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8" r:id="rId2"/>
    <p:sldId id="262" r:id="rId3"/>
    <p:sldId id="265" r:id="rId4"/>
    <p:sldId id="266" r:id="rId5"/>
    <p:sldId id="264" r:id="rId6"/>
    <p:sldId id="259" r:id="rId7"/>
    <p:sldId id="258" r:id="rId8"/>
    <p:sldId id="263" r:id="rId9"/>
    <p:sldId id="267" r:id="rId1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ABF8D0-92CA-49FB-9C30-045414162CAF}" type="datetimeFigureOut">
              <a:rPr lang="el-GR" smtClean="0"/>
              <a:t>5/9/2022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CE2D5-3DCC-41CF-9A86-FA46E0924B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50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2CE2D5-3DCC-41CF-9A86-FA46E0924B4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8534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EE69-8C3D-411E-9FE6-EFA46E8387BB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366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12BF1-4614-4F8D-8D71-1FE4BA3B80EB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0256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08C9A-7239-4B01-ACBF-1017C7457E74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4755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DE53B-F0B5-4A44-8D13-22AE24D7917A}" type="datetime1">
              <a:rPr lang="el-GR" smtClean="0"/>
              <a:t>5/9/2022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7445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47732-2DB9-4ACE-956A-FB4AEB2C3B1B}" type="datetime1">
              <a:rPr lang="el-GR" smtClean="0"/>
              <a:t>5/9/2022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6568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2061-B1DD-4A22-8D91-A3857DE99AC9}" type="datetime1">
              <a:rPr lang="el-GR" smtClean="0"/>
              <a:t>5/9/2022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345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4F917-0D8B-4F5F-B204-239B232BD5C7}" type="datetime1">
              <a:rPr lang="el-GR" smtClean="0"/>
              <a:t>5/9/2022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035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F3FF6-3C14-4DE5-9628-0F43BFAFA439}" type="datetime1">
              <a:rPr lang="el-GR" smtClean="0"/>
              <a:t>5/9/2022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869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4CB5E-86AE-4916-B7F3-ECEB53E438DE}" type="datetime1">
              <a:rPr lang="el-GR" smtClean="0"/>
              <a:t>5/9/2022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3870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EE5C8-1451-4918-AD21-B830A499A6B4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8383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61AA2-EF3E-48FB-A3EA-41351D4E04B2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8324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635A8-8A41-416A-B9A1-004698B4480B}" type="datetime1">
              <a:rPr lang="el-GR" smtClean="0"/>
              <a:t>5/9/2022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6F7D5-3935-46BF-BC80-06353FB9C36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9463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1</a:t>
            </a:fld>
            <a:endParaRPr lang="el-GR"/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90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8986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2688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3150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15492" cy="68580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54" y="0"/>
            <a:ext cx="6465346" cy="6858000"/>
          </a:xfrm>
          <a:prstGeom prst="rect">
            <a:avLst/>
          </a:prstGeom>
        </p:spPr>
      </p:pic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1889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142616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0376" y="0"/>
            <a:ext cx="5831624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>
          <a:xfrm>
            <a:off x="387275" y="6356350"/>
            <a:ext cx="7766125" cy="365125"/>
          </a:xfrm>
        </p:spPr>
        <p:txBody>
          <a:bodyPr/>
          <a:lstStyle/>
          <a:p>
            <a:r>
              <a:rPr lang="es-ES" dirty="0" smtClean="0"/>
              <a:t>Enseñanza de ELE a los Estudiantes de ENAP, KH Serie Académica, Primera Fase Especial de Estudios, Enseñante María Ch. Diagouma, Año Académico 2021-2022</a:t>
            </a:r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788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9419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0912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Enseñanza de ELE a los Estudiantes de ENAP, KH Serie Académica, Primera Fase Especial de Estudios, Enseñante María Ch. Diagouma, Año Académico 2021-2022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6F7D5-3935-46BF-BC80-06353FB9C36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432413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262</Words>
  <Application>Microsoft Office PowerPoint</Application>
  <PresentationFormat>Ευρεία οθόνη</PresentationFormat>
  <Paragraphs>19</Paragraphs>
  <Slides>9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Maria Diagouma</dc:creator>
  <cp:lastModifiedBy>Maria Diagouma</cp:lastModifiedBy>
  <cp:revision>4</cp:revision>
  <dcterms:created xsi:type="dcterms:W3CDTF">2022-09-05T08:00:51Z</dcterms:created>
  <dcterms:modified xsi:type="dcterms:W3CDTF">2022-09-05T08:27:59Z</dcterms:modified>
</cp:coreProperties>
</file>