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64" r:id="rId5"/>
    <p:sldId id="258" r:id="rId6"/>
    <p:sldId id="266" r:id="rId7"/>
    <p:sldId id="261" r:id="rId8"/>
    <p:sldId id="265" r:id="rId9"/>
    <p:sldId id="267" r:id="rId10"/>
    <p:sldId id="262" r:id="rId11"/>
    <p:sldId id="263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339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2469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4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9715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577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036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754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4060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802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7498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0772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2051A-9810-469C-B42A-770C804A1063}" type="datetimeFigureOut">
              <a:rPr lang="el-GR" smtClean="0"/>
              <a:t>6/10/2022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F889-139A-4B20-84A0-5CCDF94442D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770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5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4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992009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009" y="0"/>
            <a:ext cx="6199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4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71708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708" y="0"/>
            <a:ext cx="5920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20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04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71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5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81252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252" y="0"/>
            <a:ext cx="6210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11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41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64132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798" y="0"/>
            <a:ext cx="6146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76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84433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495" y="0"/>
            <a:ext cx="6221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439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Ευρεία οθόνη</PresentationFormat>
  <Paragraphs>0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2022-10-06T12:09:37Z</dcterms:created>
  <dcterms:modified xsi:type="dcterms:W3CDTF">2022-10-06T12:29:25Z</dcterms:modified>
</cp:coreProperties>
</file>