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4410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8924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936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458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0344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3742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5170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3574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525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553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6537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3136B-A037-4CD8-AC85-3A1DBE113FB2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5460D-7B42-4B6B-A8C0-50FD29F40C2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941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495" y="0"/>
            <a:ext cx="5866503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3254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594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3732904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905" y="0"/>
            <a:ext cx="4096646" cy="6858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644" y="0"/>
            <a:ext cx="4272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60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879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56555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554" y="0"/>
            <a:ext cx="61354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29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88828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828" y="0"/>
            <a:ext cx="6103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5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542968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496" y="0"/>
            <a:ext cx="5866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0685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Ευρεία οθόνη</PresentationFormat>
  <Paragraphs>0</Paragraphs>
  <Slides>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Maria Diagouma</dc:creator>
  <cp:lastModifiedBy>Maria Diagouma</cp:lastModifiedBy>
  <cp:revision>2</cp:revision>
  <dcterms:created xsi:type="dcterms:W3CDTF">2022-04-29T13:35:53Z</dcterms:created>
  <dcterms:modified xsi:type="dcterms:W3CDTF">2022-04-29T13:45:29Z</dcterms:modified>
</cp:coreProperties>
</file>