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2" r:id="rId5"/>
    <p:sldId id="260" r:id="rId6"/>
    <p:sldId id="264" r:id="rId7"/>
    <p:sldId id="261" r:id="rId8"/>
    <p:sldId id="263" r:id="rId9"/>
    <p:sldId id="265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CFD5F-6505-4343-B583-080F068ABF1E}" type="datetimeFigureOut">
              <a:rPr lang="el-GR" smtClean="0"/>
              <a:t>4/10/2022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E6DFA-752A-473A-82E5-E96E8F0194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2638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E6DFA-752A-473A-82E5-E96E8F0194A1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220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09EDB-4F73-4E68-827E-A5C03D7FD198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046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87AD-691D-4029-BF7B-E330BAB7C57B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5508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EC677-410F-4687-A735-34A85E38D7D2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045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7904A-C189-482E-B5AB-74730266C73D}" type="datetime1">
              <a:rPr lang="el-GR" smtClean="0"/>
              <a:t>4/10/2022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299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1B46-F560-4307-BCC3-092317DD928A}" type="datetime1">
              <a:rPr lang="el-GR" smtClean="0"/>
              <a:t>4/10/2022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743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88E5-F020-4F70-A216-EFAEE6411126}" type="datetime1">
              <a:rPr lang="el-GR" smtClean="0"/>
              <a:t>4/10/2022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2879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C777D-8CE4-4C93-BFF7-1B2D7E28CF78}" type="datetime1">
              <a:rPr lang="el-GR" smtClean="0"/>
              <a:t>4/10/2022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711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351D-3067-4F9E-BF83-43DE2C5E573B}" type="datetime1">
              <a:rPr lang="el-GR" smtClean="0"/>
              <a:t>4/10/2022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510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CC787-C38F-4125-8225-6131105B32A0}" type="datetime1">
              <a:rPr lang="el-GR" smtClean="0"/>
              <a:t>4/10/2022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182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3F16E-8BCD-46F4-84C4-4D6C68D75AB5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2718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DD4ED-43A0-49FC-A997-A67BB1272E57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74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343E7-BF87-492F-AD0B-8EA5073AA765}" type="datetime1">
              <a:rPr lang="el-GR" smtClean="0"/>
              <a:t>4/10/2022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85692-96D8-4B5C-970E-A8DA6C6CD9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879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2398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3702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238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452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7169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00400" cy="327032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0324"/>
            <a:ext cx="3200400" cy="358767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7005" y="-2"/>
            <a:ext cx="3200400" cy="327032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3270322"/>
            <a:ext cx="3200400" cy="358767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4011" y="-2"/>
            <a:ext cx="5437990" cy="6858000"/>
          </a:xfrm>
          <a:prstGeom prst="rect">
            <a:avLst/>
          </a:prstGeom>
        </p:spPr>
      </p:pic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750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850" y="0"/>
            <a:ext cx="6350149" cy="6858000"/>
          </a:xfrm>
          <a:prstGeom prst="rect">
            <a:avLst/>
          </a:prstGeom>
        </p:spPr>
      </p:pic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58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84434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434" y="0"/>
            <a:ext cx="6307566" cy="6858000"/>
          </a:xfrm>
          <a:prstGeom prst="rect">
            <a:avLst/>
          </a:prstGeom>
        </p:spPr>
      </p:pic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0283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5692-96D8-4B5C-970E-A8DA6C6CD96B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856861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</Words>
  <Application>Microsoft Office PowerPoint</Application>
  <PresentationFormat>Ευρεία οθόνη</PresentationFormat>
  <Paragraphs>10</Paragraphs>
  <Slides>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3</cp:revision>
  <dcterms:created xsi:type="dcterms:W3CDTF">2022-10-04T07:51:02Z</dcterms:created>
  <dcterms:modified xsi:type="dcterms:W3CDTF">2022-10-04T08:19:23Z</dcterms:modified>
</cp:coreProperties>
</file>