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257" r:id="rId3"/>
    <p:sldId id="260" r:id="rId4"/>
    <p:sldId id="261" r:id="rId5"/>
    <p:sldId id="262" r:id="rId6"/>
    <p:sldId id="263" r:id="rId7"/>
    <p:sldId id="267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FE4534-657E-4F08-975F-36E415C44BDF}" type="datetimeFigureOut">
              <a:rPr lang="el-GR" smtClean="0"/>
              <a:t>5/9/2022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4DD68-33DC-457F-8774-A28FFA7EF5A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3502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4DD68-33DC-457F-8774-A28FFA7EF5A7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9753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4DD68-33DC-457F-8774-A28FFA7EF5A7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8567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75E65-07EC-45EC-908B-24426C825992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3292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6298E-FA80-4BED-B694-6D1ABD86B4E0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9176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A34BF-B29F-46F8-A0BC-19B71C11E9FE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943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E01E-1B70-494B-8413-1396014618D0}" type="datetime1">
              <a:rPr lang="el-GR" smtClean="0"/>
              <a:t>5/9/2022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0295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F1FF-9FA3-4269-9671-CE3350A784E1}" type="datetime1">
              <a:rPr lang="el-GR" smtClean="0"/>
              <a:t>5/9/2022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6410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4D10-B100-485E-8033-885E256CB286}" type="datetime1">
              <a:rPr lang="el-GR" smtClean="0"/>
              <a:t>5/9/2022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0364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C9F13-C386-4EC6-83FA-3F00CCCFF513}" type="datetime1">
              <a:rPr lang="el-GR" smtClean="0"/>
              <a:t>5/9/2022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2628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34E77-8E79-496A-BF9C-4E9CD714B4A4}" type="datetime1">
              <a:rPr lang="el-GR" smtClean="0"/>
              <a:t>5/9/2022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975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2AEC-89A8-4A48-98E1-2784B3F4C708}" type="datetime1">
              <a:rPr lang="el-GR" smtClean="0"/>
              <a:t>5/9/2022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1217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B1FF-64DA-4C33-925E-E228D5681E72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293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4DEF9-CA87-4E24-9A6E-498842BA19FD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0323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99616-89FF-4316-A129-E355529527CF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C8F20-4108-4375-8050-F4799804928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463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6605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8123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4899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Enseñanza de ELE Escuela Nacional de Administración Pública, KH Serie Académica, Primera Fase Especiail de Estudios Enseñante María Ch. Diagouma Año Académico 2021-2022</a:t>
            </a:r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5337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>
          <a:xfrm>
            <a:off x="5600700" y="6480698"/>
            <a:ext cx="6039074" cy="365125"/>
          </a:xfrm>
        </p:spPr>
        <p:txBody>
          <a:bodyPr/>
          <a:lstStyle/>
          <a:p>
            <a:r>
              <a:rPr lang="es-ES" dirty="0" smtClean="0"/>
              <a:t>Enseñanza de ELE Escuela Nacional de Administración Pública, KH Serie Académica, Primera Fase Especiail de Estudios Enseñante María Ch. Diagouma Año Académico 2021-2022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9877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9836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Escuela Nacional de Administración Pública, KH Serie Académica, Primera Fase Especiail de Estudios Enseñante María Ch. Diagouma Año Académico 2021-2022</a:t>
            </a:r>
            <a:endParaRPr lang="el-GR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7</a:t>
            </a:fld>
            <a:endParaRPr lang="el-GR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59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>
          <a:xfrm>
            <a:off x="182880" y="6356350"/>
            <a:ext cx="7970520" cy="365125"/>
          </a:xfrm>
        </p:spPr>
        <p:txBody>
          <a:bodyPr/>
          <a:lstStyle/>
          <a:p>
            <a:r>
              <a:rPr lang="es-ES" dirty="0" smtClean="0"/>
              <a:t>Enseñanza de ELE Escuela Nacional de Administración Pública, KH Serie Académica, Primera Fase Especiail de Estudios Enseñante María Ch. Diagouma Año Académico 2021-2022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7898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5002" y="0"/>
            <a:ext cx="12547001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>
          <a:xfrm>
            <a:off x="1796527" y="6356350"/>
            <a:ext cx="9219303" cy="365125"/>
          </a:xfrm>
        </p:spPr>
        <p:txBody>
          <a:bodyPr/>
          <a:lstStyle/>
          <a:p>
            <a:r>
              <a:rPr lang="es-ES" dirty="0" smtClean="0"/>
              <a:t>Enseñanza de ELE Escuela Nacional de Administración Pública, KH Serie Académica, Primera Fase Especiail de Estudios Enseñante María Ch. Diagouma Año Académico 2021-2022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3937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6949441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544" y="0"/>
            <a:ext cx="5761456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>
          <a:xfrm>
            <a:off x="935915" y="6356350"/>
            <a:ext cx="10079916" cy="365125"/>
          </a:xfrm>
        </p:spPr>
        <p:txBody>
          <a:bodyPr/>
          <a:lstStyle/>
          <a:p>
            <a:r>
              <a:rPr lang="es-ES" dirty="0" smtClean="0"/>
              <a:t>Enseñanza de ELE Escuela Nacional de Administración Pública, KH Serie Académica, Primera Fase Especiail de Estudios Enseñante María Ch. Diagouma Año Académico 2021-2022</a:t>
            </a:r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C8F20-4108-4375-8050-F47998049287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584763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272</Words>
  <Application>Microsoft Office PowerPoint</Application>
  <PresentationFormat>Ευρεία οθόνη</PresentationFormat>
  <Paragraphs>22</Paragraphs>
  <Slides>10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Maria Diagouma</dc:creator>
  <cp:lastModifiedBy>Maria Diagouma</cp:lastModifiedBy>
  <cp:revision>3</cp:revision>
  <dcterms:created xsi:type="dcterms:W3CDTF">2022-09-05T08:37:09Z</dcterms:created>
  <dcterms:modified xsi:type="dcterms:W3CDTF">2022-09-05T08:41:01Z</dcterms:modified>
</cp:coreProperties>
</file>