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6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485A-3787-4B61-8043-F365AF625B2F}" type="datetimeFigureOut">
              <a:rPr lang="el-GR" smtClean="0"/>
              <a:t>9/5/2022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47228-9C9D-4EBC-B4D2-E8D3ACD3F4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00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7228-9C9D-4EBC-B4D2-E8D3ACD3F4B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52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8B2-AE04-41F9-A2A5-F0248C4CA08B}" type="datetime1">
              <a:rPr lang="el-GR" smtClean="0"/>
              <a:t>9/5/2022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69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50C0-AE10-44D4-9ACD-C04F94F5506D}" type="datetime1">
              <a:rPr lang="el-GR" smtClean="0"/>
              <a:t>9/5/2022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0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A177-DEAE-4104-8578-4F2BE9288D9D}" type="datetime1">
              <a:rPr lang="el-GR" smtClean="0"/>
              <a:t>9/5/2022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38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1F20-1FB7-4EEC-B465-BDA2DB1547BC}" type="datetime1">
              <a:rPr lang="el-GR" smtClean="0"/>
              <a:t>9/5/2022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98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DBC-CAEA-4E87-AB93-8C927FF4F4C1}" type="datetime1">
              <a:rPr lang="el-GR" smtClean="0"/>
              <a:t>9/5/2022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72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105F-0BFA-4336-A61B-53D81A3DC4B0}" type="datetime1">
              <a:rPr lang="el-GR" smtClean="0"/>
              <a:t>9/5/2022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02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3ED2-4D97-4B60-8E89-4E433696CAAB}" type="datetime1">
              <a:rPr lang="el-GR" smtClean="0"/>
              <a:t>9/5/2022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83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ED6B-8E38-4C79-AEC7-3D549F3F014D}" type="datetime1">
              <a:rPr lang="el-GR" smtClean="0"/>
              <a:t>9/5/2022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0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0FD3-9FAD-4852-AC06-DBB194F54368}" type="datetime1">
              <a:rPr lang="el-GR" smtClean="0"/>
              <a:t>9/5/2022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78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7475-5E42-4B7A-BA10-B07B386E3433}" type="datetime1">
              <a:rPr lang="el-GR" smtClean="0"/>
              <a:t>9/5/2022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3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C344-58EA-4BB5-867E-1F24A5867C22}" type="datetime1">
              <a:rPr lang="el-GR" smtClean="0"/>
              <a:t>9/5/2022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13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F486-A5BA-4D83-863A-A40EAE42FCE6}" type="datetime1">
              <a:rPr lang="el-GR" smtClean="0"/>
              <a:t>9/5/2022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7317-5F01-49C7-B3C4-05285D053E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40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54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56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27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15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09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3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5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7317-5F01-49C7-B3C4-05285D053EF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1416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Ευρεία οθόνη</PresentationFormat>
  <Paragraphs>9</Paragraphs>
  <Slides>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3</cp:revision>
  <dcterms:created xsi:type="dcterms:W3CDTF">2022-05-09T10:55:56Z</dcterms:created>
  <dcterms:modified xsi:type="dcterms:W3CDTF">2022-05-09T10:59:42Z</dcterms:modified>
</cp:coreProperties>
</file>