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256" r:id="rId5"/>
    <p:sldId id="257" r:id="rId6"/>
    <p:sldId id="258" r:id="rId7"/>
    <p:sldId id="269" r:id="rId8"/>
    <p:sldId id="270" r:id="rId9"/>
    <p:sldId id="271" r:id="rId10"/>
    <p:sldId id="272" r:id="rId11"/>
    <p:sldId id="273" r:id="rId12"/>
    <p:sldId id="274" r:id="rId13"/>
    <p:sldId id="275" r:id="rId14"/>
    <p:sldId id="276" r:id="rId15"/>
    <p:sldId id="277" r:id="rId16"/>
    <p:sldId id="278" r:id="rId17"/>
    <p:sldId id="279" r:id="rId18"/>
    <p:sldId id="281"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80" r:id="rId35"/>
    <p:sldId id="298" r:id="rId36"/>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showGuides="1">
      <p:cViewPr varScale="1">
        <p:scale>
          <a:sx n="54" d="100"/>
          <a:sy n="54" d="100"/>
        </p:scale>
        <p:origin x="648" y="53"/>
      </p:cViewPr>
      <p:guideLst>
        <p:guide orient="horz" pos="2160"/>
        <p:guide pos="3840"/>
      </p:guideLst>
    </p:cSldViewPr>
  </p:slideViewPr>
  <p:notesTextViewPr>
    <p:cViewPr>
      <p:scale>
        <a:sx n="1" d="1"/>
        <a:sy n="1" d="1"/>
      </p:scale>
      <p:origin x="0" y="0"/>
    </p:cViewPr>
  </p:notesTextViewPr>
  <p:notesViewPr>
    <p:cSldViewPr snapToGrid="0" showGuides="1">
      <p:cViewPr varScale="1">
        <p:scale>
          <a:sx n="88" d="100"/>
          <a:sy n="88"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undo custSel modSld modMainMaster modNotesMaster modHandout">
      <pc:chgData name="Fake Test User" userId="SID-0" providerId="Test" clId="FakeClientId" dt="2021-03-16T10:45:27.778" v="44" actId="790"/>
      <pc:docMkLst>
        <pc:docMk/>
      </pc:docMkLst>
      <pc:sldChg chg="modSp mod modNotes">
        <pc:chgData name="Fake Test User" userId="SID-0" providerId="Test" clId="FakeClientId" dt="2021-03-16T10:43:40.468" v="35" actId="790"/>
        <pc:sldMkLst>
          <pc:docMk/>
          <pc:sldMk cId="1652133998" sldId="256"/>
        </pc:sldMkLst>
        <pc:spChg chg="mod">
          <ac:chgData name="Fake Test User" userId="SID-0" providerId="Test" clId="FakeClientId" dt="2021-03-16T10:43:40.468" v="35" actId="790"/>
          <ac:spMkLst>
            <pc:docMk/>
            <pc:sldMk cId="1652133998" sldId="256"/>
            <ac:spMk id="6" creationId="{00000000-0000-0000-0000-000000000000}"/>
          </ac:spMkLst>
        </pc:spChg>
        <pc:spChg chg="mod">
          <ac:chgData name="Fake Test User" userId="SID-0" providerId="Test" clId="FakeClientId" dt="2021-03-16T10:43:40.468" v="35" actId="790"/>
          <ac:spMkLst>
            <pc:docMk/>
            <pc:sldMk cId="1652133998" sldId="256"/>
            <ac:spMk id="7" creationId="{00000000-0000-0000-0000-000000000000}"/>
          </ac:spMkLst>
        </pc:spChg>
      </pc:sldChg>
      <pc:sldChg chg="modSp mod modNotes">
        <pc:chgData name="Fake Test User" userId="SID-0" providerId="Test" clId="FakeClientId" dt="2021-03-16T10:43:44.281" v="36" actId="790"/>
        <pc:sldMkLst>
          <pc:docMk/>
          <pc:sldMk cId="1654255301" sldId="257"/>
        </pc:sldMkLst>
        <pc:spChg chg="mod">
          <ac:chgData name="Fake Test User" userId="SID-0" providerId="Test" clId="FakeClientId" dt="2021-03-16T10:43:44.281" v="36" actId="790"/>
          <ac:spMkLst>
            <pc:docMk/>
            <pc:sldMk cId="1654255301" sldId="257"/>
            <ac:spMk id="13" creationId="{00000000-0000-0000-0000-000000000000}"/>
          </ac:spMkLst>
        </pc:spChg>
        <pc:spChg chg="mod">
          <ac:chgData name="Fake Test User" userId="SID-0" providerId="Test" clId="FakeClientId" dt="2021-03-16T10:43:44.281" v="36" actId="790"/>
          <ac:spMkLst>
            <pc:docMk/>
            <pc:sldMk cId="1654255301" sldId="257"/>
            <ac:spMk id="14" creationId="{00000000-0000-0000-0000-000000000000}"/>
          </ac:spMkLst>
        </pc:spChg>
      </pc:sldChg>
      <pc:sldChg chg="modSp mod modNotes">
        <pc:chgData name="Fake Test User" userId="SID-0" providerId="Test" clId="FakeClientId" dt="2021-03-16T10:43:06.035" v="34" actId="2711"/>
        <pc:sldMkLst>
          <pc:docMk/>
          <pc:sldMk cId="4010278615" sldId="258"/>
        </pc:sldMkLst>
        <pc:graphicFrameChg chg="mod">
          <ac:chgData name="Fake Test User" userId="SID-0" providerId="Test" clId="FakeClientId" dt="2021-03-16T10:43:06.035" v="34" actId="2711"/>
          <ac:graphicFrameMkLst>
            <pc:docMk/>
            <pc:sldMk cId="4010278615" sldId="258"/>
            <ac:graphicFrameMk id="6" creationId="{00000000-0000-0000-0000-000000000000}"/>
          </ac:graphicFrameMkLst>
        </pc:graphicFrameChg>
      </pc:sldChg>
      <pc:sldChg chg="modSp mod modNotes">
        <pc:chgData name="Fake Test User" userId="SID-0" providerId="Test" clId="FakeClientId" dt="2021-03-16T10:44:49.453" v="38" actId="790"/>
        <pc:sldMkLst>
          <pc:docMk/>
          <pc:sldMk cId="2853788422" sldId="259"/>
        </pc:sldMkLst>
        <pc:spChg chg="mod">
          <ac:chgData name="Fake Test User" userId="SID-0" providerId="Test" clId="FakeClientId" dt="2021-03-16T10:44:45.515" v="37" actId="790"/>
          <ac:spMkLst>
            <pc:docMk/>
            <pc:sldMk cId="2853788422" sldId="259"/>
            <ac:spMk id="2" creationId="{00000000-0000-0000-0000-000000000000}"/>
          </ac:spMkLst>
        </pc:spChg>
        <pc:spChg chg="mod">
          <ac:chgData name="Fake Test User" userId="SID-0" providerId="Test" clId="FakeClientId" dt="2021-03-16T10:44:45.515" v="37" actId="790"/>
          <ac:spMkLst>
            <pc:docMk/>
            <pc:sldMk cId="2853788422" sldId="259"/>
            <ac:spMk id="3" creationId="{00000000-0000-0000-0000-000000000000}"/>
          </ac:spMkLst>
        </pc:spChg>
        <pc:graphicFrameChg chg="modGraphic">
          <ac:chgData name="Fake Test User" userId="SID-0" providerId="Test" clId="FakeClientId" dt="2021-03-16T10:44:49.453" v="38" actId="790"/>
          <ac:graphicFrameMkLst>
            <pc:docMk/>
            <pc:sldMk cId="2853788422" sldId="259"/>
            <ac:graphicFrameMk id="16" creationId="{00000000-0000-0000-0000-000000000000}"/>
          </ac:graphicFrameMkLst>
        </pc:graphicFrameChg>
      </pc:sldChg>
      <pc:sldChg chg="modNotes">
        <pc:chgData name="Fake Test User" userId="SID-0" providerId="Test" clId="FakeClientId" dt="2021-03-16T10:42:08.114" v="24" actId="790"/>
        <pc:sldMkLst>
          <pc:docMk/>
          <pc:sldMk cId="4224509479" sldId="260"/>
        </pc:sldMkLst>
      </pc:sldChg>
      <pc:sldChg chg="modSp mod modNotes">
        <pc:chgData name="Fake Test User" userId="SID-0" providerId="Test" clId="FakeClientId" dt="2021-03-16T10:45:11.577" v="41" actId="790"/>
        <pc:sldMkLst>
          <pc:docMk/>
          <pc:sldMk cId="132884364" sldId="261"/>
        </pc:sldMkLst>
        <pc:spChg chg="mod">
          <ac:chgData name="Fake Test User" userId="SID-0" providerId="Test" clId="FakeClientId" dt="2021-03-16T10:45:11.577" v="41" actId="790"/>
          <ac:spMkLst>
            <pc:docMk/>
            <pc:sldMk cId="132884364" sldId="261"/>
            <ac:spMk id="2" creationId="{00000000-0000-0000-0000-000000000000}"/>
          </ac:spMkLst>
        </pc:spChg>
        <pc:spChg chg="mod">
          <ac:chgData name="Fake Test User" userId="SID-0" providerId="Test" clId="FakeClientId" dt="2021-03-16T10:45:11.577" v="41" actId="790"/>
          <ac:spMkLst>
            <pc:docMk/>
            <pc:sldMk cId="132884364" sldId="261"/>
            <ac:spMk id="3" creationId="{00000000-0000-0000-0000-000000000000}"/>
          </ac:spMkLst>
        </pc:spChg>
      </pc:sldChg>
      <pc:sldChg chg="modSp mod modNotes">
        <pc:chgData name="Fake Test User" userId="SID-0" providerId="Test" clId="FakeClientId" dt="2021-03-16T10:45:16.725" v="42" actId="790"/>
        <pc:sldMkLst>
          <pc:docMk/>
          <pc:sldMk cId="2224495804" sldId="262"/>
        </pc:sldMkLst>
        <pc:spChg chg="mod">
          <ac:chgData name="Fake Test User" userId="SID-0" providerId="Test" clId="FakeClientId" dt="2021-03-16T10:45:16.725" v="42" actId="790"/>
          <ac:spMkLst>
            <pc:docMk/>
            <pc:sldMk cId="2224495804" sldId="262"/>
            <ac:spMk id="2" creationId="{00000000-0000-0000-0000-000000000000}"/>
          </ac:spMkLst>
        </pc:spChg>
        <pc:spChg chg="mod">
          <ac:chgData name="Fake Test User" userId="SID-0" providerId="Test" clId="FakeClientId" dt="2021-03-16T10:45:16.725" v="42" actId="790"/>
          <ac:spMkLst>
            <pc:docMk/>
            <pc:sldMk cId="2224495804" sldId="262"/>
            <ac:spMk id="3" creationId="{00000000-0000-0000-0000-000000000000}"/>
          </ac:spMkLst>
        </pc:spChg>
        <pc:spChg chg="mod">
          <ac:chgData name="Fake Test User" userId="SID-0" providerId="Test" clId="FakeClientId" dt="2021-03-16T10:45:16.725" v="42" actId="790"/>
          <ac:spMkLst>
            <pc:docMk/>
            <pc:sldMk cId="2224495804" sldId="262"/>
            <ac:spMk id="4" creationId="{00000000-0000-0000-0000-000000000000}"/>
          </ac:spMkLst>
        </pc:spChg>
        <pc:spChg chg="mod">
          <ac:chgData name="Fake Test User" userId="SID-0" providerId="Test" clId="FakeClientId" dt="2021-03-16T10:45:16.725" v="42" actId="790"/>
          <ac:spMkLst>
            <pc:docMk/>
            <pc:sldMk cId="2224495804" sldId="262"/>
            <ac:spMk id="5" creationId="{00000000-0000-0000-0000-000000000000}"/>
          </ac:spMkLst>
        </pc:spChg>
        <pc:spChg chg="mod">
          <ac:chgData name="Fake Test User" userId="SID-0" providerId="Test" clId="FakeClientId" dt="2021-03-16T10:45:16.725" v="42" actId="790"/>
          <ac:spMkLst>
            <pc:docMk/>
            <pc:sldMk cId="2224495804" sldId="262"/>
            <ac:spMk id="6" creationId="{00000000-0000-0000-0000-000000000000}"/>
          </ac:spMkLst>
        </pc:spChg>
      </pc:sldChg>
      <pc:sldChg chg="modSp mod modNotes">
        <pc:chgData name="Fake Test User" userId="SID-0" providerId="Test" clId="FakeClientId" dt="2021-03-16T10:45:21.760" v="43" actId="790"/>
        <pc:sldMkLst>
          <pc:docMk/>
          <pc:sldMk cId="1527004159" sldId="263"/>
        </pc:sldMkLst>
        <pc:spChg chg="mod">
          <ac:chgData name="Fake Test User" userId="SID-0" providerId="Test" clId="FakeClientId" dt="2021-03-16T10:45:21.760" v="43" actId="790"/>
          <ac:spMkLst>
            <pc:docMk/>
            <pc:sldMk cId="1527004159" sldId="263"/>
            <ac:spMk id="2" creationId="{00000000-0000-0000-0000-000000000000}"/>
          </ac:spMkLst>
        </pc:spChg>
      </pc:sldChg>
      <pc:sldChg chg="modNotes">
        <pc:chgData name="Fake Test User" userId="SID-0" providerId="Test" clId="FakeClientId" dt="2021-03-16T10:42:28.536" v="30" actId="790"/>
        <pc:sldMkLst>
          <pc:docMk/>
          <pc:sldMk cId="1800380133" sldId="264"/>
        </pc:sldMkLst>
      </pc:sldChg>
      <pc:sldChg chg="modSp mod modNotes">
        <pc:chgData name="Fake Test User" userId="SID-0" providerId="Test" clId="FakeClientId" dt="2021-03-16T10:45:27.778" v="44" actId="790"/>
        <pc:sldMkLst>
          <pc:docMk/>
          <pc:sldMk cId="3197023440" sldId="265"/>
        </pc:sldMkLst>
        <pc:spChg chg="mod">
          <ac:chgData name="Fake Test User" userId="SID-0" providerId="Test" clId="FakeClientId" dt="2021-03-16T10:45:27.778" v="44" actId="790"/>
          <ac:spMkLst>
            <pc:docMk/>
            <pc:sldMk cId="3197023440" sldId="265"/>
            <ac:spMk id="2" creationId="{00000000-0000-0000-0000-000000000000}"/>
          </ac:spMkLst>
        </pc:spChg>
        <pc:spChg chg="mod">
          <ac:chgData name="Fake Test User" userId="SID-0" providerId="Test" clId="FakeClientId" dt="2021-03-16T10:45:27.778" v="44" actId="790"/>
          <ac:spMkLst>
            <pc:docMk/>
            <pc:sldMk cId="3197023440" sldId="265"/>
            <ac:spMk id="3" creationId="{00000000-0000-0000-0000-000000000000}"/>
          </ac:spMkLst>
        </pc:spChg>
        <pc:spChg chg="mod">
          <ac:chgData name="Fake Test User" userId="SID-0" providerId="Test" clId="FakeClientId" dt="2021-03-16T10:45:27.778" v="44" actId="790"/>
          <ac:spMkLst>
            <pc:docMk/>
            <pc:sldMk cId="3197023440" sldId="265"/>
            <ac:spMk id="4" creationId="{00000000-0000-0000-0000-000000000000}"/>
          </ac:spMkLst>
        </pc:spChg>
      </pc:sldChg>
      <pc:sldChg chg="modSp mod modNotes">
        <pc:chgData name="Fake Test User" userId="SID-0" providerId="Test" clId="FakeClientId" dt="2021-03-16T10:45:03.812" v="39" actId="790"/>
        <pc:sldMkLst>
          <pc:docMk/>
          <pc:sldMk cId="3683544629" sldId="266"/>
        </pc:sldMkLst>
        <pc:spChg chg="mod">
          <ac:chgData name="Fake Test User" userId="SID-0" providerId="Test" clId="FakeClientId" dt="2021-03-16T10:45:03.812" v="39" actId="790"/>
          <ac:spMkLst>
            <pc:docMk/>
            <pc:sldMk cId="3683544629" sldId="266"/>
            <ac:spMk id="2" creationId="{00000000-0000-0000-0000-000000000000}"/>
          </ac:spMkLst>
        </pc:spChg>
        <pc:spChg chg="mod">
          <ac:chgData name="Fake Test User" userId="SID-0" providerId="Test" clId="FakeClientId" dt="2021-03-16T10:45:03.812" v="39" actId="790"/>
          <ac:spMkLst>
            <pc:docMk/>
            <pc:sldMk cId="3683544629" sldId="266"/>
            <ac:spMk id="4" creationId="{00000000-0000-0000-0000-000000000000}"/>
          </ac:spMkLst>
        </pc:spChg>
      </pc:sldChg>
      <pc:sldChg chg="modSp mod modNotes">
        <pc:chgData name="Fake Test User" userId="SID-0" providerId="Test" clId="FakeClientId" dt="2021-03-16T10:45:07.952" v="40" actId="790"/>
        <pc:sldMkLst>
          <pc:docMk/>
          <pc:sldMk cId="1315647518" sldId="268"/>
        </pc:sldMkLst>
        <pc:spChg chg="mod">
          <ac:chgData name="Fake Test User" userId="SID-0" providerId="Test" clId="FakeClientId" dt="2021-03-16T10:45:07.952" v="40" actId="790"/>
          <ac:spMkLst>
            <pc:docMk/>
            <pc:sldMk cId="1315647518" sldId="268"/>
            <ac:spMk id="2" creationId="{00000000-0000-0000-0000-000000000000}"/>
          </ac:spMkLst>
        </pc:spChg>
        <pc:spChg chg="mod">
          <ac:chgData name="Fake Test User" userId="SID-0" providerId="Test" clId="FakeClientId" dt="2021-03-16T10:45:07.952" v="40" actId="790"/>
          <ac:spMkLst>
            <pc:docMk/>
            <pc:sldMk cId="1315647518" sldId="268"/>
            <ac:spMk id="3" creationId="{00000000-0000-0000-0000-000000000000}"/>
          </ac:spMkLst>
        </pc:spChg>
      </pc:sldChg>
      <pc:sldMasterChg chg="modSp mod modSldLayout">
        <pc:chgData name="Fake Test User" userId="SID-0" providerId="Test" clId="FakeClientId" dt="2021-03-16T10:41:38.739" v="18" actId="790"/>
        <pc:sldMasterMkLst>
          <pc:docMk/>
          <pc:sldMasterMk cId="2346251051" sldId="2147483648"/>
        </pc:sldMasterMkLst>
        <pc:spChg chg="mod">
          <ac:chgData name="Fake Test User" userId="SID-0" providerId="Test" clId="FakeClientId" dt="2021-03-16T10:40:51.708" v="6" actId="790"/>
          <ac:spMkLst>
            <pc:docMk/>
            <pc:sldMasterMk cId="2346251051" sldId="2147483648"/>
            <ac:spMk id="2" creationId="{00000000-0000-0000-0000-000000000000}"/>
          </ac:spMkLst>
        </pc:spChg>
        <pc:spChg chg="mod">
          <ac:chgData name="Fake Test User" userId="SID-0" providerId="Test" clId="FakeClientId" dt="2021-03-16T10:40:51.708" v="6" actId="790"/>
          <ac:spMkLst>
            <pc:docMk/>
            <pc:sldMasterMk cId="2346251051" sldId="2147483648"/>
            <ac:spMk id="3" creationId="{00000000-0000-0000-0000-000000000000}"/>
          </ac:spMkLst>
        </pc:spChg>
        <pc:spChg chg="mod">
          <ac:chgData name="Fake Test User" userId="SID-0" providerId="Test" clId="FakeClientId" dt="2021-03-16T10:40:51.708" v="6" actId="790"/>
          <ac:spMkLst>
            <pc:docMk/>
            <pc:sldMasterMk cId="2346251051" sldId="2147483648"/>
            <ac:spMk id="4" creationId="{00000000-0000-0000-0000-000000000000}"/>
          </ac:spMkLst>
        </pc:spChg>
        <pc:spChg chg="mod">
          <ac:chgData name="Fake Test User" userId="SID-0" providerId="Test" clId="FakeClientId" dt="2021-03-16T10:40:51.708" v="6" actId="790"/>
          <ac:spMkLst>
            <pc:docMk/>
            <pc:sldMasterMk cId="2346251051" sldId="2147483648"/>
            <ac:spMk id="5" creationId="{00000000-0000-0000-0000-000000000000}"/>
          </ac:spMkLst>
        </pc:spChg>
        <pc:spChg chg="mod">
          <ac:chgData name="Fake Test User" userId="SID-0" providerId="Test" clId="FakeClientId" dt="2021-03-16T10:40:51.708" v="6" actId="790"/>
          <ac:spMkLst>
            <pc:docMk/>
            <pc:sldMasterMk cId="2346251051" sldId="2147483648"/>
            <ac:spMk id="6" creationId="{00000000-0000-0000-0000-000000000000}"/>
          </ac:spMkLst>
        </pc:spChg>
        <pc:sldLayoutChg chg="modSp mod">
          <pc:chgData name="Fake Test User" userId="SID-0" providerId="Test" clId="FakeClientId" dt="2021-03-16T10:40:55.536" v="7" actId="790"/>
          <pc:sldLayoutMkLst>
            <pc:docMk/>
            <pc:sldMasterMk cId="2346251051" sldId="2147483648"/>
            <pc:sldLayoutMk cId="1659756515" sldId="2147483649"/>
          </pc:sldLayoutMkLst>
          <pc:spChg chg="mod">
            <ac:chgData name="Fake Test User" userId="SID-0" providerId="Test" clId="FakeClientId" dt="2021-03-16T10:40:55.536" v="7" actId="790"/>
            <ac:spMkLst>
              <pc:docMk/>
              <pc:sldMasterMk cId="2346251051" sldId="2147483648"/>
              <pc:sldLayoutMk cId="1659756515" sldId="2147483649"/>
              <ac:spMk id="2"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3"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4"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5"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6"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7" creationId="{00000000-0000-0000-0000-000000000000}"/>
            </ac:spMkLst>
          </pc:spChg>
          <pc:spChg chg="mod">
            <ac:chgData name="Fake Test User" userId="SID-0" providerId="Test" clId="FakeClientId" dt="2021-03-16T10:40:55.536" v="7" actId="790"/>
            <ac:spMkLst>
              <pc:docMk/>
              <pc:sldMasterMk cId="2346251051" sldId="2147483648"/>
              <pc:sldLayoutMk cId="1659756515" sldId="2147483649"/>
              <ac:spMk id="8" creationId="{00000000-0000-0000-0000-000000000000}"/>
            </ac:spMkLst>
          </pc:spChg>
        </pc:sldLayoutChg>
        <pc:sldLayoutChg chg="modSp mod">
          <pc:chgData name="Fake Test User" userId="SID-0" providerId="Test" clId="FakeClientId" dt="2021-03-16T10:40:59.208" v="8" actId="790"/>
          <pc:sldLayoutMkLst>
            <pc:docMk/>
            <pc:sldMasterMk cId="2346251051" sldId="2147483648"/>
            <pc:sldLayoutMk cId="3786876825" sldId="2147483650"/>
          </pc:sldLayoutMkLst>
          <pc:spChg chg="mod">
            <ac:chgData name="Fake Test User" userId="SID-0" providerId="Test" clId="FakeClientId" dt="2021-03-16T10:40:59.208" v="8" actId="790"/>
            <ac:spMkLst>
              <pc:docMk/>
              <pc:sldMasterMk cId="2346251051" sldId="2147483648"/>
              <pc:sldLayoutMk cId="3786876825" sldId="2147483650"/>
              <ac:spMk id="2" creationId="{00000000-0000-0000-0000-000000000000}"/>
            </ac:spMkLst>
          </pc:spChg>
          <pc:spChg chg="mod">
            <ac:chgData name="Fake Test User" userId="SID-0" providerId="Test" clId="FakeClientId" dt="2021-03-16T10:40:59.208" v="8" actId="790"/>
            <ac:spMkLst>
              <pc:docMk/>
              <pc:sldMasterMk cId="2346251051" sldId="2147483648"/>
              <pc:sldLayoutMk cId="3786876825" sldId="2147483650"/>
              <ac:spMk id="3" creationId="{00000000-0000-0000-0000-000000000000}"/>
            </ac:spMkLst>
          </pc:spChg>
          <pc:spChg chg="mod">
            <ac:chgData name="Fake Test User" userId="SID-0" providerId="Test" clId="FakeClientId" dt="2021-03-16T10:40:59.208" v="8" actId="790"/>
            <ac:spMkLst>
              <pc:docMk/>
              <pc:sldMasterMk cId="2346251051" sldId="2147483648"/>
              <pc:sldLayoutMk cId="3786876825" sldId="2147483650"/>
              <ac:spMk id="4" creationId="{00000000-0000-0000-0000-000000000000}"/>
            </ac:spMkLst>
          </pc:spChg>
          <pc:spChg chg="mod">
            <ac:chgData name="Fake Test User" userId="SID-0" providerId="Test" clId="FakeClientId" dt="2021-03-16T10:40:59.208" v="8" actId="790"/>
            <ac:spMkLst>
              <pc:docMk/>
              <pc:sldMasterMk cId="2346251051" sldId="2147483648"/>
              <pc:sldLayoutMk cId="3786876825" sldId="2147483650"/>
              <ac:spMk id="5" creationId="{00000000-0000-0000-0000-000000000000}"/>
            </ac:spMkLst>
          </pc:spChg>
          <pc:spChg chg="mod">
            <ac:chgData name="Fake Test User" userId="SID-0" providerId="Test" clId="FakeClientId" dt="2021-03-16T10:40:59.208" v="8" actId="790"/>
            <ac:spMkLst>
              <pc:docMk/>
              <pc:sldMasterMk cId="2346251051" sldId="2147483648"/>
              <pc:sldLayoutMk cId="3786876825" sldId="2147483650"/>
              <ac:spMk id="6" creationId="{00000000-0000-0000-0000-000000000000}"/>
            </ac:spMkLst>
          </pc:spChg>
        </pc:sldLayoutChg>
        <pc:sldLayoutChg chg="modSp mod">
          <pc:chgData name="Fake Test User" userId="SID-0" providerId="Test" clId="FakeClientId" dt="2021-03-16T10:41:06.161" v="10" actId="790"/>
          <pc:sldLayoutMkLst>
            <pc:docMk/>
            <pc:sldMasterMk cId="2346251051" sldId="2147483648"/>
            <pc:sldLayoutMk cId="3602678805" sldId="2147483651"/>
          </pc:sldLayoutMkLst>
          <pc:spChg chg="mod">
            <ac:chgData name="Fake Test User" userId="SID-0" providerId="Test" clId="FakeClientId" dt="2021-03-16T10:41:06.161" v="10" actId="790"/>
            <ac:spMkLst>
              <pc:docMk/>
              <pc:sldMasterMk cId="2346251051" sldId="2147483648"/>
              <pc:sldLayoutMk cId="3602678805" sldId="2147483651"/>
              <ac:spMk id="2" creationId="{00000000-0000-0000-0000-000000000000}"/>
            </ac:spMkLst>
          </pc:spChg>
          <pc:spChg chg="mod">
            <ac:chgData name="Fake Test User" userId="SID-0" providerId="Test" clId="FakeClientId" dt="2021-03-16T10:41:06.161" v="10" actId="790"/>
            <ac:spMkLst>
              <pc:docMk/>
              <pc:sldMasterMk cId="2346251051" sldId="2147483648"/>
              <pc:sldLayoutMk cId="3602678805" sldId="2147483651"/>
              <ac:spMk id="3" creationId="{00000000-0000-0000-0000-000000000000}"/>
            </ac:spMkLst>
          </pc:spChg>
          <pc:spChg chg="mod">
            <ac:chgData name="Fake Test User" userId="SID-0" providerId="Test" clId="FakeClientId" dt="2021-03-16T10:41:06.161" v="10" actId="790"/>
            <ac:spMkLst>
              <pc:docMk/>
              <pc:sldMasterMk cId="2346251051" sldId="2147483648"/>
              <pc:sldLayoutMk cId="3602678805" sldId="2147483651"/>
              <ac:spMk id="4" creationId="{00000000-0000-0000-0000-000000000000}"/>
            </ac:spMkLst>
          </pc:spChg>
          <pc:spChg chg="mod">
            <ac:chgData name="Fake Test User" userId="SID-0" providerId="Test" clId="FakeClientId" dt="2021-03-16T10:41:06.161" v="10" actId="790"/>
            <ac:spMkLst>
              <pc:docMk/>
              <pc:sldMasterMk cId="2346251051" sldId="2147483648"/>
              <pc:sldLayoutMk cId="3602678805" sldId="2147483651"/>
              <ac:spMk id="5" creationId="{00000000-0000-0000-0000-000000000000}"/>
            </ac:spMkLst>
          </pc:spChg>
          <pc:spChg chg="mod">
            <ac:chgData name="Fake Test User" userId="SID-0" providerId="Test" clId="FakeClientId" dt="2021-03-16T10:41:06.161" v="10" actId="790"/>
            <ac:spMkLst>
              <pc:docMk/>
              <pc:sldMasterMk cId="2346251051" sldId="2147483648"/>
              <pc:sldLayoutMk cId="3602678805" sldId="2147483651"/>
              <ac:spMk id="6" creationId="{00000000-0000-0000-0000-000000000000}"/>
            </ac:spMkLst>
          </pc:spChg>
          <pc:spChg chg="mod">
            <ac:chgData name="Fake Test User" userId="SID-0" providerId="Test" clId="FakeClientId" dt="2021-03-16T10:41:06.161" v="10" actId="790"/>
            <ac:spMkLst>
              <pc:docMk/>
              <pc:sldMasterMk cId="2346251051" sldId="2147483648"/>
              <pc:sldLayoutMk cId="3602678805" sldId="2147483651"/>
              <ac:spMk id="10" creationId="{00000000-0000-0000-0000-000000000000}"/>
            </ac:spMkLst>
          </pc:spChg>
        </pc:sldLayoutChg>
        <pc:sldLayoutChg chg="modSp mod">
          <pc:chgData name="Fake Test User" userId="SID-0" providerId="Test" clId="FakeClientId" dt="2021-03-16T10:41:09.614" v="11" actId="790"/>
          <pc:sldLayoutMkLst>
            <pc:docMk/>
            <pc:sldMasterMk cId="2346251051" sldId="2147483648"/>
            <pc:sldLayoutMk cId="3527791066" sldId="2147483652"/>
          </pc:sldLayoutMkLst>
          <pc:spChg chg="mod">
            <ac:chgData name="Fake Test User" userId="SID-0" providerId="Test" clId="FakeClientId" dt="2021-03-16T10:41:09.614" v="11" actId="790"/>
            <ac:spMkLst>
              <pc:docMk/>
              <pc:sldMasterMk cId="2346251051" sldId="2147483648"/>
              <pc:sldLayoutMk cId="3527791066" sldId="2147483652"/>
              <ac:spMk id="2" creationId="{00000000-0000-0000-0000-000000000000}"/>
            </ac:spMkLst>
          </pc:spChg>
          <pc:spChg chg="mod">
            <ac:chgData name="Fake Test User" userId="SID-0" providerId="Test" clId="FakeClientId" dt="2021-03-16T10:41:09.614" v="11" actId="790"/>
            <ac:spMkLst>
              <pc:docMk/>
              <pc:sldMasterMk cId="2346251051" sldId="2147483648"/>
              <pc:sldLayoutMk cId="3527791066" sldId="2147483652"/>
              <ac:spMk id="3" creationId="{00000000-0000-0000-0000-000000000000}"/>
            </ac:spMkLst>
          </pc:spChg>
          <pc:spChg chg="mod">
            <ac:chgData name="Fake Test User" userId="SID-0" providerId="Test" clId="FakeClientId" dt="2021-03-16T10:41:09.614" v="11" actId="790"/>
            <ac:spMkLst>
              <pc:docMk/>
              <pc:sldMasterMk cId="2346251051" sldId="2147483648"/>
              <pc:sldLayoutMk cId="3527791066" sldId="2147483652"/>
              <ac:spMk id="4" creationId="{00000000-0000-0000-0000-000000000000}"/>
            </ac:spMkLst>
          </pc:spChg>
          <pc:spChg chg="mod">
            <ac:chgData name="Fake Test User" userId="SID-0" providerId="Test" clId="FakeClientId" dt="2021-03-16T10:41:09.614" v="11" actId="790"/>
            <ac:spMkLst>
              <pc:docMk/>
              <pc:sldMasterMk cId="2346251051" sldId="2147483648"/>
              <pc:sldLayoutMk cId="3527791066" sldId="2147483652"/>
              <ac:spMk id="5" creationId="{00000000-0000-0000-0000-000000000000}"/>
            </ac:spMkLst>
          </pc:spChg>
          <pc:spChg chg="mod">
            <ac:chgData name="Fake Test User" userId="SID-0" providerId="Test" clId="FakeClientId" dt="2021-03-16T10:41:09.614" v="11" actId="790"/>
            <ac:spMkLst>
              <pc:docMk/>
              <pc:sldMasterMk cId="2346251051" sldId="2147483648"/>
              <pc:sldLayoutMk cId="3527791066" sldId="2147483652"/>
              <ac:spMk id="6" creationId="{00000000-0000-0000-0000-000000000000}"/>
            </ac:spMkLst>
          </pc:spChg>
          <pc:spChg chg="mod">
            <ac:chgData name="Fake Test User" userId="SID-0" providerId="Test" clId="FakeClientId" dt="2021-03-16T10:41:09.614" v="11" actId="790"/>
            <ac:spMkLst>
              <pc:docMk/>
              <pc:sldMasterMk cId="2346251051" sldId="2147483648"/>
              <pc:sldLayoutMk cId="3527791066" sldId="2147483652"/>
              <ac:spMk id="7" creationId="{00000000-0000-0000-0000-000000000000}"/>
            </ac:spMkLst>
          </pc:spChg>
        </pc:sldLayoutChg>
        <pc:sldLayoutChg chg="modSp mod">
          <pc:chgData name="Fake Test User" userId="SID-0" providerId="Test" clId="FakeClientId" dt="2021-03-16T10:41:12.833" v="12" actId="790"/>
          <pc:sldLayoutMkLst>
            <pc:docMk/>
            <pc:sldMasterMk cId="2346251051" sldId="2147483648"/>
            <pc:sldLayoutMk cId="3971016106" sldId="2147483653"/>
          </pc:sldLayoutMkLst>
          <pc:spChg chg="mod">
            <ac:chgData name="Fake Test User" userId="SID-0" providerId="Test" clId="FakeClientId" dt="2021-03-16T10:41:12.833" v="12" actId="790"/>
            <ac:spMkLst>
              <pc:docMk/>
              <pc:sldMasterMk cId="2346251051" sldId="2147483648"/>
              <pc:sldLayoutMk cId="3971016106" sldId="2147483653"/>
              <ac:spMk id="2"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3"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4"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5"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6"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7"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8" creationId="{00000000-0000-0000-0000-000000000000}"/>
            </ac:spMkLst>
          </pc:spChg>
          <pc:spChg chg="mod">
            <ac:chgData name="Fake Test User" userId="SID-0" providerId="Test" clId="FakeClientId" dt="2021-03-16T10:41:12.833" v="12" actId="790"/>
            <ac:spMkLst>
              <pc:docMk/>
              <pc:sldMasterMk cId="2346251051" sldId="2147483648"/>
              <pc:sldLayoutMk cId="3971016106" sldId="2147483653"/>
              <ac:spMk id="9" creationId="{00000000-0000-0000-0000-000000000000}"/>
            </ac:spMkLst>
          </pc:spChg>
        </pc:sldLayoutChg>
        <pc:sldLayoutChg chg="modSp mod">
          <pc:chgData name="Fake Test User" userId="SID-0" providerId="Test" clId="FakeClientId" dt="2021-03-16T10:41:16.395" v="13" actId="790"/>
          <pc:sldLayoutMkLst>
            <pc:docMk/>
            <pc:sldMasterMk cId="2346251051" sldId="2147483648"/>
            <pc:sldLayoutMk cId="1758111529" sldId="2147483654"/>
          </pc:sldLayoutMkLst>
          <pc:spChg chg="mod">
            <ac:chgData name="Fake Test User" userId="SID-0" providerId="Test" clId="FakeClientId" dt="2021-03-16T10:41:16.395" v="13" actId="790"/>
            <ac:spMkLst>
              <pc:docMk/>
              <pc:sldMasterMk cId="2346251051" sldId="2147483648"/>
              <pc:sldLayoutMk cId="1758111529" sldId="2147483654"/>
              <ac:spMk id="2" creationId="{00000000-0000-0000-0000-000000000000}"/>
            </ac:spMkLst>
          </pc:spChg>
          <pc:spChg chg="mod">
            <ac:chgData name="Fake Test User" userId="SID-0" providerId="Test" clId="FakeClientId" dt="2021-03-16T10:41:16.395" v="13" actId="790"/>
            <ac:spMkLst>
              <pc:docMk/>
              <pc:sldMasterMk cId="2346251051" sldId="2147483648"/>
              <pc:sldLayoutMk cId="1758111529" sldId="2147483654"/>
              <ac:spMk id="3" creationId="{00000000-0000-0000-0000-000000000000}"/>
            </ac:spMkLst>
          </pc:spChg>
          <pc:spChg chg="mod">
            <ac:chgData name="Fake Test User" userId="SID-0" providerId="Test" clId="FakeClientId" dt="2021-03-16T10:41:16.395" v="13" actId="790"/>
            <ac:spMkLst>
              <pc:docMk/>
              <pc:sldMasterMk cId="2346251051" sldId="2147483648"/>
              <pc:sldLayoutMk cId="1758111529" sldId="2147483654"/>
              <ac:spMk id="4" creationId="{00000000-0000-0000-0000-000000000000}"/>
            </ac:spMkLst>
          </pc:spChg>
          <pc:spChg chg="mod">
            <ac:chgData name="Fake Test User" userId="SID-0" providerId="Test" clId="FakeClientId" dt="2021-03-16T10:41:16.395" v="13" actId="790"/>
            <ac:spMkLst>
              <pc:docMk/>
              <pc:sldMasterMk cId="2346251051" sldId="2147483648"/>
              <pc:sldLayoutMk cId="1758111529" sldId="2147483654"/>
              <ac:spMk id="5" creationId="{00000000-0000-0000-0000-000000000000}"/>
            </ac:spMkLst>
          </pc:spChg>
        </pc:sldLayoutChg>
        <pc:sldLayoutChg chg="modSp mod">
          <pc:chgData name="Fake Test User" userId="SID-0" providerId="Test" clId="FakeClientId" dt="2021-03-16T10:41:19.661" v="14" actId="790"/>
          <pc:sldLayoutMkLst>
            <pc:docMk/>
            <pc:sldMasterMk cId="2346251051" sldId="2147483648"/>
            <pc:sldLayoutMk cId="302416926" sldId="2147483655"/>
          </pc:sldLayoutMkLst>
          <pc:spChg chg="mod">
            <ac:chgData name="Fake Test User" userId="SID-0" providerId="Test" clId="FakeClientId" dt="2021-03-16T10:41:19.661" v="14" actId="790"/>
            <ac:spMkLst>
              <pc:docMk/>
              <pc:sldMasterMk cId="2346251051" sldId="2147483648"/>
              <pc:sldLayoutMk cId="302416926" sldId="2147483655"/>
              <ac:spMk id="2" creationId="{00000000-0000-0000-0000-000000000000}"/>
            </ac:spMkLst>
          </pc:spChg>
          <pc:spChg chg="mod">
            <ac:chgData name="Fake Test User" userId="SID-0" providerId="Test" clId="FakeClientId" dt="2021-03-16T10:41:19.661" v="14" actId="790"/>
            <ac:spMkLst>
              <pc:docMk/>
              <pc:sldMasterMk cId="2346251051" sldId="2147483648"/>
              <pc:sldLayoutMk cId="302416926" sldId="2147483655"/>
              <ac:spMk id="3" creationId="{00000000-0000-0000-0000-000000000000}"/>
            </ac:spMkLst>
          </pc:spChg>
          <pc:spChg chg="mod">
            <ac:chgData name="Fake Test User" userId="SID-0" providerId="Test" clId="FakeClientId" dt="2021-03-16T10:41:19.661" v="14" actId="790"/>
            <ac:spMkLst>
              <pc:docMk/>
              <pc:sldMasterMk cId="2346251051" sldId="2147483648"/>
              <pc:sldLayoutMk cId="302416926" sldId="2147483655"/>
              <ac:spMk id="4" creationId="{00000000-0000-0000-0000-000000000000}"/>
            </ac:spMkLst>
          </pc:spChg>
        </pc:sldLayoutChg>
        <pc:sldLayoutChg chg="modSp mod">
          <pc:chgData name="Fake Test User" userId="SID-0" providerId="Test" clId="FakeClientId" dt="2021-03-16T10:41:22.817" v="15" actId="790"/>
          <pc:sldLayoutMkLst>
            <pc:docMk/>
            <pc:sldMasterMk cId="2346251051" sldId="2147483648"/>
            <pc:sldLayoutMk cId="3769764688" sldId="2147483656"/>
          </pc:sldLayoutMkLst>
          <pc:spChg chg="mod">
            <ac:chgData name="Fake Test User" userId="SID-0" providerId="Test" clId="FakeClientId" dt="2021-03-16T10:41:22.817" v="15" actId="790"/>
            <ac:spMkLst>
              <pc:docMk/>
              <pc:sldMasterMk cId="2346251051" sldId="2147483648"/>
              <pc:sldLayoutMk cId="3769764688" sldId="2147483656"/>
              <ac:spMk id="2" creationId="{00000000-0000-0000-0000-000000000000}"/>
            </ac:spMkLst>
          </pc:spChg>
          <pc:spChg chg="mod">
            <ac:chgData name="Fake Test User" userId="SID-0" providerId="Test" clId="FakeClientId" dt="2021-03-16T10:41:22.817" v="15" actId="790"/>
            <ac:spMkLst>
              <pc:docMk/>
              <pc:sldMasterMk cId="2346251051" sldId="2147483648"/>
              <pc:sldLayoutMk cId="3769764688" sldId="2147483656"/>
              <ac:spMk id="3" creationId="{00000000-0000-0000-0000-000000000000}"/>
            </ac:spMkLst>
          </pc:spChg>
          <pc:spChg chg="mod">
            <ac:chgData name="Fake Test User" userId="SID-0" providerId="Test" clId="FakeClientId" dt="2021-03-16T10:41:22.817" v="15" actId="790"/>
            <ac:spMkLst>
              <pc:docMk/>
              <pc:sldMasterMk cId="2346251051" sldId="2147483648"/>
              <pc:sldLayoutMk cId="3769764688" sldId="2147483656"/>
              <ac:spMk id="4" creationId="{00000000-0000-0000-0000-000000000000}"/>
            </ac:spMkLst>
          </pc:spChg>
          <pc:spChg chg="mod">
            <ac:chgData name="Fake Test User" userId="SID-0" providerId="Test" clId="FakeClientId" dt="2021-03-16T10:41:22.817" v="15" actId="790"/>
            <ac:spMkLst>
              <pc:docMk/>
              <pc:sldMasterMk cId="2346251051" sldId="2147483648"/>
              <pc:sldLayoutMk cId="3769764688" sldId="2147483656"/>
              <ac:spMk id="5" creationId="{00000000-0000-0000-0000-000000000000}"/>
            </ac:spMkLst>
          </pc:spChg>
          <pc:spChg chg="mod">
            <ac:chgData name="Fake Test User" userId="SID-0" providerId="Test" clId="FakeClientId" dt="2021-03-16T10:41:22.817" v="15" actId="790"/>
            <ac:spMkLst>
              <pc:docMk/>
              <pc:sldMasterMk cId="2346251051" sldId="2147483648"/>
              <pc:sldLayoutMk cId="3769764688" sldId="2147483656"/>
              <ac:spMk id="6" creationId="{00000000-0000-0000-0000-000000000000}"/>
            </ac:spMkLst>
          </pc:spChg>
          <pc:spChg chg="mod">
            <ac:chgData name="Fake Test User" userId="SID-0" providerId="Test" clId="FakeClientId" dt="2021-03-16T10:41:22.817" v="15" actId="790"/>
            <ac:spMkLst>
              <pc:docMk/>
              <pc:sldMasterMk cId="2346251051" sldId="2147483648"/>
              <pc:sldLayoutMk cId="3769764688" sldId="2147483656"/>
              <ac:spMk id="7" creationId="{00000000-0000-0000-0000-000000000000}"/>
            </ac:spMkLst>
          </pc:spChg>
        </pc:sldLayoutChg>
        <pc:sldLayoutChg chg="modSp mod">
          <pc:chgData name="Fake Test User" userId="SID-0" providerId="Test" clId="FakeClientId" dt="2021-03-16T10:41:26.332" v="16" actId="790"/>
          <pc:sldLayoutMkLst>
            <pc:docMk/>
            <pc:sldMasterMk cId="2346251051" sldId="2147483648"/>
            <pc:sldLayoutMk cId="769637093" sldId="2147483657"/>
          </pc:sldLayoutMkLst>
          <pc:spChg chg="mod">
            <ac:chgData name="Fake Test User" userId="SID-0" providerId="Test" clId="FakeClientId" dt="2021-03-16T10:41:26.332" v="16" actId="790"/>
            <ac:spMkLst>
              <pc:docMk/>
              <pc:sldMasterMk cId="2346251051" sldId="2147483648"/>
              <pc:sldLayoutMk cId="769637093" sldId="2147483657"/>
              <ac:spMk id="2" creationId="{00000000-0000-0000-0000-000000000000}"/>
            </ac:spMkLst>
          </pc:spChg>
          <pc:spChg chg="mod">
            <ac:chgData name="Fake Test User" userId="SID-0" providerId="Test" clId="FakeClientId" dt="2021-03-16T10:41:26.332" v="16" actId="790"/>
            <ac:spMkLst>
              <pc:docMk/>
              <pc:sldMasterMk cId="2346251051" sldId="2147483648"/>
              <pc:sldLayoutMk cId="769637093" sldId="2147483657"/>
              <ac:spMk id="3" creationId="{00000000-0000-0000-0000-000000000000}"/>
            </ac:spMkLst>
          </pc:spChg>
          <pc:spChg chg="mod">
            <ac:chgData name="Fake Test User" userId="SID-0" providerId="Test" clId="FakeClientId" dt="2021-03-16T10:41:26.332" v="16" actId="790"/>
            <ac:spMkLst>
              <pc:docMk/>
              <pc:sldMasterMk cId="2346251051" sldId="2147483648"/>
              <pc:sldLayoutMk cId="769637093" sldId="2147483657"/>
              <ac:spMk id="4" creationId="{00000000-0000-0000-0000-000000000000}"/>
            </ac:spMkLst>
          </pc:spChg>
          <pc:spChg chg="mod">
            <ac:chgData name="Fake Test User" userId="SID-0" providerId="Test" clId="FakeClientId" dt="2021-03-16T10:41:26.332" v="16" actId="790"/>
            <ac:spMkLst>
              <pc:docMk/>
              <pc:sldMasterMk cId="2346251051" sldId="2147483648"/>
              <pc:sldLayoutMk cId="769637093" sldId="2147483657"/>
              <ac:spMk id="5" creationId="{00000000-0000-0000-0000-000000000000}"/>
            </ac:spMkLst>
          </pc:spChg>
          <pc:spChg chg="mod">
            <ac:chgData name="Fake Test User" userId="SID-0" providerId="Test" clId="FakeClientId" dt="2021-03-16T10:41:26.332" v="16" actId="790"/>
            <ac:spMkLst>
              <pc:docMk/>
              <pc:sldMasterMk cId="2346251051" sldId="2147483648"/>
              <pc:sldLayoutMk cId="769637093" sldId="2147483657"/>
              <ac:spMk id="6" creationId="{00000000-0000-0000-0000-000000000000}"/>
            </ac:spMkLst>
          </pc:spChg>
          <pc:spChg chg="mod">
            <ac:chgData name="Fake Test User" userId="SID-0" providerId="Test" clId="FakeClientId" dt="2021-03-16T10:41:26.332" v="16" actId="790"/>
            <ac:spMkLst>
              <pc:docMk/>
              <pc:sldMasterMk cId="2346251051" sldId="2147483648"/>
              <pc:sldLayoutMk cId="769637093" sldId="2147483657"/>
              <ac:spMk id="7" creationId="{00000000-0000-0000-0000-000000000000}"/>
            </ac:spMkLst>
          </pc:spChg>
        </pc:sldLayoutChg>
        <pc:sldLayoutChg chg="modSp mod">
          <pc:chgData name="Fake Test User" userId="SID-0" providerId="Test" clId="FakeClientId" dt="2021-03-16T10:41:33.301" v="17" actId="790"/>
          <pc:sldLayoutMkLst>
            <pc:docMk/>
            <pc:sldMasterMk cId="2346251051" sldId="2147483648"/>
            <pc:sldLayoutMk cId="2012076707" sldId="2147483658"/>
          </pc:sldLayoutMkLst>
          <pc:spChg chg="mod">
            <ac:chgData name="Fake Test User" userId="SID-0" providerId="Test" clId="FakeClientId" dt="2021-03-16T10:41:33.301" v="17" actId="790"/>
            <ac:spMkLst>
              <pc:docMk/>
              <pc:sldMasterMk cId="2346251051" sldId="2147483648"/>
              <pc:sldLayoutMk cId="2012076707" sldId="2147483658"/>
              <ac:spMk id="2" creationId="{00000000-0000-0000-0000-000000000000}"/>
            </ac:spMkLst>
          </pc:spChg>
          <pc:spChg chg="mod">
            <ac:chgData name="Fake Test User" userId="SID-0" providerId="Test" clId="FakeClientId" dt="2021-03-16T10:41:33.301" v="17" actId="790"/>
            <ac:spMkLst>
              <pc:docMk/>
              <pc:sldMasterMk cId="2346251051" sldId="2147483648"/>
              <pc:sldLayoutMk cId="2012076707" sldId="2147483658"/>
              <ac:spMk id="3" creationId="{00000000-0000-0000-0000-000000000000}"/>
            </ac:spMkLst>
          </pc:spChg>
          <pc:spChg chg="mod">
            <ac:chgData name="Fake Test User" userId="SID-0" providerId="Test" clId="FakeClientId" dt="2021-03-16T10:41:33.301" v="17" actId="790"/>
            <ac:spMkLst>
              <pc:docMk/>
              <pc:sldMasterMk cId="2346251051" sldId="2147483648"/>
              <pc:sldLayoutMk cId="2012076707" sldId="2147483658"/>
              <ac:spMk id="4" creationId="{00000000-0000-0000-0000-000000000000}"/>
            </ac:spMkLst>
          </pc:spChg>
          <pc:spChg chg="mod">
            <ac:chgData name="Fake Test User" userId="SID-0" providerId="Test" clId="FakeClientId" dt="2021-03-16T10:41:33.301" v="17" actId="790"/>
            <ac:spMkLst>
              <pc:docMk/>
              <pc:sldMasterMk cId="2346251051" sldId="2147483648"/>
              <pc:sldLayoutMk cId="2012076707" sldId="2147483658"/>
              <ac:spMk id="5" creationId="{00000000-0000-0000-0000-000000000000}"/>
            </ac:spMkLst>
          </pc:spChg>
          <pc:spChg chg="mod">
            <ac:chgData name="Fake Test User" userId="SID-0" providerId="Test" clId="FakeClientId" dt="2021-03-16T10:41:33.301" v="17" actId="790"/>
            <ac:spMkLst>
              <pc:docMk/>
              <pc:sldMasterMk cId="2346251051" sldId="2147483648"/>
              <pc:sldLayoutMk cId="2012076707" sldId="2147483658"/>
              <ac:spMk id="6" creationId="{00000000-0000-0000-0000-000000000000}"/>
            </ac:spMkLst>
          </pc:spChg>
        </pc:sldLayoutChg>
        <pc:sldLayoutChg chg="modSp mod">
          <pc:chgData name="Fake Test User" userId="SID-0" providerId="Test" clId="FakeClientId" dt="2021-03-16T10:41:38.739" v="18" actId="790"/>
          <pc:sldLayoutMkLst>
            <pc:docMk/>
            <pc:sldMasterMk cId="2346251051" sldId="2147483648"/>
            <pc:sldLayoutMk cId="445927127" sldId="2147483659"/>
          </pc:sldLayoutMkLst>
          <pc:spChg chg="mod">
            <ac:chgData name="Fake Test User" userId="SID-0" providerId="Test" clId="FakeClientId" dt="2021-03-16T10:41:38.739" v="18" actId="790"/>
            <ac:spMkLst>
              <pc:docMk/>
              <pc:sldMasterMk cId="2346251051" sldId="2147483648"/>
              <pc:sldLayoutMk cId="445927127" sldId="2147483659"/>
              <ac:spMk id="2" creationId="{00000000-0000-0000-0000-000000000000}"/>
            </ac:spMkLst>
          </pc:spChg>
          <pc:spChg chg="mod">
            <ac:chgData name="Fake Test User" userId="SID-0" providerId="Test" clId="FakeClientId" dt="2021-03-16T10:41:38.739" v="18" actId="790"/>
            <ac:spMkLst>
              <pc:docMk/>
              <pc:sldMasterMk cId="2346251051" sldId="2147483648"/>
              <pc:sldLayoutMk cId="445927127" sldId="2147483659"/>
              <ac:spMk id="3" creationId="{00000000-0000-0000-0000-000000000000}"/>
            </ac:spMkLst>
          </pc:spChg>
          <pc:spChg chg="mod">
            <ac:chgData name="Fake Test User" userId="SID-0" providerId="Test" clId="FakeClientId" dt="2021-03-16T10:41:38.739" v="18" actId="790"/>
            <ac:spMkLst>
              <pc:docMk/>
              <pc:sldMasterMk cId="2346251051" sldId="2147483648"/>
              <pc:sldLayoutMk cId="445927127" sldId="2147483659"/>
              <ac:spMk id="4" creationId="{00000000-0000-0000-0000-000000000000}"/>
            </ac:spMkLst>
          </pc:spChg>
          <pc:spChg chg="mod">
            <ac:chgData name="Fake Test User" userId="SID-0" providerId="Test" clId="FakeClientId" dt="2021-03-16T10:41:38.739" v="18" actId="790"/>
            <ac:spMkLst>
              <pc:docMk/>
              <pc:sldMasterMk cId="2346251051" sldId="2147483648"/>
              <pc:sldLayoutMk cId="445927127" sldId="2147483659"/>
              <ac:spMk id="5" creationId="{00000000-0000-0000-0000-000000000000}"/>
            </ac:spMkLst>
          </pc:spChg>
          <pc:spChg chg="mod">
            <ac:chgData name="Fake Test User" userId="SID-0" providerId="Test" clId="FakeClientId" dt="2021-03-16T10:41:38.739" v="18" actId="790"/>
            <ac:spMkLst>
              <pc:docMk/>
              <pc:sldMasterMk cId="2346251051" sldId="2147483648"/>
              <pc:sldLayoutMk cId="445927127" sldId="2147483659"/>
              <ac:spMk id="6" creationId="{00000000-0000-0000-0000-000000000000}"/>
            </ac:spMkLst>
          </pc:spChg>
        </pc:sldLayoutChg>
        <pc:sldLayoutChg chg="modSp mod">
          <pc:chgData name="Fake Test User" userId="SID-0" providerId="Test" clId="FakeClientId" dt="2021-03-16T10:41:02.708" v="9" actId="790"/>
          <pc:sldLayoutMkLst>
            <pc:docMk/>
            <pc:sldMasterMk cId="2346251051" sldId="2147483648"/>
            <pc:sldLayoutMk cId="2673943605" sldId="2147483660"/>
          </pc:sldLayoutMkLst>
          <pc:spChg chg="mod">
            <ac:chgData name="Fake Test User" userId="SID-0" providerId="Test" clId="FakeClientId" dt="2021-03-16T10:41:02.708" v="9" actId="790"/>
            <ac:spMkLst>
              <pc:docMk/>
              <pc:sldMasterMk cId="2346251051" sldId="2147483648"/>
              <pc:sldLayoutMk cId="2673943605" sldId="2147483660"/>
              <ac:spMk id="2" creationId="{00000000-0000-0000-0000-000000000000}"/>
            </ac:spMkLst>
          </pc:spChg>
          <pc:spChg chg="mod">
            <ac:chgData name="Fake Test User" userId="SID-0" providerId="Test" clId="FakeClientId" dt="2021-03-16T10:41:02.708" v="9" actId="790"/>
            <ac:spMkLst>
              <pc:docMk/>
              <pc:sldMasterMk cId="2346251051" sldId="2147483648"/>
              <pc:sldLayoutMk cId="2673943605" sldId="2147483660"/>
              <ac:spMk id="3" creationId="{00000000-0000-0000-0000-000000000000}"/>
            </ac:spMkLst>
          </pc:spChg>
          <pc:spChg chg="mod">
            <ac:chgData name="Fake Test User" userId="SID-0" providerId="Test" clId="FakeClientId" dt="2021-03-16T10:41:02.708" v="9" actId="790"/>
            <ac:spMkLst>
              <pc:docMk/>
              <pc:sldMasterMk cId="2346251051" sldId="2147483648"/>
              <pc:sldLayoutMk cId="2673943605" sldId="2147483660"/>
              <ac:spMk id="7" creationId="{00000000-0000-0000-0000-000000000000}"/>
            </ac:spMkLst>
          </pc:spChg>
          <pc:spChg chg="mod">
            <ac:chgData name="Fake Test User" userId="SID-0" providerId="Test" clId="FakeClientId" dt="2021-03-16T10:41:02.708" v="9" actId="790"/>
            <ac:spMkLst>
              <pc:docMk/>
              <pc:sldMasterMk cId="2346251051" sldId="2147483648"/>
              <pc:sldLayoutMk cId="2673943605" sldId="2147483660"/>
              <ac:spMk id="8" creationId="{00000000-0000-0000-0000-000000000000}"/>
            </ac:spMkLst>
          </pc:spChg>
          <pc:spChg chg="mod">
            <ac:chgData name="Fake Test User" userId="SID-0" providerId="Test" clId="FakeClientId" dt="2021-03-16T10:41:02.708" v="9" actId="790"/>
            <ac:spMkLst>
              <pc:docMk/>
              <pc:sldMasterMk cId="2346251051" sldId="2147483648"/>
              <pc:sldLayoutMk cId="2673943605" sldId="2147483660"/>
              <ac:spMk id="11"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a:latin typeface="Arial" panose="020B0604020202020204" pitchFamily="34" charset="0"/>
            </a:endParaRP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412E30F-5349-4902-8BC2-69D58F8EF02B}" type="datetime1">
              <a:rPr lang="el-GR" smtClean="0">
                <a:latin typeface="Arial" panose="020B0604020202020204" pitchFamily="34" charset="0"/>
              </a:rPr>
              <a:pPr rtl="0"/>
              <a:t>31/3/2021</a:t>
            </a:fld>
            <a:endParaRPr lang="el-GR">
              <a:latin typeface="Arial" panose="020B0604020202020204" pitchFamily="34" charset="0"/>
            </a:endParaRP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a:latin typeface="Arial" panose="020B0604020202020204" pitchFamily="34" charset="0"/>
            </a:endParaRP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6834459-7356-44BF-850D-8B30C4FB3B6B}" type="slidenum">
              <a:rPr lang="el-GR">
                <a:latin typeface="Arial" panose="020B0604020202020204" pitchFamily="34" charset="0"/>
              </a:rPr>
              <a:pPr rtl="0"/>
              <a:t>‹#›</a:t>
            </a:fld>
            <a:endParaRPr lang="el-GR">
              <a:latin typeface="Arial" panose="020B0604020202020204" pitchFamily="34" charset="0"/>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l-GR" noProof="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CF91AB57-D5D0-40C8-A484-CE588D7256AC}" type="datetime1">
              <a:rPr lang="el-GR" noProof="0" smtClean="0"/>
              <a:pPr/>
              <a:t>31/3/2021</a:t>
            </a:fld>
            <a:endParaRPr lang="el-GR" noProof="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a:t>Κάντε κλικ για επεξεργασία των στυλ κειμένου του υποδείγματος</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l-GR" noProof="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A3C37BE-C303-496D-B5CD-85F2937540FC}" type="slidenum">
              <a:rPr lang="el-GR" noProof="0" smtClean="0"/>
              <a:pPr/>
              <a:t>‹#›</a:t>
            </a:fld>
            <a:endParaRPr lang="el-GR" noProof="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b="1" i="1">
                <a:latin typeface="Arial" pitchFamily="34" charset="0"/>
                <a:cs typeface="Arial" pitchFamily="34" charset="0"/>
              </a:rPr>
              <a:t>ΣΗΜΕΙΩΣΗ:</a:t>
            </a:r>
          </a:p>
          <a:p>
            <a:pPr rtl="0"/>
            <a:r>
              <a:rPr lang="el-GR" i="1">
                <a:latin typeface="Arial" pitchFamily="34" charset="0"/>
                <a:cs typeface="Arial" pitchFamily="34" charset="0"/>
              </a:rPr>
              <a:t>Για να αλλάξετε την εικόνα σε αυτή τη διαφάνεια, επιλέξτε την εικόνα και διαγράψτε τη. Στη συνέχεια, κάντε κλικ στο εικονίδιο "Εικόνες" στο σύμβολο κράτησης θέσης για να εισαγάγετε τη δική σας εικόνα.</a:t>
            </a:r>
          </a:p>
        </p:txBody>
      </p:sp>
      <p:sp>
        <p:nvSpPr>
          <p:cNvPr id="4" name="Θέση αριθμού διαφάνειας 3"/>
          <p:cNvSpPr>
            <a:spLocks noGrp="1"/>
          </p:cNvSpPr>
          <p:nvPr>
            <p:ph type="sldNum" sz="quarter" idx="10"/>
          </p:nvPr>
        </p:nvSpPr>
        <p:spPr/>
        <p:txBody>
          <a:bodyPr rtlCol="0"/>
          <a:lstStyle/>
          <a:p>
            <a:pPr rtl="0"/>
            <a:fld id="{0A3C37BE-C303-496D-B5CD-85F2937540FC}" type="slidenum">
              <a:rPr lang="el-GR" smtClean="0"/>
              <a:pPr rtl="0"/>
              <a:t>1</a:t>
            </a:fld>
            <a:endParaRPr lang="el-GR"/>
          </a:p>
        </p:txBody>
      </p:sp>
    </p:spTree>
    <p:extLst>
      <p:ext uri="{BB962C8B-B14F-4D97-AF65-F5344CB8AC3E}">
        <p14:creationId xmlns:p14="http://schemas.microsoft.com/office/powerpoint/2010/main" val="240615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p>
        </p:txBody>
      </p:sp>
      <p:sp>
        <p:nvSpPr>
          <p:cNvPr id="4" name="Θέση αριθμού διαφάνειας 3"/>
          <p:cNvSpPr>
            <a:spLocks noGrp="1"/>
          </p:cNvSpPr>
          <p:nvPr>
            <p:ph type="sldNum" sz="quarter" idx="5"/>
          </p:nvPr>
        </p:nvSpPr>
        <p:spPr/>
        <p:txBody>
          <a:bodyPr rtlCol="0"/>
          <a:lstStyle/>
          <a:p>
            <a:pPr rtl="0"/>
            <a:fld id="{0A3C37BE-C303-496D-B5CD-85F2937540FC}" type="slidenum">
              <a:rPr lang="el-GR" smtClean="0"/>
              <a:pPr rtl="0"/>
              <a:t>2</a:t>
            </a:fld>
            <a:endParaRPr lang="el-GR"/>
          </a:p>
        </p:txBody>
      </p:sp>
    </p:spTree>
    <p:extLst>
      <p:ext uri="{BB962C8B-B14F-4D97-AF65-F5344CB8AC3E}">
        <p14:creationId xmlns:p14="http://schemas.microsoft.com/office/powerpoint/2010/main" val="1443239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p>
        </p:txBody>
      </p:sp>
      <p:sp>
        <p:nvSpPr>
          <p:cNvPr id="4" name="Θέση αριθμού διαφάνειας 3"/>
          <p:cNvSpPr>
            <a:spLocks noGrp="1"/>
          </p:cNvSpPr>
          <p:nvPr>
            <p:ph type="sldNum" sz="quarter" idx="5"/>
          </p:nvPr>
        </p:nvSpPr>
        <p:spPr/>
        <p:txBody>
          <a:bodyPr rtlCol="0"/>
          <a:lstStyle/>
          <a:p>
            <a:pPr rtl="0"/>
            <a:fld id="{0A3C37BE-C303-496D-B5CD-85F2937540FC}" type="slidenum">
              <a:rPr lang="el-GR" smtClean="0"/>
              <a:pPr rtl="0"/>
              <a:t>3</a:t>
            </a:fld>
            <a:endParaRPr lang="el-GR"/>
          </a:p>
        </p:txBody>
      </p:sp>
    </p:spTree>
    <p:extLst>
      <p:ext uri="{BB962C8B-B14F-4D97-AF65-F5344CB8AC3E}">
        <p14:creationId xmlns:p14="http://schemas.microsoft.com/office/powerpoint/2010/main" val="3267214182"/>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pic>
        <p:nvPicPr>
          <p:cNvPr id="11" name="Εικόνα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Τίτλος 1"/>
          <p:cNvSpPr>
            <a:spLocks noGrp="1"/>
          </p:cNvSpPr>
          <p:nvPr>
            <p:ph type="ctrTitle" hasCustomPrompt="1"/>
          </p:nvPr>
        </p:nvSpPr>
        <p:spPr>
          <a:xfrm>
            <a:off x="1104900" y="2292094"/>
            <a:ext cx="10096500" cy="2219691"/>
          </a:xfrm>
        </p:spPr>
        <p:txBody>
          <a:bodyPr rtlCol="0" anchor="ctr">
            <a:normAutofit/>
          </a:bodyPr>
          <a:lstStyle>
            <a:lvl1pPr algn="l">
              <a:defRPr sz="4400" cap="all" baseline="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1104898" y="4511784"/>
            <a:ext cx="10096501"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smtClean="0"/>
              <a:t>Κάντε κλικ για να επεξεργαστείτε τον υπότιτλο του υποδείγματος</a:t>
            </a:r>
            <a:endParaRPr lang="el-GR" noProof="0"/>
          </a:p>
        </p:txBody>
      </p:sp>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sp>
        <p:nvSpPr>
          <p:cNvPr id="4" name="Θέση ημερομηνίας 3"/>
          <p:cNvSpPr>
            <a:spLocks noGrp="1"/>
          </p:cNvSpPr>
          <p:nvPr>
            <p:ph type="dt" sz="half" idx="10"/>
          </p:nvPr>
        </p:nvSpPr>
        <p:spPr/>
        <p:txBody>
          <a:bodyPr rtlCol="0"/>
          <a:lstStyle>
            <a:lvl1pPr>
              <a:defRPr baseline="0">
                <a:solidFill>
                  <a:schemeClr val="tx1">
                    <a:lumMod val="20000"/>
                    <a:lumOff val="80000"/>
                  </a:schemeClr>
                </a:solidFill>
              </a:defRPr>
            </a:lvl1pPr>
          </a:lstStyle>
          <a:p>
            <a:pPr rtl="0"/>
            <a:fld id="{41DB3F92-FA95-436F-9C6D-18B43F12215F}" type="datetime1">
              <a:rPr lang="el-GR" noProof="0" smtClean="0"/>
              <a:pPr rtl="0"/>
              <a:t>31/3/2021</a:t>
            </a:fld>
            <a:endParaRPr lang="el-GR" noProof="0"/>
          </a:p>
        </p:txBody>
      </p:sp>
      <p:sp>
        <p:nvSpPr>
          <p:cNvPr id="5" name="Θέση υποσέλιδου 4"/>
          <p:cNvSpPr>
            <a:spLocks noGrp="1"/>
          </p:cNvSpPr>
          <p:nvPr>
            <p:ph type="ftr" sz="quarter" idx="11"/>
          </p:nvPr>
        </p:nvSpPr>
        <p:spPr/>
        <p:txBody>
          <a:bodyPr rtlCol="0"/>
          <a:lstStyle>
            <a:lvl1pPr>
              <a:defRPr baseline="0">
                <a:solidFill>
                  <a:schemeClr val="tx1">
                    <a:lumMod val="20000"/>
                    <a:lumOff val="80000"/>
                  </a:schemeClr>
                </a:solidFill>
              </a:defRPr>
            </a:lvl1pPr>
          </a:lstStyle>
          <a:p>
            <a:pPr rtl="0"/>
            <a:endParaRPr lang="el-GR" noProof="0"/>
          </a:p>
        </p:txBody>
      </p:sp>
      <p:sp>
        <p:nvSpPr>
          <p:cNvPr id="6" name="Θέση αριθμού διαφάνειας 5"/>
          <p:cNvSpPr>
            <a:spLocks noGrp="1"/>
          </p:cNvSpPr>
          <p:nvPr>
            <p:ph type="sldNum" sz="quarter" idx="12"/>
          </p:nvPr>
        </p:nvSpPr>
        <p:spPr/>
        <p:txBody>
          <a:bodyPr rtlCol="0"/>
          <a:lstStyle>
            <a:lvl1pPr>
              <a:defRPr baseline="0">
                <a:solidFill>
                  <a:schemeClr val="tx1">
                    <a:lumMod val="20000"/>
                    <a:lumOff val="80000"/>
                  </a:schemeClr>
                </a:solidFill>
              </a:defRPr>
            </a:lvl1pPr>
          </a:lstStyle>
          <a:p>
            <a:pPr rtl="0"/>
            <a:fld id="{0FF54DE5-C571-48E8-A5BC-B369434E2F44}" type="slidenum">
              <a:rPr lang="el-GR" noProof="0" smtClean="0"/>
              <a:pPr rtl="0"/>
              <a:t>‹#›</a:t>
            </a:fld>
            <a:endParaRPr lang="el-GR" noProof="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chor="b"/>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1104900" y="1600200"/>
            <a:ext cx="3396996"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4654671" y="1600199"/>
            <a:ext cx="6430912" cy="4572001"/>
          </a:xfrm>
        </p:spPr>
        <p:txBody>
          <a:bodyPr tIns="118872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smtClean="0"/>
              <a:t>Κάντε κλικ στο εικονίδιο για να προσθέσετε εικόνα</a:t>
            </a:r>
            <a:endParaRPr lang="el-GR" noProof="0"/>
          </a:p>
        </p:txBody>
      </p:sp>
      <p:sp>
        <p:nvSpPr>
          <p:cNvPr id="5" name="Θέση ημερομηνίας 4"/>
          <p:cNvSpPr>
            <a:spLocks noGrp="1"/>
          </p:cNvSpPr>
          <p:nvPr>
            <p:ph type="dt" sz="half" idx="10"/>
          </p:nvPr>
        </p:nvSpPr>
        <p:spPr/>
        <p:txBody>
          <a:bodyPr rtlCol="0"/>
          <a:lstStyle/>
          <a:p>
            <a:pPr rtl="0"/>
            <a:fld id="{677E190C-BB8B-4DE6-B690-65D3458A2B62}" type="datetime1">
              <a:rPr lang="el-GR" noProof="0" smtClean="0"/>
              <a:pPr rtl="0"/>
              <a:t>31/3/2021</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fld id="{8479C18E-071D-4807-B2B4-E362316FC28E}" type="datetime1">
              <a:rPr lang="el-GR" noProof="0" smtClean="0"/>
              <a:pPr rtl="0"/>
              <a:t>31/3/2021</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372600" y="365125"/>
            <a:ext cx="1714500" cy="5811838"/>
          </a:xfrm>
        </p:spPr>
        <p:txBody>
          <a:bodyPr vert="eaVert" rtlCol="0"/>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1104900" y="365125"/>
            <a:ext cx="8098896" cy="5811838"/>
          </a:xfrm>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fld id="{D509A71E-FA7E-4F93-90A4-5432615CE3CE}" type="datetime1">
              <a:rPr lang="el-GR" noProof="0" smtClean="0"/>
              <a:pPr rtl="0"/>
              <a:t>31/3/2021</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grpSp>
        <p:nvGrpSpPr>
          <p:cNvPr id="7" name="Ομάδα 6"/>
          <p:cNvGrpSpPr/>
          <p:nvPr/>
        </p:nvGrpSpPr>
        <p:grpSpPr>
          <a:xfrm rot="5400000">
            <a:off x="6514047" y="3228843"/>
            <a:ext cx="5632704" cy="84403"/>
            <a:chOff x="1073150" y="1219201"/>
            <a:chExt cx="10058400" cy="63125"/>
          </a:xfrm>
        </p:grpSpPr>
        <p:cxnSp>
          <p:nvCxnSpPr>
            <p:cNvPr id="8" name="Ευθεία γραμμή σύνδεσης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Ευθεία γραμμή σύνδεσης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idx="1" hasCustomPrompt="1"/>
          </p:nvPr>
        </p:nvSpPr>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fld id="{7182AE79-D691-4E59-B463-EA9BB658BF3F}" type="datetime1">
              <a:rPr lang="el-GR" noProof="0" smtClean="0"/>
              <a:pPr rtl="0"/>
              <a:t>31/3/2021</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Διαφάνεια τίτλου με εικόνα">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104900" y="2292094"/>
            <a:ext cx="5734050" cy="2219691"/>
          </a:xfrm>
        </p:spPr>
        <p:txBody>
          <a:bodyPr rtlCol="0" anchor="ctr">
            <a:normAutofit/>
          </a:bodyPr>
          <a:lstStyle>
            <a:lvl1pPr algn="l">
              <a:defRPr sz="4400" cap="all" baseline="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smtClean="0"/>
              <a:t>Κάντε κλικ για να επεξεργαστείτε τον υπότιτλο του υποδείγματος</a:t>
            </a:r>
            <a:endParaRPr lang="el-GR" noProof="0"/>
          </a:p>
        </p:txBody>
      </p:sp>
      <p:sp>
        <p:nvSpPr>
          <p:cNvPr id="11" name="Θέση εικόνας 10"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l-GR" noProof="0" smtClean="0"/>
              <a:t>Κάντε κλικ στο εικονίδιο για να προσθέσετε εικόνα</a:t>
            </a:r>
            <a:endParaRPr lang="el-GR" noProof="0"/>
          </a:p>
        </p:txBody>
      </p:sp>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grpSp>
        <p:nvGrpSpPr>
          <p:cNvPr id="14" name="Ομάδα 13"/>
          <p:cNvGrpSpPr/>
          <p:nvPr/>
        </p:nvGrpSpPr>
        <p:grpSpPr>
          <a:xfrm>
            <a:off x="0" y="1143000"/>
            <a:ext cx="12192000" cy="63125"/>
            <a:chOff x="507492" y="1501519"/>
            <a:chExt cx="8129016" cy="63125"/>
          </a:xfrm>
        </p:grpSpPr>
        <p:cxnSp>
          <p:nvCxnSpPr>
            <p:cNvPr id="15" name="Ευθεία γραμμή σύνδεσης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Εικόνα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Ομάδα 12"/>
          <p:cNvGrpSpPr/>
          <p:nvPr/>
        </p:nvGrpSpPr>
        <p:grpSpPr>
          <a:xfrm rot="10800000">
            <a:off x="0" y="5645510"/>
            <a:ext cx="12192000" cy="63125"/>
            <a:chOff x="507492" y="1501519"/>
            <a:chExt cx="8129016" cy="63125"/>
          </a:xfrm>
        </p:grpSpPr>
        <p:cxnSp>
          <p:nvCxnSpPr>
            <p:cNvPr id="17" name="Ευθεία γραμμή σύνδεσης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Ομάδα 7"/>
          <p:cNvGrpSpPr/>
          <p:nvPr/>
        </p:nvGrpSpPr>
        <p:grpSpPr>
          <a:xfrm>
            <a:off x="0" y="2514600"/>
            <a:ext cx="12192000" cy="3194035"/>
            <a:chOff x="647402" y="2514600"/>
            <a:chExt cx="10838688" cy="3194035"/>
          </a:xfrm>
        </p:grpSpPr>
        <p:grpSp>
          <p:nvGrpSpPr>
            <p:cNvPr id="9" name="Ομάδα 8"/>
            <p:cNvGrpSpPr/>
            <p:nvPr/>
          </p:nvGrpSpPr>
          <p:grpSpPr>
            <a:xfrm>
              <a:off x="647402" y="2514600"/>
              <a:ext cx="10838688" cy="63125"/>
              <a:chOff x="507492" y="1501519"/>
              <a:chExt cx="8129016" cy="63125"/>
            </a:xfrm>
          </p:grpSpPr>
          <p:cxnSp>
            <p:nvCxnSpPr>
              <p:cNvPr id="14" name="Ευθεία γραμμή σύνδεσης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Ορθογώνιο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grpSp>
          <p:nvGrpSpPr>
            <p:cNvPr id="11" name="Ομάδα 10"/>
            <p:cNvGrpSpPr/>
            <p:nvPr/>
          </p:nvGrpSpPr>
          <p:grpSpPr>
            <a:xfrm rot="10800000">
              <a:off x="647402" y="5645510"/>
              <a:ext cx="10838688" cy="63125"/>
              <a:chOff x="507492" y="1501519"/>
              <a:chExt cx="8129016" cy="63125"/>
            </a:xfrm>
          </p:grpSpPr>
          <p:cxnSp>
            <p:nvCxnSpPr>
              <p:cNvPr id="12" name="Ευθεία γραμμή σύνδεσης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Εικόνα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Τίτλος 1"/>
          <p:cNvSpPr>
            <a:spLocks noGrp="1"/>
          </p:cNvSpPr>
          <p:nvPr>
            <p:ph type="title" hasCustomPrompt="1"/>
          </p:nvPr>
        </p:nvSpPr>
        <p:spPr>
          <a:xfrm>
            <a:off x="1104899" y="2971806"/>
            <a:ext cx="10071099" cy="1684150"/>
          </a:xfrm>
        </p:spPr>
        <p:txBody>
          <a:bodyPr rtlCol="0" anchor="ctr">
            <a:normAutofit/>
          </a:bodyPr>
          <a:lstStyle>
            <a:lvl1pPr>
              <a:defRPr sz="4400" cap="all" baseline="0">
                <a:solidFill>
                  <a:schemeClr val="bg1"/>
                </a:solidFill>
              </a:defRPr>
            </a:lvl1p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1104899" y="4655956"/>
            <a:ext cx="10071099" cy="509750"/>
          </a:xfrm>
        </p:spPr>
        <p:txBody>
          <a:bodyPr rtlCol="0">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l-GR" noProof="0"/>
              <a:t>Στυλ υποδείγματος κειμένου</a:t>
            </a:r>
          </a:p>
        </p:txBody>
      </p:sp>
      <p:sp>
        <p:nvSpPr>
          <p:cNvPr id="4" name="Θέση ημερομηνίας 3"/>
          <p:cNvSpPr>
            <a:spLocks noGrp="1"/>
          </p:cNvSpPr>
          <p:nvPr>
            <p:ph type="dt" sz="half" idx="10"/>
          </p:nvPr>
        </p:nvSpPr>
        <p:spPr/>
        <p:txBody>
          <a:bodyPr rtlCol="0"/>
          <a:lstStyle/>
          <a:p>
            <a:pPr rtl="0"/>
            <a:fld id="{E5A0AAB7-B827-4C97-A003-69E38F2B5EEE}" type="datetime1">
              <a:rPr lang="el-GR" noProof="0" smtClean="0"/>
              <a:pPr rtl="0"/>
              <a:t>31/3/2021</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sz="half" idx="1" hasCustomPrompt="1"/>
          </p:nvPr>
        </p:nvSpPr>
        <p:spPr>
          <a:xfrm>
            <a:off x="1104900" y="1600200"/>
            <a:ext cx="4914900" cy="4571999"/>
          </a:xfrm>
        </p:spPr>
        <p:txBody>
          <a:bodyPr rtlCol="0"/>
          <a:lstStyle>
            <a:lvl5pPr>
              <a:defRPr/>
            </a:lvl5pPr>
            <a:lvl6pPr>
              <a:defRPr/>
            </a:lvl6pPr>
            <a:lvl7pPr>
              <a:defRPr/>
            </a:lvl7pPr>
            <a:lvl8pPr>
              <a:defRPr/>
            </a:lvl8pPr>
            <a:lvl9pPr>
              <a:defRPr/>
            </a:lvl9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περιεχομένου 3"/>
          <p:cNvSpPr>
            <a:spLocks noGrp="1"/>
          </p:cNvSpPr>
          <p:nvPr>
            <p:ph sz="half" idx="2" hasCustomPrompt="1"/>
          </p:nvPr>
        </p:nvSpPr>
        <p:spPr>
          <a:xfrm>
            <a:off x="6172200" y="1600200"/>
            <a:ext cx="4914900" cy="4571999"/>
          </a:xfrm>
        </p:spPr>
        <p:txBody>
          <a:bodyPr rtlCol="0"/>
          <a:lstStyle>
            <a:lvl5pPr>
              <a:defRPr/>
            </a:lvl5pPr>
            <a:lvl6pPr>
              <a:defRPr/>
            </a:lvl6pPr>
            <a:lvl7pPr>
              <a:defRPr/>
            </a:lvl7pPr>
            <a:lvl8pPr>
              <a:defRPr/>
            </a:lvl8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ημερομηνίας 4"/>
          <p:cNvSpPr>
            <a:spLocks noGrp="1"/>
          </p:cNvSpPr>
          <p:nvPr>
            <p:ph type="dt" sz="half" idx="10"/>
          </p:nvPr>
        </p:nvSpPr>
        <p:spPr/>
        <p:txBody>
          <a:bodyPr rtlCol="0"/>
          <a:lstStyle/>
          <a:p>
            <a:pPr rtl="0"/>
            <a:fld id="{F58CEBDB-20E5-4EFA-A3C9-8B81DAF32C04}" type="datetime1">
              <a:rPr lang="el-GR" noProof="0" smtClean="0"/>
              <a:pPr rtl="0"/>
              <a:t>31/3/2021</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110490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4" name="Θέση περιεχομένου 3"/>
          <p:cNvSpPr>
            <a:spLocks noGrp="1"/>
          </p:cNvSpPr>
          <p:nvPr>
            <p:ph sz="half" idx="2" hasCustomPrompt="1"/>
          </p:nvPr>
        </p:nvSpPr>
        <p:spPr>
          <a:xfrm>
            <a:off x="1104900" y="2424112"/>
            <a:ext cx="4919472" cy="3748088"/>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κειμένου 4"/>
          <p:cNvSpPr>
            <a:spLocks noGrp="1"/>
          </p:cNvSpPr>
          <p:nvPr>
            <p:ph type="body" sz="quarter" idx="3" hasCustomPrompt="1"/>
          </p:nvPr>
        </p:nvSpPr>
        <p:spPr>
          <a:xfrm>
            <a:off x="616611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6" name="Θέση περιεχομένου 5"/>
          <p:cNvSpPr>
            <a:spLocks noGrp="1"/>
          </p:cNvSpPr>
          <p:nvPr>
            <p:ph sz="quarter" idx="4" hasCustomPrompt="1"/>
          </p:nvPr>
        </p:nvSpPr>
        <p:spPr>
          <a:xfrm>
            <a:off x="6166110" y="2424112"/>
            <a:ext cx="4919472" cy="3748088"/>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7" name="Θέση ημερομηνίας 6"/>
          <p:cNvSpPr>
            <a:spLocks noGrp="1"/>
          </p:cNvSpPr>
          <p:nvPr>
            <p:ph type="dt" sz="half" idx="10"/>
          </p:nvPr>
        </p:nvSpPr>
        <p:spPr/>
        <p:txBody>
          <a:bodyPr rtlCol="0"/>
          <a:lstStyle/>
          <a:p>
            <a:pPr rtl="0"/>
            <a:fld id="{21C1ADCD-EE64-40BC-8E67-DA1AFCC01D00}" type="datetime1">
              <a:rPr lang="el-GR" noProof="0" smtClean="0"/>
              <a:pPr rtl="0"/>
              <a:t>31/3/2021</a:t>
            </a:fld>
            <a:endParaRPr lang="el-GR" noProof="0"/>
          </a:p>
        </p:txBody>
      </p:sp>
      <p:sp>
        <p:nvSpPr>
          <p:cNvPr id="8" name="Θέση υποσέλιδου 7"/>
          <p:cNvSpPr>
            <a:spLocks noGrp="1"/>
          </p:cNvSpPr>
          <p:nvPr>
            <p:ph type="ftr" sz="quarter" idx="11"/>
          </p:nvPr>
        </p:nvSpPr>
        <p:spPr/>
        <p:txBody>
          <a:bodyPr rtlCol="0"/>
          <a:lstStyle/>
          <a:p>
            <a:pPr rtl="0"/>
            <a:endParaRPr lang="el-GR" noProof="0"/>
          </a:p>
        </p:txBody>
      </p:sp>
      <p:sp>
        <p:nvSpPr>
          <p:cNvPr id="9" name="Θέση αριθμού διαφάνειας 8"/>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ημερομηνίας 2"/>
          <p:cNvSpPr>
            <a:spLocks noGrp="1"/>
          </p:cNvSpPr>
          <p:nvPr>
            <p:ph type="dt" sz="half" idx="10"/>
          </p:nvPr>
        </p:nvSpPr>
        <p:spPr/>
        <p:txBody>
          <a:bodyPr rtlCol="0"/>
          <a:lstStyle/>
          <a:p>
            <a:pPr rtl="0"/>
            <a:fld id="{7BCCDE3C-5F14-466A-8000-46CF1EC1725B}" type="datetime1">
              <a:rPr lang="el-GR" noProof="0" smtClean="0"/>
              <a:pPr rtl="0"/>
              <a:t>31/3/2021</a:t>
            </a:fld>
            <a:endParaRPr lang="el-GR" noProof="0"/>
          </a:p>
        </p:txBody>
      </p:sp>
      <p:sp>
        <p:nvSpPr>
          <p:cNvPr id="4" name="Θέση υποσέλιδου 3"/>
          <p:cNvSpPr>
            <a:spLocks noGrp="1"/>
          </p:cNvSpPr>
          <p:nvPr>
            <p:ph type="ftr" sz="quarter" idx="11"/>
          </p:nvPr>
        </p:nvSpPr>
        <p:spPr/>
        <p:txBody>
          <a:bodyPr rtlCol="0"/>
          <a:lstStyle/>
          <a:p>
            <a:pPr rtl="0"/>
            <a:endParaRPr lang="el-GR" noProof="0"/>
          </a:p>
        </p:txBody>
      </p:sp>
      <p:sp>
        <p:nvSpPr>
          <p:cNvPr id="5" name="Θέση αριθμού διαφάνειας 4"/>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p>
            <a:pPr rtl="0"/>
            <a:fld id="{C321633C-D973-4C50-8695-EB74D10D33B8}" type="datetime1">
              <a:rPr lang="el-GR" noProof="0" smtClean="0"/>
              <a:pPr rtl="0"/>
              <a:t>31/3/2021</a:t>
            </a:fld>
            <a:endParaRPr lang="el-GR" noProof="0"/>
          </a:p>
        </p:txBody>
      </p:sp>
      <p:sp>
        <p:nvSpPr>
          <p:cNvPr id="3" name="Θέση υποσέλιδου 2"/>
          <p:cNvSpPr>
            <a:spLocks noGrp="1"/>
          </p:cNvSpPr>
          <p:nvPr>
            <p:ph type="ftr" sz="quarter" idx="11"/>
          </p:nvPr>
        </p:nvSpPr>
        <p:spPr/>
        <p:txBody>
          <a:bodyPr rtlCol="0"/>
          <a:lstStyle/>
          <a:p>
            <a:pPr rtl="0"/>
            <a:endParaRPr lang="el-GR" noProof="0"/>
          </a:p>
        </p:txBody>
      </p:sp>
      <p:sp>
        <p:nvSpPr>
          <p:cNvPr id="4" name="Θέση αριθμού διαφάνειας 3"/>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chor="b"/>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1104900" y="1600200"/>
            <a:ext cx="4384548"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3" name="Θέση περιεχομένου 2"/>
          <p:cNvSpPr>
            <a:spLocks noGrp="1"/>
          </p:cNvSpPr>
          <p:nvPr>
            <p:ph idx="1" hasCustomPrompt="1"/>
          </p:nvPr>
        </p:nvSpPr>
        <p:spPr>
          <a:xfrm>
            <a:off x="5641848" y="1600199"/>
            <a:ext cx="5445252" cy="4572001"/>
          </a:xfrm>
        </p:spPr>
        <p:txBody>
          <a:bodyPr rtlCol="0">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ημερομηνίας 4"/>
          <p:cNvSpPr>
            <a:spLocks noGrp="1"/>
          </p:cNvSpPr>
          <p:nvPr>
            <p:ph type="dt" sz="half" idx="10"/>
          </p:nvPr>
        </p:nvSpPr>
        <p:spPr/>
        <p:txBody>
          <a:bodyPr rtlCol="0"/>
          <a:lstStyle/>
          <a:p>
            <a:pPr rtl="0"/>
            <a:fld id="{8BBF2226-2A65-442C-BAE4-87DB80553FEB}" type="datetime1">
              <a:rPr lang="el-GR" noProof="0" smtClean="0"/>
              <a:pPr rtl="0"/>
              <a:t>31/3/2021</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pPr rtl="0"/>
              <a:t>‹#›</a:t>
            </a:fld>
            <a:endParaRPr lang="el-GR" noProof="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el-GR" noProof="0"/>
              <a:t>Κάντε κλικ για επεξεργασία των στυλ κειμένου του υποδείγματος</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a:p>
            <a:pPr lvl="5" rtl="0"/>
            <a:r>
              <a:rPr lang="el-GR" noProof="0"/>
              <a:t>Έκτου επιπέδου</a:t>
            </a:r>
          </a:p>
          <a:p>
            <a:pPr lvl="6" rtl="0"/>
            <a:r>
              <a:rPr lang="el-GR" noProof="0"/>
              <a:t>Έβδομου επιπέδου</a:t>
            </a:r>
          </a:p>
          <a:p>
            <a:pPr lvl="7" rtl="0"/>
            <a:r>
              <a:rPr lang="el-GR" noProof="0"/>
              <a:t>Όγδοου επιπέδου</a:t>
            </a:r>
          </a:p>
          <a:p>
            <a:pPr lvl="8" rtl="0"/>
            <a:r>
              <a:rPr lang="el-GR" noProof="0"/>
              <a:t>Ένατου επιπέδου</a:t>
            </a:r>
          </a:p>
        </p:txBody>
      </p:sp>
      <p:sp>
        <p:nvSpPr>
          <p:cNvPr id="4" name="Θέση ημερομηνίας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latin typeface="Arial" panose="020B0604020202020204" pitchFamily="34" charset="0"/>
              </a:defRPr>
            </a:lvl1pPr>
          </a:lstStyle>
          <a:p>
            <a:fld id="{ABFDAE49-20C6-453F-A134-0E58B87FC731}" type="datetime1">
              <a:rPr lang="el-GR" noProof="0" smtClean="0"/>
              <a:pPr/>
              <a:t>31/3/2021</a:t>
            </a:fld>
            <a:endParaRPr lang="el-GR" noProof="0"/>
          </a:p>
        </p:txBody>
      </p:sp>
      <p:sp>
        <p:nvSpPr>
          <p:cNvPr id="5" name="Θέση υποσέλιδου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latin typeface="Arial" panose="020B0604020202020204" pitchFamily="34" charset="0"/>
              </a:defRPr>
            </a:lvl1pPr>
          </a:lstStyle>
          <a:p>
            <a:endParaRPr lang="el-GR" noProof="0"/>
          </a:p>
        </p:txBody>
      </p:sp>
      <p:sp>
        <p:nvSpPr>
          <p:cNvPr id="6" name="Θέση αριθμού διαφάνειας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latin typeface="Arial" panose="020B0604020202020204" pitchFamily="34" charset="0"/>
              </a:defRPr>
            </a:lvl1pPr>
          </a:lstStyle>
          <a:p>
            <a:fld id="{0FF54DE5-C571-48E8-A5BC-B369434E2F44}" type="slidenum">
              <a:rPr lang="el-GR" noProof="0" smtClean="0"/>
              <a:pPr/>
              <a:t>‹#›</a:t>
            </a:fld>
            <a:endParaRPr lang="el-GR" noProof="0"/>
          </a:p>
        </p:txBody>
      </p:sp>
      <p:grpSp>
        <p:nvGrpSpPr>
          <p:cNvPr id="15" name="Ομάδα 14"/>
          <p:cNvGrpSpPr/>
          <p:nvPr/>
        </p:nvGrpSpPr>
        <p:grpSpPr>
          <a:xfrm>
            <a:off x="1103376" y="1219201"/>
            <a:ext cx="9985248" cy="84403"/>
            <a:chOff x="1073150" y="1219201"/>
            <a:chExt cx="10058400" cy="63125"/>
          </a:xfrm>
        </p:grpSpPr>
        <p:cxnSp>
          <p:nvCxnSpPr>
            <p:cNvPr id="13" name="Ευθεία γραμμή σύνδεσης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Ευθεία γραμμή σύνδεσης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28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dimosiodikaio.gr/" TargetMode="External"/><Relationship Id="rId2" Type="http://schemas.openxmlformats.org/officeDocument/2006/relationships/hyperlink" Target="http://www.publiclawjourna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ctrTitle"/>
          </p:nvPr>
        </p:nvSpPr>
        <p:spPr>
          <a:xfrm>
            <a:off x="1104900" y="2292094"/>
            <a:ext cx="5734050" cy="2219691"/>
          </a:xfrm>
        </p:spPr>
        <p:txBody>
          <a:bodyPr rtlCol="0" anchor="ctr">
            <a:normAutofit fontScale="90000"/>
          </a:bodyPr>
          <a:lstStyle/>
          <a:p>
            <a:pPr rtl="0"/>
            <a:r>
              <a:rPr lang="el-GR" noProof="1" smtClean="0"/>
              <a:t>ΕΛΕΓΧΟΣ ΔΙΟΙΚΗΤΙΚΗΣ ΔΡΑΣΗΣ </a:t>
            </a:r>
            <a:br>
              <a:rPr lang="el-GR" noProof="1" smtClean="0"/>
            </a:br>
            <a:r>
              <a:rPr lang="el-GR" noProof="1" smtClean="0"/>
              <a:t>Α ΜΕΡΟΣ</a:t>
            </a:r>
            <a:br>
              <a:rPr lang="el-GR" noProof="1" smtClean="0"/>
            </a:br>
            <a:endParaRPr lang="el-GR" noProof="1"/>
          </a:p>
        </p:txBody>
      </p:sp>
      <p:sp>
        <p:nvSpPr>
          <p:cNvPr id="7" name="Υπότιτλος 6"/>
          <p:cNvSpPr>
            <a:spLocks noGrp="1"/>
          </p:cNvSpPr>
          <p:nvPr>
            <p:ph type="subTitle" idx="1"/>
          </p:nvPr>
        </p:nvSpPr>
        <p:spPr>
          <a:xfrm>
            <a:off x="1104900" y="4537184"/>
            <a:ext cx="5734050" cy="955565"/>
          </a:xfrm>
        </p:spPr>
        <p:txBody>
          <a:bodyPr rtlCol="0">
            <a:normAutofit fontScale="85000" lnSpcReduction="20000"/>
          </a:bodyPr>
          <a:lstStyle/>
          <a:p>
            <a:pPr rtl="0"/>
            <a:r>
              <a:rPr lang="el-GR" noProof="1" smtClean="0"/>
              <a:t>ΕΣΔΔΑ 27</a:t>
            </a:r>
            <a:r>
              <a:rPr lang="el-GR" baseline="30000" noProof="1" smtClean="0"/>
              <a:t>η</a:t>
            </a:r>
            <a:r>
              <a:rPr lang="el-GR" noProof="1" smtClean="0"/>
              <a:t> Σειρά </a:t>
            </a:r>
          </a:p>
          <a:p>
            <a:pPr algn="just" rtl="0"/>
            <a:r>
              <a:rPr lang="el-GR" sz="1900" noProof="1" smtClean="0"/>
              <a:t>Β. Γ. Τζέμος</a:t>
            </a:r>
            <a:r>
              <a:rPr lang="en-GB" sz="2200" noProof="1" smtClean="0"/>
              <a:t>, </a:t>
            </a:r>
            <a:r>
              <a:rPr lang="el-GR" noProof="1" smtClean="0"/>
              <a:t>Επίκουρος Καθηγητής Δημοσίου Δικαίου και Οικονομικών Θεσμών Τμήματος Οικονομικών Επιστημων Πανεπιστημίου Θεσσαλίας, </a:t>
            </a:r>
          </a:p>
          <a:p>
            <a:pPr algn="just" rtl="0"/>
            <a:r>
              <a:rPr lang="el-GR" noProof="1" smtClean="0"/>
              <a:t>Πρόεδρος της Ένωσης Ελλήνων Δημοσιολόγων (ΕΕΔ)</a:t>
            </a:r>
            <a:endParaRPr lang="el-GR" noProof="1"/>
          </a:p>
        </p:txBody>
      </p:sp>
      <p:pic>
        <p:nvPicPr>
          <p:cNvPr id="4" name="Θέση εικόνας 3" descr="Ανοιχτό βιβλίο στο τραπέζι, δυσδιάκριτα ράφια με βιβλία στο φόντο"/>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ΑΡΜΟΔΙΟΤΗΤΑ </a:t>
            </a:r>
            <a:endParaRPr lang="el-GR" dirty="0"/>
          </a:p>
        </p:txBody>
      </p:sp>
      <p:sp>
        <p:nvSpPr>
          <p:cNvPr id="3" name="Θέση περιεχομένου 2"/>
          <p:cNvSpPr>
            <a:spLocks noGrp="1"/>
          </p:cNvSpPr>
          <p:nvPr>
            <p:ph idx="1"/>
          </p:nvPr>
        </p:nvSpPr>
        <p:spPr/>
        <p:txBody>
          <a:bodyPr/>
          <a:lstStyle/>
          <a:p>
            <a:r>
              <a:rPr lang="el-GR" b="1" dirty="0"/>
              <a:t> Αρμοδιότητα</a:t>
            </a:r>
            <a:r>
              <a:rPr lang="el-GR" dirty="0"/>
              <a:t> </a:t>
            </a:r>
          </a:p>
          <a:p>
            <a:pPr marL="0" indent="0">
              <a:buNone/>
            </a:pPr>
            <a:r>
              <a:rPr lang="el-GR" dirty="0"/>
              <a:t>            1.  ↓                                              2.↓</a:t>
            </a:r>
          </a:p>
          <a:p>
            <a:r>
              <a:rPr lang="el-GR" dirty="0"/>
              <a:t>Δέσμια αρμοδιότητα                    Διακριτική ευχέρεια </a:t>
            </a:r>
          </a:p>
          <a:p>
            <a:pPr marL="0" indent="0">
              <a:buNone/>
            </a:pPr>
            <a:r>
              <a:rPr lang="el-GR" dirty="0"/>
              <a:t> </a:t>
            </a:r>
          </a:p>
          <a:p>
            <a:pPr marL="0" indent="0">
              <a:buNone/>
            </a:pPr>
            <a:endParaRPr lang="el-GR" dirty="0"/>
          </a:p>
          <a:p>
            <a:r>
              <a:rPr lang="el-GR" dirty="0" smtClean="0"/>
              <a:t>Α+Β+Γ </a:t>
            </a:r>
            <a:r>
              <a:rPr lang="el-GR" dirty="0"/>
              <a:t>– &gt;Δ                                                  Α+Β+Γ- &gt;Δ ή Ε ή </a:t>
            </a:r>
            <a:r>
              <a:rPr lang="el-GR" dirty="0" smtClean="0"/>
              <a:t>Ζ</a:t>
            </a:r>
            <a:endParaRPr lang="el-GR" dirty="0"/>
          </a:p>
          <a:p>
            <a:pPr lvl="8"/>
            <a:endParaRPr lang="el-GR" dirty="0"/>
          </a:p>
        </p:txBody>
      </p:sp>
    </p:spTree>
    <p:extLst>
      <p:ext uri="{BB962C8B-B14F-4D97-AF65-F5344CB8AC3E}">
        <p14:creationId xmlns:p14="http://schemas.microsoft.com/office/powerpoint/2010/main" val="687338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ΒΑΣΙΚΕΣ ΑΡΧΕΣ ΤΗΣ ΔΙΟΙΚΗΤΙΚΗΣ ΔΡΑΣΗΣ</a:t>
            </a:r>
            <a:endParaRPr lang="el-GR" dirty="0"/>
          </a:p>
        </p:txBody>
      </p:sp>
      <p:sp>
        <p:nvSpPr>
          <p:cNvPr id="3" name="Θέση περιεχομένου 2"/>
          <p:cNvSpPr>
            <a:spLocks noGrp="1"/>
          </p:cNvSpPr>
          <p:nvPr>
            <p:ph idx="1"/>
          </p:nvPr>
        </p:nvSpPr>
        <p:spPr/>
        <p:txBody>
          <a:bodyPr/>
          <a:lstStyle/>
          <a:p>
            <a:r>
              <a:rPr lang="el-GR" dirty="0" smtClean="0"/>
              <a:t>ΧΡΗΣΤΗ ΔΙΟΙΚΗΣΗ</a:t>
            </a:r>
          </a:p>
          <a:p>
            <a:r>
              <a:rPr lang="el-GR" dirty="0" smtClean="0"/>
              <a:t>ΑΝΑΛΟΓΙΚΟΤΗΤΑ </a:t>
            </a:r>
          </a:p>
          <a:p>
            <a:r>
              <a:rPr lang="el-GR" dirty="0" smtClean="0"/>
              <a:t>ΔΙΑΦΑΝΕΙΑ</a:t>
            </a:r>
          </a:p>
          <a:p>
            <a:r>
              <a:rPr lang="el-GR" dirty="0" smtClean="0"/>
              <a:t>ΑΜΕΡΟΛΗΨΙΑ-ΑΝΤΙΚΕΙΜΕΝΚΟΤΗΤΑ</a:t>
            </a:r>
          </a:p>
          <a:p>
            <a:r>
              <a:rPr lang="el-GR" dirty="0" smtClean="0"/>
              <a:t>ΤΕΚΜΗΡΙΟ ΤΗΣ ΝΟΜΙΜΟΤΗΤΑΣ</a:t>
            </a:r>
          </a:p>
          <a:p>
            <a:r>
              <a:rPr lang="el-GR" dirty="0" smtClean="0"/>
              <a:t>ΑΠΟΤΕΛΕΣΜΑΤΙΚΟΤΗΤΑ</a:t>
            </a:r>
          </a:p>
          <a:p>
            <a:endParaRPr lang="el-GR" dirty="0"/>
          </a:p>
          <a:p>
            <a:pPr marL="0" indent="0">
              <a:buNone/>
            </a:pPr>
            <a:r>
              <a:rPr lang="el-GR" dirty="0" smtClean="0"/>
              <a:t>Οι άνω αρχές συμπληρώνουν, ολοκληρώνουν την αρχή της νομιμότητας και δεν την ανατρέπουν ή αντικαθιστούν </a:t>
            </a:r>
            <a:endParaRPr lang="el-GR" dirty="0"/>
          </a:p>
        </p:txBody>
      </p:sp>
    </p:spTree>
    <p:extLst>
      <p:ext uri="{BB962C8B-B14F-4D97-AF65-F5344CB8AC3E}">
        <p14:creationId xmlns:p14="http://schemas.microsoft.com/office/powerpoint/2010/main" val="2287767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ΔΙΚΑΙΟΚΡΑΤΚΟΣ ΕΛΕΓΧΟΣ ΤΗΣ ΔΙΟΙΚΗΤΙΚΗΣ ΔΡΑΣΗΣ</a:t>
            </a:r>
            <a:endParaRPr lang="el-GR" dirty="0"/>
          </a:p>
        </p:txBody>
      </p:sp>
      <p:sp>
        <p:nvSpPr>
          <p:cNvPr id="3" name="Θέση περιεχομένου 2"/>
          <p:cNvSpPr>
            <a:spLocks noGrp="1"/>
          </p:cNvSpPr>
          <p:nvPr>
            <p:ph idx="1"/>
          </p:nvPr>
        </p:nvSpPr>
        <p:spPr/>
        <p:txBody>
          <a:bodyPr/>
          <a:lstStyle/>
          <a:p>
            <a:pPr algn="just"/>
            <a:r>
              <a:rPr lang="el-GR" dirty="0"/>
              <a:t>Στο δημοκρατικό κοινωνικό κράτος δικαίου οι εξουσίες δεν είναι ανεξέλεγκτες. Λειτουργούν θεσμικά </a:t>
            </a:r>
            <a:r>
              <a:rPr lang="el-GR" dirty="0" smtClean="0"/>
              <a:t>εξισορροπούμενες</a:t>
            </a:r>
            <a:r>
              <a:rPr lang="el-GR" dirty="0"/>
              <a:t>, με αμοιβαίους ελέγχους και αντιρροπήσεις ισχύος (</a:t>
            </a:r>
            <a:r>
              <a:rPr lang="de-DE" dirty="0" err="1"/>
              <a:t>checks</a:t>
            </a:r>
            <a:r>
              <a:rPr lang="de-DE" dirty="0"/>
              <a:t> </a:t>
            </a:r>
            <a:r>
              <a:rPr lang="de-DE" dirty="0" err="1"/>
              <a:t>and</a:t>
            </a:r>
            <a:r>
              <a:rPr lang="de-DE" dirty="0"/>
              <a:t> </a:t>
            </a:r>
            <a:r>
              <a:rPr lang="de-DE" dirty="0" err="1"/>
              <a:t>balances</a:t>
            </a:r>
            <a:r>
              <a:rPr lang="el-GR" dirty="0"/>
              <a:t>). Η διοικητική δράση υπόκειται συνεπώς σε </a:t>
            </a:r>
            <a:r>
              <a:rPr lang="el-GR" dirty="0" err="1"/>
              <a:t>δικαιοκρατικό</a:t>
            </a:r>
            <a:r>
              <a:rPr lang="el-GR" dirty="0"/>
              <a:t> έλεγχο. Ο </a:t>
            </a:r>
            <a:r>
              <a:rPr lang="el-GR" dirty="0" err="1"/>
              <a:t>δικαιοκρατικός</a:t>
            </a:r>
            <a:r>
              <a:rPr lang="el-GR" dirty="0"/>
              <a:t> έλεγχος της δημόσιας διοίκησης είναι α) κοινοβουλευτικός έλεγχος, β) δικαστικός έλεγχος και γ) διοικητικός έλεγχος. </a:t>
            </a:r>
          </a:p>
          <a:p>
            <a:pPr marL="0" indent="0" algn="just">
              <a:buNone/>
            </a:pPr>
            <a:endParaRPr lang="el-GR" dirty="0"/>
          </a:p>
          <a:p>
            <a:endParaRPr lang="el-GR" dirty="0"/>
          </a:p>
        </p:txBody>
      </p:sp>
    </p:spTree>
    <p:extLst>
      <p:ext uri="{BB962C8B-B14F-4D97-AF65-F5344CB8AC3E}">
        <p14:creationId xmlns:p14="http://schemas.microsoft.com/office/powerpoint/2010/main" val="681264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ΔΙΟΙΚΗΤΙΚΟΣ ΕΛΕΓΧΟΣ ΣΕ ΕΥΡΕΙΑ ΕΝΝΟΙΑ</a:t>
            </a:r>
            <a:endParaRPr lang="el-GR" dirty="0"/>
          </a:p>
        </p:txBody>
      </p:sp>
      <p:sp>
        <p:nvSpPr>
          <p:cNvPr id="3" name="Θέση περιεχομένου 2"/>
          <p:cNvSpPr>
            <a:spLocks noGrp="1"/>
          </p:cNvSpPr>
          <p:nvPr>
            <p:ph idx="1"/>
          </p:nvPr>
        </p:nvSpPr>
        <p:spPr/>
        <p:txBody>
          <a:bodyPr/>
          <a:lstStyle/>
          <a:p>
            <a:r>
              <a:rPr lang="el-GR" dirty="0"/>
              <a:t>Ο διοικητικός έλεγχος της διοικητικής δράσης σε ευρεία έννοια είναι ο έλεγχος που ασκείται στην διοικητική δράση από τα ίδια τα διοικητικά όργανα (από αυτό που π.χ. εκδίδει μια διοικητική πράξη και στην συνέχεια διαπιστώνει ότι είναι παράνομη και την ανακαλεί) από ιεραρχικά προϊστάμενα, </a:t>
            </a:r>
            <a:r>
              <a:rPr lang="el-GR" dirty="0" smtClean="0"/>
              <a:t>εποπτεύοντα</a:t>
            </a:r>
            <a:r>
              <a:rPr lang="el-GR" dirty="0"/>
              <a:t>, ελεγκτικά ή άλλα όργανα </a:t>
            </a:r>
            <a:r>
              <a:rPr lang="el-GR" dirty="0" smtClean="0"/>
              <a:t>και δομές της </a:t>
            </a:r>
            <a:r>
              <a:rPr lang="el-GR" dirty="0"/>
              <a:t>εκτελεστικής εξουσίας αυτεπαγγέλτως ή κατόπιν ενστάσεων ή καταγγελιών πολιτών. </a:t>
            </a:r>
          </a:p>
        </p:txBody>
      </p:sp>
    </p:spTree>
    <p:extLst>
      <p:ext uri="{BB962C8B-B14F-4D97-AF65-F5344CB8AC3E}">
        <p14:creationId xmlns:p14="http://schemas.microsoft.com/office/powerpoint/2010/main" val="1883306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ΚΑΤΗΓΟΡΙΕΣ ΔΙΟΙΚΗΤΙΚΟΥ ΕΛΕΓΧΟΥ</a:t>
            </a:r>
            <a:endParaRPr lang="el-GR" dirty="0"/>
          </a:p>
        </p:txBody>
      </p:sp>
      <p:sp>
        <p:nvSpPr>
          <p:cNvPr id="3" name="Θέση περιεχομένου 2"/>
          <p:cNvSpPr>
            <a:spLocks noGrp="1"/>
          </p:cNvSpPr>
          <p:nvPr>
            <p:ph idx="1"/>
          </p:nvPr>
        </p:nvSpPr>
        <p:spPr/>
        <p:txBody>
          <a:bodyPr/>
          <a:lstStyle/>
          <a:p>
            <a:pPr algn="just"/>
            <a:r>
              <a:rPr lang="el-GR" dirty="0"/>
              <a:t>Ο διοικητικός έλεγχος της διοικητικής δράσης στο πλήρες του </a:t>
            </a:r>
            <a:r>
              <a:rPr lang="el-GR" dirty="0" smtClean="0"/>
              <a:t>ανάπτυγμα διακρίνεται </a:t>
            </a:r>
            <a:r>
              <a:rPr lang="el-GR" dirty="0"/>
              <a:t>συστηματικά σε 11 είδη: 1) Ιεραρχικός διοικητικός έλεγχος, 2) Διοικητική εποπτεία, 3) Αυτοέλεγχος (με ανακλήσεις διοικητικών πράξεων και ορθές επαναλήψεις εγγράφων), 4) Έλεγχος μετά από ασκήσεις ενστάσεων πολιτών (άρθρα 24-27 ΚΔΔ</a:t>
            </a:r>
            <a:r>
              <a:rPr lang="el-GR" dirty="0" smtClean="0"/>
              <a:t>), </a:t>
            </a:r>
            <a:r>
              <a:rPr lang="el-GR" dirty="0"/>
              <a:t>5) Πειθαρχικός έλεγχος, 6) Διαμεσολαβητικός (ενδιάμεσος) έλεγχος από τον Συνήγορο του Πολίτη (</a:t>
            </a:r>
            <a:r>
              <a:rPr lang="el-GR" dirty="0" err="1"/>
              <a:t>τετράπτυχος</a:t>
            </a:r>
            <a:r>
              <a:rPr lang="el-GR" dirty="0"/>
              <a:t>: ελεγκτικός της νομιμότητας και της κακοδιοίκησης, διαμεσολαβητικός, </a:t>
            </a:r>
            <a:r>
              <a:rPr lang="el-GR" dirty="0" err="1"/>
              <a:t>συνηγορικός</a:t>
            </a:r>
            <a:r>
              <a:rPr lang="el-GR" dirty="0"/>
              <a:t> των δικαιωμάτων του πολίτη, </a:t>
            </a:r>
            <a:r>
              <a:rPr lang="el-GR" dirty="0" err="1"/>
              <a:t>επιλυτικός</a:t>
            </a:r>
            <a:r>
              <a:rPr lang="el-GR" dirty="0"/>
              <a:t> βλ. αναλυτικά </a:t>
            </a:r>
            <a:r>
              <a:rPr lang="el-GR" dirty="0" smtClean="0"/>
              <a:t>κεφάλαιο </a:t>
            </a:r>
            <a:r>
              <a:rPr lang="el-GR" dirty="0"/>
              <a:t>1.3.), 7) Ειδικός-θεματικός έλεγχος από άλλες Ανεξάρτητες Αρχές (π.χ. ΕΣΡ, ΑΣΕΠ, Αρχή Προστασίας Προσωπικών Δεδομένων) ή Ανεξάρτητες Διοικητικές Αρχές (π.χ. Επιτροπή Ανταγωνισμού, </a:t>
            </a:r>
            <a:r>
              <a:rPr lang="el-GR" dirty="0" smtClean="0"/>
              <a:t>ΡΑΕ, ΑΕΠΠ) </a:t>
            </a:r>
            <a:r>
              <a:rPr lang="el-GR" dirty="0"/>
              <a:t>που δεν είναι </a:t>
            </a:r>
            <a:r>
              <a:rPr lang="el-GR" dirty="0" smtClean="0"/>
              <a:t>πάντα κατεξοχήν</a:t>
            </a:r>
            <a:r>
              <a:rPr lang="el-GR" dirty="0"/>
              <a:t>, συνήθεις ελεγκτικοί μηχανισμοί αλλά έχουν </a:t>
            </a:r>
            <a:r>
              <a:rPr lang="el-GR" dirty="0" smtClean="0"/>
              <a:t>ενίοτε και </a:t>
            </a:r>
            <a:r>
              <a:rPr lang="el-GR" dirty="0"/>
              <a:t>ευρύτερο του διοικητικού ελέγχου ρυθμιστικό-εποπτικό ρόλο, 8) Έλεγχος από την Εθνική Αρχή </a:t>
            </a:r>
            <a:r>
              <a:rPr lang="el-GR" dirty="0" smtClean="0"/>
              <a:t>Διαφάνειας, </a:t>
            </a:r>
            <a:r>
              <a:rPr lang="el-GR" dirty="0"/>
              <a:t>9) Εσωτερικός έλεγχος, 10) Αξιολόγηση 11) Δημοσιονομικός διοικητικός </a:t>
            </a:r>
            <a:r>
              <a:rPr lang="el-GR" dirty="0" smtClean="0"/>
              <a:t>έλεγχος(υπάρχει </a:t>
            </a:r>
            <a:r>
              <a:rPr lang="el-GR" dirty="0"/>
              <a:t>και δημοσιονομικός δικαστικός και δημοσιονομικός κοινοβουλευτικός έλεγχος). </a:t>
            </a:r>
            <a:r>
              <a:rPr lang="el-GR" dirty="0" smtClean="0"/>
              <a:t> Τα είδη αυτά δεν είναι στεγανά μεταξύ τους. Συχνά συλλειτουργούν και επικαλύπτονται. </a:t>
            </a:r>
            <a:endParaRPr lang="el-GR" dirty="0"/>
          </a:p>
        </p:txBody>
      </p:sp>
    </p:spTree>
    <p:extLst>
      <p:ext uri="{BB962C8B-B14F-4D97-AF65-F5344CB8AC3E}">
        <p14:creationId xmlns:p14="http://schemas.microsoft.com/office/powerpoint/2010/main" val="1063869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ΧΑΡΑΚΤΗΡΙΣΤΙΚΑ ΤΟΥ ΔΙΟΙΚΗΤΙΚΟΥ ΕΛΕΓΧΟΥ</a:t>
            </a:r>
            <a:endParaRPr lang="el-GR" dirty="0"/>
          </a:p>
        </p:txBody>
      </p:sp>
      <p:sp>
        <p:nvSpPr>
          <p:cNvPr id="3" name="Θέση περιεχομένου 2"/>
          <p:cNvSpPr>
            <a:spLocks noGrp="1"/>
          </p:cNvSpPr>
          <p:nvPr>
            <p:ph idx="1"/>
          </p:nvPr>
        </p:nvSpPr>
        <p:spPr/>
        <p:txBody>
          <a:bodyPr/>
          <a:lstStyle/>
          <a:p>
            <a:pPr algn="just"/>
            <a:r>
              <a:rPr lang="el-GR" dirty="0"/>
              <a:t>Ο διοικητικός έλεγχος τόσο σε στενή έννοια (ιεραρχικός διοικητικός έλεγχος) όσο και σε ευρεία έννοια συστηματοποιείται με κριτήριο τον χρόνο </a:t>
            </a:r>
            <a:r>
              <a:rPr lang="el-GR" dirty="0" smtClean="0"/>
              <a:t>πραγματοποίησής του σε </a:t>
            </a:r>
            <a:r>
              <a:rPr lang="el-GR" dirty="0"/>
              <a:t>α) προληπτικό και β) κατασταλτικό. Με κριτήριο το περιεχόμενο και την ένταση του ελέγχου κατηγοριοποιείται σε έλεγχο νομιμότητας και σε έλεγχο ουσίας (σκοπιμότητας). Τόσο ο προληπτικός όσο και ο κατασταλτικός διοικητικός έλεγχος μπορεί να είναι έλεγχος νομιμότητας ή έλεγχος σκοπιμότητας. Το ακριβές περιεχόμενο του διοικητικού ελέγχου το προσδιορίζει η νομοθετική εξουσία, ο νόμος βάσει της </a:t>
            </a:r>
            <a:r>
              <a:rPr lang="el-GR" dirty="0" smtClean="0"/>
              <a:t>αρχής </a:t>
            </a:r>
            <a:r>
              <a:rPr lang="el-GR" dirty="0"/>
              <a:t>της νομιμότητας. Η ένταση, η έκταση και το ειδικό περιεχόμενο κάθε μορφής διοικητικού ελέγχου προσδιορίζεται από την αρχή της νομιμότητας, η οποία δεσμεύεται αλλά και περιορίζεται νομικά από τις συνταγματικές ρυθμίσεις (συνταγματική νομιμότητα). Ο διοικητικός έλεγχος είναι έλεγχος α) διοικητικής δράσης, β) προσώπων, γ) διαδικασιών, τρόπου οργάνωσης της εργασίας και πρακτικών και δ) δομών. </a:t>
            </a:r>
            <a:r>
              <a:rPr lang="el-GR" dirty="0" err="1"/>
              <a:t>Διέπεται</a:t>
            </a:r>
            <a:r>
              <a:rPr lang="el-GR" dirty="0"/>
              <a:t> από α) τις αρχές του διοικητικού δικαίου, β) τις αρχές της διοικητικής επιστήμης (δημόσιας διοίκησης), και γ) από τις αρχές του </a:t>
            </a:r>
            <a:r>
              <a:rPr lang="en-GB" dirty="0"/>
              <a:t>management </a:t>
            </a:r>
            <a:r>
              <a:rPr lang="el-GR" dirty="0"/>
              <a:t>(</a:t>
            </a:r>
            <a:r>
              <a:rPr lang="en-GB" dirty="0"/>
              <a:t>new public management</a:t>
            </a:r>
            <a:r>
              <a:rPr lang="el-GR" dirty="0" smtClean="0"/>
              <a:t>). Είναι όμως πάντα πρωτίστως έλεγχος νομιμότητας. </a:t>
            </a:r>
            <a:endParaRPr lang="el-GR" dirty="0"/>
          </a:p>
          <a:p>
            <a:pPr algn="just"/>
            <a:endParaRPr lang="el-GR" dirty="0"/>
          </a:p>
          <a:p>
            <a:endParaRPr lang="el-GR" dirty="0"/>
          </a:p>
        </p:txBody>
      </p:sp>
    </p:spTree>
    <p:extLst>
      <p:ext uri="{BB962C8B-B14F-4D97-AF65-F5344CB8AC3E}">
        <p14:creationId xmlns:p14="http://schemas.microsoft.com/office/powerpoint/2010/main" val="3635523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Ιεραρχικός διοικητικός έλεγχος (διοικητικός έλεγχος σε στενή έννοια)</a:t>
            </a:r>
            <a:r>
              <a:rPr lang="el-GR" dirty="0"/>
              <a:t/>
            </a:r>
            <a:br>
              <a:rPr lang="el-GR" dirty="0"/>
            </a:br>
            <a:endParaRPr lang="el-GR" dirty="0"/>
          </a:p>
        </p:txBody>
      </p:sp>
      <p:sp>
        <p:nvSpPr>
          <p:cNvPr id="3" name="Θέση περιεχομένου 2"/>
          <p:cNvSpPr>
            <a:spLocks noGrp="1"/>
          </p:cNvSpPr>
          <p:nvPr>
            <p:ph idx="1"/>
          </p:nvPr>
        </p:nvSpPr>
        <p:spPr/>
        <p:txBody>
          <a:bodyPr>
            <a:normAutofit/>
          </a:bodyPr>
          <a:lstStyle/>
          <a:p>
            <a:endParaRPr lang="el-GR" dirty="0"/>
          </a:p>
          <a:p>
            <a:pPr algn="just"/>
            <a:r>
              <a:rPr lang="el-GR" dirty="0"/>
              <a:t>Το διοικητικά όργανα που είναι ενταγμένα στην ίδια οργανωτική ενότητα (π.χ. σε ένα υπουργείο του  </a:t>
            </a:r>
            <a:r>
              <a:rPr lang="el-GR" dirty="0" err="1"/>
              <a:t>ν.π.δ.δ.</a:t>
            </a:r>
            <a:r>
              <a:rPr lang="el-GR" dirty="0"/>
              <a:t> - κράτος) βρίσκονται μεταξύ τους σε ιεραρχική σχέση που καθορίζεται από τους ισχύοντες κανόνες δικαίου. Η ιεραρχική σχέση των διοικητικών οργάνων του κράτους και η ενότητα του </a:t>
            </a:r>
            <a:r>
              <a:rPr lang="el-GR" dirty="0" err="1"/>
              <a:t>ν.π.δ.δ.</a:t>
            </a:r>
            <a:r>
              <a:rPr lang="el-GR" dirty="0"/>
              <a:t> κράτος συνεπάγονται την άσκηση ιεραρχικού διοικητικού ελέγχου (διοικητικού ελέγχου σε στενή έννοια) εντός του κράτους Ο ιεραρχικός έλεγχος τεκμαίρεται από την ιεραρχική διοικητική οργάνωση (ΣΕ 1678/1955). Ιεραρχικός έλεγχος υφίσταται και ασκείται και εντός του ίδιου </a:t>
            </a:r>
            <a:r>
              <a:rPr lang="el-GR" dirty="0" err="1"/>
              <a:t>ν.π.δ.δ.</a:t>
            </a:r>
            <a:r>
              <a:rPr lang="el-GR" dirty="0"/>
              <a:t> και γενικότερα εντός του ίδιου δημοσίου νομικού προσώπου. Ο ιεραρχικός διοικητικός έλεγχος είναι α) η αρμοδιότητα του ανώτερου οργάνου να δίνει οδηγίες και διαταγές προς το ιεραρχικά κατώτερο (υφιστάμενο) όργανο και β) η αρμοδιότητα του ανώτερου οργάνου να ασκεί έλεγχο στις πράξεις του κατώτερου οργάνου. Ο ιεραρχικός έλεγχος μπορεί να είναι έλεγχος νομιμότητας ή και σκοπιμότητας. Μπορεί να είναι προληπτικός, κατασταλτικός ή και προληπτικός και κατασταλτικός. Μπορεί να ασκείται αυτεπάγγελτα ή κατόπιν ενστάσεως. </a:t>
            </a:r>
          </a:p>
        </p:txBody>
      </p:sp>
    </p:spTree>
    <p:extLst>
      <p:ext uri="{BB962C8B-B14F-4D97-AF65-F5344CB8AC3E}">
        <p14:creationId xmlns:p14="http://schemas.microsoft.com/office/powerpoint/2010/main" val="315699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ΔΙΟΙΚΗΤΙΚΗ ΕΠΟΠΤΕΙΑ</a:t>
            </a:r>
            <a:endParaRPr lang="el-GR" dirty="0"/>
          </a:p>
        </p:txBody>
      </p:sp>
      <p:sp>
        <p:nvSpPr>
          <p:cNvPr id="3" name="Θέση περιεχομένου 2"/>
          <p:cNvSpPr>
            <a:spLocks noGrp="1"/>
          </p:cNvSpPr>
          <p:nvPr>
            <p:ph idx="1"/>
          </p:nvPr>
        </p:nvSpPr>
        <p:spPr/>
        <p:txBody>
          <a:bodyPr/>
          <a:lstStyle/>
          <a:p>
            <a:pPr lvl="0" algn="just"/>
            <a:r>
              <a:rPr lang="el-GR" dirty="0"/>
              <a:t>Διοικητική εποπτεία είναι η νομική σχέση που συνδέει το κράτος (νομικό πρόσωπο δημοσίου δικαίου κράτος, το κράτος σε στενή έννοια) με άλλα δημόσια νομικά πρόσωπα. Η διοικητική εποπτεία διαφέρει δομικά από τον ιεραρχικό διοικητικό έλεγχο κατά το ότι στην γνήσιά της μορφή δεν ασκείται ιεραρχικά εντός του ίδιου δημοσίου νομικού προσώπου. Ασκείται εκτός διοικητικής ιεραρχίας και από ένα νομικό πρόσωπο (</a:t>
            </a:r>
            <a:r>
              <a:rPr lang="el-GR" dirty="0" err="1"/>
              <a:t>ν.π.δ.δ.</a:t>
            </a:r>
            <a:r>
              <a:rPr lang="el-GR" dirty="0"/>
              <a:t> κράτος, εποπτεύον νομικό πρόσωπο, το διοικητικό όργανο του κράτους που ασκεί την διοικητική εποπτεία λέγεται εποπτεύων φορέας) σε ένα άλλο νομικό πρόσωπο (εποπτευόμενο νομικό πρόσωπο, εποπτευόμενος φορέας). Χαρακτηριστικά παραδείγματα διοικητικής εποπτείας είναι η εποπτεία του κράτους στους Οργανισμούς Τοπικής Αυτοδιοίκησης (άρθρο 102 παρ. 4 </a:t>
            </a:r>
            <a:r>
              <a:rPr lang="el-GR" dirty="0" err="1"/>
              <a:t>εδ</a:t>
            </a:r>
            <a:r>
              <a:rPr lang="el-GR" dirty="0"/>
              <a:t>. α </a:t>
            </a:r>
            <a:r>
              <a:rPr lang="el-GR" dirty="0" smtClean="0"/>
              <a:t>Σ) και στα </a:t>
            </a:r>
            <a:r>
              <a:rPr lang="el-GR" dirty="0"/>
              <a:t>Ανώτατα Εκπαιδευτικά Ιδρύματα (άρθρο 16 παρ. 5 </a:t>
            </a:r>
            <a:r>
              <a:rPr lang="el-GR" dirty="0" err="1"/>
              <a:t>εδ</a:t>
            </a:r>
            <a:r>
              <a:rPr lang="el-GR" dirty="0"/>
              <a:t>. β </a:t>
            </a:r>
            <a:r>
              <a:rPr lang="el-GR" dirty="0" smtClean="0"/>
              <a:t>Σ). </a:t>
            </a:r>
            <a:r>
              <a:rPr lang="el-GR" dirty="0"/>
              <a:t>Καταρχήν (εφόσον δεν ορίζεται από το νόμο αλλιώς) </a:t>
            </a:r>
            <a:r>
              <a:rPr lang="el-GR" dirty="0" smtClean="0"/>
              <a:t>η διοικητική εποπτεία είναι κατασταλτικός </a:t>
            </a:r>
            <a:r>
              <a:rPr lang="el-GR" dirty="0"/>
              <a:t>έλεγχος </a:t>
            </a:r>
            <a:r>
              <a:rPr lang="el-GR" dirty="0" smtClean="0"/>
              <a:t>μόνο νομιμότητας. </a:t>
            </a:r>
            <a:r>
              <a:rPr lang="el-GR" dirty="0"/>
              <a:t>Το περιεχόμενό της ρυθμίζεται περιπτωσιολογικά από την ειδική νομοθεσία (αρχή της νομιμότητας)</a:t>
            </a:r>
          </a:p>
          <a:p>
            <a:endParaRPr lang="el-GR" dirty="0"/>
          </a:p>
          <a:p>
            <a:endParaRPr lang="el-GR" dirty="0"/>
          </a:p>
          <a:p>
            <a:endParaRPr lang="el-GR" dirty="0"/>
          </a:p>
        </p:txBody>
      </p:sp>
    </p:spTree>
    <p:extLst>
      <p:ext uri="{BB962C8B-B14F-4D97-AF65-F5344CB8AC3E}">
        <p14:creationId xmlns:p14="http://schemas.microsoft.com/office/powerpoint/2010/main" val="2517048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ΔΙΟΙΚΗΤΙΚΕΣ ΕΝΣΤΑΣΕΙΣ </a:t>
            </a:r>
            <a:endParaRPr lang="el-GR" dirty="0"/>
          </a:p>
        </p:txBody>
      </p:sp>
      <p:sp>
        <p:nvSpPr>
          <p:cNvPr id="3" name="Θέση περιεχομένου 2"/>
          <p:cNvSpPr>
            <a:spLocks noGrp="1"/>
          </p:cNvSpPr>
          <p:nvPr>
            <p:ph idx="1"/>
          </p:nvPr>
        </p:nvSpPr>
        <p:spPr/>
        <p:txBody>
          <a:bodyPr/>
          <a:lstStyle/>
          <a:p>
            <a:pPr algn="just"/>
            <a:r>
              <a:rPr lang="el-GR" dirty="0"/>
              <a:t>Οι διοικητικές ενστάσεις των πολιτών συστηματοποιούνται σε πέντε κατηγορίες: αίτηση θεραπείας, ιεραρχική προσφυγή, ειδική διοικητική προσφυγή, </a:t>
            </a:r>
            <a:r>
              <a:rPr lang="el-GR" dirty="0" err="1"/>
              <a:t>ενδικοφανής</a:t>
            </a:r>
            <a:r>
              <a:rPr lang="el-GR" dirty="0"/>
              <a:t> διοικητική προσφυγή, αναφορά. Αίτηση θεραπείας, ιεραρχική προσφυγή, ειδική διοικητική προσφυγή, </a:t>
            </a:r>
            <a:r>
              <a:rPr lang="el-GR" dirty="0" err="1"/>
              <a:t>ενδικοφανής</a:t>
            </a:r>
            <a:r>
              <a:rPr lang="el-GR" dirty="0"/>
              <a:t> διοικητική προσφυγή ονομάζονται μαζί διοικητικές προσφυγές και αποτελούν τα είδη των ενστάσεων ενώπιον της δημόσιας διοίκησης κατά ατομικών διοικητικών πράξεων. Κοινό στοιχείο σε όλες τις διοικητικές ενστάσεις είναι το έγγραφο αίτημα του πολίτη για αποκατάσταση της υλικής ή ηθικής βλάβης στα έννομα συμφέροντά του προκλήθηκε από ατομική διοικητική πράξη (άρθρα 24 ή </a:t>
            </a:r>
            <a:r>
              <a:rPr lang="el-GR" dirty="0" smtClean="0"/>
              <a:t>25 ΚΔΔ) </a:t>
            </a:r>
            <a:r>
              <a:rPr lang="el-GR" dirty="0"/>
              <a:t>ή άλλη εκδοχή διοικητικής δράσης (άρθρο </a:t>
            </a:r>
            <a:r>
              <a:rPr lang="el-GR" dirty="0" smtClean="0"/>
              <a:t>27 ΚΔΔ, </a:t>
            </a:r>
            <a:r>
              <a:rPr lang="el-GR" dirty="0"/>
              <a:t>π.χ. έγγραφο που δεν είναι διοικητική πράξη, συμπεριφορά, προφορική επικοινωνία, υλική ενέργεια, παράλειψη).  </a:t>
            </a:r>
          </a:p>
          <a:p>
            <a:pPr algn="just"/>
            <a:endParaRPr lang="el-GR" dirty="0"/>
          </a:p>
        </p:txBody>
      </p:sp>
    </p:spTree>
    <p:extLst>
      <p:ext uri="{BB962C8B-B14F-4D97-AF65-F5344CB8AC3E}">
        <p14:creationId xmlns:p14="http://schemas.microsoft.com/office/powerpoint/2010/main" val="1151932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ΕΝΔΙΚΟΦΑΝΗΣ ΔΙΟΙΚΗΤΙΚΗ ΠΡΟΣΦΥΓΗ</a:t>
            </a:r>
            <a:endParaRPr lang="el-GR" dirty="0"/>
          </a:p>
        </p:txBody>
      </p:sp>
      <p:sp>
        <p:nvSpPr>
          <p:cNvPr id="3" name="Θέση περιεχομένου 2"/>
          <p:cNvSpPr>
            <a:spLocks noGrp="1"/>
          </p:cNvSpPr>
          <p:nvPr>
            <p:ph idx="1"/>
          </p:nvPr>
        </p:nvSpPr>
        <p:spPr/>
        <p:txBody>
          <a:bodyPr/>
          <a:lstStyle/>
          <a:p>
            <a:pPr algn="just"/>
            <a:r>
              <a:rPr lang="el-GR" dirty="0"/>
              <a:t>Πολλές φορές το ειδικό διοικητικό δίκαιο ρυθμίζει ειδικά τα των ενστάσεων κατά διοικητικών πράξεων σε ένα πεδίο. Σύμφωνα με τον κομβικό για το διοικητικό δίκαιο ερμηνευτικό κανόνα «ειδική νομική ρύθμιση υπερισχύει γενικής» στις περιπτώσεις αυτές εφαρμόζεται το ειδικό διοικητικό δίκαιο των ενστάσεων σε συστηματική όμως ερμηνεία με το άρθρο 25 του Κώδικα Διοικητικής Διαδικασίας. Το άρθρο 25 προβλέπει ότι, εφόσον το αρμόδιο να κρίνει την </a:t>
            </a:r>
            <a:r>
              <a:rPr lang="el-GR" dirty="0" err="1"/>
              <a:t>ερειδόμενη</a:t>
            </a:r>
            <a:r>
              <a:rPr lang="el-GR" dirty="0"/>
              <a:t> στο ειδικό διοικητικό δίκαιο ένσταση κατά διοικητικής πράξης  έχει αρμοδιότητα όχι μόνο να την ακυρώσει, αλλά και να την τροποποιήσει, δηλαδή να πραγματοποιήσει έλεγχο και ουσίας πέραν του ελέγχου της νομιμότητας, τότε η ένσταση αυτή εμπίπτει στην κατηγορία των </a:t>
            </a:r>
            <a:r>
              <a:rPr lang="el-GR" dirty="0" err="1"/>
              <a:t>ενδικοφανών</a:t>
            </a:r>
            <a:r>
              <a:rPr lang="el-GR" dirty="0"/>
              <a:t> διοικητικών προσφυγών. </a:t>
            </a:r>
          </a:p>
        </p:txBody>
      </p:sp>
    </p:spTree>
    <p:extLst>
      <p:ext uri="{BB962C8B-B14F-4D97-AF65-F5344CB8AC3E}">
        <p14:creationId xmlns:p14="http://schemas.microsoft.com/office/powerpoint/2010/main" val="302130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p:txBody>
          <a:bodyPr rtlCol="0"/>
          <a:lstStyle/>
          <a:p>
            <a:r>
              <a:rPr lang="el-GR" b="1" dirty="0" smtClean="0"/>
              <a:t>Διοικητικό </a:t>
            </a:r>
            <a:r>
              <a:rPr lang="el-GR" b="1" dirty="0"/>
              <a:t>Δίκαιο και έλεγχος της διοικητικής </a:t>
            </a:r>
            <a:r>
              <a:rPr lang="el-GR" b="1" dirty="0" smtClean="0"/>
              <a:t>δράσης</a:t>
            </a:r>
            <a:r>
              <a:rPr lang="el-GR" noProof="1" smtClean="0"/>
              <a:t>τ</a:t>
            </a:r>
            <a:endParaRPr lang="el-GR" noProof="1"/>
          </a:p>
        </p:txBody>
      </p:sp>
      <p:sp>
        <p:nvSpPr>
          <p:cNvPr id="14" name="Θέση περιεχομένου 13"/>
          <p:cNvSpPr>
            <a:spLocks noGrp="1"/>
          </p:cNvSpPr>
          <p:nvPr>
            <p:ph idx="1"/>
          </p:nvPr>
        </p:nvSpPr>
        <p:spPr/>
        <p:txBody>
          <a:bodyPr rtlCol="0"/>
          <a:lstStyle/>
          <a:p>
            <a:pPr rtl="0"/>
            <a:r>
              <a:rPr lang="el-GR" noProof="1" smtClean="0"/>
              <a:t>Οργανωτικό Διοικητικό Δίκαιο (Δίκαιο της διοικητικής οργάνωσης) </a:t>
            </a:r>
            <a:endParaRPr lang="el-GR" noProof="1"/>
          </a:p>
          <a:p>
            <a:pPr rtl="0"/>
            <a:r>
              <a:rPr lang="el-GR" noProof="1" smtClean="0"/>
              <a:t>Ουσιαστικό Διοικητικό Δίκαιο (Δίκαιο της διοικητικής δράσης)</a:t>
            </a:r>
            <a:endParaRPr lang="el-GR" noProof="1"/>
          </a:p>
          <a:p>
            <a:pPr rtl="0"/>
            <a:r>
              <a:rPr lang="el-GR" noProof="1" smtClean="0"/>
              <a:t>Δικονομικό Διοικητικό Δίκαιο (Δίκαιο της διοικητικής δίκης, διοικητική δικονομία)</a:t>
            </a:r>
            <a:endParaRPr lang="el-GR" noProof="1"/>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ΕΙΔΙΚΗ ΔΙΟΙΚΗΤΙΚΗ ΠΡΟΣΦΥΓΗ</a:t>
            </a:r>
            <a:endParaRPr lang="el-GR" dirty="0"/>
          </a:p>
        </p:txBody>
      </p:sp>
      <p:sp>
        <p:nvSpPr>
          <p:cNvPr id="3" name="Θέση περιεχομένου 2"/>
          <p:cNvSpPr>
            <a:spLocks noGrp="1"/>
          </p:cNvSpPr>
          <p:nvPr>
            <p:ph idx="1"/>
          </p:nvPr>
        </p:nvSpPr>
        <p:spPr/>
        <p:txBody>
          <a:bodyPr/>
          <a:lstStyle/>
          <a:p>
            <a:pPr algn="just"/>
            <a:r>
              <a:rPr lang="el-GR" dirty="0"/>
              <a:t>Όταν το ειδικό διοικητικό δίκαιο προβλέπει μεν ειδική ένσταση αλλά χωρίς την αρμοδιότητα στο αρμόδιο όργανο να τροποποιήσει την διοικητική πράξη και να ελέγξει και την ουσία της υπόθεσης (δηλαδή όταν δίνει την αρμοδιότητα στο διοικητικό όργανο που θα κρίνει την ένσταση να κάνει μόνο έλεγχο νομιμότητας), τότε η ένσταση αυτή υπάγεται στην κατηγορία των ειδικών διοικητικών προσφυγών σύμφωνα με το άρθρο 25. Το ειδικό διοικητικό δίκαιο, ομοίως και ως προς την ειδική διοικητική προσφυγή, προβλέπει το αρμόδιο όργανο να την κρίνει, την προθεσμία για την άσκησή της και την προθεσμία απάντησης σε αυτή. </a:t>
            </a:r>
          </a:p>
        </p:txBody>
      </p:sp>
    </p:spTree>
    <p:extLst>
      <p:ext uri="{BB962C8B-B14F-4D97-AF65-F5344CB8AC3E}">
        <p14:creationId xmlns:p14="http://schemas.microsoft.com/office/powerpoint/2010/main" val="331043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ΑΙΤΗΣΗ ΘΕΡΑΠΕΙΑΣ/ΙΕΡΑΡΧΙΚΗ ΠΡΟΣΦΥΓΗ</a:t>
            </a:r>
            <a:endParaRPr lang="el-GR" dirty="0"/>
          </a:p>
        </p:txBody>
      </p:sp>
      <p:sp>
        <p:nvSpPr>
          <p:cNvPr id="3" name="Θέση περιεχομένου 2"/>
          <p:cNvSpPr>
            <a:spLocks noGrp="1"/>
          </p:cNvSpPr>
          <p:nvPr>
            <p:ph idx="1"/>
          </p:nvPr>
        </p:nvSpPr>
        <p:spPr/>
        <p:txBody>
          <a:bodyPr/>
          <a:lstStyle/>
          <a:p>
            <a:pPr algn="just"/>
            <a:r>
              <a:rPr lang="el-GR" dirty="0"/>
              <a:t>Στις περιπτώσεις που δεν προβλέπεται από το ειδικό διοικητικό δίκαιο </a:t>
            </a:r>
            <a:r>
              <a:rPr lang="el-GR" dirty="0" err="1"/>
              <a:t>ενδικοφανής</a:t>
            </a:r>
            <a:r>
              <a:rPr lang="el-GR" dirty="0"/>
              <a:t> διοικητική προσφυγή ή ειδική διοικητική προσφυγή κατά ατομικής διοικητικής πράξης σύμφωνα με το άρθρο 25, κάθε πολίτης μπορεί να ασκήσει κατά δυσμενούς για αυτόν ατομικής διοικητικής πράξης ή </a:t>
            </a:r>
            <a:r>
              <a:rPr lang="el-GR" dirty="0" smtClean="0"/>
              <a:t>α) αίτηση </a:t>
            </a:r>
            <a:r>
              <a:rPr lang="el-GR" dirty="0"/>
              <a:t>θεραπείας (ενώπιον του οργάνου που εξέδωσε την ατομική διοικητική πράξη) ή </a:t>
            </a:r>
            <a:r>
              <a:rPr lang="el-GR" dirty="0" smtClean="0"/>
              <a:t>β) ιεραρχική </a:t>
            </a:r>
            <a:r>
              <a:rPr lang="el-GR" dirty="0"/>
              <a:t>διοικητική προσφυγή (ενώπιον του ιεραρχικά προϊσταμένου οργάνου). Ο πολίτης έχει δικαίωμα επιλογής. Δεν μπορεί να ασκήσει και αίτηση θεραπείας και ιεραρχική προσφυγή, ούτε πρώτα την μία και μετά την άλλη. Επίσης εφόσον προβλέπεται </a:t>
            </a:r>
            <a:r>
              <a:rPr lang="el-GR" dirty="0" err="1"/>
              <a:t>ενδικοφανής</a:t>
            </a:r>
            <a:r>
              <a:rPr lang="el-GR" dirty="0"/>
              <a:t> ή ειδική διοικητική προσφυγή και αυτή ασκήθηκε και απορρίφθηκε, ο πολίτης δεν έχει δικαίωμα να ασκήσει μετά και αίτηση θεραπείας ή ιεραρχική προσφυγή. Δηλαδή όπου εφαρμόζεται το άρθρο 25 δεν εφαρμόζεται και το άρθρο 24. Η προθεσμία απάντησης στην αίτηση θεραπείας και στην ιεραρχική προσφυγή είναι 30 ημέρες. </a:t>
            </a:r>
          </a:p>
        </p:txBody>
      </p:sp>
    </p:spTree>
    <p:extLst>
      <p:ext uri="{BB962C8B-B14F-4D97-AF65-F5344CB8AC3E}">
        <p14:creationId xmlns:p14="http://schemas.microsoft.com/office/powerpoint/2010/main" val="1924696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ΑΝΑΦΟΡΑ ΑΡΘΡΟΥ 27 ΚΔΔ</a:t>
            </a:r>
            <a:endParaRPr lang="el-GR" dirty="0"/>
          </a:p>
        </p:txBody>
      </p:sp>
      <p:sp>
        <p:nvSpPr>
          <p:cNvPr id="3" name="Θέση περιεχομένου 2"/>
          <p:cNvSpPr>
            <a:spLocks noGrp="1"/>
          </p:cNvSpPr>
          <p:nvPr>
            <p:ph idx="1"/>
          </p:nvPr>
        </p:nvSpPr>
        <p:spPr/>
        <p:txBody>
          <a:bodyPr/>
          <a:lstStyle/>
          <a:p>
            <a:pPr algn="just"/>
            <a:r>
              <a:rPr lang="el-GR" dirty="0"/>
              <a:t>Όταν ο πολίτης θέλει να ζητήσει αποκατάσταση υλικής ή ηθικής βλάβης των έννομων συμφερόντων του που προκαλείται από ενέργεια ή παράλειψη ενέργειας διοικητικής αρχής (όχι δηλαδή για ατομική διοικητική πράξη, καθώς εκεί εφαρμόζονται όπως είδαμε μόνο τα άρθρα 25 και 24 κατά τα ανωτέρω) τότε έχει το δικαίωμα να ασκήσει αναφορά σύμφωνα με το άρθρο 27 ΚΔΔ και να ζητήσει την επανόρθωση ή την ανατροπή της βλάβης που επικαλείται. Η αναφορά του άρθρου 27  είναι η πέμπτη και τελευταία κατηγορία ένστασης. </a:t>
            </a:r>
          </a:p>
          <a:p>
            <a:endParaRPr lang="el-GR" dirty="0"/>
          </a:p>
        </p:txBody>
      </p:sp>
    </p:spTree>
    <p:extLst>
      <p:ext uri="{BB962C8B-B14F-4D97-AF65-F5344CB8AC3E}">
        <p14:creationId xmlns:p14="http://schemas.microsoft.com/office/powerpoint/2010/main" val="94917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Αναστολή εκτέλεσης διοικητικής πράξης από την δημόσια διοίκηση </a:t>
            </a:r>
            <a:br>
              <a:rPr lang="el-GR" dirty="0"/>
            </a:br>
            <a:endParaRPr lang="el-GR" dirty="0"/>
          </a:p>
        </p:txBody>
      </p:sp>
      <p:sp>
        <p:nvSpPr>
          <p:cNvPr id="3" name="Θέση περιεχομένου 2"/>
          <p:cNvSpPr>
            <a:spLocks noGrp="1"/>
          </p:cNvSpPr>
          <p:nvPr>
            <p:ph idx="1"/>
          </p:nvPr>
        </p:nvSpPr>
        <p:spPr/>
        <p:txBody>
          <a:bodyPr/>
          <a:lstStyle/>
          <a:p>
            <a:pPr marL="0" indent="0" algn="just">
              <a:buNone/>
            </a:pPr>
            <a:r>
              <a:rPr lang="el-GR" dirty="0"/>
              <a:t>Σύμφωνα με το άρθρο 26 ΚΔΔ όταν ασκηθεί διοικητική προσφυγή (δηλαδή κατά τα ανωτέρω αίτηση θεραπείας, ιεραρχική προσφυγή, ειδική διοικητική προσφυγή, </a:t>
            </a:r>
            <a:r>
              <a:rPr lang="el-GR" dirty="0" err="1"/>
              <a:t>ενδικοφανής</a:t>
            </a:r>
            <a:r>
              <a:rPr lang="el-GR" dirty="0"/>
              <a:t> διοικητική προσφυγή), η αρμόδια για την εξέτασή της διοικητική αρχή μπορεί, ύστερα από αίτηση του ενδιαφερομένου ή και αυτεπαγγέλτως, να </a:t>
            </a:r>
            <a:r>
              <a:rPr lang="el-GR" dirty="0" err="1"/>
              <a:t>αvαστείλει</a:t>
            </a:r>
            <a:r>
              <a:rPr lang="el-GR" dirty="0"/>
              <a:t> την εκτέλεση της διοικητικής πράξης ωσότου αποφανθεί για την προσφυγή </a:t>
            </a:r>
            <a:r>
              <a:rPr lang="el-GR" dirty="0" smtClean="0"/>
              <a:t>(και</a:t>
            </a:r>
            <a:r>
              <a:rPr lang="el-GR" dirty="0"/>
              <a:t>. πάντως, όχι πέρα από την προθεσμία που ορίζεται για την έκδοση της απόφασής </a:t>
            </a:r>
            <a:r>
              <a:rPr lang="el-GR" dirty="0" smtClean="0"/>
              <a:t>της). </a:t>
            </a:r>
            <a:r>
              <a:rPr lang="el-GR" dirty="0"/>
              <a:t>Η αναστολή της διοικητικής πράξης είναι στην διακριτική ευχέρεια του αρμοδίου οργάνου. Η απάντηση στο έγγραφο αίτημα αναστολής θα πρέπει να είναι έγγραφη και αιτιολογημένη. </a:t>
            </a:r>
          </a:p>
          <a:p>
            <a:endParaRPr lang="el-GR" dirty="0"/>
          </a:p>
        </p:txBody>
      </p:sp>
    </p:spTree>
    <p:extLst>
      <p:ext uri="{BB962C8B-B14F-4D97-AF65-F5344CB8AC3E}">
        <p14:creationId xmlns:p14="http://schemas.microsoft.com/office/powerpoint/2010/main" val="3472401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ΑΝΕΞΑΡΤΗΤΕΣ ΑΡΧΕΣ</a:t>
            </a:r>
            <a:endParaRPr lang="el-GR" dirty="0"/>
          </a:p>
        </p:txBody>
      </p:sp>
      <p:sp>
        <p:nvSpPr>
          <p:cNvPr id="3" name="Θέση περιεχομένου 2"/>
          <p:cNvSpPr>
            <a:spLocks noGrp="1"/>
          </p:cNvSpPr>
          <p:nvPr>
            <p:ph idx="1"/>
          </p:nvPr>
        </p:nvSpPr>
        <p:spPr/>
        <p:txBody>
          <a:bodyPr/>
          <a:lstStyle/>
          <a:p>
            <a:pPr algn="just"/>
            <a:r>
              <a:rPr lang="el-GR" dirty="0"/>
              <a:t>Οι Ανεξάρτητες Αρχές υπάγονται ιδιοτύπως στην εκτελεστική εξουσία, αποτελούν ιδιόμορφη εκδοχή εκτελεστικής λειτουργίας. Οι Ανεξάρτητες Αρχές χαρακτηρίζονται πρώτον από ανεξαρτησία έναντι της Κυβέρνησης και γενικότερα έναντι κάθε μορφής πολιτικής ή ιδιωτικής εξουσίας. Δεύτερον επιφορτίζονται με την εγγύηση, την εποπτεία, την ρύθμιση, τον διαμεσολαβητικό έλεγχο α) της προστασίας θεμελιωδών δικαιωμάτων, β) τομέων της οικονομίας και γ) της δημόσιας διοίκησης και του ευρύτερου δημοσίου τομέα. Αναπτύσσουν γνωμοδοτικές και αποφασιστικές αρμοδιότητες στους άνω τομείς. Η δράση των Ανεξαρτήτων Αρχών υπόκειται σε κοινοβουλευτικό έλεγχο και οι εκτελεστές διοικητικές πράξεις τους σε πλήρη δικαστικό έλεγχο. Οι 5 συνταγματικά κατοχυρωμένες Ανεξάρτητες Αρχές πρέπει να διακρίνονται από τις υπόλοιπες Ανεξάρτητες Διοικητικές Αρχές που δεν θεσπίζονται στο Σύνταγμα.  </a:t>
            </a:r>
          </a:p>
          <a:p>
            <a:pPr algn="just"/>
            <a:endParaRPr lang="el-GR" dirty="0"/>
          </a:p>
        </p:txBody>
      </p:sp>
    </p:spTree>
    <p:extLst>
      <p:ext uri="{BB962C8B-B14F-4D97-AF65-F5344CB8AC3E}">
        <p14:creationId xmlns:p14="http://schemas.microsoft.com/office/powerpoint/2010/main" val="807670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5 ΣΥΝΤΑΓΜΑΤΙΚΑ ΚΑΤΟΧΥΡΩΜΕΝΕΣ ΑΑ</a:t>
            </a:r>
            <a:endParaRPr lang="el-GR" dirty="0"/>
          </a:p>
        </p:txBody>
      </p:sp>
      <p:sp>
        <p:nvSpPr>
          <p:cNvPr id="3" name="Θέση περιεχομένου 2"/>
          <p:cNvSpPr>
            <a:spLocks noGrp="1"/>
          </p:cNvSpPr>
          <p:nvPr>
            <p:ph idx="1"/>
          </p:nvPr>
        </p:nvSpPr>
        <p:spPr/>
        <p:txBody>
          <a:bodyPr/>
          <a:lstStyle/>
          <a:p>
            <a:pPr marL="0" indent="0" algn="just">
              <a:buNone/>
            </a:pPr>
            <a:r>
              <a:rPr lang="el-GR" dirty="0"/>
              <a:t>Οι συνταγματικά κατοχυρωμένες (με την αναθεώρηση του 2001) Ανεξάρτητες Αρχές είναι πέντε: 1) Ο Συνήγορος του Πολίτη, 2) Το Ανώτατο Συμβούλιο Επιλογής Προσωπικού (ΑΣΕΠ), 3) Η Αρχή Προστασίας Δεδομένων Προσωπικού Χαρακτήρα (ΑΠΔΠΧ), 4) Το Εθνικό Συμβούλιο Ραδιοτηλεόρασης (ΕΣΡ) και 5) Η Αρχή Διασφάλισης του Απορρήτου των Επικοινωνιών (ΑΔΑΕ). Οι συνταγματικά κατοχυρωμένες Ανεξάρτητες Αρχές δεν μπορούν να καταργηθούν ή να τροποποιηθούν, όσον αφορά στο συνταγματικά προσδιορισμένο θεσμικό τους περιεχόμενο, με νόμο. Το γενικό νομικό πλαίσιο και για τις πέντε συνταγματικά κατοχυρωμένες Ανεξάρτητες Αρχές θεσπίζεται από το ν. 3051/2002. Παράλληλα έχουν θεσπιστεί ειδικοί εκτελεστικοί του Συντάγματος νόμοι για κάθε συνταγματικά κατοχυρωμένη Ανεξάρτητη Αρχή ενώ όλες έχουν τον κανονισμό λειτουργίας τους.</a:t>
            </a:r>
          </a:p>
          <a:p>
            <a:endParaRPr lang="el-GR" dirty="0"/>
          </a:p>
          <a:p>
            <a:endParaRPr lang="el-GR" dirty="0"/>
          </a:p>
        </p:txBody>
      </p:sp>
    </p:spTree>
    <p:extLst>
      <p:ext uri="{BB962C8B-B14F-4D97-AF65-F5344CB8AC3E}">
        <p14:creationId xmlns:p14="http://schemas.microsoft.com/office/powerpoint/2010/main" val="4102238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ΣΥΝΗΓΟΡΟΣ ΤΟΥ ΠΟΛΙΤΗ </a:t>
            </a:r>
            <a:endParaRPr lang="el-GR" dirty="0"/>
          </a:p>
        </p:txBody>
      </p:sp>
      <p:sp>
        <p:nvSpPr>
          <p:cNvPr id="3" name="Θέση περιεχομένου 2"/>
          <p:cNvSpPr>
            <a:spLocks noGrp="1"/>
          </p:cNvSpPr>
          <p:nvPr>
            <p:ph idx="1"/>
          </p:nvPr>
        </p:nvSpPr>
        <p:spPr/>
        <p:txBody>
          <a:bodyPr/>
          <a:lstStyle/>
          <a:p>
            <a:pPr marL="0" indent="0" algn="just">
              <a:buNone/>
            </a:pPr>
            <a:r>
              <a:rPr lang="el-GR" dirty="0"/>
              <a:t>Ο Συνήγορος του Πολίτη είναι η ελληνική θεσμική εκδοχή του </a:t>
            </a:r>
            <a:r>
              <a:rPr lang="en-US" dirty="0"/>
              <a:t>Ombudsman</a:t>
            </a:r>
            <a:r>
              <a:rPr lang="el-GR" dirty="0"/>
              <a:t>. Θεσπίστηκε το 1997 και λειτουργεί από τον Οκτώβριο του 1998. Το </a:t>
            </a:r>
            <a:r>
              <a:rPr lang="el-GR" dirty="0" err="1"/>
              <a:t>π.δ.</a:t>
            </a:r>
            <a:r>
              <a:rPr lang="el-GR" dirty="0"/>
              <a:t> 273/299, ο ν. 3051/2002 και ο ν. 3094/2003 θέτουν το νομικό πλαίσιο λειτουργίας του Συνηγόρου του Πολίτη. Τα άρθρα 101</a:t>
            </a:r>
            <a:r>
              <a:rPr lang="el-GR" baseline="30000" dirty="0"/>
              <a:t>α</a:t>
            </a:r>
            <a:r>
              <a:rPr lang="el-GR" dirty="0"/>
              <a:t> και 103 παρ. 9 του Συντάγματος και τα άρθρα 138</a:t>
            </a:r>
            <a:r>
              <a:rPr lang="el-GR" baseline="30000" dirty="0"/>
              <a:t>α</a:t>
            </a:r>
            <a:r>
              <a:rPr lang="el-GR" dirty="0"/>
              <a:t>  και 14 του Κανονισμού της Βουλής συμπληρώνουν τη νομική παλέτα.  Ειδικές κανονιστικές διοικητικές πράξεις (ΚΥΑ και αποφάσεις του Συνηγόρου του Πολίτη) ολοκληρώνουν το νομικό πλαίσιο. Σημαντική πρακτική σημασία, χωρίς νομική δεσμευτικότητα, έχει το εγχειρίδιο εργασιών (</a:t>
            </a:r>
            <a:r>
              <a:rPr lang="en-US" dirty="0"/>
              <a:t>manual</a:t>
            </a:r>
            <a:r>
              <a:rPr lang="el-GR" dirty="0"/>
              <a:t>) του Συνηγόρου. </a:t>
            </a:r>
          </a:p>
          <a:p>
            <a:endParaRPr lang="el-GR" dirty="0"/>
          </a:p>
        </p:txBody>
      </p:sp>
    </p:spTree>
    <p:extLst>
      <p:ext uri="{BB962C8B-B14F-4D97-AF65-F5344CB8AC3E}">
        <p14:creationId xmlns:p14="http://schemas.microsoft.com/office/powerpoint/2010/main" val="432828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ΣΥΝΗΓΟΡΟΣ ΤΟΥ ΠΟΛΙΤΗ ΙΙ</a:t>
            </a:r>
            <a:endParaRPr lang="el-GR" dirty="0"/>
          </a:p>
        </p:txBody>
      </p:sp>
      <p:sp>
        <p:nvSpPr>
          <p:cNvPr id="3" name="Θέση περιεχομένου 2"/>
          <p:cNvSpPr>
            <a:spLocks noGrp="1"/>
          </p:cNvSpPr>
          <p:nvPr>
            <p:ph idx="1"/>
          </p:nvPr>
        </p:nvSpPr>
        <p:spPr/>
        <p:txBody>
          <a:bodyPr/>
          <a:lstStyle/>
          <a:p>
            <a:pPr marL="0" indent="0" algn="just">
              <a:buNone/>
            </a:pPr>
            <a:r>
              <a:rPr lang="el-GR" dirty="0"/>
              <a:t>Η Ανεξάρτητη Αρχή «Συνήγορος του Πολίτη» έχει ως επικεφαλής πρόσωπο που επίσης ονομάζεται Συνήγορος του Πολίτη. Την ηγεσία της Αρχής συμπληρώνουν οι 6 Βοηθοί Συνήγοροι του Πολίτη, οι επικεφαλής των 6 κύκλων δραστηριότητας της Αρχής. Η Αρχή έχει ως ραχοκοκαλιά και κομβικό άξονα της λειτουργίας της Ειδικούς Επιστήμονες υψηλών προσόντων, εκ των οποίων οι μισοί περίπου είναι Δικηγόροι, και υποστηρίζεται από Γραμματεία. </a:t>
            </a:r>
          </a:p>
          <a:p>
            <a:endParaRPr lang="el-GR" dirty="0"/>
          </a:p>
        </p:txBody>
      </p:sp>
    </p:spTree>
    <p:extLst>
      <p:ext uri="{BB962C8B-B14F-4D97-AF65-F5344CB8AC3E}">
        <p14:creationId xmlns:p14="http://schemas.microsoft.com/office/powerpoint/2010/main" val="2737192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ΣΥΝΗΓΟΡΟΣ ΤΟΥ ΠΟΛΙΤΗ ΙΙΙ</a:t>
            </a:r>
            <a:endParaRPr lang="el-GR" dirty="0"/>
          </a:p>
        </p:txBody>
      </p:sp>
      <p:sp>
        <p:nvSpPr>
          <p:cNvPr id="3" name="Θέση περιεχομένου 2"/>
          <p:cNvSpPr>
            <a:spLocks noGrp="1"/>
          </p:cNvSpPr>
          <p:nvPr>
            <p:ph idx="1"/>
          </p:nvPr>
        </p:nvSpPr>
        <p:spPr/>
        <p:txBody>
          <a:bodyPr/>
          <a:lstStyle/>
          <a:p>
            <a:pPr marL="0" indent="0" algn="just">
              <a:buNone/>
            </a:pPr>
            <a:r>
              <a:rPr lang="el-GR" dirty="0"/>
              <a:t>Οι πολίτες προσφεύγουν ενώπιον του Συνηγόρου του Πολίτη με έγγραφη και ενυπόγραφη αναφορά που είτε α) κατατίθεται στο γραφείο υποδοχής του Συνηγόρου του Πολίτη, είτε β) αποστέλλεται μέσω ταχυδρομείου, είτε γ) αποστέλλεται μέσω φαξ, είτε δ) υποβάλλεται ηλεκτρονικά. Η αναφορά στον Συνήγορο του Πολίτη αποτελεί εκδοχή του συνταγματικά κατοχυρωμένου (άρθρο 10 παρ. 1) θεμελιώδους δικαιώματος της αναφοράς στις αρχές. Ο Συνήγορος του Πολίτη </a:t>
            </a:r>
            <a:r>
              <a:rPr lang="el-GR" dirty="0" err="1"/>
              <a:t>κατ</a:t>
            </a:r>
            <a:r>
              <a:rPr lang="el-GR" dirty="0"/>
              <a:t>΄ εξαίρεση επιλαμβάνεται υποθέσεων και αυτεπαγγέλτως. Ο θεσμικός ρόλος του Συνηγόρου του Πολίτη είναι κατά βάση διαμεσολαβητικός και ελεγκτικός. Το </a:t>
            </a:r>
            <a:r>
              <a:rPr lang="el-GR" dirty="0" err="1" smtClean="0"/>
              <a:t>τετράπτυχο</a:t>
            </a:r>
            <a:r>
              <a:rPr lang="el-GR" dirty="0" smtClean="0"/>
              <a:t> </a:t>
            </a:r>
            <a:r>
              <a:rPr lang="el-GR" dirty="0"/>
              <a:t>της φυσιογνωμίας του συμπληρώνεται με την υπεράσπιση (την συνηγορία) των δικαιωμάτων και των συμφερόντων των πολιτών και με την στόχευση επίλυσης της υπόθεσης.  Το κυρίως πεδίο της ελεγκτικής- διαμεσολαβητικής δράσης του Συνηγόρου του Πολίτη είναι οι δημόσιες υπηρεσίες, αλλά για ζητήματα δικαιωμάτων των παιδιών και ισότητας των φύλων ελέγχει και ιδιώτες. </a:t>
            </a:r>
          </a:p>
          <a:p>
            <a:endParaRPr lang="el-GR" dirty="0"/>
          </a:p>
        </p:txBody>
      </p:sp>
    </p:spTree>
    <p:extLst>
      <p:ext uri="{BB962C8B-B14F-4D97-AF65-F5344CB8AC3E}">
        <p14:creationId xmlns:p14="http://schemas.microsoft.com/office/powerpoint/2010/main" val="3983859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ΣΥΝΗΓΟΡΟΣ ΤΟΥ ΠΟΛΙΤΗ </a:t>
            </a:r>
            <a:r>
              <a:rPr lang="en-GB" dirty="0" smtClean="0"/>
              <a:t>IV</a:t>
            </a:r>
            <a:endParaRPr lang="el-GR" dirty="0"/>
          </a:p>
        </p:txBody>
      </p:sp>
      <p:sp>
        <p:nvSpPr>
          <p:cNvPr id="3" name="Θέση περιεχομένου 2"/>
          <p:cNvSpPr>
            <a:spLocks noGrp="1"/>
          </p:cNvSpPr>
          <p:nvPr>
            <p:ph idx="1"/>
          </p:nvPr>
        </p:nvSpPr>
        <p:spPr/>
        <p:txBody>
          <a:bodyPr/>
          <a:lstStyle/>
          <a:p>
            <a:pPr marL="0" indent="0" algn="just">
              <a:buNone/>
            </a:pPr>
            <a:r>
              <a:rPr lang="el-GR" dirty="0"/>
              <a:t>Οκτώ είναι τα βασικά χαρακτηριστικά της διαμεσολαβητικής λειτουργίας του Συνηγόρου του Πολίτη: η ευέλικτη και αντιγραφειοκρατική φυσιογνωμία, η λειτουργία με γνώμονα την </a:t>
            </a:r>
            <a:r>
              <a:rPr lang="el-GR" dirty="0" err="1"/>
              <a:t>προσφορότητα</a:t>
            </a:r>
            <a:r>
              <a:rPr lang="el-GR" dirty="0"/>
              <a:t> των μέσων και την αποτελεσματικότητα, ο νομικός έλεγχος της υπόθεσης, η επί της ουσίας εξέταση της υπόθεσης, η δέσμευση των ελεγχόμενων φορέων ως προς την κατεύθυνση που αποδίδει ο Συνήγορος του Πολίτη στην διαμεσολαβητική διαδικασία, η έλλειψη </a:t>
            </a:r>
            <a:r>
              <a:rPr lang="el-GR" dirty="0" err="1"/>
              <a:t>εκτελεστότητας</a:t>
            </a:r>
            <a:r>
              <a:rPr lang="el-GR" dirty="0"/>
              <a:t> των προτάσεων του Συνηγόρου του Πολίτη προς τους ελεγχόμενους φορείς, η πειθώ, και η ήπια κυρωτική λειτουργία με την οποία εξοπλίζεται ο θεσμός.</a:t>
            </a:r>
          </a:p>
          <a:p>
            <a:endParaRPr lang="el-GR" dirty="0"/>
          </a:p>
        </p:txBody>
      </p:sp>
    </p:spTree>
    <p:extLst>
      <p:ext uri="{BB962C8B-B14F-4D97-AF65-F5344CB8AC3E}">
        <p14:creationId xmlns:p14="http://schemas.microsoft.com/office/powerpoint/2010/main" val="572368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1" smtClean="0"/>
              <a:t>ΔΗΜΟΣΙΑ ΔΙΟΙΚΗΣΗ  </a:t>
            </a:r>
            <a:endParaRPr lang="el-GR" noProof="1"/>
          </a:p>
        </p:txBody>
      </p:sp>
      <p:sp>
        <p:nvSpPr>
          <p:cNvPr id="3" name="Θέση περιεχομένου 2"/>
          <p:cNvSpPr>
            <a:spLocks noGrp="1"/>
          </p:cNvSpPr>
          <p:nvPr>
            <p:ph idx="1"/>
          </p:nvPr>
        </p:nvSpPr>
        <p:spPr/>
        <p:txBody>
          <a:bodyPr>
            <a:normAutofit/>
          </a:bodyPr>
          <a:lstStyle/>
          <a:p>
            <a:r>
              <a:rPr lang="el-GR" b="1" dirty="0"/>
              <a:t>Δημόσια Διοίκηση </a:t>
            </a:r>
            <a:endParaRPr lang="el-GR" dirty="0"/>
          </a:p>
          <a:p>
            <a:r>
              <a:rPr lang="el-GR" dirty="0"/>
              <a:t>     1.↓                                   2.↓</a:t>
            </a:r>
          </a:p>
          <a:p>
            <a:r>
              <a:rPr lang="el-GR" b="1" dirty="0"/>
              <a:t>Οργανικό κριτήριο   Λειτουργικό κριτήριο</a:t>
            </a:r>
            <a:endParaRPr lang="el-GR" dirty="0"/>
          </a:p>
          <a:p>
            <a:pPr marL="0" indent="0">
              <a:buNone/>
            </a:pPr>
            <a:r>
              <a:rPr lang="el-GR" b="1" dirty="0" smtClean="0"/>
              <a:t>                                 </a:t>
            </a:r>
            <a:r>
              <a:rPr lang="el-GR" b="1" dirty="0"/>
              <a:t> </a:t>
            </a:r>
            <a:endParaRPr lang="el-GR" dirty="0"/>
          </a:p>
          <a:p>
            <a:r>
              <a:rPr lang="el-GR" b="1" dirty="0"/>
              <a:t>                     Δημόσια Διοίκηση </a:t>
            </a:r>
            <a:endParaRPr lang="el-GR" dirty="0"/>
          </a:p>
          <a:p>
            <a:pPr marL="0" indent="0">
              <a:buNone/>
            </a:pPr>
            <a:r>
              <a:rPr lang="el-GR" dirty="0"/>
              <a:t>     1.↓                                   2.↓</a:t>
            </a:r>
          </a:p>
          <a:p>
            <a:r>
              <a:rPr lang="el-GR" b="1" dirty="0"/>
              <a:t>Στενή έννοια                  Ευρεία έννοια </a:t>
            </a:r>
            <a:endParaRPr lang="el-GR" dirty="0"/>
          </a:p>
          <a:p>
            <a:pPr marL="0" indent="0">
              <a:buNone/>
            </a:pPr>
            <a:r>
              <a:rPr lang="el-GR" b="1" dirty="0" smtClean="0"/>
              <a:t>                               </a:t>
            </a:r>
            <a:r>
              <a:rPr lang="el-GR" b="1" dirty="0"/>
              <a:t>(άρθρο 43 παρ. 2 </a:t>
            </a:r>
            <a:r>
              <a:rPr lang="el-GR" b="1" dirty="0" err="1"/>
              <a:t>εδ</a:t>
            </a:r>
            <a:r>
              <a:rPr lang="el-GR" b="1" dirty="0"/>
              <a:t>. β Σ)                </a:t>
            </a:r>
            <a:endParaRPr lang="el-GR" dirty="0"/>
          </a:p>
          <a:p>
            <a:endParaRPr lang="el-GR" dirty="0" smtClean="0"/>
          </a:p>
          <a:p>
            <a:endParaRPr lang="el-GR" dirty="0"/>
          </a:p>
          <a:p>
            <a:endParaRPr lang="el-GR" dirty="0" smtClean="0"/>
          </a:p>
          <a:p>
            <a:endParaRPr lang="el-GR" dirty="0"/>
          </a:p>
          <a:p>
            <a:endParaRPr lang="el-GR" dirty="0"/>
          </a:p>
        </p:txBody>
      </p:sp>
    </p:spTree>
    <p:extLst>
      <p:ext uri="{BB962C8B-B14F-4D97-AF65-F5344CB8AC3E}">
        <p14:creationId xmlns:p14="http://schemas.microsoft.com/office/powerpoint/2010/main" val="4010278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ΣΥΝΗΓΟΡΟΣ ΤΟΥ ΠΟΛΙΤΗ </a:t>
            </a:r>
            <a:r>
              <a:rPr lang="en-GB" dirty="0" smtClean="0"/>
              <a:t>V</a:t>
            </a:r>
            <a:endParaRPr lang="el-GR" dirty="0"/>
          </a:p>
        </p:txBody>
      </p:sp>
      <p:sp>
        <p:nvSpPr>
          <p:cNvPr id="3" name="Θέση περιεχομένου 2"/>
          <p:cNvSpPr>
            <a:spLocks noGrp="1"/>
          </p:cNvSpPr>
          <p:nvPr>
            <p:ph idx="1"/>
          </p:nvPr>
        </p:nvSpPr>
        <p:spPr/>
        <p:txBody>
          <a:bodyPr/>
          <a:lstStyle/>
          <a:p>
            <a:pPr marL="0" indent="0" algn="just">
              <a:buNone/>
            </a:pPr>
            <a:r>
              <a:rPr lang="el-GR" dirty="0"/>
              <a:t>Κεντρική αποστολή του Συνηγόρου βάσει του άρθρου 1. παρ. 1 του ν. 3094/2003 είναι η διαμεσολάβηση μεταξύ πολιτών και δημοσίων υπηρεσιών. Ως κύριος στόχος της διαμεσολαβητικής κεντρικής λειτουργίας του Συνηγόρου θεσπίζεται το τρίπτυχο α) προστασία των δικαιωμάτων του πολίτη,  β) καταπολέμηση της κακοδιοίκησης, γ) τήρηση της νομιμότητας. Η εγγύηση των ανθρωπίνων δικαιωμάτων, η καταπολέμηση της κακοδιοίκησης και η τήρηση  νομιμότητας δεν είναι τρεις διαφορετικοί στόχοι. Είναι ένας ενιαίος στόχος με τρεις για συστηματικούς λόγους </a:t>
            </a:r>
            <a:r>
              <a:rPr lang="el-GR" dirty="0" err="1"/>
              <a:t>διαζεύξιμες</a:t>
            </a:r>
            <a:r>
              <a:rPr lang="el-GR" dirty="0"/>
              <a:t> </a:t>
            </a:r>
            <a:r>
              <a:rPr lang="el-GR" dirty="0" err="1"/>
              <a:t>υποεκφράσεις</a:t>
            </a:r>
            <a:r>
              <a:rPr lang="el-GR" dirty="0"/>
              <a:t>. Είναι ο στόχος του ουσιαστικού κράτους δικαίου, που απαρτίζεται από τρεις αλληλοσυμπληρούμενους πόλους. Στο άρθρο 1 παρ.1 του ν. 3094/2003 ερείδεται λοιπόν ως θεσμικά κυρίαρχος για τον Συνήγορο του Πολίτη ο κομβικός προσανατολισμός ελεγκτική διαμεσολάβηση - </a:t>
            </a:r>
            <a:r>
              <a:rPr lang="el-GR" dirty="0" err="1"/>
              <a:t>δικαιοκρατική</a:t>
            </a:r>
            <a:r>
              <a:rPr lang="el-GR" dirty="0"/>
              <a:t>, επιεικής, νόμιμη επίλυση διαφορών μεταξύ πολίτη και δημόσιας υπηρεσίας.  </a:t>
            </a:r>
          </a:p>
          <a:p>
            <a:endParaRPr lang="el-GR" dirty="0"/>
          </a:p>
        </p:txBody>
      </p:sp>
    </p:spTree>
    <p:extLst>
      <p:ext uri="{BB962C8B-B14F-4D97-AF65-F5344CB8AC3E}">
        <p14:creationId xmlns:p14="http://schemas.microsoft.com/office/powerpoint/2010/main" val="3861449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ΤΕΛΙΚΕΣ ΠΑΡΑΤΗΡΗΣΕΙΣ</a:t>
            </a:r>
            <a:endParaRPr lang="el-GR" dirty="0"/>
          </a:p>
        </p:txBody>
      </p:sp>
      <p:sp>
        <p:nvSpPr>
          <p:cNvPr id="3" name="Θέση περιεχομένου 2"/>
          <p:cNvSpPr>
            <a:spLocks noGrp="1"/>
          </p:cNvSpPr>
          <p:nvPr>
            <p:ph idx="1"/>
          </p:nvPr>
        </p:nvSpPr>
        <p:spPr/>
        <p:txBody>
          <a:bodyPr/>
          <a:lstStyle/>
          <a:p>
            <a:pPr marL="0" indent="0" algn="just">
              <a:buNone/>
            </a:pPr>
            <a:r>
              <a:rPr lang="el-GR" dirty="0"/>
              <a:t>Κομβική για την κατανόηση σε όλο της το πλάτος και το βάθος της έννοιας του ελέγχου της διοικητικής δράσης είναι πρώτον η εμπέδωση της ώσμωσης των δυο θεμελίων λίθων του διοικητικού δικαίου, της αρχής της νομιμότητας και της αρχής της ιεραρχίας.  Δεύτερον είναι κρίσιμο να </a:t>
            </a:r>
            <a:r>
              <a:rPr lang="el-GR" dirty="0" err="1"/>
              <a:t>υπομνησθεί</a:t>
            </a:r>
            <a:r>
              <a:rPr lang="el-GR" dirty="0"/>
              <a:t> ότι η διοικητική δράση εκφέρεται αλλά και ελέγχεται τόσο αυτεπαγγέλτως όσο και μετά από έγγραφα πολιτών. Τρίτον πρέπει να επισημανθεί ότι ο έλεγχος της διοικητικής δράσης συναρτάται τόσο με το ουσιαστικό διοικητικό δίκαιο όσο και με το οργανωτικό διοικητικό δίκαιο. Με άλλα λόγια ο διοικητικός έλεγχος της διοικητικής δράσης είναι και έλεγχος με βάση το γενικό και το ειδικό ουσιαστικό διοικητικό δίκαιο αλλά είναι και οργανωτικό ζήτημα (μονάδες εσωτερικού ελέγχου, Ανεξάρτητες Αρχές, τρόπος λειτουργίας μιας </a:t>
            </a:r>
            <a:r>
              <a:rPr lang="el-GR" dirty="0" smtClean="0"/>
              <a:t>υπηρεσίας.). Περαιτέρω συναρτάται και με τις αρχές της διοικητικής επιστήμης΄, αλλά και τις αρχές του </a:t>
            </a:r>
            <a:r>
              <a:rPr lang="en-GB" dirty="0" smtClean="0"/>
              <a:t>new public management.</a:t>
            </a:r>
            <a:r>
              <a:rPr lang="el-GR" dirty="0" smtClean="0"/>
              <a:t>  Είναι όμως πρωτίστως και απαρεγκλίτως έλεγχος τήρησης της νομιμότητας. Τα 11 είδη του διοικητικού ελέγχου της διοικητικής δράσης δεν είναι στεγανά μεταξύ τους αλλά παραπληρωματικά και ενίοτε </a:t>
            </a:r>
            <a:r>
              <a:rPr lang="el-GR" dirty="0" err="1" smtClean="0"/>
              <a:t>αλληλοεπικαλυπτόμενα</a:t>
            </a:r>
            <a:r>
              <a:rPr lang="el-GR" dirty="0" smtClean="0"/>
              <a:t>. Εκτός </a:t>
            </a:r>
            <a:r>
              <a:rPr lang="el-GR" dirty="0"/>
              <a:t>του διοικητικού ελέγχου σε ένα κράτος δικαίου είναι θεσπισμένος και λειτουργεί και πλήρης δικαστικός έλεγχος και κοινοβουλευτικός έλεγχος. </a:t>
            </a:r>
          </a:p>
          <a:p>
            <a:pPr marL="0" indent="0">
              <a:buNone/>
            </a:pPr>
            <a:endParaRPr lang="el-GR" dirty="0"/>
          </a:p>
          <a:p>
            <a:endParaRPr lang="el-GR" dirty="0"/>
          </a:p>
        </p:txBody>
      </p:sp>
    </p:spTree>
    <p:extLst>
      <p:ext uri="{BB962C8B-B14F-4D97-AF65-F5344CB8AC3E}">
        <p14:creationId xmlns:p14="http://schemas.microsoft.com/office/powerpoint/2010/main" val="4294219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ΒΑΣΙΚΗ ΒΙΒΛΙΟΓΡΑΦΙΑ</a:t>
            </a:r>
            <a:endParaRPr lang="el-GR" dirty="0"/>
          </a:p>
        </p:txBody>
      </p:sp>
      <p:sp>
        <p:nvSpPr>
          <p:cNvPr id="3" name="Θέση περιεχομένου 2"/>
          <p:cNvSpPr>
            <a:spLocks noGrp="1"/>
          </p:cNvSpPr>
          <p:nvPr>
            <p:ph idx="1"/>
          </p:nvPr>
        </p:nvSpPr>
        <p:spPr/>
        <p:txBody>
          <a:bodyPr>
            <a:normAutofit fontScale="92500"/>
          </a:bodyPr>
          <a:lstStyle/>
          <a:p>
            <a:pPr algn="just"/>
            <a:r>
              <a:rPr lang="el-GR" dirty="0"/>
              <a:t>Β. </a:t>
            </a:r>
            <a:r>
              <a:rPr lang="el-GR" dirty="0" smtClean="0"/>
              <a:t>Γ. </a:t>
            </a:r>
            <a:r>
              <a:rPr lang="el-GR" dirty="0" err="1" smtClean="0"/>
              <a:t>Τζέμος</a:t>
            </a:r>
            <a:r>
              <a:rPr lang="el-GR" dirty="0"/>
              <a:t>, Οργανωτικό Διοικητικό Δίκαιο, 2013. Εκδόσεις Νομική Βιβλιοθήκη.</a:t>
            </a:r>
            <a:endParaRPr lang="el-GR" u="sng" dirty="0"/>
          </a:p>
          <a:p>
            <a:pPr algn="just"/>
            <a:r>
              <a:rPr lang="el-GR" dirty="0"/>
              <a:t>Β. </a:t>
            </a:r>
            <a:r>
              <a:rPr lang="el-GR" dirty="0" smtClean="0"/>
              <a:t>Γ. </a:t>
            </a:r>
            <a:r>
              <a:rPr lang="el-GR" dirty="0" err="1" smtClean="0"/>
              <a:t>Τζέμος</a:t>
            </a:r>
            <a:r>
              <a:rPr lang="el-GR" dirty="0"/>
              <a:t>, Συνήγορος του Πολίτη, 2012, Εκδόσεις Νομική Βιβλιοθήκη. </a:t>
            </a:r>
            <a:endParaRPr lang="el-GR" u="sng" dirty="0"/>
          </a:p>
          <a:p>
            <a:pPr algn="just"/>
            <a:r>
              <a:rPr lang="el-GR" dirty="0"/>
              <a:t>Β. </a:t>
            </a:r>
            <a:r>
              <a:rPr lang="el-GR" dirty="0" smtClean="0"/>
              <a:t>Γ. </a:t>
            </a:r>
            <a:r>
              <a:rPr lang="el-GR" dirty="0" err="1" smtClean="0"/>
              <a:t>Τζέμος</a:t>
            </a:r>
            <a:r>
              <a:rPr lang="el-GR" dirty="0"/>
              <a:t>, Η σύννομη κακοδιοίκηση, ΔΗΜΟΣΙΟ ΔΙΚΑΙΟ </a:t>
            </a:r>
            <a:r>
              <a:rPr lang="el-GR" dirty="0" smtClean="0"/>
              <a:t>2017 (</a:t>
            </a:r>
            <a:r>
              <a:rPr lang="en-GB" dirty="0" smtClean="0">
                <a:hlinkClick r:id="rId2"/>
              </a:rPr>
              <a:t>www.publiclawjournal.com</a:t>
            </a:r>
            <a:r>
              <a:rPr lang="en-GB" dirty="0" smtClean="0"/>
              <a:t>) </a:t>
            </a:r>
            <a:r>
              <a:rPr lang="el-GR" dirty="0" smtClean="0"/>
              <a:t>, </a:t>
            </a:r>
            <a:r>
              <a:rPr lang="el-GR" dirty="0"/>
              <a:t>σ. 95επ. </a:t>
            </a:r>
            <a:endParaRPr lang="el-GR" u="sng" dirty="0"/>
          </a:p>
          <a:p>
            <a:pPr algn="just"/>
            <a:r>
              <a:rPr lang="el-GR" dirty="0"/>
              <a:t>Β. </a:t>
            </a:r>
            <a:r>
              <a:rPr lang="el-GR" dirty="0" smtClean="0"/>
              <a:t>Γ. </a:t>
            </a:r>
            <a:r>
              <a:rPr lang="el-GR" dirty="0" err="1" smtClean="0"/>
              <a:t>Τζέμος</a:t>
            </a:r>
            <a:r>
              <a:rPr lang="el-GR" dirty="0"/>
              <a:t>, Η </a:t>
            </a:r>
            <a:r>
              <a:rPr lang="el-GR" i="1" dirty="0"/>
              <a:t>«ώριμη»</a:t>
            </a:r>
            <a:r>
              <a:rPr lang="el-GR" dirty="0"/>
              <a:t> αναλογικότητα, Διοικητική Δίκη 2019, σ. 200 </a:t>
            </a:r>
            <a:r>
              <a:rPr lang="el-GR" dirty="0" err="1"/>
              <a:t>επ</a:t>
            </a:r>
            <a:r>
              <a:rPr lang="el-GR" dirty="0"/>
              <a:t>. και σε: Β. </a:t>
            </a:r>
            <a:r>
              <a:rPr lang="el-GR" dirty="0" err="1"/>
              <a:t>Τζέμος</a:t>
            </a:r>
            <a:r>
              <a:rPr lang="el-GR" dirty="0"/>
              <a:t> (</a:t>
            </a:r>
            <a:r>
              <a:rPr lang="el-GR" dirty="0" err="1"/>
              <a:t>Επιμ</a:t>
            </a:r>
            <a:r>
              <a:rPr lang="el-GR" dirty="0"/>
              <a:t>.) Το Δημόσιο Δίκαιο σε αμηχανία, Βιβλίο Πρακτικών 6</a:t>
            </a:r>
            <a:r>
              <a:rPr lang="el-GR" baseline="30000" dirty="0"/>
              <a:t>ου</a:t>
            </a:r>
            <a:r>
              <a:rPr lang="el-GR" dirty="0"/>
              <a:t> Ετήσιου Επιστημονικού Συνεδρίου της Ένωσης Ελλήνων Δημοσιολόγων (ΕΕΔ) στην Πάτρα σε συνεργασία με τον Δικηγορικό Σύλλογο Πατρών, 2020, σ. 1επ. (ελεύθερα ηλεκτρονικά </a:t>
            </a:r>
            <a:r>
              <a:rPr lang="el-GR" dirty="0" err="1"/>
              <a:t>προσβάσιμο</a:t>
            </a:r>
            <a:r>
              <a:rPr lang="el-GR" dirty="0"/>
              <a:t> σε ιστοσελίδα της Ένωσης Ελλήνων Δημοσιολόγων (ΕΕΔ) </a:t>
            </a:r>
            <a:r>
              <a:rPr lang="en-GB" dirty="0">
                <a:hlinkClick r:id="rId3"/>
              </a:rPr>
              <a:t>www</a:t>
            </a:r>
            <a:r>
              <a:rPr lang="el-GR" dirty="0">
                <a:hlinkClick r:id="rId3"/>
              </a:rPr>
              <a:t>.</a:t>
            </a:r>
            <a:r>
              <a:rPr lang="en-GB" dirty="0" err="1">
                <a:hlinkClick r:id="rId3"/>
              </a:rPr>
              <a:t>dimosiodikaio</a:t>
            </a:r>
            <a:r>
              <a:rPr lang="el-GR" dirty="0">
                <a:hlinkClick r:id="rId3"/>
              </a:rPr>
              <a:t>.</a:t>
            </a:r>
            <a:r>
              <a:rPr lang="en-GB" dirty="0" smtClean="0">
                <a:hlinkClick r:id="rId3"/>
              </a:rPr>
              <a:t>gr</a:t>
            </a:r>
            <a:endParaRPr lang="el-GR" dirty="0" smtClean="0"/>
          </a:p>
          <a:p>
            <a:pPr algn="just"/>
            <a:r>
              <a:rPr lang="el-GR" dirty="0" err="1"/>
              <a:t>Επ</a:t>
            </a:r>
            <a:r>
              <a:rPr lang="el-GR" dirty="0"/>
              <a:t>. Σπηλιωτόπουλος, Εγχειρίδιο Διοικητικού Δικαίου</a:t>
            </a:r>
            <a:r>
              <a:rPr lang="el-GR" dirty="0" smtClean="0"/>
              <a:t>, </a:t>
            </a:r>
            <a:r>
              <a:rPr lang="el-GR" dirty="0"/>
              <a:t>τόμος Ι </a:t>
            </a:r>
            <a:r>
              <a:rPr lang="el-GR" dirty="0" smtClean="0"/>
              <a:t>2017,</a:t>
            </a:r>
            <a:r>
              <a:rPr lang="el-GR" i="1" dirty="0" smtClean="0"/>
              <a:t> </a:t>
            </a:r>
            <a:r>
              <a:rPr lang="el-GR" dirty="0" smtClean="0"/>
              <a:t> </a:t>
            </a:r>
            <a:r>
              <a:rPr lang="el-GR" dirty="0"/>
              <a:t>Εκδόσεις Νομική </a:t>
            </a:r>
            <a:r>
              <a:rPr lang="el-GR" dirty="0" smtClean="0"/>
              <a:t>Βιβλιοθήκη</a:t>
            </a:r>
          </a:p>
          <a:p>
            <a:pPr algn="just"/>
            <a:r>
              <a:rPr lang="el-GR" err="1"/>
              <a:t>Α</a:t>
            </a:r>
            <a:r>
              <a:rPr lang="el-GR" smtClean="0"/>
              <a:t>. Γέροντας </a:t>
            </a:r>
            <a:r>
              <a:rPr lang="el-GR" dirty="0"/>
              <a:t>Επιτομή Διοικητικού Δικαίου, </a:t>
            </a:r>
            <a:r>
              <a:rPr lang="el-GR" dirty="0" smtClean="0"/>
              <a:t>2020, Εκδόσεις </a:t>
            </a:r>
            <a:r>
              <a:rPr lang="el-GR" dirty="0" err="1" smtClean="0"/>
              <a:t>Σάκκουλα</a:t>
            </a:r>
            <a:r>
              <a:rPr lang="en-GB" dirty="0"/>
              <a:t> </a:t>
            </a:r>
            <a:r>
              <a:rPr lang="el-GR" dirty="0" smtClean="0"/>
              <a:t>Αθήνα Θεσσαλονίκη.</a:t>
            </a:r>
            <a:endParaRPr lang="el-GR" u="sng" dirty="0"/>
          </a:p>
          <a:p>
            <a:pPr algn="just"/>
            <a:endParaRPr lang="el-GR" u="sng" dirty="0"/>
          </a:p>
          <a:p>
            <a:pPr algn="just"/>
            <a:endParaRPr lang="el-GR" u="sng" dirty="0"/>
          </a:p>
          <a:p>
            <a:endParaRPr lang="el-GR" dirty="0"/>
          </a:p>
        </p:txBody>
      </p:sp>
    </p:spTree>
    <p:extLst>
      <p:ext uri="{BB962C8B-B14F-4D97-AF65-F5344CB8AC3E}">
        <p14:creationId xmlns:p14="http://schemas.microsoft.com/office/powerpoint/2010/main" val="1254883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ΔΗΜΟΣΙΑ ΔΙΟΙΚΗΣΗ ΙΙ</a:t>
            </a:r>
            <a:endParaRPr lang="el-GR" dirty="0"/>
          </a:p>
        </p:txBody>
      </p:sp>
      <p:sp>
        <p:nvSpPr>
          <p:cNvPr id="3" name="Θέση περιεχομένου 2"/>
          <p:cNvSpPr>
            <a:spLocks noGrp="1"/>
          </p:cNvSpPr>
          <p:nvPr>
            <p:ph idx="1"/>
          </p:nvPr>
        </p:nvSpPr>
        <p:spPr/>
        <p:txBody>
          <a:bodyPr>
            <a:normAutofit fontScale="55000" lnSpcReduction="20000"/>
          </a:bodyPr>
          <a:lstStyle/>
          <a:p>
            <a:pPr algn="just"/>
            <a:r>
              <a:rPr lang="el-GR" sz="2600" dirty="0"/>
              <a:t>Οργανικό Κριτήριο                                      Λειτουργικό κριτήριο </a:t>
            </a:r>
          </a:p>
          <a:p>
            <a:pPr algn="just"/>
            <a:r>
              <a:rPr lang="el-GR" sz="2600" dirty="0" smtClean="0"/>
              <a:t> Οργάνωση ως  Ν.Π.Δ.Δ. 			1</a:t>
            </a:r>
            <a:r>
              <a:rPr lang="el-GR" sz="2600" dirty="0"/>
              <a:t>) άσκηση δημόσιας εξουσίας</a:t>
            </a:r>
          </a:p>
          <a:p>
            <a:pPr algn="just"/>
            <a:r>
              <a:rPr lang="el-GR" sz="2600" dirty="0"/>
              <a:t> </a:t>
            </a:r>
            <a:r>
              <a:rPr lang="en-GB" sz="2600" dirty="0" smtClean="0"/>
              <a:t>     </a:t>
            </a:r>
            <a:r>
              <a:rPr lang="el-GR" sz="2600" dirty="0" smtClean="0"/>
              <a:t>                                                                             (</a:t>
            </a:r>
            <a:r>
              <a:rPr lang="el-GR" sz="2600" dirty="0"/>
              <a:t>έκδοση εκτελεστών διοικητικών        </a:t>
            </a:r>
          </a:p>
          <a:p>
            <a:pPr algn="just"/>
            <a:r>
              <a:rPr lang="el-GR" sz="2600" dirty="0" smtClean="0"/>
              <a:t>						        πράξεων)</a:t>
            </a:r>
          </a:p>
          <a:p>
            <a:pPr algn="just"/>
            <a:r>
              <a:rPr lang="el-GR" sz="2600" dirty="0" smtClean="0"/>
              <a:t>    					2</a:t>
            </a:r>
            <a:r>
              <a:rPr lang="el-GR" sz="2600" dirty="0"/>
              <a:t>) δημόσια υπηρεσία σε λειτουργική</a:t>
            </a:r>
          </a:p>
          <a:p>
            <a:pPr algn="just"/>
            <a:r>
              <a:rPr lang="el-GR" sz="2600" dirty="0"/>
              <a:t>				                    </a:t>
            </a:r>
            <a:r>
              <a:rPr lang="el-GR" sz="2600" dirty="0" smtClean="0"/>
              <a:t> </a:t>
            </a:r>
            <a:r>
              <a:rPr lang="el-GR" sz="2600" dirty="0"/>
              <a:t>έννοια (θεραπεία σκοπού δημοσίου</a:t>
            </a:r>
          </a:p>
          <a:p>
            <a:pPr algn="just"/>
            <a:r>
              <a:rPr lang="el-GR" sz="2600" dirty="0"/>
              <a:t>						       συμφέροντος, παροχή αγαθών – </a:t>
            </a:r>
          </a:p>
          <a:p>
            <a:pPr algn="just"/>
            <a:r>
              <a:rPr lang="el-GR" sz="2600" dirty="0" smtClean="0"/>
              <a:t>4) </a:t>
            </a:r>
            <a:r>
              <a:rPr lang="el-GR" sz="2600" dirty="0"/>
              <a:t>στενός λειτουργικό σύνδεσμος </a:t>
            </a:r>
          </a:p>
          <a:p>
            <a:pPr algn="just"/>
            <a:r>
              <a:rPr lang="el-GR" sz="2600" dirty="0"/>
              <a:t>   </a:t>
            </a:r>
            <a:r>
              <a:rPr lang="el-GR" sz="2600" dirty="0" smtClean="0"/>
              <a:t> </a:t>
            </a:r>
            <a:r>
              <a:rPr lang="el-GR" sz="2600" dirty="0"/>
              <a:t>με το δημόσιο 						        υπηρεσιών στους </a:t>
            </a:r>
            <a:r>
              <a:rPr lang="el-GR" sz="2600" dirty="0" smtClean="0"/>
              <a:t>πολίτες)</a:t>
            </a:r>
            <a:endParaRPr lang="el-GR" sz="2600" dirty="0"/>
          </a:p>
          <a:p>
            <a:pPr algn="just"/>
            <a:r>
              <a:rPr lang="el-GR" sz="2600" dirty="0"/>
              <a:t>                                                                   </a:t>
            </a:r>
            <a:r>
              <a:rPr lang="el-GR" sz="2600" dirty="0" smtClean="0"/>
              <a:t>                     </a:t>
            </a:r>
            <a:r>
              <a:rPr lang="el-GR" sz="2600" dirty="0"/>
              <a:t>3) εφαρμογή –εκτέλεση-υλοποίηση</a:t>
            </a:r>
          </a:p>
          <a:p>
            <a:pPr algn="just"/>
            <a:r>
              <a:rPr lang="el-GR" sz="2600" dirty="0"/>
              <a:t>                                                                                </a:t>
            </a:r>
            <a:r>
              <a:rPr lang="el-GR" sz="2600" dirty="0" smtClean="0"/>
              <a:t>        του </a:t>
            </a:r>
            <a:r>
              <a:rPr lang="el-GR" sz="2600" dirty="0"/>
              <a:t>διοικητικού δικαίου</a:t>
            </a:r>
          </a:p>
          <a:p>
            <a:pPr marL="0" indent="0" algn="just">
              <a:buNone/>
            </a:pPr>
            <a:r>
              <a:rPr lang="el-GR" sz="2600" dirty="0" smtClean="0"/>
              <a:t>  </a:t>
            </a:r>
          </a:p>
          <a:p>
            <a:endParaRPr lang="el-GR" dirty="0"/>
          </a:p>
        </p:txBody>
      </p:sp>
    </p:spTree>
    <p:extLst>
      <p:ext uri="{BB962C8B-B14F-4D97-AF65-F5344CB8AC3E}">
        <p14:creationId xmlns:p14="http://schemas.microsoft.com/office/powerpoint/2010/main" val="2579097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ΔΙΟΙΚΗΤΙΚΗ ΔΡΑΣΗ </a:t>
            </a:r>
            <a:endParaRPr lang="el-GR" dirty="0"/>
          </a:p>
        </p:txBody>
      </p:sp>
      <p:sp>
        <p:nvSpPr>
          <p:cNvPr id="3" name="Θέση περιεχομένου 2"/>
          <p:cNvSpPr>
            <a:spLocks noGrp="1"/>
          </p:cNvSpPr>
          <p:nvPr>
            <p:ph idx="1"/>
          </p:nvPr>
        </p:nvSpPr>
        <p:spPr/>
        <p:txBody>
          <a:bodyPr/>
          <a:lstStyle/>
          <a:p>
            <a:r>
              <a:rPr lang="el-GR" dirty="0"/>
              <a:t>Η δημόσια διοίκηση α) ασκεί αρμοδιότητες κυρίως χειριζόμενη υποθέσεις με έγγραφα και διοικητικές πράξεις, β) επικοινωνεί με τους πολίτες και γ) παρέχει δημόσιες υπηρεσίες (π.χ. υγεία, παιδεία, ασφάλεια). </a:t>
            </a:r>
            <a:endParaRPr lang="el-GR" dirty="0" smtClean="0"/>
          </a:p>
          <a:p>
            <a:r>
              <a:rPr lang="el-GR" dirty="0"/>
              <a:t>Για την α) άσκηση αρμοδιοτήτων επί τη βάσει διοικητικών εγγράφων και διοικητικών πράξεων η δημόσια διοίκηση δεσμεύεται αυστηρά και πλήρως από </a:t>
            </a:r>
            <a:r>
              <a:rPr lang="el-GR" dirty="0" smtClean="0"/>
              <a:t>τη</a:t>
            </a:r>
            <a:r>
              <a:rPr lang="el-GR" dirty="0"/>
              <a:t>ν</a:t>
            </a:r>
            <a:r>
              <a:rPr lang="el-GR" dirty="0" smtClean="0"/>
              <a:t> </a:t>
            </a:r>
            <a:r>
              <a:rPr lang="el-GR" dirty="0"/>
              <a:t>αρχή της νομιμότητας, δηλαδή έχει αρμοδιότητες. </a:t>
            </a:r>
            <a:endParaRPr lang="el-GR" dirty="0" smtClean="0"/>
          </a:p>
          <a:p>
            <a:r>
              <a:rPr lang="el-GR" dirty="0"/>
              <a:t>Στις περιπτώσεις β) επικοινωνίας με τους πολίτες και γ) προσφοράς υπηρεσιών με διοικητική δράση που δεν είναι διοικητικά έγγραφα και διοικητικές </a:t>
            </a:r>
            <a:r>
              <a:rPr lang="el-GR" dirty="0" smtClean="0"/>
              <a:t>πράξεις (π.χ. νοσηλεία ασθενών, περιπολία αστυνομίας) </a:t>
            </a:r>
            <a:r>
              <a:rPr lang="el-GR" dirty="0"/>
              <a:t>η διοικητική δράση δεσμεύεται κατευθείαν από την αρχή της χρηστής διοίκησης.</a:t>
            </a:r>
          </a:p>
          <a:p>
            <a:endParaRPr lang="el-GR" dirty="0"/>
          </a:p>
        </p:txBody>
      </p:sp>
    </p:spTree>
    <p:extLst>
      <p:ext uri="{BB962C8B-B14F-4D97-AF65-F5344CB8AC3E}">
        <p14:creationId xmlns:p14="http://schemas.microsoft.com/office/powerpoint/2010/main" val="232398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ΔΙΟΙΚΗΤΙΚΗ ΔΡΑΣΗ ΙΙ</a:t>
            </a:r>
            <a:endParaRPr lang="el-GR" dirty="0"/>
          </a:p>
        </p:txBody>
      </p:sp>
      <p:sp>
        <p:nvSpPr>
          <p:cNvPr id="3" name="Θέση περιεχομένου 2"/>
          <p:cNvSpPr>
            <a:spLocks noGrp="1"/>
          </p:cNvSpPr>
          <p:nvPr>
            <p:ph idx="1"/>
          </p:nvPr>
        </p:nvSpPr>
        <p:spPr/>
        <p:txBody>
          <a:bodyPr/>
          <a:lstStyle/>
          <a:p>
            <a:pPr algn="just"/>
            <a:r>
              <a:rPr lang="el-GR" dirty="0"/>
              <a:t>Με τον όρο διοικητική δράση (ή δράση της δημόσιας διοίκησης) περιγράφονται τα έγγραφα, οι πράξεις, οι (υλικές) </a:t>
            </a:r>
            <a:r>
              <a:rPr lang="el-GR" dirty="0" smtClean="0"/>
              <a:t>ενέργειες (π.χ. κατεδάφιση ακινήτου), </a:t>
            </a:r>
            <a:r>
              <a:rPr lang="el-GR" dirty="0"/>
              <a:t>η επικοινωνία (δια ζώσης, τηλεφωνική, ηλεκτρονική, με τηλεδιάσκεψη) με τους πολίτες, η παροχή υπηρεσιών προς τους πολίτες (π.χ. νοσηλεία σε δημόσιο νοσοκομείο, μάθημα στο σχολείο, κατάσβεση πυρκαγιάς από πυροσβεστική), οι (διοικητικές, δημόσιες και ιδιωτικές) συμβάσεις και οι παραλείψεις της δημόσιας διοίκησης. </a:t>
            </a:r>
          </a:p>
        </p:txBody>
      </p:sp>
    </p:spTree>
    <p:extLst>
      <p:ext uri="{BB962C8B-B14F-4D97-AF65-F5344CB8AC3E}">
        <p14:creationId xmlns:p14="http://schemas.microsoft.com/office/powerpoint/2010/main" val="50407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ΕΦΑΡΜΟΣΜΕΝΟ ΔΙΟΙΚΗΤΙΚΟ ΔΙΚΑΙΟ</a:t>
            </a:r>
            <a:endParaRPr lang="el-GR" dirty="0"/>
          </a:p>
        </p:txBody>
      </p:sp>
      <p:sp>
        <p:nvSpPr>
          <p:cNvPr id="3" name="Θέση περιεχομένου 2"/>
          <p:cNvSpPr>
            <a:spLocks noGrp="1"/>
          </p:cNvSpPr>
          <p:nvPr>
            <p:ph idx="1"/>
          </p:nvPr>
        </p:nvSpPr>
        <p:spPr/>
        <p:txBody>
          <a:bodyPr/>
          <a:lstStyle/>
          <a:p>
            <a:pPr algn="just"/>
            <a:r>
              <a:rPr lang="el-GR" dirty="0"/>
              <a:t>Υπάρχουν δύο κατηγορίες εναυσμάτων για την διοικητική δράση που αρθρώνεται </a:t>
            </a:r>
            <a:r>
              <a:rPr lang="el-GR" dirty="0" smtClean="0"/>
              <a:t>με  διοικητικά έγγραφα </a:t>
            </a:r>
            <a:r>
              <a:rPr lang="el-GR" dirty="0"/>
              <a:t>και </a:t>
            </a:r>
            <a:r>
              <a:rPr lang="el-GR" dirty="0" smtClean="0"/>
              <a:t>διοικητικές πράξεις: </a:t>
            </a:r>
            <a:r>
              <a:rPr lang="el-GR" dirty="0"/>
              <a:t>Α) Τα έγγραφα αιτήματα πολιτών (αιτήσεις παροχής πληροφοριών, αιτήσεις έκδοσης διοικητικών πράξεων, αιτήσεις πρόσβασης στα έγγραφα, αιτήσεις έκδοσης πιστοποιητικών, ενστάσεις διαφόρων ειδών (άρθρα 24-27 ΚΔΔ), επώνυμες ή ανώνυμες καταγγελίες) και Β) Η αυτεπάγγελτη αρμοδιότητα ενός δημοσίου φορέα (π.χ. μιας ελεγκτικής δημόσιας αρχής). </a:t>
            </a:r>
          </a:p>
        </p:txBody>
      </p:sp>
    </p:spTree>
    <p:extLst>
      <p:ext uri="{BB962C8B-B14F-4D97-AF65-F5344CB8AC3E}">
        <p14:creationId xmlns:p14="http://schemas.microsoft.com/office/powerpoint/2010/main" val="98434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ΕΦΑΡΜΟΣΜΕΝΟ ΔΙΟΙΚΗΤΙΚΟ ΔΙΚΑΙΟ ΙΙ</a:t>
            </a:r>
            <a:endParaRPr lang="el-GR" dirty="0"/>
          </a:p>
        </p:txBody>
      </p:sp>
      <p:sp>
        <p:nvSpPr>
          <p:cNvPr id="3" name="Θέση περιεχομένου 2"/>
          <p:cNvSpPr>
            <a:spLocks noGrp="1"/>
          </p:cNvSpPr>
          <p:nvPr>
            <p:ph idx="1"/>
          </p:nvPr>
        </p:nvSpPr>
        <p:spPr/>
        <p:txBody>
          <a:bodyPr/>
          <a:lstStyle/>
          <a:p>
            <a:endParaRPr lang="el-GR" dirty="0" smtClean="0"/>
          </a:p>
          <a:p>
            <a:pPr algn="just"/>
            <a:r>
              <a:rPr lang="el-GR" dirty="0" smtClean="0"/>
              <a:t>Μεθοδολογία εφαρμοσμένου διοικητικού </a:t>
            </a:r>
            <a:r>
              <a:rPr lang="el-GR" dirty="0"/>
              <a:t>δ</a:t>
            </a:r>
            <a:r>
              <a:rPr lang="el-GR" dirty="0" smtClean="0"/>
              <a:t>ικαίου</a:t>
            </a:r>
            <a:endParaRPr lang="el-GR" dirty="0"/>
          </a:p>
          <a:p>
            <a:pPr algn="just"/>
            <a:r>
              <a:rPr lang="el-GR" dirty="0" smtClean="0"/>
              <a:t>1</a:t>
            </a:r>
            <a:r>
              <a:rPr lang="el-GR" dirty="0"/>
              <a:t>) </a:t>
            </a:r>
            <a:r>
              <a:rPr lang="el-GR" dirty="0" smtClean="0"/>
              <a:t>Συστηματοποίηση–οργάνωση </a:t>
            </a:r>
            <a:r>
              <a:rPr lang="el-GR" dirty="0"/>
              <a:t>και καλή κατανόηση των </a:t>
            </a:r>
            <a:r>
              <a:rPr lang="el-GR" dirty="0" err="1"/>
              <a:t>υποζητημάτων</a:t>
            </a:r>
            <a:r>
              <a:rPr lang="el-GR" dirty="0"/>
              <a:t> της διοικητικής υπόθεσης που καλείται </a:t>
            </a:r>
            <a:r>
              <a:rPr lang="el-GR" dirty="0" smtClean="0"/>
              <a:t>ο υπάλληλος να </a:t>
            </a:r>
            <a:r>
              <a:rPr lang="el-GR" dirty="0"/>
              <a:t>χειριστεί. 2) Εύρεση του ισχύοντος δικαίου. 3) Ερμηνεία του ισχύοντος δικαίου ώστε να το εφαρμόσει στην συγκεκριμένη περίπτωση. 4) Αποτύπωση της συγκεκριμένης εφαρμογής στο διοικητικό έγγραφο που έχει αρμοδιότητα να εκδώσει (για τα βασικά στοιχεία του εγγράφου και της διοικητικής πράξης βλ. άρθρα 16 και 17 του ΚΔΔ</a:t>
            </a:r>
            <a:r>
              <a:rPr lang="el-GR" dirty="0" smtClean="0"/>
              <a:t>).</a:t>
            </a:r>
          </a:p>
          <a:p>
            <a:pPr algn="just"/>
            <a:r>
              <a:rPr lang="el-GR" dirty="0" smtClean="0"/>
              <a:t>Την μεθοδολογία αυτή είναι κρίσιμο να έχει υπόψιν του και ο εκάστοτε διενεργών έλεγχο της διοικητικής δράσης</a:t>
            </a:r>
            <a:endParaRPr lang="el-GR" dirty="0"/>
          </a:p>
          <a:p>
            <a:pPr algn="just"/>
            <a:endParaRPr lang="el-GR" dirty="0"/>
          </a:p>
          <a:p>
            <a:endParaRPr lang="el-GR" dirty="0"/>
          </a:p>
        </p:txBody>
      </p:sp>
    </p:spTree>
    <p:extLst>
      <p:ext uri="{BB962C8B-B14F-4D97-AF65-F5344CB8AC3E}">
        <p14:creationId xmlns:p14="http://schemas.microsoft.com/office/powerpoint/2010/main" val="951603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αρχή της νομιμότητας της διοικητικής δράσης </a:t>
            </a:r>
            <a:endParaRPr lang="el-GR" dirty="0"/>
          </a:p>
        </p:txBody>
      </p:sp>
      <p:sp>
        <p:nvSpPr>
          <p:cNvPr id="3" name="Θέση περιεχομένου 2"/>
          <p:cNvSpPr>
            <a:spLocks noGrp="1"/>
          </p:cNvSpPr>
          <p:nvPr>
            <p:ph idx="1"/>
          </p:nvPr>
        </p:nvSpPr>
        <p:spPr/>
        <p:txBody>
          <a:bodyPr>
            <a:noAutofit/>
          </a:bodyPr>
          <a:lstStyle/>
          <a:p>
            <a:r>
              <a:rPr lang="el-GR" sz="1800" dirty="0" smtClean="0"/>
              <a:t>Η δημόσια διοίκηση </a:t>
            </a:r>
            <a:r>
              <a:rPr lang="el-GR" sz="1800" dirty="0"/>
              <a:t>έχει αρμοδιότητα (νομική υποχρέωση) να πράττει μόνο ό,τι προβλέπεται από το δίκαιο (αρμοδιότητα διοίκησης: α) </a:t>
            </a:r>
            <a:r>
              <a:rPr lang="el-GR" sz="1800" dirty="0" smtClean="0"/>
              <a:t>ό,τι </a:t>
            </a:r>
            <a:r>
              <a:rPr lang="el-GR" sz="1800" dirty="0"/>
              <a:t>δεν </a:t>
            </a:r>
            <a:r>
              <a:rPr lang="el-GR" sz="1800" dirty="0" smtClean="0"/>
              <a:t>προβλέπεται </a:t>
            </a:r>
            <a:r>
              <a:rPr lang="el-GR" sz="1800" dirty="0"/>
              <a:t>απαγορεύεται, β) ό,τι  </a:t>
            </a:r>
            <a:r>
              <a:rPr lang="el-GR" sz="1800" dirty="0" smtClean="0"/>
              <a:t>προβλέπεται</a:t>
            </a:r>
            <a:r>
              <a:rPr lang="el-GR" sz="1800" dirty="0"/>
              <a:t> </a:t>
            </a:r>
            <a:r>
              <a:rPr lang="el-GR" sz="1800" dirty="0" smtClean="0"/>
              <a:t>υποχρεώνει (είναι </a:t>
            </a:r>
            <a:r>
              <a:rPr lang="el-GR" sz="1800" dirty="0"/>
              <a:t>υποχρεωτικό). </a:t>
            </a:r>
            <a:endParaRPr lang="el-GR" sz="1800" dirty="0" smtClean="0"/>
          </a:p>
          <a:p>
            <a:r>
              <a:rPr lang="el-GR" sz="1800" dirty="0"/>
              <a:t>Δημοκρατική αρχή              +            Κράτος δικαίου</a:t>
            </a:r>
          </a:p>
          <a:p>
            <a:pPr marL="0" indent="0">
              <a:buNone/>
            </a:pPr>
            <a:r>
              <a:rPr lang="el-GR" sz="1800" dirty="0"/>
              <a:t>		      ↓                     ↓</a:t>
            </a:r>
          </a:p>
          <a:p>
            <a:r>
              <a:rPr lang="el-GR" sz="1800" dirty="0"/>
              <a:t>			Αρχή της νομιμότητας της διοικητικής οργάνωσης και </a:t>
            </a:r>
            <a:r>
              <a:rPr lang="el-GR" sz="1800" dirty="0" smtClean="0"/>
              <a:t>δράσης</a:t>
            </a:r>
            <a:endParaRPr lang="el-GR" sz="1800" dirty="0"/>
          </a:p>
          <a:p>
            <a:pPr marL="0" indent="0">
              <a:buNone/>
            </a:pPr>
            <a:r>
              <a:rPr lang="el-GR" sz="1800" dirty="0" smtClean="0"/>
              <a:t>                                    </a:t>
            </a:r>
            <a:r>
              <a:rPr lang="en-GB" sz="1800" dirty="0"/>
              <a:t>↓</a:t>
            </a:r>
            <a:r>
              <a:rPr lang="el-GR" sz="1800" dirty="0"/>
              <a:t>                                        </a:t>
            </a:r>
            <a:r>
              <a:rPr lang="en-GB" sz="1800" dirty="0"/>
              <a:t>↓</a:t>
            </a:r>
            <a:endParaRPr lang="el-GR" sz="1800" dirty="0"/>
          </a:p>
          <a:p>
            <a:pPr lvl="0"/>
            <a:r>
              <a:rPr lang="el-GR" sz="1800" dirty="0"/>
              <a:t>Ό, τι δεν προβλέπεται                          2. Ό,τι προβλέπεται νομικά</a:t>
            </a:r>
          </a:p>
          <a:p>
            <a:pPr marL="0" indent="0">
              <a:buNone/>
            </a:pPr>
            <a:r>
              <a:rPr lang="el-GR" sz="1800" dirty="0"/>
              <a:t>νομικά, απαγορεύεται                                  υποχρεώνει την </a:t>
            </a:r>
            <a:r>
              <a:rPr lang="el-GR" sz="1800" dirty="0" smtClean="0"/>
              <a:t>διοίκηση                                              </a:t>
            </a:r>
            <a:r>
              <a:rPr lang="el-GR" sz="1800" dirty="0"/>
              <a:t>↓</a:t>
            </a:r>
          </a:p>
          <a:p>
            <a:r>
              <a:rPr lang="el-GR" sz="1800" dirty="0"/>
              <a:t>			        </a:t>
            </a:r>
            <a:r>
              <a:rPr lang="el-GR" sz="1800" dirty="0" smtClean="0"/>
              <a:t>                    Αρμοδιότητα </a:t>
            </a:r>
            <a:endParaRPr lang="el-GR" sz="1800" dirty="0"/>
          </a:p>
          <a:p>
            <a:endParaRPr lang="el-GR" sz="1800" dirty="0"/>
          </a:p>
        </p:txBody>
      </p:sp>
    </p:spTree>
    <p:extLst>
      <p:ext uri="{BB962C8B-B14F-4D97-AF65-F5344CB8AC3E}">
        <p14:creationId xmlns:p14="http://schemas.microsoft.com/office/powerpoint/2010/main" val="171180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Ακαδημαϊκή βιβλιογραφία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50521016_TF03431380_Win32" id="{E6BFA808-5054-4607-8352-7D0530013381}" vid="{C999D1A4-7945-44B3-BD0E-BBC3ED5E043E}"/>
    </a:ext>
  </a:extLst>
</a:theme>
</file>

<file path=ppt/theme/theme2.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CDDBB83-77C1-4099-A0AA-289882E745E2}">
  <ds:schemaRefs>
    <ds:schemaRef ds:uri="http://schemas.microsoft.com/office/infopath/2007/PartnerControls"/>
    <ds:schemaRef ds:uri="http://purl.org/dc/elements/1.1/"/>
    <ds:schemaRef ds:uri="http://schemas.microsoft.com/office/2006/documentManagement/types"/>
    <ds:schemaRef ds:uri="http://www.w3.org/XML/1998/namespace"/>
    <ds:schemaRef ds:uri="http://schemas.microsoft.com/office/2006/metadata/properties"/>
    <ds:schemaRef ds:uri="4873beb7-5857-4685-be1f-d57550cc96cc"/>
    <ds:schemaRef ds:uri="http://purl.org/dc/dcmityp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tf03431380_win32</Template>
  <TotalTime>448</TotalTime>
  <Words>3603</Words>
  <Application>Microsoft Office PowerPoint</Application>
  <PresentationFormat>Ευρεία οθόνη</PresentationFormat>
  <Paragraphs>126</Paragraphs>
  <Slides>32</Slides>
  <Notes>3</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32</vt:i4>
      </vt:variant>
    </vt:vector>
  </HeadingPairs>
  <TitlesOfParts>
    <vt:vector size="36" baseType="lpstr">
      <vt:lpstr>Arial</vt:lpstr>
      <vt:lpstr>Times New Roman</vt:lpstr>
      <vt:lpstr>Wingdings</vt:lpstr>
      <vt:lpstr>Ακαδημαϊκή βιβλιογραφία 16x9</vt:lpstr>
      <vt:lpstr>ΕΛΕΓΧΟΣ ΔΙΟΙΚΗΤΙΚΗΣ ΔΡΑΣΗΣ  Α ΜΕΡΟΣ </vt:lpstr>
      <vt:lpstr>Διοικητικό Δίκαιο και έλεγχος της διοικητικής δράσηςτ</vt:lpstr>
      <vt:lpstr>ΔΗΜΟΣΙΑ ΔΙΟΙΚΗΣΗ  </vt:lpstr>
      <vt:lpstr>ΔΗΜΟΣΙΑ ΔΙΟΙΚΗΣΗ ΙΙ</vt:lpstr>
      <vt:lpstr>ΔΙΟΙΚΗΤΙΚΗ ΔΡΑΣΗ </vt:lpstr>
      <vt:lpstr>ΔΙΟΙΚΗΤΙΚΗ ΔΡΑΣΗ ΙΙ</vt:lpstr>
      <vt:lpstr>ΕΦΑΡΜΟΣΜΕΝΟ ΔΙΟΙΚΗΤΙΚΟ ΔΙΚΑΙΟ</vt:lpstr>
      <vt:lpstr>ΕΦΑΡΜΟΣΜΕΝΟ ΔΙΟΙΚΗΤΙΚΟ ΔΙΚΑΙΟ ΙΙ</vt:lpstr>
      <vt:lpstr>Η αρχή της νομιμότητας της διοικητικής δράσης </vt:lpstr>
      <vt:lpstr>ΑΡΜΟΔΙΟΤΗΤΑ </vt:lpstr>
      <vt:lpstr>ΒΑΣΙΚΕΣ ΑΡΧΕΣ ΤΗΣ ΔΙΟΙΚΗΤΙΚΗΣ ΔΡΑΣΗΣ</vt:lpstr>
      <vt:lpstr>ΔΙΚΑΙΟΚΡΑΤΚΟΣ ΕΛΕΓΧΟΣ ΤΗΣ ΔΙΟΙΚΗΤΙΚΗΣ ΔΡΑΣΗΣ</vt:lpstr>
      <vt:lpstr>ΔΙΟΙΚΗΤΙΚΟΣ ΕΛΕΓΧΟΣ ΣΕ ΕΥΡΕΙΑ ΕΝΝΟΙΑ</vt:lpstr>
      <vt:lpstr>ΚΑΤΗΓΟΡΙΕΣ ΔΙΟΙΚΗΤΙΚΟΥ ΕΛΕΓΧΟΥ</vt:lpstr>
      <vt:lpstr>ΧΑΡΑΚΤΗΡΙΣΤΙΚΑ ΤΟΥ ΔΙΟΙΚΗΤΙΚΟΥ ΕΛΕΓΧΟΥ</vt:lpstr>
      <vt:lpstr>Ιεραρχικός διοικητικός έλεγχος (διοικητικός έλεγχος σε στενή έννοια) </vt:lpstr>
      <vt:lpstr>ΔΙΟΙΚΗΤΙΚΗ ΕΠΟΠΤΕΙΑ</vt:lpstr>
      <vt:lpstr>ΔΙΟΙΚΗΤΙΚΕΣ ΕΝΣΤΑΣΕΙΣ </vt:lpstr>
      <vt:lpstr>ΕΝΔΙΚΟΦΑΝΗΣ ΔΙΟΙΚΗΤΙΚΗ ΠΡΟΣΦΥΓΗ</vt:lpstr>
      <vt:lpstr>ΕΙΔΙΚΗ ΔΙΟΙΚΗΤΙΚΗ ΠΡΟΣΦΥΓΗ</vt:lpstr>
      <vt:lpstr>ΑΙΤΗΣΗ ΘΕΡΑΠΕΙΑΣ/ΙΕΡΑΡΧΙΚΗ ΠΡΟΣΦΥΓΗ</vt:lpstr>
      <vt:lpstr>ΑΝΑΦΟΡΑ ΑΡΘΡΟΥ 27 ΚΔΔ</vt:lpstr>
      <vt:lpstr>Αναστολή εκτέλεσης διοικητικής πράξης από την δημόσια διοίκηση  </vt:lpstr>
      <vt:lpstr>ΑΝΕΞΑΡΤΗΤΕΣ ΑΡΧΕΣ</vt:lpstr>
      <vt:lpstr>ΟΙ 5 ΣΥΝΤΑΓΜΑΤΙΚΑ ΚΑΤΟΧΥΡΩΜΕΝΕΣ ΑΑ</vt:lpstr>
      <vt:lpstr>Ο ΣΥΝΗΓΟΡΟΣ ΤΟΥ ΠΟΛΙΤΗ </vt:lpstr>
      <vt:lpstr>Ο ΣΥΝΗΓΟΡΟΣ ΤΟΥ ΠΟΛΙΤΗ ΙΙ</vt:lpstr>
      <vt:lpstr>Ο ΣΥΝΗΓΟΡΟΣ ΤΟΥ ΠΟΛΙΤΗ ΙΙΙ</vt:lpstr>
      <vt:lpstr>Ο ΣΥΝΗΓΟΡΟΣ ΤΟΥ ΠΟΛΙΤΗ IV</vt:lpstr>
      <vt:lpstr>ΣΥΝΗΓΟΡΟΣ ΤΟΥ ΠΟΛΙΤΗ V</vt:lpstr>
      <vt:lpstr>ΤΕΛΙΚΕΣ ΠΑΡΑΤΗΡΗΣΕΙΣ</vt:lpstr>
      <vt:lpstr>ΒΑΣΙΚΗ 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ΕΛΕΓΧΟΣ ΔΙΟΙΚΗΤΙΚΗΣ ΔΡΑΣΗΣ</dc:title>
  <dc:creator>user</dc:creator>
  <cp:lastModifiedBy>user</cp:lastModifiedBy>
  <cp:revision>68</cp:revision>
  <dcterms:created xsi:type="dcterms:W3CDTF">2021-03-26T17:59:11Z</dcterms:created>
  <dcterms:modified xsi:type="dcterms:W3CDTF">2021-03-31T14:47:03Z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