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57" r:id="rId3"/>
    <p:sldId id="258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303F2-8824-4B1D-B1BE-D6F9454FB6A6}" type="datetimeFigureOut">
              <a:rPr lang="el-GR" smtClean="0"/>
              <a:t>24/3/2022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B9917-C975-48A0-9FA9-B48EBB9EB5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66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B9917-C975-48A0-9FA9-B48EBB9EB5F8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911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3EBC-2549-40A7-A720-C7BF586DB1EB}" type="datetime1">
              <a:rPr lang="el-GR" smtClean="0"/>
              <a:t>24/3/2022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9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4A2B-A795-4DD0-A47C-EB1F19A06A51}" type="datetime1">
              <a:rPr lang="el-GR" smtClean="0"/>
              <a:t>24/3/2022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366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F62B-A742-4B95-9877-579EBBE48BDA}" type="datetime1">
              <a:rPr lang="el-GR" smtClean="0"/>
              <a:t>24/3/2022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245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80A-7732-4AE5-BEB8-418630D0FB83}" type="datetime1">
              <a:rPr lang="el-GR" smtClean="0"/>
              <a:t>24/3/2022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709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B6A7-4DA4-4B30-8E20-0C807224D821}" type="datetime1">
              <a:rPr lang="el-GR" smtClean="0"/>
              <a:t>24/3/2022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61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4F90-CDE9-4BB3-B885-0FEF7664D1CC}" type="datetime1">
              <a:rPr lang="el-GR" smtClean="0"/>
              <a:t>24/3/2022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901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5519-ED3B-44DC-AD77-C1D7832505DD}" type="datetime1">
              <a:rPr lang="el-GR" smtClean="0"/>
              <a:t>24/3/2022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372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8AC6-3037-4013-B178-6BA82DB43937}" type="datetime1">
              <a:rPr lang="el-GR" smtClean="0"/>
              <a:t>24/3/2022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603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DA21-62A9-4492-89C6-430D1DC6614D}" type="datetime1">
              <a:rPr lang="el-GR" smtClean="0"/>
              <a:t>24/3/2022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447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F628-782A-4539-A9F4-D148E4B8ADE4}" type="datetime1">
              <a:rPr lang="el-GR" smtClean="0"/>
              <a:t>24/3/2022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1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2FD6-9CBE-4897-982C-2D1F3EB26A38}" type="datetime1">
              <a:rPr lang="el-GR" smtClean="0"/>
              <a:t>24/3/2022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39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7D504-0296-4660-B4E8-6B01EFABF578}" type="datetime1">
              <a:rPr lang="el-GR" smtClean="0"/>
              <a:t>24/3/2022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BBB96-6DD3-457F-8A72-434BE131C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38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70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97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-1" y="6448425"/>
            <a:ext cx="6863379" cy="365125"/>
          </a:xfrm>
        </p:spPr>
        <p:txBody>
          <a:bodyPr/>
          <a:lstStyle/>
          <a:p>
            <a:r>
              <a:rPr lang="es-ES" dirty="0" smtClean="0"/>
              <a:t>Escuela Nacional de Administración Pública, KH Serie Académica Fase Común de Estudios, Enseñanza de ELE 2022-2023 Enseñante María Ch. Diagouma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598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293225" cy="6858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224" y="0"/>
            <a:ext cx="5898776" cy="6858000"/>
          </a:xfrm>
          <a:prstGeom prst="rect">
            <a:avLst/>
          </a:prstGeom>
        </p:spPr>
      </p:pic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706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Escuela Nacional de Administración Pública, KH Serie Académica Fase Común de Estudios, Enseñanza de ELE 2022-2023 Enseñante María Ch. Diagouma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315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12772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772" y="0"/>
            <a:ext cx="5479228" cy="6858000"/>
          </a:xfrm>
          <a:prstGeom prst="rect">
            <a:avLst/>
          </a:prstGeo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Nacional de Administración Pública, KH Serie Académica Fase Común de Estudios, Enseñanza de ELE 2022-2023 Enseñante María Ch. Diagouma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BB96-6DD3-457F-8A72-434BE131C2FC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601706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145</Words>
  <Application>Microsoft Office PowerPoint</Application>
  <PresentationFormat>Ευρεία οθόνη</PresentationFormat>
  <Paragraphs>13</Paragraphs>
  <Slides>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Diagouma</dc:creator>
  <cp:lastModifiedBy>Maria Diagouma</cp:lastModifiedBy>
  <cp:revision>3</cp:revision>
  <dcterms:created xsi:type="dcterms:W3CDTF">2022-03-24T12:27:13Z</dcterms:created>
  <dcterms:modified xsi:type="dcterms:W3CDTF">2022-03-24T12:36:00Z</dcterms:modified>
</cp:coreProperties>
</file>