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70" r:id="rId4"/>
    <p:sldId id="258" r:id="rId5"/>
    <p:sldId id="259" r:id="rId6"/>
    <p:sldId id="260" r:id="rId7"/>
    <p:sldId id="261" r:id="rId8"/>
    <p:sldId id="262" r:id="rId9"/>
    <p:sldId id="263" r:id="rId10"/>
    <p:sldId id="267" r:id="rId11"/>
    <p:sldId id="264" r:id="rId12"/>
    <p:sldId id="265" r:id="rId13"/>
    <p:sldId id="266" r:id="rId14"/>
    <p:sldId id="268" r:id="rId15"/>
    <p:sldId id="269" r:id="rId16"/>
    <p:sldId id="271" r:id="rId17"/>
    <p:sldId id="272" r:id="rId18"/>
    <p:sldId id="273" r:id="rId19"/>
    <p:sldId id="27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E6A4F8-DF88-4468-BE7D-4F675425C729}" v="61" dt="2020-06-21T07:40:59.4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ΣΤΕΦΑΝΟΣ ΚΑΒΑΛΛΙΕΡΑΚΗΣ" userId="ff654708b521eddf" providerId="LiveId" clId="{6DE6A4F8-DF88-4468-BE7D-4F675425C729}"/>
    <pc:docChg chg="undo custSel mod addSld modSld sldOrd">
      <pc:chgData name="ΣΤΕΦΑΝΟΣ ΚΑΒΑΛΛΙΕΡΑΚΗΣ" userId="ff654708b521eddf" providerId="LiveId" clId="{6DE6A4F8-DF88-4468-BE7D-4F675425C729}" dt="2020-06-21T07:41:55.215" v="753" actId="255"/>
      <pc:docMkLst>
        <pc:docMk/>
      </pc:docMkLst>
      <pc:sldChg chg="addSp delSp modSp mod setBg">
        <pc:chgData name="ΣΤΕΦΑΝΟΣ ΚΑΒΑΛΛΙΕΡΑΚΗΣ" userId="ff654708b521eddf" providerId="LiveId" clId="{6DE6A4F8-DF88-4468-BE7D-4F675425C729}" dt="2020-06-08T06:59:00.696" v="73" actId="20577"/>
        <pc:sldMkLst>
          <pc:docMk/>
          <pc:sldMk cId="0" sldId="256"/>
        </pc:sldMkLst>
        <pc:spChg chg="mod">
          <ac:chgData name="ΣΤΕΦΑΝΟΣ ΚΑΒΑΛΛΙΕΡΑΚΗΣ" userId="ff654708b521eddf" providerId="LiveId" clId="{6DE6A4F8-DF88-4468-BE7D-4F675425C729}" dt="2020-06-08T06:59:00.696" v="73" actId="20577"/>
          <ac:spMkLst>
            <pc:docMk/>
            <pc:sldMk cId="0" sldId="256"/>
            <ac:spMk id="2" creationId="{00000000-0000-0000-0000-000000000000}"/>
          </ac:spMkLst>
        </pc:spChg>
        <pc:spChg chg="mod">
          <ac:chgData name="ΣΤΕΦΑΝΟΣ ΚΑΒΑΛΛΙΕΡΑΚΗΣ" userId="ff654708b521eddf" providerId="LiveId" clId="{6DE6A4F8-DF88-4468-BE7D-4F675425C729}" dt="2020-06-08T06:58:54.867" v="71" actId="26606"/>
          <ac:spMkLst>
            <pc:docMk/>
            <pc:sldMk cId="0" sldId="256"/>
            <ac:spMk id="3" creationId="{00000000-0000-0000-0000-000000000000}"/>
          </ac:spMkLst>
        </pc:spChg>
        <pc:spChg chg="add del">
          <ac:chgData name="ΣΤΕΦΑΝΟΣ ΚΑΒΑΛΛΙΕΡΑΚΗΣ" userId="ff654708b521eddf" providerId="LiveId" clId="{6DE6A4F8-DF88-4468-BE7D-4F675425C729}" dt="2020-06-08T06:58:13.465" v="65" actId="26606"/>
          <ac:spMkLst>
            <pc:docMk/>
            <pc:sldMk cId="0" sldId="256"/>
            <ac:spMk id="8" creationId="{B5C18694-F55B-41C0-ABF3-C1D971F99ADB}"/>
          </ac:spMkLst>
        </pc:spChg>
        <pc:spChg chg="add del">
          <ac:chgData name="ΣΤΕΦΑΝΟΣ ΚΑΒΑΛΛΙΕΡΑΚΗΣ" userId="ff654708b521eddf" providerId="LiveId" clId="{6DE6A4F8-DF88-4468-BE7D-4F675425C729}" dt="2020-06-08T06:58:34.008" v="68" actId="26606"/>
          <ac:spMkLst>
            <pc:docMk/>
            <pc:sldMk cId="0" sldId="256"/>
            <ac:spMk id="14" creationId="{DC0D803F-BF83-4194-8691-90B027BDF578}"/>
          </ac:spMkLst>
        </pc:spChg>
        <pc:spChg chg="add del">
          <ac:chgData name="ΣΤΕΦΑΝΟΣ ΚΑΒΑΛΛΙΕΡΑΚΗΣ" userId="ff654708b521eddf" providerId="LiveId" clId="{6DE6A4F8-DF88-4468-BE7D-4F675425C729}" dt="2020-06-08T06:58:34.008" v="68" actId="26606"/>
          <ac:spMkLst>
            <pc:docMk/>
            <pc:sldMk cId="0" sldId="256"/>
            <ac:spMk id="16" creationId="{4316132F-CC4B-4C96-9C75-95DC7CD4896E}"/>
          </ac:spMkLst>
        </pc:spChg>
        <pc:spChg chg="add del">
          <ac:chgData name="ΣΤΕΦΑΝΟΣ ΚΑΒΑΛΛΙΕΡΑΚΗΣ" userId="ff654708b521eddf" providerId="LiveId" clId="{6DE6A4F8-DF88-4468-BE7D-4F675425C729}" dt="2020-06-08T06:58:34.008" v="68" actId="26606"/>
          <ac:spMkLst>
            <pc:docMk/>
            <pc:sldMk cId="0" sldId="256"/>
            <ac:spMk id="18" creationId="{A106B9FE-7E5A-4047-B5D3-C3C24BD3E80E}"/>
          </ac:spMkLst>
        </pc:spChg>
        <pc:spChg chg="add del">
          <ac:chgData name="ΣΤΕΦΑΝΟΣ ΚΑΒΑΛΛΙΕΡΑΚΗΣ" userId="ff654708b521eddf" providerId="LiveId" clId="{6DE6A4F8-DF88-4468-BE7D-4F675425C729}" dt="2020-06-08T06:58:34.008" v="68" actId="26606"/>
          <ac:spMkLst>
            <pc:docMk/>
            <pc:sldMk cId="0" sldId="256"/>
            <ac:spMk id="20" creationId="{B60EBA20-0A64-45D5-B937-FE93DCA01C7E}"/>
          </ac:spMkLst>
        </pc:spChg>
        <pc:spChg chg="add del">
          <ac:chgData name="ΣΤΕΦΑΝΟΣ ΚΑΒΑΛΛΙΕΡΑΚΗΣ" userId="ff654708b521eddf" providerId="LiveId" clId="{6DE6A4F8-DF88-4468-BE7D-4F675425C729}" dt="2020-06-08T06:58:34.008" v="68" actId="26606"/>
          <ac:spMkLst>
            <pc:docMk/>
            <pc:sldMk cId="0" sldId="256"/>
            <ac:spMk id="26" creationId="{52A2FDCB-3B06-44F3-A0AA-2C056C3E512F}"/>
          </ac:spMkLst>
        </pc:spChg>
        <pc:spChg chg="add del">
          <ac:chgData name="ΣΤΕΦΑΝΟΣ ΚΑΒΑΛΛΙΕΡΑΚΗΣ" userId="ff654708b521eddf" providerId="LiveId" clId="{6DE6A4F8-DF88-4468-BE7D-4F675425C729}" dt="2020-06-08T06:58:54.867" v="71" actId="26606"/>
          <ac:spMkLst>
            <pc:docMk/>
            <pc:sldMk cId="0" sldId="256"/>
            <ac:spMk id="37" creationId="{DC0D803F-BF83-4194-8691-90B027BDF578}"/>
          </ac:spMkLst>
        </pc:spChg>
        <pc:spChg chg="add del">
          <ac:chgData name="ΣΤΕΦΑΝΟΣ ΚΑΒΑΛΛΙΕΡΑΚΗΣ" userId="ff654708b521eddf" providerId="LiveId" clId="{6DE6A4F8-DF88-4468-BE7D-4F675425C729}" dt="2020-06-08T06:58:54.867" v="71" actId="26606"/>
          <ac:spMkLst>
            <pc:docMk/>
            <pc:sldMk cId="0" sldId="256"/>
            <ac:spMk id="39" creationId="{4316132F-CC4B-4C96-9C75-95DC7CD4896E}"/>
          </ac:spMkLst>
        </pc:spChg>
        <pc:spChg chg="add del">
          <ac:chgData name="ΣΤΕΦΑΝΟΣ ΚΑΒΑΛΛΙΕΡΑΚΗΣ" userId="ff654708b521eddf" providerId="LiveId" clId="{6DE6A4F8-DF88-4468-BE7D-4F675425C729}" dt="2020-06-08T06:58:54.867" v="71" actId="26606"/>
          <ac:spMkLst>
            <pc:docMk/>
            <pc:sldMk cId="0" sldId="256"/>
            <ac:spMk id="41" creationId="{273E8A9A-DA4B-4F12-9331-219EBE5235D0}"/>
          </ac:spMkLst>
        </pc:spChg>
        <pc:spChg chg="add del">
          <ac:chgData name="ΣΤΕΦΑΝΟΣ ΚΑΒΑΛΛΙΕΡΑΚΗΣ" userId="ff654708b521eddf" providerId="LiveId" clId="{6DE6A4F8-DF88-4468-BE7D-4F675425C729}" dt="2020-06-08T06:58:54.867" v="71" actId="26606"/>
          <ac:spMkLst>
            <pc:docMk/>
            <pc:sldMk cId="0" sldId="256"/>
            <ac:spMk id="45" creationId="{ADD673B7-F6B7-43EE-936B-D09F3A337A3E}"/>
          </ac:spMkLst>
        </pc:spChg>
        <pc:spChg chg="add">
          <ac:chgData name="ΣΤΕΦΑΝΟΣ ΚΑΒΑΛΛΙΕΡΑΚΗΣ" userId="ff654708b521eddf" providerId="LiveId" clId="{6DE6A4F8-DF88-4468-BE7D-4F675425C729}" dt="2020-06-08T06:58:54.867" v="71" actId="26606"/>
          <ac:spMkLst>
            <pc:docMk/>
            <pc:sldMk cId="0" sldId="256"/>
            <ac:spMk id="50" creationId="{B5C18694-F55B-41C0-ABF3-C1D971F99ADB}"/>
          </ac:spMkLst>
        </pc:spChg>
        <pc:picChg chg="add del">
          <ac:chgData name="ΣΤΕΦΑΝΟΣ ΚΑΒΑΛΛΙΕΡΑΚΗΣ" userId="ff654708b521eddf" providerId="LiveId" clId="{6DE6A4F8-DF88-4468-BE7D-4F675425C729}" dt="2020-06-08T06:58:13.465" v="65" actId="26606"/>
          <ac:picMkLst>
            <pc:docMk/>
            <pc:sldMk cId="0" sldId="256"/>
            <ac:picMk id="10" creationId="{E3E46CA8-7278-4BA3-AACE-235B5B3B53E0}"/>
          </ac:picMkLst>
        </pc:picChg>
        <pc:picChg chg="add del">
          <ac:chgData name="ΣΤΕΦΑΝΟΣ ΚΑΒΑΛΛΙΕΡΑΚΗΣ" userId="ff654708b521eddf" providerId="LiveId" clId="{6DE6A4F8-DF88-4468-BE7D-4F675425C729}" dt="2020-06-08T06:58:34.008" v="68" actId="26606"/>
          <ac:picMkLst>
            <pc:docMk/>
            <pc:sldMk cId="0" sldId="256"/>
            <ac:picMk id="12" creationId="{8519FA1D-01C2-425F-B9AA-D69B4DD0A1EA}"/>
          </ac:picMkLst>
        </pc:picChg>
        <pc:picChg chg="add del">
          <ac:chgData name="ΣΤΕΦΑΝΟΣ ΚΑΒΑΛΛΙΕΡΑΚΗΣ" userId="ff654708b521eddf" providerId="LiveId" clId="{6DE6A4F8-DF88-4468-BE7D-4F675425C729}" dt="2020-06-08T06:58:34.008" v="68" actId="26606"/>
          <ac:picMkLst>
            <pc:docMk/>
            <pc:sldMk cId="0" sldId="256"/>
            <ac:picMk id="13" creationId="{AC3E6C53-102E-4ACA-BCBB-3CC973B99486}"/>
          </ac:picMkLst>
        </pc:picChg>
        <pc:picChg chg="add del">
          <ac:chgData name="ΣΤΕΦΑΝΟΣ ΚΑΒΑΛΛΙΕΡΑΚΗΣ" userId="ff654708b521eddf" providerId="LiveId" clId="{6DE6A4F8-DF88-4468-BE7D-4F675425C729}" dt="2020-06-08T06:58:34.008" v="68" actId="26606"/>
          <ac:picMkLst>
            <pc:docMk/>
            <pc:sldMk cId="0" sldId="256"/>
            <ac:picMk id="15" creationId="{E4655D52-F2FA-4137-8A31-499A4FE62913}"/>
          </ac:picMkLst>
        </pc:picChg>
        <pc:picChg chg="add del">
          <ac:chgData name="ΣΤΕΦΑΝΟΣ ΚΑΒΑΛΛΙΕΡΑΚΗΣ" userId="ff654708b521eddf" providerId="LiveId" clId="{6DE6A4F8-DF88-4468-BE7D-4F675425C729}" dt="2020-06-08T06:58:34.008" v="68" actId="26606"/>
          <ac:picMkLst>
            <pc:docMk/>
            <pc:sldMk cId="0" sldId="256"/>
            <ac:picMk id="22" creationId="{3EAD5E5B-543A-4690-8C75-BACF7FFB40ED}"/>
          </ac:picMkLst>
        </pc:picChg>
        <pc:picChg chg="add del">
          <ac:chgData name="ΣΤΕΦΑΝΟΣ ΚΑΒΑΛΛΙΕΡΑΚΗΣ" userId="ff654708b521eddf" providerId="LiveId" clId="{6DE6A4F8-DF88-4468-BE7D-4F675425C729}" dt="2020-06-08T06:58:34.008" v="68" actId="26606"/>
          <ac:picMkLst>
            <pc:docMk/>
            <pc:sldMk cId="0" sldId="256"/>
            <ac:picMk id="24" creationId="{98739700-980C-4F96-84CD-97157DFE86AE}"/>
          </ac:picMkLst>
        </pc:picChg>
        <pc:picChg chg="add del">
          <ac:chgData name="ΣΤΕΦΑΝΟΣ ΚΑΒΑΛΛΙΕΡΑΚΗΣ" userId="ff654708b521eddf" providerId="LiveId" clId="{6DE6A4F8-DF88-4468-BE7D-4F675425C729}" dt="2020-06-08T06:58:54.867" v="71" actId="26606"/>
          <ac:picMkLst>
            <pc:docMk/>
            <pc:sldMk cId="0" sldId="256"/>
            <ac:picMk id="31" creationId="{AC3E6C53-102E-4ACA-BCBB-3CC973B99486}"/>
          </ac:picMkLst>
        </pc:picChg>
        <pc:picChg chg="add del">
          <ac:chgData name="ΣΤΕΦΑΝΟΣ ΚΑΒΑΛΛΙΕΡΑΚΗΣ" userId="ff654708b521eddf" providerId="LiveId" clId="{6DE6A4F8-DF88-4468-BE7D-4F675425C729}" dt="2020-06-08T06:58:54.867" v="71" actId="26606"/>
          <ac:picMkLst>
            <pc:docMk/>
            <pc:sldMk cId="0" sldId="256"/>
            <ac:picMk id="33" creationId="{E4655D52-F2FA-4137-8A31-499A4FE62913}"/>
          </ac:picMkLst>
        </pc:picChg>
        <pc:picChg chg="add del">
          <ac:chgData name="ΣΤΕΦΑΝΟΣ ΚΑΒΑΛΛΙΕΡΑΚΗΣ" userId="ff654708b521eddf" providerId="LiveId" clId="{6DE6A4F8-DF88-4468-BE7D-4F675425C729}" dt="2020-06-08T06:58:54.867" v="71" actId="26606"/>
          <ac:picMkLst>
            <pc:docMk/>
            <pc:sldMk cId="0" sldId="256"/>
            <ac:picMk id="35" creationId="{8519FA1D-01C2-425F-B9AA-D69B4DD0A1EA}"/>
          </ac:picMkLst>
        </pc:picChg>
        <pc:picChg chg="add del">
          <ac:chgData name="ΣΤΕΦΑΝΟΣ ΚΑΒΑΛΛΙΕΡΑΚΗΣ" userId="ff654708b521eddf" providerId="LiveId" clId="{6DE6A4F8-DF88-4468-BE7D-4F675425C729}" dt="2020-06-08T06:58:54.867" v="71" actId="26606"/>
          <ac:picMkLst>
            <pc:docMk/>
            <pc:sldMk cId="0" sldId="256"/>
            <ac:picMk id="43" creationId="{1C4DCE7A-0E46-404B-9E0D-E93DC7B2A861}"/>
          </ac:picMkLst>
        </pc:picChg>
        <pc:picChg chg="add">
          <ac:chgData name="ΣΤΕΦΑΝΟΣ ΚΑΒΑΛΛΙΕΡΑΚΗΣ" userId="ff654708b521eddf" providerId="LiveId" clId="{6DE6A4F8-DF88-4468-BE7D-4F675425C729}" dt="2020-06-08T06:58:54.867" v="71" actId="26606"/>
          <ac:picMkLst>
            <pc:docMk/>
            <pc:sldMk cId="0" sldId="256"/>
            <ac:picMk id="52" creationId="{E3E46CA8-7278-4BA3-AACE-235B5B3B53E0}"/>
          </ac:picMkLst>
        </pc:picChg>
      </pc:sldChg>
      <pc:sldChg chg="addSp delSp modSp mod setBg setClrOvrMap delDesignElem">
        <pc:chgData name="ΣΤΕΦΑΝΟΣ ΚΑΒΑΛΛΙΕΡΑΚΗΣ" userId="ff654708b521eddf" providerId="LiveId" clId="{6DE6A4F8-DF88-4468-BE7D-4F675425C729}" dt="2020-06-21T07:03:40.231" v="511" actId="26606"/>
        <pc:sldMkLst>
          <pc:docMk/>
          <pc:sldMk cId="0" sldId="257"/>
        </pc:sldMkLst>
        <pc:spChg chg="mod">
          <ac:chgData name="ΣΤΕΦΑΝΟΣ ΚΑΒΑΛΛΙΕΡΑΚΗΣ" userId="ff654708b521eddf" providerId="LiveId" clId="{6DE6A4F8-DF88-4468-BE7D-4F675425C729}" dt="2020-06-21T07:03:40.231" v="511" actId="26606"/>
          <ac:spMkLst>
            <pc:docMk/>
            <pc:sldMk cId="0" sldId="257"/>
            <ac:spMk id="7" creationId="{00000000-0000-0000-0000-000000000000}"/>
          </ac:spMkLst>
        </pc:spChg>
        <pc:spChg chg="mod">
          <ac:chgData name="ΣΤΕΦΑΝΟΣ ΚΑΒΑΛΛΙΕΡΑΚΗΣ" userId="ff654708b521eddf" providerId="LiveId" clId="{6DE6A4F8-DF88-4468-BE7D-4F675425C729}" dt="2020-06-21T07:03:40.231" v="511" actId="26606"/>
          <ac:spMkLst>
            <pc:docMk/>
            <pc:sldMk cId="0" sldId="257"/>
            <ac:spMk id="8" creationId="{00000000-0000-0000-0000-000000000000}"/>
          </ac:spMkLst>
        </pc:spChg>
        <pc:spChg chg="add del">
          <ac:chgData name="ΣΤΕΦΑΝΟΣ ΚΑΒΑΛΛΙΕΡΑΚΗΣ" userId="ff654708b521eddf" providerId="LiveId" clId="{6DE6A4F8-DF88-4468-BE7D-4F675425C729}" dt="2020-06-21T07:02:38.656" v="493" actId="26606"/>
          <ac:spMkLst>
            <pc:docMk/>
            <pc:sldMk cId="0" sldId="257"/>
            <ac:spMk id="10" creationId="{4B0FA309-807F-4C17-98EF-A3BA7388E213}"/>
          </ac:spMkLst>
        </pc:spChg>
        <pc:spChg chg="add del">
          <ac:chgData name="ΣΤΕΦΑΝΟΣ ΚΑΒΑΛΛΙΕΡΑΚΗΣ" userId="ff654708b521eddf" providerId="LiveId" clId="{6DE6A4F8-DF88-4468-BE7D-4F675425C729}" dt="2020-06-21T07:02:38.656" v="493" actId="26606"/>
          <ac:spMkLst>
            <pc:docMk/>
            <pc:sldMk cId="0" sldId="257"/>
            <ac:spMk id="12" creationId="{C8FA1749-B91A-40E7-AD01-0B9C9C6AF74E}"/>
          </ac:spMkLst>
        </pc:spChg>
        <pc:spChg chg="add del">
          <ac:chgData name="ΣΤΕΦΑΝΟΣ ΚΑΒΑΛΛΙΕΡΑΚΗΣ" userId="ff654708b521eddf" providerId="LiveId" clId="{6DE6A4F8-DF88-4468-BE7D-4F675425C729}" dt="2020-05-31T17:51:22.867" v="8" actId="26606"/>
          <ac:spMkLst>
            <pc:docMk/>
            <pc:sldMk cId="0" sldId="257"/>
            <ac:spMk id="13" creationId="{52C0B2E1-0268-42EC-ABD3-94F81A05BCBD}"/>
          </ac:spMkLst>
        </pc:spChg>
        <pc:spChg chg="add del">
          <ac:chgData name="ΣΤΕΦΑΝΟΣ ΚΑΒΑΛΛΙΕΡΑΚΗΣ" userId="ff654708b521eddf" providerId="LiveId" clId="{6DE6A4F8-DF88-4468-BE7D-4F675425C729}" dt="2020-05-31T17:51:22.867" v="8" actId="26606"/>
          <ac:spMkLst>
            <pc:docMk/>
            <pc:sldMk cId="0" sldId="257"/>
            <ac:spMk id="15" creationId="{7D2256B4-48EA-40FC-BBC0-AA1EE6E0080C}"/>
          </ac:spMkLst>
        </pc:spChg>
        <pc:spChg chg="add del">
          <ac:chgData name="ΣΤΕΦΑΝΟΣ ΚΑΒΑΛΛΙΕΡΑΚΗΣ" userId="ff654708b521eddf" providerId="LiveId" clId="{6DE6A4F8-DF88-4468-BE7D-4F675425C729}" dt="2020-06-21T07:02:38.656" v="493" actId="26606"/>
          <ac:spMkLst>
            <pc:docMk/>
            <pc:sldMk cId="0" sldId="257"/>
            <ac:spMk id="16" creationId="{700676C8-6DE8-47DD-9A23-D42063A12E10}"/>
          </ac:spMkLst>
        </pc:spChg>
        <pc:spChg chg="add del">
          <ac:chgData name="ΣΤΕΦΑΝΟΣ ΚΑΒΑΛΛΙΕΡΑΚΗΣ" userId="ff654708b521eddf" providerId="LiveId" clId="{6DE6A4F8-DF88-4468-BE7D-4F675425C729}" dt="2020-06-21T07:03:40.231" v="511" actId="26606"/>
          <ac:spMkLst>
            <pc:docMk/>
            <pc:sldMk cId="0" sldId="257"/>
            <ac:spMk id="18" creationId="{A106B9FE-7E5A-4047-B5D3-C3C24BD3E80E}"/>
          </ac:spMkLst>
        </pc:spChg>
        <pc:spChg chg="add del">
          <ac:chgData name="ΣΤΕΦΑΝΟΣ ΚΑΒΑΛΛΙΕΡΑΚΗΣ" userId="ff654708b521eddf" providerId="LiveId" clId="{6DE6A4F8-DF88-4468-BE7D-4F675425C729}" dt="2020-05-31T17:51:22.867" v="8" actId="26606"/>
          <ac:spMkLst>
            <pc:docMk/>
            <pc:sldMk cId="0" sldId="257"/>
            <ac:spMk id="19" creationId="{8C6E698C-8155-4B8B-BDC9-B7299772B509}"/>
          </ac:spMkLst>
        </pc:spChg>
        <pc:spChg chg="add del">
          <ac:chgData name="ΣΤΕΦΑΝΟΣ ΚΑΒΑΛΛΙΕΡΑΚΗΣ" userId="ff654708b521eddf" providerId="LiveId" clId="{6DE6A4F8-DF88-4468-BE7D-4F675425C729}" dt="2020-06-21T07:03:40.231" v="511" actId="26606"/>
          <ac:spMkLst>
            <pc:docMk/>
            <pc:sldMk cId="0" sldId="257"/>
            <ac:spMk id="20" creationId="{B60EBA20-0A64-45D5-B937-FE93DCA01C7E}"/>
          </ac:spMkLst>
        </pc:spChg>
        <pc:spChg chg="add del">
          <ac:chgData name="ΣΤΕΦΑΝΟΣ ΚΑΒΑΛΛΙΕΡΑΚΗΣ" userId="ff654708b521eddf" providerId="LiveId" clId="{6DE6A4F8-DF88-4468-BE7D-4F675425C729}" dt="2020-05-31T17:51:22.867" v="8" actId="26606"/>
          <ac:spMkLst>
            <pc:docMk/>
            <pc:sldMk cId="0" sldId="257"/>
            <ac:spMk id="23" creationId="{8A549DE7-671D-4575-AF43-858FD99981CF}"/>
          </ac:spMkLst>
        </pc:spChg>
        <pc:spChg chg="add del">
          <ac:chgData name="ΣΤΕΦΑΝΟΣ ΚΑΒΑΛΛΙΕΡΑΚΗΣ" userId="ff654708b521eddf" providerId="LiveId" clId="{6DE6A4F8-DF88-4468-BE7D-4F675425C729}" dt="2020-05-31T17:51:22.867" v="8" actId="26606"/>
          <ac:spMkLst>
            <pc:docMk/>
            <pc:sldMk cId="0" sldId="257"/>
            <ac:spMk id="25" creationId="{C22D9B36-9BE7-472B-8808-7E0D6810738F}"/>
          </ac:spMkLst>
        </pc:spChg>
        <pc:spChg chg="add del">
          <ac:chgData name="ΣΤΕΦΑΝΟΣ ΚΑΒΑΛΛΙΕΡΑΚΗΣ" userId="ff654708b521eddf" providerId="LiveId" clId="{6DE6A4F8-DF88-4468-BE7D-4F675425C729}" dt="2020-06-21T07:03:40.231" v="511" actId="26606"/>
          <ac:spMkLst>
            <pc:docMk/>
            <pc:sldMk cId="0" sldId="257"/>
            <ac:spMk id="26" creationId="{52A2FDCB-3B06-44F3-A0AA-2C056C3E512F}"/>
          </ac:spMkLst>
        </pc:spChg>
        <pc:spChg chg="add del">
          <ac:chgData name="ΣΤΕΦΑΝΟΣ ΚΑΒΑΛΛΙΕΡΑΚΗΣ" userId="ff654708b521eddf" providerId="LiveId" clId="{6DE6A4F8-DF88-4468-BE7D-4F675425C729}" dt="2020-05-31T17:51:28.369" v="11" actId="26606"/>
          <ac:spMkLst>
            <pc:docMk/>
            <pc:sldMk cId="0" sldId="257"/>
            <ac:spMk id="27" creationId="{52C0B2E1-0268-42EC-ABD3-94F81A05BCBD}"/>
          </ac:spMkLst>
        </pc:spChg>
        <pc:spChg chg="add del">
          <ac:chgData name="ΣΤΕΦΑΝΟΣ ΚΑΒΑΛΛΙΕΡΑΚΗΣ" userId="ff654708b521eddf" providerId="LiveId" clId="{6DE6A4F8-DF88-4468-BE7D-4F675425C729}" dt="2020-05-31T17:51:28.369" v="11" actId="26606"/>
          <ac:spMkLst>
            <pc:docMk/>
            <pc:sldMk cId="0" sldId="257"/>
            <ac:spMk id="28" creationId="{7D2256B4-48EA-40FC-BBC0-AA1EE6E0080C}"/>
          </ac:spMkLst>
        </pc:spChg>
        <pc:spChg chg="add del">
          <ac:chgData name="ΣΤΕΦΑΝΟΣ ΚΑΒΑΛΛΙΕΡΑΚΗΣ" userId="ff654708b521eddf" providerId="LiveId" clId="{6DE6A4F8-DF88-4468-BE7D-4F675425C729}" dt="2020-05-31T17:51:28.369" v="11" actId="26606"/>
          <ac:spMkLst>
            <pc:docMk/>
            <pc:sldMk cId="0" sldId="257"/>
            <ac:spMk id="30" creationId="{17D48500-E19A-4BAD-9A4A-6ED83BB73F2D}"/>
          </ac:spMkLst>
        </pc:spChg>
        <pc:spChg chg="add del">
          <ac:chgData name="ΣΤΕΦΑΝΟΣ ΚΑΒΑΛΛΙΕΡΑΚΗΣ" userId="ff654708b521eddf" providerId="LiveId" clId="{6DE6A4F8-DF88-4468-BE7D-4F675425C729}" dt="2020-05-31T17:51:28.369" v="11" actId="26606"/>
          <ac:spMkLst>
            <pc:docMk/>
            <pc:sldMk cId="0" sldId="257"/>
            <ac:spMk id="31" creationId="{E879263E-7781-443B-B383-34A6A6BD508E}"/>
          </ac:spMkLst>
        </pc:spChg>
        <pc:spChg chg="add del">
          <ac:chgData name="ΣΤΕΦΑΝΟΣ ΚΑΒΑΛΛΙΕΡΑΚΗΣ" userId="ff654708b521eddf" providerId="LiveId" clId="{6DE6A4F8-DF88-4468-BE7D-4F675425C729}" dt="2020-05-31T17:51:28.369" v="11" actId="26606"/>
          <ac:spMkLst>
            <pc:docMk/>
            <pc:sldMk cId="0" sldId="257"/>
            <ac:spMk id="32" creationId="{C30DE1BD-C9C5-48F0-960E-9E9EB2CE6D49}"/>
          </ac:spMkLst>
        </pc:spChg>
        <pc:spChg chg="add del">
          <ac:chgData name="ΣΤΕΦΑΝΟΣ ΚΑΒΑΛΛΙΕΡΑΚΗΣ" userId="ff654708b521eddf" providerId="LiveId" clId="{6DE6A4F8-DF88-4468-BE7D-4F675425C729}" dt="2020-06-21T07:03:40.185" v="510" actId="26606"/>
          <ac:spMkLst>
            <pc:docMk/>
            <pc:sldMk cId="0" sldId="257"/>
            <ac:spMk id="33" creationId="{B60EBA20-0A64-45D5-B937-FE93DCA01C7E}"/>
          </ac:spMkLst>
        </pc:spChg>
        <pc:spChg chg="add del">
          <ac:chgData name="ΣΤΕΦΑΝΟΣ ΚΑΒΑΛΛΙΕΡΑΚΗΣ" userId="ff654708b521eddf" providerId="LiveId" clId="{6DE6A4F8-DF88-4468-BE7D-4F675425C729}" dt="2020-05-31T17:51:56.839" v="17"/>
          <ac:spMkLst>
            <pc:docMk/>
            <pc:sldMk cId="0" sldId="257"/>
            <ac:spMk id="34" creationId="{52C0B2E1-0268-42EC-ABD3-94F81A05BCBD}"/>
          </ac:spMkLst>
        </pc:spChg>
        <pc:spChg chg="add del">
          <ac:chgData name="ΣΤΕΦΑΝΟΣ ΚΑΒΑΛΛΙΕΡΑΚΗΣ" userId="ff654708b521eddf" providerId="LiveId" clId="{6DE6A4F8-DF88-4468-BE7D-4F675425C729}" dt="2020-05-31T17:51:56.839" v="17"/>
          <ac:spMkLst>
            <pc:docMk/>
            <pc:sldMk cId="0" sldId="257"/>
            <ac:spMk id="35" creationId="{7D2256B4-48EA-40FC-BBC0-AA1EE6E0080C}"/>
          </ac:spMkLst>
        </pc:spChg>
        <pc:spChg chg="add del">
          <ac:chgData name="ΣΤΕΦΑΝΟΣ ΚΑΒΑΛΛΙΕΡΑΚΗΣ" userId="ff654708b521eddf" providerId="LiveId" clId="{6DE6A4F8-DF88-4468-BE7D-4F675425C729}" dt="2020-05-31T17:51:56.839" v="17"/>
          <ac:spMkLst>
            <pc:docMk/>
            <pc:sldMk cId="0" sldId="257"/>
            <ac:spMk id="37" creationId="{FBDCECDC-EEE3-4128-AA5E-82A8C08796E8}"/>
          </ac:spMkLst>
        </pc:spChg>
        <pc:spChg chg="add del">
          <ac:chgData name="ΣΤΕΦΑΝΟΣ ΚΑΒΑΛΛΙΕΡΑΚΗΣ" userId="ff654708b521eddf" providerId="LiveId" clId="{6DE6A4F8-DF88-4468-BE7D-4F675425C729}" dt="2020-05-31T17:51:56.839" v="17"/>
          <ac:spMkLst>
            <pc:docMk/>
            <pc:sldMk cId="0" sldId="257"/>
            <ac:spMk id="38" creationId="{4260EDE0-989C-4E16-AF94-F652294D828E}"/>
          </ac:spMkLst>
        </pc:spChg>
        <pc:spChg chg="add del">
          <ac:chgData name="ΣΤΕΦΑΝΟΣ ΚΑΒΑΛΛΙΕΡΑΚΗΣ" userId="ff654708b521eddf" providerId="LiveId" clId="{6DE6A4F8-DF88-4468-BE7D-4F675425C729}" dt="2020-05-31T17:51:56.839" v="17"/>
          <ac:spMkLst>
            <pc:docMk/>
            <pc:sldMk cId="0" sldId="257"/>
            <ac:spMk id="39" creationId="{1F3985C0-E548-44D2-B30E-F3E42DADE133}"/>
          </ac:spMkLst>
        </pc:spChg>
        <pc:spChg chg="add del">
          <ac:chgData name="ΣΤΕΦΑΝΟΣ ΚΑΒΑΛΛΙΕΡΑΚΗΣ" userId="ff654708b521eddf" providerId="LiveId" clId="{6DE6A4F8-DF88-4468-BE7D-4F675425C729}" dt="2020-06-21T07:03:40.185" v="510" actId="26606"/>
          <ac:spMkLst>
            <pc:docMk/>
            <pc:sldMk cId="0" sldId="257"/>
            <ac:spMk id="40" creationId="{A106B9FE-7E5A-4047-B5D3-C3C24BD3E80E}"/>
          </ac:spMkLst>
        </pc:spChg>
        <pc:spChg chg="add del">
          <ac:chgData name="ΣΤΕΦΑΝΟΣ ΚΑΒΑΛΛΙΕΡΑΚΗΣ" userId="ff654708b521eddf" providerId="LiveId" clId="{6DE6A4F8-DF88-4468-BE7D-4F675425C729}" dt="2020-06-21T07:03:40.185" v="510" actId="26606"/>
          <ac:spMkLst>
            <pc:docMk/>
            <pc:sldMk cId="0" sldId="257"/>
            <ac:spMk id="43" creationId="{52A2FDCB-3B06-44F3-A0AA-2C056C3E512F}"/>
          </ac:spMkLst>
        </pc:spChg>
        <pc:spChg chg="add">
          <ac:chgData name="ΣΤΕΦΑΝΟΣ ΚΑΒΑΛΛΙΕΡΑΚΗΣ" userId="ff654708b521eddf" providerId="LiveId" clId="{6DE6A4F8-DF88-4468-BE7D-4F675425C729}" dt="2020-06-21T07:03:40.231" v="511" actId="26606"/>
          <ac:spMkLst>
            <pc:docMk/>
            <pc:sldMk cId="0" sldId="257"/>
            <ac:spMk id="45" creationId="{2E64DAFB-AD9A-4E52-B026-8641CCD677AE}"/>
          </ac:spMkLst>
        </pc:spChg>
        <pc:spChg chg="add">
          <ac:chgData name="ΣΤΕΦΑΝΟΣ ΚΑΒΑΛΛΙΕΡΑΚΗΣ" userId="ff654708b521eddf" providerId="LiveId" clId="{6DE6A4F8-DF88-4468-BE7D-4F675425C729}" dt="2020-06-21T07:03:40.231" v="511" actId="26606"/>
          <ac:spMkLst>
            <pc:docMk/>
            <pc:sldMk cId="0" sldId="257"/>
            <ac:spMk id="49" creationId="{CD6B57F6-C734-4FDA-9495-94E602DC54E6}"/>
          </ac:spMkLst>
        </pc:spChg>
        <pc:spChg chg="add">
          <ac:chgData name="ΣΤΕΦΑΝΟΣ ΚΑΒΑΛΛΙΕΡΑΚΗΣ" userId="ff654708b521eddf" providerId="LiveId" clId="{6DE6A4F8-DF88-4468-BE7D-4F675425C729}" dt="2020-06-21T07:03:40.231" v="511" actId="26606"/>
          <ac:spMkLst>
            <pc:docMk/>
            <pc:sldMk cId="0" sldId="257"/>
            <ac:spMk id="50" creationId="{D6C984CB-7FE4-4AD0-8CF7-11AD5573699D}"/>
          </ac:spMkLst>
        </pc:spChg>
        <pc:picChg chg="add del">
          <ac:chgData name="ΣΤΕΦΑΝΟΣ ΚΑΒΑΛΛΙΕΡΑΚΗΣ" userId="ff654708b521eddf" providerId="LiveId" clId="{6DE6A4F8-DF88-4468-BE7D-4F675425C729}" dt="2020-06-21T07:02:38.656" v="493" actId="26606"/>
          <ac:picMkLst>
            <pc:docMk/>
            <pc:sldMk cId="0" sldId="257"/>
            <ac:picMk id="11" creationId="{2642A87B-CAE9-4F8F-B293-28388E45D9EE}"/>
          </ac:picMkLst>
        </pc:picChg>
        <pc:picChg chg="add del">
          <ac:chgData name="ΣΤΕΦΑΝΟΣ ΚΑΒΑΛΛΙΕΡΑΚΗΣ" userId="ff654708b521eddf" providerId="LiveId" clId="{6DE6A4F8-DF88-4468-BE7D-4F675425C729}" dt="2020-06-21T07:02:38.656" v="493" actId="26606"/>
          <ac:picMkLst>
            <pc:docMk/>
            <pc:sldMk cId="0" sldId="257"/>
            <ac:picMk id="14" creationId="{3B7A934F-FFF7-4353-83D3-4EF66E93EEF8}"/>
          </ac:picMkLst>
        </pc:picChg>
        <pc:picChg chg="add del">
          <ac:chgData name="ΣΤΕΦΑΝΟΣ ΚΑΒΑΛΛΙΕΡΑΚΗΣ" userId="ff654708b521eddf" providerId="LiveId" clId="{6DE6A4F8-DF88-4468-BE7D-4F675425C729}" dt="2020-06-21T07:03:40.231" v="511" actId="26606"/>
          <ac:picMkLst>
            <pc:docMk/>
            <pc:sldMk cId="0" sldId="257"/>
            <ac:picMk id="22" creationId="{3EAD5E5B-543A-4690-8C75-BACF7FFB40ED}"/>
          </ac:picMkLst>
        </pc:picChg>
        <pc:picChg chg="add del">
          <ac:chgData name="ΣΤΕΦΑΝΟΣ ΚΑΒΑΛΛΙΕΡΑΚΗΣ" userId="ff654708b521eddf" providerId="LiveId" clId="{6DE6A4F8-DF88-4468-BE7D-4F675425C729}" dt="2020-06-21T07:03:40.231" v="511" actId="26606"/>
          <ac:picMkLst>
            <pc:docMk/>
            <pc:sldMk cId="0" sldId="257"/>
            <ac:picMk id="24" creationId="{98739700-980C-4F96-84CD-97157DFE86AE}"/>
          </ac:picMkLst>
        </pc:picChg>
        <pc:picChg chg="add del">
          <ac:chgData name="ΣΤΕΦΑΝΟΣ ΚΑΒΑΛΛΙΕΡΑΚΗΣ" userId="ff654708b521eddf" providerId="LiveId" clId="{6DE6A4F8-DF88-4468-BE7D-4F675425C729}" dt="2020-06-21T07:03:40.185" v="510" actId="26606"/>
          <ac:picMkLst>
            <pc:docMk/>
            <pc:sldMk cId="0" sldId="257"/>
            <ac:picMk id="41" creationId="{3EAD5E5B-543A-4690-8C75-BACF7FFB40ED}"/>
          </ac:picMkLst>
        </pc:picChg>
        <pc:picChg chg="add del">
          <ac:chgData name="ΣΤΕΦΑΝΟΣ ΚΑΒΑΛΛΙΕΡΑΚΗΣ" userId="ff654708b521eddf" providerId="LiveId" clId="{6DE6A4F8-DF88-4468-BE7D-4F675425C729}" dt="2020-06-21T07:03:40.185" v="510" actId="26606"/>
          <ac:picMkLst>
            <pc:docMk/>
            <pc:sldMk cId="0" sldId="257"/>
            <ac:picMk id="42" creationId="{98739700-980C-4F96-84CD-97157DFE86AE}"/>
          </ac:picMkLst>
        </pc:picChg>
        <pc:picChg chg="add">
          <ac:chgData name="ΣΤΕΦΑΝΟΣ ΚΑΒΑΛΛΙΕΡΑΚΗΣ" userId="ff654708b521eddf" providerId="LiveId" clId="{6DE6A4F8-DF88-4468-BE7D-4F675425C729}" dt="2020-06-21T07:03:40.231" v="511" actId="26606"/>
          <ac:picMkLst>
            <pc:docMk/>
            <pc:sldMk cId="0" sldId="257"/>
            <ac:picMk id="46" creationId="{23B1C8FC-E1FE-470B-AB3B-D4B1D8C9DEC8}"/>
          </ac:picMkLst>
        </pc:picChg>
        <pc:picChg chg="add">
          <ac:chgData name="ΣΤΕΦΑΝΟΣ ΚΑΒΑΛΛΙΕΡΑΚΗΣ" userId="ff654708b521eddf" providerId="LiveId" clId="{6DE6A4F8-DF88-4468-BE7D-4F675425C729}" dt="2020-06-21T07:03:40.231" v="511" actId="26606"/>
          <ac:picMkLst>
            <pc:docMk/>
            <pc:sldMk cId="0" sldId="257"/>
            <ac:picMk id="47" creationId="{56ED1086-4FBF-41E3-B23D-0AF086E76F1B}"/>
          </ac:picMkLst>
        </pc:picChg>
        <pc:picChg chg="add">
          <ac:chgData name="ΣΤΕΦΑΝΟΣ ΚΑΒΑΛΛΙΕΡΑΚΗΣ" userId="ff654708b521eddf" providerId="LiveId" clId="{6DE6A4F8-DF88-4468-BE7D-4F675425C729}" dt="2020-06-21T07:03:40.231" v="511" actId="26606"/>
          <ac:picMkLst>
            <pc:docMk/>
            <pc:sldMk cId="0" sldId="257"/>
            <ac:picMk id="48" creationId="{8900C04C-9973-40F3-8121-55AC6A47263E}"/>
          </ac:picMkLst>
        </pc:picChg>
        <pc:cxnChg chg="add del">
          <ac:chgData name="ΣΤΕΦΑΝΟΣ ΚΑΒΑΛΛΙΕΡΑΚΗΣ" userId="ff654708b521eddf" providerId="LiveId" clId="{6DE6A4F8-DF88-4468-BE7D-4F675425C729}" dt="2020-05-31T17:51:22.867" v="8" actId="26606"/>
          <ac:cxnSpMkLst>
            <pc:docMk/>
            <pc:sldMk cId="0" sldId="257"/>
            <ac:cxnSpMk id="17" creationId="{3D44BCCA-102D-4A9D-B1E4-2450CAF0B05E}"/>
          </ac:cxnSpMkLst>
        </pc:cxnChg>
        <pc:cxnChg chg="add del">
          <ac:chgData name="ΣΤΕΦΑΝΟΣ ΚΑΒΑΛΛΙΕΡΑΚΗΣ" userId="ff654708b521eddf" providerId="LiveId" clId="{6DE6A4F8-DF88-4468-BE7D-4F675425C729}" dt="2020-05-31T17:51:22.867" v="8" actId="26606"/>
          <ac:cxnSpMkLst>
            <pc:docMk/>
            <pc:sldMk cId="0" sldId="257"/>
            <ac:cxnSpMk id="21" creationId="{09525C9A-1972-4836-BA7A-706C946EF4DA}"/>
          </ac:cxnSpMkLst>
        </pc:cxnChg>
        <pc:cxnChg chg="add del">
          <ac:chgData name="ΣΤΕΦΑΝΟΣ ΚΑΒΑΛΛΙΕΡΑΚΗΣ" userId="ff654708b521eddf" providerId="LiveId" clId="{6DE6A4F8-DF88-4468-BE7D-4F675425C729}" dt="2020-05-31T17:51:28.369" v="11" actId="26606"/>
          <ac:cxnSpMkLst>
            <pc:docMk/>
            <pc:sldMk cId="0" sldId="257"/>
            <ac:cxnSpMk id="29" creationId="{3D44BCCA-102D-4A9D-B1E4-2450CAF0B05E}"/>
          </ac:cxnSpMkLst>
        </pc:cxnChg>
        <pc:cxnChg chg="add del">
          <ac:chgData name="ΣΤΕΦΑΝΟΣ ΚΑΒΑΛΛΙΕΡΑΚΗΣ" userId="ff654708b521eddf" providerId="LiveId" clId="{6DE6A4F8-DF88-4468-BE7D-4F675425C729}" dt="2020-05-31T17:51:56.839" v="17"/>
          <ac:cxnSpMkLst>
            <pc:docMk/>
            <pc:sldMk cId="0" sldId="257"/>
            <ac:cxnSpMk id="36" creationId="{3D44BCCA-102D-4A9D-B1E4-2450CAF0B05E}"/>
          </ac:cxnSpMkLst>
        </pc:cxnChg>
      </pc:sldChg>
      <pc:sldChg chg="addSp delSp modSp mod setBg setClrOvrMap delDesignElem">
        <pc:chgData name="ΣΤΕΦΑΝΟΣ ΚΑΒΑΛΛΙΕΡΑΚΗΣ" userId="ff654708b521eddf" providerId="LiveId" clId="{6DE6A4F8-DF88-4468-BE7D-4F675425C729}" dt="2020-06-21T07:03:54.673" v="513" actId="26606"/>
        <pc:sldMkLst>
          <pc:docMk/>
          <pc:sldMk cId="0" sldId="258"/>
        </pc:sldMkLst>
        <pc:spChg chg="mod">
          <ac:chgData name="ΣΤΕΦΑΝΟΣ ΚΑΒΑΛΛΙΕΡΑΚΗΣ" userId="ff654708b521eddf" providerId="LiveId" clId="{6DE6A4F8-DF88-4468-BE7D-4F675425C729}" dt="2020-06-21T07:03:54.673" v="513" actId="26606"/>
          <ac:spMkLst>
            <pc:docMk/>
            <pc:sldMk cId="0" sldId="258"/>
            <ac:spMk id="2" creationId="{00000000-0000-0000-0000-000000000000}"/>
          </ac:spMkLst>
        </pc:spChg>
        <pc:spChg chg="mod">
          <ac:chgData name="ΣΤΕΦΑΝΟΣ ΚΑΒΑΛΛΙΕΡΑΚΗΣ" userId="ff654708b521eddf" providerId="LiveId" clId="{6DE6A4F8-DF88-4468-BE7D-4F675425C729}" dt="2020-06-21T07:03:54.673" v="513" actId="26606"/>
          <ac:spMkLst>
            <pc:docMk/>
            <pc:sldMk cId="0" sldId="258"/>
            <ac:spMk id="3" creationId="{00000000-0000-0000-0000-000000000000}"/>
          </ac:spMkLst>
        </pc:spChg>
        <pc:spChg chg="add del">
          <ac:chgData name="ΣΤΕΦΑΝΟΣ ΚΑΒΑΛΛΙΕΡΑΚΗΣ" userId="ff654708b521eddf" providerId="LiveId" clId="{6DE6A4F8-DF88-4468-BE7D-4F675425C729}" dt="2020-05-31T17:50:42.733" v="1"/>
          <ac:spMkLst>
            <pc:docMk/>
            <pc:sldMk cId="0" sldId="258"/>
            <ac:spMk id="4" creationId="{CF93F4B0-D2B1-4C3D-BFB8-E2F5D0EE30DB}"/>
          </ac:spMkLst>
        </pc:spChg>
        <pc:spChg chg="add del">
          <ac:chgData name="ΣΤΕΦΑΝΟΣ ΚΑΒΑΛΛΙΕΡΑΚΗΣ" userId="ff654708b521eddf" providerId="LiveId" clId="{6DE6A4F8-DF88-4468-BE7D-4F675425C729}" dt="2020-06-08T06:40:00.908" v="34" actId="26606"/>
          <ac:spMkLst>
            <pc:docMk/>
            <pc:sldMk cId="0" sldId="258"/>
            <ac:spMk id="5" creationId="{4B0FA309-807F-4C17-98EF-A3BA7388E213}"/>
          </ac:spMkLst>
        </pc:spChg>
        <pc:spChg chg="add del">
          <ac:chgData name="ΣΤΕΦΑΝΟΣ ΚΑΒΑΛΛΙΕΡΑΚΗΣ" userId="ff654708b521eddf" providerId="LiveId" clId="{6DE6A4F8-DF88-4468-BE7D-4F675425C729}" dt="2020-06-08T06:40:00.908" v="34" actId="26606"/>
          <ac:spMkLst>
            <pc:docMk/>
            <pc:sldMk cId="0" sldId="258"/>
            <ac:spMk id="7" creationId="{C8FA1749-B91A-40E7-AD01-0B9C9C6AF74E}"/>
          </ac:spMkLst>
        </pc:spChg>
        <pc:spChg chg="add del">
          <ac:chgData name="ΣΤΕΦΑΝΟΣ ΚΑΒΑΛΛΙΕΡΑΚΗΣ" userId="ff654708b521eddf" providerId="LiveId" clId="{6DE6A4F8-DF88-4468-BE7D-4F675425C729}" dt="2020-05-31T17:51:56.839" v="17"/>
          <ac:spMkLst>
            <pc:docMk/>
            <pc:sldMk cId="0" sldId="258"/>
            <ac:spMk id="8" creationId="{C8DD82D3-D002-45B0-B16A-82B3DA4EFDDB}"/>
          </ac:spMkLst>
        </pc:spChg>
        <pc:spChg chg="add del">
          <ac:chgData name="ΣΤΕΦΑΝΟΣ ΚΑΒΑΛΛΙΕΡΑΚΗΣ" userId="ff654708b521eddf" providerId="LiveId" clId="{6DE6A4F8-DF88-4468-BE7D-4F675425C729}" dt="2020-05-31T17:51:56.839" v="17"/>
          <ac:spMkLst>
            <pc:docMk/>
            <pc:sldMk cId="0" sldId="258"/>
            <ac:spMk id="12" creationId="{4C15B19B-E7BB-4060-B12F-3CDA8EF16A52}"/>
          </ac:spMkLst>
        </pc:spChg>
        <pc:spChg chg="add del">
          <ac:chgData name="ΣΤΕΦΑΝΟΣ ΚΑΒΑΛΛΙΕΡΑΚΗΣ" userId="ff654708b521eddf" providerId="LiveId" clId="{6DE6A4F8-DF88-4468-BE7D-4F675425C729}" dt="2020-06-08T06:40:00.908" v="34" actId="26606"/>
          <ac:spMkLst>
            <pc:docMk/>
            <pc:sldMk cId="0" sldId="258"/>
            <ac:spMk id="16" creationId="{700676C8-6DE8-47DD-9A23-D42063A12E10}"/>
          </ac:spMkLst>
        </pc:spChg>
        <pc:spChg chg="add del">
          <ac:chgData name="ΣΤΕΦΑΝΟΣ ΚΑΒΑΛΛΙΕΡΑΚΗΣ" userId="ff654708b521eddf" providerId="LiveId" clId="{6DE6A4F8-DF88-4468-BE7D-4F675425C729}" dt="2020-06-21T07:03:54.673" v="513" actId="26606"/>
          <ac:spMkLst>
            <pc:docMk/>
            <pc:sldMk cId="0" sldId="258"/>
            <ac:spMk id="18" creationId="{A106B9FE-7E5A-4047-B5D3-C3C24BD3E80E}"/>
          </ac:spMkLst>
        </pc:spChg>
        <pc:spChg chg="add del">
          <ac:chgData name="ΣΤΕΦΑΝΟΣ ΚΑΒΑΛΛΙΕΡΑΚΗΣ" userId="ff654708b521eddf" providerId="LiveId" clId="{6DE6A4F8-DF88-4468-BE7D-4F675425C729}" dt="2020-06-21T07:03:54.673" v="513" actId="26606"/>
          <ac:spMkLst>
            <pc:docMk/>
            <pc:sldMk cId="0" sldId="258"/>
            <ac:spMk id="19" creationId="{B60EBA20-0A64-45D5-B937-FE93DCA01C7E}"/>
          </ac:spMkLst>
        </pc:spChg>
        <pc:spChg chg="add del">
          <ac:chgData name="ΣΤΕΦΑΝΟΣ ΚΑΒΑΛΛΙΕΡΑΚΗΣ" userId="ff654708b521eddf" providerId="LiveId" clId="{6DE6A4F8-DF88-4468-BE7D-4F675425C729}" dt="2020-06-21T07:03:54.673" v="513" actId="26606"/>
          <ac:spMkLst>
            <pc:docMk/>
            <pc:sldMk cId="0" sldId="258"/>
            <ac:spMk id="22" creationId="{52A2FDCB-3B06-44F3-A0AA-2C056C3E512F}"/>
          </ac:spMkLst>
        </pc:spChg>
        <pc:spChg chg="add">
          <ac:chgData name="ΣΤΕΦΑΝΟΣ ΚΑΒΑΛΛΙΕΡΑΚΗΣ" userId="ff654708b521eddf" providerId="LiveId" clId="{6DE6A4F8-DF88-4468-BE7D-4F675425C729}" dt="2020-06-21T07:03:54.673" v="513" actId="26606"/>
          <ac:spMkLst>
            <pc:docMk/>
            <pc:sldMk cId="0" sldId="258"/>
            <ac:spMk id="27" creationId="{4B0FA309-807F-4C17-98EF-A3BA7388E213}"/>
          </ac:spMkLst>
        </pc:spChg>
        <pc:spChg chg="add">
          <ac:chgData name="ΣΤΕΦΑΝΟΣ ΚΑΒΑΛΛΙΕΡΑΚΗΣ" userId="ff654708b521eddf" providerId="LiveId" clId="{6DE6A4F8-DF88-4468-BE7D-4F675425C729}" dt="2020-06-21T07:03:54.673" v="513" actId="26606"/>
          <ac:spMkLst>
            <pc:docMk/>
            <pc:sldMk cId="0" sldId="258"/>
            <ac:spMk id="31" creationId="{C8FA1749-B91A-40E7-AD01-0B9C9C6AF74E}"/>
          </ac:spMkLst>
        </pc:spChg>
        <pc:spChg chg="add">
          <ac:chgData name="ΣΤΕΦΑΝΟΣ ΚΑΒΑΛΛΙΕΡΑΚΗΣ" userId="ff654708b521eddf" providerId="LiveId" clId="{6DE6A4F8-DF88-4468-BE7D-4F675425C729}" dt="2020-06-21T07:03:54.673" v="513" actId="26606"/>
          <ac:spMkLst>
            <pc:docMk/>
            <pc:sldMk cId="0" sldId="258"/>
            <ac:spMk id="35" creationId="{700676C8-6DE8-47DD-9A23-D42063A12E10}"/>
          </ac:spMkLst>
        </pc:spChg>
        <pc:picChg chg="add del">
          <ac:chgData name="ΣΤΕΦΑΝΟΣ ΚΑΒΑΛΛΙΕΡΑΚΗΣ" userId="ff654708b521eddf" providerId="LiveId" clId="{6DE6A4F8-DF88-4468-BE7D-4F675425C729}" dt="2020-06-08T06:40:00.908" v="34" actId="26606"/>
          <ac:picMkLst>
            <pc:docMk/>
            <pc:sldMk cId="0" sldId="258"/>
            <ac:picMk id="6" creationId="{2642A87B-CAE9-4F8F-B293-28388E45D9EE}"/>
          </ac:picMkLst>
        </pc:picChg>
        <pc:picChg chg="add del">
          <ac:chgData name="ΣΤΕΦΑΝΟΣ ΚΑΒΑΛΛΙΕΡΑΚΗΣ" userId="ff654708b521eddf" providerId="LiveId" clId="{6DE6A4F8-DF88-4468-BE7D-4F675425C729}" dt="2020-06-08T06:40:00.908" v="34" actId="26606"/>
          <ac:picMkLst>
            <pc:docMk/>
            <pc:sldMk cId="0" sldId="258"/>
            <ac:picMk id="14" creationId="{3B7A934F-FFF7-4353-83D3-4EF66E93EEF8}"/>
          </ac:picMkLst>
        </pc:picChg>
        <pc:picChg chg="add del">
          <ac:chgData name="ΣΤΕΦΑΝΟΣ ΚΑΒΑΛΛΙΕΡΑΚΗΣ" userId="ff654708b521eddf" providerId="LiveId" clId="{6DE6A4F8-DF88-4468-BE7D-4F675425C729}" dt="2020-06-21T07:03:54.673" v="513" actId="26606"/>
          <ac:picMkLst>
            <pc:docMk/>
            <pc:sldMk cId="0" sldId="258"/>
            <ac:picMk id="20" creationId="{3EAD5E5B-543A-4690-8C75-BACF7FFB40ED}"/>
          </ac:picMkLst>
        </pc:picChg>
        <pc:picChg chg="add del">
          <ac:chgData name="ΣΤΕΦΑΝΟΣ ΚΑΒΑΛΛΙΕΡΑΚΗΣ" userId="ff654708b521eddf" providerId="LiveId" clId="{6DE6A4F8-DF88-4468-BE7D-4F675425C729}" dt="2020-06-21T07:03:54.673" v="513" actId="26606"/>
          <ac:picMkLst>
            <pc:docMk/>
            <pc:sldMk cId="0" sldId="258"/>
            <ac:picMk id="21" creationId="{98739700-980C-4F96-84CD-97157DFE86AE}"/>
          </ac:picMkLst>
        </pc:picChg>
        <pc:picChg chg="add">
          <ac:chgData name="ΣΤΕΦΑΝΟΣ ΚΑΒΑΛΛΙΕΡΑΚΗΣ" userId="ff654708b521eddf" providerId="LiveId" clId="{6DE6A4F8-DF88-4468-BE7D-4F675425C729}" dt="2020-06-21T07:03:54.673" v="513" actId="26606"/>
          <ac:picMkLst>
            <pc:docMk/>
            <pc:sldMk cId="0" sldId="258"/>
            <ac:picMk id="29" creationId="{2642A87B-CAE9-4F8F-B293-28388E45D9EE}"/>
          </ac:picMkLst>
        </pc:picChg>
        <pc:picChg chg="add">
          <ac:chgData name="ΣΤΕΦΑΝΟΣ ΚΑΒΑΛΛΙΕΡΑΚΗΣ" userId="ff654708b521eddf" providerId="LiveId" clId="{6DE6A4F8-DF88-4468-BE7D-4F675425C729}" dt="2020-06-21T07:03:54.673" v="513" actId="26606"/>
          <ac:picMkLst>
            <pc:docMk/>
            <pc:sldMk cId="0" sldId="258"/>
            <ac:picMk id="33" creationId="{3B7A934F-FFF7-4353-83D3-4EF66E93EEF8}"/>
          </ac:picMkLst>
        </pc:picChg>
        <pc:cxnChg chg="add del">
          <ac:chgData name="ΣΤΕΦΑΝΟΣ ΚΑΒΑΛΛΙΕΡΑΚΗΣ" userId="ff654708b521eddf" providerId="LiveId" clId="{6DE6A4F8-DF88-4468-BE7D-4F675425C729}" dt="2020-05-31T17:51:56.839" v="17"/>
          <ac:cxnSpMkLst>
            <pc:docMk/>
            <pc:sldMk cId="0" sldId="258"/>
            <ac:cxnSpMk id="10" creationId="{9F09C252-16FE-4557-AD6D-BB5CA773496C}"/>
          </ac:cxnSpMkLst>
        </pc:cxnChg>
      </pc:sldChg>
      <pc:sldChg chg="addSp modSp add mod setBg">
        <pc:chgData name="ΣΤΕΦΑΝΟΣ ΚΑΒΑΛΛΙΕΡΑΚΗΣ" userId="ff654708b521eddf" providerId="LiveId" clId="{6DE6A4F8-DF88-4468-BE7D-4F675425C729}" dt="2020-06-21T07:04:09.798" v="515" actId="255"/>
        <pc:sldMkLst>
          <pc:docMk/>
          <pc:sldMk cId="1534658157" sldId="259"/>
        </pc:sldMkLst>
        <pc:spChg chg="mod">
          <ac:chgData name="ΣΤΕΦΑΝΟΣ ΚΑΒΑΛΛΙΕΡΑΚΗΣ" userId="ff654708b521eddf" providerId="LiveId" clId="{6DE6A4F8-DF88-4468-BE7D-4F675425C729}" dt="2020-06-21T07:04:04.895" v="514" actId="26606"/>
          <ac:spMkLst>
            <pc:docMk/>
            <pc:sldMk cId="1534658157" sldId="259"/>
            <ac:spMk id="2" creationId="{F89029BB-0242-49E4-97B7-D3154E57C178}"/>
          </ac:spMkLst>
        </pc:spChg>
        <pc:spChg chg="mod">
          <ac:chgData name="ΣΤΕΦΑΝΟΣ ΚΑΒΑΛΛΙΕΡΑΚΗΣ" userId="ff654708b521eddf" providerId="LiveId" clId="{6DE6A4F8-DF88-4468-BE7D-4F675425C729}" dt="2020-06-21T07:04:09.798" v="515" actId="255"/>
          <ac:spMkLst>
            <pc:docMk/>
            <pc:sldMk cId="1534658157" sldId="259"/>
            <ac:spMk id="3" creationId="{1780E796-D222-481A-AA97-9B07CCFB464F}"/>
          </ac:spMkLst>
        </pc:spChg>
        <pc:spChg chg="add">
          <ac:chgData name="ΣΤΕΦΑΝΟΣ ΚΑΒΑΛΛΙΕΡΑΚΗΣ" userId="ff654708b521eddf" providerId="LiveId" clId="{6DE6A4F8-DF88-4468-BE7D-4F675425C729}" dt="2020-06-21T07:04:04.895" v="514" actId="26606"/>
          <ac:spMkLst>
            <pc:docMk/>
            <pc:sldMk cId="1534658157" sldId="259"/>
            <ac:spMk id="8" creationId="{A106B9FE-7E5A-4047-B5D3-C3C24BD3E80E}"/>
          </ac:spMkLst>
        </pc:spChg>
        <pc:spChg chg="add">
          <ac:chgData name="ΣΤΕΦΑΝΟΣ ΚΑΒΑΛΛΙΕΡΑΚΗΣ" userId="ff654708b521eddf" providerId="LiveId" clId="{6DE6A4F8-DF88-4468-BE7D-4F675425C729}" dt="2020-06-21T07:04:04.895" v="514" actId="26606"/>
          <ac:spMkLst>
            <pc:docMk/>
            <pc:sldMk cId="1534658157" sldId="259"/>
            <ac:spMk id="10" creationId="{B60EBA20-0A64-45D5-B937-FE93DCA01C7E}"/>
          </ac:spMkLst>
        </pc:spChg>
        <pc:spChg chg="add">
          <ac:chgData name="ΣΤΕΦΑΝΟΣ ΚΑΒΑΛΛΙΕΡΑΚΗΣ" userId="ff654708b521eddf" providerId="LiveId" clId="{6DE6A4F8-DF88-4468-BE7D-4F675425C729}" dt="2020-06-21T07:04:04.895" v="514" actId="26606"/>
          <ac:spMkLst>
            <pc:docMk/>
            <pc:sldMk cId="1534658157" sldId="259"/>
            <ac:spMk id="16" creationId="{52A2FDCB-3B06-44F3-A0AA-2C056C3E512F}"/>
          </ac:spMkLst>
        </pc:spChg>
        <pc:picChg chg="add">
          <ac:chgData name="ΣΤΕΦΑΝΟΣ ΚΑΒΑΛΛΙΕΡΑΚΗΣ" userId="ff654708b521eddf" providerId="LiveId" clId="{6DE6A4F8-DF88-4468-BE7D-4F675425C729}" dt="2020-06-21T07:04:04.895" v="514" actId="26606"/>
          <ac:picMkLst>
            <pc:docMk/>
            <pc:sldMk cId="1534658157" sldId="259"/>
            <ac:picMk id="12" creationId="{3EAD5E5B-543A-4690-8C75-BACF7FFB40ED}"/>
          </ac:picMkLst>
        </pc:picChg>
        <pc:picChg chg="add">
          <ac:chgData name="ΣΤΕΦΑΝΟΣ ΚΑΒΑΛΛΙΕΡΑΚΗΣ" userId="ff654708b521eddf" providerId="LiveId" clId="{6DE6A4F8-DF88-4468-BE7D-4F675425C729}" dt="2020-06-21T07:04:04.895" v="514" actId="26606"/>
          <ac:picMkLst>
            <pc:docMk/>
            <pc:sldMk cId="1534658157" sldId="259"/>
            <ac:picMk id="14" creationId="{98739700-980C-4F96-84CD-97157DFE86AE}"/>
          </ac:picMkLst>
        </pc:picChg>
      </pc:sldChg>
      <pc:sldChg chg="addSp delSp modSp add mod setBg">
        <pc:chgData name="ΣΤΕΦΑΝΟΣ ΚΑΒΑΛΛΙΕΡΑΚΗΣ" userId="ff654708b521eddf" providerId="LiveId" clId="{6DE6A4F8-DF88-4468-BE7D-4F675425C729}" dt="2020-06-08T06:59:52.947" v="104" actId="20577"/>
        <pc:sldMkLst>
          <pc:docMk/>
          <pc:sldMk cId="1832945441" sldId="260"/>
        </pc:sldMkLst>
        <pc:spChg chg="mod">
          <ac:chgData name="ΣΤΕΦΑΝΟΣ ΚΑΒΑΛΛΙΕΡΑΚΗΣ" userId="ff654708b521eddf" providerId="LiveId" clId="{6DE6A4F8-DF88-4468-BE7D-4F675425C729}" dt="2020-06-08T06:59:52.947" v="104" actId="20577"/>
          <ac:spMkLst>
            <pc:docMk/>
            <pc:sldMk cId="1832945441" sldId="260"/>
            <ac:spMk id="2" creationId="{93FE6230-78E6-4C8E-A56D-9E896A49048F}"/>
          </ac:spMkLst>
        </pc:spChg>
        <pc:spChg chg="del mod">
          <ac:chgData name="ΣΤΕΦΑΝΟΣ ΚΑΒΑΛΛΙΕΡΑΚΗΣ" userId="ff654708b521eddf" providerId="LiveId" clId="{6DE6A4F8-DF88-4468-BE7D-4F675425C729}" dt="2020-05-31T17:56:55.285" v="32" actId="26606"/>
          <ac:spMkLst>
            <pc:docMk/>
            <pc:sldMk cId="1832945441" sldId="260"/>
            <ac:spMk id="3" creationId="{E4435BD6-5F8E-42D9-B6DB-2D82BB162126}"/>
          </ac:spMkLst>
        </pc:spChg>
        <pc:spChg chg="add">
          <ac:chgData name="ΣΤΕΦΑΝΟΣ ΚΑΒΑΛΛΙΕΡΑΚΗΣ" userId="ff654708b521eddf" providerId="LiveId" clId="{6DE6A4F8-DF88-4468-BE7D-4F675425C729}" dt="2020-06-08T06:59:38.384" v="82" actId="26606"/>
          <ac:spMkLst>
            <pc:docMk/>
            <pc:sldMk cId="1832945441" sldId="260"/>
            <ac:spMk id="10" creationId="{B2A773CA-28F4-49C2-BFA3-49A5867C7AFB}"/>
          </ac:spMkLst>
        </pc:spChg>
        <pc:spChg chg="add">
          <ac:chgData name="ΣΤΕΦΑΝΟΣ ΚΑΒΑΛΛΙΕΡΑΚΗΣ" userId="ff654708b521eddf" providerId="LiveId" clId="{6DE6A4F8-DF88-4468-BE7D-4F675425C729}" dt="2020-06-08T06:59:38.384" v="82" actId="26606"/>
          <ac:spMkLst>
            <pc:docMk/>
            <pc:sldMk cId="1832945441" sldId="260"/>
            <ac:spMk id="14" creationId="{3009A16D-868B-4145-BBC6-555098537EC2}"/>
          </ac:spMkLst>
        </pc:spChg>
        <pc:spChg chg="add">
          <ac:chgData name="ΣΤΕΦΑΝΟΣ ΚΑΒΑΛΛΙΕΡΑΚΗΣ" userId="ff654708b521eddf" providerId="LiveId" clId="{6DE6A4F8-DF88-4468-BE7D-4F675425C729}" dt="2020-06-08T06:59:38.384" v="82" actId="26606"/>
          <ac:spMkLst>
            <pc:docMk/>
            <pc:sldMk cId="1832945441" sldId="260"/>
            <ac:spMk id="18" creationId="{2DCAE5CF-5D29-4779-83E1-BDB64E4F30E5}"/>
          </ac:spMkLst>
        </pc:spChg>
        <pc:graphicFrameChg chg="add mod modGraphic">
          <ac:chgData name="ΣΤΕΦΑΝΟΣ ΚΑΒΑΛΛΙΕΡΑΚΗΣ" userId="ff654708b521eddf" providerId="LiveId" clId="{6DE6A4F8-DF88-4468-BE7D-4F675425C729}" dt="2020-06-08T06:59:38.384" v="82" actId="26606"/>
          <ac:graphicFrameMkLst>
            <pc:docMk/>
            <pc:sldMk cId="1832945441" sldId="260"/>
            <ac:graphicFrameMk id="5" creationId="{D177A6D8-171C-4242-A578-11696352B93B}"/>
          </ac:graphicFrameMkLst>
        </pc:graphicFrameChg>
        <pc:picChg chg="add">
          <ac:chgData name="ΣΤΕΦΑΝΟΣ ΚΑΒΑΛΛΙΕΡΑΚΗΣ" userId="ff654708b521eddf" providerId="LiveId" clId="{6DE6A4F8-DF88-4468-BE7D-4F675425C729}" dt="2020-06-08T06:59:38.384" v="82" actId="26606"/>
          <ac:picMkLst>
            <pc:docMk/>
            <pc:sldMk cId="1832945441" sldId="260"/>
            <ac:picMk id="12" creationId="{5D7C72BA-4476-4E4B-BC37-9A75FD0C5951}"/>
          </ac:picMkLst>
        </pc:picChg>
        <pc:picChg chg="add">
          <ac:chgData name="ΣΤΕΦΑΝΟΣ ΚΑΒΑΛΛΙΕΡΑΚΗΣ" userId="ff654708b521eddf" providerId="LiveId" clId="{6DE6A4F8-DF88-4468-BE7D-4F675425C729}" dt="2020-06-08T06:59:38.384" v="82" actId="26606"/>
          <ac:picMkLst>
            <pc:docMk/>
            <pc:sldMk cId="1832945441" sldId="260"/>
            <ac:picMk id="16" creationId="{3992EB33-38E1-4175-8EE2-9BB8CC159C7B}"/>
          </ac:picMkLst>
        </pc:picChg>
      </pc:sldChg>
      <pc:sldChg chg="modSp add">
        <pc:chgData name="ΣΤΕΦΑΝΟΣ ΚΑΒΑΛΛΙΕΡΑΚΗΣ" userId="ff654708b521eddf" providerId="LiveId" clId="{6DE6A4F8-DF88-4468-BE7D-4F675425C729}" dt="2020-06-08T07:14:34.602" v="124" actId="20577"/>
        <pc:sldMkLst>
          <pc:docMk/>
          <pc:sldMk cId="1501400796" sldId="261"/>
        </pc:sldMkLst>
        <pc:spChg chg="mod">
          <ac:chgData name="ΣΤΕΦΑΝΟΣ ΚΑΒΑΛΛΙΕΡΑΚΗΣ" userId="ff654708b521eddf" providerId="LiveId" clId="{6DE6A4F8-DF88-4468-BE7D-4F675425C729}" dt="2020-06-08T07:14:34.602" v="124" actId="20577"/>
          <ac:spMkLst>
            <pc:docMk/>
            <pc:sldMk cId="1501400796" sldId="261"/>
            <ac:spMk id="2" creationId="{0D0B375F-1C4F-43F0-AF25-9A194C1CCD47}"/>
          </ac:spMkLst>
        </pc:spChg>
        <pc:spChg chg="mod">
          <ac:chgData name="ΣΤΕΦΑΝΟΣ ΚΑΒΑΛΛΙΕΡΑΚΗΣ" userId="ff654708b521eddf" providerId="LiveId" clId="{6DE6A4F8-DF88-4468-BE7D-4F675425C729}" dt="2020-06-08T07:14:25.966" v="110" actId="2711"/>
          <ac:spMkLst>
            <pc:docMk/>
            <pc:sldMk cId="1501400796" sldId="261"/>
            <ac:spMk id="3" creationId="{37E5034A-99AF-4ACA-97F6-ACE272E84D36}"/>
          </ac:spMkLst>
        </pc:spChg>
      </pc:sldChg>
      <pc:sldChg chg="addSp modSp add mod setBg">
        <pc:chgData name="ΣΤΕΦΑΝΟΣ ΚΑΒΑΛΛΙΕΡΑΚΗΣ" userId="ff654708b521eddf" providerId="LiveId" clId="{6DE6A4F8-DF88-4468-BE7D-4F675425C729}" dt="2020-06-21T07:04:19.168" v="516" actId="26606"/>
        <pc:sldMkLst>
          <pc:docMk/>
          <pc:sldMk cId="1331782899" sldId="262"/>
        </pc:sldMkLst>
        <pc:spChg chg="mod ord">
          <ac:chgData name="ΣΤΕΦΑΝΟΣ ΚΑΒΑΛΛΙΕΡΑΚΗΣ" userId="ff654708b521eddf" providerId="LiveId" clId="{6DE6A4F8-DF88-4468-BE7D-4F675425C729}" dt="2020-06-21T07:04:19.168" v="516" actId="26606"/>
          <ac:spMkLst>
            <pc:docMk/>
            <pc:sldMk cId="1331782899" sldId="262"/>
            <ac:spMk id="2" creationId="{7BED6315-5E72-4803-BAC3-7A7AC0FC32F2}"/>
          </ac:spMkLst>
        </pc:spChg>
        <pc:spChg chg="mod">
          <ac:chgData name="ΣΤΕΦΑΝΟΣ ΚΑΒΑΛΛΙΕΡΑΚΗΣ" userId="ff654708b521eddf" providerId="LiveId" clId="{6DE6A4F8-DF88-4468-BE7D-4F675425C729}" dt="2020-06-21T07:04:19.168" v="516" actId="26606"/>
          <ac:spMkLst>
            <pc:docMk/>
            <pc:sldMk cId="1331782899" sldId="262"/>
            <ac:spMk id="3" creationId="{C5A9FC69-756D-4D64-A9B4-622E76D5B448}"/>
          </ac:spMkLst>
        </pc:spChg>
        <pc:spChg chg="add">
          <ac:chgData name="ΣΤΕΦΑΝΟΣ ΚΑΒΑΛΛΙΕΡΑΚΗΣ" userId="ff654708b521eddf" providerId="LiveId" clId="{6DE6A4F8-DF88-4468-BE7D-4F675425C729}" dt="2020-06-21T07:04:19.168" v="516" actId="26606"/>
          <ac:spMkLst>
            <pc:docMk/>
            <pc:sldMk cId="1331782899" sldId="262"/>
            <ac:spMk id="8" creationId="{F93BE068-EB49-4EE8-B342-7FF888A46885}"/>
          </ac:spMkLst>
        </pc:spChg>
        <pc:spChg chg="add">
          <ac:chgData name="ΣΤΕΦΑΝΟΣ ΚΑΒΑΛΛΙΕΡΑΚΗΣ" userId="ff654708b521eddf" providerId="LiveId" clId="{6DE6A4F8-DF88-4468-BE7D-4F675425C729}" dt="2020-06-21T07:04:19.168" v="516" actId="26606"/>
          <ac:spMkLst>
            <pc:docMk/>
            <pc:sldMk cId="1331782899" sldId="262"/>
            <ac:spMk id="12" creationId="{80C94170-18D0-486D-BF90-C5D8F24654BE}"/>
          </ac:spMkLst>
        </pc:spChg>
        <pc:spChg chg="add">
          <ac:chgData name="ΣΤΕΦΑΝΟΣ ΚΑΒΑΛΛΙΕΡΑΚΗΣ" userId="ff654708b521eddf" providerId="LiveId" clId="{6DE6A4F8-DF88-4468-BE7D-4F675425C729}" dt="2020-06-21T07:04:19.168" v="516" actId="26606"/>
          <ac:spMkLst>
            <pc:docMk/>
            <pc:sldMk cId="1331782899" sldId="262"/>
            <ac:spMk id="14" creationId="{92F0C59B-04F6-4625-98E1-3A5809FD1D87}"/>
          </ac:spMkLst>
        </pc:spChg>
        <pc:spChg chg="add">
          <ac:chgData name="ΣΤΕΦΑΝΟΣ ΚΑΒΑΛΛΙΕΡΑΚΗΣ" userId="ff654708b521eddf" providerId="LiveId" clId="{6DE6A4F8-DF88-4468-BE7D-4F675425C729}" dt="2020-06-21T07:04:19.168" v="516" actId="26606"/>
          <ac:spMkLst>
            <pc:docMk/>
            <pc:sldMk cId="1331782899" sldId="262"/>
            <ac:spMk id="16" creationId="{E94F92A3-106C-4644-B506-76132863E439}"/>
          </ac:spMkLst>
        </pc:spChg>
        <pc:spChg chg="add">
          <ac:chgData name="ΣΤΕΦΑΝΟΣ ΚΑΒΑΛΛΙΕΡΑΚΗΣ" userId="ff654708b521eddf" providerId="LiveId" clId="{6DE6A4F8-DF88-4468-BE7D-4F675425C729}" dt="2020-06-21T07:04:19.168" v="516" actId="26606"/>
          <ac:spMkLst>
            <pc:docMk/>
            <pc:sldMk cId="1331782899" sldId="262"/>
            <ac:spMk id="18" creationId="{39D9C4DB-091C-47D0-BDA8-3375FF9989B1}"/>
          </ac:spMkLst>
        </pc:spChg>
        <pc:picChg chg="add">
          <ac:chgData name="ΣΤΕΦΑΝΟΣ ΚΑΒΑΛΛΙΕΡΑΚΗΣ" userId="ff654708b521eddf" providerId="LiveId" clId="{6DE6A4F8-DF88-4468-BE7D-4F675425C729}" dt="2020-06-21T07:04:19.168" v="516" actId="26606"/>
          <ac:picMkLst>
            <pc:docMk/>
            <pc:sldMk cId="1331782899" sldId="262"/>
            <ac:picMk id="10" creationId="{C1B05C9B-60E1-40F3-BB02-7DAF0B1F01AB}"/>
          </ac:picMkLst>
        </pc:picChg>
      </pc:sldChg>
      <pc:sldChg chg="addSp modSp add mod setBg">
        <pc:chgData name="ΣΤΕΦΑΝΟΣ ΚΑΒΑΛΛΙΕΡΑΚΗΣ" userId="ff654708b521eddf" providerId="LiveId" clId="{6DE6A4F8-DF88-4468-BE7D-4F675425C729}" dt="2020-06-21T07:02:23.363" v="492" actId="26606"/>
        <pc:sldMkLst>
          <pc:docMk/>
          <pc:sldMk cId="897529647" sldId="263"/>
        </pc:sldMkLst>
        <pc:spChg chg="mod">
          <ac:chgData name="ΣΤΕΦΑΝΟΣ ΚΑΒΑΛΛΙΕΡΑΚΗΣ" userId="ff654708b521eddf" providerId="LiveId" clId="{6DE6A4F8-DF88-4468-BE7D-4F675425C729}" dt="2020-06-21T07:02:23.363" v="492" actId="26606"/>
          <ac:spMkLst>
            <pc:docMk/>
            <pc:sldMk cId="897529647" sldId="263"/>
            <ac:spMk id="2" creationId="{4827F155-F347-4F71-A913-46A369980F2F}"/>
          </ac:spMkLst>
        </pc:spChg>
        <pc:spChg chg="mod">
          <ac:chgData name="ΣΤΕΦΑΝΟΣ ΚΑΒΑΛΛΙΕΡΑΚΗΣ" userId="ff654708b521eddf" providerId="LiveId" clId="{6DE6A4F8-DF88-4468-BE7D-4F675425C729}" dt="2020-06-21T07:02:23.363" v="492" actId="26606"/>
          <ac:spMkLst>
            <pc:docMk/>
            <pc:sldMk cId="897529647" sldId="263"/>
            <ac:spMk id="3" creationId="{3515446A-9FB4-4792-BD45-EBE08885A369}"/>
          </ac:spMkLst>
        </pc:spChg>
        <pc:spChg chg="add">
          <ac:chgData name="ΣΤΕΦΑΝΟΣ ΚΑΒΑΛΛΙΕΡΑΚΗΣ" userId="ff654708b521eddf" providerId="LiveId" clId="{6DE6A4F8-DF88-4468-BE7D-4F675425C729}" dt="2020-06-21T07:02:23.363" v="492" actId="26606"/>
          <ac:spMkLst>
            <pc:docMk/>
            <pc:sldMk cId="897529647" sldId="263"/>
            <ac:spMk id="8" creationId="{A106B9FE-7E5A-4047-B5D3-C3C24BD3E80E}"/>
          </ac:spMkLst>
        </pc:spChg>
        <pc:spChg chg="add">
          <ac:chgData name="ΣΤΕΦΑΝΟΣ ΚΑΒΑΛΛΙΕΡΑΚΗΣ" userId="ff654708b521eddf" providerId="LiveId" clId="{6DE6A4F8-DF88-4468-BE7D-4F675425C729}" dt="2020-06-21T07:02:23.363" v="492" actId="26606"/>
          <ac:spMkLst>
            <pc:docMk/>
            <pc:sldMk cId="897529647" sldId="263"/>
            <ac:spMk id="10" creationId="{B60EBA20-0A64-45D5-B937-FE93DCA01C7E}"/>
          </ac:spMkLst>
        </pc:spChg>
        <pc:spChg chg="add">
          <ac:chgData name="ΣΤΕΦΑΝΟΣ ΚΑΒΑΛΛΙΕΡΑΚΗΣ" userId="ff654708b521eddf" providerId="LiveId" clId="{6DE6A4F8-DF88-4468-BE7D-4F675425C729}" dt="2020-06-21T07:02:23.363" v="492" actId="26606"/>
          <ac:spMkLst>
            <pc:docMk/>
            <pc:sldMk cId="897529647" sldId="263"/>
            <ac:spMk id="16" creationId="{52A2FDCB-3B06-44F3-A0AA-2C056C3E512F}"/>
          </ac:spMkLst>
        </pc:spChg>
        <pc:picChg chg="add">
          <ac:chgData name="ΣΤΕΦΑΝΟΣ ΚΑΒΑΛΛΙΕΡΑΚΗΣ" userId="ff654708b521eddf" providerId="LiveId" clId="{6DE6A4F8-DF88-4468-BE7D-4F675425C729}" dt="2020-06-21T07:02:23.363" v="492" actId="26606"/>
          <ac:picMkLst>
            <pc:docMk/>
            <pc:sldMk cId="897529647" sldId="263"/>
            <ac:picMk id="12" creationId="{3EAD5E5B-543A-4690-8C75-BACF7FFB40ED}"/>
          </ac:picMkLst>
        </pc:picChg>
        <pc:picChg chg="add">
          <ac:chgData name="ΣΤΕΦΑΝΟΣ ΚΑΒΑΛΛΙΕΡΑΚΗΣ" userId="ff654708b521eddf" providerId="LiveId" clId="{6DE6A4F8-DF88-4468-BE7D-4F675425C729}" dt="2020-06-21T07:02:23.363" v="492" actId="26606"/>
          <ac:picMkLst>
            <pc:docMk/>
            <pc:sldMk cId="897529647" sldId="263"/>
            <ac:picMk id="14" creationId="{98739700-980C-4F96-84CD-97157DFE86AE}"/>
          </ac:picMkLst>
        </pc:picChg>
      </pc:sldChg>
      <pc:sldChg chg="addSp modSp add mod setBg">
        <pc:chgData name="ΣΤΕΦΑΝΟΣ ΚΑΒΑΛΛΙΕΡΑΚΗΣ" userId="ff654708b521eddf" providerId="LiveId" clId="{6DE6A4F8-DF88-4468-BE7D-4F675425C729}" dt="2020-06-21T07:02:13.886" v="491" actId="27636"/>
        <pc:sldMkLst>
          <pc:docMk/>
          <pc:sldMk cId="4033518364" sldId="264"/>
        </pc:sldMkLst>
        <pc:spChg chg="mod">
          <ac:chgData name="ΣΤΕΦΑΝΟΣ ΚΑΒΑΛΛΙΕΡΑΚΗΣ" userId="ff654708b521eddf" providerId="LiveId" clId="{6DE6A4F8-DF88-4468-BE7D-4F675425C729}" dt="2020-06-21T07:02:06.092" v="489" actId="26606"/>
          <ac:spMkLst>
            <pc:docMk/>
            <pc:sldMk cId="4033518364" sldId="264"/>
            <ac:spMk id="2" creationId="{79424F10-44FF-4443-A6B8-C5B11D661C28}"/>
          </ac:spMkLst>
        </pc:spChg>
        <pc:spChg chg="mod">
          <ac:chgData name="ΣΤΕΦΑΝΟΣ ΚΑΒΑΛΛΙΕΡΑΚΗΣ" userId="ff654708b521eddf" providerId="LiveId" clId="{6DE6A4F8-DF88-4468-BE7D-4F675425C729}" dt="2020-06-21T07:02:13.886" v="491" actId="27636"/>
          <ac:spMkLst>
            <pc:docMk/>
            <pc:sldMk cId="4033518364" sldId="264"/>
            <ac:spMk id="3" creationId="{71DD0C67-F450-4A6C-AF85-B50F48D1EF1D}"/>
          </ac:spMkLst>
        </pc:spChg>
        <pc:spChg chg="add">
          <ac:chgData name="ΣΤΕΦΑΝΟΣ ΚΑΒΑΛΛΙΕΡΑΚΗΣ" userId="ff654708b521eddf" providerId="LiveId" clId="{6DE6A4F8-DF88-4468-BE7D-4F675425C729}" dt="2020-06-21T07:02:06.092" v="489" actId="26606"/>
          <ac:spMkLst>
            <pc:docMk/>
            <pc:sldMk cId="4033518364" sldId="264"/>
            <ac:spMk id="8" creationId="{A106B9FE-7E5A-4047-B5D3-C3C24BD3E80E}"/>
          </ac:spMkLst>
        </pc:spChg>
        <pc:spChg chg="add">
          <ac:chgData name="ΣΤΕΦΑΝΟΣ ΚΑΒΑΛΛΙΕΡΑΚΗΣ" userId="ff654708b521eddf" providerId="LiveId" clId="{6DE6A4F8-DF88-4468-BE7D-4F675425C729}" dt="2020-06-21T07:02:06.092" v="489" actId="26606"/>
          <ac:spMkLst>
            <pc:docMk/>
            <pc:sldMk cId="4033518364" sldId="264"/>
            <ac:spMk id="10" creationId="{B60EBA20-0A64-45D5-B937-FE93DCA01C7E}"/>
          </ac:spMkLst>
        </pc:spChg>
        <pc:spChg chg="add">
          <ac:chgData name="ΣΤΕΦΑΝΟΣ ΚΑΒΑΛΛΙΕΡΑΚΗΣ" userId="ff654708b521eddf" providerId="LiveId" clId="{6DE6A4F8-DF88-4468-BE7D-4F675425C729}" dt="2020-06-21T07:02:06.092" v="489" actId="26606"/>
          <ac:spMkLst>
            <pc:docMk/>
            <pc:sldMk cId="4033518364" sldId="264"/>
            <ac:spMk id="16" creationId="{52A2FDCB-3B06-44F3-A0AA-2C056C3E512F}"/>
          </ac:spMkLst>
        </pc:spChg>
        <pc:picChg chg="add">
          <ac:chgData name="ΣΤΕΦΑΝΟΣ ΚΑΒΑΛΛΙΕΡΑΚΗΣ" userId="ff654708b521eddf" providerId="LiveId" clId="{6DE6A4F8-DF88-4468-BE7D-4F675425C729}" dt="2020-06-21T07:02:06.092" v="489" actId="26606"/>
          <ac:picMkLst>
            <pc:docMk/>
            <pc:sldMk cId="4033518364" sldId="264"/>
            <ac:picMk id="12" creationId="{3EAD5E5B-543A-4690-8C75-BACF7FFB40ED}"/>
          </ac:picMkLst>
        </pc:picChg>
        <pc:picChg chg="add">
          <ac:chgData name="ΣΤΕΦΑΝΟΣ ΚΑΒΑΛΛΙΕΡΑΚΗΣ" userId="ff654708b521eddf" providerId="LiveId" clId="{6DE6A4F8-DF88-4468-BE7D-4F675425C729}" dt="2020-06-21T07:02:06.092" v="489" actId="26606"/>
          <ac:picMkLst>
            <pc:docMk/>
            <pc:sldMk cId="4033518364" sldId="264"/>
            <ac:picMk id="14" creationId="{98739700-980C-4F96-84CD-97157DFE86AE}"/>
          </ac:picMkLst>
        </pc:picChg>
      </pc:sldChg>
      <pc:sldChg chg="addSp modSp add mod setBg">
        <pc:chgData name="ΣΤΕΦΑΝΟΣ ΚΑΒΑΛΛΙΕΡΑΚΗΣ" userId="ff654708b521eddf" providerId="LiveId" clId="{6DE6A4F8-DF88-4468-BE7D-4F675425C729}" dt="2020-06-21T07:02:00.876" v="488" actId="26606"/>
        <pc:sldMkLst>
          <pc:docMk/>
          <pc:sldMk cId="3417008968" sldId="265"/>
        </pc:sldMkLst>
        <pc:spChg chg="mod">
          <ac:chgData name="ΣΤΕΦΑΝΟΣ ΚΑΒΑΛΛΙΕΡΑΚΗΣ" userId="ff654708b521eddf" providerId="LiveId" clId="{6DE6A4F8-DF88-4468-BE7D-4F675425C729}" dt="2020-06-21T07:02:00.876" v="488" actId="26606"/>
          <ac:spMkLst>
            <pc:docMk/>
            <pc:sldMk cId="3417008968" sldId="265"/>
            <ac:spMk id="2" creationId="{8869B783-6B8E-47B1-B8DF-63405A0CB5EF}"/>
          </ac:spMkLst>
        </pc:spChg>
        <pc:spChg chg="mod">
          <ac:chgData name="ΣΤΕΦΑΝΟΣ ΚΑΒΑΛΛΙΕΡΑΚΗΣ" userId="ff654708b521eddf" providerId="LiveId" clId="{6DE6A4F8-DF88-4468-BE7D-4F675425C729}" dt="2020-06-21T07:02:00.876" v="488" actId="26606"/>
          <ac:spMkLst>
            <pc:docMk/>
            <pc:sldMk cId="3417008968" sldId="265"/>
            <ac:spMk id="3" creationId="{7719ECAA-D3F9-4B76-B7BC-2CE6DDE82A58}"/>
          </ac:spMkLst>
        </pc:spChg>
        <pc:spChg chg="add">
          <ac:chgData name="ΣΤΕΦΑΝΟΣ ΚΑΒΑΛΛΙΕΡΑΚΗΣ" userId="ff654708b521eddf" providerId="LiveId" clId="{6DE6A4F8-DF88-4468-BE7D-4F675425C729}" dt="2020-06-21T07:02:00.876" v="488" actId="26606"/>
          <ac:spMkLst>
            <pc:docMk/>
            <pc:sldMk cId="3417008968" sldId="265"/>
            <ac:spMk id="8" creationId="{4B0FA309-807F-4C17-98EF-A3BA7388E213}"/>
          </ac:spMkLst>
        </pc:spChg>
        <pc:spChg chg="add">
          <ac:chgData name="ΣΤΕΦΑΝΟΣ ΚΑΒΑΛΛΙΕΡΑΚΗΣ" userId="ff654708b521eddf" providerId="LiveId" clId="{6DE6A4F8-DF88-4468-BE7D-4F675425C729}" dt="2020-06-21T07:02:00.876" v="488" actId="26606"/>
          <ac:spMkLst>
            <pc:docMk/>
            <pc:sldMk cId="3417008968" sldId="265"/>
            <ac:spMk id="12" creationId="{C8FA1749-B91A-40E7-AD01-0B9C9C6AF74E}"/>
          </ac:spMkLst>
        </pc:spChg>
        <pc:spChg chg="add">
          <ac:chgData name="ΣΤΕΦΑΝΟΣ ΚΑΒΑΛΛΙΕΡΑΚΗΣ" userId="ff654708b521eddf" providerId="LiveId" clId="{6DE6A4F8-DF88-4468-BE7D-4F675425C729}" dt="2020-06-21T07:02:00.876" v="488" actId="26606"/>
          <ac:spMkLst>
            <pc:docMk/>
            <pc:sldMk cId="3417008968" sldId="265"/>
            <ac:spMk id="16" creationId="{700676C8-6DE8-47DD-9A23-D42063A12E10}"/>
          </ac:spMkLst>
        </pc:spChg>
        <pc:picChg chg="add">
          <ac:chgData name="ΣΤΕΦΑΝΟΣ ΚΑΒΑΛΛΙΕΡΑΚΗΣ" userId="ff654708b521eddf" providerId="LiveId" clId="{6DE6A4F8-DF88-4468-BE7D-4F675425C729}" dt="2020-06-21T07:02:00.876" v="488" actId="26606"/>
          <ac:picMkLst>
            <pc:docMk/>
            <pc:sldMk cId="3417008968" sldId="265"/>
            <ac:picMk id="10" creationId="{2642A87B-CAE9-4F8F-B293-28388E45D9EE}"/>
          </ac:picMkLst>
        </pc:picChg>
        <pc:picChg chg="add">
          <ac:chgData name="ΣΤΕΦΑΝΟΣ ΚΑΒΑΛΛΙΕΡΑΚΗΣ" userId="ff654708b521eddf" providerId="LiveId" clId="{6DE6A4F8-DF88-4468-BE7D-4F675425C729}" dt="2020-06-21T07:02:00.876" v="488" actId="26606"/>
          <ac:picMkLst>
            <pc:docMk/>
            <pc:sldMk cId="3417008968" sldId="265"/>
            <ac:picMk id="14" creationId="{3B7A934F-FFF7-4353-83D3-4EF66E93EEF8}"/>
          </ac:picMkLst>
        </pc:picChg>
      </pc:sldChg>
      <pc:sldChg chg="addSp delSp modSp add mod setBg">
        <pc:chgData name="ΣΤΕΦΑΝΟΣ ΚΑΒΑΛΛΙΕΡΑΚΗΣ" userId="ff654708b521eddf" providerId="LiveId" clId="{6DE6A4F8-DF88-4468-BE7D-4F675425C729}" dt="2020-06-21T07:01:55.932" v="487" actId="26606"/>
        <pc:sldMkLst>
          <pc:docMk/>
          <pc:sldMk cId="2626688766" sldId="266"/>
        </pc:sldMkLst>
        <pc:spChg chg="mod">
          <ac:chgData name="ΣΤΕΦΑΝΟΣ ΚΑΒΑΛΛΙΕΡΑΚΗΣ" userId="ff654708b521eddf" providerId="LiveId" clId="{6DE6A4F8-DF88-4468-BE7D-4F675425C729}" dt="2020-06-21T07:01:55.932" v="487" actId="26606"/>
          <ac:spMkLst>
            <pc:docMk/>
            <pc:sldMk cId="2626688766" sldId="266"/>
            <ac:spMk id="2" creationId="{EDF2E456-5B87-400B-9EDB-2DD60D2EAB2E}"/>
          </ac:spMkLst>
        </pc:spChg>
        <pc:spChg chg="del mod">
          <ac:chgData name="ΣΤΕΦΑΝΟΣ ΚΑΒΑΛΛΙΕΡΑΚΗΣ" userId="ff654708b521eddf" providerId="LiveId" clId="{6DE6A4F8-DF88-4468-BE7D-4F675425C729}" dt="2020-06-21T07:01:55.932" v="487" actId="26606"/>
          <ac:spMkLst>
            <pc:docMk/>
            <pc:sldMk cId="2626688766" sldId="266"/>
            <ac:spMk id="3" creationId="{9478C951-8BAF-404C-98BF-8381BA5A256F}"/>
          </ac:spMkLst>
        </pc:spChg>
        <pc:spChg chg="add del">
          <ac:chgData name="ΣΤΕΦΑΝΟΣ ΚΑΒΑΛΛΙΕΡΑΚΗΣ" userId="ff654708b521eddf" providerId="LiveId" clId="{6DE6A4F8-DF88-4468-BE7D-4F675425C729}" dt="2020-06-21T07:01:55.932" v="487" actId="26606"/>
          <ac:spMkLst>
            <pc:docMk/>
            <pc:sldMk cId="2626688766" sldId="266"/>
            <ac:spMk id="8" creationId="{4B0FA309-807F-4C17-98EF-A3BA7388E213}"/>
          </ac:spMkLst>
        </pc:spChg>
        <pc:spChg chg="add del">
          <ac:chgData name="ΣΤΕΦΑΝΟΣ ΚΑΒΑΛΛΙΕΡΑΚΗΣ" userId="ff654708b521eddf" providerId="LiveId" clId="{6DE6A4F8-DF88-4468-BE7D-4F675425C729}" dt="2020-06-21T07:01:55.932" v="487" actId="26606"/>
          <ac:spMkLst>
            <pc:docMk/>
            <pc:sldMk cId="2626688766" sldId="266"/>
            <ac:spMk id="12" creationId="{C8FA1749-B91A-40E7-AD01-0B9C9C6AF74E}"/>
          </ac:spMkLst>
        </pc:spChg>
        <pc:spChg chg="add del">
          <ac:chgData name="ΣΤΕΦΑΝΟΣ ΚΑΒΑΛΛΙΕΡΑΚΗΣ" userId="ff654708b521eddf" providerId="LiveId" clId="{6DE6A4F8-DF88-4468-BE7D-4F675425C729}" dt="2020-06-21T07:01:55.932" v="487" actId="26606"/>
          <ac:spMkLst>
            <pc:docMk/>
            <pc:sldMk cId="2626688766" sldId="266"/>
            <ac:spMk id="16" creationId="{700676C8-6DE8-47DD-9A23-D42063A12E10}"/>
          </ac:spMkLst>
        </pc:spChg>
        <pc:spChg chg="add">
          <ac:chgData name="ΣΤΕΦΑΝΟΣ ΚΑΒΑΛΛΙΕΡΑΚΗΣ" userId="ff654708b521eddf" providerId="LiveId" clId="{6DE6A4F8-DF88-4468-BE7D-4F675425C729}" dt="2020-06-21T07:01:55.932" v="487" actId="26606"/>
          <ac:spMkLst>
            <pc:docMk/>
            <pc:sldMk cId="2626688766" sldId="266"/>
            <ac:spMk id="22" creationId="{B2A773CA-28F4-49C2-BFA3-49A5867C7AFB}"/>
          </ac:spMkLst>
        </pc:spChg>
        <pc:spChg chg="add">
          <ac:chgData name="ΣΤΕΦΑΝΟΣ ΚΑΒΑΛΛΙΕΡΑΚΗΣ" userId="ff654708b521eddf" providerId="LiveId" clId="{6DE6A4F8-DF88-4468-BE7D-4F675425C729}" dt="2020-06-21T07:01:55.932" v="487" actId="26606"/>
          <ac:spMkLst>
            <pc:docMk/>
            <pc:sldMk cId="2626688766" sldId="266"/>
            <ac:spMk id="26" creationId="{3009A16D-868B-4145-BBC6-555098537EC2}"/>
          </ac:spMkLst>
        </pc:spChg>
        <pc:spChg chg="add">
          <ac:chgData name="ΣΤΕΦΑΝΟΣ ΚΑΒΑΛΛΙΕΡΑΚΗΣ" userId="ff654708b521eddf" providerId="LiveId" clId="{6DE6A4F8-DF88-4468-BE7D-4F675425C729}" dt="2020-06-21T07:01:55.932" v="487" actId="26606"/>
          <ac:spMkLst>
            <pc:docMk/>
            <pc:sldMk cId="2626688766" sldId="266"/>
            <ac:spMk id="30" creationId="{2DCAE5CF-5D29-4779-83E1-BDB64E4F30E5}"/>
          </ac:spMkLst>
        </pc:spChg>
        <pc:graphicFrameChg chg="add">
          <ac:chgData name="ΣΤΕΦΑΝΟΣ ΚΑΒΑΛΛΙΕΡΑΚΗΣ" userId="ff654708b521eddf" providerId="LiveId" clId="{6DE6A4F8-DF88-4468-BE7D-4F675425C729}" dt="2020-06-21T07:01:55.932" v="487" actId="26606"/>
          <ac:graphicFrameMkLst>
            <pc:docMk/>
            <pc:sldMk cId="2626688766" sldId="266"/>
            <ac:graphicFrameMk id="18" creationId="{433EB546-B0CD-42D8-ABFB-5A2D24C2BACD}"/>
          </ac:graphicFrameMkLst>
        </pc:graphicFrameChg>
        <pc:picChg chg="add del">
          <ac:chgData name="ΣΤΕΦΑΝΟΣ ΚΑΒΑΛΛΙΕΡΑΚΗΣ" userId="ff654708b521eddf" providerId="LiveId" clId="{6DE6A4F8-DF88-4468-BE7D-4F675425C729}" dt="2020-06-21T07:01:55.932" v="487" actId="26606"/>
          <ac:picMkLst>
            <pc:docMk/>
            <pc:sldMk cId="2626688766" sldId="266"/>
            <ac:picMk id="10" creationId="{2642A87B-CAE9-4F8F-B293-28388E45D9EE}"/>
          </ac:picMkLst>
        </pc:picChg>
        <pc:picChg chg="add del">
          <ac:chgData name="ΣΤΕΦΑΝΟΣ ΚΑΒΑΛΛΙΕΡΑΚΗΣ" userId="ff654708b521eddf" providerId="LiveId" clId="{6DE6A4F8-DF88-4468-BE7D-4F675425C729}" dt="2020-06-21T07:01:55.932" v="487" actId="26606"/>
          <ac:picMkLst>
            <pc:docMk/>
            <pc:sldMk cId="2626688766" sldId="266"/>
            <ac:picMk id="14" creationId="{3B7A934F-FFF7-4353-83D3-4EF66E93EEF8}"/>
          </ac:picMkLst>
        </pc:picChg>
        <pc:picChg chg="add">
          <ac:chgData name="ΣΤΕΦΑΝΟΣ ΚΑΒΑΛΛΙΕΡΑΚΗΣ" userId="ff654708b521eddf" providerId="LiveId" clId="{6DE6A4F8-DF88-4468-BE7D-4F675425C729}" dt="2020-06-21T07:01:55.932" v="487" actId="26606"/>
          <ac:picMkLst>
            <pc:docMk/>
            <pc:sldMk cId="2626688766" sldId="266"/>
            <ac:picMk id="24" creationId="{5D7C72BA-4476-4E4B-BC37-9A75FD0C5951}"/>
          </ac:picMkLst>
        </pc:picChg>
        <pc:picChg chg="add">
          <ac:chgData name="ΣΤΕΦΑΝΟΣ ΚΑΒΑΛΛΙΕΡΑΚΗΣ" userId="ff654708b521eddf" providerId="LiveId" clId="{6DE6A4F8-DF88-4468-BE7D-4F675425C729}" dt="2020-06-21T07:01:55.932" v="487" actId="26606"/>
          <ac:picMkLst>
            <pc:docMk/>
            <pc:sldMk cId="2626688766" sldId="266"/>
            <ac:picMk id="28" creationId="{3992EB33-38E1-4175-8EE2-9BB8CC159C7B}"/>
          </ac:picMkLst>
        </pc:picChg>
      </pc:sldChg>
      <pc:sldChg chg="modSp add ord">
        <pc:chgData name="ΣΤΕΦΑΝΟΣ ΚΑΒΑΛΛΙΕΡΑΚΗΣ" userId="ff654708b521eddf" providerId="LiveId" clId="{6DE6A4F8-DF88-4468-BE7D-4F675425C729}" dt="2020-06-08T07:39:20.190" v="298" actId="20577"/>
        <pc:sldMkLst>
          <pc:docMk/>
          <pc:sldMk cId="519805568" sldId="267"/>
        </pc:sldMkLst>
        <pc:spChg chg="mod">
          <ac:chgData name="ΣΤΕΦΑΝΟΣ ΚΑΒΑΛΛΙΕΡΑΚΗΣ" userId="ff654708b521eddf" providerId="LiveId" clId="{6DE6A4F8-DF88-4468-BE7D-4F675425C729}" dt="2020-06-08T07:39:20.190" v="298" actId="20577"/>
          <ac:spMkLst>
            <pc:docMk/>
            <pc:sldMk cId="519805568" sldId="267"/>
            <ac:spMk id="2" creationId="{404A6F23-0B8B-412E-A7D5-0EEA09700B61}"/>
          </ac:spMkLst>
        </pc:spChg>
        <pc:spChg chg="mod">
          <ac:chgData name="ΣΤΕΦΑΝΟΣ ΚΑΒΑΛΛΙΕΡΑΚΗΣ" userId="ff654708b521eddf" providerId="LiveId" clId="{6DE6A4F8-DF88-4468-BE7D-4F675425C729}" dt="2020-06-08T07:30:38.032" v="270" actId="20577"/>
          <ac:spMkLst>
            <pc:docMk/>
            <pc:sldMk cId="519805568" sldId="267"/>
            <ac:spMk id="3" creationId="{C5657EEB-F007-401E-B35D-F889B1013D9D}"/>
          </ac:spMkLst>
        </pc:spChg>
      </pc:sldChg>
      <pc:sldChg chg="addSp modSp add mod setBg">
        <pc:chgData name="ΣΤΕΦΑΝΟΣ ΚΑΒΑΛΛΙΕΡΑΚΗΣ" userId="ff654708b521eddf" providerId="LiveId" clId="{6DE6A4F8-DF88-4468-BE7D-4F675425C729}" dt="2020-06-21T07:01:37.348" v="484" actId="255"/>
        <pc:sldMkLst>
          <pc:docMk/>
          <pc:sldMk cId="2950162694" sldId="268"/>
        </pc:sldMkLst>
        <pc:spChg chg="mod ord">
          <ac:chgData name="ΣΤΕΦΑΝΟΣ ΚΑΒΑΛΛΙΕΡΑΚΗΣ" userId="ff654708b521eddf" providerId="LiveId" clId="{6DE6A4F8-DF88-4468-BE7D-4F675425C729}" dt="2020-06-21T07:01:29.109" v="483" actId="26606"/>
          <ac:spMkLst>
            <pc:docMk/>
            <pc:sldMk cId="2950162694" sldId="268"/>
            <ac:spMk id="2" creationId="{A709B2CA-F000-4A5A-BEA0-077C3FBCA2F3}"/>
          </ac:spMkLst>
        </pc:spChg>
        <pc:spChg chg="mod">
          <ac:chgData name="ΣΤΕΦΑΝΟΣ ΚΑΒΑΛΛΙΕΡΑΚΗΣ" userId="ff654708b521eddf" providerId="LiveId" clId="{6DE6A4F8-DF88-4468-BE7D-4F675425C729}" dt="2020-06-21T07:01:37.348" v="484" actId="255"/>
          <ac:spMkLst>
            <pc:docMk/>
            <pc:sldMk cId="2950162694" sldId="268"/>
            <ac:spMk id="3" creationId="{D1175FC8-2919-42D1-8FDF-803819CC5C1C}"/>
          </ac:spMkLst>
        </pc:spChg>
        <pc:spChg chg="add">
          <ac:chgData name="ΣΤΕΦΑΝΟΣ ΚΑΒΑΛΛΙΕΡΑΚΗΣ" userId="ff654708b521eddf" providerId="LiveId" clId="{6DE6A4F8-DF88-4468-BE7D-4F675425C729}" dt="2020-06-21T07:01:29.109" v="483" actId="26606"/>
          <ac:spMkLst>
            <pc:docMk/>
            <pc:sldMk cId="2950162694" sldId="268"/>
            <ac:spMk id="8" creationId="{F93BE068-EB49-4EE8-B342-7FF888A46885}"/>
          </ac:spMkLst>
        </pc:spChg>
        <pc:spChg chg="add">
          <ac:chgData name="ΣΤΕΦΑΝΟΣ ΚΑΒΑΛΛΙΕΡΑΚΗΣ" userId="ff654708b521eddf" providerId="LiveId" clId="{6DE6A4F8-DF88-4468-BE7D-4F675425C729}" dt="2020-06-21T07:01:29.109" v="483" actId="26606"/>
          <ac:spMkLst>
            <pc:docMk/>
            <pc:sldMk cId="2950162694" sldId="268"/>
            <ac:spMk id="12" creationId="{80C94170-18D0-486D-BF90-C5D8F24654BE}"/>
          </ac:spMkLst>
        </pc:spChg>
        <pc:spChg chg="add">
          <ac:chgData name="ΣΤΕΦΑΝΟΣ ΚΑΒΑΛΛΙΕΡΑΚΗΣ" userId="ff654708b521eddf" providerId="LiveId" clId="{6DE6A4F8-DF88-4468-BE7D-4F675425C729}" dt="2020-06-21T07:01:29.109" v="483" actId="26606"/>
          <ac:spMkLst>
            <pc:docMk/>
            <pc:sldMk cId="2950162694" sldId="268"/>
            <ac:spMk id="14" creationId="{92F0C59B-04F6-4625-98E1-3A5809FD1D87}"/>
          </ac:spMkLst>
        </pc:spChg>
        <pc:spChg chg="add">
          <ac:chgData name="ΣΤΕΦΑΝΟΣ ΚΑΒΑΛΛΙΕΡΑΚΗΣ" userId="ff654708b521eddf" providerId="LiveId" clId="{6DE6A4F8-DF88-4468-BE7D-4F675425C729}" dt="2020-06-21T07:01:29.109" v="483" actId="26606"/>
          <ac:spMkLst>
            <pc:docMk/>
            <pc:sldMk cId="2950162694" sldId="268"/>
            <ac:spMk id="16" creationId="{E94F92A3-106C-4644-B506-76132863E439}"/>
          </ac:spMkLst>
        </pc:spChg>
        <pc:spChg chg="add">
          <ac:chgData name="ΣΤΕΦΑΝΟΣ ΚΑΒΑΛΛΙΕΡΑΚΗΣ" userId="ff654708b521eddf" providerId="LiveId" clId="{6DE6A4F8-DF88-4468-BE7D-4F675425C729}" dt="2020-06-21T07:01:29.109" v="483" actId="26606"/>
          <ac:spMkLst>
            <pc:docMk/>
            <pc:sldMk cId="2950162694" sldId="268"/>
            <ac:spMk id="18" creationId="{39D9C4DB-091C-47D0-BDA8-3375FF9989B1}"/>
          </ac:spMkLst>
        </pc:spChg>
        <pc:picChg chg="add">
          <ac:chgData name="ΣΤΕΦΑΝΟΣ ΚΑΒΑΛΛΙΕΡΑΚΗΣ" userId="ff654708b521eddf" providerId="LiveId" clId="{6DE6A4F8-DF88-4468-BE7D-4F675425C729}" dt="2020-06-21T07:01:29.109" v="483" actId="26606"/>
          <ac:picMkLst>
            <pc:docMk/>
            <pc:sldMk cId="2950162694" sldId="268"/>
            <ac:picMk id="10" creationId="{C1B05C9B-60E1-40F3-BB02-7DAF0B1F01AB}"/>
          </ac:picMkLst>
        </pc:picChg>
      </pc:sldChg>
      <pc:sldChg chg="addSp delSp modSp add mod setBg delDesignElem">
        <pc:chgData name="ΣΤΕΦΑΝΟΣ ΚΑΒΑΛΛΙΕΡΑΚΗΣ" userId="ff654708b521eddf" providerId="LiveId" clId="{6DE6A4F8-DF88-4468-BE7D-4F675425C729}" dt="2020-06-21T07:07:25.944" v="530" actId="26606"/>
        <pc:sldMkLst>
          <pc:docMk/>
          <pc:sldMk cId="3655837729" sldId="269"/>
        </pc:sldMkLst>
        <pc:spChg chg="mod">
          <ac:chgData name="ΣΤΕΦΑΝΟΣ ΚΑΒΑΛΛΙΕΡΑΚΗΣ" userId="ff654708b521eddf" providerId="LiveId" clId="{6DE6A4F8-DF88-4468-BE7D-4F675425C729}" dt="2020-06-21T07:07:25.944" v="530" actId="26606"/>
          <ac:spMkLst>
            <pc:docMk/>
            <pc:sldMk cId="3655837729" sldId="269"/>
            <ac:spMk id="2" creationId="{2C8C5EC1-8669-4B40-9328-3698C60136CA}"/>
          </ac:spMkLst>
        </pc:spChg>
        <pc:spChg chg="mod">
          <ac:chgData name="ΣΤΕΦΑΝΟΣ ΚΑΒΑΛΛΙΕΡΑΚΗΣ" userId="ff654708b521eddf" providerId="LiveId" clId="{6DE6A4F8-DF88-4468-BE7D-4F675425C729}" dt="2020-06-21T07:07:25.944" v="530" actId="26606"/>
          <ac:spMkLst>
            <pc:docMk/>
            <pc:sldMk cId="3655837729" sldId="269"/>
            <ac:spMk id="3" creationId="{869DD96E-3CC0-4822-99AA-547FC3BCDEAE}"/>
          </ac:spMkLst>
        </pc:spChg>
        <pc:spChg chg="add del mod">
          <ac:chgData name="ΣΤΕΦΑΝΟΣ ΚΑΒΑΛΛΙΕΡΑΚΗΣ" userId="ff654708b521eddf" providerId="LiveId" clId="{6DE6A4F8-DF88-4468-BE7D-4F675425C729}" dt="2020-06-21T07:06:49.659" v="526" actId="26606"/>
          <ac:spMkLst>
            <pc:docMk/>
            <pc:sldMk cId="3655837729" sldId="269"/>
            <ac:spMk id="4" creationId="{C07C9B52-3AA9-488F-AE76-2FB2F1F03B15}"/>
          </ac:spMkLst>
        </pc:spChg>
        <pc:spChg chg="add del">
          <ac:chgData name="ΣΤΕΦΑΝΟΣ ΚΑΒΑΛΛΙΕΡΑΚΗΣ" userId="ff654708b521eddf" providerId="LiveId" clId="{6DE6A4F8-DF88-4468-BE7D-4F675425C729}" dt="2020-06-21T07:06:41.139" v="521"/>
          <ac:spMkLst>
            <pc:docMk/>
            <pc:sldMk cId="3655837729" sldId="269"/>
            <ac:spMk id="8" creationId="{4B0FA309-807F-4C17-98EF-A3BA7388E213}"/>
          </ac:spMkLst>
        </pc:spChg>
        <pc:spChg chg="add del">
          <ac:chgData name="ΣΤΕΦΑΝΟΣ ΚΑΒΑΛΛΙΕΡΑΚΗΣ" userId="ff654708b521eddf" providerId="LiveId" clId="{6DE6A4F8-DF88-4468-BE7D-4F675425C729}" dt="2020-06-21T07:06:41.139" v="521"/>
          <ac:spMkLst>
            <pc:docMk/>
            <pc:sldMk cId="3655837729" sldId="269"/>
            <ac:spMk id="12" creationId="{C8FA1749-B91A-40E7-AD01-0B9C9C6AF74E}"/>
          </ac:spMkLst>
        </pc:spChg>
        <pc:spChg chg="add del">
          <ac:chgData name="ΣΤΕΦΑΝΟΣ ΚΑΒΑΛΛΙΕΡΑΚΗΣ" userId="ff654708b521eddf" providerId="LiveId" clId="{6DE6A4F8-DF88-4468-BE7D-4F675425C729}" dt="2020-06-21T07:06:41.139" v="521"/>
          <ac:spMkLst>
            <pc:docMk/>
            <pc:sldMk cId="3655837729" sldId="269"/>
            <ac:spMk id="16" creationId="{700676C8-6DE8-47DD-9A23-D42063A12E10}"/>
          </ac:spMkLst>
        </pc:spChg>
        <pc:spChg chg="add del">
          <ac:chgData name="ΣΤΕΦΑΝΟΣ ΚΑΒΑΛΛΙΕΡΑΚΗΣ" userId="ff654708b521eddf" providerId="LiveId" clId="{6DE6A4F8-DF88-4468-BE7D-4F675425C729}" dt="2020-06-21T07:07:25.944" v="530" actId="26606"/>
          <ac:spMkLst>
            <pc:docMk/>
            <pc:sldMk cId="3655837729" sldId="269"/>
            <ac:spMk id="77" creationId="{6478287C-E119-4E9C-95B0-518478BD9D07}"/>
          </ac:spMkLst>
        </pc:spChg>
        <pc:spChg chg="add del">
          <ac:chgData name="ΣΤΕΦΑΝΟΣ ΚΑΒΑΛΛΙΕΡΑΚΗΣ" userId="ff654708b521eddf" providerId="LiveId" clId="{6DE6A4F8-DF88-4468-BE7D-4F675425C729}" dt="2020-06-21T07:07:25.944" v="530" actId="26606"/>
          <ac:spMkLst>
            <pc:docMk/>
            <pc:sldMk cId="3655837729" sldId="269"/>
            <ac:spMk id="79" creationId="{EA4A294F-6D36-425B-8632-27FD6A284D09}"/>
          </ac:spMkLst>
        </pc:spChg>
        <pc:spChg chg="add del">
          <ac:chgData name="ΣΤΕΦΑΝΟΣ ΚΑΒΑΛΛΙΕΡΑΚΗΣ" userId="ff654708b521eddf" providerId="LiveId" clId="{6DE6A4F8-DF88-4468-BE7D-4F675425C729}" dt="2020-06-21T07:07:25.944" v="530" actId="26606"/>
          <ac:spMkLst>
            <pc:docMk/>
            <pc:sldMk cId="3655837729" sldId="269"/>
            <ac:spMk id="81" creationId="{F4979F40-3A44-4CCB-9EB7-F8318BCE576B}"/>
          </ac:spMkLst>
        </pc:spChg>
        <pc:spChg chg="add del">
          <ac:chgData name="ΣΤΕΦΑΝΟΣ ΚΑΒΑΛΛΙΕΡΑΚΗΣ" userId="ff654708b521eddf" providerId="LiveId" clId="{6DE6A4F8-DF88-4468-BE7D-4F675425C729}" dt="2020-06-21T07:07:25.944" v="530" actId="26606"/>
          <ac:spMkLst>
            <pc:docMk/>
            <pc:sldMk cId="3655837729" sldId="269"/>
            <ac:spMk id="85" creationId="{AFD071FA-0514-4371-9568-86216A1F4658}"/>
          </ac:spMkLst>
        </pc:spChg>
        <pc:spChg chg="add del">
          <ac:chgData name="ΣΤΕΦΑΝΟΣ ΚΑΒΑΛΛΙΕΡΑΚΗΣ" userId="ff654708b521eddf" providerId="LiveId" clId="{6DE6A4F8-DF88-4468-BE7D-4F675425C729}" dt="2020-06-21T07:07:25.944" v="530" actId="26606"/>
          <ac:spMkLst>
            <pc:docMk/>
            <pc:sldMk cId="3655837729" sldId="269"/>
            <ac:spMk id="87" creationId="{5211DDA4-E7B5-4325-A844-B7F59B084BA7}"/>
          </ac:spMkLst>
        </pc:spChg>
        <pc:spChg chg="add">
          <ac:chgData name="ΣΤΕΦΑΝΟΣ ΚΑΒΑΛΛΙΕΡΑΚΗΣ" userId="ff654708b521eddf" providerId="LiveId" clId="{6DE6A4F8-DF88-4468-BE7D-4F675425C729}" dt="2020-06-21T07:07:25.944" v="530" actId="26606"/>
          <ac:spMkLst>
            <pc:docMk/>
            <pc:sldMk cId="3655837729" sldId="269"/>
            <ac:spMk id="141" creationId="{6478287C-E119-4E9C-95B0-518478BD9D07}"/>
          </ac:spMkLst>
        </pc:spChg>
        <pc:spChg chg="add">
          <ac:chgData name="ΣΤΕΦΑΝΟΣ ΚΑΒΑΛΛΙΕΡΑΚΗΣ" userId="ff654708b521eddf" providerId="LiveId" clId="{6DE6A4F8-DF88-4468-BE7D-4F675425C729}" dt="2020-06-21T07:07:25.944" v="530" actId="26606"/>
          <ac:spMkLst>
            <pc:docMk/>
            <pc:sldMk cId="3655837729" sldId="269"/>
            <ac:spMk id="143" creationId="{EA4A294F-6D36-425B-8632-27FD6A284D09}"/>
          </ac:spMkLst>
        </pc:spChg>
        <pc:spChg chg="add">
          <ac:chgData name="ΣΤΕΦΑΝΟΣ ΚΑΒΑΛΛΙΕΡΑΚΗΣ" userId="ff654708b521eddf" providerId="LiveId" clId="{6DE6A4F8-DF88-4468-BE7D-4F675425C729}" dt="2020-06-21T07:07:25.944" v="530" actId="26606"/>
          <ac:spMkLst>
            <pc:docMk/>
            <pc:sldMk cId="3655837729" sldId="269"/>
            <ac:spMk id="145" creationId="{3FECAD23-900F-4F1B-A441-6A68749F88D4}"/>
          </ac:spMkLst>
        </pc:spChg>
        <pc:spChg chg="add">
          <ac:chgData name="ΣΤΕΦΑΝΟΣ ΚΑΒΑΛΛΙΕΡΑΚΗΣ" userId="ff654708b521eddf" providerId="LiveId" clId="{6DE6A4F8-DF88-4468-BE7D-4F675425C729}" dt="2020-06-21T07:07:25.944" v="530" actId="26606"/>
          <ac:spMkLst>
            <pc:docMk/>
            <pc:sldMk cId="3655837729" sldId="269"/>
            <ac:spMk id="149" creationId="{8A233090-6C39-4F59-8A0F-86F011A7EEEB}"/>
          </ac:spMkLst>
        </pc:spChg>
        <pc:spChg chg="add">
          <ac:chgData name="ΣΤΕΦΑΝΟΣ ΚΑΒΑΛΛΙΕΡΑΚΗΣ" userId="ff654708b521eddf" providerId="LiveId" clId="{6DE6A4F8-DF88-4468-BE7D-4F675425C729}" dt="2020-06-21T07:07:25.944" v="530" actId="26606"/>
          <ac:spMkLst>
            <pc:docMk/>
            <pc:sldMk cId="3655837729" sldId="269"/>
            <ac:spMk id="151" creationId="{484DCAA0-4BF1-4FB9-97BA-D6BA630419A0}"/>
          </ac:spMkLst>
        </pc:spChg>
        <pc:picChg chg="add del">
          <ac:chgData name="ΣΤΕΦΑΝΟΣ ΚΑΒΑΛΛΙΕΡΑΚΗΣ" userId="ff654708b521eddf" providerId="LiveId" clId="{6DE6A4F8-DF88-4468-BE7D-4F675425C729}" dt="2020-06-21T07:06:41.139" v="521"/>
          <ac:picMkLst>
            <pc:docMk/>
            <pc:sldMk cId="3655837729" sldId="269"/>
            <ac:picMk id="10" creationId="{2642A87B-CAE9-4F8F-B293-28388E45D9EE}"/>
          </ac:picMkLst>
        </pc:picChg>
        <pc:picChg chg="add del">
          <ac:chgData name="ΣΤΕΦΑΝΟΣ ΚΑΒΑΛΛΙΕΡΑΚΗΣ" userId="ff654708b521eddf" providerId="LiveId" clId="{6DE6A4F8-DF88-4468-BE7D-4F675425C729}" dt="2020-06-21T07:06:41.139" v="521"/>
          <ac:picMkLst>
            <pc:docMk/>
            <pc:sldMk cId="3655837729" sldId="269"/>
            <ac:picMk id="14" creationId="{3B7A934F-FFF7-4353-83D3-4EF66E93EEF8}"/>
          </ac:picMkLst>
        </pc:picChg>
        <pc:picChg chg="add del">
          <ac:chgData name="ΣΤΕΦΑΝΟΣ ΚΑΒΑΛΛΙΕΡΑΚΗΣ" userId="ff654708b521eddf" providerId="LiveId" clId="{6DE6A4F8-DF88-4468-BE7D-4F675425C729}" dt="2020-06-21T07:07:25.944" v="530" actId="26606"/>
          <ac:picMkLst>
            <pc:docMk/>
            <pc:sldMk cId="3655837729" sldId="269"/>
            <ac:picMk id="71" creationId="{5321D838-2C7E-4177-9DD3-DAC78324A2B2}"/>
          </ac:picMkLst>
        </pc:picChg>
        <pc:picChg chg="add del">
          <ac:chgData name="ΣΤΕΦΑΝΟΣ ΚΑΒΑΛΛΙΕΡΑΚΗΣ" userId="ff654708b521eddf" providerId="LiveId" clId="{6DE6A4F8-DF88-4468-BE7D-4F675425C729}" dt="2020-06-21T07:07:25.944" v="530" actId="26606"/>
          <ac:picMkLst>
            <pc:docMk/>
            <pc:sldMk cId="3655837729" sldId="269"/>
            <ac:picMk id="73" creationId="{224C28B3-E902-49D1-98A0-582D277A0E00}"/>
          </ac:picMkLst>
        </pc:picChg>
        <pc:picChg chg="add del">
          <ac:chgData name="ΣΤΕΦΑΝΟΣ ΚΑΒΑΛΛΙΕΡΑΚΗΣ" userId="ff654708b521eddf" providerId="LiveId" clId="{6DE6A4F8-DF88-4468-BE7D-4F675425C729}" dt="2020-06-21T07:07:25.944" v="530" actId="26606"/>
          <ac:picMkLst>
            <pc:docMk/>
            <pc:sldMk cId="3655837729" sldId="269"/>
            <ac:picMk id="75" creationId="{F3A6C14C-E755-4A02-821B-6EA2D4C9F20D}"/>
          </ac:picMkLst>
        </pc:picChg>
        <pc:picChg chg="add del">
          <ac:chgData name="ΣΤΕΦΑΝΟΣ ΚΑΒΑΛΛΙΕΡΑΚΗΣ" userId="ff654708b521eddf" providerId="LiveId" clId="{6DE6A4F8-DF88-4468-BE7D-4F675425C729}" dt="2020-06-21T07:07:25.944" v="530" actId="26606"/>
          <ac:picMkLst>
            <pc:docMk/>
            <pc:sldMk cId="3655837729" sldId="269"/>
            <ac:picMk id="83" creationId="{15291D39-6B03-4BB5-BFC6-CBF11E90BFD6}"/>
          </ac:picMkLst>
        </pc:picChg>
        <pc:picChg chg="add del">
          <ac:chgData name="ΣΤΕΦΑΝΟΣ ΚΑΒΑΛΛΙΕΡΑΚΗΣ" userId="ff654708b521eddf" providerId="LiveId" clId="{6DE6A4F8-DF88-4468-BE7D-4F675425C729}" dt="2020-06-21T07:07:25.944" v="530" actId="26606"/>
          <ac:picMkLst>
            <pc:docMk/>
            <pc:sldMk cId="3655837729" sldId="269"/>
            <ac:picMk id="89" creationId="{0D58E222-6309-4F79-AC20-9D3C69CD9B16}"/>
          </ac:picMkLst>
        </pc:picChg>
        <pc:picChg chg="add">
          <ac:chgData name="ΣΤΕΦΑΝΟΣ ΚΑΒΑΛΛΙΕΡΑΚΗΣ" userId="ff654708b521eddf" providerId="LiveId" clId="{6DE6A4F8-DF88-4468-BE7D-4F675425C729}" dt="2020-06-21T07:07:25.944" v="530" actId="26606"/>
          <ac:picMkLst>
            <pc:docMk/>
            <pc:sldMk cId="3655837729" sldId="269"/>
            <ac:picMk id="135" creationId="{5321D838-2C7E-4177-9DD3-DAC78324A2B2}"/>
          </ac:picMkLst>
        </pc:picChg>
        <pc:picChg chg="add">
          <ac:chgData name="ΣΤΕΦΑΝΟΣ ΚΑΒΑΛΛΙΕΡΑΚΗΣ" userId="ff654708b521eddf" providerId="LiveId" clId="{6DE6A4F8-DF88-4468-BE7D-4F675425C729}" dt="2020-06-21T07:07:25.944" v="530" actId="26606"/>
          <ac:picMkLst>
            <pc:docMk/>
            <pc:sldMk cId="3655837729" sldId="269"/>
            <ac:picMk id="137" creationId="{224C28B3-E902-49D1-98A0-582D277A0E00}"/>
          </ac:picMkLst>
        </pc:picChg>
        <pc:picChg chg="add">
          <ac:chgData name="ΣΤΕΦΑΝΟΣ ΚΑΒΑΛΛΙΕΡΑΚΗΣ" userId="ff654708b521eddf" providerId="LiveId" clId="{6DE6A4F8-DF88-4468-BE7D-4F675425C729}" dt="2020-06-21T07:07:25.944" v="530" actId="26606"/>
          <ac:picMkLst>
            <pc:docMk/>
            <pc:sldMk cId="3655837729" sldId="269"/>
            <ac:picMk id="139" creationId="{F3A6C14C-E755-4A02-821B-6EA2D4C9F20D}"/>
          </ac:picMkLst>
        </pc:picChg>
        <pc:picChg chg="add">
          <ac:chgData name="ΣΤΕΦΑΝΟΣ ΚΑΒΑΛΛΙΕΡΑΚΗΣ" userId="ff654708b521eddf" providerId="LiveId" clId="{6DE6A4F8-DF88-4468-BE7D-4F675425C729}" dt="2020-06-21T07:07:25.944" v="530" actId="26606"/>
          <ac:picMkLst>
            <pc:docMk/>
            <pc:sldMk cId="3655837729" sldId="269"/>
            <ac:picMk id="147" creationId="{57943801-CAEC-4F98-9332-2A4D9128463E}"/>
          </ac:picMkLst>
        </pc:picChg>
        <pc:picChg chg="add">
          <ac:chgData name="ΣΤΕΦΑΝΟΣ ΚΑΒΑΛΛΙΕΡΑΚΗΣ" userId="ff654708b521eddf" providerId="LiveId" clId="{6DE6A4F8-DF88-4468-BE7D-4F675425C729}" dt="2020-06-21T07:07:25.944" v="530" actId="26606"/>
          <ac:picMkLst>
            <pc:docMk/>
            <pc:sldMk cId="3655837729" sldId="269"/>
            <ac:picMk id="153" creationId="{9BC2FEA5-B399-458A-8393-E06CE40DB89C}"/>
          </ac:picMkLst>
        </pc:picChg>
        <pc:picChg chg="add mod">
          <ac:chgData name="ΣΤΕΦΑΝΟΣ ΚΑΒΑΛΛΙΕΡΑΚΗΣ" userId="ff654708b521eddf" providerId="LiveId" clId="{6DE6A4F8-DF88-4468-BE7D-4F675425C729}" dt="2020-06-21T07:07:25.944" v="530" actId="26606"/>
          <ac:picMkLst>
            <pc:docMk/>
            <pc:sldMk cId="3655837729" sldId="269"/>
            <ac:picMk id="1026" creationId="{34C88417-5199-4DDE-BF77-72891E07F0A4}"/>
          </ac:picMkLst>
        </pc:picChg>
      </pc:sldChg>
      <pc:sldChg chg="addSp modSp add mod setBg">
        <pc:chgData name="ΣΤΕΦΑΝΟΣ ΚΑΒΑΛΛΙΕΡΑΚΗΣ" userId="ff654708b521eddf" providerId="LiveId" clId="{6DE6A4F8-DF88-4468-BE7D-4F675425C729}" dt="2020-06-21T07:03:49.176" v="512" actId="26606"/>
        <pc:sldMkLst>
          <pc:docMk/>
          <pc:sldMk cId="1640796762" sldId="270"/>
        </pc:sldMkLst>
        <pc:spChg chg="mod">
          <ac:chgData name="ΣΤΕΦΑΝΟΣ ΚΑΒΑΛΛΙΕΡΑΚΗΣ" userId="ff654708b521eddf" providerId="LiveId" clId="{6DE6A4F8-DF88-4468-BE7D-4F675425C729}" dt="2020-06-21T07:03:49.176" v="512" actId="26606"/>
          <ac:spMkLst>
            <pc:docMk/>
            <pc:sldMk cId="1640796762" sldId="270"/>
            <ac:spMk id="2" creationId="{81B0DA38-B0F5-431A-A950-2F4C42FD4407}"/>
          </ac:spMkLst>
        </pc:spChg>
        <pc:spChg chg="mod">
          <ac:chgData name="ΣΤΕΦΑΝΟΣ ΚΑΒΑΛΛΙΕΡΑΚΗΣ" userId="ff654708b521eddf" providerId="LiveId" clId="{6DE6A4F8-DF88-4468-BE7D-4F675425C729}" dt="2020-06-21T07:03:49.176" v="512" actId="26606"/>
          <ac:spMkLst>
            <pc:docMk/>
            <pc:sldMk cId="1640796762" sldId="270"/>
            <ac:spMk id="3" creationId="{D058BBE2-40B5-4B4E-B80B-B8C08C499868}"/>
          </ac:spMkLst>
        </pc:spChg>
        <pc:spChg chg="add">
          <ac:chgData name="ΣΤΕΦΑΝΟΣ ΚΑΒΑΛΛΙΕΡΑΚΗΣ" userId="ff654708b521eddf" providerId="LiveId" clId="{6DE6A4F8-DF88-4468-BE7D-4F675425C729}" dt="2020-06-21T07:03:49.176" v="512" actId="26606"/>
          <ac:spMkLst>
            <pc:docMk/>
            <pc:sldMk cId="1640796762" sldId="270"/>
            <ac:spMk id="8" creationId="{2E64DAFB-AD9A-4E52-B026-8641CCD677AE}"/>
          </ac:spMkLst>
        </pc:spChg>
        <pc:spChg chg="add">
          <ac:chgData name="ΣΤΕΦΑΝΟΣ ΚΑΒΑΛΛΙΕΡΑΚΗΣ" userId="ff654708b521eddf" providerId="LiveId" clId="{6DE6A4F8-DF88-4468-BE7D-4F675425C729}" dt="2020-06-21T07:03:49.176" v="512" actId="26606"/>
          <ac:spMkLst>
            <pc:docMk/>
            <pc:sldMk cId="1640796762" sldId="270"/>
            <ac:spMk id="16" creationId="{CD6B57F6-C734-4FDA-9495-94E602DC54E6}"/>
          </ac:spMkLst>
        </pc:spChg>
        <pc:spChg chg="add">
          <ac:chgData name="ΣΤΕΦΑΝΟΣ ΚΑΒΑΛΛΙΕΡΑΚΗΣ" userId="ff654708b521eddf" providerId="LiveId" clId="{6DE6A4F8-DF88-4468-BE7D-4F675425C729}" dt="2020-06-21T07:03:49.176" v="512" actId="26606"/>
          <ac:spMkLst>
            <pc:docMk/>
            <pc:sldMk cId="1640796762" sldId="270"/>
            <ac:spMk id="18" creationId="{D6C984CB-7FE4-4AD0-8CF7-11AD5573699D}"/>
          </ac:spMkLst>
        </pc:spChg>
        <pc:picChg chg="add">
          <ac:chgData name="ΣΤΕΦΑΝΟΣ ΚΑΒΑΛΛΙΕΡΑΚΗΣ" userId="ff654708b521eddf" providerId="LiveId" clId="{6DE6A4F8-DF88-4468-BE7D-4F675425C729}" dt="2020-06-21T07:03:49.176" v="512" actId="26606"/>
          <ac:picMkLst>
            <pc:docMk/>
            <pc:sldMk cId="1640796762" sldId="270"/>
            <ac:picMk id="10" creationId="{23B1C8FC-E1FE-470B-AB3B-D4B1D8C9DEC8}"/>
          </ac:picMkLst>
        </pc:picChg>
        <pc:picChg chg="add">
          <ac:chgData name="ΣΤΕΦΑΝΟΣ ΚΑΒΑΛΛΙΕΡΑΚΗΣ" userId="ff654708b521eddf" providerId="LiveId" clId="{6DE6A4F8-DF88-4468-BE7D-4F675425C729}" dt="2020-06-21T07:03:49.176" v="512" actId="26606"/>
          <ac:picMkLst>
            <pc:docMk/>
            <pc:sldMk cId="1640796762" sldId="270"/>
            <ac:picMk id="12" creationId="{56ED1086-4FBF-41E3-B23D-0AF086E76F1B}"/>
          </ac:picMkLst>
        </pc:picChg>
        <pc:picChg chg="add">
          <ac:chgData name="ΣΤΕΦΑΝΟΣ ΚΑΒΑΛΛΙΕΡΑΚΗΣ" userId="ff654708b521eddf" providerId="LiveId" clId="{6DE6A4F8-DF88-4468-BE7D-4F675425C729}" dt="2020-06-21T07:03:49.176" v="512" actId="26606"/>
          <ac:picMkLst>
            <pc:docMk/>
            <pc:sldMk cId="1640796762" sldId="270"/>
            <ac:picMk id="14" creationId="{8900C04C-9973-40F3-8121-55AC6A47263E}"/>
          </ac:picMkLst>
        </pc:picChg>
      </pc:sldChg>
      <pc:sldChg chg="addSp delSp modSp add mod setBg">
        <pc:chgData name="ΣΤΕΦΑΝΟΣ ΚΑΒΑΛΛΙΕΡΑΚΗΣ" userId="ff654708b521eddf" providerId="LiveId" clId="{6DE6A4F8-DF88-4468-BE7D-4F675425C729}" dt="2020-06-21T07:11:08.764" v="572"/>
        <pc:sldMkLst>
          <pc:docMk/>
          <pc:sldMk cId="2020134820" sldId="271"/>
        </pc:sldMkLst>
        <pc:spChg chg="mod">
          <ac:chgData name="ΣΤΕΦΑΝΟΣ ΚΑΒΑΛΛΙΕΡΑΚΗΣ" userId="ff654708b521eddf" providerId="LiveId" clId="{6DE6A4F8-DF88-4468-BE7D-4F675425C729}" dt="2020-06-21T07:10:09.340" v="565" actId="26606"/>
          <ac:spMkLst>
            <pc:docMk/>
            <pc:sldMk cId="2020134820" sldId="271"/>
            <ac:spMk id="2" creationId="{90374360-6904-4287-B26E-A83569DC5563}"/>
          </ac:spMkLst>
        </pc:spChg>
        <pc:spChg chg="del">
          <ac:chgData name="ΣΤΕΦΑΝΟΣ ΚΑΒΑΛΛΙΕΡΑΚΗΣ" userId="ff654708b521eddf" providerId="LiveId" clId="{6DE6A4F8-DF88-4468-BE7D-4F675425C729}" dt="2020-06-21T07:09:36.057" v="539" actId="26606"/>
          <ac:spMkLst>
            <pc:docMk/>
            <pc:sldMk cId="2020134820" sldId="271"/>
            <ac:spMk id="3" creationId="{EFC55908-5C35-4B91-A171-A9A694EBE30B}"/>
          </ac:spMkLst>
        </pc:spChg>
        <pc:spChg chg="mod ord">
          <ac:chgData name="ΣΤΕΦΑΝΟΣ ΚΑΒΑΛΛΙΕΡΑΚΗΣ" userId="ff654708b521eddf" providerId="LiveId" clId="{6DE6A4F8-DF88-4468-BE7D-4F675425C729}" dt="2020-06-21T07:11:08.764" v="572"/>
          <ac:spMkLst>
            <pc:docMk/>
            <pc:sldMk cId="2020134820" sldId="271"/>
            <ac:spMk id="4" creationId="{BFAD1834-A5A6-4A9F-8431-48F0C412108E}"/>
          </ac:spMkLst>
        </pc:spChg>
        <pc:spChg chg="add del">
          <ac:chgData name="ΣΤΕΦΑΝΟΣ ΚΑΒΑΛΛΙΕΡΑΚΗΣ" userId="ff654708b521eddf" providerId="LiveId" clId="{6DE6A4F8-DF88-4468-BE7D-4F675425C729}" dt="2020-06-21T07:10:09.340" v="565" actId="26606"/>
          <ac:spMkLst>
            <pc:docMk/>
            <pc:sldMk cId="2020134820" sldId="271"/>
            <ac:spMk id="77" creationId="{C6DB8A24-0DF2-4AB3-9191-C02AB6937C1F}"/>
          </ac:spMkLst>
        </pc:spChg>
        <pc:spChg chg="add del">
          <ac:chgData name="ΣΤΕΦΑΝΟΣ ΚΑΒΑΛΛΙΕΡΑΚΗΣ" userId="ff654708b521eddf" providerId="LiveId" clId="{6DE6A4F8-DF88-4468-BE7D-4F675425C729}" dt="2020-06-21T07:10:09.340" v="565" actId="26606"/>
          <ac:spMkLst>
            <pc:docMk/>
            <pc:sldMk cId="2020134820" sldId="271"/>
            <ac:spMk id="79" creationId="{6924F406-F250-4FCF-A28E-52F364A5AA1D}"/>
          </ac:spMkLst>
        </pc:spChg>
        <pc:spChg chg="add del">
          <ac:chgData name="ΣΤΕΦΑΝΟΣ ΚΑΒΑΛΛΙΕΡΑΚΗΣ" userId="ff654708b521eddf" providerId="LiveId" clId="{6DE6A4F8-DF88-4468-BE7D-4F675425C729}" dt="2020-06-21T07:10:09.340" v="565" actId="26606"/>
          <ac:spMkLst>
            <pc:docMk/>
            <pc:sldMk cId="2020134820" sldId="271"/>
            <ac:spMk id="85" creationId="{78A4CDE5-C7BC-41E1-8A4A-79E024CC09F3}"/>
          </ac:spMkLst>
        </pc:spChg>
        <pc:spChg chg="add">
          <ac:chgData name="ΣΤΕΦΑΝΟΣ ΚΑΒΑΛΛΙΕΡΑΚΗΣ" userId="ff654708b521eddf" providerId="LiveId" clId="{6DE6A4F8-DF88-4468-BE7D-4F675425C729}" dt="2020-06-21T07:10:09.340" v="565" actId="26606"/>
          <ac:spMkLst>
            <pc:docMk/>
            <pc:sldMk cId="2020134820" sldId="271"/>
            <ac:spMk id="141" creationId="{C6DB8A24-0DF2-4AB3-9191-C02AB6937C1F}"/>
          </ac:spMkLst>
        </pc:spChg>
        <pc:spChg chg="add">
          <ac:chgData name="ΣΤΕΦΑΝΟΣ ΚΑΒΑΛΛΙΕΡΑΚΗΣ" userId="ff654708b521eddf" providerId="LiveId" clId="{6DE6A4F8-DF88-4468-BE7D-4F675425C729}" dt="2020-06-21T07:10:09.340" v="565" actId="26606"/>
          <ac:spMkLst>
            <pc:docMk/>
            <pc:sldMk cId="2020134820" sldId="271"/>
            <ac:spMk id="143" creationId="{6924F406-F250-4FCF-A28E-52F364A5AA1D}"/>
          </ac:spMkLst>
        </pc:spChg>
        <pc:spChg chg="add">
          <ac:chgData name="ΣΤΕΦΑΝΟΣ ΚΑΒΑΛΛΙΕΡΑΚΗΣ" userId="ff654708b521eddf" providerId="LiveId" clId="{6DE6A4F8-DF88-4468-BE7D-4F675425C729}" dt="2020-06-21T07:10:09.340" v="565" actId="26606"/>
          <ac:spMkLst>
            <pc:docMk/>
            <pc:sldMk cId="2020134820" sldId="271"/>
            <ac:spMk id="149" creationId="{13BC1C09-8FD1-4619-B317-E9EED5E55DD8}"/>
          </ac:spMkLst>
        </pc:spChg>
        <pc:grpChg chg="add del">
          <ac:chgData name="ΣΤΕΦΑΝΟΣ ΚΑΒΑΛΛΙΕΡΑΚΗΣ" userId="ff654708b521eddf" providerId="LiveId" clId="{6DE6A4F8-DF88-4468-BE7D-4F675425C729}" dt="2020-06-21T07:10:09.340" v="565" actId="26606"/>
          <ac:grpSpMkLst>
            <pc:docMk/>
            <pc:sldMk cId="2020134820" sldId="271"/>
            <ac:grpSpMk id="81" creationId="{905A9BAA-B344-45D2-838C-73856C4B15D4}"/>
          </ac:grpSpMkLst>
        </pc:grpChg>
        <pc:grpChg chg="add">
          <ac:chgData name="ΣΤΕΦΑΝΟΣ ΚΑΒΑΛΛΙΕΡΑΚΗΣ" userId="ff654708b521eddf" providerId="LiveId" clId="{6DE6A4F8-DF88-4468-BE7D-4F675425C729}" dt="2020-06-21T07:10:09.340" v="565" actId="26606"/>
          <ac:grpSpMkLst>
            <pc:docMk/>
            <pc:sldMk cId="2020134820" sldId="271"/>
            <ac:grpSpMk id="145" creationId="{7A865E47-4365-4F21-B8EA-13B2C12BCB98}"/>
          </ac:grpSpMkLst>
        </pc:grpChg>
        <pc:picChg chg="add del">
          <ac:chgData name="ΣΤΕΦΑΝΟΣ ΚΑΒΑΛΛΙΕΡΑΚΗΣ" userId="ff654708b521eddf" providerId="LiveId" clId="{6DE6A4F8-DF88-4468-BE7D-4F675425C729}" dt="2020-06-21T07:10:09.340" v="565" actId="26606"/>
          <ac:picMkLst>
            <pc:docMk/>
            <pc:sldMk cId="2020134820" sldId="271"/>
            <ac:picMk id="71" creationId="{01CFC1BB-C5B3-4479-9752-C53221627F91}"/>
          </ac:picMkLst>
        </pc:picChg>
        <pc:picChg chg="add del">
          <ac:chgData name="ΣΤΕΦΑΝΟΣ ΚΑΒΑΛΛΙΕΡΑΚΗΣ" userId="ff654708b521eddf" providerId="LiveId" clId="{6DE6A4F8-DF88-4468-BE7D-4F675425C729}" dt="2020-06-21T07:10:09.340" v="565" actId="26606"/>
          <ac:picMkLst>
            <pc:docMk/>
            <pc:sldMk cId="2020134820" sldId="271"/>
            <ac:picMk id="73" creationId="{C56FCE19-3103-4473-A92E-E38D00FCD006}"/>
          </ac:picMkLst>
        </pc:picChg>
        <pc:picChg chg="add del">
          <ac:chgData name="ΣΤΕΦΑΝΟΣ ΚΑΒΑΛΛΙΕΡΑΚΗΣ" userId="ff654708b521eddf" providerId="LiveId" clId="{6DE6A4F8-DF88-4468-BE7D-4F675425C729}" dt="2020-06-21T07:10:09.340" v="565" actId="26606"/>
          <ac:picMkLst>
            <pc:docMk/>
            <pc:sldMk cId="2020134820" sldId="271"/>
            <ac:picMk id="75" creationId="{E909C556-FC01-4870-ABC0-8D5C17BD0F3D}"/>
          </ac:picMkLst>
        </pc:picChg>
        <pc:picChg chg="add del">
          <ac:chgData name="ΣΤΕΦΑΝΟΣ ΚΑΒΑΛΛΙΕΡΑΚΗΣ" userId="ff654708b521eddf" providerId="LiveId" clId="{6DE6A4F8-DF88-4468-BE7D-4F675425C729}" dt="2020-06-21T07:10:09.340" v="565" actId="26606"/>
          <ac:picMkLst>
            <pc:docMk/>
            <pc:sldMk cId="2020134820" sldId="271"/>
            <ac:picMk id="87" creationId="{025C7952-5703-489E-8DBD-F2EFAC8EEB05}"/>
          </ac:picMkLst>
        </pc:picChg>
        <pc:picChg chg="add">
          <ac:chgData name="ΣΤΕΦΑΝΟΣ ΚΑΒΑΛΛΙΕΡΑΚΗΣ" userId="ff654708b521eddf" providerId="LiveId" clId="{6DE6A4F8-DF88-4468-BE7D-4F675425C729}" dt="2020-06-21T07:10:09.340" v="565" actId="26606"/>
          <ac:picMkLst>
            <pc:docMk/>
            <pc:sldMk cId="2020134820" sldId="271"/>
            <ac:picMk id="135" creationId="{01CFC1BB-C5B3-4479-9752-C53221627F91}"/>
          </ac:picMkLst>
        </pc:picChg>
        <pc:picChg chg="add">
          <ac:chgData name="ΣΤΕΦΑΝΟΣ ΚΑΒΑΛΛΙΕΡΑΚΗΣ" userId="ff654708b521eddf" providerId="LiveId" clId="{6DE6A4F8-DF88-4468-BE7D-4F675425C729}" dt="2020-06-21T07:10:09.340" v="565" actId="26606"/>
          <ac:picMkLst>
            <pc:docMk/>
            <pc:sldMk cId="2020134820" sldId="271"/>
            <ac:picMk id="137" creationId="{C56FCE19-3103-4473-A92E-E38D00FCD006}"/>
          </ac:picMkLst>
        </pc:picChg>
        <pc:picChg chg="add">
          <ac:chgData name="ΣΤΕΦΑΝΟΣ ΚΑΒΑΛΛΙΕΡΑΚΗΣ" userId="ff654708b521eddf" providerId="LiveId" clId="{6DE6A4F8-DF88-4468-BE7D-4F675425C729}" dt="2020-06-21T07:10:09.340" v="565" actId="26606"/>
          <ac:picMkLst>
            <pc:docMk/>
            <pc:sldMk cId="2020134820" sldId="271"/>
            <ac:picMk id="139" creationId="{E909C556-FC01-4870-ABC0-8D5C17BD0F3D}"/>
          </ac:picMkLst>
        </pc:picChg>
        <pc:picChg chg="add">
          <ac:chgData name="ΣΤΕΦΑΝΟΣ ΚΑΒΑΛΛΙΕΡΑΚΗΣ" userId="ff654708b521eddf" providerId="LiveId" clId="{6DE6A4F8-DF88-4468-BE7D-4F675425C729}" dt="2020-06-21T07:10:09.340" v="565" actId="26606"/>
          <ac:picMkLst>
            <pc:docMk/>
            <pc:sldMk cId="2020134820" sldId="271"/>
            <ac:picMk id="151" creationId="{D3143E80-C928-46DB-9299-0BD06348A928}"/>
          </ac:picMkLst>
        </pc:picChg>
        <pc:picChg chg="add mod ord">
          <ac:chgData name="ΣΤΕΦΑΝΟΣ ΚΑΒΑΛΛΙΕΡΑΚΗΣ" userId="ff654708b521eddf" providerId="LiveId" clId="{6DE6A4F8-DF88-4468-BE7D-4F675425C729}" dt="2020-06-21T07:10:09.340" v="565" actId="26606"/>
          <ac:picMkLst>
            <pc:docMk/>
            <pc:sldMk cId="2020134820" sldId="271"/>
            <ac:picMk id="2050" creationId="{E138E436-94DB-4B72-AD76-F0BC89B0B50F}"/>
          </ac:picMkLst>
        </pc:picChg>
      </pc:sldChg>
      <pc:sldChg chg="addSp delSp modSp add mod setBg">
        <pc:chgData name="ΣΤΕΦΑΝΟΣ ΚΑΒΑΛΛΙΕΡΑΚΗΣ" userId="ff654708b521eddf" providerId="LiveId" clId="{6DE6A4F8-DF88-4468-BE7D-4F675425C729}" dt="2020-06-21T07:35:52.343" v="661" actId="26606"/>
        <pc:sldMkLst>
          <pc:docMk/>
          <pc:sldMk cId="577802749" sldId="272"/>
        </pc:sldMkLst>
        <pc:spChg chg="mod">
          <ac:chgData name="ΣΤΕΦΑΝΟΣ ΚΑΒΑΛΛΙΕΡΑΚΗΣ" userId="ff654708b521eddf" providerId="LiveId" clId="{6DE6A4F8-DF88-4468-BE7D-4F675425C729}" dt="2020-06-21T07:35:52.343" v="661" actId="26606"/>
          <ac:spMkLst>
            <pc:docMk/>
            <pc:sldMk cId="577802749" sldId="272"/>
            <ac:spMk id="2" creationId="{C8B5BE64-C333-4AF9-8DD7-E472846A4E07}"/>
          </ac:spMkLst>
        </pc:spChg>
        <pc:spChg chg="del">
          <ac:chgData name="ΣΤΕΦΑΝΟΣ ΚΑΒΑΛΛΙΕΡΑΚΗΣ" userId="ff654708b521eddf" providerId="LiveId" clId="{6DE6A4F8-DF88-4468-BE7D-4F675425C729}" dt="2020-06-21T07:35:45.315" v="658"/>
          <ac:spMkLst>
            <pc:docMk/>
            <pc:sldMk cId="577802749" sldId="272"/>
            <ac:spMk id="3" creationId="{D811F67A-5B97-486D-BDA7-1EDC181C1157}"/>
          </ac:spMkLst>
        </pc:spChg>
        <pc:spChg chg="mod">
          <ac:chgData name="ΣΤΕΦΑΝΟΣ ΚΑΒΑΛΛΙΕΡΑΚΗΣ" userId="ff654708b521eddf" providerId="LiveId" clId="{6DE6A4F8-DF88-4468-BE7D-4F675425C729}" dt="2020-06-21T07:35:52.343" v="661" actId="26606"/>
          <ac:spMkLst>
            <pc:docMk/>
            <pc:sldMk cId="577802749" sldId="272"/>
            <ac:spMk id="4" creationId="{12FAF80E-0B62-4594-9C60-5929A1564E66}"/>
          </ac:spMkLst>
        </pc:spChg>
        <pc:spChg chg="add del">
          <ac:chgData name="ΣΤΕΦΑΝΟΣ ΚΑΒΑΛΛΙΕΡΑΚΗΣ" userId="ff654708b521eddf" providerId="LiveId" clId="{6DE6A4F8-DF88-4468-BE7D-4F675425C729}" dt="2020-06-21T07:35:52.319" v="660" actId="26606"/>
          <ac:spMkLst>
            <pc:docMk/>
            <pc:sldMk cId="577802749" sldId="272"/>
            <ac:spMk id="77" creationId="{6478287C-E119-4E9C-95B0-518478BD9D07}"/>
          </ac:spMkLst>
        </pc:spChg>
        <pc:spChg chg="add del">
          <ac:chgData name="ΣΤΕΦΑΝΟΣ ΚΑΒΑΛΛΙΕΡΑΚΗΣ" userId="ff654708b521eddf" providerId="LiveId" clId="{6DE6A4F8-DF88-4468-BE7D-4F675425C729}" dt="2020-06-21T07:35:52.319" v="660" actId="26606"/>
          <ac:spMkLst>
            <pc:docMk/>
            <pc:sldMk cId="577802749" sldId="272"/>
            <ac:spMk id="79" creationId="{EA4A294F-6D36-425B-8632-27FD6A284D09}"/>
          </ac:spMkLst>
        </pc:spChg>
        <pc:spChg chg="add del">
          <ac:chgData name="ΣΤΕΦΑΝΟΣ ΚΑΒΑΛΛΙΕΡΑΚΗΣ" userId="ff654708b521eddf" providerId="LiveId" clId="{6DE6A4F8-DF88-4468-BE7D-4F675425C729}" dt="2020-06-21T07:35:52.319" v="660" actId="26606"/>
          <ac:spMkLst>
            <pc:docMk/>
            <pc:sldMk cId="577802749" sldId="272"/>
            <ac:spMk id="81" creationId="{F4979F40-3A44-4CCB-9EB7-F8318BCE576B}"/>
          </ac:spMkLst>
        </pc:spChg>
        <pc:spChg chg="add del">
          <ac:chgData name="ΣΤΕΦΑΝΟΣ ΚΑΒΑΛΛΙΕΡΑΚΗΣ" userId="ff654708b521eddf" providerId="LiveId" clId="{6DE6A4F8-DF88-4468-BE7D-4F675425C729}" dt="2020-06-21T07:35:52.319" v="660" actId="26606"/>
          <ac:spMkLst>
            <pc:docMk/>
            <pc:sldMk cId="577802749" sldId="272"/>
            <ac:spMk id="85" creationId="{AFD071FA-0514-4371-9568-86216A1F4658}"/>
          </ac:spMkLst>
        </pc:spChg>
        <pc:spChg chg="add del">
          <ac:chgData name="ΣΤΕΦΑΝΟΣ ΚΑΒΑΛΛΙΕΡΑΚΗΣ" userId="ff654708b521eddf" providerId="LiveId" clId="{6DE6A4F8-DF88-4468-BE7D-4F675425C729}" dt="2020-06-21T07:35:52.319" v="660" actId="26606"/>
          <ac:spMkLst>
            <pc:docMk/>
            <pc:sldMk cId="577802749" sldId="272"/>
            <ac:spMk id="87" creationId="{5211DDA4-E7B5-4325-A844-B7F59B084BA7}"/>
          </ac:spMkLst>
        </pc:spChg>
        <pc:spChg chg="add">
          <ac:chgData name="ΣΤΕΦΑΝΟΣ ΚΑΒΑΛΛΙΕΡΑΚΗΣ" userId="ff654708b521eddf" providerId="LiveId" clId="{6DE6A4F8-DF88-4468-BE7D-4F675425C729}" dt="2020-06-21T07:35:52.343" v="661" actId="26606"/>
          <ac:spMkLst>
            <pc:docMk/>
            <pc:sldMk cId="577802749" sldId="272"/>
            <ac:spMk id="3079" creationId="{6478287C-E119-4E9C-95B0-518478BD9D07}"/>
          </ac:spMkLst>
        </pc:spChg>
        <pc:spChg chg="add">
          <ac:chgData name="ΣΤΕΦΑΝΟΣ ΚΑΒΑΛΛΙΕΡΑΚΗΣ" userId="ff654708b521eddf" providerId="LiveId" clId="{6DE6A4F8-DF88-4468-BE7D-4F675425C729}" dt="2020-06-21T07:35:52.343" v="661" actId="26606"/>
          <ac:spMkLst>
            <pc:docMk/>
            <pc:sldMk cId="577802749" sldId="272"/>
            <ac:spMk id="3080" creationId="{EA4A294F-6D36-425B-8632-27FD6A284D09}"/>
          </ac:spMkLst>
        </pc:spChg>
        <pc:picChg chg="add del">
          <ac:chgData name="ΣΤΕΦΑΝΟΣ ΚΑΒΑΛΛΙΕΡΑΚΗΣ" userId="ff654708b521eddf" providerId="LiveId" clId="{6DE6A4F8-DF88-4468-BE7D-4F675425C729}" dt="2020-06-21T07:35:52.319" v="660" actId="26606"/>
          <ac:picMkLst>
            <pc:docMk/>
            <pc:sldMk cId="577802749" sldId="272"/>
            <ac:picMk id="71" creationId="{5321D838-2C7E-4177-9DD3-DAC78324A2B2}"/>
          </ac:picMkLst>
        </pc:picChg>
        <pc:picChg chg="add del">
          <ac:chgData name="ΣΤΕΦΑΝΟΣ ΚΑΒΑΛΛΙΕΡΑΚΗΣ" userId="ff654708b521eddf" providerId="LiveId" clId="{6DE6A4F8-DF88-4468-BE7D-4F675425C729}" dt="2020-06-21T07:35:52.319" v="660" actId="26606"/>
          <ac:picMkLst>
            <pc:docMk/>
            <pc:sldMk cId="577802749" sldId="272"/>
            <ac:picMk id="73" creationId="{224C28B3-E902-49D1-98A0-582D277A0E00}"/>
          </ac:picMkLst>
        </pc:picChg>
        <pc:picChg chg="add del">
          <ac:chgData name="ΣΤΕΦΑΝΟΣ ΚΑΒΑΛΛΙΕΡΑΚΗΣ" userId="ff654708b521eddf" providerId="LiveId" clId="{6DE6A4F8-DF88-4468-BE7D-4F675425C729}" dt="2020-06-21T07:35:52.319" v="660" actId="26606"/>
          <ac:picMkLst>
            <pc:docMk/>
            <pc:sldMk cId="577802749" sldId="272"/>
            <ac:picMk id="75" creationId="{F3A6C14C-E755-4A02-821B-6EA2D4C9F20D}"/>
          </ac:picMkLst>
        </pc:picChg>
        <pc:picChg chg="add del">
          <ac:chgData name="ΣΤΕΦΑΝΟΣ ΚΑΒΑΛΛΙΕΡΑΚΗΣ" userId="ff654708b521eddf" providerId="LiveId" clId="{6DE6A4F8-DF88-4468-BE7D-4F675425C729}" dt="2020-06-21T07:35:52.319" v="660" actId="26606"/>
          <ac:picMkLst>
            <pc:docMk/>
            <pc:sldMk cId="577802749" sldId="272"/>
            <ac:picMk id="83" creationId="{15291D39-6B03-4BB5-BFC6-CBF11E90BFD6}"/>
          </ac:picMkLst>
        </pc:picChg>
        <pc:picChg chg="add del">
          <ac:chgData name="ΣΤΕΦΑΝΟΣ ΚΑΒΑΛΛΙΕΡΑΚΗΣ" userId="ff654708b521eddf" providerId="LiveId" clId="{6DE6A4F8-DF88-4468-BE7D-4F675425C729}" dt="2020-06-21T07:35:52.319" v="660" actId="26606"/>
          <ac:picMkLst>
            <pc:docMk/>
            <pc:sldMk cId="577802749" sldId="272"/>
            <ac:picMk id="89" creationId="{0D58E222-6309-4F79-AC20-9D3C69CD9B16}"/>
          </ac:picMkLst>
        </pc:picChg>
        <pc:picChg chg="add mod">
          <ac:chgData name="ΣΤΕΦΑΝΟΣ ΚΑΒΑΛΛΙΕΡΑΚΗΣ" userId="ff654708b521eddf" providerId="LiveId" clId="{6DE6A4F8-DF88-4468-BE7D-4F675425C729}" dt="2020-06-21T07:35:52.343" v="661" actId="26606"/>
          <ac:picMkLst>
            <pc:docMk/>
            <pc:sldMk cId="577802749" sldId="272"/>
            <ac:picMk id="3074" creationId="{2B19312A-AECB-4EF4-AC7A-E8885A0A0624}"/>
          </ac:picMkLst>
        </pc:picChg>
        <pc:picChg chg="add">
          <ac:chgData name="ΣΤΕΦΑΝΟΣ ΚΑΒΑΛΛΙΕΡΑΚΗΣ" userId="ff654708b521eddf" providerId="LiveId" clId="{6DE6A4F8-DF88-4468-BE7D-4F675425C729}" dt="2020-06-21T07:35:52.343" v="661" actId="26606"/>
          <ac:picMkLst>
            <pc:docMk/>
            <pc:sldMk cId="577802749" sldId="272"/>
            <ac:picMk id="3076" creationId="{5321D838-2C7E-4177-9DD3-DAC78324A2B2}"/>
          </ac:picMkLst>
        </pc:picChg>
        <pc:picChg chg="add">
          <ac:chgData name="ΣΤΕΦΑΝΟΣ ΚΑΒΑΛΛΙΕΡΑΚΗΣ" userId="ff654708b521eddf" providerId="LiveId" clId="{6DE6A4F8-DF88-4468-BE7D-4F675425C729}" dt="2020-06-21T07:35:52.343" v="661" actId="26606"/>
          <ac:picMkLst>
            <pc:docMk/>
            <pc:sldMk cId="577802749" sldId="272"/>
            <ac:picMk id="3077" creationId="{224C28B3-E902-49D1-98A0-582D277A0E00}"/>
          </ac:picMkLst>
        </pc:picChg>
        <pc:picChg chg="add">
          <ac:chgData name="ΣΤΕΦΑΝΟΣ ΚΑΒΑΛΛΙΕΡΑΚΗΣ" userId="ff654708b521eddf" providerId="LiveId" clId="{6DE6A4F8-DF88-4468-BE7D-4F675425C729}" dt="2020-06-21T07:35:52.343" v="661" actId="26606"/>
          <ac:picMkLst>
            <pc:docMk/>
            <pc:sldMk cId="577802749" sldId="272"/>
            <ac:picMk id="3078" creationId="{F3A6C14C-E755-4A02-821B-6EA2D4C9F20D}"/>
          </ac:picMkLst>
        </pc:picChg>
      </pc:sldChg>
      <pc:sldChg chg="addSp delSp modSp add mod setBg">
        <pc:chgData name="ΣΤΕΦΑΝΟΣ ΚΑΒΑΛΛΙΕΡΑΚΗΣ" userId="ff654708b521eddf" providerId="LiveId" clId="{6DE6A4F8-DF88-4468-BE7D-4F675425C729}" dt="2020-06-21T07:37:36.311" v="668" actId="26606"/>
        <pc:sldMkLst>
          <pc:docMk/>
          <pc:sldMk cId="1370786096" sldId="273"/>
        </pc:sldMkLst>
        <pc:spChg chg="del">
          <ac:chgData name="ΣΤΕΦΑΝΟΣ ΚΑΒΑΛΛΙΕΡΑΚΗΣ" userId="ff654708b521eddf" providerId="LiveId" clId="{6DE6A4F8-DF88-4468-BE7D-4F675425C729}" dt="2020-06-21T07:34:32.031" v="654"/>
          <ac:spMkLst>
            <pc:docMk/>
            <pc:sldMk cId="1370786096" sldId="273"/>
            <ac:spMk id="2" creationId="{4E6E6ED8-2EBE-4B6B-A321-AF3030B563DD}"/>
          </ac:spMkLst>
        </pc:spChg>
        <pc:spChg chg="del">
          <ac:chgData name="ΣΤΕΦΑΝΟΣ ΚΑΒΑΛΛΙΕΡΑΚΗΣ" userId="ff654708b521eddf" providerId="LiveId" clId="{6DE6A4F8-DF88-4468-BE7D-4F675425C729}" dt="2020-06-21T07:34:32.031" v="654"/>
          <ac:spMkLst>
            <pc:docMk/>
            <pc:sldMk cId="1370786096" sldId="273"/>
            <ac:spMk id="3" creationId="{94AAE409-3114-4A02-A817-8A99EFE181FD}"/>
          </ac:spMkLst>
        </pc:spChg>
        <pc:spChg chg="del">
          <ac:chgData name="ΣΤΕΦΑΝΟΣ ΚΑΒΑΛΛΙΕΡΑΚΗΣ" userId="ff654708b521eddf" providerId="LiveId" clId="{6DE6A4F8-DF88-4468-BE7D-4F675425C729}" dt="2020-06-21T07:34:32.031" v="654"/>
          <ac:spMkLst>
            <pc:docMk/>
            <pc:sldMk cId="1370786096" sldId="273"/>
            <ac:spMk id="4" creationId="{3A780AEA-68F9-4F72-AACA-0F92C02560E2}"/>
          </ac:spMkLst>
        </pc:spChg>
        <pc:spChg chg="add del mod">
          <ac:chgData name="ΣΤΕΦΑΝΟΣ ΚΑΒΑΛΛΙΕΡΑΚΗΣ" userId="ff654708b521eddf" providerId="LiveId" clId="{6DE6A4F8-DF88-4468-BE7D-4F675425C729}" dt="2020-06-21T07:34:36.191" v="655"/>
          <ac:spMkLst>
            <pc:docMk/>
            <pc:sldMk cId="1370786096" sldId="273"/>
            <ac:spMk id="5" creationId="{0E876BFA-7D26-46C9-959B-6B755A5131E8}"/>
          </ac:spMkLst>
        </pc:spChg>
        <pc:spChg chg="add del mod">
          <ac:chgData name="ΣΤΕΦΑΝΟΣ ΚΑΒΑΛΛΙΕΡΑΚΗΣ" userId="ff654708b521eddf" providerId="LiveId" clId="{6DE6A4F8-DF88-4468-BE7D-4F675425C729}" dt="2020-06-21T07:34:36.191" v="655"/>
          <ac:spMkLst>
            <pc:docMk/>
            <pc:sldMk cId="1370786096" sldId="273"/>
            <ac:spMk id="6" creationId="{39C68150-1088-41E0-86D4-0029CA49C17E}"/>
          </ac:spMkLst>
        </pc:spChg>
        <pc:spChg chg="add del mod">
          <ac:chgData name="ΣΤΕΦΑΝΟΣ ΚΑΒΑΛΛΙΕΡΑΚΗΣ" userId="ff654708b521eddf" providerId="LiveId" clId="{6DE6A4F8-DF88-4468-BE7D-4F675425C729}" dt="2020-06-21T07:37:36.311" v="668" actId="26606"/>
          <ac:spMkLst>
            <pc:docMk/>
            <pc:sldMk cId="1370786096" sldId="273"/>
            <ac:spMk id="7" creationId="{4395D39F-F51C-4B83-97F2-B02F15BC0392}"/>
          </ac:spMkLst>
        </pc:spChg>
        <pc:spChg chg="add del mod">
          <ac:chgData name="ΣΤΕΦΑΝΟΣ ΚΑΒΑΛΛΙΕΡΑΚΗΣ" userId="ff654708b521eddf" providerId="LiveId" clId="{6DE6A4F8-DF88-4468-BE7D-4F675425C729}" dt="2020-06-21T07:36:19.438" v="665"/>
          <ac:spMkLst>
            <pc:docMk/>
            <pc:sldMk cId="1370786096" sldId="273"/>
            <ac:spMk id="8" creationId="{6B62327D-C5CD-48A3-A34D-18E61D38A6D7}"/>
          </ac:spMkLst>
        </pc:spChg>
        <pc:spChg chg="add del mod">
          <ac:chgData name="ΣΤΕΦΑΝΟΣ ΚΑΒΑΛΛΙΕΡΑΚΗΣ" userId="ff654708b521eddf" providerId="LiveId" clId="{6DE6A4F8-DF88-4468-BE7D-4F675425C729}" dt="2020-06-21T07:36:19.438" v="665"/>
          <ac:spMkLst>
            <pc:docMk/>
            <pc:sldMk cId="1370786096" sldId="273"/>
            <ac:spMk id="9" creationId="{05BC17CB-EDE6-4D0D-98D0-4BBB5D4BE035}"/>
          </ac:spMkLst>
        </pc:spChg>
        <pc:spChg chg="add del mod">
          <ac:chgData name="ΣΤΕΦΑΝΟΣ ΚΑΒΑΛΛΙΕΡΑΚΗΣ" userId="ff654708b521eddf" providerId="LiveId" clId="{6DE6A4F8-DF88-4468-BE7D-4F675425C729}" dt="2020-06-21T07:36:19.438" v="665"/>
          <ac:spMkLst>
            <pc:docMk/>
            <pc:sldMk cId="1370786096" sldId="273"/>
            <ac:spMk id="10" creationId="{E11431CE-C260-4E89-82CD-885AE133D5D9}"/>
          </ac:spMkLst>
        </pc:spChg>
        <pc:spChg chg="add mod">
          <ac:chgData name="ΣΤΕΦΑΝΟΣ ΚΑΒΑΛΛΙΕΡΑΚΗΣ" userId="ff654708b521eddf" providerId="LiveId" clId="{6DE6A4F8-DF88-4468-BE7D-4F675425C729}" dt="2020-06-21T07:37:36.311" v="668" actId="26606"/>
          <ac:spMkLst>
            <pc:docMk/>
            <pc:sldMk cId="1370786096" sldId="273"/>
            <ac:spMk id="11" creationId="{4AAB7AD0-593C-4C35-8C16-4AF9EC7F8F11}"/>
          </ac:spMkLst>
        </pc:spChg>
        <pc:spChg chg="add del mod">
          <ac:chgData name="ΣΤΕΦΑΝΟΣ ΚΑΒΑΛΛΙΕΡΑΚΗΣ" userId="ff654708b521eddf" providerId="LiveId" clId="{6DE6A4F8-DF88-4468-BE7D-4F675425C729}" dt="2020-06-21T07:37:34.574" v="667"/>
          <ac:spMkLst>
            <pc:docMk/>
            <pc:sldMk cId="1370786096" sldId="273"/>
            <ac:spMk id="12" creationId="{193CDC20-1376-4D79-98C9-805CCFD2712D}"/>
          </ac:spMkLst>
        </pc:spChg>
        <pc:spChg chg="add mod">
          <ac:chgData name="ΣΤΕΦΑΝΟΣ ΚΑΒΑΛΛΙΕΡΑΚΗΣ" userId="ff654708b521eddf" providerId="LiveId" clId="{6DE6A4F8-DF88-4468-BE7D-4F675425C729}" dt="2020-06-21T07:37:36.311" v="668" actId="26606"/>
          <ac:spMkLst>
            <pc:docMk/>
            <pc:sldMk cId="1370786096" sldId="273"/>
            <ac:spMk id="13" creationId="{A5939F0B-FB32-4FFF-B0E0-D89D135B46B1}"/>
          </ac:spMkLst>
        </pc:spChg>
        <pc:spChg chg="add">
          <ac:chgData name="ΣΤΕΦΑΝΟΣ ΚΑΒΑΛΛΙΕΡΑΚΗΣ" userId="ff654708b521eddf" providerId="LiveId" clId="{6DE6A4F8-DF88-4468-BE7D-4F675425C729}" dt="2020-06-21T07:37:36.311" v="668" actId="26606"/>
          <ac:spMkLst>
            <pc:docMk/>
            <pc:sldMk cId="1370786096" sldId="273"/>
            <ac:spMk id="77" creationId="{6478287C-E119-4E9C-95B0-518478BD9D07}"/>
          </ac:spMkLst>
        </pc:spChg>
        <pc:spChg chg="add">
          <ac:chgData name="ΣΤΕΦΑΝΟΣ ΚΑΒΑΛΛΙΕΡΑΚΗΣ" userId="ff654708b521eddf" providerId="LiveId" clId="{6DE6A4F8-DF88-4468-BE7D-4F675425C729}" dt="2020-06-21T07:37:36.311" v="668" actId="26606"/>
          <ac:spMkLst>
            <pc:docMk/>
            <pc:sldMk cId="1370786096" sldId="273"/>
            <ac:spMk id="79" creationId="{EA4A294F-6D36-425B-8632-27FD6A284D09}"/>
          </ac:spMkLst>
        </pc:spChg>
        <pc:spChg chg="add">
          <ac:chgData name="ΣΤΕΦΑΝΟΣ ΚΑΒΑΛΛΙΕΡΑΚΗΣ" userId="ff654708b521eddf" providerId="LiveId" clId="{6DE6A4F8-DF88-4468-BE7D-4F675425C729}" dt="2020-06-21T07:37:36.311" v="668" actId="26606"/>
          <ac:spMkLst>
            <pc:docMk/>
            <pc:sldMk cId="1370786096" sldId="273"/>
            <ac:spMk id="81" creationId="{C610D2AE-07EF-436A-9755-AA8DF4B933A4}"/>
          </ac:spMkLst>
        </pc:spChg>
        <pc:spChg chg="add">
          <ac:chgData name="ΣΤΕΦΑΝΟΣ ΚΑΒΑΛΛΙΕΡΑΚΗΣ" userId="ff654708b521eddf" providerId="LiveId" clId="{6DE6A4F8-DF88-4468-BE7D-4F675425C729}" dt="2020-06-21T07:37:36.311" v="668" actId="26606"/>
          <ac:spMkLst>
            <pc:docMk/>
            <pc:sldMk cId="1370786096" sldId="273"/>
            <ac:spMk id="85" creationId="{CF2D8AD5-434A-4C0E-9F5B-C1AFD645F364}"/>
          </ac:spMkLst>
        </pc:spChg>
        <pc:picChg chg="add">
          <ac:chgData name="ΣΤΕΦΑΝΟΣ ΚΑΒΑΛΛΙΕΡΑΚΗΣ" userId="ff654708b521eddf" providerId="LiveId" clId="{6DE6A4F8-DF88-4468-BE7D-4F675425C729}" dt="2020-06-21T07:37:36.311" v="668" actId="26606"/>
          <ac:picMkLst>
            <pc:docMk/>
            <pc:sldMk cId="1370786096" sldId="273"/>
            <ac:picMk id="71" creationId="{5321D838-2C7E-4177-9DD3-DAC78324A2B2}"/>
          </ac:picMkLst>
        </pc:picChg>
        <pc:picChg chg="add">
          <ac:chgData name="ΣΤΕΦΑΝΟΣ ΚΑΒΑΛΛΙΕΡΑΚΗΣ" userId="ff654708b521eddf" providerId="LiveId" clId="{6DE6A4F8-DF88-4468-BE7D-4F675425C729}" dt="2020-06-21T07:37:36.311" v="668" actId="26606"/>
          <ac:picMkLst>
            <pc:docMk/>
            <pc:sldMk cId="1370786096" sldId="273"/>
            <ac:picMk id="73" creationId="{224C28B3-E902-49D1-98A0-582D277A0E00}"/>
          </ac:picMkLst>
        </pc:picChg>
        <pc:picChg chg="add">
          <ac:chgData name="ΣΤΕΦΑΝΟΣ ΚΑΒΑΛΛΙΕΡΑΚΗΣ" userId="ff654708b521eddf" providerId="LiveId" clId="{6DE6A4F8-DF88-4468-BE7D-4F675425C729}" dt="2020-06-21T07:37:36.311" v="668" actId="26606"/>
          <ac:picMkLst>
            <pc:docMk/>
            <pc:sldMk cId="1370786096" sldId="273"/>
            <ac:picMk id="75" creationId="{F3A6C14C-E755-4A02-821B-6EA2D4C9F20D}"/>
          </ac:picMkLst>
        </pc:picChg>
        <pc:picChg chg="add">
          <ac:chgData name="ΣΤΕΦΑΝΟΣ ΚΑΒΑΛΛΙΕΡΑΚΗΣ" userId="ff654708b521eddf" providerId="LiveId" clId="{6DE6A4F8-DF88-4468-BE7D-4F675425C729}" dt="2020-06-21T07:37:36.311" v="668" actId="26606"/>
          <ac:picMkLst>
            <pc:docMk/>
            <pc:sldMk cId="1370786096" sldId="273"/>
            <ac:picMk id="83" creationId="{6CACDD17-9043-46DF-882D-420365B79C18}"/>
          </ac:picMkLst>
        </pc:picChg>
        <pc:picChg chg="add">
          <ac:chgData name="ΣΤΕΦΑΝΟΣ ΚΑΒΑΛΛΙΕΡΑΚΗΣ" userId="ff654708b521eddf" providerId="LiveId" clId="{6DE6A4F8-DF88-4468-BE7D-4F675425C729}" dt="2020-06-21T07:37:36.311" v="668" actId="26606"/>
          <ac:picMkLst>
            <pc:docMk/>
            <pc:sldMk cId="1370786096" sldId="273"/>
            <ac:picMk id="87" creationId="{E92B246D-47CC-40F8-8DE7-B65D409E945E}"/>
          </ac:picMkLst>
        </pc:picChg>
        <pc:picChg chg="add mod">
          <ac:chgData name="ΣΤΕΦΑΝΟΣ ΚΑΒΑΛΛΙΕΡΑΚΗΣ" userId="ff654708b521eddf" providerId="LiveId" clId="{6DE6A4F8-DF88-4468-BE7D-4F675425C729}" dt="2020-06-21T07:37:36.311" v="668" actId="26606"/>
          <ac:picMkLst>
            <pc:docMk/>
            <pc:sldMk cId="1370786096" sldId="273"/>
            <ac:picMk id="4098" creationId="{AB35F52F-A969-4E2C-B341-248480068BA2}"/>
          </ac:picMkLst>
        </pc:picChg>
      </pc:sldChg>
      <pc:sldChg chg="addSp delSp modSp add mod setBg setClrOvrMap">
        <pc:chgData name="ΣΤΕΦΑΝΟΣ ΚΑΒΑΛΛΙΕΡΑΚΗΣ" userId="ff654708b521eddf" providerId="LiveId" clId="{6DE6A4F8-DF88-4468-BE7D-4F675425C729}" dt="2020-06-21T07:41:55.215" v="753" actId="255"/>
        <pc:sldMkLst>
          <pc:docMk/>
          <pc:sldMk cId="614425182" sldId="274"/>
        </pc:sldMkLst>
        <pc:spChg chg="mod ord">
          <ac:chgData name="ΣΤΕΦΑΝΟΣ ΚΑΒΑΛΛΙΕΡΑΚΗΣ" userId="ff654708b521eddf" providerId="LiveId" clId="{6DE6A4F8-DF88-4468-BE7D-4F675425C729}" dt="2020-06-21T07:41:45.516" v="752" actId="26606"/>
          <ac:spMkLst>
            <pc:docMk/>
            <pc:sldMk cId="614425182" sldId="274"/>
            <ac:spMk id="2" creationId="{D50318E6-DBC8-47C4-85A3-95D549940851}"/>
          </ac:spMkLst>
        </pc:spChg>
        <pc:spChg chg="del">
          <ac:chgData name="ΣΤΕΦΑΝΟΣ ΚΑΒΑΛΛΙΕΡΑΚΗΣ" userId="ff654708b521eddf" providerId="LiveId" clId="{6DE6A4F8-DF88-4468-BE7D-4F675425C729}" dt="2020-06-21T07:40:06.875" v="670"/>
          <ac:spMkLst>
            <pc:docMk/>
            <pc:sldMk cId="614425182" sldId="274"/>
            <ac:spMk id="3" creationId="{09A118E6-0742-453E-B9ED-6B5E553528D5}"/>
          </ac:spMkLst>
        </pc:spChg>
        <pc:spChg chg="mod">
          <ac:chgData name="ΣΤΕΦΑΝΟΣ ΚΑΒΑΛΛΙΕΡΑΚΗΣ" userId="ff654708b521eddf" providerId="LiveId" clId="{6DE6A4F8-DF88-4468-BE7D-4F675425C729}" dt="2020-06-21T07:41:55.215" v="753" actId="255"/>
          <ac:spMkLst>
            <pc:docMk/>
            <pc:sldMk cId="614425182" sldId="274"/>
            <ac:spMk id="4" creationId="{8DDECD72-71D7-4D1D-A471-B2A18BF06475}"/>
          </ac:spMkLst>
        </pc:spChg>
        <pc:spChg chg="add del">
          <ac:chgData name="ΣΤΕΦΑΝΟΣ ΚΑΒΑΛΛΙΕΡΑΚΗΣ" userId="ff654708b521eddf" providerId="LiveId" clId="{6DE6A4F8-DF88-4468-BE7D-4F675425C729}" dt="2020-06-21T07:41:29.155" v="741" actId="26606"/>
          <ac:spMkLst>
            <pc:docMk/>
            <pc:sldMk cId="614425182" sldId="274"/>
            <ac:spMk id="77" creationId="{C6DB8A24-0DF2-4AB3-9191-C02AB6937C1F}"/>
          </ac:spMkLst>
        </pc:spChg>
        <pc:spChg chg="add del">
          <ac:chgData name="ΣΤΕΦΑΝΟΣ ΚΑΒΑΛΛΙΕΡΑΚΗΣ" userId="ff654708b521eddf" providerId="LiveId" clId="{6DE6A4F8-DF88-4468-BE7D-4F675425C729}" dt="2020-06-21T07:41:29.155" v="741" actId="26606"/>
          <ac:spMkLst>
            <pc:docMk/>
            <pc:sldMk cId="614425182" sldId="274"/>
            <ac:spMk id="79" creationId="{6924F406-F250-4FCF-A28E-52F364A5AA1D}"/>
          </ac:spMkLst>
        </pc:spChg>
        <pc:spChg chg="add del">
          <ac:chgData name="ΣΤΕΦΑΝΟΣ ΚΑΒΑΛΛΙΕΡΑΚΗΣ" userId="ff654708b521eddf" providerId="LiveId" clId="{6DE6A4F8-DF88-4468-BE7D-4F675425C729}" dt="2020-06-21T07:41:29.155" v="741" actId="26606"/>
          <ac:spMkLst>
            <pc:docMk/>
            <pc:sldMk cId="614425182" sldId="274"/>
            <ac:spMk id="85" creationId="{78A4CDE5-C7BC-41E1-8A4A-79E024CC09F3}"/>
          </ac:spMkLst>
        </pc:spChg>
        <pc:spChg chg="add">
          <ac:chgData name="ΣΤΕΦΑΝΟΣ ΚΑΒΑΛΛΙΕΡΑΚΗΣ" userId="ff654708b521eddf" providerId="LiveId" clId="{6DE6A4F8-DF88-4468-BE7D-4F675425C729}" dt="2020-06-21T07:41:45.516" v="752" actId="26606"/>
          <ac:spMkLst>
            <pc:docMk/>
            <pc:sldMk cId="614425182" sldId="274"/>
            <ac:spMk id="91" creationId="{421B5709-714B-4EA8-8C75-C105D9B4D5DD}"/>
          </ac:spMkLst>
        </pc:spChg>
        <pc:spChg chg="add del">
          <ac:chgData name="ΣΤΕΦΑΝΟΣ ΚΑΒΑΛΛΙΕΡΑΚΗΣ" userId="ff654708b521eddf" providerId="LiveId" clId="{6DE6A4F8-DF88-4468-BE7D-4F675425C729}" dt="2020-06-21T07:41:33.319" v="743" actId="26606"/>
          <ac:spMkLst>
            <pc:docMk/>
            <pc:sldMk cId="614425182" sldId="274"/>
            <ac:spMk id="5127" creationId="{6478287C-E119-4E9C-95B0-518478BD9D07}"/>
          </ac:spMkLst>
        </pc:spChg>
        <pc:spChg chg="add del">
          <ac:chgData name="ΣΤΕΦΑΝΟΣ ΚΑΒΑΛΛΙΕΡΑΚΗΣ" userId="ff654708b521eddf" providerId="LiveId" clId="{6DE6A4F8-DF88-4468-BE7D-4F675425C729}" dt="2020-06-21T07:41:33.319" v="743" actId="26606"/>
          <ac:spMkLst>
            <pc:docMk/>
            <pc:sldMk cId="614425182" sldId="274"/>
            <ac:spMk id="5128" creationId="{EA4A294F-6D36-425B-8632-27FD6A284D09}"/>
          </ac:spMkLst>
        </pc:spChg>
        <pc:spChg chg="add del">
          <ac:chgData name="ΣΤΕΦΑΝΟΣ ΚΑΒΑΛΛΙΕΡΑΚΗΣ" userId="ff654708b521eddf" providerId="LiveId" clId="{6DE6A4F8-DF88-4468-BE7D-4F675425C729}" dt="2020-06-21T07:41:33.319" v="743" actId="26606"/>
          <ac:spMkLst>
            <pc:docMk/>
            <pc:sldMk cId="614425182" sldId="274"/>
            <ac:spMk id="5129" creationId="{F4979F40-3A44-4CCB-9EB7-F8318BCE576B}"/>
          </ac:spMkLst>
        </pc:spChg>
        <pc:spChg chg="add del">
          <ac:chgData name="ΣΤΕΦΑΝΟΣ ΚΑΒΑΛΛΙΕΡΑΚΗΣ" userId="ff654708b521eddf" providerId="LiveId" clId="{6DE6A4F8-DF88-4468-BE7D-4F675425C729}" dt="2020-06-21T07:41:33.319" v="743" actId="26606"/>
          <ac:spMkLst>
            <pc:docMk/>
            <pc:sldMk cId="614425182" sldId="274"/>
            <ac:spMk id="5130" creationId="{AFD071FA-0514-4371-9568-86216A1F4658}"/>
          </ac:spMkLst>
        </pc:spChg>
        <pc:spChg chg="add del">
          <ac:chgData name="ΣΤΕΦΑΝΟΣ ΚΑΒΑΛΛΙΕΡΑΚΗΣ" userId="ff654708b521eddf" providerId="LiveId" clId="{6DE6A4F8-DF88-4468-BE7D-4F675425C729}" dt="2020-06-21T07:41:33.319" v="743" actId="26606"/>
          <ac:spMkLst>
            <pc:docMk/>
            <pc:sldMk cId="614425182" sldId="274"/>
            <ac:spMk id="5131" creationId="{5211DDA4-E7B5-4325-A844-B7F59B084BA7}"/>
          </ac:spMkLst>
        </pc:spChg>
        <pc:spChg chg="add del">
          <ac:chgData name="ΣΤΕΦΑΝΟΣ ΚΑΒΑΛΛΙΕΡΑΚΗΣ" userId="ff654708b521eddf" providerId="LiveId" clId="{6DE6A4F8-DF88-4468-BE7D-4F675425C729}" dt="2020-06-21T07:41:34.785" v="745" actId="26606"/>
          <ac:spMkLst>
            <pc:docMk/>
            <pc:sldMk cId="614425182" sldId="274"/>
            <ac:spMk id="5136" creationId="{C6DB8A24-0DF2-4AB3-9191-C02AB6937C1F}"/>
          </ac:spMkLst>
        </pc:spChg>
        <pc:spChg chg="add del">
          <ac:chgData name="ΣΤΕΦΑΝΟΣ ΚΑΒΑΛΛΙΕΡΑΚΗΣ" userId="ff654708b521eddf" providerId="LiveId" clId="{6DE6A4F8-DF88-4468-BE7D-4F675425C729}" dt="2020-06-21T07:41:34.785" v="745" actId="26606"/>
          <ac:spMkLst>
            <pc:docMk/>
            <pc:sldMk cId="614425182" sldId="274"/>
            <ac:spMk id="5137" creationId="{6924F406-F250-4FCF-A28E-52F364A5AA1D}"/>
          </ac:spMkLst>
        </pc:spChg>
        <pc:spChg chg="add del">
          <ac:chgData name="ΣΤΕΦΑΝΟΣ ΚΑΒΑΛΛΙΕΡΑΚΗΣ" userId="ff654708b521eddf" providerId="LiveId" clId="{6DE6A4F8-DF88-4468-BE7D-4F675425C729}" dt="2020-06-21T07:41:34.785" v="745" actId="26606"/>
          <ac:spMkLst>
            <pc:docMk/>
            <pc:sldMk cId="614425182" sldId="274"/>
            <ac:spMk id="5140" creationId="{13BC1C09-8FD1-4619-B317-E9EED5E55DD8}"/>
          </ac:spMkLst>
        </pc:spChg>
        <pc:spChg chg="add del">
          <ac:chgData name="ΣΤΕΦΑΝΟΣ ΚΑΒΑΛΛΙΕΡΑΚΗΣ" userId="ff654708b521eddf" providerId="LiveId" clId="{6DE6A4F8-DF88-4468-BE7D-4F675425C729}" dt="2020-06-21T07:41:36.964" v="747" actId="26606"/>
          <ac:spMkLst>
            <pc:docMk/>
            <pc:sldMk cId="614425182" sldId="274"/>
            <ac:spMk id="5146" creationId="{C6DB8A24-0DF2-4AB3-9191-C02AB6937C1F}"/>
          </ac:spMkLst>
        </pc:spChg>
        <pc:spChg chg="add del">
          <ac:chgData name="ΣΤΕΦΑΝΟΣ ΚΑΒΑΛΛΙΕΡΑΚΗΣ" userId="ff654708b521eddf" providerId="LiveId" clId="{6DE6A4F8-DF88-4468-BE7D-4F675425C729}" dt="2020-06-21T07:41:36.964" v="747" actId="26606"/>
          <ac:spMkLst>
            <pc:docMk/>
            <pc:sldMk cId="614425182" sldId="274"/>
            <ac:spMk id="5147" creationId="{6924F406-F250-4FCF-A28E-52F364A5AA1D}"/>
          </ac:spMkLst>
        </pc:spChg>
        <pc:spChg chg="add del">
          <ac:chgData name="ΣΤΕΦΑΝΟΣ ΚΑΒΑΛΛΙΕΡΑΚΗΣ" userId="ff654708b521eddf" providerId="LiveId" clId="{6DE6A4F8-DF88-4468-BE7D-4F675425C729}" dt="2020-06-21T07:41:36.964" v="747" actId="26606"/>
          <ac:spMkLst>
            <pc:docMk/>
            <pc:sldMk cId="614425182" sldId="274"/>
            <ac:spMk id="5150" creationId="{C493E730-2044-49B5-A022-B8D6F359343E}"/>
          </ac:spMkLst>
        </pc:spChg>
        <pc:spChg chg="add del">
          <ac:chgData name="ΣΤΕΦΑΝΟΣ ΚΑΒΑΛΛΙΕΡΑΚΗΣ" userId="ff654708b521eddf" providerId="LiveId" clId="{6DE6A4F8-DF88-4468-BE7D-4F675425C729}" dt="2020-06-21T07:41:40.488" v="749" actId="26606"/>
          <ac:spMkLst>
            <pc:docMk/>
            <pc:sldMk cId="614425182" sldId="274"/>
            <ac:spMk id="5156" creationId="{C6DB8A24-0DF2-4AB3-9191-C02AB6937C1F}"/>
          </ac:spMkLst>
        </pc:spChg>
        <pc:spChg chg="add del">
          <ac:chgData name="ΣΤΕΦΑΝΟΣ ΚΑΒΑΛΛΙΕΡΑΚΗΣ" userId="ff654708b521eddf" providerId="LiveId" clId="{6DE6A4F8-DF88-4468-BE7D-4F675425C729}" dt="2020-06-21T07:41:40.488" v="749" actId="26606"/>
          <ac:spMkLst>
            <pc:docMk/>
            <pc:sldMk cId="614425182" sldId="274"/>
            <ac:spMk id="5157" creationId="{6924F406-F250-4FCF-A28E-52F364A5AA1D}"/>
          </ac:spMkLst>
        </pc:spChg>
        <pc:spChg chg="add del">
          <ac:chgData name="ΣΤΕΦΑΝΟΣ ΚΑΒΑΛΛΙΕΡΑΚΗΣ" userId="ff654708b521eddf" providerId="LiveId" clId="{6DE6A4F8-DF88-4468-BE7D-4F675425C729}" dt="2020-06-21T07:41:40.488" v="749" actId="26606"/>
          <ac:spMkLst>
            <pc:docMk/>
            <pc:sldMk cId="614425182" sldId="274"/>
            <ac:spMk id="5160" creationId="{13BC1C09-8FD1-4619-B317-E9EED5E55DD8}"/>
          </ac:spMkLst>
        </pc:spChg>
        <pc:spChg chg="add del">
          <ac:chgData name="ΣΤΕΦΑΝΟΣ ΚΑΒΑΛΛΙΕΡΑΚΗΣ" userId="ff654708b521eddf" providerId="LiveId" clId="{6DE6A4F8-DF88-4468-BE7D-4F675425C729}" dt="2020-06-21T07:41:45.465" v="751" actId="26606"/>
          <ac:spMkLst>
            <pc:docMk/>
            <pc:sldMk cId="614425182" sldId="274"/>
            <ac:spMk id="5166" creationId="{6478287C-E119-4E9C-95B0-518478BD9D07}"/>
          </ac:spMkLst>
        </pc:spChg>
        <pc:spChg chg="add del">
          <ac:chgData name="ΣΤΕΦΑΝΟΣ ΚΑΒΑΛΛΙΕΡΑΚΗΣ" userId="ff654708b521eddf" providerId="LiveId" clId="{6DE6A4F8-DF88-4468-BE7D-4F675425C729}" dt="2020-06-21T07:41:45.465" v="751" actId="26606"/>
          <ac:spMkLst>
            <pc:docMk/>
            <pc:sldMk cId="614425182" sldId="274"/>
            <ac:spMk id="5167" creationId="{EA4A294F-6D36-425B-8632-27FD6A284D09}"/>
          </ac:spMkLst>
        </pc:spChg>
        <pc:spChg chg="add">
          <ac:chgData name="ΣΤΕΦΑΝΟΣ ΚΑΒΑΛΛΙΕΡΑΚΗΣ" userId="ff654708b521eddf" providerId="LiveId" clId="{6DE6A4F8-DF88-4468-BE7D-4F675425C729}" dt="2020-06-21T07:41:45.516" v="752" actId="26606"/>
          <ac:spMkLst>
            <pc:docMk/>
            <pc:sldMk cId="614425182" sldId="274"/>
            <ac:spMk id="5172" creationId="{6478287C-E119-4E9C-95B0-518478BD9D07}"/>
          </ac:spMkLst>
        </pc:spChg>
        <pc:spChg chg="add">
          <ac:chgData name="ΣΤΕΦΑΝΟΣ ΚΑΒΑΛΛΙΕΡΑΚΗΣ" userId="ff654708b521eddf" providerId="LiveId" clId="{6DE6A4F8-DF88-4468-BE7D-4F675425C729}" dt="2020-06-21T07:41:45.516" v="752" actId="26606"/>
          <ac:spMkLst>
            <pc:docMk/>
            <pc:sldMk cId="614425182" sldId="274"/>
            <ac:spMk id="5173" creationId="{EA4A294F-6D36-425B-8632-27FD6A284D09}"/>
          </ac:spMkLst>
        </pc:spChg>
        <pc:spChg chg="add">
          <ac:chgData name="ΣΤΕΦΑΝΟΣ ΚΑΒΑΛΛΙΕΡΑΚΗΣ" userId="ff654708b521eddf" providerId="LiveId" clId="{6DE6A4F8-DF88-4468-BE7D-4F675425C729}" dt="2020-06-21T07:41:45.516" v="752" actId="26606"/>
          <ac:spMkLst>
            <pc:docMk/>
            <pc:sldMk cId="614425182" sldId="274"/>
            <ac:spMk id="5176" creationId="{D0D98427-7B26-46E2-93FE-CB8CD38542AE}"/>
          </ac:spMkLst>
        </pc:spChg>
        <pc:spChg chg="add">
          <ac:chgData name="ΣΤΕΦΑΝΟΣ ΚΑΒΑΛΛΙΕΡΑΚΗΣ" userId="ff654708b521eddf" providerId="LiveId" clId="{6DE6A4F8-DF88-4468-BE7D-4F675425C729}" dt="2020-06-21T07:41:45.516" v="752" actId="26606"/>
          <ac:spMkLst>
            <pc:docMk/>
            <pc:sldMk cId="614425182" sldId="274"/>
            <ac:spMk id="5177" creationId="{B15A4233-F980-4EF6-B2C0-D7C63E752ADF}"/>
          </ac:spMkLst>
        </pc:spChg>
        <pc:grpChg chg="add del">
          <ac:chgData name="ΣΤΕΦΑΝΟΣ ΚΑΒΑΛΛΙΕΡΑΚΗΣ" userId="ff654708b521eddf" providerId="LiveId" clId="{6DE6A4F8-DF88-4468-BE7D-4F675425C729}" dt="2020-06-21T07:41:29.155" v="741" actId="26606"/>
          <ac:grpSpMkLst>
            <pc:docMk/>
            <pc:sldMk cId="614425182" sldId="274"/>
            <ac:grpSpMk id="81" creationId="{905A9BAA-B344-45D2-838C-73856C4B15D4}"/>
          </ac:grpSpMkLst>
        </pc:grpChg>
        <pc:grpChg chg="add del">
          <ac:chgData name="ΣΤΕΦΑΝΟΣ ΚΑΒΑΛΛΙΕΡΑΚΗΣ" userId="ff654708b521eddf" providerId="LiveId" clId="{6DE6A4F8-DF88-4468-BE7D-4F675425C729}" dt="2020-06-21T07:41:34.785" v="745" actId="26606"/>
          <ac:grpSpMkLst>
            <pc:docMk/>
            <pc:sldMk cId="614425182" sldId="274"/>
            <ac:grpSpMk id="5138" creationId="{7A865E47-4365-4F21-B8EA-13B2C12BCB98}"/>
          </ac:grpSpMkLst>
        </pc:grpChg>
        <pc:grpChg chg="add del">
          <ac:chgData name="ΣΤΕΦΑΝΟΣ ΚΑΒΑΛΛΙΕΡΑΚΗΣ" userId="ff654708b521eddf" providerId="LiveId" clId="{6DE6A4F8-DF88-4468-BE7D-4F675425C729}" dt="2020-06-21T07:41:36.964" v="747" actId="26606"/>
          <ac:grpSpMkLst>
            <pc:docMk/>
            <pc:sldMk cId="614425182" sldId="274"/>
            <ac:grpSpMk id="5148" creationId="{5B988D63-FA8B-436C-902E-E5005BC0492F}"/>
          </ac:grpSpMkLst>
        </pc:grpChg>
        <pc:grpChg chg="add del">
          <ac:chgData name="ΣΤΕΦΑΝΟΣ ΚΑΒΑΛΛΙΕΡΑΚΗΣ" userId="ff654708b521eddf" providerId="LiveId" clId="{6DE6A4F8-DF88-4468-BE7D-4F675425C729}" dt="2020-06-21T07:41:40.488" v="749" actId="26606"/>
          <ac:grpSpMkLst>
            <pc:docMk/>
            <pc:sldMk cId="614425182" sldId="274"/>
            <ac:grpSpMk id="5158" creationId="{7A865E47-4365-4F21-B8EA-13B2C12BCB98}"/>
          </ac:grpSpMkLst>
        </pc:grpChg>
        <pc:picChg chg="add del">
          <ac:chgData name="ΣΤΕΦΑΝΟΣ ΚΑΒΑΛΛΙΕΡΑΚΗΣ" userId="ff654708b521eddf" providerId="LiveId" clId="{6DE6A4F8-DF88-4468-BE7D-4F675425C729}" dt="2020-06-21T07:41:29.155" v="741" actId="26606"/>
          <ac:picMkLst>
            <pc:docMk/>
            <pc:sldMk cId="614425182" sldId="274"/>
            <ac:picMk id="71" creationId="{01CFC1BB-C5B3-4479-9752-C53221627F91}"/>
          </ac:picMkLst>
        </pc:picChg>
        <pc:picChg chg="add del">
          <ac:chgData name="ΣΤΕΦΑΝΟΣ ΚΑΒΑΛΛΙΕΡΑΚΗΣ" userId="ff654708b521eddf" providerId="LiveId" clId="{6DE6A4F8-DF88-4468-BE7D-4F675425C729}" dt="2020-06-21T07:41:29.155" v="741" actId="26606"/>
          <ac:picMkLst>
            <pc:docMk/>
            <pc:sldMk cId="614425182" sldId="274"/>
            <ac:picMk id="73" creationId="{C56FCE19-3103-4473-A92E-E38D00FCD006}"/>
          </ac:picMkLst>
        </pc:picChg>
        <pc:picChg chg="add del">
          <ac:chgData name="ΣΤΕΦΑΝΟΣ ΚΑΒΑΛΛΙΕΡΑΚΗΣ" userId="ff654708b521eddf" providerId="LiveId" clId="{6DE6A4F8-DF88-4468-BE7D-4F675425C729}" dt="2020-06-21T07:41:29.155" v="741" actId="26606"/>
          <ac:picMkLst>
            <pc:docMk/>
            <pc:sldMk cId="614425182" sldId="274"/>
            <ac:picMk id="75" creationId="{E909C556-FC01-4870-ABC0-8D5C17BD0F3D}"/>
          </ac:picMkLst>
        </pc:picChg>
        <pc:picChg chg="add del">
          <ac:chgData name="ΣΤΕΦΑΝΟΣ ΚΑΒΑΛΛΙΕΡΑΚΗΣ" userId="ff654708b521eddf" providerId="LiveId" clId="{6DE6A4F8-DF88-4468-BE7D-4F675425C729}" dt="2020-06-21T07:41:33.319" v="743" actId="26606"/>
          <ac:picMkLst>
            <pc:docMk/>
            <pc:sldMk cId="614425182" sldId="274"/>
            <ac:picMk id="83" creationId="{15291D39-6B03-4BB5-BFC6-CBF11E90BFD6}"/>
          </ac:picMkLst>
        </pc:picChg>
        <pc:picChg chg="add del">
          <ac:chgData name="ΣΤΕΦΑΝΟΣ ΚΑΒΑΛΛΙΕΡΑΚΗΣ" userId="ff654708b521eddf" providerId="LiveId" clId="{6DE6A4F8-DF88-4468-BE7D-4F675425C729}" dt="2020-06-21T07:41:29.155" v="741" actId="26606"/>
          <ac:picMkLst>
            <pc:docMk/>
            <pc:sldMk cId="614425182" sldId="274"/>
            <ac:picMk id="87" creationId="{025C7952-5703-489E-8DBD-F2EFAC8EEB05}"/>
          </ac:picMkLst>
        </pc:picChg>
        <pc:picChg chg="add del">
          <ac:chgData name="ΣΤΕΦΑΝΟΣ ΚΑΒΑΛΛΙΕΡΑΚΗΣ" userId="ff654708b521eddf" providerId="LiveId" clId="{6DE6A4F8-DF88-4468-BE7D-4F675425C729}" dt="2020-06-21T07:41:33.319" v="743" actId="26606"/>
          <ac:picMkLst>
            <pc:docMk/>
            <pc:sldMk cId="614425182" sldId="274"/>
            <ac:picMk id="89" creationId="{0D58E222-6309-4F79-AC20-9D3C69CD9B16}"/>
          </ac:picMkLst>
        </pc:picChg>
        <pc:picChg chg="add mod ord">
          <ac:chgData name="ΣΤΕΦΑΝΟΣ ΚΑΒΑΛΛΙΕΡΑΚΗΣ" userId="ff654708b521eddf" providerId="LiveId" clId="{6DE6A4F8-DF88-4468-BE7D-4F675425C729}" dt="2020-06-21T07:41:45.516" v="752" actId="26606"/>
          <ac:picMkLst>
            <pc:docMk/>
            <pc:sldMk cId="614425182" sldId="274"/>
            <ac:picMk id="5122" creationId="{C7F33E77-EA70-4342-A78A-57C100BE0CA0}"/>
          </ac:picMkLst>
        </pc:picChg>
        <pc:picChg chg="add del">
          <ac:chgData name="ΣΤΕΦΑΝΟΣ ΚΑΒΑΛΛΙΕΡΑΚΗΣ" userId="ff654708b521eddf" providerId="LiveId" clId="{6DE6A4F8-DF88-4468-BE7D-4F675425C729}" dt="2020-06-21T07:41:33.319" v="743" actId="26606"/>
          <ac:picMkLst>
            <pc:docMk/>
            <pc:sldMk cId="614425182" sldId="274"/>
            <ac:picMk id="5124" creationId="{5321D838-2C7E-4177-9DD3-DAC78324A2B2}"/>
          </ac:picMkLst>
        </pc:picChg>
        <pc:picChg chg="add del">
          <ac:chgData name="ΣΤΕΦΑΝΟΣ ΚΑΒΑΛΛΙΕΡΑΚΗΣ" userId="ff654708b521eddf" providerId="LiveId" clId="{6DE6A4F8-DF88-4468-BE7D-4F675425C729}" dt="2020-06-21T07:41:33.319" v="743" actId="26606"/>
          <ac:picMkLst>
            <pc:docMk/>
            <pc:sldMk cId="614425182" sldId="274"/>
            <ac:picMk id="5125" creationId="{224C28B3-E902-49D1-98A0-582D277A0E00}"/>
          </ac:picMkLst>
        </pc:picChg>
        <pc:picChg chg="add del">
          <ac:chgData name="ΣΤΕΦΑΝΟΣ ΚΑΒΑΛΛΙΕΡΑΚΗΣ" userId="ff654708b521eddf" providerId="LiveId" clId="{6DE6A4F8-DF88-4468-BE7D-4F675425C729}" dt="2020-06-21T07:41:33.319" v="743" actId="26606"/>
          <ac:picMkLst>
            <pc:docMk/>
            <pc:sldMk cId="614425182" sldId="274"/>
            <ac:picMk id="5126" creationId="{F3A6C14C-E755-4A02-821B-6EA2D4C9F20D}"/>
          </ac:picMkLst>
        </pc:picChg>
        <pc:picChg chg="add del">
          <ac:chgData name="ΣΤΕΦΑΝΟΣ ΚΑΒΑΛΛΙΕΡΑΚΗΣ" userId="ff654708b521eddf" providerId="LiveId" clId="{6DE6A4F8-DF88-4468-BE7D-4F675425C729}" dt="2020-06-21T07:41:34.785" v="745" actId="26606"/>
          <ac:picMkLst>
            <pc:docMk/>
            <pc:sldMk cId="614425182" sldId="274"/>
            <ac:picMk id="5133" creationId="{01CFC1BB-C5B3-4479-9752-C53221627F91}"/>
          </ac:picMkLst>
        </pc:picChg>
        <pc:picChg chg="add del">
          <ac:chgData name="ΣΤΕΦΑΝΟΣ ΚΑΒΑΛΛΙΕΡΑΚΗΣ" userId="ff654708b521eddf" providerId="LiveId" clId="{6DE6A4F8-DF88-4468-BE7D-4F675425C729}" dt="2020-06-21T07:41:34.785" v="745" actId="26606"/>
          <ac:picMkLst>
            <pc:docMk/>
            <pc:sldMk cId="614425182" sldId="274"/>
            <ac:picMk id="5134" creationId="{C56FCE19-3103-4473-A92E-E38D00FCD006}"/>
          </ac:picMkLst>
        </pc:picChg>
        <pc:picChg chg="add del">
          <ac:chgData name="ΣΤΕΦΑΝΟΣ ΚΑΒΑΛΛΙΕΡΑΚΗΣ" userId="ff654708b521eddf" providerId="LiveId" clId="{6DE6A4F8-DF88-4468-BE7D-4F675425C729}" dt="2020-06-21T07:41:34.785" v="745" actId="26606"/>
          <ac:picMkLst>
            <pc:docMk/>
            <pc:sldMk cId="614425182" sldId="274"/>
            <ac:picMk id="5135" creationId="{E909C556-FC01-4870-ABC0-8D5C17BD0F3D}"/>
          </ac:picMkLst>
        </pc:picChg>
        <pc:picChg chg="add del">
          <ac:chgData name="ΣΤΕΦΑΝΟΣ ΚΑΒΑΛΛΙΕΡΑΚΗΣ" userId="ff654708b521eddf" providerId="LiveId" clId="{6DE6A4F8-DF88-4468-BE7D-4F675425C729}" dt="2020-06-21T07:41:34.785" v="745" actId="26606"/>
          <ac:picMkLst>
            <pc:docMk/>
            <pc:sldMk cId="614425182" sldId="274"/>
            <ac:picMk id="5141" creationId="{D3143E80-C928-46DB-9299-0BD06348A928}"/>
          </ac:picMkLst>
        </pc:picChg>
        <pc:picChg chg="add del">
          <ac:chgData name="ΣΤΕΦΑΝΟΣ ΚΑΒΑΛΛΙΕΡΑΚΗΣ" userId="ff654708b521eddf" providerId="LiveId" clId="{6DE6A4F8-DF88-4468-BE7D-4F675425C729}" dt="2020-06-21T07:41:36.964" v="747" actId="26606"/>
          <ac:picMkLst>
            <pc:docMk/>
            <pc:sldMk cId="614425182" sldId="274"/>
            <ac:picMk id="5143" creationId="{01CFC1BB-C5B3-4479-9752-C53221627F91}"/>
          </ac:picMkLst>
        </pc:picChg>
        <pc:picChg chg="add del">
          <ac:chgData name="ΣΤΕΦΑΝΟΣ ΚΑΒΑΛΛΙΕΡΑΚΗΣ" userId="ff654708b521eddf" providerId="LiveId" clId="{6DE6A4F8-DF88-4468-BE7D-4F675425C729}" dt="2020-06-21T07:41:36.964" v="747" actId="26606"/>
          <ac:picMkLst>
            <pc:docMk/>
            <pc:sldMk cId="614425182" sldId="274"/>
            <ac:picMk id="5144" creationId="{C56FCE19-3103-4473-A92E-E38D00FCD006}"/>
          </ac:picMkLst>
        </pc:picChg>
        <pc:picChg chg="add del">
          <ac:chgData name="ΣΤΕΦΑΝΟΣ ΚΑΒΑΛΛΙΕΡΑΚΗΣ" userId="ff654708b521eddf" providerId="LiveId" clId="{6DE6A4F8-DF88-4468-BE7D-4F675425C729}" dt="2020-06-21T07:41:36.964" v="747" actId="26606"/>
          <ac:picMkLst>
            <pc:docMk/>
            <pc:sldMk cId="614425182" sldId="274"/>
            <ac:picMk id="5145" creationId="{E909C556-FC01-4870-ABC0-8D5C17BD0F3D}"/>
          </ac:picMkLst>
        </pc:picChg>
        <pc:picChg chg="add del">
          <ac:chgData name="ΣΤΕΦΑΝΟΣ ΚΑΒΑΛΛΙΕΡΑΚΗΣ" userId="ff654708b521eddf" providerId="LiveId" clId="{6DE6A4F8-DF88-4468-BE7D-4F675425C729}" dt="2020-06-21T07:41:36.964" v="747" actId="26606"/>
          <ac:picMkLst>
            <pc:docMk/>
            <pc:sldMk cId="614425182" sldId="274"/>
            <ac:picMk id="5151" creationId="{78976801-4346-4636-BA62-265C81DFE7C4}"/>
          </ac:picMkLst>
        </pc:picChg>
        <pc:picChg chg="add del">
          <ac:chgData name="ΣΤΕΦΑΝΟΣ ΚΑΒΑΛΛΙΕΡΑΚΗΣ" userId="ff654708b521eddf" providerId="LiveId" clId="{6DE6A4F8-DF88-4468-BE7D-4F675425C729}" dt="2020-06-21T07:41:40.488" v="749" actId="26606"/>
          <ac:picMkLst>
            <pc:docMk/>
            <pc:sldMk cId="614425182" sldId="274"/>
            <ac:picMk id="5153" creationId="{01CFC1BB-C5B3-4479-9752-C53221627F91}"/>
          </ac:picMkLst>
        </pc:picChg>
        <pc:picChg chg="add del">
          <ac:chgData name="ΣΤΕΦΑΝΟΣ ΚΑΒΑΛΛΙΕΡΑΚΗΣ" userId="ff654708b521eddf" providerId="LiveId" clId="{6DE6A4F8-DF88-4468-BE7D-4F675425C729}" dt="2020-06-21T07:41:40.488" v="749" actId="26606"/>
          <ac:picMkLst>
            <pc:docMk/>
            <pc:sldMk cId="614425182" sldId="274"/>
            <ac:picMk id="5154" creationId="{C56FCE19-3103-4473-A92E-E38D00FCD006}"/>
          </ac:picMkLst>
        </pc:picChg>
        <pc:picChg chg="add del">
          <ac:chgData name="ΣΤΕΦΑΝΟΣ ΚΑΒΑΛΛΙΕΡΑΚΗΣ" userId="ff654708b521eddf" providerId="LiveId" clId="{6DE6A4F8-DF88-4468-BE7D-4F675425C729}" dt="2020-06-21T07:41:40.488" v="749" actId="26606"/>
          <ac:picMkLst>
            <pc:docMk/>
            <pc:sldMk cId="614425182" sldId="274"/>
            <ac:picMk id="5155" creationId="{E909C556-FC01-4870-ABC0-8D5C17BD0F3D}"/>
          </ac:picMkLst>
        </pc:picChg>
        <pc:picChg chg="add del">
          <ac:chgData name="ΣΤΕΦΑΝΟΣ ΚΑΒΑΛΛΙΕΡΑΚΗΣ" userId="ff654708b521eddf" providerId="LiveId" clId="{6DE6A4F8-DF88-4468-BE7D-4F675425C729}" dt="2020-06-21T07:41:40.488" v="749" actId="26606"/>
          <ac:picMkLst>
            <pc:docMk/>
            <pc:sldMk cId="614425182" sldId="274"/>
            <ac:picMk id="5161" creationId="{D3143E80-C928-46DB-9299-0BD06348A928}"/>
          </ac:picMkLst>
        </pc:picChg>
        <pc:picChg chg="add del">
          <ac:chgData name="ΣΤΕΦΑΝΟΣ ΚΑΒΑΛΛΙΕΡΑΚΗΣ" userId="ff654708b521eddf" providerId="LiveId" clId="{6DE6A4F8-DF88-4468-BE7D-4F675425C729}" dt="2020-06-21T07:41:45.465" v="751" actId="26606"/>
          <ac:picMkLst>
            <pc:docMk/>
            <pc:sldMk cId="614425182" sldId="274"/>
            <ac:picMk id="5163" creationId="{5321D838-2C7E-4177-9DD3-DAC78324A2B2}"/>
          </ac:picMkLst>
        </pc:picChg>
        <pc:picChg chg="add del">
          <ac:chgData name="ΣΤΕΦΑΝΟΣ ΚΑΒΑΛΛΙΕΡΑΚΗΣ" userId="ff654708b521eddf" providerId="LiveId" clId="{6DE6A4F8-DF88-4468-BE7D-4F675425C729}" dt="2020-06-21T07:41:45.465" v="751" actId="26606"/>
          <ac:picMkLst>
            <pc:docMk/>
            <pc:sldMk cId="614425182" sldId="274"/>
            <ac:picMk id="5164" creationId="{224C28B3-E902-49D1-98A0-582D277A0E00}"/>
          </ac:picMkLst>
        </pc:picChg>
        <pc:picChg chg="add del">
          <ac:chgData name="ΣΤΕΦΑΝΟΣ ΚΑΒΑΛΛΙΕΡΑΚΗΣ" userId="ff654708b521eddf" providerId="LiveId" clId="{6DE6A4F8-DF88-4468-BE7D-4F675425C729}" dt="2020-06-21T07:41:45.465" v="751" actId="26606"/>
          <ac:picMkLst>
            <pc:docMk/>
            <pc:sldMk cId="614425182" sldId="274"/>
            <ac:picMk id="5165" creationId="{F3A6C14C-E755-4A02-821B-6EA2D4C9F20D}"/>
          </ac:picMkLst>
        </pc:picChg>
        <pc:picChg chg="add">
          <ac:chgData name="ΣΤΕΦΑΝΟΣ ΚΑΒΑΛΛΙΕΡΑΚΗΣ" userId="ff654708b521eddf" providerId="LiveId" clId="{6DE6A4F8-DF88-4468-BE7D-4F675425C729}" dt="2020-06-21T07:41:45.516" v="752" actId="26606"/>
          <ac:picMkLst>
            <pc:docMk/>
            <pc:sldMk cId="614425182" sldId="274"/>
            <ac:picMk id="5169" creationId="{5321D838-2C7E-4177-9DD3-DAC78324A2B2}"/>
          </ac:picMkLst>
        </pc:picChg>
        <pc:picChg chg="add">
          <ac:chgData name="ΣΤΕΦΑΝΟΣ ΚΑΒΑΛΛΙΕΡΑΚΗΣ" userId="ff654708b521eddf" providerId="LiveId" clId="{6DE6A4F8-DF88-4468-BE7D-4F675425C729}" dt="2020-06-21T07:41:45.516" v="752" actId="26606"/>
          <ac:picMkLst>
            <pc:docMk/>
            <pc:sldMk cId="614425182" sldId="274"/>
            <ac:picMk id="5170" creationId="{224C28B3-E902-49D1-98A0-582D277A0E00}"/>
          </ac:picMkLst>
        </pc:picChg>
        <pc:picChg chg="add">
          <ac:chgData name="ΣΤΕΦΑΝΟΣ ΚΑΒΑΛΛΙΕΡΑΚΗΣ" userId="ff654708b521eddf" providerId="LiveId" clId="{6DE6A4F8-DF88-4468-BE7D-4F675425C729}" dt="2020-06-21T07:41:45.516" v="752" actId="26606"/>
          <ac:picMkLst>
            <pc:docMk/>
            <pc:sldMk cId="614425182" sldId="274"/>
            <ac:picMk id="5171" creationId="{F3A6C14C-E755-4A02-821B-6EA2D4C9F20D}"/>
          </ac:picMkLst>
        </pc:picChg>
        <pc:picChg chg="add">
          <ac:chgData name="ΣΤΕΦΑΝΟΣ ΚΑΒΑΛΛΙΕΡΑΚΗΣ" userId="ff654708b521eddf" providerId="LiveId" clId="{6DE6A4F8-DF88-4468-BE7D-4F675425C729}" dt="2020-06-21T07:41:45.516" v="752" actId="26606"/>
          <ac:picMkLst>
            <pc:docMk/>
            <pc:sldMk cId="614425182" sldId="274"/>
            <ac:picMk id="5174" creationId="{B3F9E774-F054-4892-8E69-C76B2C8545F2}"/>
          </ac:picMkLst>
        </pc:picChg>
        <pc:picChg chg="add">
          <ac:chgData name="ΣΤΕΦΑΝΟΣ ΚΑΒΑΛΛΙΕΡΑΚΗΣ" userId="ff654708b521eddf" providerId="LiveId" clId="{6DE6A4F8-DF88-4468-BE7D-4F675425C729}" dt="2020-06-21T07:41:45.516" v="752" actId="26606"/>
          <ac:picMkLst>
            <pc:docMk/>
            <pc:sldMk cId="614425182" sldId="274"/>
            <ac:picMk id="5175" creationId="{BEF6A099-2A38-4C66-88FF-FDBCB564E5F8}"/>
          </ac:picMkLst>
        </pc:picChg>
        <pc:picChg chg="add">
          <ac:chgData name="ΣΤΕΦΑΝΟΣ ΚΑΒΑΛΛΙΕΡΑΚΗΣ" userId="ff654708b521eddf" providerId="LiveId" clId="{6DE6A4F8-DF88-4468-BE7D-4F675425C729}" dt="2020-06-21T07:41:45.516" v="752" actId="26606"/>
          <ac:picMkLst>
            <pc:docMk/>
            <pc:sldMk cId="614425182" sldId="274"/>
            <ac:picMk id="5178" creationId="{3B7E3E62-AACE-4D18-93B3-B4C452E287C4}"/>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BD73AE-8C3E-46F7-B168-EB5CF662846E}" type="doc">
      <dgm:prSet loTypeId="urn:microsoft.com/office/officeart/2005/8/layout/vList2" loCatId="list" qsTypeId="urn:microsoft.com/office/officeart/2005/8/quickstyle/simple5" qsCatId="simple" csTypeId="urn:microsoft.com/office/officeart/2005/8/colors/colorful2" csCatId="colorful"/>
      <dgm:spPr/>
      <dgm:t>
        <a:bodyPr/>
        <a:lstStyle/>
        <a:p>
          <a:endParaRPr lang="en-US"/>
        </a:p>
      </dgm:t>
    </dgm:pt>
    <dgm:pt modelId="{3F5322EE-41A9-484A-B860-C370320C69D7}">
      <dgm:prSet/>
      <dgm:spPr/>
      <dgm:t>
        <a:bodyPr/>
        <a:lstStyle/>
        <a:p>
          <a:r>
            <a:rPr lang="el-GR"/>
            <a:t>Να καλλιεργήσει τη συζήτηση για τη βιώσιμη ανάπτυξη και αειφορία των ελληνικών μουσείων και άλλων πολιτιστικών οργανισμών. </a:t>
          </a:r>
          <a:endParaRPr lang="en-US"/>
        </a:p>
      </dgm:t>
    </dgm:pt>
    <dgm:pt modelId="{BEEF3878-7150-4453-AD39-25B8307B47F6}" type="parTrans" cxnId="{59994955-A99C-4BBA-AB65-FEA71DDE9B93}">
      <dgm:prSet/>
      <dgm:spPr/>
      <dgm:t>
        <a:bodyPr/>
        <a:lstStyle/>
        <a:p>
          <a:endParaRPr lang="en-US"/>
        </a:p>
      </dgm:t>
    </dgm:pt>
    <dgm:pt modelId="{38F0B24B-99DF-47FF-A6EC-36C40DEBA95C}" type="sibTrans" cxnId="{59994955-A99C-4BBA-AB65-FEA71DDE9B93}">
      <dgm:prSet/>
      <dgm:spPr/>
      <dgm:t>
        <a:bodyPr/>
        <a:lstStyle/>
        <a:p>
          <a:endParaRPr lang="en-US"/>
        </a:p>
      </dgm:t>
    </dgm:pt>
    <dgm:pt modelId="{3F234EFF-A00B-4CFE-BB82-A152C05C0D7F}">
      <dgm:prSet/>
      <dgm:spPr/>
      <dgm:t>
        <a:bodyPr/>
        <a:lstStyle/>
        <a:p>
          <a:r>
            <a:rPr lang="el-GR"/>
            <a:t>• Να καλλιεργήσει το έδαφος για την ανάπτυξη κοινών στρατηγικών και συνεργιών με φορείς της πραγματικής οικονομίας και άλλους θεσμούς εντός και εκτός της επικράτειας. </a:t>
          </a:r>
          <a:endParaRPr lang="en-US"/>
        </a:p>
      </dgm:t>
    </dgm:pt>
    <dgm:pt modelId="{29B2E0BA-ABA0-47AE-A0CD-722DCA7B94F7}" type="parTrans" cxnId="{1BF83BE5-5DDE-4312-BE04-A111495E29F9}">
      <dgm:prSet/>
      <dgm:spPr/>
      <dgm:t>
        <a:bodyPr/>
        <a:lstStyle/>
        <a:p>
          <a:endParaRPr lang="en-US"/>
        </a:p>
      </dgm:t>
    </dgm:pt>
    <dgm:pt modelId="{35768FB9-52AA-4D4A-8AF8-9935E0538FC1}" type="sibTrans" cxnId="{1BF83BE5-5DDE-4312-BE04-A111495E29F9}">
      <dgm:prSet/>
      <dgm:spPr/>
      <dgm:t>
        <a:bodyPr/>
        <a:lstStyle/>
        <a:p>
          <a:endParaRPr lang="en-US"/>
        </a:p>
      </dgm:t>
    </dgm:pt>
    <dgm:pt modelId="{3F9417A4-AFC9-439C-B0F7-1A2DC7509F78}">
      <dgm:prSet/>
      <dgm:spPr/>
      <dgm:t>
        <a:bodyPr/>
        <a:lstStyle/>
        <a:p>
          <a:r>
            <a:rPr lang="el-GR"/>
            <a:t>• Να παρουσιάσει τις νεώτερες τάσεις στη διαχείριση, ανάδειξη και χρήση των αγαθών της πολιτιστικής κληρονομιάς με έμφαση στις συνιστώσες του ψηφιακού κόσμου. </a:t>
          </a:r>
          <a:endParaRPr lang="en-US"/>
        </a:p>
      </dgm:t>
    </dgm:pt>
    <dgm:pt modelId="{DFA21676-02CD-459E-BCE7-67DD7223741F}" type="parTrans" cxnId="{4B278613-2100-406A-AE8A-4F29B75138FC}">
      <dgm:prSet/>
      <dgm:spPr/>
      <dgm:t>
        <a:bodyPr/>
        <a:lstStyle/>
        <a:p>
          <a:endParaRPr lang="en-US"/>
        </a:p>
      </dgm:t>
    </dgm:pt>
    <dgm:pt modelId="{43E12C96-2519-482F-92F6-2FE1660A5038}" type="sibTrans" cxnId="{4B278613-2100-406A-AE8A-4F29B75138FC}">
      <dgm:prSet/>
      <dgm:spPr/>
      <dgm:t>
        <a:bodyPr/>
        <a:lstStyle/>
        <a:p>
          <a:endParaRPr lang="en-US"/>
        </a:p>
      </dgm:t>
    </dgm:pt>
    <dgm:pt modelId="{DE7CDCE2-23B4-4FC0-9FB8-355E252425A3}">
      <dgm:prSet/>
      <dgm:spPr/>
      <dgm:t>
        <a:bodyPr/>
        <a:lstStyle/>
        <a:p>
          <a:r>
            <a:rPr lang="el-GR"/>
            <a:t>• Να αναδείξει την ανάγκη ανάπτυξης των ψηφιακών δεξιοτήτων του ανθρώπινου δυναμικού των πολιτιστικών οργανισμών.</a:t>
          </a:r>
          <a:endParaRPr lang="en-US"/>
        </a:p>
      </dgm:t>
    </dgm:pt>
    <dgm:pt modelId="{526B6908-6FD6-4060-92A7-027C7E4A83D9}" type="parTrans" cxnId="{9877C060-941D-4489-9703-47CFC8BDFAB4}">
      <dgm:prSet/>
      <dgm:spPr/>
      <dgm:t>
        <a:bodyPr/>
        <a:lstStyle/>
        <a:p>
          <a:endParaRPr lang="en-US"/>
        </a:p>
      </dgm:t>
    </dgm:pt>
    <dgm:pt modelId="{B5A6913E-1A6D-4FA5-AAAC-A0781DFC01AB}" type="sibTrans" cxnId="{9877C060-941D-4489-9703-47CFC8BDFAB4}">
      <dgm:prSet/>
      <dgm:spPr/>
      <dgm:t>
        <a:bodyPr/>
        <a:lstStyle/>
        <a:p>
          <a:endParaRPr lang="en-US"/>
        </a:p>
      </dgm:t>
    </dgm:pt>
    <dgm:pt modelId="{376B27B9-D345-4CC9-A7B8-A201569B634C}" type="pres">
      <dgm:prSet presAssocID="{70BD73AE-8C3E-46F7-B168-EB5CF662846E}" presName="linear" presStyleCnt="0">
        <dgm:presLayoutVars>
          <dgm:animLvl val="lvl"/>
          <dgm:resizeHandles val="exact"/>
        </dgm:presLayoutVars>
      </dgm:prSet>
      <dgm:spPr/>
      <dgm:t>
        <a:bodyPr/>
        <a:lstStyle/>
        <a:p>
          <a:endParaRPr lang="el-GR"/>
        </a:p>
      </dgm:t>
    </dgm:pt>
    <dgm:pt modelId="{C09B50B2-AB81-4713-ABE6-1CD2B9F03FF5}" type="pres">
      <dgm:prSet presAssocID="{3F5322EE-41A9-484A-B860-C370320C69D7}" presName="parentText" presStyleLbl="node1" presStyleIdx="0" presStyleCnt="4">
        <dgm:presLayoutVars>
          <dgm:chMax val="0"/>
          <dgm:bulletEnabled val="1"/>
        </dgm:presLayoutVars>
      </dgm:prSet>
      <dgm:spPr/>
      <dgm:t>
        <a:bodyPr/>
        <a:lstStyle/>
        <a:p>
          <a:endParaRPr lang="el-GR"/>
        </a:p>
      </dgm:t>
    </dgm:pt>
    <dgm:pt modelId="{4DDB2547-AC12-4CCE-ACA7-4963F5ACB6C5}" type="pres">
      <dgm:prSet presAssocID="{38F0B24B-99DF-47FF-A6EC-36C40DEBA95C}" presName="spacer" presStyleCnt="0"/>
      <dgm:spPr/>
    </dgm:pt>
    <dgm:pt modelId="{99BEE091-8581-4007-82A2-21494287358C}" type="pres">
      <dgm:prSet presAssocID="{3F234EFF-A00B-4CFE-BB82-A152C05C0D7F}" presName="parentText" presStyleLbl="node1" presStyleIdx="1" presStyleCnt="4">
        <dgm:presLayoutVars>
          <dgm:chMax val="0"/>
          <dgm:bulletEnabled val="1"/>
        </dgm:presLayoutVars>
      </dgm:prSet>
      <dgm:spPr/>
      <dgm:t>
        <a:bodyPr/>
        <a:lstStyle/>
        <a:p>
          <a:endParaRPr lang="el-GR"/>
        </a:p>
      </dgm:t>
    </dgm:pt>
    <dgm:pt modelId="{BA55EE35-1232-4FA0-BFDF-FD4194B38F45}" type="pres">
      <dgm:prSet presAssocID="{35768FB9-52AA-4D4A-8AF8-9935E0538FC1}" presName="spacer" presStyleCnt="0"/>
      <dgm:spPr/>
    </dgm:pt>
    <dgm:pt modelId="{EC68A7F2-0F0A-4047-A589-48823D167DFE}" type="pres">
      <dgm:prSet presAssocID="{3F9417A4-AFC9-439C-B0F7-1A2DC7509F78}" presName="parentText" presStyleLbl="node1" presStyleIdx="2" presStyleCnt="4">
        <dgm:presLayoutVars>
          <dgm:chMax val="0"/>
          <dgm:bulletEnabled val="1"/>
        </dgm:presLayoutVars>
      </dgm:prSet>
      <dgm:spPr/>
      <dgm:t>
        <a:bodyPr/>
        <a:lstStyle/>
        <a:p>
          <a:endParaRPr lang="el-GR"/>
        </a:p>
      </dgm:t>
    </dgm:pt>
    <dgm:pt modelId="{15889946-DACF-4530-8719-8BF4E20DA847}" type="pres">
      <dgm:prSet presAssocID="{43E12C96-2519-482F-92F6-2FE1660A5038}" presName="spacer" presStyleCnt="0"/>
      <dgm:spPr/>
    </dgm:pt>
    <dgm:pt modelId="{E1360D40-ACCB-41EB-B6D4-5C897A9C663C}" type="pres">
      <dgm:prSet presAssocID="{DE7CDCE2-23B4-4FC0-9FB8-355E252425A3}" presName="parentText" presStyleLbl="node1" presStyleIdx="3" presStyleCnt="4">
        <dgm:presLayoutVars>
          <dgm:chMax val="0"/>
          <dgm:bulletEnabled val="1"/>
        </dgm:presLayoutVars>
      </dgm:prSet>
      <dgm:spPr/>
      <dgm:t>
        <a:bodyPr/>
        <a:lstStyle/>
        <a:p>
          <a:endParaRPr lang="el-GR"/>
        </a:p>
      </dgm:t>
    </dgm:pt>
  </dgm:ptLst>
  <dgm:cxnLst>
    <dgm:cxn modelId="{9877C060-941D-4489-9703-47CFC8BDFAB4}" srcId="{70BD73AE-8C3E-46F7-B168-EB5CF662846E}" destId="{DE7CDCE2-23B4-4FC0-9FB8-355E252425A3}" srcOrd="3" destOrd="0" parTransId="{526B6908-6FD6-4060-92A7-027C7E4A83D9}" sibTransId="{B5A6913E-1A6D-4FA5-AAAC-A0781DFC01AB}"/>
    <dgm:cxn modelId="{59994955-A99C-4BBA-AB65-FEA71DDE9B93}" srcId="{70BD73AE-8C3E-46F7-B168-EB5CF662846E}" destId="{3F5322EE-41A9-484A-B860-C370320C69D7}" srcOrd="0" destOrd="0" parTransId="{BEEF3878-7150-4453-AD39-25B8307B47F6}" sibTransId="{38F0B24B-99DF-47FF-A6EC-36C40DEBA95C}"/>
    <dgm:cxn modelId="{6348F38F-9E7F-43E0-8ECB-0F4106ABD091}" type="presOf" srcId="{3F234EFF-A00B-4CFE-BB82-A152C05C0D7F}" destId="{99BEE091-8581-4007-82A2-21494287358C}" srcOrd="0" destOrd="0" presId="urn:microsoft.com/office/officeart/2005/8/layout/vList2"/>
    <dgm:cxn modelId="{2D02E98F-ACDB-4A0C-A1EC-4D2B58D06A6B}" type="presOf" srcId="{3F9417A4-AFC9-439C-B0F7-1A2DC7509F78}" destId="{EC68A7F2-0F0A-4047-A589-48823D167DFE}" srcOrd="0" destOrd="0" presId="urn:microsoft.com/office/officeart/2005/8/layout/vList2"/>
    <dgm:cxn modelId="{39322DBC-C634-435A-B9D6-EE65BF0EAD4B}" type="presOf" srcId="{DE7CDCE2-23B4-4FC0-9FB8-355E252425A3}" destId="{E1360D40-ACCB-41EB-B6D4-5C897A9C663C}" srcOrd="0" destOrd="0" presId="urn:microsoft.com/office/officeart/2005/8/layout/vList2"/>
    <dgm:cxn modelId="{6BD8B6A4-0F75-4E1A-8345-AB57710D8E9F}" type="presOf" srcId="{70BD73AE-8C3E-46F7-B168-EB5CF662846E}" destId="{376B27B9-D345-4CC9-A7B8-A201569B634C}" srcOrd="0" destOrd="0" presId="urn:microsoft.com/office/officeart/2005/8/layout/vList2"/>
    <dgm:cxn modelId="{1BF83BE5-5DDE-4312-BE04-A111495E29F9}" srcId="{70BD73AE-8C3E-46F7-B168-EB5CF662846E}" destId="{3F234EFF-A00B-4CFE-BB82-A152C05C0D7F}" srcOrd="1" destOrd="0" parTransId="{29B2E0BA-ABA0-47AE-A0CD-722DCA7B94F7}" sibTransId="{35768FB9-52AA-4D4A-8AF8-9935E0538FC1}"/>
    <dgm:cxn modelId="{0EB58A7A-EF6B-40EC-B589-941509C13752}" type="presOf" srcId="{3F5322EE-41A9-484A-B860-C370320C69D7}" destId="{C09B50B2-AB81-4713-ABE6-1CD2B9F03FF5}" srcOrd="0" destOrd="0" presId="urn:microsoft.com/office/officeart/2005/8/layout/vList2"/>
    <dgm:cxn modelId="{4B278613-2100-406A-AE8A-4F29B75138FC}" srcId="{70BD73AE-8C3E-46F7-B168-EB5CF662846E}" destId="{3F9417A4-AFC9-439C-B0F7-1A2DC7509F78}" srcOrd="2" destOrd="0" parTransId="{DFA21676-02CD-459E-BCE7-67DD7223741F}" sibTransId="{43E12C96-2519-482F-92F6-2FE1660A5038}"/>
    <dgm:cxn modelId="{9052DC28-B88E-4B3C-8EBF-C45F834A4B97}" type="presParOf" srcId="{376B27B9-D345-4CC9-A7B8-A201569B634C}" destId="{C09B50B2-AB81-4713-ABE6-1CD2B9F03FF5}" srcOrd="0" destOrd="0" presId="urn:microsoft.com/office/officeart/2005/8/layout/vList2"/>
    <dgm:cxn modelId="{D2D99C8E-E70D-42DD-9633-A4A028B0DD50}" type="presParOf" srcId="{376B27B9-D345-4CC9-A7B8-A201569B634C}" destId="{4DDB2547-AC12-4CCE-ACA7-4963F5ACB6C5}" srcOrd="1" destOrd="0" presId="urn:microsoft.com/office/officeart/2005/8/layout/vList2"/>
    <dgm:cxn modelId="{6A2340F6-9491-474D-9605-CCF5E013EE47}" type="presParOf" srcId="{376B27B9-D345-4CC9-A7B8-A201569B634C}" destId="{99BEE091-8581-4007-82A2-21494287358C}" srcOrd="2" destOrd="0" presId="urn:microsoft.com/office/officeart/2005/8/layout/vList2"/>
    <dgm:cxn modelId="{DCB92302-A18F-4CB9-9F62-187A5142AB2F}" type="presParOf" srcId="{376B27B9-D345-4CC9-A7B8-A201569B634C}" destId="{BA55EE35-1232-4FA0-BFDF-FD4194B38F45}" srcOrd="3" destOrd="0" presId="urn:microsoft.com/office/officeart/2005/8/layout/vList2"/>
    <dgm:cxn modelId="{EEBBD60A-D6D2-4C62-8440-0A6C21739F3E}" type="presParOf" srcId="{376B27B9-D345-4CC9-A7B8-A201569B634C}" destId="{EC68A7F2-0F0A-4047-A589-48823D167DFE}" srcOrd="4" destOrd="0" presId="urn:microsoft.com/office/officeart/2005/8/layout/vList2"/>
    <dgm:cxn modelId="{5AF396DB-FBC0-4DAC-8B36-A2C05D02DDBA}" type="presParOf" srcId="{376B27B9-D345-4CC9-A7B8-A201569B634C}" destId="{15889946-DACF-4530-8719-8BF4E20DA847}" srcOrd="5" destOrd="0" presId="urn:microsoft.com/office/officeart/2005/8/layout/vList2"/>
    <dgm:cxn modelId="{DD5D0613-3237-43F0-B809-65D8C0C0EDEC}" type="presParOf" srcId="{376B27B9-D345-4CC9-A7B8-A201569B634C}" destId="{E1360D40-ACCB-41EB-B6D4-5C897A9C663C}"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731016-A289-4A45-838F-6C61F43ED8F7}" type="doc">
      <dgm:prSet loTypeId="urn:microsoft.com/office/officeart/2005/8/layout/vList2" loCatId="list" qsTypeId="urn:microsoft.com/office/officeart/2005/8/quickstyle/simple5" qsCatId="simple" csTypeId="urn:microsoft.com/office/officeart/2005/8/colors/colorful2" csCatId="colorful"/>
      <dgm:spPr/>
      <dgm:t>
        <a:bodyPr/>
        <a:lstStyle/>
        <a:p>
          <a:endParaRPr lang="en-US"/>
        </a:p>
      </dgm:t>
    </dgm:pt>
    <dgm:pt modelId="{F5E73976-37A4-45C2-8841-5D29B1DD9BD1}">
      <dgm:prSet/>
      <dgm:spPr/>
      <dgm:t>
        <a:bodyPr/>
        <a:lstStyle/>
        <a:p>
          <a:r>
            <a:rPr lang="el-GR"/>
            <a:t>ΨΗΦΙΑΚΟΣ ΜΕΤΑΣΧΗΜΑΤΙΣΜΟΣ</a:t>
          </a:r>
          <a:endParaRPr lang="en-US"/>
        </a:p>
      </dgm:t>
    </dgm:pt>
    <dgm:pt modelId="{89C2C94E-2C13-476A-BFEB-C113EB82538C}" type="parTrans" cxnId="{996C6D76-48FC-425B-80A0-EC8BD5CB57C4}">
      <dgm:prSet/>
      <dgm:spPr/>
      <dgm:t>
        <a:bodyPr/>
        <a:lstStyle/>
        <a:p>
          <a:endParaRPr lang="en-US"/>
        </a:p>
      </dgm:t>
    </dgm:pt>
    <dgm:pt modelId="{D4225CFC-F990-4822-BF90-ABCF7F0BB63C}" type="sibTrans" cxnId="{996C6D76-48FC-425B-80A0-EC8BD5CB57C4}">
      <dgm:prSet/>
      <dgm:spPr/>
      <dgm:t>
        <a:bodyPr/>
        <a:lstStyle/>
        <a:p>
          <a:endParaRPr lang="en-US"/>
        </a:p>
      </dgm:t>
    </dgm:pt>
    <dgm:pt modelId="{4119D730-392D-4F76-B551-ECC819683D6D}">
      <dgm:prSet/>
      <dgm:spPr/>
      <dgm:t>
        <a:bodyPr/>
        <a:lstStyle/>
        <a:p>
          <a:r>
            <a:rPr lang="el-GR"/>
            <a:t>ΔΙΑΔΡΑΣΗ</a:t>
          </a:r>
          <a:endParaRPr lang="en-US"/>
        </a:p>
      </dgm:t>
    </dgm:pt>
    <dgm:pt modelId="{78691A0B-2759-484A-BBC0-AB88BD232D3A}" type="parTrans" cxnId="{04326DB1-7D86-4D2C-AA94-733EC9760DE6}">
      <dgm:prSet/>
      <dgm:spPr/>
      <dgm:t>
        <a:bodyPr/>
        <a:lstStyle/>
        <a:p>
          <a:endParaRPr lang="en-US"/>
        </a:p>
      </dgm:t>
    </dgm:pt>
    <dgm:pt modelId="{8C7F7C72-B24D-4A69-BC46-ACEB6E593FB2}" type="sibTrans" cxnId="{04326DB1-7D86-4D2C-AA94-733EC9760DE6}">
      <dgm:prSet/>
      <dgm:spPr/>
      <dgm:t>
        <a:bodyPr/>
        <a:lstStyle/>
        <a:p>
          <a:endParaRPr lang="en-US"/>
        </a:p>
      </dgm:t>
    </dgm:pt>
    <dgm:pt modelId="{62A6921C-5AEF-4D6C-9911-D46D67C58F59}">
      <dgm:prSet/>
      <dgm:spPr/>
      <dgm:t>
        <a:bodyPr/>
        <a:lstStyle/>
        <a:p>
          <a:r>
            <a:rPr lang="el-GR"/>
            <a:t>ΠΡΟΣΒΑΣΙΜΟΤΗΤΑ</a:t>
          </a:r>
          <a:endParaRPr lang="en-US"/>
        </a:p>
      </dgm:t>
    </dgm:pt>
    <dgm:pt modelId="{5ACEA3A2-3B9E-49C7-906D-4637DE9F2870}" type="parTrans" cxnId="{042B72E7-C8DD-4C4D-8246-BC728D4320BD}">
      <dgm:prSet/>
      <dgm:spPr/>
      <dgm:t>
        <a:bodyPr/>
        <a:lstStyle/>
        <a:p>
          <a:endParaRPr lang="en-US"/>
        </a:p>
      </dgm:t>
    </dgm:pt>
    <dgm:pt modelId="{66EA87C4-58C7-4E5E-BEE7-ACE9F7419156}" type="sibTrans" cxnId="{042B72E7-C8DD-4C4D-8246-BC728D4320BD}">
      <dgm:prSet/>
      <dgm:spPr/>
      <dgm:t>
        <a:bodyPr/>
        <a:lstStyle/>
        <a:p>
          <a:endParaRPr lang="en-US"/>
        </a:p>
      </dgm:t>
    </dgm:pt>
    <dgm:pt modelId="{495C1457-8D02-4CA9-B22C-3EAA1CCB207C}">
      <dgm:prSet/>
      <dgm:spPr/>
      <dgm:t>
        <a:bodyPr/>
        <a:lstStyle/>
        <a:p>
          <a:r>
            <a:rPr lang="el-GR"/>
            <a:t>ΣΥΜΜΕΤΟΧΗ</a:t>
          </a:r>
          <a:endParaRPr lang="en-US"/>
        </a:p>
      </dgm:t>
    </dgm:pt>
    <dgm:pt modelId="{821F23F9-E8A9-431C-A232-81B6A6FA7FB5}" type="parTrans" cxnId="{5A61C971-4CCD-4F42-B8A7-1F2A70785839}">
      <dgm:prSet/>
      <dgm:spPr/>
      <dgm:t>
        <a:bodyPr/>
        <a:lstStyle/>
        <a:p>
          <a:endParaRPr lang="en-US"/>
        </a:p>
      </dgm:t>
    </dgm:pt>
    <dgm:pt modelId="{24D50A1A-E691-4EE0-BB06-0EA3A90D19CD}" type="sibTrans" cxnId="{5A61C971-4CCD-4F42-B8A7-1F2A70785839}">
      <dgm:prSet/>
      <dgm:spPr/>
      <dgm:t>
        <a:bodyPr/>
        <a:lstStyle/>
        <a:p>
          <a:endParaRPr lang="en-US"/>
        </a:p>
      </dgm:t>
    </dgm:pt>
    <dgm:pt modelId="{508A1127-E7D1-458F-AA98-6B472ABC1770}" type="pres">
      <dgm:prSet presAssocID="{27731016-A289-4A45-838F-6C61F43ED8F7}" presName="linear" presStyleCnt="0">
        <dgm:presLayoutVars>
          <dgm:animLvl val="lvl"/>
          <dgm:resizeHandles val="exact"/>
        </dgm:presLayoutVars>
      </dgm:prSet>
      <dgm:spPr/>
      <dgm:t>
        <a:bodyPr/>
        <a:lstStyle/>
        <a:p>
          <a:endParaRPr lang="el-GR"/>
        </a:p>
      </dgm:t>
    </dgm:pt>
    <dgm:pt modelId="{A9B60B85-5D3B-40CC-84CF-59DA9C197EEF}" type="pres">
      <dgm:prSet presAssocID="{F5E73976-37A4-45C2-8841-5D29B1DD9BD1}" presName="parentText" presStyleLbl="node1" presStyleIdx="0" presStyleCnt="4">
        <dgm:presLayoutVars>
          <dgm:chMax val="0"/>
          <dgm:bulletEnabled val="1"/>
        </dgm:presLayoutVars>
      </dgm:prSet>
      <dgm:spPr/>
      <dgm:t>
        <a:bodyPr/>
        <a:lstStyle/>
        <a:p>
          <a:endParaRPr lang="el-GR"/>
        </a:p>
      </dgm:t>
    </dgm:pt>
    <dgm:pt modelId="{A596BAA7-A6E8-496B-BEEA-84134A5D9B1A}" type="pres">
      <dgm:prSet presAssocID="{D4225CFC-F990-4822-BF90-ABCF7F0BB63C}" presName="spacer" presStyleCnt="0"/>
      <dgm:spPr/>
    </dgm:pt>
    <dgm:pt modelId="{9DC5D7FA-44D6-4325-B507-006D203051C2}" type="pres">
      <dgm:prSet presAssocID="{4119D730-392D-4F76-B551-ECC819683D6D}" presName="parentText" presStyleLbl="node1" presStyleIdx="1" presStyleCnt="4">
        <dgm:presLayoutVars>
          <dgm:chMax val="0"/>
          <dgm:bulletEnabled val="1"/>
        </dgm:presLayoutVars>
      </dgm:prSet>
      <dgm:spPr/>
      <dgm:t>
        <a:bodyPr/>
        <a:lstStyle/>
        <a:p>
          <a:endParaRPr lang="el-GR"/>
        </a:p>
      </dgm:t>
    </dgm:pt>
    <dgm:pt modelId="{41315C61-C474-472A-9C41-8F6805426783}" type="pres">
      <dgm:prSet presAssocID="{8C7F7C72-B24D-4A69-BC46-ACEB6E593FB2}" presName="spacer" presStyleCnt="0"/>
      <dgm:spPr/>
    </dgm:pt>
    <dgm:pt modelId="{F6DBD8B6-CD2F-474B-8A99-0319BC91F3A5}" type="pres">
      <dgm:prSet presAssocID="{62A6921C-5AEF-4D6C-9911-D46D67C58F59}" presName="parentText" presStyleLbl="node1" presStyleIdx="2" presStyleCnt="4">
        <dgm:presLayoutVars>
          <dgm:chMax val="0"/>
          <dgm:bulletEnabled val="1"/>
        </dgm:presLayoutVars>
      </dgm:prSet>
      <dgm:spPr/>
      <dgm:t>
        <a:bodyPr/>
        <a:lstStyle/>
        <a:p>
          <a:endParaRPr lang="el-GR"/>
        </a:p>
      </dgm:t>
    </dgm:pt>
    <dgm:pt modelId="{69D024AA-4412-482B-96E9-E860A2BF2820}" type="pres">
      <dgm:prSet presAssocID="{66EA87C4-58C7-4E5E-BEE7-ACE9F7419156}" presName="spacer" presStyleCnt="0"/>
      <dgm:spPr/>
    </dgm:pt>
    <dgm:pt modelId="{5B26DF69-22DF-4BBD-A3AF-8D4ABF4B04D6}" type="pres">
      <dgm:prSet presAssocID="{495C1457-8D02-4CA9-B22C-3EAA1CCB207C}" presName="parentText" presStyleLbl="node1" presStyleIdx="3" presStyleCnt="4">
        <dgm:presLayoutVars>
          <dgm:chMax val="0"/>
          <dgm:bulletEnabled val="1"/>
        </dgm:presLayoutVars>
      </dgm:prSet>
      <dgm:spPr/>
      <dgm:t>
        <a:bodyPr/>
        <a:lstStyle/>
        <a:p>
          <a:endParaRPr lang="el-GR"/>
        </a:p>
      </dgm:t>
    </dgm:pt>
  </dgm:ptLst>
  <dgm:cxnLst>
    <dgm:cxn modelId="{996C6D76-48FC-425B-80A0-EC8BD5CB57C4}" srcId="{27731016-A289-4A45-838F-6C61F43ED8F7}" destId="{F5E73976-37A4-45C2-8841-5D29B1DD9BD1}" srcOrd="0" destOrd="0" parTransId="{89C2C94E-2C13-476A-BFEB-C113EB82538C}" sibTransId="{D4225CFC-F990-4822-BF90-ABCF7F0BB63C}"/>
    <dgm:cxn modelId="{37166F72-70F4-4EC0-AFA9-CDC69C55FB02}" type="presOf" srcId="{27731016-A289-4A45-838F-6C61F43ED8F7}" destId="{508A1127-E7D1-458F-AA98-6B472ABC1770}" srcOrd="0" destOrd="0" presId="urn:microsoft.com/office/officeart/2005/8/layout/vList2"/>
    <dgm:cxn modelId="{042B72E7-C8DD-4C4D-8246-BC728D4320BD}" srcId="{27731016-A289-4A45-838F-6C61F43ED8F7}" destId="{62A6921C-5AEF-4D6C-9911-D46D67C58F59}" srcOrd="2" destOrd="0" parTransId="{5ACEA3A2-3B9E-49C7-906D-4637DE9F2870}" sibTransId="{66EA87C4-58C7-4E5E-BEE7-ACE9F7419156}"/>
    <dgm:cxn modelId="{D4F63F28-5A1A-4865-A8DF-62733FB7D754}" type="presOf" srcId="{4119D730-392D-4F76-B551-ECC819683D6D}" destId="{9DC5D7FA-44D6-4325-B507-006D203051C2}" srcOrd="0" destOrd="0" presId="urn:microsoft.com/office/officeart/2005/8/layout/vList2"/>
    <dgm:cxn modelId="{2882EF81-D168-4263-8435-DED8540A7388}" type="presOf" srcId="{495C1457-8D02-4CA9-B22C-3EAA1CCB207C}" destId="{5B26DF69-22DF-4BBD-A3AF-8D4ABF4B04D6}" srcOrd="0" destOrd="0" presId="urn:microsoft.com/office/officeart/2005/8/layout/vList2"/>
    <dgm:cxn modelId="{5A61C971-4CCD-4F42-B8A7-1F2A70785839}" srcId="{27731016-A289-4A45-838F-6C61F43ED8F7}" destId="{495C1457-8D02-4CA9-B22C-3EAA1CCB207C}" srcOrd="3" destOrd="0" parTransId="{821F23F9-E8A9-431C-A232-81B6A6FA7FB5}" sibTransId="{24D50A1A-E691-4EE0-BB06-0EA3A90D19CD}"/>
    <dgm:cxn modelId="{891D6230-276F-4C2A-A05C-0B55CEFA604A}" type="presOf" srcId="{F5E73976-37A4-45C2-8841-5D29B1DD9BD1}" destId="{A9B60B85-5D3B-40CC-84CF-59DA9C197EEF}" srcOrd="0" destOrd="0" presId="urn:microsoft.com/office/officeart/2005/8/layout/vList2"/>
    <dgm:cxn modelId="{3476F82E-4BB8-4783-93A4-D08304B718CC}" type="presOf" srcId="{62A6921C-5AEF-4D6C-9911-D46D67C58F59}" destId="{F6DBD8B6-CD2F-474B-8A99-0319BC91F3A5}" srcOrd="0" destOrd="0" presId="urn:microsoft.com/office/officeart/2005/8/layout/vList2"/>
    <dgm:cxn modelId="{04326DB1-7D86-4D2C-AA94-733EC9760DE6}" srcId="{27731016-A289-4A45-838F-6C61F43ED8F7}" destId="{4119D730-392D-4F76-B551-ECC819683D6D}" srcOrd="1" destOrd="0" parTransId="{78691A0B-2759-484A-BBC0-AB88BD232D3A}" sibTransId="{8C7F7C72-B24D-4A69-BC46-ACEB6E593FB2}"/>
    <dgm:cxn modelId="{510A032E-D16F-42FB-AFAE-A23489E13A4D}" type="presParOf" srcId="{508A1127-E7D1-458F-AA98-6B472ABC1770}" destId="{A9B60B85-5D3B-40CC-84CF-59DA9C197EEF}" srcOrd="0" destOrd="0" presId="urn:microsoft.com/office/officeart/2005/8/layout/vList2"/>
    <dgm:cxn modelId="{0882D9D9-1397-4394-A431-FE23FF5FE984}" type="presParOf" srcId="{508A1127-E7D1-458F-AA98-6B472ABC1770}" destId="{A596BAA7-A6E8-496B-BEEA-84134A5D9B1A}" srcOrd="1" destOrd="0" presId="urn:microsoft.com/office/officeart/2005/8/layout/vList2"/>
    <dgm:cxn modelId="{00E3F602-1C3B-44A5-9487-5B729533D1C6}" type="presParOf" srcId="{508A1127-E7D1-458F-AA98-6B472ABC1770}" destId="{9DC5D7FA-44D6-4325-B507-006D203051C2}" srcOrd="2" destOrd="0" presId="urn:microsoft.com/office/officeart/2005/8/layout/vList2"/>
    <dgm:cxn modelId="{C1402B50-ADB2-4115-AA28-25DFFD4F2B42}" type="presParOf" srcId="{508A1127-E7D1-458F-AA98-6B472ABC1770}" destId="{41315C61-C474-472A-9C41-8F6805426783}" srcOrd="3" destOrd="0" presId="urn:microsoft.com/office/officeart/2005/8/layout/vList2"/>
    <dgm:cxn modelId="{81C97A7E-28CE-49F0-B2FF-CD976F98AEF5}" type="presParOf" srcId="{508A1127-E7D1-458F-AA98-6B472ABC1770}" destId="{F6DBD8B6-CD2F-474B-8A99-0319BC91F3A5}" srcOrd="4" destOrd="0" presId="urn:microsoft.com/office/officeart/2005/8/layout/vList2"/>
    <dgm:cxn modelId="{F210934B-29B5-4C0E-9322-BBFC800C3C82}" type="presParOf" srcId="{508A1127-E7D1-458F-AA98-6B472ABC1770}" destId="{69D024AA-4412-482B-96E9-E860A2BF2820}" srcOrd="5" destOrd="0" presId="urn:microsoft.com/office/officeart/2005/8/layout/vList2"/>
    <dgm:cxn modelId="{68441E83-F6BC-4A1E-BC3A-2E74EBB67D54}" type="presParOf" srcId="{508A1127-E7D1-458F-AA98-6B472ABC1770}" destId="{5B26DF69-22DF-4BBD-A3AF-8D4ABF4B04D6}"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9B50B2-AB81-4713-ABE6-1CD2B9F03FF5}">
      <dsp:nvSpPr>
        <dsp:cNvPr id="0" name=""/>
        <dsp:cNvSpPr/>
      </dsp:nvSpPr>
      <dsp:spPr>
        <a:xfrm>
          <a:off x="0" y="561467"/>
          <a:ext cx="4695825" cy="1079325"/>
        </a:xfrm>
        <a:prstGeom prst="round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a:t>Να καλλιεργήσει τη συζήτηση για τη βιώσιμη ανάπτυξη και αειφορία των ελληνικών μουσείων και άλλων πολιτιστικών οργανισμών. </a:t>
          </a:r>
          <a:endParaRPr lang="en-US" sz="1600" kern="1200"/>
        </a:p>
      </dsp:txBody>
      <dsp:txXfrm>
        <a:off x="52688" y="614155"/>
        <a:ext cx="4590449" cy="973949"/>
      </dsp:txXfrm>
    </dsp:sp>
    <dsp:sp modelId="{99BEE091-8581-4007-82A2-21494287358C}">
      <dsp:nvSpPr>
        <dsp:cNvPr id="0" name=""/>
        <dsp:cNvSpPr/>
      </dsp:nvSpPr>
      <dsp:spPr>
        <a:xfrm>
          <a:off x="0" y="1686872"/>
          <a:ext cx="4695825" cy="1079325"/>
        </a:xfrm>
        <a:prstGeom prst="roundRect">
          <a:avLst/>
        </a:prstGeom>
        <a:gradFill rotWithShape="0">
          <a:gsLst>
            <a:gs pos="0">
              <a:schemeClr val="accent2">
                <a:hueOff val="1847440"/>
                <a:satOff val="-318"/>
                <a:lumOff val="-3268"/>
                <a:alphaOff val="0"/>
                <a:tint val="94000"/>
                <a:satMod val="103000"/>
                <a:lumMod val="102000"/>
              </a:schemeClr>
            </a:gs>
            <a:gs pos="50000">
              <a:schemeClr val="accent2">
                <a:hueOff val="1847440"/>
                <a:satOff val="-318"/>
                <a:lumOff val="-3268"/>
                <a:alphaOff val="0"/>
                <a:shade val="100000"/>
                <a:satMod val="110000"/>
                <a:lumMod val="100000"/>
              </a:schemeClr>
            </a:gs>
            <a:gs pos="100000">
              <a:schemeClr val="accent2">
                <a:hueOff val="1847440"/>
                <a:satOff val="-318"/>
                <a:lumOff val="-3268"/>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a:t>• Να καλλιεργήσει το έδαφος για την ανάπτυξη κοινών στρατηγικών και συνεργιών με φορείς της πραγματικής οικονομίας και άλλους θεσμούς εντός και εκτός της επικράτειας. </a:t>
          </a:r>
          <a:endParaRPr lang="en-US" sz="1600" kern="1200"/>
        </a:p>
      </dsp:txBody>
      <dsp:txXfrm>
        <a:off x="52688" y="1739560"/>
        <a:ext cx="4590449" cy="973949"/>
      </dsp:txXfrm>
    </dsp:sp>
    <dsp:sp modelId="{EC68A7F2-0F0A-4047-A589-48823D167DFE}">
      <dsp:nvSpPr>
        <dsp:cNvPr id="0" name=""/>
        <dsp:cNvSpPr/>
      </dsp:nvSpPr>
      <dsp:spPr>
        <a:xfrm>
          <a:off x="0" y="2812277"/>
          <a:ext cx="4695825" cy="1079325"/>
        </a:xfrm>
        <a:prstGeom prst="roundRect">
          <a:avLst/>
        </a:prstGeom>
        <a:gradFill rotWithShape="0">
          <a:gsLst>
            <a:gs pos="0">
              <a:schemeClr val="accent2">
                <a:hueOff val="3694880"/>
                <a:satOff val="-635"/>
                <a:lumOff val="-6536"/>
                <a:alphaOff val="0"/>
                <a:tint val="94000"/>
                <a:satMod val="103000"/>
                <a:lumMod val="102000"/>
              </a:schemeClr>
            </a:gs>
            <a:gs pos="50000">
              <a:schemeClr val="accent2">
                <a:hueOff val="3694880"/>
                <a:satOff val="-635"/>
                <a:lumOff val="-6536"/>
                <a:alphaOff val="0"/>
                <a:shade val="100000"/>
                <a:satMod val="110000"/>
                <a:lumMod val="100000"/>
              </a:schemeClr>
            </a:gs>
            <a:gs pos="100000">
              <a:schemeClr val="accent2">
                <a:hueOff val="3694880"/>
                <a:satOff val="-635"/>
                <a:lumOff val="-6536"/>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a:t>• Να παρουσιάσει τις νεώτερες τάσεις στη διαχείριση, ανάδειξη και χρήση των αγαθών της πολιτιστικής κληρονομιάς με έμφαση στις συνιστώσες του ψηφιακού κόσμου. </a:t>
          </a:r>
          <a:endParaRPr lang="en-US" sz="1600" kern="1200"/>
        </a:p>
      </dsp:txBody>
      <dsp:txXfrm>
        <a:off x="52688" y="2864965"/>
        <a:ext cx="4590449" cy="973949"/>
      </dsp:txXfrm>
    </dsp:sp>
    <dsp:sp modelId="{E1360D40-ACCB-41EB-B6D4-5C897A9C663C}">
      <dsp:nvSpPr>
        <dsp:cNvPr id="0" name=""/>
        <dsp:cNvSpPr/>
      </dsp:nvSpPr>
      <dsp:spPr>
        <a:xfrm>
          <a:off x="0" y="3937682"/>
          <a:ext cx="4695825" cy="1079325"/>
        </a:xfrm>
        <a:prstGeom prst="roundRect">
          <a:avLst/>
        </a:prstGeom>
        <a:gradFill rotWithShape="0">
          <a:gsLst>
            <a:gs pos="0">
              <a:schemeClr val="accent2">
                <a:hueOff val="5542320"/>
                <a:satOff val="-953"/>
                <a:lumOff val="-9804"/>
                <a:alphaOff val="0"/>
                <a:tint val="94000"/>
                <a:satMod val="103000"/>
                <a:lumMod val="102000"/>
              </a:schemeClr>
            </a:gs>
            <a:gs pos="50000">
              <a:schemeClr val="accent2">
                <a:hueOff val="5542320"/>
                <a:satOff val="-953"/>
                <a:lumOff val="-9804"/>
                <a:alphaOff val="0"/>
                <a:shade val="100000"/>
                <a:satMod val="110000"/>
                <a:lumMod val="100000"/>
              </a:schemeClr>
            </a:gs>
            <a:gs pos="100000">
              <a:schemeClr val="accent2">
                <a:hueOff val="5542320"/>
                <a:satOff val="-953"/>
                <a:lumOff val="-9804"/>
                <a:alphaOff val="0"/>
                <a:shade val="78000"/>
                <a:satMod val="120000"/>
                <a:lumMod val="9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a:t>• Να αναδείξει την ανάγκη ανάπτυξης των ψηφιακών δεξιοτήτων του ανθρώπινου δυναμικού των πολιτιστικών οργανισμών.</a:t>
          </a:r>
          <a:endParaRPr lang="en-US" sz="1600" kern="1200"/>
        </a:p>
      </dsp:txBody>
      <dsp:txXfrm>
        <a:off x="52688" y="3990370"/>
        <a:ext cx="4590449" cy="9739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3787" y="4243845"/>
            <a:ext cx="2307831" cy="276940"/>
          </a:xfrm>
          <a:prstGeom prst="rect">
            <a:avLst/>
          </a:prstGeom>
        </p:spPr>
      </p:pic>
      <p:sp>
        <p:nvSpPr>
          <p:cNvPr id="9" name="Rectangle 8"/>
          <p:cNvSpPr/>
          <p:nvPr/>
        </p:nvSpPr>
        <p:spPr bwMode="ltGray">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a:xfrm>
            <a:off x="4555655" y="5936188"/>
            <a:ext cx="2057400" cy="365125"/>
          </a:xfrm>
        </p:spPr>
        <p:txBody>
          <a:bodyPr/>
          <a:lstStyle/>
          <a:p>
            <a:fld id="{5F5CB276-B4F6-49D6-A8D4-15E489616597}" type="datetimeFigureOut">
              <a:rPr lang="el-GR" smtClean="0"/>
              <a:t>13/4/2021</a:t>
            </a:fld>
            <a:endParaRPr lang="el-GR"/>
          </a:p>
        </p:txBody>
      </p:sp>
      <p:sp>
        <p:nvSpPr>
          <p:cNvPr id="5" name="Footer Placeholder 4"/>
          <p:cNvSpPr>
            <a:spLocks noGrp="1"/>
          </p:cNvSpPr>
          <p:nvPr>
            <p:ph type="ftr" sz="quarter" idx="11"/>
          </p:nvPr>
        </p:nvSpPr>
        <p:spPr>
          <a:xfrm>
            <a:off x="533401" y="5936189"/>
            <a:ext cx="4021666" cy="365125"/>
          </a:xfrm>
        </p:spPr>
        <p:txBody>
          <a:bodyPr/>
          <a:lstStyle/>
          <a:p>
            <a:endParaRPr lang="el-GR"/>
          </a:p>
        </p:txBody>
      </p:sp>
      <p:sp>
        <p:nvSpPr>
          <p:cNvPr id="6" name="Slide Number Placeholder 5"/>
          <p:cNvSpPr>
            <a:spLocks noGrp="1"/>
          </p:cNvSpPr>
          <p:nvPr>
            <p:ph type="sldNum" sz="quarter" idx="12"/>
          </p:nvPr>
        </p:nvSpPr>
        <p:spPr>
          <a:xfrm>
            <a:off x="7010399" y="2750337"/>
            <a:ext cx="1370293" cy="1356442"/>
          </a:xfrm>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2433520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grpSp>
        <p:nvGrpSpPr>
          <p:cNvPr id="20" name="Group 19"/>
          <p:cNvGrpSpPr/>
          <p:nvPr/>
        </p:nvGrpSpPr>
        <p:grpSpPr>
          <a:xfrm>
            <a:off x="0" y="45720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F5CB276-B4F6-49D6-A8D4-15E489616597}" type="datetimeFigureOut">
              <a:rPr lang="el-GR" smtClean="0"/>
              <a:t>13/4/2021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a:xfrm>
            <a:off x="7856438" y="4711310"/>
            <a:ext cx="1149836" cy="1090789"/>
          </a:xfrm>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2535670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grpSp>
        <p:nvGrpSpPr>
          <p:cNvPr id="21" name="Group 20"/>
          <p:cNvGrpSpPr/>
          <p:nvPr/>
        </p:nvGrpSpPr>
        <p:grpSpPr>
          <a:xfrm>
            <a:off x="0" y="4572000"/>
            <a:ext cx="9161969" cy="1677035"/>
            <a:chOff x="0" y="2895600"/>
            <a:chExt cx="9161969" cy="1677035"/>
          </a:xfrm>
        </p:grpSpPr>
        <p:pic>
          <p:nvPicPr>
            <p:cNvPr id="22" name="Picture 21"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3" name="Picture 22"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4" name="Rectangle 23"/>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nchor="ctr"/>
          <a:lstStyle>
            <a:lvl1pPr>
              <a:defRPr sz="3200"/>
            </a:lvl1pPr>
          </a:lstStyle>
          <a:p>
            <a:r>
              <a:rPr lang="el-GR"/>
              <a:t>Κάντε κλικ για να επεξεργαστείτε τον τίτλο υποδείγματος</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F5CB276-B4F6-49D6-A8D4-15E489616597}" type="datetimeFigureOut">
              <a:rPr lang="el-GR" smtClean="0"/>
              <a:t>13/4/2021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a:xfrm>
            <a:off x="7856438" y="4711616"/>
            <a:ext cx="1149836" cy="1090789"/>
          </a:xfrm>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21543568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grpSp>
        <p:nvGrpSpPr>
          <p:cNvPr id="29" name="Group 28"/>
          <p:cNvGrpSpPr/>
          <p:nvPr/>
        </p:nvGrpSpPr>
        <p:grpSpPr>
          <a:xfrm>
            <a:off x="0" y="4572000"/>
            <a:ext cx="9161969" cy="1677035"/>
            <a:chOff x="0" y="2895600"/>
            <a:chExt cx="9161969" cy="1677035"/>
          </a:xfrm>
        </p:grpSpPr>
        <p:pic>
          <p:nvPicPr>
            <p:cNvPr id="30" name="Picture 29"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1" name="Picture 30"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2" name="Rectangle 31"/>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67921" y="616983"/>
            <a:ext cx="6425147" cy="3036061"/>
          </a:xfrm>
        </p:spPr>
        <p:txBody>
          <a:bodyPr anchor="ctr"/>
          <a:lstStyle>
            <a:lvl1pPr>
              <a:defRPr sz="3200"/>
            </a:lvl1pPr>
          </a:lstStyle>
          <a:p>
            <a:r>
              <a:rPr lang="el-GR"/>
              <a:t>Κάντε κλικ για να επεξεργαστείτε τον τίτλο υποδείγματος</a:t>
            </a:r>
            <a:endParaRPr lang="en-US" dirty="0"/>
          </a:p>
        </p:txBody>
      </p:sp>
      <p:sp>
        <p:nvSpPr>
          <p:cNvPr id="12" name="Text Placeholder 3"/>
          <p:cNvSpPr>
            <a:spLocks noGrp="1"/>
          </p:cNvSpPr>
          <p:nvPr>
            <p:ph type="body" sz="half" idx="13"/>
          </p:nvPr>
        </p:nvSpPr>
        <p:spPr>
          <a:xfrm>
            <a:off x="989438" y="3660763"/>
            <a:ext cx="5987731"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F5CB276-B4F6-49D6-A8D4-15E489616597}" type="datetimeFigureOut">
              <a:rPr lang="el-GR" smtClean="0"/>
              <a:t>13/4/2021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a:xfrm>
            <a:off x="7856438" y="4709926"/>
            <a:ext cx="1149836" cy="1090789"/>
          </a:xfrm>
        </p:spPr>
        <p:txBody>
          <a:bodyPr/>
          <a:lstStyle/>
          <a:p>
            <a:fld id="{8B79CD77-0F11-4B13-9BD1-02B39793C195}" type="slidenum">
              <a:rPr lang="el-GR" smtClean="0"/>
              <a:t>‹#›</a:t>
            </a:fld>
            <a:endParaRPr lang="el-GR"/>
          </a:p>
        </p:txBody>
      </p:sp>
      <p:sp>
        <p:nvSpPr>
          <p:cNvPr id="27" name="TextBox 26"/>
          <p:cNvSpPr txBox="1"/>
          <p:nvPr/>
        </p:nvSpPr>
        <p:spPr>
          <a:xfrm>
            <a:off x="270932" y="748116"/>
            <a:ext cx="5334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28" name="TextBox 27"/>
          <p:cNvSpPr txBox="1"/>
          <p:nvPr/>
        </p:nvSpPr>
        <p:spPr>
          <a:xfrm>
            <a:off x="6967191" y="2998573"/>
            <a:ext cx="457200" cy="584777"/>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38429663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grpSp>
        <p:nvGrpSpPr>
          <p:cNvPr id="22" name="Group 21"/>
          <p:cNvGrpSpPr/>
          <p:nvPr/>
        </p:nvGrpSpPr>
        <p:grpSpPr>
          <a:xfrm>
            <a:off x="0" y="4572000"/>
            <a:ext cx="9161969" cy="1677035"/>
            <a:chOff x="0" y="2895600"/>
            <a:chExt cx="9161969" cy="1677035"/>
          </a:xfrm>
        </p:grpSpPr>
        <p:pic>
          <p:nvPicPr>
            <p:cNvPr id="23" name="Picture 22"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4" name="Picture 23"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5" name="Rectangle 24"/>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el-GR"/>
              <a:t>Κάντε κλικ για να επεξεργαστείτε τον τίτλο υποδείγματος</a:t>
            </a:r>
            <a:endParaRPr lang="en-US" dirty="0"/>
          </a:p>
        </p:txBody>
      </p:sp>
      <p:sp>
        <p:nvSpPr>
          <p:cNvPr id="4" name="Text Placeholder 3"/>
          <p:cNvSpPr>
            <a:spLocks noGrp="1"/>
          </p:cNvSpPr>
          <p:nvPr>
            <p:ph type="body" sz="half" idx="2"/>
          </p:nvPr>
        </p:nvSpPr>
        <p:spPr>
          <a:xfrm>
            <a:off x="531639" y="5300150"/>
            <a:ext cx="6896534" cy="51195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F5CB276-B4F6-49D6-A8D4-15E489616597}" type="datetimeFigureOut">
              <a:rPr lang="el-GR" smtClean="0"/>
              <a:t>13/4/2021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a:xfrm>
            <a:off x="7856438" y="4709926"/>
            <a:ext cx="1149836" cy="1090789"/>
          </a:xfrm>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676382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grpSp>
        <p:nvGrpSpPr>
          <p:cNvPr id="23" name="Group 22"/>
          <p:cNvGrpSpPr/>
          <p:nvPr/>
        </p:nvGrpSpPr>
        <p:grpSpPr>
          <a:xfrm>
            <a:off x="0" y="6096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el-GR"/>
              <a:t>Κάντε κλικ για να επεξεργαστείτε τον τίτλο υποδείγματος</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8" name="Text Placeholder 3"/>
          <p:cNvSpPr>
            <a:spLocks noGrp="1"/>
          </p:cNvSpPr>
          <p:nvPr>
            <p:ph type="body" sz="half" idx="15"/>
          </p:nvPr>
        </p:nvSpPr>
        <p:spPr>
          <a:xfrm>
            <a:off x="539777" y="3015290"/>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0" name="Text Placeholder 3"/>
          <p:cNvSpPr>
            <a:spLocks noGrp="1"/>
          </p:cNvSpPr>
          <p:nvPr>
            <p:ph type="body" sz="half" idx="16"/>
          </p:nvPr>
        </p:nvSpPr>
        <p:spPr>
          <a:xfrm>
            <a:off x="2879710" y="3007906"/>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2" name="Text Placeholder 3"/>
          <p:cNvSpPr>
            <a:spLocks noGrp="1"/>
          </p:cNvSpPr>
          <p:nvPr>
            <p:ph type="body" sz="half" idx="17"/>
          </p:nvPr>
        </p:nvSpPr>
        <p:spPr>
          <a:xfrm>
            <a:off x="5233520" y="3007905"/>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3" name="Date Placeholder 2"/>
          <p:cNvSpPr>
            <a:spLocks noGrp="1"/>
          </p:cNvSpPr>
          <p:nvPr>
            <p:ph type="dt" sz="half" idx="10"/>
          </p:nvPr>
        </p:nvSpPr>
        <p:spPr/>
        <p:txBody>
          <a:bodyPr/>
          <a:lstStyle/>
          <a:p>
            <a:fld id="{5F5CB276-B4F6-49D6-A8D4-15E489616597}" type="datetimeFigureOut">
              <a:rPr lang="el-GR" smtClean="0"/>
              <a:t>13/4/2021</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35866969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grpSp>
        <p:nvGrpSpPr>
          <p:cNvPr id="34" name="Group 33"/>
          <p:cNvGrpSpPr/>
          <p:nvPr/>
        </p:nvGrpSpPr>
        <p:grpSpPr>
          <a:xfrm>
            <a:off x="0" y="609600"/>
            <a:ext cx="9161969" cy="1677035"/>
            <a:chOff x="0" y="2895600"/>
            <a:chExt cx="9161969" cy="1677035"/>
          </a:xfrm>
        </p:grpSpPr>
        <p:pic>
          <p:nvPicPr>
            <p:cNvPr id="35" name="Picture 34"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6" name="Picture 35"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7" name="Rectangle 36"/>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7"/>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el-GR"/>
              <a:t>Κάντε κλικ για να επεξεργαστείτε τον τίτλο υποδείγματος</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1" name="Text Placeholder 3"/>
          <p:cNvSpPr>
            <a:spLocks noGrp="1"/>
          </p:cNvSpPr>
          <p:nvPr>
            <p:ph type="body" sz="half" idx="18"/>
          </p:nvPr>
        </p:nvSpPr>
        <p:spPr>
          <a:xfrm>
            <a:off x="532391" y="4873765"/>
            <a:ext cx="219225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4" name="Text Placeholder 3"/>
          <p:cNvSpPr>
            <a:spLocks noGrp="1"/>
          </p:cNvSpPr>
          <p:nvPr>
            <p:ph type="body" sz="half" idx="19"/>
          </p:nvPr>
        </p:nvSpPr>
        <p:spPr>
          <a:xfrm>
            <a:off x="2869483" y="4873764"/>
            <a:ext cx="2218004"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7" name="Text Placeholder 3"/>
          <p:cNvSpPr>
            <a:spLocks noGrp="1"/>
          </p:cNvSpPr>
          <p:nvPr>
            <p:ph type="body" sz="half" idx="20"/>
          </p:nvPr>
        </p:nvSpPr>
        <p:spPr>
          <a:xfrm>
            <a:off x="5230934" y="4873762"/>
            <a:ext cx="219723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3" name="Date Placeholder 2"/>
          <p:cNvSpPr>
            <a:spLocks noGrp="1"/>
          </p:cNvSpPr>
          <p:nvPr>
            <p:ph type="dt" sz="half" idx="10"/>
          </p:nvPr>
        </p:nvSpPr>
        <p:spPr/>
        <p:txBody>
          <a:bodyPr/>
          <a:lstStyle/>
          <a:p>
            <a:fld id="{5F5CB276-B4F6-49D6-A8D4-15E489616597}" type="datetimeFigureOut">
              <a:rPr lang="el-GR" smtClean="0"/>
              <a:t>13/4/2021</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1052316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grpSp>
        <p:nvGrpSpPr>
          <p:cNvPr id="16" name="Group 15"/>
          <p:cNvGrpSpPr/>
          <p:nvPr/>
        </p:nvGrpSpPr>
        <p:grpSpPr>
          <a:xfrm>
            <a:off x="0" y="609600"/>
            <a:ext cx="9161969" cy="1677035"/>
            <a:chOff x="0" y="2895600"/>
            <a:chExt cx="9161969" cy="1677035"/>
          </a:xfrm>
        </p:grpSpPr>
        <p:pic>
          <p:nvPicPr>
            <p:cNvPr id="17" name="Picture 16"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8" name="Picture 17"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9" name="Rectangle 18"/>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F5CB276-B4F6-49D6-A8D4-15E489616597}" type="datetimeFigureOut">
              <a:rPr lang="el-GR" smtClean="0"/>
              <a:t>13/4/2021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15991599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grpSp>
        <p:nvGrpSpPr>
          <p:cNvPr id="14" name="Group 13"/>
          <p:cNvGrpSpPr/>
          <p:nvPr/>
        </p:nvGrpSpPr>
        <p:grpSpPr>
          <a:xfrm rot="5400000">
            <a:off x="4575305" y="2747178"/>
            <a:ext cx="6862555" cy="1368199"/>
            <a:chOff x="2281445" y="609600"/>
            <a:chExt cx="6862555" cy="1368199"/>
          </a:xfrm>
        </p:grpSpPr>
        <p:sp>
          <p:nvSpPr>
            <p:cNvPr id="12" name="Rectangle 11"/>
            <p:cNvSpPr/>
            <p:nvPr/>
          </p:nvSpPr>
          <p:spPr bwMode="ltGray">
            <a:xfrm>
              <a:off x="2281445" y="609601"/>
              <a:ext cx="5285695"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a:xfrm>
            <a:off x="5029144" y="5936188"/>
            <a:ext cx="2057400" cy="365125"/>
          </a:xfrm>
        </p:spPr>
        <p:txBody>
          <a:bodyPr/>
          <a:lstStyle/>
          <a:p>
            <a:fld id="{5F5CB276-B4F6-49D6-A8D4-15E489616597}" type="datetimeFigureOut">
              <a:rPr lang="el-GR" smtClean="0"/>
              <a:t>13/4/2021</a:t>
            </a:fld>
            <a:endParaRPr lang="el-GR"/>
          </a:p>
        </p:txBody>
      </p:sp>
      <p:sp>
        <p:nvSpPr>
          <p:cNvPr id="5" name="Footer Placeholder 4"/>
          <p:cNvSpPr>
            <a:spLocks noGrp="1"/>
          </p:cNvSpPr>
          <p:nvPr>
            <p:ph type="ftr" sz="quarter" idx="11"/>
          </p:nvPr>
        </p:nvSpPr>
        <p:spPr>
          <a:xfrm>
            <a:off x="510241" y="5936189"/>
            <a:ext cx="4518959" cy="365125"/>
          </a:xfrm>
        </p:spPr>
        <p:txBody>
          <a:bodyPr/>
          <a:lstStyle/>
          <a:p>
            <a:endParaRPr lang="el-GR"/>
          </a:p>
        </p:txBody>
      </p:sp>
      <p:sp>
        <p:nvSpPr>
          <p:cNvPr id="6" name="Slide Number Placeholder 5"/>
          <p:cNvSpPr>
            <a:spLocks noGrp="1"/>
          </p:cNvSpPr>
          <p:nvPr>
            <p:ph type="sldNum" sz="quarter" idx="12"/>
          </p:nvPr>
        </p:nvSpPr>
        <p:spPr>
          <a:xfrm>
            <a:off x="7431152" y="5432500"/>
            <a:ext cx="1149636" cy="1273100"/>
          </a:xfrm>
        </p:spPr>
        <p:txBody>
          <a:bodyPr anchor="t"/>
          <a:lstStyle>
            <a:lvl1pPr algn="ctr">
              <a:defRPr/>
            </a:lvl1pPr>
          </a:lstStyle>
          <a:p>
            <a:fld id="{8B79CD77-0F11-4B13-9BD1-02B39793C195}" type="slidenum">
              <a:rPr lang="el-GR" smtClean="0"/>
              <a:t>‹#›</a:t>
            </a:fld>
            <a:endParaRPr lang="el-GR"/>
          </a:p>
        </p:txBody>
      </p:sp>
    </p:spTree>
    <p:extLst>
      <p:ext uri="{BB962C8B-B14F-4D97-AF65-F5344CB8AC3E}">
        <p14:creationId xmlns:p14="http://schemas.microsoft.com/office/powerpoint/2010/main" val="3868945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grpSp>
        <p:nvGrpSpPr>
          <p:cNvPr id="27" name="Group 26"/>
          <p:cNvGrpSpPr/>
          <p:nvPr/>
        </p:nvGrpSpPr>
        <p:grpSpPr>
          <a:xfrm>
            <a:off x="0" y="609600"/>
            <a:ext cx="9161969" cy="1677035"/>
            <a:chOff x="0" y="2895600"/>
            <a:chExt cx="9161969" cy="1677035"/>
          </a:xfrm>
        </p:grpSpPr>
        <p:pic>
          <p:nvPicPr>
            <p:cNvPr id="28" name="Picture 2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9" name="Picture 2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0" name="Rectangle 2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F5CB276-B4F6-49D6-A8D4-15E489616597}" type="datetimeFigureOut">
              <a:rPr lang="el-GR" smtClean="0"/>
              <a:t>13/4/2021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3620477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grpSp>
        <p:nvGrpSpPr>
          <p:cNvPr id="18" name="Group 17"/>
          <p:cNvGrpSpPr/>
          <p:nvPr/>
        </p:nvGrpSpPr>
        <p:grpSpPr>
          <a:xfrm>
            <a:off x="0" y="2728432"/>
            <a:ext cx="9161969" cy="1677035"/>
            <a:chOff x="0" y="2895600"/>
            <a:chExt cx="9161969" cy="1677035"/>
          </a:xfrm>
        </p:grpSpPr>
        <p:pic>
          <p:nvPicPr>
            <p:cNvPr id="19" name="Picture 1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0" name="Picture 1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1" name="Rectangle 2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chor="ctr">
            <a:normAutofit/>
          </a:bodyPr>
          <a:lstStyle>
            <a:lvl1pPr algn="r">
              <a:defRPr sz="36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a:xfrm>
            <a:off x="5365810" y="5936188"/>
            <a:ext cx="2057400" cy="365125"/>
          </a:xfrm>
        </p:spPr>
        <p:txBody>
          <a:bodyPr/>
          <a:lstStyle/>
          <a:p>
            <a:fld id="{5F5CB276-B4F6-49D6-A8D4-15E489616597}" type="datetimeFigureOut">
              <a:rPr lang="el-GR" smtClean="0"/>
              <a:t>13/4/2021</a:t>
            </a:fld>
            <a:endParaRPr lang="el-GR"/>
          </a:p>
        </p:txBody>
      </p:sp>
      <p:sp>
        <p:nvSpPr>
          <p:cNvPr id="5" name="Footer Placeholder 4"/>
          <p:cNvSpPr>
            <a:spLocks noGrp="1"/>
          </p:cNvSpPr>
          <p:nvPr>
            <p:ph type="ftr" sz="quarter" idx="11"/>
          </p:nvPr>
        </p:nvSpPr>
        <p:spPr>
          <a:xfrm>
            <a:off x="533400" y="5936189"/>
            <a:ext cx="4834673" cy="365125"/>
          </a:xfrm>
        </p:spPr>
        <p:txBody>
          <a:bodyPr/>
          <a:lstStyle/>
          <a:p>
            <a:endParaRPr lang="el-GR"/>
          </a:p>
        </p:txBody>
      </p:sp>
      <p:sp>
        <p:nvSpPr>
          <p:cNvPr id="6" name="Slide Number Placeholder 5"/>
          <p:cNvSpPr>
            <a:spLocks noGrp="1"/>
          </p:cNvSpPr>
          <p:nvPr>
            <p:ph type="sldNum" sz="quarter" idx="12"/>
          </p:nvPr>
        </p:nvSpPr>
        <p:spPr>
          <a:xfrm>
            <a:off x="7856438" y="2869896"/>
            <a:ext cx="1149836" cy="1090789"/>
          </a:xfrm>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329426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5F5CB276-B4F6-49D6-A8D4-15E489616597}" type="datetimeFigureOut">
              <a:rPr lang="el-GR" smtClean="0"/>
              <a:t>13/4/2021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571517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grpSp>
        <p:nvGrpSpPr>
          <p:cNvPr id="28" name="Group 27"/>
          <p:cNvGrpSpPr/>
          <p:nvPr/>
        </p:nvGrpSpPr>
        <p:grpSpPr>
          <a:xfrm>
            <a:off x="0" y="609600"/>
            <a:ext cx="9161969" cy="1677035"/>
            <a:chOff x="0" y="2895600"/>
            <a:chExt cx="9161969" cy="1677035"/>
          </a:xfrm>
        </p:grpSpPr>
        <p:pic>
          <p:nvPicPr>
            <p:cNvPr id="29" name="Picture 2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0" name="Picture 2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1" name="Rectangle 3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3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531638" y="3030009"/>
            <a:ext cx="3367045" cy="2906179"/>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4061129" y="3030009"/>
            <a:ext cx="3367044" cy="2906179"/>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5F5CB276-B4F6-49D6-A8D4-15E489616597}" type="datetimeFigureOut">
              <a:rPr lang="el-GR" smtClean="0"/>
              <a:t>13/4/2021</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4292932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grpSp>
        <p:nvGrpSpPr>
          <p:cNvPr id="15" name="Group 14"/>
          <p:cNvGrpSpPr/>
          <p:nvPr/>
        </p:nvGrpSpPr>
        <p:grpSpPr>
          <a:xfrm>
            <a:off x="0" y="609600"/>
            <a:ext cx="9161969" cy="1677035"/>
            <a:chOff x="0" y="2895600"/>
            <a:chExt cx="9161969" cy="1677035"/>
          </a:xfrm>
        </p:grpSpPr>
        <p:pic>
          <p:nvPicPr>
            <p:cNvPr id="16" name="Picture 15"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7" name="Picture 16"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8" name="Rectangle 17"/>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5F5CB276-B4F6-49D6-A8D4-15E489616597}" type="datetimeFigureOut">
              <a:rPr lang="el-GR" smtClean="0"/>
              <a:t>13/4/2021</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2637710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pic>
        <p:nvPicPr>
          <p:cNvPr id="12" name="Picture 11" descr="HD-ShadowShort.png"/>
          <p:cNvPicPr>
            <a:picLocks noChangeAspect="1"/>
          </p:cNvPicPr>
          <p:nvPr/>
        </p:nvPicPr>
        <p:blipFill rotWithShape="1">
          <a:blip r:embed="rId2" cstate="print">
            <a:extLst>
              <a:ext uri="{28A0092B-C50C-407E-A947-70E740481C1C}">
                <a14:useLocalDpi xmlns:a14="http://schemas.microsoft.com/office/drawing/2010/main" val="0"/>
              </a:ext>
            </a:extLst>
          </a:blip>
          <a:srcRect r="9871"/>
          <a:stretch/>
        </p:blipFill>
        <p:spPr>
          <a:xfrm>
            <a:off x="7717217" y="1973262"/>
            <a:ext cx="1444752" cy="144270"/>
          </a:xfrm>
          <a:prstGeom prst="rect">
            <a:avLst/>
          </a:prstGeom>
        </p:spPr>
      </p:pic>
      <p:sp>
        <p:nvSpPr>
          <p:cNvPr id="14" name="Rectangle 13"/>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5F5CB276-B4F6-49D6-A8D4-15E489616597}" type="datetimeFigureOut">
              <a:rPr lang="el-GR" smtClean="0"/>
              <a:t>13/4/2021</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269984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chor="ctr">
            <a:normAutofit/>
          </a:bodyPr>
          <a:lstStyle>
            <a:lvl1pPr>
              <a:defRPr sz="360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F5CB276-B4F6-49D6-A8D4-15E489616597}" type="datetimeFigureOut">
              <a:rPr lang="el-GR" smtClean="0"/>
              <a:t>13/4/2021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63448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chor="ctr">
            <a:normAutofit/>
          </a:bodyPr>
          <a:lstStyle>
            <a:lvl1pPr>
              <a:defRPr sz="360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F5CB276-B4F6-49D6-A8D4-15E489616597}" type="datetimeFigureOut">
              <a:rPr lang="el-GR" smtClean="0"/>
              <a:t>13/4/2021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B79CD77-0F11-4B13-9BD1-02B39793C195}" type="slidenum">
              <a:rPr lang="el-GR" smtClean="0"/>
              <a:t>‹#›</a:t>
            </a:fld>
            <a:endParaRPr lang="el-GR"/>
          </a:p>
        </p:txBody>
      </p:sp>
    </p:spTree>
    <p:extLst>
      <p:ext uri="{BB962C8B-B14F-4D97-AF65-F5344CB8AC3E}">
        <p14:creationId xmlns:p14="http://schemas.microsoft.com/office/powerpoint/2010/main" val="3832817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7" name="Picture 3" descr="C:\Users\James\Desktop\msft\Berlin\build Assets\hashOverlaySD-FullResolve.png"/>
          <p:cNvPicPr>
            <a:picLocks noChangeAspect="1" noChangeArrowheads="1"/>
          </p:cNvPicPr>
          <p:nvPr/>
        </p:nvPicPr>
        <p:blipFill>
          <a:blip r:embed="rId19">
            <a:alphaModFix amt="10000"/>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531639" y="753228"/>
            <a:ext cx="6896534" cy="1080938"/>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533400" y="2336873"/>
            <a:ext cx="6887389" cy="3599316"/>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5367881" y="5936188"/>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F5CB276-B4F6-49D6-A8D4-15E489616597}" type="datetimeFigureOut">
              <a:rPr lang="el-GR" smtClean="0"/>
              <a:t>13/4/2021</a:t>
            </a:fld>
            <a:endParaRPr lang="el-GR"/>
          </a:p>
        </p:txBody>
      </p:sp>
      <p:sp>
        <p:nvSpPr>
          <p:cNvPr id="5" name="Footer Placeholder 4"/>
          <p:cNvSpPr>
            <a:spLocks noGrp="1"/>
          </p:cNvSpPr>
          <p:nvPr>
            <p:ph type="ftr" sz="quarter" idx="3"/>
          </p:nvPr>
        </p:nvSpPr>
        <p:spPr>
          <a:xfrm>
            <a:off x="533400" y="5936189"/>
            <a:ext cx="4834673"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7848600" y="753228"/>
            <a:ext cx="1157674"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8B79CD77-0F11-4B13-9BD1-02B39793C195}" type="slidenum">
              <a:rPr lang="el-GR" smtClean="0"/>
              <a:t>‹#›</a:t>
            </a:fld>
            <a:endParaRPr lang="el-GR"/>
          </a:p>
        </p:txBody>
      </p:sp>
    </p:spTree>
    <p:extLst>
      <p:ext uri="{BB962C8B-B14F-4D97-AF65-F5344CB8AC3E}">
        <p14:creationId xmlns:p14="http://schemas.microsoft.com/office/powerpoint/2010/main" val="2722193169"/>
      </p:ext>
    </p:extLst>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9.xml"/><Relationship Id="rId5" Type="http://schemas.openxmlformats.org/officeDocument/2006/relationships/image" Target="../media/image7.jpe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9.xml"/><Relationship Id="rId5" Type="http://schemas.openxmlformats.org/officeDocument/2006/relationships/image" Target="../media/image9.jpe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9.xml"/><Relationship Id="rId5" Type="http://schemas.openxmlformats.org/officeDocument/2006/relationships/image" Target="../media/image10.jpe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9.xml"/><Relationship Id="rId5" Type="http://schemas.openxmlformats.org/officeDocument/2006/relationships/image" Target="../media/image11.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50" name="Rectangle 49">
            <a:extLst>
              <a:ext uri="{FF2B5EF4-FFF2-40B4-BE49-F238E27FC236}">
                <a16:creationId xmlns:a16="http://schemas.microsoft.com/office/drawing/2014/main" xmlns="" id="{B5C18694-F55B-41C0-ABF3-C1D971F99A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51">
            <a:extLst>
              <a:ext uri="{FF2B5EF4-FFF2-40B4-BE49-F238E27FC236}">
                <a16:creationId xmlns:a16="http://schemas.microsoft.com/office/drawing/2014/main" xmlns="" id="{E3E46CA8-7278-4BA3-AACE-235B5B3B53E0}"/>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1 - Τίτλος"/>
          <p:cNvSpPr>
            <a:spLocks noGrp="1"/>
          </p:cNvSpPr>
          <p:nvPr>
            <p:ph type="ctrTitle"/>
          </p:nvPr>
        </p:nvSpPr>
        <p:spPr>
          <a:xfrm>
            <a:off x="482600" y="643467"/>
            <a:ext cx="8178799" cy="3251878"/>
          </a:xfrm>
          <a:effectLst>
            <a:outerShdw blurRad="88900" dist="38100" dir="2700000" algn="tl" rotWithShape="0">
              <a:prstClr val="black">
                <a:alpha val="30000"/>
              </a:prstClr>
            </a:outerShdw>
          </a:effectLst>
        </p:spPr>
        <p:txBody>
          <a:bodyPr vert="horz" lIns="91440" tIns="45720" rIns="91440" bIns="45720" rtlCol="0">
            <a:normAutofit/>
          </a:bodyPr>
          <a:lstStyle/>
          <a:p>
            <a:pPr algn="ctr"/>
            <a:r>
              <a:rPr lang="en-US" sz="6300" dirty="0"/>
              <a:t>Τ</a:t>
            </a:r>
            <a:r>
              <a:rPr lang="el-GR" sz="6300" dirty="0"/>
              <a:t>Ο</a:t>
            </a:r>
            <a:r>
              <a:rPr lang="en-US" sz="6300" dirty="0"/>
              <a:t> ΝΕΟ ΜΟΥΣΕΙΟ </a:t>
            </a:r>
          </a:p>
        </p:txBody>
      </p:sp>
      <p:sp>
        <p:nvSpPr>
          <p:cNvPr id="3" name="2 - Υπότιτλος"/>
          <p:cNvSpPr>
            <a:spLocks noGrp="1"/>
          </p:cNvSpPr>
          <p:nvPr>
            <p:ph type="subTitle" idx="1"/>
          </p:nvPr>
        </p:nvSpPr>
        <p:spPr>
          <a:xfrm>
            <a:off x="1517949" y="4233672"/>
            <a:ext cx="6108101" cy="1145829"/>
          </a:xfrm>
          <a:effectLst>
            <a:outerShdw blurRad="88900" dist="38100" dir="2700000" algn="tl" rotWithShape="0">
              <a:prstClr val="black">
                <a:alpha val="30000"/>
              </a:prstClr>
            </a:outerShdw>
          </a:effectLst>
        </p:spPr>
        <p:txBody>
          <a:bodyPr vert="horz" lIns="91440" tIns="45720" rIns="91440" bIns="45720" rtlCol="0">
            <a:normAutofit/>
          </a:bodyPr>
          <a:lstStyle/>
          <a:p>
            <a:pPr algn="ctr"/>
            <a:r>
              <a:rPr lang="en-US" sz="1400" dirty="0"/>
              <a:t>ΜΟΥΣΕΙΑ ΩΣ ΦΟΡΕΙΣ ΠΟΛΙΤΙΣΤΙΚΗΣ ΔΙΑΧΕΙΡΙΣΗΣ</a:t>
            </a:r>
            <a:br>
              <a:rPr lang="en-US" sz="1400" dirty="0"/>
            </a:br>
            <a:r>
              <a:rPr lang="en-US" sz="1400" dirty="0"/>
              <a:t/>
            </a:r>
            <a:br>
              <a:rPr lang="en-US" sz="1400" dirty="0"/>
            </a:br>
            <a:r>
              <a:rPr lang="en-US" sz="1400" dirty="0"/>
              <a:t>ΕΘΝΙΚΗ ΣΧΟΛΗ ΔΗΜΟΣΙΑΣ ΔΙΟΙΚΗΣΗΣ ΚΑΙ ΑΥΤΟΔΙΟΙΚΗΣΗΣ</a:t>
            </a:r>
          </a:p>
          <a:p>
            <a:pPr algn="ctr"/>
            <a:r>
              <a:rPr lang="en-US" sz="1400" dirty="0"/>
              <a:t>ΜΑΘΗΜΑ 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404A6F23-0B8B-412E-A7D5-0EEA09700B61}"/>
              </a:ext>
            </a:extLst>
          </p:cNvPr>
          <p:cNvSpPr>
            <a:spLocks noGrp="1"/>
          </p:cNvSpPr>
          <p:nvPr>
            <p:ph type="title"/>
          </p:nvPr>
        </p:nvSpPr>
        <p:spPr/>
        <p:txBody>
          <a:bodyPr/>
          <a:lstStyle/>
          <a:p>
            <a:r>
              <a:rPr lang="el-GR" dirty="0"/>
              <a:t>ΜΟΥΣΕΙΟ ΚΑΙ ΜΑΡΚΕΤΙΓΚ</a:t>
            </a:r>
          </a:p>
        </p:txBody>
      </p:sp>
      <p:sp>
        <p:nvSpPr>
          <p:cNvPr id="3" name="Θέση περιεχομένου 2">
            <a:extLst>
              <a:ext uri="{FF2B5EF4-FFF2-40B4-BE49-F238E27FC236}">
                <a16:creationId xmlns:a16="http://schemas.microsoft.com/office/drawing/2014/main" xmlns="" id="{C5657EEB-F007-401E-B35D-F889B1013D9D}"/>
              </a:ext>
            </a:extLst>
          </p:cNvPr>
          <p:cNvSpPr>
            <a:spLocks noGrp="1"/>
          </p:cNvSpPr>
          <p:nvPr>
            <p:ph idx="1"/>
          </p:nvPr>
        </p:nvSpPr>
        <p:spPr/>
        <p:txBody>
          <a:bodyPr/>
          <a:lstStyle/>
          <a:p>
            <a:pPr marL="0" indent="0">
              <a:buNone/>
            </a:pPr>
            <a:r>
              <a:rPr lang="el-GR" dirty="0"/>
              <a:t>Η πρόκληση για τα σύγχρονα μουσεία είναι η προτεραιότητα στη μελέτη και το σχεδιασμό ενός ολοκληρωμένου σχεδίου μάρκετινγκ που θα ταυτίζεται με το ρόλο και την αποστολή του μουσείου και θα εξασφαλίζει την επίτευξη του οράματός του, όπως αυτό έχει ορισθεί από την διοίκησή του. Η συνεπής άσκηση μάρκετινγκ που θα αξιοποιεί και θα στηρίζει στο μέγιστο ένα μουσείο μπορεί εύκολα να το εδραιώσει στην αποδοχή και την εκτίμηση του κοινού</a:t>
            </a:r>
          </a:p>
        </p:txBody>
      </p:sp>
    </p:spTree>
    <p:extLst>
      <p:ext uri="{BB962C8B-B14F-4D97-AF65-F5344CB8AC3E}">
        <p14:creationId xmlns:p14="http://schemas.microsoft.com/office/powerpoint/2010/main" val="519805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A106B9FE-7E5A-4047-B5D3-C3C24BD3E8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61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B60EBA20-0A64-45D5-B937-FE93DCA01C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589224" y="0"/>
            <a:ext cx="255477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xmlns="" id="{3EAD5E5B-543A-4690-8C75-BACF7FFB40E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2382" y="0"/>
            <a:ext cx="9144000" cy="6858000"/>
          </a:xfrm>
          <a:prstGeom prst="rect">
            <a:avLst/>
          </a:prstGeom>
        </p:spPr>
      </p:pic>
      <p:pic>
        <p:nvPicPr>
          <p:cNvPr id="14" name="Picture 13">
            <a:extLst>
              <a:ext uri="{FF2B5EF4-FFF2-40B4-BE49-F238E27FC236}">
                <a16:creationId xmlns:a16="http://schemas.microsoft.com/office/drawing/2014/main" xmlns="" id="{98739700-980C-4F96-84CD-97157DFE86A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1" y="1959089"/>
            <a:ext cx="6830522" cy="321164"/>
          </a:xfrm>
          <a:prstGeom prst="rect">
            <a:avLst/>
          </a:prstGeom>
        </p:spPr>
      </p:pic>
      <p:sp>
        <p:nvSpPr>
          <p:cNvPr id="16" name="Rectangle 15">
            <a:extLst>
              <a:ext uri="{FF2B5EF4-FFF2-40B4-BE49-F238E27FC236}">
                <a16:creationId xmlns:a16="http://schemas.microsoft.com/office/drawing/2014/main" xmlns="" id="{52A2FDCB-3B06-44F3-A0AA-2C056C3E51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0" y="609600"/>
            <a:ext cx="6830523" cy="136819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79424F10-44FF-4443-A6B8-C5B11D661C28}"/>
              </a:ext>
            </a:extLst>
          </p:cNvPr>
          <p:cNvSpPr>
            <a:spLocks noGrp="1"/>
          </p:cNvSpPr>
          <p:nvPr>
            <p:ph type="title"/>
          </p:nvPr>
        </p:nvSpPr>
        <p:spPr>
          <a:xfrm>
            <a:off x="510240" y="753228"/>
            <a:ext cx="5596383" cy="1080938"/>
          </a:xfrm>
        </p:spPr>
        <p:txBody>
          <a:bodyPr>
            <a:normAutofit/>
          </a:bodyPr>
          <a:lstStyle/>
          <a:p>
            <a:r>
              <a:rPr lang="el-GR">
                <a:solidFill>
                  <a:srgbClr val="FFFFFF"/>
                </a:solidFill>
              </a:rPr>
              <a:t>ΟΡΙΣΜΟΣ </a:t>
            </a:r>
            <a:r>
              <a:rPr lang="en-US">
                <a:solidFill>
                  <a:srgbClr val="FFFFFF"/>
                </a:solidFill>
              </a:rPr>
              <a:t>ICOM</a:t>
            </a:r>
            <a:endParaRPr lang="el-GR">
              <a:solidFill>
                <a:srgbClr val="FFFFFF"/>
              </a:solidFill>
            </a:endParaRPr>
          </a:p>
        </p:txBody>
      </p:sp>
      <p:sp>
        <p:nvSpPr>
          <p:cNvPr id="3" name="Θέση περιεχομένου 2">
            <a:extLst>
              <a:ext uri="{FF2B5EF4-FFF2-40B4-BE49-F238E27FC236}">
                <a16:creationId xmlns:a16="http://schemas.microsoft.com/office/drawing/2014/main" xmlns="" id="{71DD0C67-F450-4A6C-AF85-B50F48D1EF1D}"/>
              </a:ext>
            </a:extLst>
          </p:cNvPr>
          <p:cNvSpPr>
            <a:spLocks noGrp="1"/>
          </p:cNvSpPr>
          <p:nvPr>
            <p:ph idx="1"/>
          </p:nvPr>
        </p:nvSpPr>
        <p:spPr>
          <a:xfrm>
            <a:off x="510240" y="2336873"/>
            <a:ext cx="5596383" cy="3142077"/>
          </a:xfrm>
        </p:spPr>
        <p:txBody>
          <a:bodyPr>
            <a:normAutofit lnSpcReduction="10000"/>
          </a:bodyPr>
          <a:lstStyle/>
          <a:p>
            <a:r>
              <a:rPr lang="en-US" sz="1600" dirty="0"/>
              <a:t>“</a:t>
            </a:r>
            <a:r>
              <a:rPr lang="el-GR" dirty="0"/>
              <a:t>ο μόνιμος θεσμός, χωρίς κερδοσκοπικό χαρακτήρα, στην υπηρεσία της κοινωνίας και της ανάπτυξής της, ανοιχτός στο κοινό, ο οποίος αποκτά, συντηρεί, μελετά, κοινοποιεί και εκθέτει υλικές μαρτυρίες του ανθρώπου και του περιβάλλοντός του με σκοπό τη μελέτη, την εκπαίδευση και την ψυχαγωγία</a:t>
            </a:r>
            <a:r>
              <a:rPr lang="en-US" sz="1600" dirty="0"/>
              <a:t>”</a:t>
            </a:r>
            <a:endParaRPr lang="el-GR" sz="1600" dirty="0"/>
          </a:p>
        </p:txBody>
      </p:sp>
    </p:spTree>
    <p:extLst>
      <p:ext uri="{BB962C8B-B14F-4D97-AF65-F5344CB8AC3E}">
        <p14:creationId xmlns:p14="http://schemas.microsoft.com/office/powerpoint/2010/main" val="4033518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4B0FA309-807F-4C17-98EF-A3BA7388E2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xmlns="" id="{2642A87B-CAE9-4F8F-B293-28388E45D9E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2" name="Rectangle 11">
            <a:extLst>
              <a:ext uri="{FF2B5EF4-FFF2-40B4-BE49-F238E27FC236}">
                <a16:creationId xmlns:a16="http://schemas.microsoft.com/office/drawing/2014/main" xmlns="" id="{C8FA1749-B91A-40E7-AD01-0B9C9C6AF74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83395" y="0"/>
            <a:ext cx="5664708" cy="6858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xmlns="" id="{3B7A934F-FFF7-4353-83D3-4EF66E93EEF8}"/>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cstate="print">
            <a:extLst>
              <a:ext uri="{28A0092B-C50C-407E-A947-70E740481C1C}">
                <a14:useLocalDpi xmlns:a14="http://schemas.microsoft.com/office/drawing/2010/main" val="0"/>
              </a:ext>
            </a:extLst>
          </a:blip>
          <a:stretch>
            <a:fillRect/>
          </a:stretch>
        </p:blipFill>
        <p:spPr>
          <a:xfrm>
            <a:off x="0" y="5006045"/>
            <a:ext cx="3723894" cy="144668"/>
          </a:xfrm>
          <a:prstGeom prst="rect">
            <a:avLst/>
          </a:prstGeom>
        </p:spPr>
      </p:pic>
      <p:sp>
        <p:nvSpPr>
          <p:cNvPr id="16" name="Rectangle 15">
            <a:extLst>
              <a:ext uri="{FF2B5EF4-FFF2-40B4-BE49-F238E27FC236}">
                <a16:creationId xmlns:a16="http://schemas.microsoft.com/office/drawing/2014/main" xmlns="" id="{700676C8-6DE8-47DD-9A23-D42063A12E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838764"/>
            <a:ext cx="3723424" cy="3180473"/>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8869B783-6B8E-47B1-B8DF-63405A0CB5EF}"/>
              </a:ext>
            </a:extLst>
          </p:cNvPr>
          <p:cNvSpPr>
            <a:spLocks noGrp="1"/>
          </p:cNvSpPr>
          <p:nvPr>
            <p:ph type="title"/>
          </p:nvPr>
        </p:nvSpPr>
        <p:spPr>
          <a:xfrm>
            <a:off x="510240" y="2063262"/>
            <a:ext cx="2804460" cy="2661052"/>
          </a:xfrm>
        </p:spPr>
        <p:txBody>
          <a:bodyPr>
            <a:normAutofit/>
          </a:bodyPr>
          <a:lstStyle/>
          <a:p>
            <a:pPr algn="r"/>
            <a:r>
              <a:rPr lang="el-GR" sz="3500">
                <a:solidFill>
                  <a:srgbClr val="FFFFFF"/>
                </a:solidFill>
              </a:rPr>
              <a:t>ΜΟΥΣΕΙΑ ΚΑΙ ΠΟΛΙΤΙΣΜΟΣ</a:t>
            </a:r>
          </a:p>
        </p:txBody>
      </p:sp>
      <p:sp>
        <p:nvSpPr>
          <p:cNvPr id="3" name="Θέση περιεχομένου 2">
            <a:extLst>
              <a:ext uri="{FF2B5EF4-FFF2-40B4-BE49-F238E27FC236}">
                <a16:creationId xmlns:a16="http://schemas.microsoft.com/office/drawing/2014/main" xmlns="" id="{7719ECAA-D3F9-4B76-B7BC-2CE6DDE82A58}"/>
              </a:ext>
            </a:extLst>
          </p:cNvPr>
          <p:cNvSpPr>
            <a:spLocks noGrp="1"/>
          </p:cNvSpPr>
          <p:nvPr>
            <p:ph idx="1"/>
          </p:nvPr>
        </p:nvSpPr>
        <p:spPr>
          <a:xfrm>
            <a:off x="3965996" y="661106"/>
            <a:ext cx="4693021" cy="5503101"/>
          </a:xfrm>
        </p:spPr>
        <p:txBody>
          <a:bodyPr anchor="ctr">
            <a:normAutofit/>
          </a:bodyPr>
          <a:lstStyle/>
          <a:p>
            <a:r>
              <a:rPr lang="el-GR" sz="1700">
                <a:solidFill>
                  <a:srgbClr val="FFFFFF"/>
                </a:solidFill>
              </a:rPr>
              <a:t>Τα Μουσεία και οι πολιτισμικοί χώροι επιλέγουν και προβάλουν πολιτισμικά αγαθά και αναπαράγουν ιδέες και απόψεις που συντελούν στη διατήρηση της συλλογικής μνήμης. Με άλλα λόγια θα μπορούσαμε να πούμε ότι συνδιαμορφώνουν τον πολιτισμό μέσα από διαδικασίες που τον καθορίζουν και τον αναδεικνύουν</a:t>
            </a:r>
          </a:p>
        </p:txBody>
      </p:sp>
    </p:spTree>
    <p:extLst>
      <p:ext uri="{BB962C8B-B14F-4D97-AF65-F5344CB8AC3E}">
        <p14:creationId xmlns:p14="http://schemas.microsoft.com/office/powerpoint/2010/main" val="3417008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xmlns="" id="{B2A773CA-28F4-49C2-BFA3-49A5867C7AF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xmlns="" id="{5D7C72BA-4476-4E4B-BC37-9A75FD0C5951}"/>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6" name="Rectangle 25">
            <a:extLst>
              <a:ext uri="{FF2B5EF4-FFF2-40B4-BE49-F238E27FC236}">
                <a16:creationId xmlns:a16="http://schemas.microsoft.com/office/drawing/2014/main" xmlns="" id="{3009A16D-868B-4145-BBC6-555098537E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83395" y="0"/>
            <a:ext cx="566470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extLst>
              <a:ext uri="{FF2B5EF4-FFF2-40B4-BE49-F238E27FC236}">
                <a16:creationId xmlns:a16="http://schemas.microsoft.com/office/drawing/2014/main" xmlns="" id="{3992EB33-38E1-4175-8EE2-9BB8CC159C7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cstate="print">
            <a:extLst>
              <a:ext uri="{28A0092B-C50C-407E-A947-70E740481C1C}">
                <a14:useLocalDpi xmlns:a14="http://schemas.microsoft.com/office/drawing/2010/main" val="0"/>
              </a:ext>
            </a:extLst>
          </a:blip>
          <a:stretch>
            <a:fillRect/>
          </a:stretch>
        </p:blipFill>
        <p:spPr>
          <a:xfrm>
            <a:off x="0" y="5006045"/>
            <a:ext cx="3723894" cy="144668"/>
          </a:xfrm>
          <a:prstGeom prst="rect">
            <a:avLst/>
          </a:prstGeom>
        </p:spPr>
      </p:pic>
      <p:sp>
        <p:nvSpPr>
          <p:cNvPr id="30" name="Rectangle 29">
            <a:extLst>
              <a:ext uri="{FF2B5EF4-FFF2-40B4-BE49-F238E27FC236}">
                <a16:creationId xmlns:a16="http://schemas.microsoft.com/office/drawing/2014/main" xmlns="" id="{2DCAE5CF-5D29-4779-83E1-BDB64E4F30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838764"/>
            <a:ext cx="3723424" cy="318047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EDF2E456-5B87-400B-9EDB-2DD60D2EAB2E}"/>
              </a:ext>
            </a:extLst>
          </p:cNvPr>
          <p:cNvSpPr>
            <a:spLocks noGrp="1"/>
          </p:cNvSpPr>
          <p:nvPr>
            <p:ph type="title"/>
          </p:nvPr>
        </p:nvSpPr>
        <p:spPr>
          <a:xfrm>
            <a:off x="510240" y="2063262"/>
            <a:ext cx="2804460" cy="2661052"/>
          </a:xfrm>
        </p:spPr>
        <p:txBody>
          <a:bodyPr>
            <a:normAutofit/>
          </a:bodyPr>
          <a:lstStyle/>
          <a:p>
            <a:pPr algn="r"/>
            <a:r>
              <a:rPr lang="el-GR" sz="3200"/>
              <a:t>ΕΠΙΚΟΙΝΩΝΙΑ-ΝΕΕΣ ΤΕΧΝΟΛΟΓΙΕΣ</a:t>
            </a:r>
          </a:p>
        </p:txBody>
      </p:sp>
      <p:graphicFrame>
        <p:nvGraphicFramePr>
          <p:cNvPr id="18" name="Θέση περιεχομένου 2">
            <a:extLst>
              <a:ext uri="{FF2B5EF4-FFF2-40B4-BE49-F238E27FC236}">
                <a16:creationId xmlns:a16="http://schemas.microsoft.com/office/drawing/2014/main" xmlns="" id="{433EB546-B0CD-42D8-ABFB-5A2D24C2BACD}"/>
              </a:ext>
            </a:extLst>
          </p:cNvPr>
          <p:cNvGraphicFramePr>
            <a:graphicFrameLocks noGrp="1"/>
          </p:cNvGraphicFramePr>
          <p:nvPr>
            <p:ph idx="1"/>
            <p:extLst>
              <p:ext uri="{D42A27DB-BD31-4B8C-83A1-F6EECF244321}">
                <p14:modId xmlns:p14="http://schemas.microsoft.com/office/powerpoint/2010/main" val="3047351914"/>
              </p:ext>
            </p:extLst>
          </p:nvPr>
        </p:nvGraphicFramePr>
        <p:xfrm>
          <a:off x="3963591" y="639763"/>
          <a:ext cx="4695825" cy="55784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6266887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F93BE068-EB49-4EE8-B342-7FF888A4688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xmlns="" id="{C1B05C9B-60E1-40F3-BB02-7DAF0B1F01A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Θέση περιεχομένου 2">
            <a:extLst>
              <a:ext uri="{FF2B5EF4-FFF2-40B4-BE49-F238E27FC236}">
                <a16:creationId xmlns:a16="http://schemas.microsoft.com/office/drawing/2014/main" xmlns="" id="{D1175FC8-2919-42D1-8FDF-803819CC5C1C}"/>
              </a:ext>
            </a:extLst>
          </p:cNvPr>
          <p:cNvSpPr>
            <a:spLocks noGrp="1"/>
          </p:cNvSpPr>
          <p:nvPr>
            <p:ph idx="1"/>
          </p:nvPr>
        </p:nvSpPr>
        <p:spPr>
          <a:xfrm>
            <a:off x="482600" y="664477"/>
            <a:ext cx="6243463" cy="3557525"/>
          </a:xfrm>
        </p:spPr>
        <p:txBody>
          <a:bodyPr anchor="b">
            <a:normAutofit/>
          </a:bodyPr>
          <a:lstStyle/>
          <a:p>
            <a:r>
              <a:rPr lang="el-GR" sz="2800" dirty="0"/>
              <a:t>ΑΓΑΘΑ</a:t>
            </a:r>
          </a:p>
          <a:p>
            <a:r>
              <a:rPr lang="el-GR" sz="2800" dirty="0"/>
              <a:t>ΠΡΟΙΟΝΤΑ</a:t>
            </a:r>
            <a:endParaRPr lang="en-US" sz="2800" dirty="0"/>
          </a:p>
          <a:p>
            <a:r>
              <a:rPr lang="el-GR" sz="2800" dirty="0"/>
              <a:t>ΟΛΙΣΤΙΚΗ ΕΜΠΕΙΡΙΑ</a:t>
            </a:r>
          </a:p>
          <a:p>
            <a:r>
              <a:rPr lang="el-GR" sz="2800" dirty="0"/>
              <a:t>ΝΕΕΣ ΤΕΧΝΟΛΟΓΙΕΣ </a:t>
            </a:r>
          </a:p>
        </p:txBody>
      </p:sp>
      <p:sp>
        <p:nvSpPr>
          <p:cNvPr id="12" name="Rectangle 11">
            <a:extLst>
              <a:ext uri="{FF2B5EF4-FFF2-40B4-BE49-F238E27FC236}">
                <a16:creationId xmlns:a16="http://schemas.microsoft.com/office/drawing/2014/main" xmlns="" id="{80C94170-18D0-486D-BF90-C5D8F24654B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39" y="6210130"/>
            <a:ext cx="6726064" cy="275942"/>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92F0C59B-04F6-4625-98E1-3A5809FD1D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0" y="4557357"/>
            <a:ext cx="6734003" cy="1660332"/>
          </a:xfrm>
          <a:prstGeom prst="rect">
            <a:avLst/>
          </a:prstGeom>
          <a:solidFill>
            <a:srgbClr val="0D0D0D">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A709B2CA-F000-4A5A-BEA0-077C3FBCA2F3}"/>
              </a:ext>
            </a:extLst>
          </p:cNvPr>
          <p:cNvSpPr>
            <a:spLocks noGrp="1"/>
          </p:cNvSpPr>
          <p:nvPr>
            <p:ph type="title"/>
          </p:nvPr>
        </p:nvSpPr>
        <p:spPr>
          <a:xfrm>
            <a:off x="510240" y="4714194"/>
            <a:ext cx="6097015" cy="1311176"/>
          </a:xfrm>
        </p:spPr>
        <p:txBody>
          <a:bodyPr anchor="b">
            <a:normAutofit/>
          </a:bodyPr>
          <a:lstStyle/>
          <a:p>
            <a:pPr algn="r"/>
            <a:r>
              <a:rPr lang="el-GR" sz="4200">
                <a:solidFill>
                  <a:srgbClr val="FFFFFF"/>
                </a:solidFill>
              </a:rPr>
              <a:t>ΝΕΑ ΕΠΟΧΗ</a:t>
            </a:r>
          </a:p>
        </p:txBody>
      </p:sp>
      <p:sp>
        <p:nvSpPr>
          <p:cNvPr id="16" name="Rectangle 15">
            <a:extLst>
              <a:ext uri="{FF2B5EF4-FFF2-40B4-BE49-F238E27FC236}">
                <a16:creationId xmlns:a16="http://schemas.microsoft.com/office/drawing/2014/main" xmlns="" id="{E94F92A3-106C-4644-B506-76132863E4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841725" y="6191468"/>
            <a:ext cx="2310214" cy="275942"/>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39D9C4DB-091C-47D0-BDA8-3375FF9989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841725" y="4557357"/>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501626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135" name="Picture 134">
            <a:extLst>
              <a:ext uri="{FF2B5EF4-FFF2-40B4-BE49-F238E27FC236}">
                <a16:creationId xmlns:a16="http://schemas.microsoft.com/office/drawing/2014/main" xmlns="" id="{5321D838-2C7E-4177-9DD3-DAC78324A2B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37" name="Picture 136">
            <a:extLst>
              <a:ext uri="{FF2B5EF4-FFF2-40B4-BE49-F238E27FC236}">
                <a16:creationId xmlns:a16="http://schemas.microsoft.com/office/drawing/2014/main" xmlns="" id="{224C28B3-E902-49D1-98A0-582D277A0E00}"/>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0" y="1970240"/>
            <a:ext cx="7828359" cy="321164"/>
          </a:xfrm>
          <a:prstGeom prst="rect">
            <a:avLst/>
          </a:prstGeom>
        </p:spPr>
      </p:pic>
      <p:pic>
        <p:nvPicPr>
          <p:cNvPr id="139" name="Picture 138">
            <a:extLst>
              <a:ext uri="{FF2B5EF4-FFF2-40B4-BE49-F238E27FC236}">
                <a16:creationId xmlns:a16="http://schemas.microsoft.com/office/drawing/2014/main" xmlns="" id="{F3A6C14C-E755-4A02-821B-6EA2D4C9F20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141" name="Rectangle 140">
            <a:extLst>
              <a:ext uri="{FF2B5EF4-FFF2-40B4-BE49-F238E27FC236}">
                <a16:creationId xmlns:a16="http://schemas.microsoft.com/office/drawing/2014/main" xmlns="" id="{6478287C-E119-4E9C-95B0-518478BD9D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3" name="Rectangle 142">
            <a:extLst>
              <a:ext uri="{FF2B5EF4-FFF2-40B4-BE49-F238E27FC236}">
                <a16:creationId xmlns:a16="http://schemas.microsoft.com/office/drawing/2014/main" xmlns="" id="{EA4A294F-6D36-425B-8632-27FD6A284D0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39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45" name="Rectangle 144">
            <a:extLst>
              <a:ext uri="{FF2B5EF4-FFF2-40B4-BE49-F238E27FC236}">
                <a16:creationId xmlns:a16="http://schemas.microsoft.com/office/drawing/2014/main" xmlns="" id="{3FECAD23-900F-4F1B-A441-6A68749F88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
            <a:ext cx="914161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7" name="Picture 146">
            <a:extLst>
              <a:ext uri="{FF2B5EF4-FFF2-40B4-BE49-F238E27FC236}">
                <a16:creationId xmlns:a16="http://schemas.microsoft.com/office/drawing/2014/main" xmlns="" id="{57943801-CAEC-4F98-9332-2A4D9128463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9" name="Rectangle 148">
            <a:extLst>
              <a:ext uri="{FF2B5EF4-FFF2-40B4-BE49-F238E27FC236}">
                <a16:creationId xmlns:a16="http://schemas.microsoft.com/office/drawing/2014/main" xmlns="" id="{8A233090-6C39-4F59-8A0F-86F011A7EEE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666994" y="0"/>
            <a:ext cx="3477006"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ectangle 150">
            <a:extLst>
              <a:ext uri="{FF2B5EF4-FFF2-40B4-BE49-F238E27FC236}">
                <a16:creationId xmlns:a16="http://schemas.microsoft.com/office/drawing/2014/main" xmlns="" id="{484DCAA0-4BF1-4FB9-97BA-D6BA630419A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1" y="609600"/>
            <a:ext cx="5907023"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2C8C5EC1-8669-4B40-9328-3698C60136CA}"/>
              </a:ext>
            </a:extLst>
          </p:cNvPr>
          <p:cNvSpPr>
            <a:spLocks noGrp="1"/>
          </p:cNvSpPr>
          <p:nvPr>
            <p:ph type="title"/>
          </p:nvPr>
        </p:nvSpPr>
        <p:spPr>
          <a:xfrm>
            <a:off x="510240" y="753228"/>
            <a:ext cx="5315664" cy="1080938"/>
          </a:xfrm>
        </p:spPr>
        <p:txBody>
          <a:bodyPr vert="horz" lIns="91440" tIns="45720" rIns="91440" bIns="45720" rtlCol="0" anchor="ctr">
            <a:normAutofit/>
          </a:bodyPr>
          <a:lstStyle/>
          <a:p>
            <a:r>
              <a:rPr lang="en-US" sz="2300"/>
              <a:t>Παιδί και Μουσείο: Μια σχέση με πολλές διαστάσεις</a:t>
            </a:r>
            <a:br>
              <a:rPr lang="en-US" sz="2300"/>
            </a:br>
            <a:endParaRPr lang="en-US" sz="2300"/>
          </a:p>
        </p:txBody>
      </p:sp>
      <p:pic>
        <p:nvPicPr>
          <p:cNvPr id="153" name="Picture 152">
            <a:extLst>
              <a:ext uri="{FF2B5EF4-FFF2-40B4-BE49-F238E27FC236}">
                <a16:creationId xmlns:a16="http://schemas.microsoft.com/office/drawing/2014/main" xmlns="" id="{9BC2FEA5-B399-458A-8393-E06CE40DB89C}"/>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1" y="1970240"/>
            <a:ext cx="5975286" cy="321164"/>
          </a:xfrm>
          <a:prstGeom prst="rect">
            <a:avLst/>
          </a:prstGeom>
        </p:spPr>
      </p:pic>
      <p:sp>
        <p:nvSpPr>
          <p:cNvPr id="3" name="Θέση περιεχομένου 2">
            <a:extLst>
              <a:ext uri="{FF2B5EF4-FFF2-40B4-BE49-F238E27FC236}">
                <a16:creationId xmlns:a16="http://schemas.microsoft.com/office/drawing/2014/main" xmlns="" id="{869DD96E-3CC0-4822-99AA-547FC3BCDEAE}"/>
              </a:ext>
            </a:extLst>
          </p:cNvPr>
          <p:cNvSpPr>
            <a:spLocks noGrp="1"/>
          </p:cNvSpPr>
          <p:nvPr>
            <p:ph type="body" sz="half" idx="2"/>
          </p:nvPr>
        </p:nvSpPr>
        <p:spPr>
          <a:xfrm>
            <a:off x="510240" y="2336873"/>
            <a:ext cx="4817409" cy="3599316"/>
          </a:xfrm>
        </p:spPr>
        <p:txBody>
          <a:bodyPr vert="horz" lIns="91440" tIns="45720" rIns="91440" bIns="45720" rtlCol="0">
            <a:normAutofit/>
          </a:bodyPr>
          <a:lstStyle/>
          <a:p>
            <a:pPr indent="-228600">
              <a:buFont typeface="Arial" panose="020B0604020202020204" pitchFamily="34" charset="0"/>
              <a:buChar char="•"/>
            </a:pPr>
            <a:r>
              <a:rPr lang="en-US" sz="1700"/>
              <a:t>εχουν αρχίσει να αυξάνονται σε παγκόσμιο επίπεδο τα μουσεία που σχεδιάζονται αποκλειστικά για παιδιά</a:t>
            </a:r>
          </a:p>
          <a:p>
            <a:pPr indent="-228600">
              <a:buFont typeface="Arial" panose="020B0604020202020204" pitchFamily="34" charset="0"/>
              <a:buChar char="•"/>
            </a:pPr>
            <a:r>
              <a:rPr lang="en-US" sz="1700"/>
              <a:t>Τα μουσεία σχεδιάζουν πλέον ευφάνταστα εκπαιδευτικά προγράμματα, που αποσκοπούν όχι μόνο σε γνωστικούς στόχους, αλλά και στην ανάπτυξη των δεξιοτήτων του παιδιού, την καλλιέργεια της κριτικής και της δημιουργικής σκέψης, τη συνεργασία, την ενδυνάμωση του παιδιού στην αναζήτηση προσωπικών ερμηνειών και τη σύνδεση των πολιτιστικών ερεθισμάτων που συναντά στο μουσείο με την αναδυόμενη προσωπική του ταυτότητα</a:t>
            </a:r>
          </a:p>
        </p:txBody>
      </p:sp>
      <p:pic>
        <p:nvPicPr>
          <p:cNvPr id="1026" name="Picture 2" descr="Helping underprivileged children visit Athens City Museum in VR">
            <a:extLst>
              <a:ext uri="{FF2B5EF4-FFF2-40B4-BE49-F238E27FC236}">
                <a16:creationId xmlns:a16="http://schemas.microsoft.com/office/drawing/2014/main" xmlns="" id="{34C88417-5199-4DDE-BF77-72891E07F0A4}"/>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140318" y="2534143"/>
            <a:ext cx="2518858" cy="1789714"/>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58377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135" name="Picture 134">
            <a:extLst>
              <a:ext uri="{FF2B5EF4-FFF2-40B4-BE49-F238E27FC236}">
                <a16:creationId xmlns:a16="http://schemas.microsoft.com/office/drawing/2014/main" xmlns="" id="{01CFC1BB-C5B3-4479-9752-C53221627F91}"/>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37" name="Picture 136">
            <a:extLst>
              <a:ext uri="{FF2B5EF4-FFF2-40B4-BE49-F238E27FC236}">
                <a16:creationId xmlns:a16="http://schemas.microsoft.com/office/drawing/2014/main" xmlns="" id="{C56FCE19-3103-4473-A92E-E38D00FCD00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0" y="1970240"/>
            <a:ext cx="7828359" cy="321164"/>
          </a:xfrm>
          <a:prstGeom prst="rect">
            <a:avLst/>
          </a:prstGeom>
        </p:spPr>
      </p:pic>
      <p:pic>
        <p:nvPicPr>
          <p:cNvPr id="139" name="Picture 138">
            <a:extLst>
              <a:ext uri="{FF2B5EF4-FFF2-40B4-BE49-F238E27FC236}">
                <a16:creationId xmlns:a16="http://schemas.microsoft.com/office/drawing/2014/main" xmlns="" id="{E909C556-FC01-4870-ABC0-8D5C17BD0F3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141" name="Rectangle 140">
            <a:extLst>
              <a:ext uri="{FF2B5EF4-FFF2-40B4-BE49-F238E27FC236}">
                <a16:creationId xmlns:a16="http://schemas.microsoft.com/office/drawing/2014/main" xmlns="" id="{C6DB8A24-0DF2-4AB3-9191-C02AB6937C1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3" name="Rectangle 142">
            <a:extLst>
              <a:ext uri="{FF2B5EF4-FFF2-40B4-BE49-F238E27FC236}">
                <a16:creationId xmlns:a16="http://schemas.microsoft.com/office/drawing/2014/main" xmlns="" id="{6924F406-F250-4FCF-A28E-52F364A5AA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39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45" name="Group 144">
            <a:extLst>
              <a:ext uri="{FF2B5EF4-FFF2-40B4-BE49-F238E27FC236}">
                <a16:creationId xmlns:a16="http://schemas.microsoft.com/office/drawing/2014/main" xmlns="" id="{7A865E47-4365-4F21-B8EA-13B2C12BCB9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2382" y="0"/>
            <a:ext cx="9144000" cy="6858001"/>
            <a:chOff x="-3176" y="0"/>
            <a:chExt cx="12192000" cy="6858001"/>
          </a:xfrm>
        </p:grpSpPr>
        <p:sp useBgFill="1">
          <p:nvSpPr>
            <p:cNvPr id="146" name="Rectangle 145">
              <a:extLst>
                <a:ext uri="{FF2B5EF4-FFF2-40B4-BE49-F238E27FC236}">
                  <a16:creationId xmlns:a16="http://schemas.microsoft.com/office/drawing/2014/main" xmlns="" id="{0CE24988-BB27-40E5-A961-9FA7ED0DB9B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7" name="Picture 146">
              <a:extLst>
                <a:ext uri="{FF2B5EF4-FFF2-40B4-BE49-F238E27FC236}">
                  <a16:creationId xmlns:a16="http://schemas.microsoft.com/office/drawing/2014/main" xmlns="" id="{80BDE80E-ADE0-4E16-8F80-306A15F4D3FB}"/>
                </a:ext>
                <a:ext uri="{C183D7F6-B498-43B3-948B-1728B52AA6E4}">
                  <adec:decorative xmlns:adec="http://schemas.microsoft.com/office/drawing/2017/decorative" xmlns="" val="1"/>
                </a:ext>
              </a:extLst>
            </p:cNvPr>
            <p:cNvPicPr>
              <a:picLocks noChangeAspect="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grpSp>
      <p:sp>
        <p:nvSpPr>
          <p:cNvPr id="4" name="Θέση κειμένου 3">
            <a:extLst>
              <a:ext uri="{FF2B5EF4-FFF2-40B4-BE49-F238E27FC236}">
                <a16:creationId xmlns:a16="http://schemas.microsoft.com/office/drawing/2014/main" xmlns="" id="{BFAD1834-A5A6-4A9F-8431-48F0C412108E}"/>
              </a:ext>
            </a:extLst>
          </p:cNvPr>
          <p:cNvSpPr>
            <a:spLocks noGrp="1"/>
          </p:cNvSpPr>
          <p:nvPr>
            <p:ph type="body" sz="half" idx="2"/>
          </p:nvPr>
        </p:nvSpPr>
        <p:spPr>
          <a:xfrm>
            <a:off x="510241" y="2336873"/>
            <a:ext cx="3781221" cy="3599316"/>
          </a:xfrm>
        </p:spPr>
        <p:txBody>
          <a:bodyPr vert="horz" lIns="91440" tIns="45720" rIns="91440" bIns="45720" rtlCol="0">
            <a:normAutofit/>
          </a:bodyPr>
          <a:lstStyle/>
          <a:p>
            <a:pPr indent="-228600">
              <a:buFont typeface="Arial" panose="020B0604020202020204" pitchFamily="34" charset="0"/>
              <a:buChar char="•"/>
            </a:pPr>
            <a:r>
              <a:rPr lang="en-US" sz="1700" i="1" dirty="0"/>
              <a:t>Η </a:t>
            </a:r>
            <a:r>
              <a:rPr lang="en-US" sz="1700" i="1" dirty="0" err="1"/>
              <a:t>ενσώμ</a:t>
            </a:r>
            <a:r>
              <a:rPr lang="en-US" sz="1700" i="1" dirty="0"/>
              <a:t>ατη προσέγγιση</a:t>
            </a:r>
          </a:p>
          <a:p>
            <a:pPr indent="-228600">
              <a:buFont typeface="Arial" panose="020B0604020202020204" pitchFamily="34" charset="0"/>
              <a:buChar char="•"/>
            </a:pPr>
            <a:r>
              <a:rPr lang="en-US" sz="1700" i="1" dirty="0"/>
              <a:t>α</a:t>
            </a:r>
            <a:r>
              <a:rPr lang="en-US" sz="1700" i="1" dirty="0" err="1"/>
              <a:t>ισθησιοκινητικές</a:t>
            </a:r>
            <a:r>
              <a:rPr lang="en-US" sz="1700" i="1" dirty="0"/>
              <a:t> </a:t>
            </a:r>
            <a:r>
              <a:rPr lang="en-US" sz="1700" i="1" dirty="0" err="1"/>
              <a:t>δρ</a:t>
            </a:r>
            <a:r>
              <a:rPr lang="en-US" sz="1700" i="1" dirty="0"/>
              <a:t>αστηριότητες</a:t>
            </a:r>
          </a:p>
          <a:p>
            <a:pPr indent="-228600">
              <a:buFont typeface="Arial" panose="020B0604020202020204" pitchFamily="34" charset="0"/>
              <a:buChar char="•"/>
            </a:pPr>
            <a:r>
              <a:rPr lang="en-US" sz="1700" i="1" dirty="0"/>
              <a:t>α</a:t>
            </a:r>
            <a:r>
              <a:rPr lang="en-US" sz="1700" i="1" dirty="0" err="1"/>
              <a:t>υτόνομη</a:t>
            </a:r>
            <a:r>
              <a:rPr lang="en-US" sz="1700" i="1" dirty="0"/>
              <a:t> </a:t>
            </a:r>
            <a:r>
              <a:rPr lang="en-US" sz="1700" i="1" dirty="0" err="1"/>
              <a:t>εξερεύνηση</a:t>
            </a:r>
            <a:endParaRPr lang="el-GR" sz="1700" i="1" dirty="0"/>
          </a:p>
          <a:p>
            <a:pPr indent="-228600">
              <a:buFont typeface="Arial" panose="020B0604020202020204" pitchFamily="34" charset="0"/>
              <a:buChar char="•"/>
            </a:pPr>
            <a:r>
              <a:rPr lang="el-GR" i="1" dirty="0"/>
              <a:t>Το παιχνίδι</a:t>
            </a:r>
          </a:p>
          <a:p>
            <a:pPr indent="-228600">
              <a:buFont typeface="Arial" panose="020B0604020202020204" pitchFamily="34" charset="0"/>
              <a:buChar char="•"/>
            </a:pPr>
            <a:r>
              <a:rPr lang="el-GR" i="1" dirty="0"/>
              <a:t>Η δημιουργική έκφραση</a:t>
            </a:r>
          </a:p>
          <a:p>
            <a:pPr indent="-228600">
              <a:buFont typeface="Arial" panose="020B0604020202020204" pitchFamily="34" charset="0"/>
              <a:buChar char="•"/>
            </a:pPr>
            <a:r>
              <a:rPr lang="el-GR" i="1" dirty="0"/>
              <a:t>Η κοινωνική αλληλεπίδραση</a:t>
            </a:r>
            <a:r>
              <a:rPr lang="el-GR" dirty="0"/>
              <a:t>:</a:t>
            </a:r>
            <a:endParaRPr lang="en-US" sz="1700" i="1" dirty="0"/>
          </a:p>
          <a:p>
            <a:pPr indent="-228600">
              <a:buFont typeface="Arial" panose="020B0604020202020204" pitchFamily="34" charset="0"/>
              <a:buChar char="•"/>
            </a:pPr>
            <a:endParaRPr lang="en-US" sz="1700" dirty="0"/>
          </a:p>
        </p:txBody>
      </p:sp>
      <p:pic>
        <p:nvPicPr>
          <p:cNvPr id="2050" name="Picture 2">
            <a:extLst>
              <a:ext uri="{FF2B5EF4-FFF2-40B4-BE49-F238E27FC236}">
                <a16:creationId xmlns:a16="http://schemas.microsoft.com/office/drawing/2014/main" xmlns="" id="{E138E436-94DB-4B72-AD76-F0BC89B0B50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6711" r="44799"/>
          <a:stretch/>
        </p:blipFill>
        <p:spPr bwMode="auto">
          <a:xfrm>
            <a:off x="4572000" y="10"/>
            <a:ext cx="4569617" cy="6856310"/>
          </a:xfrm>
          <a:prstGeom prst="rect">
            <a:avLst/>
          </a:prstGeom>
          <a:noFill/>
          <a:ln>
            <a:noFill/>
          </a:ln>
          <a:effectLst/>
          <a:extLst>
            <a:ext uri="{909E8E84-426E-40DD-AFC4-6F175D3DCCD1}">
              <a14:hiddenFill xmlns:a14="http://schemas.microsoft.com/office/drawing/2010/main">
                <a:solidFill>
                  <a:srgbClr val="FFFFFF"/>
                </a:solidFill>
              </a14:hiddenFill>
            </a:ext>
          </a:extLst>
        </p:spPr>
      </p:pic>
      <p:sp>
        <p:nvSpPr>
          <p:cNvPr id="149" name="Rectangle 148">
            <a:extLst>
              <a:ext uri="{FF2B5EF4-FFF2-40B4-BE49-F238E27FC236}">
                <a16:creationId xmlns:a16="http://schemas.microsoft.com/office/drawing/2014/main" xmlns="" id="{13BC1C09-8FD1-4619-B317-E9EED5E55DD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1" y="609600"/>
            <a:ext cx="4874815"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90374360-6904-4287-B26E-A83569DC5563}"/>
              </a:ext>
            </a:extLst>
          </p:cNvPr>
          <p:cNvSpPr>
            <a:spLocks noGrp="1"/>
          </p:cNvSpPr>
          <p:nvPr>
            <p:ph type="title"/>
          </p:nvPr>
        </p:nvSpPr>
        <p:spPr>
          <a:xfrm>
            <a:off x="510240" y="753228"/>
            <a:ext cx="3781222" cy="1080938"/>
          </a:xfrm>
        </p:spPr>
        <p:txBody>
          <a:bodyPr vert="horz" lIns="91440" tIns="45720" rIns="91440" bIns="45720" rtlCol="0" anchor="ctr">
            <a:normAutofit/>
          </a:bodyPr>
          <a:lstStyle/>
          <a:p>
            <a:r>
              <a:rPr lang="en-US"/>
              <a:t>ΠΑΙΔΙ ΚΑΙ ΜΟΥΣΕΙΟ</a:t>
            </a:r>
          </a:p>
        </p:txBody>
      </p:sp>
      <p:pic>
        <p:nvPicPr>
          <p:cNvPr id="151" name="Picture 150">
            <a:extLst>
              <a:ext uri="{FF2B5EF4-FFF2-40B4-BE49-F238E27FC236}">
                <a16:creationId xmlns:a16="http://schemas.microsoft.com/office/drawing/2014/main" xmlns="" id="{D3143E80-C928-46DB-9299-0BD06348A928}"/>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1" y="1970240"/>
            <a:ext cx="4869180" cy="261714"/>
          </a:xfrm>
          <a:prstGeom prst="rect">
            <a:avLst/>
          </a:prstGeom>
        </p:spPr>
      </p:pic>
    </p:spTree>
    <p:extLst>
      <p:ext uri="{BB962C8B-B14F-4D97-AF65-F5344CB8AC3E}">
        <p14:creationId xmlns:p14="http://schemas.microsoft.com/office/powerpoint/2010/main" val="2020134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3076" name="Picture 70">
            <a:extLst>
              <a:ext uri="{FF2B5EF4-FFF2-40B4-BE49-F238E27FC236}">
                <a16:creationId xmlns:a16="http://schemas.microsoft.com/office/drawing/2014/main" xmlns="" id="{5321D838-2C7E-4177-9DD3-DAC78324A2B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077" name="Picture 72">
            <a:extLst>
              <a:ext uri="{FF2B5EF4-FFF2-40B4-BE49-F238E27FC236}">
                <a16:creationId xmlns:a16="http://schemas.microsoft.com/office/drawing/2014/main" xmlns="" id="{224C28B3-E902-49D1-98A0-582D277A0E00}"/>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0" y="1970240"/>
            <a:ext cx="7828359" cy="321164"/>
          </a:xfrm>
          <a:prstGeom prst="rect">
            <a:avLst/>
          </a:prstGeom>
        </p:spPr>
      </p:pic>
      <p:pic>
        <p:nvPicPr>
          <p:cNvPr id="3078" name="Picture 74">
            <a:extLst>
              <a:ext uri="{FF2B5EF4-FFF2-40B4-BE49-F238E27FC236}">
                <a16:creationId xmlns:a16="http://schemas.microsoft.com/office/drawing/2014/main" xmlns="" id="{F3A6C14C-E755-4A02-821B-6EA2D4C9F20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3079" name="Rectangle 76">
            <a:extLst>
              <a:ext uri="{FF2B5EF4-FFF2-40B4-BE49-F238E27FC236}">
                <a16:creationId xmlns:a16="http://schemas.microsoft.com/office/drawing/2014/main" xmlns="" id="{6478287C-E119-4E9C-95B0-518478BD9D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80" name="Rectangle 78">
            <a:extLst>
              <a:ext uri="{FF2B5EF4-FFF2-40B4-BE49-F238E27FC236}">
                <a16:creationId xmlns:a16="http://schemas.microsoft.com/office/drawing/2014/main" xmlns="" id="{EA4A294F-6D36-425B-8632-27FD6A284D0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39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C8B5BE64-C333-4AF9-8DD7-E472846A4E07}"/>
              </a:ext>
            </a:extLst>
          </p:cNvPr>
          <p:cNvSpPr>
            <a:spLocks noGrp="1"/>
          </p:cNvSpPr>
          <p:nvPr>
            <p:ph type="title"/>
          </p:nvPr>
        </p:nvSpPr>
        <p:spPr>
          <a:xfrm>
            <a:off x="510240" y="753228"/>
            <a:ext cx="7210396" cy="1080938"/>
          </a:xfrm>
        </p:spPr>
        <p:txBody>
          <a:bodyPr vert="horz" lIns="91440" tIns="45720" rIns="91440" bIns="45720" rtlCol="0" anchor="ctr">
            <a:normAutofit/>
          </a:bodyPr>
          <a:lstStyle/>
          <a:p>
            <a:r>
              <a:rPr lang="en-US" sz="2800"/>
              <a:t>Το Μεταψηφιακό και Μετα-υλικό Μουσείο</a:t>
            </a:r>
            <a:br>
              <a:rPr lang="en-US" sz="2800"/>
            </a:br>
            <a:endParaRPr lang="en-US" sz="2800"/>
          </a:p>
        </p:txBody>
      </p:sp>
      <p:sp>
        <p:nvSpPr>
          <p:cNvPr id="4" name="Θέση κειμένου 3">
            <a:extLst>
              <a:ext uri="{FF2B5EF4-FFF2-40B4-BE49-F238E27FC236}">
                <a16:creationId xmlns:a16="http://schemas.microsoft.com/office/drawing/2014/main" xmlns="" id="{12FAF80E-0B62-4594-9C60-5929A1564E66}"/>
              </a:ext>
            </a:extLst>
          </p:cNvPr>
          <p:cNvSpPr>
            <a:spLocks noGrp="1"/>
          </p:cNvSpPr>
          <p:nvPr>
            <p:ph type="body" sz="half" idx="2"/>
          </p:nvPr>
        </p:nvSpPr>
        <p:spPr>
          <a:xfrm>
            <a:off x="510241" y="2336873"/>
            <a:ext cx="2617006" cy="3599316"/>
          </a:xfrm>
        </p:spPr>
        <p:txBody>
          <a:bodyPr vert="horz" lIns="91440" tIns="45720" rIns="91440" bIns="45720" rtlCol="0">
            <a:normAutofit/>
          </a:bodyPr>
          <a:lstStyle/>
          <a:p>
            <a:pPr indent="-228600">
              <a:buFont typeface="Arial" panose="020B0604020202020204" pitchFamily="34" charset="0"/>
              <a:buChar char="•"/>
            </a:pPr>
            <a:r>
              <a:rPr lang="en-US"/>
              <a:t>ενσωμάτωση, ψηφιακών τεχνολογιών (παλιότερων και νεότερων) στις μουσειακές λειτουργίες είναι, πλέον, δεδομένες</a:t>
            </a:r>
          </a:p>
        </p:txBody>
      </p:sp>
      <p:pic>
        <p:nvPicPr>
          <p:cNvPr id="3074" name="Picture 2" descr="Home - Athens City Museum">
            <a:extLst>
              <a:ext uri="{FF2B5EF4-FFF2-40B4-BE49-F238E27FC236}">
                <a16:creationId xmlns:a16="http://schemas.microsoft.com/office/drawing/2014/main" xmlns="" id="{2B19312A-AECB-4EF4-AC7A-E8885A0A0624}"/>
              </a:ext>
            </a:extLst>
          </p:cNvPr>
          <p:cNvPicPr>
            <a:picLocks noGrp="1" noChangeAspect="1" noChangeArrowheads="1"/>
          </p:cNvPicPr>
          <p:nvPr>
            <p:ph type="pic" idx="1"/>
          </p:nvPr>
        </p:nvPicPr>
        <p:blipFill>
          <a:blip r:embed="rId5">
            <a:extLst>
              <a:ext uri="{28A0092B-C50C-407E-A947-70E740481C1C}">
                <a14:useLocalDpi xmlns:a14="http://schemas.microsoft.com/office/drawing/2010/main" val="0"/>
              </a:ext>
            </a:extLst>
          </a:blip>
          <a:srcRect l="14250" r="14250"/>
          <a:stretch>
            <a:fillRect/>
          </a:stretch>
        </p:blipFill>
        <p:spPr bwMode="auto">
          <a:xfrm>
            <a:off x="3647511" y="2336800"/>
            <a:ext cx="3916334" cy="3598863"/>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7802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71" name="Picture 70">
            <a:extLst>
              <a:ext uri="{FF2B5EF4-FFF2-40B4-BE49-F238E27FC236}">
                <a16:creationId xmlns:a16="http://schemas.microsoft.com/office/drawing/2014/main" xmlns="" id="{5321D838-2C7E-4177-9DD3-DAC78324A2B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3" name="Picture 72">
            <a:extLst>
              <a:ext uri="{FF2B5EF4-FFF2-40B4-BE49-F238E27FC236}">
                <a16:creationId xmlns:a16="http://schemas.microsoft.com/office/drawing/2014/main" xmlns="" id="{224C28B3-E902-49D1-98A0-582D277A0E00}"/>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0" y="1970240"/>
            <a:ext cx="7828359" cy="321164"/>
          </a:xfrm>
          <a:prstGeom prst="rect">
            <a:avLst/>
          </a:prstGeom>
        </p:spPr>
      </p:pic>
      <p:pic>
        <p:nvPicPr>
          <p:cNvPr id="75" name="Picture 74">
            <a:extLst>
              <a:ext uri="{FF2B5EF4-FFF2-40B4-BE49-F238E27FC236}">
                <a16:creationId xmlns:a16="http://schemas.microsoft.com/office/drawing/2014/main" xmlns="" id="{F3A6C14C-E755-4A02-821B-6EA2D4C9F20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77" name="Rectangle 76">
            <a:extLst>
              <a:ext uri="{FF2B5EF4-FFF2-40B4-BE49-F238E27FC236}">
                <a16:creationId xmlns:a16="http://schemas.microsoft.com/office/drawing/2014/main" xmlns="" id="{6478287C-E119-4E9C-95B0-518478BD9D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a:extLst>
              <a:ext uri="{FF2B5EF4-FFF2-40B4-BE49-F238E27FC236}">
                <a16:creationId xmlns:a16="http://schemas.microsoft.com/office/drawing/2014/main" xmlns="" id="{EA4A294F-6D36-425B-8632-27FD6A284D0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39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81" name="Rectangle 80">
            <a:extLst>
              <a:ext uri="{FF2B5EF4-FFF2-40B4-BE49-F238E27FC236}">
                <a16:creationId xmlns:a16="http://schemas.microsoft.com/office/drawing/2014/main" xmlns="" id="{C610D2AE-07EF-436A-9755-AA8DF4B933A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
            <a:ext cx="914161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3" name="Picture 82">
            <a:extLst>
              <a:ext uri="{FF2B5EF4-FFF2-40B4-BE49-F238E27FC236}">
                <a16:creationId xmlns:a16="http://schemas.microsoft.com/office/drawing/2014/main" xmlns="" id="{6CACDD17-9043-46DF-882D-420365B79C18}"/>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5" name="Rectangle 84">
            <a:extLst>
              <a:ext uri="{FF2B5EF4-FFF2-40B4-BE49-F238E27FC236}">
                <a16:creationId xmlns:a16="http://schemas.microsoft.com/office/drawing/2014/main" xmlns="" id="{CF2D8AD5-434A-4C0E-9F5B-C1AFD645F36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1" y="609600"/>
            <a:ext cx="3719321"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Τίτλος 10">
            <a:extLst>
              <a:ext uri="{FF2B5EF4-FFF2-40B4-BE49-F238E27FC236}">
                <a16:creationId xmlns:a16="http://schemas.microsoft.com/office/drawing/2014/main" xmlns="" id="{4AAB7AD0-593C-4C35-8C16-4AF9EC7F8F11}"/>
              </a:ext>
            </a:extLst>
          </p:cNvPr>
          <p:cNvSpPr>
            <a:spLocks noGrp="1"/>
          </p:cNvSpPr>
          <p:nvPr>
            <p:ph type="title"/>
          </p:nvPr>
        </p:nvSpPr>
        <p:spPr>
          <a:xfrm>
            <a:off x="510240" y="753228"/>
            <a:ext cx="3102093" cy="1080938"/>
          </a:xfrm>
        </p:spPr>
        <p:txBody>
          <a:bodyPr vert="horz" lIns="91440" tIns="45720" rIns="91440" bIns="45720" rtlCol="0" anchor="ctr">
            <a:normAutofit/>
          </a:bodyPr>
          <a:lstStyle/>
          <a:p>
            <a:endParaRPr lang="en-US" sz="2100"/>
          </a:p>
        </p:txBody>
      </p:sp>
      <p:pic>
        <p:nvPicPr>
          <p:cNvPr id="87" name="Picture 86">
            <a:extLst>
              <a:ext uri="{FF2B5EF4-FFF2-40B4-BE49-F238E27FC236}">
                <a16:creationId xmlns:a16="http://schemas.microsoft.com/office/drawing/2014/main" xmlns="" id="{E92B246D-47CC-40F8-8DE7-B65D409E945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1" y="1970241"/>
            <a:ext cx="3717036" cy="199787"/>
          </a:xfrm>
          <a:prstGeom prst="rect">
            <a:avLst/>
          </a:prstGeom>
        </p:spPr>
      </p:pic>
      <p:sp>
        <p:nvSpPr>
          <p:cNvPr id="13" name="Θέση κειμένου 12">
            <a:extLst>
              <a:ext uri="{FF2B5EF4-FFF2-40B4-BE49-F238E27FC236}">
                <a16:creationId xmlns:a16="http://schemas.microsoft.com/office/drawing/2014/main" xmlns="" id="{A5939F0B-FB32-4FFF-B0E0-D89D135B46B1}"/>
              </a:ext>
            </a:extLst>
          </p:cNvPr>
          <p:cNvSpPr>
            <a:spLocks noGrp="1"/>
          </p:cNvSpPr>
          <p:nvPr>
            <p:ph type="body" sz="half" idx="2"/>
          </p:nvPr>
        </p:nvSpPr>
        <p:spPr>
          <a:xfrm>
            <a:off x="510240" y="2336873"/>
            <a:ext cx="3102093" cy="3599316"/>
          </a:xfrm>
        </p:spPr>
        <p:txBody>
          <a:bodyPr vert="horz" lIns="91440" tIns="45720" rIns="91440" bIns="45720" rtlCol="0">
            <a:normAutofit/>
          </a:bodyPr>
          <a:lstStyle/>
          <a:p>
            <a:pPr indent="-228600">
              <a:buFont typeface="Arial" panose="020B0604020202020204" pitchFamily="34" charset="0"/>
              <a:buChar char="•"/>
            </a:pPr>
            <a:r>
              <a:rPr lang="en-US" sz="1500"/>
              <a:t>Η ψηφιακότητα γίνεται ολοένα και περισσότερο (σε άλλα μουσεία πιο γρήγορα, σε άλλα πιο αργά) κομμάτι της ίδιας της έννοιας του μουσείου και έχει τη δυνατότητα να μεταλλάσσει ακόμα και την έννοια και απτότητα της υλικότητάς του (π.χ. του κτιρίου και των αντικειμένων). Επομένως, το μουσείο δεν είναι (και ίσως να μην γίνει ποτέ) «post-digital», αλλά βρίσκεται σε μια συνεχή και μεταλλασσόμενη «in-digital» κατάστασ</a:t>
            </a:r>
          </a:p>
        </p:txBody>
      </p:sp>
      <p:pic>
        <p:nvPicPr>
          <p:cNvPr id="4098" name="Picture 2" descr="Museums Without Objects + 6 Solutions | EVE Museology">
            <a:extLst>
              <a:ext uri="{FF2B5EF4-FFF2-40B4-BE49-F238E27FC236}">
                <a16:creationId xmlns:a16="http://schemas.microsoft.com/office/drawing/2014/main" xmlns="" id="{AB35F52F-A969-4E2C-B341-248480068BA2}"/>
              </a:ext>
            </a:extLst>
          </p:cNvPr>
          <p:cNvPicPr>
            <a:picLocks noGrp="1" noChangeAspect="1" noChangeArrowheads="1"/>
          </p:cNvPicPr>
          <p:nvPr>
            <p:ph type="pic" idx="1"/>
          </p:nvPr>
        </p:nvPicPr>
        <p:blipFill>
          <a:blip r:embed="rId5">
            <a:extLst>
              <a:ext uri="{28A0092B-C50C-407E-A947-70E740481C1C}">
                <a14:useLocalDpi xmlns:a14="http://schemas.microsoft.com/office/drawing/2010/main" val="0"/>
              </a:ext>
            </a:extLst>
          </a:blip>
          <a:srcRect l="13760" r="13760"/>
          <a:stretch>
            <a:fillRect/>
          </a:stretch>
        </p:blipFill>
        <p:spPr bwMode="auto">
          <a:xfrm>
            <a:off x="3957067" y="1245101"/>
            <a:ext cx="4727351" cy="4337318"/>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0786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69" name="Picture 70">
            <a:extLst>
              <a:ext uri="{FF2B5EF4-FFF2-40B4-BE49-F238E27FC236}">
                <a16:creationId xmlns:a16="http://schemas.microsoft.com/office/drawing/2014/main" xmlns="" id="{5321D838-2C7E-4177-9DD3-DAC78324A2B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170" name="Picture 72">
            <a:extLst>
              <a:ext uri="{FF2B5EF4-FFF2-40B4-BE49-F238E27FC236}">
                <a16:creationId xmlns:a16="http://schemas.microsoft.com/office/drawing/2014/main" xmlns="" id="{224C28B3-E902-49D1-98A0-582D277A0E00}"/>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0" y="1970240"/>
            <a:ext cx="7828359" cy="321164"/>
          </a:xfrm>
          <a:prstGeom prst="rect">
            <a:avLst/>
          </a:prstGeom>
        </p:spPr>
      </p:pic>
      <p:pic>
        <p:nvPicPr>
          <p:cNvPr id="5171" name="Picture 74">
            <a:extLst>
              <a:ext uri="{FF2B5EF4-FFF2-40B4-BE49-F238E27FC236}">
                <a16:creationId xmlns:a16="http://schemas.microsoft.com/office/drawing/2014/main" xmlns="" id="{F3A6C14C-E755-4A02-821B-6EA2D4C9F20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4" cstate="print">
            <a:extLst>
              <a:ext uri="{28A0092B-C50C-407E-A947-70E740481C1C}">
                <a14:useLocalDpi xmlns:a14="http://schemas.microsoft.com/office/drawing/2010/main" val="0"/>
              </a:ext>
            </a:extLst>
          </a:blip>
          <a:stretch>
            <a:fillRect/>
          </a:stretch>
        </p:blipFill>
        <p:spPr>
          <a:xfrm>
            <a:off x="7939369" y="1971234"/>
            <a:ext cx="1202248" cy="144270"/>
          </a:xfrm>
          <a:prstGeom prst="rect">
            <a:avLst/>
          </a:prstGeom>
        </p:spPr>
      </p:pic>
      <p:sp>
        <p:nvSpPr>
          <p:cNvPr id="5172" name="Rectangle 76">
            <a:extLst>
              <a:ext uri="{FF2B5EF4-FFF2-40B4-BE49-F238E27FC236}">
                <a16:creationId xmlns:a16="http://schemas.microsoft.com/office/drawing/2014/main" xmlns="" id="{6478287C-E119-4E9C-95B0-518478BD9D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73" name="Rectangle 78">
            <a:extLst>
              <a:ext uri="{FF2B5EF4-FFF2-40B4-BE49-F238E27FC236}">
                <a16:creationId xmlns:a16="http://schemas.microsoft.com/office/drawing/2014/main" xmlns="" id="{EA4A294F-6D36-425B-8632-27FD6A284D0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39370"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174" name="Picture 80">
            <a:extLst>
              <a:ext uri="{FF2B5EF4-FFF2-40B4-BE49-F238E27FC236}">
                <a16:creationId xmlns:a16="http://schemas.microsoft.com/office/drawing/2014/main" xmlns="" id="{B3F9E774-F054-4892-8E69-C76B2C8545F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a:gradFill>
            <a:gsLst>
              <a:gs pos="0">
                <a:srgbClr val="F78925"/>
              </a:gs>
              <a:gs pos="50000">
                <a:srgbClr val="D54209"/>
              </a:gs>
              <a:gs pos="100000">
                <a:srgbClr val="8D0000"/>
              </a:gs>
            </a:gsLst>
            <a:lin ang="2520000" scaled="0"/>
          </a:gradFill>
        </p:spPr>
      </p:pic>
      <p:pic>
        <p:nvPicPr>
          <p:cNvPr id="5175" name="Picture 82">
            <a:extLst>
              <a:ext uri="{FF2B5EF4-FFF2-40B4-BE49-F238E27FC236}">
                <a16:creationId xmlns:a16="http://schemas.microsoft.com/office/drawing/2014/main" xmlns="" id="{BEF6A099-2A38-4C66-88FF-FDBCB564E5F8}"/>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176" name="Rectangle 84">
            <a:extLst>
              <a:ext uri="{FF2B5EF4-FFF2-40B4-BE49-F238E27FC236}">
                <a16:creationId xmlns:a16="http://schemas.microsoft.com/office/drawing/2014/main" xmlns="" id="{D0D98427-7B26-46E2-93FE-CB8CD38542A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79292" y="0"/>
            <a:ext cx="566470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77" name="Rectangle 86">
            <a:extLst>
              <a:ext uri="{FF2B5EF4-FFF2-40B4-BE49-F238E27FC236}">
                <a16:creationId xmlns:a16="http://schemas.microsoft.com/office/drawing/2014/main" xmlns="" id="{B15A4233-F980-4EF6-B2C0-D7C63E752AD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1" y="609600"/>
            <a:ext cx="3719321" cy="1368198"/>
          </a:xfrm>
          <a:prstGeom prst="rect">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D50318E6-DBC8-47C4-85A3-95D549940851}"/>
              </a:ext>
            </a:extLst>
          </p:cNvPr>
          <p:cNvSpPr>
            <a:spLocks noGrp="1"/>
          </p:cNvSpPr>
          <p:nvPr>
            <p:ph type="title"/>
          </p:nvPr>
        </p:nvSpPr>
        <p:spPr>
          <a:xfrm>
            <a:off x="510240" y="753228"/>
            <a:ext cx="3102093" cy="1080938"/>
          </a:xfrm>
        </p:spPr>
        <p:txBody>
          <a:bodyPr vert="horz" lIns="91440" tIns="45720" rIns="91440" bIns="45720" rtlCol="0" anchor="ctr">
            <a:normAutofit/>
          </a:bodyPr>
          <a:lstStyle/>
          <a:p>
            <a:r>
              <a:rPr lang="en-US" sz="2100">
                <a:solidFill>
                  <a:srgbClr val="FFFFFF"/>
                </a:solidFill>
              </a:rPr>
              <a:t>Το Μουσείο ως χώρος </a:t>
            </a:r>
          </a:p>
        </p:txBody>
      </p:sp>
      <p:pic>
        <p:nvPicPr>
          <p:cNvPr id="5178" name="Picture 88">
            <a:extLst>
              <a:ext uri="{FF2B5EF4-FFF2-40B4-BE49-F238E27FC236}">
                <a16:creationId xmlns:a16="http://schemas.microsoft.com/office/drawing/2014/main" xmlns="" id="{3B7E3E62-AACE-4D18-93B3-B4C452E287C4}"/>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1" y="1970241"/>
            <a:ext cx="3717036" cy="199787"/>
          </a:xfrm>
          <a:prstGeom prst="rect">
            <a:avLst/>
          </a:prstGeom>
        </p:spPr>
      </p:pic>
      <p:sp>
        <p:nvSpPr>
          <p:cNvPr id="4" name="Θέση κειμένου 3">
            <a:extLst>
              <a:ext uri="{FF2B5EF4-FFF2-40B4-BE49-F238E27FC236}">
                <a16:creationId xmlns:a16="http://schemas.microsoft.com/office/drawing/2014/main" xmlns="" id="{8DDECD72-71D7-4D1D-A471-B2A18BF06475}"/>
              </a:ext>
            </a:extLst>
          </p:cNvPr>
          <p:cNvSpPr>
            <a:spLocks noGrp="1"/>
          </p:cNvSpPr>
          <p:nvPr>
            <p:ph type="body" sz="half" idx="2"/>
          </p:nvPr>
        </p:nvSpPr>
        <p:spPr>
          <a:xfrm>
            <a:off x="510240" y="2336873"/>
            <a:ext cx="2742217" cy="3599316"/>
          </a:xfrm>
        </p:spPr>
        <p:txBody>
          <a:bodyPr vert="horz" lIns="91440" tIns="45720" rIns="91440" bIns="45720" rtlCol="0">
            <a:noAutofit/>
          </a:bodyPr>
          <a:lstStyle/>
          <a:p>
            <a:pPr indent="-228600">
              <a:buFont typeface="Arial" panose="020B0604020202020204" pitchFamily="34" charset="0"/>
              <a:buChar char="•"/>
            </a:pPr>
            <a:r>
              <a:rPr lang="en-US" dirty="0">
                <a:solidFill>
                  <a:srgbClr val="FFFFFF"/>
                </a:solidFill>
              </a:rPr>
              <a:t>Madeleine </a:t>
            </a:r>
            <a:r>
              <a:rPr lang="en-US" dirty="0" err="1">
                <a:solidFill>
                  <a:srgbClr val="FFFFFF"/>
                </a:solidFill>
              </a:rPr>
              <a:t>Grynsztejn</a:t>
            </a:r>
            <a:r>
              <a:rPr lang="en-US" dirty="0">
                <a:solidFill>
                  <a:srgbClr val="FFFFFF"/>
                </a:solidFill>
              </a:rPr>
              <a:t>, </a:t>
            </a:r>
            <a:r>
              <a:rPr lang="en-US" dirty="0" err="1">
                <a:solidFill>
                  <a:srgbClr val="FFFFFF"/>
                </a:solidFill>
              </a:rPr>
              <a:t>διευθύντρι</a:t>
            </a:r>
            <a:r>
              <a:rPr lang="en-US" dirty="0">
                <a:solidFill>
                  <a:srgbClr val="FFFFFF"/>
                </a:solidFill>
              </a:rPr>
              <a:t>α του Μουσείου Σύγχρονης Τέχνης του Σικάγο, δήλωσε: «Έχουμε περάσει στην εποχή που το μουσείο, από παθητικός ναός, έχει μετατραπεί σε ενεργό χώρο που ζητά τη συμμετοχή του κοινού. </a:t>
            </a:r>
            <a:r>
              <a:rPr lang="en-US" dirty="0" err="1">
                <a:solidFill>
                  <a:srgbClr val="FFFFFF"/>
                </a:solidFill>
              </a:rPr>
              <a:t>Οι</a:t>
            </a:r>
            <a:r>
              <a:rPr lang="en-US" dirty="0">
                <a:solidFill>
                  <a:srgbClr val="FFFFFF"/>
                </a:solidFill>
              </a:rPr>
              <a:t> </a:t>
            </a:r>
            <a:r>
              <a:rPr lang="en-US" dirty="0" err="1">
                <a:solidFill>
                  <a:srgbClr val="FFFFFF"/>
                </a:solidFill>
              </a:rPr>
              <a:t>σημερινοί</a:t>
            </a:r>
            <a:r>
              <a:rPr lang="en-US" dirty="0">
                <a:solidFill>
                  <a:srgbClr val="FFFFFF"/>
                </a:solidFill>
              </a:rPr>
              <a:t> </a:t>
            </a:r>
            <a:r>
              <a:rPr lang="en-US" dirty="0" err="1">
                <a:solidFill>
                  <a:srgbClr val="FFFFFF"/>
                </a:solidFill>
              </a:rPr>
              <a:t>θε</a:t>
            </a:r>
            <a:r>
              <a:rPr lang="en-US" dirty="0">
                <a:solidFill>
                  <a:srgbClr val="FFFFFF"/>
                </a:solidFill>
              </a:rPr>
              <a:t>ατές δεν αναζητούν πια τη μουσειακή εμπειρία ενός ψυχρού, "λευκού κύβου". </a:t>
            </a:r>
            <a:r>
              <a:rPr lang="en-US" dirty="0" err="1">
                <a:solidFill>
                  <a:srgbClr val="FFFFFF"/>
                </a:solidFill>
              </a:rPr>
              <a:t>Αντ</a:t>
            </a:r>
            <a:r>
              <a:rPr lang="en-US" dirty="0">
                <a:solidFill>
                  <a:srgbClr val="FFFFFF"/>
                </a:solidFill>
              </a:rPr>
              <a:t>' α</a:t>
            </a:r>
            <a:r>
              <a:rPr lang="en-US" dirty="0" err="1">
                <a:solidFill>
                  <a:srgbClr val="FFFFFF"/>
                </a:solidFill>
              </a:rPr>
              <a:t>υτού</a:t>
            </a:r>
            <a:r>
              <a:rPr lang="en-US" dirty="0">
                <a:solidFill>
                  <a:srgbClr val="FFFFFF"/>
                </a:solidFill>
              </a:rPr>
              <a:t>, επ</a:t>
            </a:r>
            <a:r>
              <a:rPr lang="en-US" dirty="0" err="1">
                <a:solidFill>
                  <a:srgbClr val="FFFFFF"/>
                </a:solidFill>
              </a:rPr>
              <a:t>ιθυμούν</a:t>
            </a:r>
            <a:r>
              <a:rPr lang="en-US" dirty="0">
                <a:solidFill>
                  <a:srgbClr val="FFFFFF"/>
                </a:solidFill>
              </a:rPr>
              <a:t> </a:t>
            </a:r>
            <a:r>
              <a:rPr lang="en-US" dirty="0" err="1">
                <a:solidFill>
                  <a:srgbClr val="FFFFFF"/>
                </a:solidFill>
              </a:rPr>
              <a:t>εντονότερες</a:t>
            </a:r>
            <a:r>
              <a:rPr lang="en-US" dirty="0">
                <a:solidFill>
                  <a:srgbClr val="FFFFFF"/>
                </a:solidFill>
              </a:rPr>
              <a:t>, </a:t>
            </a:r>
            <a:r>
              <a:rPr lang="en-US" dirty="0" err="1">
                <a:solidFill>
                  <a:srgbClr val="FFFFFF"/>
                </a:solidFill>
              </a:rPr>
              <a:t>συμμετοχικές</a:t>
            </a:r>
            <a:r>
              <a:rPr lang="en-US" dirty="0">
                <a:solidFill>
                  <a:srgbClr val="FFFFFF"/>
                </a:solidFill>
              </a:rPr>
              <a:t> </a:t>
            </a:r>
            <a:r>
              <a:rPr lang="en-US" dirty="0" err="1">
                <a:solidFill>
                  <a:srgbClr val="FFFFFF"/>
                </a:solidFill>
              </a:rPr>
              <a:t>εμ</a:t>
            </a:r>
            <a:r>
              <a:rPr lang="en-US" dirty="0">
                <a:solidFill>
                  <a:srgbClr val="FFFFFF"/>
                </a:solidFill>
              </a:rPr>
              <a:t>πειρίες» </a:t>
            </a:r>
          </a:p>
        </p:txBody>
      </p:sp>
      <p:sp useBgFill="1">
        <p:nvSpPr>
          <p:cNvPr id="91" name="Rectangle 90">
            <a:extLst>
              <a:ext uri="{FF2B5EF4-FFF2-40B4-BE49-F238E27FC236}">
                <a16:creationId xmlns:a16="http://schemas.microsoft.com/office/drawing/2014/main" xmlns="" id="{421B5709-714B-4EA8-8C75-C105D9B4D5D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957067" y="642795"/>
            <a:ext cx="4704491" cy="5575126"/>
          </a:xfrm>
          <a:prstGeom prst="rect">
            <a:avLst/>
          </a:prstGeom>
          <a:ln>
            <a:noFill/>
          </a:ln>
          <a:effectLst>
            <a:outerShdw blurRad="76200" dist="63500" dir="504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Φωτορεαλιστική απόδοση του Gilder Center που θα γίνει στο Αμερικανικό Μουσείο Φυσικής Ιστορίας.">
            <a:extLst>
              <a:ext uri="{FF2B5EF4-FFF2-40B4-BE49-F238E27FC236}">
                <a16:creationId xmlns:a16="http://schemas.microsoft.com/office/drawing/2014/main" xmlns="" id="{C7F33E77-EA70-4342-A78A-57C100BE0CA0}"/>
              </a:ext>
            </a:extLst>
          </p:cNvPr>
          <p:cNvPicPr>
            <a:picLocks noGrp="1" noChangeAspect="1" noChangeArrowheads="1"/>
          </p:cNvPicPr>
          <p:nvPr>
            <p:ph type="pic" idx="1"/>
          </p:nvPr>
        </p:nvPicPr>
        <p:blipFill>
          <a:blip r:embed="rId5">
            <a:extLst>
              <a:ext uri="{28A0092B-C50C-407E-A947-70E740481C1C}">
                <a14:useLocalDpi xmlns:a14="http://schemas.microsoft.com/office/drawing/2010/main" val="0"/>
              </a:ext>
            </a:extLst>
          </a:blip>
          <a:srcRect l="19417" r="19417"/>
          <a:stretch>
            <a:fillRect/>
          </a:stretch>
        </p:blipFill>
        <p:spPr bwMode="auto">
          <a:xfrm>
            <a:off x="4194813" y="1484290"/>
            <a:ext cx="4221951" cy="3882626"/>
          </a:xfrm>
          <a:prstGeom prst="rect">
            <a:avLst/>
          </a:prstGeom>
          <a:noFill/>
          <a:ln>
            <a:no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442518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45" name="Rectangle 30">
            <a:extLst>
              <a:ext uri="{FF2B5EF4-FFF2-40B4-BE49-F238E27FC236}">
                <a16:creationId xmlns:a16="http://schemas.microsoft.com/office/drawing/2014/main" xmlns="" id="{2E64DAFB-AD9A-4E52-B026-8641CCD677A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
            <a:ext cx="9148103"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32">
            <a:extLst>
              <a:ext uri="{FF2B5EF4-FFF2-40B4-BE49-F238E27FC236}">
                <a16:creationId xmlns:a16="http://schemas.microsoft.com/office/drawing/2014/main" xmlns="" id="{23B1C8FC-E1FE-470B-AB3B-D4B1D8C9DEC8}"/>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6 - Τίτλος"/>
          <p:cNvSpPr>
            <a:spLocks noGrp="1"/>
          </p:cNvSpPr>
          <p:nvPr>
            <p:ph type="title"/>
          </p:nvPr>
        </p:nvSpPr>
        <p:spPr>
          <a:xfrm>
            <a:off x="510241" y="321733"/>
            <a:ext cx="6942425" cy="845983"/>
          </a:xfrm>
          <a:effectLst>
            <a:outerShdw blurRad="88900" dist="38100" dir="2700000" algn="tl" rotWithShape="0">
              <a:prstClr val="black">
                <a:alpha val="30000"/>
              </a:prstClr>
            </a:outerShdw>
          </a:effectLst>
        </p:spPr>
        <p:txBody>
          <a:bodyPr vert="horz" lIns="91440" tIns="45720" rIns="91440" bIns="45720" rtlCol="0" anchor="b">
            <a:normAutofit/>
          </a:bodyPr>
          <a:lstStyle/>
          <a:p>
            <a:r>
              <a:rPr lang="en-US"/>
              <a:t>ΣΚΟΠΟΙ</a:t>
            </a:r>
          </a:p>
        </p:txBody>
      </p:sp>
      <p:pic>
        <p:nvPicPr>
          <p:cNvPr id="47" name="Picture 34">
            <a:extLst>
              <a:ext uri="{FF2B5EF4-FFF2-40B4-BE49-F238E27FC236}">
                <a16:creationId xmlns:a16="http://schemas.microsoft.com/office/drawing/2014/main" xmlns="" id="{56ED1086-4FBF-41E3-B23D-0AF086E76F1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cstate="print">
            <a:extLst>
              <a:ext uri="{28A0092B-C50C-407E-A947-70E740481C1C}">
                <a14:useLocalDpi xmlns:a14="http://schemas.microsoft.com/office/drawing/2010/main" val="0"/>
              </a:ext>
            </a:extLst>
          </a:blip>
          <a:stretch>
            <a:fillRect/>
          </a:stretch>
        </p:blipFill>
        <p:spPr>
          <a:xfrm>
            <a:off x="7939369" y="2846786"/>
            <a:ext cx="1202248" cy="144270"/>
          </a:xfrm>
          <a:prstGeom prst="rect">
            <a:avLst/>
          </a:prstGeom>
        </p:spPr>
      </p:pic>
      <p:pic>
        <p:nvPicPr>
          <p:cNvPr id="48" name="Picture 36">
            <a:extLst>
              <a:ext uri="{FF2B5EF4-FFF2-40B4-BE49-F238E27FC236}">
                <a16:creationId xmlns:a16="http://schemas.microsoft.com/office/drawing/2014/main" xmlns="" id="{8900C04C-9973-40F3-8121-55AC6A47263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4">
            <a:extLst>
              <a:ext uri="{28A0092B-C50C-407E-A947-70E740481C1C}">
                <a14:useLocalDpi xmlns:a14="http://schemas.microsoft.com/office/drawing/2010/main" val="0"/>
              </a:ext>
            </a:extLst>
          </a:blip>
          <a:stretch>
            <a:fillRect/>
          </a:stretch>
        </p:blipFill>
        <p:spPr>
          <a:xfrm>
            <a:off x="0" y="5851041"/>
            <a:ext cx="7452665" cy="321164"/>
          </a:xfrm>
          <a:prstGeom prst="rect">
            <a:avLst/>
          </a:prstGeom>
        </p:spPr>
      </p:pic>
      <p:sp>
        <p:nvSpPr>
          <p:cNvPr id="49" name="Rectangle 38">
            <a:extLst>
              <a:ext uri="{FF2B5EF4-FFF2-40B4-BE49-F238E27FC236}">
                <a16:creationId xmlns:a16="http://schemas.microsoft.com/office/drawing/2014/main" xmlns="" id="{CD6B57F6-C734-4FDA-9495-94E602DC54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489448"/>
            <a:ext cx="7452665" cy="4381221"/>
          </a:xfrm>
          <a:prstGeom prst="rect">
            <a:avLst/>
          </a:prstGeom>
          <a:solidFill>
            <a:srgbClr val="0D0D0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7 - Θέση κειμένου"/>
          <p:cNvSpPr>
            <a:spLocks noGrp="1"/>
          </p:cNvSpPr>
          <p:nvPr>
            <p:ph idx="1"/>
          </p:nvPr>
        </p:nvSpPr>
        <p:spPr>
          <a:xfrm>
            <a:off x="510240" y="1960966"/>
            <a:ext cx="6450792" cy="3418626"/>
          </a:xfrm>
        </p:spPr>
        <p:txBody>
          <a:bodyPr vert="horz" lIns="91440" tIns="45720" rIns="91440" bIns="45720" rtlCol="0" anchor="t">
            <a:normAutofit/>
          </a:bodyPr>
          <a:lstStyle/>
          <a:p>
            <a:r>
              <a:rPr lang="en-US" sz="1700">
                <a:solidFill>
                  <a:srgbClr val="FFFFFF"/>
                </a:solidFill>
              </a:rPr>
              <a:t>Ένα Νεό Μουσείο έρχεται που πρέπει να κινητοποιεί καθε ανθρώπινη αίσθηση και να αντιμετωπίζει πολλές και διαφορετικές δράσεις.</a:t>
            </a:r>
            <a:br>
              <a:rPr lang="en-US" sz="1700">
                <a:solidFill>
                  <a:srgbClr val="FFFFFF"/>
                </a:solidFill>
              </a:rPr>
            </a:br>
            <a:r>
              <a:rPr lang="en-US" sz="1700">
                <a:solidFill>
                  <a:srgbClr val="FFFFFF"/>
                </a:solidFill>
              </a:rPr>
              <a:t> «κλασικά» μουσειακά ζητήματα </a:t>
            </a:r>
            <a:r>
              <a:rPr lang="en-US" sz="1700" b="1">
                <a:solidFill>
                  <a:srgbClr val="FFFFFF"/>
                </a:solidFill>
              </a:rPr>
              <a:t>–</a:t>
            </a:r>
            <a:r>
              <a:rPr lang="en-US" sz="1700">
                <a:solidFill>
                  <a:srgbClr val="FFFFFF"/>
                </a:solidFill>
              </a:rPr>
              <a:t>όπως, η επικοινωνιακή και κοινωνική πολιτική του μουσείου και  η διαμόρφωση της δημόσιας εικόνας του, η σημασία της έρευνας κοινού και της μελέτης των επισκεπτών στο μουσείο, η διευκόλυνση της πρόσβασης και το άνοιγμα του μουσείου σε νέες κοινωνικές ομάδες. Ιδιαίτερη έμφαση δίνει σε ζητήματα οργάνωσης και σχεδιασμού εκπαιδευτικών δραστηριοτήτων στα μουσεία, σε συνάρτηση με τις διαφορετικές ομάδες κοινού στις οποίες απευθύνονται, συμπεριλαμβανομένων των  εκπαιδευτικών προγραμμάτων για σχολικές ομάδες</a:t>
            </a:r>
          </a:p>
        </p:txBody>
      </p:sp>
      <p:sp>
        <p:nvSpPr>
          <p:cNvPr id="50" name="Rectangle 40">
            <a:extLst>
              <a:ext uri="{FF2B5EF4-FFF2-40B4-BE49-F238E27FC236}">
                <a16:creationId xmlns:a16="http://schemas.microsoft.com/office/drawing/2014/main" xmlns="" id="{D6C984CB-7FE4-4AD0-8CF7-11AD5573699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41752" y="148944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E64DAFB-AD9A-4E52-B026-8641CCD677A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
            <a:ext cx="9148103"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xmlns="" id="{23B1C8FC-E1FE-470B-AB3B-D4B1D8C9DEC8}"/>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Τίτλος 1">
            <a:extLst>
              <a:ext uri="{FF2B5EF4-FFF2-40B4-BE49-F238E27FC236}">
                <a16:creationId xmlns:a16="http://schemas.microsoft.com/office/drawing/2014/main" xmlns="" id="{81B0DA38-B0F5-431A-A950-2F4C42FD4407}"/>
              </a:ext>
            </a:extLst>
          </p:cNvPr>
          <p:cNvSpPr>
            <a:spLocks noGrp="1"/>
          </p:cNvSpPr>
          <p:nvPr>
            <p:ph type="title"/>
          </p:nvPr>
        </p:nvSpPr>
        <p:spPr>
          <a:xfrm>
            <a:off x="510241" y="321733"/>
            <a:ext cx="6942425" cy="845983"/>
          </a:xfrm>
          <a:effectLst>
            <a:outerShdw blurRad="88900" dist="38100" dir="2700000" algn="tl" rotWithShape="0">
              <a:prstClr val="black">
                <a:alpha val="30000"/>
              </a:prstClr>
            </a:outerShdw>
          </a:effectLst>
        </p:spPr>
        <p:txBody>
          <a:bodyPr anchor="b">
            <a:normAutofit/>
          </a:bodyPr>
          <a:lstStyle/>
          <a:p>
            <a:r>
              <a:rPr lang="el-GR" dirty="0"/>
              <a:t>ΣΚΟΠΟΙ</a:t>
            </a:r>
          </a:p>
        </p:txBody>
      </p:sp>
      <p:pic>
        <p:nvPicPr>
          <p:cNvPr id="12" name="Picture 11">
            <a:extLst>
              <a:ext uri="{FF2B5EF4-FFF2-40B4-BE49-F238E27FC236}">
                <a16:creationId xmlns:a16="http://schemas.microsoft.com/office/drawing/2014/main" xmlns="" id="{56ED1086-4FBF-41E3-B23D-0AF086E76F1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cstate="print">
            <a:extLst>
              <a:ext uri="{28A0092B-C50C-407E-A947-70E740481C1C}">
                <a14:useLocalDpi xmlns:a14="http://schemas.microsoft.com/office/drawing/2010/main" val="0"/>
              </a:ext>
            </a:extLst>
          </a:blip>
          <a:stretch>
            <a:fillRect/>
          </a:stretch>
        </p:blipFill>
        <p:spPr>
          <a:xfrm>
            <a:off x="7939369" y="2846786"/>
            <a:ext cx="1202248" cy="144270"/>
          </a:xfrm>
          <a:prstGeom prst="rect">
            <a:avLst/>
          </a:prstGeom>
        </p:spPr>
      </p:pic>
      <p:pic>
        <p:nvPicPr>
          <p:cNvPr id="14" name="Picture 13">
            <a:extLst>
              <a:ext uri="{FF2B5EF4-FFF2-40B4-BE49-F238E27FC236}">
                <a16:creationId xmlns:a16="http://schemas.microsoft.com/office/drawing/2014/main" xmlns="" id="{8900C04C-9973-40F3-8121-55AC6A47263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4">
            <a:extLst>
              <a:ext uri="{28A0092B-C50C-407E-A947-70E740481C1C}">
                <a14:useLocalDpi xmlns:a14="http://schemas.microsoft.com/office/drawing/2010/main" val="0"/>
              </a:ext>
            </a:extLst>
          </a:blip>
          <a:stretch>
            <a:fillRect/>
          </a:stretch>
        </p:blipFill>
        <p:spPr>
          <a:xfrm>
            <a:off x="0" y="5851041"/>
            <a:ext cx="7452665" cy="321164"/>
          </a:xfrm>
          <a:prstGeom prst="rect">
            <a:avLst/>
          </a:prstGeom>
        </p:spPr>
      </p:pic>
      <p:sp>
        <p:nvSpPr>
          <p:cNvPr id="16" name="Rectangle 15">
            <a:extLst>
              <a:ext uri="{FF2B5EF4-FFF2-40B4-BE49-F238E27FC236}">
                <a16:creationId xmlns:a16="http://schemas.microsoft.com/office/drawing/2014/main" xmlns="" id="{CD6B57F6-C734-4FDA-9495-94E602DC54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489448"/>
            <a:ext cx="7452665" cy="4381221"/>
          </a:xfrm>
          <a:prstGeom prst="rect">
            <a:avLst/>
          </a:prstGeom>
          <a:solidFill>
            <a:srgbClr val="0D0D0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Θέση περιεχομένου 2">
            <a:extLst>
              <a:ext uri="{FF2B5EF4-FFF2-40B4-BE49-F238E27FC236}">
                <a16:creationId xmlns:a16="http://schemas.microsoft.com/office/drawing/2014/main" xmlns="" id="{D058BBE2-40B5-4B4E-B80B-B8C08C499868}"/>
              </a:ext>
            </a:extLst>
          </p:cNvPr>
          <p:cNvSpPr>
            <a:spLocks noGrp="1"/>
          </p:cNvSpPr>
          <p:nvPr>
            <p:ph idx="1"/>
          </p:nvPr>
        </p:nvSpPr>
        <p:spPr>
          <a:xfrm>
            <a:off x="510240" y="1960966"/>
            <a:ext cx="6450792" cy="3418626"/>
          </a:xfrm>
        </p:spPr>
        <p:txBody>
          <a:bodyPr anchor="t">
            <a:normAutofit/>
          </a:bodyPr>
          <a:lstStyle/>
          <a:p>
            <a:r>
              <a:rPr lang="en-US" sz="1700">
                <a:solidFill>
                  <a:srgbClr val="FFFFFF"/>
                </a:solidFill>
              </a:rPr>
              <a:t>Εξετάζει πώς τα μουσεία ανταποκρίνονται στις σύγχρονες ανάγκες </a:t>
            </a:r>
            <a:r>
              <a:rPr lang="en-US" sz="1700" b="1">
                <a:solidFill>
                  <a:srgbClr val="FFFFFF"/>
                </a:solidFill>
              </a:rPr>
              <a:t>–</a:t>
            </a:r>
            <a:r>
              <a:rPr lang="en-US" sz="1700">
                <a:solidFill>
                  <a:srgbClr val="FFFFFF"/>
                </a:solidFill>
              </a:rPr>
              <a:t>όπως, η ανάγκη πολιτικής εξωστρέφειας και προβολής τους σε διεθνές επίπεδο και, παράλληλα, της ισχυρής σύνδεσής τους με την τοπική κοινωνία</a:t>
            </a:r>
            <a:r>
              <a:rPr lang="en-US" sz="1700" b="1">
                <a:solidFill>
                  <a:srgbClr val="FFFFFF"/>
                </a:solidFill>
              </a:rPr>
              <a:t>–</a:t>
            </a:r>
            <a:r>
              <a:rPr lang="en-US" sz="1700">
                <a:solidFill>
                  <a:srgbClr val="FFFFFF"/>
                </a:solidFill>
              </a:rPr>
              <a:t> καθώς και στις νέες οπτικές </a:t>
            </a:r>
            <a:r>
              <a:rPr lang="en-US" sz="1700" b="1">
                <a:solidFill>
                  <a:srgbClr val="FFFFFF"/>
                </a:solidFill>
              </a:rPr>
              <a:t>–</a:t>
            </a:r>
            <a:r>
              <a:rPr lang="en-US" sz="1700">
                <a:solidFill>
                  <a:srgbClr val="FFFFFF"/>
                </a:solidFill>
              </a:rPr>
              <a:t>όπως, τα μουσεία ως «τοπόσημα», η συμβολή τους στην αστική αναζωογόνηση και τον πολιτιστικό τουρισμό, η συμμετοχή τους σε εθνικά, ευρωπαϊκά και διεθνή δίκτυα και προγράμματα.</a:t>
            </a:r>
          </a:p>
          <a:p>
            <a:endParaRPr lang="el-GR" sz="1700">
              <a:solidFill>
                <a:srgbClr val="FFFFFF"/>
              </a:solidFill>
            </a:endParaRPr>
          </a:p>
        </p:txBody>
      </p:sp>
      <p:sp>
        <p:nvSpPr>
          <p:cNvPr id="18" name="Rectangle 17">
            <a:extLst>
              <a:ext uri="{FF2B5EF4-FFF2-40B4-BE49-F238E27FC236}">
                <a16:creationId xmlns:a16="http://schemas.microsoft.com/office/drawing/2014/main" xmlns="" id="{D6C984CB-7FE4-4AD0-8CF7-11AD5573699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41752" y="148944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40796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xmlns="" id="{4B0FA309-807F-4C17-98EF-A3BA7388E2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xmlns="" id="{2642A87B-CAE9-4F8F-B293-28388E45D9E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1" name="Rectangle 30">
            <a:extLst>
              <a:ext uri="{FF2B5EF4-FFF2-40B4-BE49-F238E27FC236}">
                <a16:creationId xmlns:a16="http://schemas.microsoft.com/office/drawing/2014/main" xmlns="" id="{C8FA1749-B91A-40E7-AD01-0B9C9C6AF74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83395" y="0"/>
            <a:ext cx="5664708" cy="6858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xmlns="" id="{3B7A934F-FFF7-4353-83D3-4EF66E93EEF8}"/>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cstate="print">
            <a:extLst>
              <a:ext uri="{28A0092B-C50C-407E-A947-70E740481C1C}">
                <a14:useLocalDpi xmlns:a14="http://schemas.microsoft.com/office/drawing/2010/main" val="0"/>
              </a:ext>
            </a:extLst>
          </a:blip>
          <a:stretch>
            <a:fillRect/>
          </a:stretch>
        </p:blipFill>
        <p:spPr>
          <a:xfrm>
            <a:off x="0" y="5006045"/>
            <a:ext cx="3723894" cy="144668"/>
          </a:xfrm>
          <a:prstGeom prst="rect">
            <a:avLst/>
          </a:prstGeom>
        </p:spPr>
      </p:pic>
      <p:sp>
        <p:nvSpPr>
          <p:cNvPr id="35" name="Rectangle 34">
            <a:extLst>
              <a:ext uri="{FF2B5EF4-FFF2-40B4-BE49-F238E27FC236}">
                <a16:creationId xmlns:a16="http://schemas.microsoft.com/office/drawing/2014/main" xmlns="" id="{700676C8-6DE8-47DD-9A23-D42063A12E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838764"/>
            <a:ext cx="3723424" cy="3180473"/>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1 - Τίτλος"/>
          <p:cNvSpPr>
            <a:spLocks noGrp="1"/>
          </p:cNvSpPr>
          <p:nvPr>
            <p:ph type="title"/>
          </p:nvPr>
        </p:nvSpPr>
        <p:spPr>
          <a:xfrm>
            <a:off x="510240" y="2063262"/>
            <a:ext cx="2804460" cy="2661052"/>
          </a:xfrm>
        </p:spPr>
        <p:txBody>
          <a:bodyPr>
            <a:normAutofit/>
          </a:bodyPr>
          <a:lstStyle/>
          <a:p>
            <a:pPr algn="r"/>
            <a:r>
              <a:rPr lang="el-GR" sz="3800">
                <a:solidFill>
                  <a:srgbClr val="FFFFFF"/>
                </a:solidFill>
              </a:rPr>
              <a:t>ΜΟΥΣΕΙΑ ΚΑΙ ΚΟΙΝΩΝΙΑ</a:t>
            </a:r>
          </a:p>
        </p:txBody>
      </p:sp>
      <p:sp>
        <p:nvSpPr>
          <p:cNvPr id="3" name="2 - Θέση περιεχομένου"/>
          <p:cNvSpPr>
            <a:spLocks noGrp="1"/>
          </p:cNvSpPr>
          <p:nvPr>
            <p:ph idx="1"/>
          </p:nvPr>
        </p:nvSpPr>
        <p:spPr>
          <a:xfrm>
            <a:off x="3965996" y="661106"/>
            <a:ext cx="4693021" cy="5503101"/>
          </a:xfrm>
        </p:spPr>
        <p:txBody>
          <a:bodyPr anchor="ctr">
            <a:normAutofit/>
          </a:bodyPr>
          <a:lstStyle/>
          <a:p>
            <a:pPr marL="0" indent="0">
              <a:buNone/>
            </a:pPr>
            <a:r>
              <a:rPr lang="el-GR" sz="1700">
                <a:solidFill>
                  <a:srgbClr val="FFFFFF"/>
                </a:solidFill>
                <a:latin typeface="Arial Nova" panose="020B0504020202020204" pitchFamily="34" charset="0"/>
              </a:rPr>
              <a:t>Μια κοινωνία με προοπτικές οφείλει να εμπλέξει στον προβληματισμό της όλα τα μέλη της. Και ο προβληματισμός αυτός περιλαμβάνει την ανάγκη να συνεκτιμήσουμε την αίσθηση του παρελθόντος (σε ατομικό και συλλογικό επίπεδο), τον ρεαλισμό του παρόντος (σε ατομικό και συλλογικό επίπεδο) και τις προοπτικές του μέλλοντος. Υπό αυτή την έννοια, τα μουσεία παίζουν έναν εξαιρετικά σημαντικό ρόλο: έχουν συλλογές που αποτελούν αφετηρίες για πρόσβαση στις εμπειρίες και τη σοφία του παρελθόντος, αντικείμενα που μπορούν να μας βοηθήσουν να εστιάσουμε σε σύγχρονα ζητήματα, και χώρους που μπορούν να φέρουν τους ανθρώπους κοντά ώστε να ονειρευτούν και να εργαστούν για ένα καλύτερο μέλλον</a:t>
            </a:r>
            <a:r>
              <a:rPr lang="el-GR" sz="1700">
                <a:solidFill>
                  <a:srgbClr val="FFFFFF"/>
                </a:solidFill>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A106B9FE-7E5A-4047-B5D3-C3C24BD3E8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61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B60EBA20-0A64-45D5-B937-FE93DCA01C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589224" y="0"/>
            <a:ext cx="255477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xmlns="" id="{3EAD5E5B-543A-4690-8C75-BACF7FFB40E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2382" y="0"/>
            <a:ext cx="9144000" cy="6858000"/>
          </a:xfrm>
          <a:prstGeom prst="rect">
            <a:avLst/>
          </a:prstGeom>
        </p:spPr>
      </p:pic>
      <p:pic>
        <p:nvPicPr>
          <p:cNvPr id="14" name="Picture 13">
            <a:extLst>
              <a:ext uri="{FF2B5EF4-FFF2-40B4-BE49-F238E27FC236}">
                <a16:creationId xmlns:a16="http://schemas.microsoft.com/office/drawing/2014/main" xmlns="" id="{98739700-980C-4F96-84CD-97157DFE86A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1" y="1959089"/>
            <a:ext cx="6830522" cy="321164"/>
          </a:xfrm>
          <a:prstGeom prst="rect">
            <a:avLst/>
          </a:prstGeom>
        </p:spPr>
      </p:pic>
      <p:sp>
        <p:nvSpPr>
          <p:cNvPr id="16" name="Rectangle 15">
            <a:extLst>
              <a:ext uri="{FF2B5EF4-FFF2-40B4-BE49-F238E27FC236}">
                <a16:creationId xmlns:a16="http://schemas.microsoft.com/office/drawing/2014/main" xmlns="" id="{52A2FDCB-3B06-44F3-A0AA-2C056C3E51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0" y="609600"/>
            <a:ext cx="6830523" cy="136819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F89029BB-0242-49E4-97B7-D3154E57C178}"/>
              </a:ext>
            </a:extLst>
          </p:cNvPr>
          <p:cNvSpPr>
            <a:spLocks noGrp="1"/>
          </p:cNvSpPr>
          <p:nvPr>
            <p:ph type="title"/>
          </p:nvPr>
        </p:nvSpPr>
        <p:spPr>
          <a:xfrm>
            <a:off x="510240" y="753228"/>
            <a:ext cx="5596383" cy="1080938"/>
          </a:xfrm>
        </p:spPr>
        <p:txBody>
          <a:bodyPr>
            <a:normAutofit/>
          </a:bodyPr>
          <a:lstStyle/>
          <a:p>
            <a:r>
              <a:rPr lang="el-GR">
                <a:solidFill>
                  <a:srgbClr val="FFFFFF"/>
                </a:solidFill>
              </a:rPr>
              <a:t>ΣΤΟΧΟΙ</a:t>
            </a:r>
          </a:p>
        </p:txBody>
      </p:sp>
      <p:sp>
        <p:nvSpPr>
          <p:cNvPr id="3" name="Θέση περιεχομένου 2">
            <a:extLst>
              <a:ext uri="{FF2B5EF4-FFF2-40B4-BE49-F238E27FC236}">
                <a16:creationId xmlns:a16="http://schemas.microsoft.com/office/drawing/2014/main" xmlns="" id="{1780E796-D222-481A-AA97-9B07CCFB464F}"/>
              </a:ext>
            </a:extLst>
          </p:cNvPr>
          <p:cNvSpPr>
            <a:spLocks noGrp="1"/>
          </p:cNvSpPr>
          <p:nvPr>
            <p:ph idx="1"/>
          </p:nvPr>
        </p:nvSpPr>
        <p:spPr>
          <a:xfrm>
            <a:off x="510240" y="2336873"/>
            <a:ext cx="5596383" cy="3142077"/>
          </a:xfrm>
        </p:spPr>
        <p:txBody>
          <a:bodyPr>
            <a:noAutofit/>
          </a:bodyPr>
          <a:lstStyle/>
          <a:p>
            <a:pPr marL="0" indent="0">
              <a:buNone/>
            </a:pPr>
            <a:r>
              <a:rPr lang="el-GR" sz="1800" dirty="0">
                <a:latin typeface="Arial Nova" panose="020B0504020202020204" pitchFamily="34" charset="0"/>
              </a:rPr>
              <a:t>Η πρόκληση αυτή δεν απαιτεί μόνον αλλαγές στη φιλοσοφική προσέγγιση και το όραμα των μουσείων αλλά και νέες ικανότητες εντός τους: η «ικανότητα δημιουργίας οράματος και προσφοράς έμπνευσης», η «αναγνώριση της διαφορετικότητας», η «διαχείριση της αλλαγής», ο «ψηφιακός </a:t>
            </a:r>
            <a:r>
              <a:rPr lang="el-GR" sz="1800" dirty="0" err="1">
                <a:latin typeface="Arial Nova" panose="020B0504020202020204" pitchFamily="34" charset="0"/>
              </a:rPr>
              <a:t>εγγραμματισμός</a:t>
            </a:r>
            <a:r>
              <a:rPr lang="el-GR" sz="1800" dirty="0">
                <a:latin typeface="Arial Nova" panose="020B0504020202020204" pitchFamily="34" charset="0"/>
              </a:rPr>
              <a:t>» είναι μόνον μερικά από τα ζητήματα που θα πρέπει να αντιμετωπιστούν εκ νέου. Παράλληλα, η γνώση της δυναμικής της συμβολικής εμπειρίας, η οικοδόμηση ταυτοτήτων, η εκτίμηση και κατανόηση των αναγκών της κοινότητας, η ανάπτυξη δυναμικών και ενεργών διαύλων επικοινωνίας με τον κόσμο, η δημιουργία ενός περιβάλλοντος ανταλλαγής ιδεών και καινοτόμου σκέψης αποτελούν σημεία αναφοράς για τα μουσεία και την κοινωνική προοπτική. Πρόκειται για μια μεγάλη πρόκληση, της οποίας όμως το αποτέλεσμα θα σημάνει ουσιαστικές αλλαγές και για τα μουσεία και για την κοινωνία.</a:t>
            </a:r>
          </a:p>
        </p:txBody>
      </p:sp>
    </p:spTree>
    <p:extLst>
      <p:ext uri="{BB962C8B-B14F-4D97-AF65-F5344CB8AC3E}">
        <p14:creationId xmlns:p14="http://schemas.microsoft.com/office/powerpoint/2010/main" val="1534658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B2A773CA-28F4-49C2-BFA3-49A5867C7AF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5D7C72BA-4476-4E4B-BC37-9A75FD0C5951}"/>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Rectangle 13">
            <a:extLst>
              <a:ext uri="{FF2B5EF4-FFF2-40B4-BE49-F238E27FC236}">
                <a16:creationId xmlns:a16="http://schemas.microsoft.com/office/drawing/2014/main" xmlns="" id="{3009A16D-868B-4145-BBC6-555098537E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83395" y="0"/>
            <a:ext cx="566470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xmlns="" id="{3992EB33-38E1-4175-8EE2-9BB8CC159C7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cstate="print">
            <a:extLst>
              <a:ext uri="{28A0092B-C50C-407E-A947-70E740481C1C}">
                <a14:useLocalDpi xmlns:a14="http://schemas.microsoft.com/office/drawing/2010/main" val="0"/>
              </a:ext>
            </a:extLst>
          </a:blip>
          <a:stretch>
            <a:fillRect/>
          </a:stretch>
        </p:blipFill>
        <p:spPr>
          <a:xfrm>
            <a:off x="0" y="5006045"/>
            <a:ext cx="3723894" cy="144668"/>
          </a:xfrm>
          <a:prstGeom prst="rect">
            <a:avLst/>
          </a:prstGeom>
        </p:spPr>
      </p:pic>
      <p:sp>
        <p:nvSpPr>
          <p:cNvPr id="18" name="Rectangle 17">
            <a:extLst>
              <a:ext uri="{FF2B5EF4-FFF2-40B4-BE49-F238E27FC236}">
                <a16:creationId xmlns:a16="http://schemas.microsoft.com/office/drawing/2014/main" xmlns="" id="{2DCAE5CF-5D29-4779-83E1-BDB64E4F30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838764"/>
            <a:ext cx="3723424" cy="318047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93FE6230-78E6-4C8E-A56D-9E896A49048F}"/>
              </a:ext>
            </a:extLst>
          </p:cNvPr>
          <p:cNvSpPr>
            <a:spLocks noGrp="1"/>
          </p:cNvSpPr>
          <p:nvPr>
            <p:ph type="title"/>
          </p:nvPr>
        </p:nvSpPr>
        <p:spPr>
          <a:xfrm>
            <a:off x="510240" y="2063262"/>
            <a:ext cx="2804460" cy="2661052"/>
          </a:xfrm>
        </p:spPr>
        <p:txBody>
          <a:bodyPr>
            <a:normAutofit/>
          </a:bodyPr>
          <a:lstStyle/>
          <a:p>
            <a:pPr algn="r"/>
            <a:r>
              <a:rPr lang="el-GR" sz="3800" dirty="0"/>
              <a:t>ΤΙ ΜΠΟΡΕΙ ΝΑ ΚΑΝΕΙ</a:t>
            </a:r>
          </a:p>
        </p:txBody>
      </p:sp>
      <p:graphicFrame>
        <p:nvGraphicFramePr>
          <p:cNvPr id="5" name="Θέση περιεχομένου 2">
            <a:extLst>
              <a:ext uri="{FF2B5EF4-FFF2-40B4-BE49-F238E27FC236}">
                <a16:creationId xmlns:a16="http://schemas.microsoft.com/office/drawing/2014/main" xmlns="" id="{D177A6D8-171C-4242-A578-11696352B93B}"/>
              </a:ext>
            </a:extLst>
          </p:cNvPr>
          <p:cNvGraphicFramePr>
            <a:graphicFrameLocks noGrp="1"/>
          </p:cNvGraphicFramePr>
          <p:nvPr>
            <p:ph idx="1"/>
            <p:extLst>
              <p:ext uri="{D42A27DB-BD31-4B8C-83A1-F6EECF244321}">
                <p14:modId xmlns:p14="http://schemas.microsoft.com/office/powerpoint/2010/main" val="533465744"/>
              </p:ext>
            </p:extLst>
          </p:nvPr>
        </p:nvGraphicFramePr>
        <p:xfrm>
          <a:off x="3963591" y="639763"/>
          <a:ext cx="4695825" cy="55784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32945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0D0B375F-1C4F-43F0-AF25-9A194C1CCD47}"/>
              </a:ext>
            </a:extLst>
          </p:cNvPr>
          <p:cNvSpPr>
            <a:spLocks noGrp="1"/>
          </p:cNvSpPr>
          <p:nvPr>
            <p:ph type="title"/>
          </p:nvPr>
        </p:nvSpPr>
        <p:spPr/>
        <p:txBody>
          <a:bodyPr/>
          <a:lstStyle/>
          <a:p>
            <a:r>
              <a:rPr lang="el-GR" dirty="0"/>
              <a:t>Χαρακτηριστικά</a:t>
            </a:r>
          </a:p>
        </p:txBody>
      </p:sp>
      <p:sp>
        <p:nvSpPr>
          <p:cNvPr id="3" name="Θέση περιεχομένου 2">
            <a:extLst>
              <a:ext uri="{FF2B5EF4-FFF2-40B4-BE49-F238E27FC236}">
                <a16:creationId xmlns:a16="http://schemas.microsoft.com/office/drawing/2014/main" xmlns="" id="{37E5034A-99AF-4ACA-97F6-ACE272E84D36}"/>
              </a:ext>
            </a:extLst>
          </p:cNvPr>
          <p:cNvSpPr>
            <a:spLocks noGrp="1"/>
          </p:cNvSpPr>
          <p:nvPr>
            <p:ph idx="1"/>
          </p:nvPr>
        </p:nvSpPr>
        <p:spPr/>
        <p:txBody>
          <a:bodyPr>
            <a:normAutofit/>
          </a:bodyPr>
          <a:lstStyle/>
          <a:p>
            <a:r>
              <a:rPr lang="el-GR" sz="1800" dirty="0">
                <a:latin typeface="Arial Nova" panose="020B0504020202020204" pitchFamily="34" charset="0"/>
              </a:rPr>
              <a:t>Η </a:t>
            </a:r>
            <a:r>
              <a:rPr lang="el-GR" sz="1800" dirty="0" err="1">
                <a:latin typeface="Arial Nova" panose="020B0504020202020204" pitchFamily="34" charset="0"/>
              </a:rPr>
              <a:t>συμμετοχικότητα</a:t>
            </a:r>
            <a:r>
              <a:rPr lang="el-GR" sz="1800" dirty="0">
                <a:latin typeface="Arial Nova" panose="020B0504020202020204" pitchFamily="34" charset="0"/>
              </a:rPr>
              <a:t>, η προσαρμοστικότητα, η ευρηματικότητα, η δημιουργικότητα, η συμμετοχική δημοκρατία, η κοινωνική δικαιοσύνη και η εν-συναίσθηση αποτελούν πλέον έννοιες-κλειδιά στην τρέχουσα </a:t>
            </a:r>
            <a:r>
              <a:rPr lang="el-GR" sz="1800" dirty="0" err="1">
                <a:latin typeface="Arial Nova" panose="020B0504020202020204" pitchFamily="34" charset="0"/>
              </a:rPr>
              <a:t>μουσειολογία</a:t>
            </a:r>
            <a:r>
              <a:rPr lang="el-GR" sz="1800" dirty="0">
                <a:latin typeface="Arial Nova" panose="020B0504020202020204" pitchFamily="34" charset="0"/>
              </a:rPr>
              <a:t>. Η </a:t>
            </a:r>
            <a:r>
              <a:rPr lang="el-GR" sz="1800" dirty="0" err="1">
                <a:latin typeface="Arial Nova" panose="020B0504020202020204" pitchFamily="34" charset="0"/>
              </a:rPr>
              <a:t>αξιακή</a:t>
            </a:r>
            <a:r>
              <a:rPr lang="el-GR" sz="1800" dirty="0">
                <a:latin typeface="Arial Nova" panose="020B0504020202020204" pitchFamily="34" charset="0"/>
              </a:rPr>
              <a:t> προσέγγιση των μουσείων, που τα τελευταία χρόνια έχει εντατικοποιηθεί σε ερευνητικό και εφαρμοσμένο επίπεδο, και συνακόλουθα η διαχείρισή τους βάσει αυτής, δεν πρέπει να αποτελεί στρατηγική επιλογή πολιτικών και επαγγελματιών μουσείων μόνο κατά την τρέχουσα περίοδο της κρίσης λόγω της πιεστικής ανάγκης για ουσιαστικότερη αξιοποίηση των δυνατοτήτων και πόρων των μουσείων. </a:t>
            </a:r>
          </a:p>
        </p:txBody>
      </p:sp>
    </p:spTree>
    <p:extLst>
      <p:ext uri="{BB962C8B-B14F-4D97-AF65-F5344CB8AC3E}">
        <p14:creationId xmlns:p14="http://schemas.microsoft.com/office/powerpoint/2010/main" val="1501400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F93BE068-EB49-4EE8-B342-7FF888A4688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61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xmlns="" id="{C1B05C9B-60E1-40F3-BB02-7DAF0B1F01A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Θέση περιεχομένου 2">
            <a:extLst>
              <a:ext uri="{FF2B5EF4-FFF2-40B4-BE49-F238E27FC236}">
                <a16:creationId xmlns:a16="http://schemas.microsoft.com/office/drawing/2014/main" xmlns="" id="{C5A9FC69-756D-4D64-A9B4-622E76D5B448}"/>
              </a:ext>
            </a:extLst>
          </p:cNvPr>
          <p:cNvSpPr>
            <a:spLocks noGrp="1"/>
          </p:cNvSpPr>
          <p:nvPr>
            <p:ph idx="1"/>
          </p:nvPr>
        </p:nvSpPr>
        <p:spPr>
          <a:xfrm>
            <a:off x="482600" y="664477"/>
            <a:ext cx="6243463" cy="3557525"/>
          </a:xfrm>
        </p:spPr>
        <p:txBody>
          <a:bodyPr anchor="b">
            <a:normAutofit/>
          </a:bodyPr>
          <a:lstStyle/>
          <a:p>
            <a:r>
              <a:rPr lang="el-GR" sz="1700">
                <a:latin typeface="Arial Nova" panose="020B0504020202020204" pitchFamily="34" charset="0"/>
              </a:rPr>
              <a:t>Τα μουσεία, βεβαίως, αποτελούν ένα από τα κατεξοχήν κοινωνικά πεδία μάθησης , όπου δημιουργικές ιδέες, συναισθήματα και σχέσεις τόσο μεταξύ των ανθρώπων όσο και μεταξύ ανθρώπων και αντικειμένων βρίσκουν χώρο έκφρασης και ανάπτυξης. Τα τελευταία χρόνια βιώνουν και αυτά πολλαπλές πιέσεις για επαναπροσδιορισμό της θεσμικής τους υπόστασης, των αξιών και των στρατηγικών τους προτεραιοτήτων, με στόχο να ανταποκριθούν στις κοινωνικές, πολιτικές, τεχνολογικές και οικονομικές προκλήσεις που ως σύνολο καθορίζουν τον σύγχρονο κόσμο</a:t>
            </a:r>
          </a:p>
        </p:txBody>
      </p:sp>
      <p:sp>
        <p:nvSpPr>
          <p:cNvPr id="12" name="Rectangle 11">
            <a:extLst>
              <a:ext uri="{FF2B5EF4-FFF2-40B4-BE49-F238E27FC236}">
                <a16:creationId xmlns:a16="http://schemas.microsoft.com/office/drawing/2014/main" xmlns="" id="{80C94170-18D0-486D-BF90-C5D8F24654B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39" y="6210130"/>
            <a:ext cx="6726064" cy="275942"/>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92F0C59B-04F6-4625-98E1-3A5809FD1D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0" y="4557357"/>
            <a:ext cx="6734003" cy="1660332"/>
          </a:xfrm>
          <a:prstGeom prst="rect">
            <a:avLst/>
          </a:prstGeom>
          <a:solidFill>
            <a:srgbClr val="0D0D0D">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7BED6315-5E72-4803-BAC3-7A7AC0FC32F2}"/>
              </a:ext>
            </a:extLst>
          </p:cNvPr>
          <p:cNvSpPr>
            <a:spLocks noGrp="1"/>
          </p:cNvSpPr>
          <p:nvPr>
            <p:ph type="title"/>
          </p:nvPr>
        </p:nvSpPr>
        <p:spPr>
          <a:xfrm>
            <a:off x="510240" y="4714194"/>
            <a:ext cx="6097015" cy="1311176"/>
          </a:xfrm>
        </p:spPr>
        <p:txBody>
          <a:bodyPr anchor="b">
            <a:normAutofit/>
          </a:bodyPr>
          <a:lstStyle/>
          <a:p>
            <a:pPr algn="r"/>
            <a:r>
              <a:rPr lang="el-GR" sz="4200">
                <a:solidFill>
                  <a:srgbClr val="FFFFFF"/>
                </a:solidFill>
              </a:rPr>
              <a:t>ΝΕΑ ΠΕΔΙΑ ΜΑΘΗΣΗΣ?</a:t>
            </a:r>
          </a:p>
        </p:txBody>
      </p:sp>
      <p:sp>
        <p:nvSpPr>
          <p:cNvPr id="16" name="Rectangle 15">
            <a:extLst>
              <a:ext uri="{FF2B5EF4-FFF2-40B4-BE49-F238E27FC236}">
                <a16:creationId xmlns:a16="http://schemas.microsoft.com/office/drawing/2014/main" xmlns="" id="{E94F92A3-106C-4644-B506-76132863E4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841725" y="6191468"/>
            <a:ext cx="2310214" cy="275942"/>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39D9C4DB-091C-47D0-BDA8-3375FF9989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841725" y="4557357"/>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31782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A106B9FE-7E5A-4047-B5D3-C3C24BD3E8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61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B60EBA20-0A64-45D5-B937-FE93DCA01C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589224" y="0"/>
            <a:ext cx="255477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xmlns="" id="{3EAD5E5B-543A-4690-8C75-BACF7FFB40E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2382" y="0"/>
            <a:ext cx="9144000" cy="6858000"/>
          </a:xfrm>
          <a:prstGeom prst="rect">
            <a:avLst/>
          </a:prstGeom>
        </p:spPr>
      </p:pic>
      <p:pic>
        <p:nvPicPr>
          <p:cNvPr id="14" name="Picture 13">
            <a:extLst>
              <a:ext uri="{FF2B5EF4-FFF2-40B4-BE49-F238E27FC236}">
                <a16:creationId xmlns:a16="http://schemas.microsoft.com/office/drawing/2014/main" xmlns="" id="{98739700-980C-4F96-84CD-97157DFE86A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1" y="1959089"/>
            <a:ext cx="6830522" cy="321164"/>
          </a:xfrm>
          <a:prstGeom prst="rect">
            <a:avLst/>
          </a:prstGeom>
        </p:spPr>
      </p:pic>
      <p:sp>
        <p:nvSpPr>
          <p:cNvPr id="16" name="Rectangle 15">
            <a:extLst>
              <a:ext uri="{FF2B5EF4-FFF2-40B4-BE49-F238E27FC236}">
                <a16:creationId xmlns:a16="http://schemas.microsoft.com/office/drawing/2014/main" xmlns="" id="{52A2FDCB-3B06-44F3-A0AA-2C056C3E51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0" y="609600"/>
            <a:ext cx="6830523" cy="136819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Τίτλος 1">
            <a:extLst>
              <a:ext uri="{FF2B5EF4-FFF2-40B4-BE49-F238E27FC236}">
                <a16:creationId xmlns:a16="http://schemas.microsoft.com/office/drawing/2014/main" xmlns="" id="{4827F155-F347-4F71-A913-46A369980F2F}"/>
              </a:ext>
            </a:extLst>
          </p:cNvPr>
          <p:cNvSpPr>
            <a:spLocks noGrp="1"/>
          </p:cNvSpPr>
          <p:nvPr>
            <p:ph type="title"/>
          </p:nvPr>
        </p:nvSpPr>
        <p:spPr>
          <a:xfrm>
            <a:off x="510240" y="753228"/>
            <a:ext cx="5596383" cy="1080938"/>
          </a:xfrm>
        </p:spPr>
        <p:txBody>
          <a:bodyPr>
            <a:normAutofit/>
          </a:bodyPr>
          <a:lstStyle/>
          <a:p>
            <a:r>
              <a:rPr lang="el-GR">
                <a:solidFill>
                  <a:srgbClr val="FFFFFF"/>
                </a:solidFill>
              </a:rPr>
              <a:t>ΜΑΡΚΕΤΙΓΚ-ΔΙΑΧΕΙΡΙΣΗ</a:t>
            </a:r>
          </a:p>
        </p:txBody>
      </p:sp>
      <p:sp>
        <p:nvSpPr>
          <p:cNvPr id="3" name="Θέση περιεχομένου 2">
            <a:extLst>
              <a:ext uri="{FF2B5EF4-FFF2-40B4-BE49-F238E27FC236}">
                <a16:creationId xmlns:a16="http://schemas.microsoft.com/office/drawing/2014/main" xmlns="" id="{3515446A-9FB4-4792-BD45-EBE08885A369}"/>
              </a:ext>
            </a:extLst>
          </p:cNvPr>
          <p:cNvSpPr>
            <a:spLocks noGrp="1"/>
          </p:cNvSpPr>
          <p:nvPr>
            <p:ph idx="1"/>
          </p:nvPr>
        </p:nvSpPr>
        <p:spPr>
          <a:xfrm>
            <a:off x="510240" y="2336873"/>
            <a:ext cx="5596383" cy="3142077"/>
          </a:xfrm>
        </p:spPr>
        <p:txBody>
          <a:bodyPr>
            <a:normAutofit/>
          </a:bodyPr>
          <a:lstStyle/>
          <a:p>
            <a:pPr marL="0" indent="0">
              <a:buNone/>
            </a:pPr>
            <a:r>
              <a:rPr lang="el-GR" sz="1600">
                <a:latin typeface="Arial Nova" panose="020B0504020202020204" pitchFamily="34" charset="0"/>
              </a:rPr>
              <a:t>Τα τελευταία χρόνια, το μάρκετινγκ είναι απαραίτητο εργαλείο για τις πολιτισμικές μονάδες, γιατί περισσότερο από ποτέ έρχονται αντιμέτωπες με πλήθος νέων οικονομικών πολιτικών και κοινωνικών συνθηκών. Ο οικονομικός προγραμματισμός και η διαχείριση των οικονομικών πόρων μιας μονάδας οριοθετεί την πορεία της, τόσο σε θέματα βιωσιμότητας, όσο και σε θέματα αποτελεσματικότητας και παραγωγικότητας. Στις αγορές των αγαθών και των υπηρεσιών που προσφέρει μια πολιτισμική μονάδα θα πρέπει να ληφθεί υπόψη σοβαρά η προσφορά και η ζήτηση των αγαθών για να υπάρξει ισορροπία</a:t>
            </a:r>
          </a:p>
        </p:txBody>
      </p:sp>
    </p:spTree>
    <p:extLst>
      <p:ext uri="{BB962C8B-B14F-4D97-AF65-F5344CB8AC3E}">
        <p14:creationId xmlns:p14="http://schemas.microsoft.com/office/powerpoint/2010/main" val="897529647"/>
      </p:ext>
    </p:extLst>
  </p:cSld>
  <p:clrMapOvr>
    <a:masterClrMapping/>
  </p:clrMapOvr>
</p:sld>
</file>

<file path=ppt/theme/theme1.xml><?xml version="1.0" encoding="utf-8"?>
<a:theme xmlns:a="http://schemas.openxmlformats.org/drawingml/2006/main" name="Βερολίνο">
  <a:themeElements>
    <a:clrScheme name="Βερολίνο">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Βερολίνο">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Βερολίνο">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otalTime>0</TotalTime>
  <Words>1104</Words>
  <Application>Microsoft Office PowerPoint</Application>
  <PresentationFormat>Προβολή στην οθόνη (4:3)</PresentationFormat>
  <Paragraphs>53</Paragraphs>
  <Slides>19</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19</vt:i4>
      </vt:variant>
    </vt:vector>
  </HeadingPairs>
  <TitlesOfParts>
    <vt:vector size="20" baseType="lpstr">
      <vt:lpstr>Βερολίνο</vt:lpstr>
      <vt:lpstr>ΤΟ ΝΕΟ ΜΟΥΣΕΙΟ </vt:lpstr>
      <vt:lpstr>ΣΚΟΠΟΙ</vt:lpstr>
      <vt:lpstr>ΣΚΟΠΟΙ</vt:lpstr>
      <vt:lpstr>ΜΟΥΣΕΙΑ ΚΑΙ ΚΟΙΝΩΝΙΑ</vt:lpstr>
      <vt:lpstr>ΣΤΟΧΟΙ</vt:lpstr>
      <vt:lpstr>ΤΙ ΜΠΟΡΕΙ ΝΑ ΚΑΝΕΙ</vt:lpstr>
      <vt:lpstr>Χαρακτηριστικά</vt:lpstr>
      <vt:lpstr>ΝΕΑ ΠΕΔΙΑ ΜΑΘΗΣΗΣ?</vt:lpstr>
      <vt:lpstr>ΜΑΡΚΕΤΙΓΚ-ΔΙΑΧΕΙΡΙΣΗ</vt:lpstr>
      <vt:lpstr>ΜΟΥΣΕΙΟ ΚΑΙ ΜΑΡΚΕΤΙΓΚ</vt:lpstr>
      <vt:lpstr>ΟΡΙΣΜΟΣ ICOM</vt:lpstr>
      <vt:lpstr>ΜΟΥΣΕΙΑ ΚΑΙ ΠΟΛΙΤΙΣΜΟΣ</vt:lpstr>
      <vt:lpstr>ΕΠΙΚΟΙΝΩΝΙΑ-ΝΕΕΣ ΤΕΧΝΟΛΟΓΙΕΣ</vt:lpstr>
      <vt:lpstr>ΝΕΑ ΕΠΟΧΗ</vt:lpstr>
      <vt:lpstr>Παιδί και Μουσείο: Μια σχέση με πολλές διαστάσεις </vt:lpstr>
      <vt:lpstr>ΠΑΙΔΙ ΚΑΙ ΜΟΥΣΕΙΟ</vt:lpstr>
      <vt:lpstr>Το Μεταψηφιακό και Μετα-υλικό Μουσείο </vt:lpstr>
      <vt:lpstr>Παρουσίαση του PowerPoint</vt:lpstr>
      <vt:lpstr>Το Μουσείο ως χώρος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ΤΟ ΝΕΟ ΜΟΥΣΕΙΟ</dc:title>
  <dc:creator>ΣΤΕΦΑΝΟΣ ΚΑΒΑΛΛΙΕΡΑΚΗΣ</dc:creator>
  <cp:lastModifiedBy>Αναστάσιος Χονδρογιάννης</cp:lastModifiedBy>
  <cp:revision>2</cp:revision>
  <dcterms:created xsi:type="dcterms:W3CDTF">2020-06-21T07:41:45Z</dcterms:created>
  <dcterms:modified xsi:type="dcterms:W3CDTF">2021-04-13T05:46:22Z</dcterms:modified>
</cp:coreProperties>
</file>