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handoutMasterIdLst>
    <p:handoutMasterId r:id="rId43"/>
  </p:handoutMasterIdLst>
  <p:sldIdLst>
    <p:sldId id="256" r:id="rId2"/>
    <p:sldId id="257" r:id="rId3"/>
    <p:sldId id="258" r:id="rId4"/>
    <p:sldId id="259" r:id="rId5"/>
    <p:sldId id="276" r:id="rId6"/>
    <p:sldId id="271" r:id="rId7"/>
    <p:sldId id="268" r:id="rId8"/>
    <p:sldId id="269" r:id="rId9"/>
    <p:sldId id="277" r:id="rId10"/>
    <p:sldId id="260" r:id="rId11"/>
    <p:sldId id="261" r:id="rId12"/>
    <p:sldId id="262" r:id="rId13"/>
    <p:sldId id="263" r:id="rId14"/>
    <p:sldId id="264" r:id="rId15"/>
    <p:sldId id="267" r:id="rId16"/>
    <p:sldId id="266" r:id="rId17"/>
    <p:sldId id="272" r:id="rId18"/>
    <p:sldId id="273" r:id="rId19"/>
    <p:sldId id="274" r:id="rId20"/>
    <p:sldId id="275" r:id="rId21"/>
    <p:sldId id="278" r:id="rId22"/>
    <p:sldId id="279" r:id="rId23"/>
    <p:sldId id="283" r:id="rId24"/>
    <p:sldId id="280" r:id="rId25"/>
    <p:sldId id="281" r:id="rId26"/>
    <p:sldId id="282"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17C1BF-7A06-4593-8BE1-7F260CD4E469}" v="5" dt="2020-05-07T19:35:39.1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ΣΤΕΦΑΝΟΣ ΚΑΒΑΛΛΙΕΡΑΚΗΣ" userId="ff654708b521eddf" providerId="LiveId" clId="{E817C1BF-7A06-4593-8BE1-7F260CD4E469}"/>
    <pc:docChg chg="undo custSel mod addSld delSld modSld sldOrd">
      <pc:chgData name="ΣΤΕΦΑΝΟΣ ΚΑΒΑΛΛΙΕΡΑΚΗΣ" userId="ff654708b521eddf" providerId="LiveId" clId="{E817C1BF-7A06-4593-8BE1-7F260CD4E469}" dt="2020-05-10T19:00:18.433" v="1513" actId="20577"/>
      <pc:docMkLst>
        <pc:docMk/>
      </pc:docMkLst>
      <pc:sldChg chg="delSp">
        <pc:chgData name="ΣΤΕΦΑΝΟΣ ΚΑΒΑΛΛΙΕΡΑΚΗΣ" userId="ff654708b521eddf" providerId="LiveId" clId="{E817C1BF-7A06-4593-8BE1-7F260CD4E469}" dt="2020-05-07T19:34:35.063" v="30"/>
        <pc:sldMkLst>
          <pc:docMk/>
          <pc:sldMk cId="0" sldId="256"/>
        </pc:sldMkLst>
        <pc:spChg chg="del">
          <ac:chgData name="ΣΤΕΦΑΝΟΣ ΚΑΒΑΛΛΙΕΡΑΚΗΣ" userId="ff654708b521eddf" providerId="LiveId" clId="{E817C1BF-7A06-4593-8BE1-7F260CD4E469}" dt="2020-05-07T19:34:35.063" v="30"/>
          <ac:spMkLst>
            <pc:docMk/>
            <pc:sldMk cId="0" sldId="256"/>
            <ac:spMk id="4" creationId="{3BFED2FF-4C85-43D6-8B3A-2DF32D04F9AA}"/>
          </ac:spMkLst>
        </pc:spChg>
      </pc:sldChg>
      <pc:sldChg chg="delSp modSp">
        <pc:chgData name="ΣΤΕΦΑΝΟΣ ΚΑΒΑΛΛΙΕΡΑΚΗΣ" userId="ff654708b521eddf" providerId="LiveId" clId="{E817C1BF-7A06-4593-8BE1-7F260CD4E469}" dt="2020-05-07T19:35:05.252" v="31" actId="255"/>
        <pc:sldMkLst>
          <pc:docMk/>
          <pc:sldMk cId="0" sldId="257"/>
        </pc:sldMkLst>
        <pc:spChg chg="mod">
          <ac:chgData name="ΣΤΕΦΑΝΟΣ ΚΑΒΑΛΛΙΕΡΑΚΗΣ" userId="ff654708b521eddf" providerId="LiveId" clId="{E817C1BF-7A06-4593-8BE1-7F260CD4E469}" dt="2020-05-07T19:35:05.252" v="31" actId="255"/>
          <ac:spMkLst>
            <pc:docMk/>
            <pc:sldMk cId="0" sldId="257"/>
            <ac:spMk id="2" creationId="{00000000-0000-0000-0000-000000000000}"/>
          </ac:spMkLst>
        </pc:spChg>
        <pc:spChg chg="mod">
          <ac:chgData name="ΣΤΕΦΑΝΟΣ ΚΑΒΑΛΛΙΕΡΑΚΗΣ" userId="ff654708b521eddf" providerId="LiveId" clId="{E817C1BF-7A06-4593-8BE1-7F260CD4E469}" dt="2020-05-07T19:29:37.543" v="19" actId="20577"/>
          <ac:spMkLst>
            <pc:docMk/>
            <pc:sldMk cId="0" sldId="257"/>
            <ac:spMk id="3" creationId="{00000000-0000-0000-0000-000000000000}"/>
          </ac:spMkLst>
        </pc:spChg>
        <pc:spChg chg="del">
          <ac:chgData name="ΣΤΕΦΑΝΟΣ ΚΑΒΑΛΛΙΕΡΑΚΗΣ" userId="ff654708b521eddf" providerId="LiveId" clId="{E817C1BF-7A06-4593-8BE1-7F260CD4E469}" dt="2020-05-07T19:34:35.063" v="30"/>
          <ac:spMkLst>
            <pc:docMk/>
            <pc:sldMk cId="0" sldId="257"/>
            <ac:spMk id="4" creationId="{47421B01-F2A3-452B-A9CC-2B27D866F6C6}"/>
          </ac:spMkLst>
        </pc:spChg>
      </pc:sldChg>
      <pc:sldChg chg="delSp modSp">
        <pc:chgData name="ΣΤΕΦΑΝΟΣ ΚΑΒΑΛΛΙΕΡΑΚΗΣ" userId="ff654708b521eddf" providerId="LiveId" clId="{E817C1BF-7A06-4593-8BE1-7F260CD4E469}" dt="2020-05-09T21:19:42.319" v="295" actId="20577"/>
        <pc:sldMkLst>
          <pc:docMk/>
          <pc:sldMk cId="0" sldId="258"/>
        </pc:sldMkLst>
        <pc:spChg chg="mod">
          <ac:chgData name="ΣΤΕΦΑΝΟΣ ΚΑΒΑΛΛΙΕΡΑΚΗΣ" userId="ff654708b521eddf" providerId="LiveId" clId="{E817C1BF-7A06-4593-8BE1-7F260CD4E469}" dt="2020-05-09T21:19:42.319" v="295" actId="20577"/>
          <ac:spMkLst>
            <pc:docMk/>
            <pc:sldMk cId="0" sldId="258"/>
            <ac:spMk id="2" creationId="{00000000-0000-0000-0000-000000000000}"/>
          </ac:spMkLst>
        </pc:spChg>
        <pc:spChg chg="del">
          <ac:chgData name="ΣΤΕΦΑΝΟΣ ΚΑΒΑΛΛΙΕΡΑΚΗΣ" userId="ff654708b521eddf" providerId="LiveId" clId="{E817C1BF-7A06-4593-8BE1-7F260CD4E469}" dt="2020-05-07T19:34:35.063" v="30"/>
          <ac:spMkLst>
            <pc:docMk/>
            <pc:sldMk cId="0" sldId="258"/>
            <ac:spMk id="4" creationId="{69FC5C17-6B55-42A9-9125-4855CFCFBC68}"/>
          </ac:spMkLst>
        </pc:spChg>
      </pc:sldChg>
      <pc:sldChg chg="delSp">
        <pc:chgData name="ΣΤΕΦΑΝΟΣ ΚΑΒΑΛΛΙΕΡΑΚΗΣ" userId="ff654708b521eddf" providerId="LiveId" clId="{E817C1BF-7A06-4593-8BE1-7F260CD4E469}" dt="2020-05-07T19:34:35.063" v="30"/>
        <pc:sldMkLst>
          <pc:docMk/>
          <pc:sldMk cId="0" sldId="259"/>
        </pc:sldMkLst>
        <pc:spChg chg="del">
          <ac:chgData name="ΣΤΕΦΑΝΟΣ ΚΑΒΑΛΛΙΕΡΑΚΗΣ" userId="ff654708b521eddf" providerId="LiveId" clId="{E817C1BF-7A06-4593-8BE1-7F260CD4E469}" dt="2020-05-07T19:34:35.063" v="30"/>
          <ac:spMkLst>
            <pc:docMk/>
            <pc:sldMk cId="0" sldId="259"/>
            <ac:spMk id="4" creationId="{905CAED4-723F-485C-AE41-FECD342CDF11}"/>
          </ac:spMkLst>
        </pc:spChg>
      </pc:sldChg>
      <pc:sldChg chg="delSp">
        <pc:chgData name="ΣΤΕΦΑΝΟΣ ΚΑΒΑΛΛΙΕΡΑΚΗΣ" userId="ff654708b521eddf" providerId="LiveId" clId="{E817C1BF-7A06-4593-8BE1-7F260CD4E469}" dt="2020-05-07T19:34:35.063" v="30"/>
        <pc:sldMkLst>
          <pc:docMk/>
          <pc:sldMk cId="0" sldId="260"/>
        </pc:sldMkLst>
        <pc:spChg chg="del">
          <ac:chgData name="ΣΤΕΦΑΝΟΣ ΚΑΒΑΛΛΙΕΡΑΚΗΣ" userId="ff654708b521eddf" providerId="LiveId" clId="{E817C1BF-7A06-4593-8BE1-7F260CD4E469}" dt="2020-05-07T19:34:35.063" v="30"/>
          <ac:spMkLst>
            <pc:docMk/>
            <pc:sldMk cId="0" sldId="260"/>
            <ac:spMk id="4" creationId="{66C47FE5-E503-4899-9C19-7AD38EB3F931}"/>
          </ac:spMkLst>
        </pc:spChg>
      </pc:sldChg>
      <pc:sldChg chg="delSp modSp">
        <pc:chgData name="ΣΤΕΦΑΝΟΣ ΚΑΒΑΛΛΙΕΡΑΚΗΣ" userId="ff654708b521eddf" providerId="LiveId" clId="{E817C1BF-7A06-4593-8BE1-7F260CD4E469}" dt="2020-05-07T19:36:49.306" v="43" actId="20577"/>
        <pc:sldMkLst>
          <pc:docMk/>
          <pc:sldMk cId="0" sldId="261"/>
        </pc:sldMkLst>
        <pc:spChg chg="mod">
          <ac:chgData name="ΣΤΕΦΑΝΟΣ ΚΑΒΑΛΛΙΕΡΑΚΗΣ" userId="ff654708b521eddf" providerId="LiveId" clId="{E817C1BF-7A06-4593-8BE1-7F260CD4E469}" dt="2020-05-07T19:36:49.306" v="43" actId="20577"/>
          <ac:spMkLst>
            <pc:docMk/>
            <pc:sldMk cId="0" sldId="261"/>
            <ac:spMk id="2" creationId="{00000000-0000-0000-0000-000000000000}"/>
          </ac:spMkLst>
        </pc:spChg>
        <pc:spChg chg="del">
          <ac:chgData name="ΣΤΕΦΑΝΟΣ ΚΑΒΑΛΛΙΕΡΑΚΗΣ" userId="ff654708b521eddf" providerId="LiveId" clId="{E817C1BF-7A06-4593-8BE1-7F260CD4E469}" dt="2020-05-07T19:34:35.063" v="30"/>
          <ac:spMkLst>
            <pc:docMk/>
            <pc:sldMk cId="0" sldId="261"/>
            <ac:spMk id="4" creationId="{BDE07152-A574-4656-AE0D-D6956CCFC581}"/>
          </ac:spMkLst>
        </pc:spChg>
      </pc:sldChg>
      <pc:sldChg chg="delSp modSp">
        <pc:chgData name="ΣΤΕΦΑΝΟΣ ΚΑΒΑΛΛΙΕΡΑΚΗΣ" userId="ff654708b521eddf" providerId="LiveId" clId="{E817C1BF-7A06-4593-8BE1-7F260CD4E469}" dt="2020-05-07T19:37:25.916" v="57" actId="20577"/>
        <pc:sldMkLst>
          <pc:docMk/>
          <pc:sldMk cId="0" sldId="262"/>
        </pc:sldMkLst>
        <pc:spChg chg="mod">
          <ac:chgData name="ΣΤΕΦΑΝΟΣ ΚΑΒΑΛΛΙΕΡΑΚΗΣ" userId="ff654708b521eddf" providerId="LiveId" clId="{E817C1BF-7A06-4593-8BE1-7F260CD4E469}" dt="2020-05-07T19:37:25.916" v="57" actId="20577"/>
          <ac:spMkLst>
            <pc:docMk/>
            <pc:sldMk cId="0" sldId="262"/>
            <ac:spMk id="2" creationId="{00000000-0000-0000-0000-000000000000}"/>
          </ac:spMkLst>
        </pc:spChg>
        <pc:spChg chg="mod">
          <ac:chgData name="ΣΤΕΦΑΝΟΣ ΚΑΒΑΛΛΙΕΡΑΚΗΣ" userId="ff654708b521eddf" providerId="LiveId" clId="{E817C1BF-7A06-4593-8BE1-7F260CD4E469}" dt="2020-05-07T19:25:45.549" v="6" actId="20577"/>
          <ac:spMkLst>
            <pc:docMk/>
            <pc:sldMk cId="0" sldId="262"/>
            <ac:spMk id="3" creationId="{00000000-0000-0000-0000-000000000000}"/>
          </ac:spMkLst>
        </pc:spChg>
        <pc:spChg chg="del">
          <ac:chgData name="ΣΤΕΦΑΝΟΣ ΚΑΒΑΛΛΙΕΡΑΚΗΣ" userId="ff654708b521eddf" providerId="LiveId" clId="{E817C1BF-7A06-4593-8BE1-7F260CD4E469}" dt="2020-05-07T19:34:35.063" v="30"/>
          <ac:spMkLst>
            <pc:docMk/>
            <pc:sldMk cId="0" sldId="262"/>
            <ac:spMk id="4" creationId="{8F54B65E-1EC8-4642-B3AD-7AB1C7C77DC5}"/>
          </ac:spMkLst>
        </pc:spChg>
      </pc:sldChg>
      <pc:sldChg chg="delSp modSp">
        <pc:chgData name="ΣΤΕΦΑΝΟΣ ΚΑΒΑΛΛΙΕΡΑΚΗΣ" userId="ff654708b521eddf" providerId="LiveId" clId="{E817C1BF-7A06-4593-8BE1-7F260CD4E469}" dt="2020-05-09T21:26:31.659" v="322" actId="20577"/>
        <pc:sldMkLst>
          <pc:docMk/>
          <pc:sldMk cId="0" sldId="263"/>
        </pc:sldMkLst>
        <pc:spChg chg="mod">
          <ac:chgData name="ΣΤΕΦΑΝΟΣ ΚΑΒΑΛΛΙΕΡΑΚΗΣ" userId="ff654708b521eddf" providerId="LiveId" clId="{E817C1BF-7A06-4593-8BE1-7F260CD4E469}" dt="2020-05-09T21:26:31.659" v="322" actId="20577"/>
          <ac:spMkLst>
            <pc:docMk/>
            <pc:sldMk cId="0" sldId="263"/>
            <ac:spMk id="3" creationId="{00000000-0000-0000-0000-000000000000}"/>
          </ac:spMkLst>
        </pc:spChg>
        <pc:spChg chg="del">
          <ac:chgData name="ΣΤΕΦΑΝΟΣ ΚΑΒΑΛΛΙΕΡΑΚΗΣ" userId="ff654708b521eddf" providerId="LiveId" clId="{E817C1BF-7A06-4593-8BE1-7F260CD4E469}" dt="2020-05-07T19:34:35.063" v="30"/>
          <ac:spMkLst>
            <pc:docMk/>
            <pc:sldMk cId="0" sldId="263"/>
            <ac:spMk id="4" creationId="{08AD1935-9E8E-4C60-B38B-1D3451585DE5}"/>
          </ac:spMkLst>
        </pc:spChg>
      </pc:sldChg>
      <pc:sldChg chg="delSp modSp">
        <pc:chgData name="ΣΤΕΦΑΝΟΣ ΚΑΒΑΛΛΙΕΡΑΚΗΣ" userId="ff654708b521eddf" providerId="LiveId" clId="{E817C1BF-7A06-4593-8BE1-7F260CD4E469}" dt="2020-05-07T19:34:35.063" v="30"/>
        <pc:sldMkLst>
          <pc:docMk/>
          <pc:sldMk cId="0" sldId="264"/>
        </pc:sldMkLst>
        <pc:spChg chg="mod">
          <ac:chgData name="ΣΤΕΦΑΝΟΣ ΚΑΒΑΛΛΙΕΡΑΚΗΣ" userId="ff654708b521eddf" providerId="LiveId" clId="{E817C1BF-7A06-4593-8BE1-7F260CD4E469}" dt="2020-05-07T19:26:47.820" v="12" actId="27636"/>
          <ac:spMkLst>
            <pc:docMk/>
            <pc:sldMk cId="0" sldId="264"/>
            <ac:spMk id="3" creationId="{00000000-0000-0000-0000-000000000000}"/>
          </ac:spMkLst>
        </pc:spChg>
        <pc:spChg chg="del">
          <ac:chgData name="ΣΤΕΦΑΝΟΣ ΚΑΒΑΛΛΙΕΡΑΚΗΣ" userId="ff654708b521eddf" providerId="LiveId" clId="{E817C1BF-7A06-4593-8BE1-7F260CD4E469}" dt="2020-05-07T19:34:35.063" v="30"/>
          <ac:spMkLst>
            <pc:docMk/>
            <pc:sldMk cId="0" sldId="264"/>
            <ac:spMk id="4" creationId="{16EF0057-CC39-43B9-8467-3620A42B2119}"/>
          </ac:spMkLst>
        </pc:spChg>
      </pc:sldChg>
      <pc:sldChg chg="delSp del">
        <pc:chgData name="ΣΤΕΦΑΝΟΣ ΚΑΒΑΛΛΙΕΡΑΚΗΣ" userId="ff654708b521eddf" providerId="LiveId" clId="{E817C1BF-7A06-4593-8BE1-7F260CD4E469}" dt="2020-05-09T20:59:44.421" v="209" actId="2696"/>
        <pc:sldMkLst>
          <pc:docMk/>
          <pc:sldMk cId="0" sldId="265"/>
        </pc:sldMkLst>
        <pc:spChg chg="del">
          <ac:chgData name="ΣΤΕΦΑΝΟΣ ΚΑΒΑΛΛΙΕΡΑΚΗΣ" userId="ff654708b521eddf" providerId="LiveId" clId="{E817C1BF-7A06-4593-8BE1-7F260CD4E469}" dt="2020-05-07T19:34:35.063" v="30"/>
          <ac:spMkLst>
            <pc:docMk/>
            <pc:sldMk cId="0" sldId="265"/>
            <ac:spMk id="4" creationId="{712AC3CE-A972-41CE-9933-466F13B9AE00}"/>
          </ac:spMkLst>
        </pc:spChg>
      </pc:sldChg>
      <pc:sldChg chg="delSp modSp">
        <pc:chgData name="ΣΤΕΦΑΝΟΣ ΚΑΒΑΛΛΙΕΡΑΚΗΣ" userId="ff654708b521eddf" providerId="LiveId" clId="{E817C1BF-7A06-4593-8BE1-7F260CD4E469}" dt="2020-05-09T21:00:00.890" v="223" actId="20577"/>
        <pc:sldMkLst>
          <pc:docMk/>
          <pc:sldMk cId="0" sldId="266"/>
        </pc:sldMkLst>
        <pc:spChg chg="mod">
          <ac:chgData name="ΣΤΕΦΑΝΟΣ ΚΑΒΑΛΛΙΕΡΑΚΗΣ" userId="ff654708b521eddf" providerId="LiveId" clId="{E817C1BF-7A06-4593-8BE1-7F260CD4E469}" dt="2020-05-09T21:00:00.890" v="223" actId="20577"/>
          <ac:spMkLst>
            <pc:docMk/>
            <pc:sldMk cId="0" sldId="266"/>
            <ac:spMk id="3" creationId="{00000000-0000-0000-0000-000000000000}"/>
          </ac:spMkLst>
        </pc:spChg>
        <pc:spChg chg="del">
          <ac:chgData name="ΣΤΕΦΑΝΟΣ ΚΑΒΑΛΛΙΕΡΑΚΗΣ" userId="ff654708b521eddf" providerId="LiveId" clId="{E817C1BF-7A06-4593-8BE1-7F260CD4E469}" dt="2020-05-07T19:34:35.063" v="30"/>
          <ac:spMkLst>
            <pc:docMk/>
            <pc:sldMk cId="0" sldId="266"/>
            <ac:spMk id="4" creationId="{2E45518A-8B40-4EC3-8286-1451D670C88D}"/>
          </ac:spMkLst>
        </pc:spChg>
      </pc:sldChg>
      <pc:sldChg chg="delSp modSp add">
        <pc:chgData name="ΣΤΕΦΑΝΟΣ ΚΑΒΑΛΛΙΕΡΑΚΗΣ" userId="ff654708b521eddf" providerId="LiveId" clId="{E817C1BF-7A06-4593-8BE1-7F260CD4E469}" dt="2020-05-07T19:34:35.063" v="30"/>
        <pc:sldMkLst>
          <pc:docMk/>
          <pc:sldMk cId="1950436464" sldId="267"/>
        </pc:sldMkLst>
        <pc:spChg chg="mod">
          <ac:chgData name="ΣΤΕΦΑΝΟΣ ΚΑΒΑΛΛΙΕΡΑΚΗΣ" userId="ff654708b521eddf" providerId="LiveId" clId="{E817C1BF-7A06-4593-8BE1-7F260CD4E469}" dt="2020-05-07T19:26:40.288" v="10" actId="27636"/>
          <ac:spMkLst>
            <pc:docMk/>
            <pc:sldMk cId="1950436464" sldId="267"/>
            <ac:spMk id="3" creationId="{E10D0B24-11CF-4645-AFC8-BB50118AAD5A}"/>
          </ac:spMkLst>
        </pc:spChg>
        <pc:spChg chg="del">
          <ac:chgData name="ΣΤΕΦΑΝΟΣ ΚΑΒΑΛΛΙΕΡΑΚΗΣ" userId="ff654708b521eddf" providerId="LiveId" clId="{E817C1BF-7A06-4593-8BE1-7F260CD4E469}" dt="2020-05-07T19:34:35.063" v="30"/>
          <ac:spMkLst>
            <pc:docMk/>
            <pc:sldMk cId="1950436464" sldId="267"/>
            <ac:spMk id="4" creationId="{70DD4422-A5C1-41F0-B6BE-E1F25C299900}"/>
          </ac:spMkLst>
        </pc:spChg>
      </pc:sldChg>
      <pc:sldChg chg="modSp add">
        <pc:chgData name="ΣΤΕΦΑΝΟΣ ΚΑΒΑΛΛΙΕΡΑΚΗΣ" userId="ff654708b521eddf" providerId="LiveId" clId="{E817C1BF-7A06-4593-8BE1-7F260CD4E469}" dt="2020-05-09T06:13:47.783" v="80" actId="27636"/>
        <pc:sldMkLst>
          <pc:docMk/>
          <pc:sldMk cId="774331234" sldId="268"/>
        </pc:sldMkLst>
        <pc:spChg chg="mod">
          <ac:chgData name="ΣΤΕΦΑΝΟΣ ΚΑΒΑΛΛΙΕΡΑΚΗΣ" userId="ff654708b521eddf" providerId="LiveId" clId="{E817C1BF-7A06-4593-8BE1-7F260CD4E469}" dt="2020-05-09T06:13:11.658" v="76" actId="20577"/>
          <ac:spMkLst>
            <pc:docMk/>
            <pc:sldMk cId="774331234" sldId="268"/>
            <ac:spMk id="2" creationId="{015A1E89-E21C-49B4-97AF-14C5BCC24805}"/>
          </ac:spMkLst>
        </pc:spChg>
        <pc:spChg chg="mod">
          <ac:chgData name="ΣΤΕΦΑΝΟΣ ΚΑΒΑΛΛΙΕΡΑΚΗΣ" userId="ff654708b521eddf" providerId="LiveId" clId="{E817C1BF-7A06-4593-8BE1-7F260CD4E469}" dt="2020-05-09T06:13:47.783" v="80" actId="27636"/>
          <ac:spMkLst>
            <pc:docMk/>
            <pc:sldMk cId="774331234" sldId="268"/>
            <ac:spMk id="3" creationId="{99F08C85-630E-4E1C-ACE5-E9151E20D09D}"/>
          </ac:spMkLst>
        </pc:spChg>
      </pc:sldChg>
      <pc:sldChg chg="modSp add">
        <pc:chgData name="ΣΤΕΦΑΝΟΣ ΚΑΒΑΛΛΙΕΡΑΚΗΣ" userId="ff654708b521eddf" providerId="LiveId" clId="{E817C1BF-7A06-4593-8BE1-7F260CD4E469}" dt="2020-05-10T06:47:51.885" v="461" actId="27636"/>
        <pc:sldMkLst>
          <pc:docMk/>
          <pc:sldMk cId="1023520823" sldId="269"/>
        </pc:sldMkLst>
        <pc:spChg chg="mod">
          <ac:chgData name="ΣΤΕΦΑΝΟΣ ΚΑΒΑΛΛΙΕΡΑΚΗΣ" userId="ff654708b521eddf" providerId="LiveId" clId="{E817C1BF-7A06-4593-8BE1-7F260CD4E469}" dt="2020-05-10T06:47:36.812" v="459"/>
          <ac:spMkLst>
            <pc:docMk/>
            <pc:sldMk cId="1023520823" sldId="269"/>
            <ac:spMk id="2" creationId="{7E1324DC-0CE1-4041-BE23-A41C8A8500D8}"/>
          </ac:spMkLst>
        </pc:spChg>
        <pc:spChg chg="mod">
          <ac:chgData name="ΣΤΕΦΑΝΟΣ ΚΑΒΑΛΛΙΕΡΑΚΗΣ" userId="ff654708b521eddf" providerId="LiveId" clId="{E817C1BF-7A06-4593-8BE1-7F260CD4E469}" dt="2020-05-10T06:47:51.885" v="461" actId="27636"/>
          <ac:spMkLst>
            <pc:docMk/>
            <pc:sldMk cId="1023520823" sldId="269"/>
            <ac:spMk id="3" creationId="{12CF4834-49D2-4AAA-A280-0044838B9CCE}"/>
          </ac:spMkLst>
        </pc:spChg>
      </pc:sldChg>
      <pc:sldChg chg="add del">
        <pc:chgData name="ΣΤΕΦΑΝΟΣ ΚΑΒΑΛΛΙΕΡΑΚΗΣ" userId="ff654708b521eddf" providerId="LiveId" clId="{E817C1BF-7A06-4593-8BE1-7F260CD4E469}" dt="2020-05-09T20:46:25.815" v="90" actId="2696"/>
        <pc:sldMkLst>
          <pc:docMk/>
          <pc:sldMk cId="3862521944" sldId="270"/>
        </pc:sldMkLst>
      </pc:sldChg>
      <pc:sldChg chg="modSp add">
        <pc:chgData name="ΣΤΕΦΑΝΟΣ ΚΑΒΑΛΛΙΕΡΑΚΗΣ" userId="ff654708b521eddf" providerId="LiveId" clId="{E817C1BF-7A06-4593-8BE1-7F260CD4E469}" dt="2020-05-09T20:58:12.075" v="208" actId="27636"/>
        <pc:sldMkLst>
          <pc:docMk/>
          <pc:sldMk cId="527774996" sldId="271"/>
        </pc:sldMkLst>
        <pc:spChg chg="mod">
          <ac:chgData name="ΣΤΕΦΑΝΟΣ ΚΑΒΑΛΛΙΕΡΑΚΗΣ" userId="ff654708b521eddf" providerId="LiveId" clId="{E817C1BF-7A06-4593-8BE1-7F260CD4E469}" dt="2020-05-09T20:46:14.646" v="89" actId="27636"/>
          <ac:spMkLst>
            <pc:docMk/>
            <pc:sldMk cId="527774996" sldId="271"/>
            <ac:spMk id="3" creationId="{1F29ACB4-DA55-431E-8D77-BD1F9C6CA640}"/>
          </ac:spMkLst>
        </pc:spChg>
        <pc:spChg chg="mod">
          <ac:chgData name="ΣΤΕΦΑΝΟΣ ΚΑΒΑΛΛΙΕΡΑΚΗΣ" userId="ff654708b521eddf" providerId="LiveId" clId="{E817C1BF-7A06-4593-8BE1-7F260CD4E469}" dt="2020-05-09T20:58:12.075" v="208" actId="27636"/>
          <ac:spMkLst>
            <pc:docMk/>
            <pc:sldMk cId="527774996" sldId="271"/>
            <ac:spMk id="7" creationId="{29181213-29C1-4296-BC6C-3C0B6215242D}"/>
          </ac:spMkLst>
        </pc:spChg>
        <pc:spChg chg="mod">
          <ac:chgData name="ΣΤΕΦΑΝΟΣ ΚΑΒΑΛΛΙΕΡΑΚΗΣ" userId="ff654708b521eddf" providerId="LiveId" clId="{E817C1BF-7A06-4593-8BE1-7F260CD4E469}" dt="2020-05-09T20:46:14.630" v="88" actId="27636"/>
          <ac:spMkLst>
            <pc:docMk/>
            <pc:sldMk cId="527774996" sldId="271"/>
            <ac:spMk id="8" creationId="{5DC5058E-9F43-486B-89E2-0957D9838D9C}"/>
          </ac:spMkLst>
        </pc:spChg>
        <pc:spChg chg="mod">
          <ac:chgData name="ΣΤΕΦΑΝΟΣ ΚΑΒΑΛΛΙΕΡΑΚΗΣ" userId="ff654708b521eddf" providerId="LiveId" clId="{E817C1BF-7A06-4593-8BE1-7F260CD4E469}" dt="2020-05-09T20:46:14.630" v="87" actId="27636"/>
          <ac:spMkLst>
            <pc:docMk/>
            <pc:sldMk cId="527774996" sldId="271"/>
            <ac:spMk id="9" creationId="{F6318DB5-CEAC-4524-9825-D2BE03FF9970}"/>
          </ac:spMkLst>
        </pc:spChg>
      </pc:sldChg>
      <pc:sldChg chg="modSp add">
        <pc:chgData name="ΣΤΕΦΑΝΟΣ ΚΑΒΑΛΛΙΕΡΑΚΗΣ" userId="ff654708b521eddf" providerId="LiveId" clId="{E817C1BF-7A06-4593-8BE1-7F260CD4E469}" dt="2020-05-09T21:11:43.509" v="243"/>
        <pc:sldMkLst>
          <pc:docMk/>
          <pc:sldMk cId="2194102024" sldId="272"/>
        </pc:sldMkLst>
        <pc:spChg chg="mod">
          <ac:chgData name="ΣΤΕΦΑΝΟΣ ΚΑΒΑΛΛΙΕΡΑΚΗΣ" userId="ff654708b521eddf" providerId="LiveId" clId="{E817C1BF-7A06-4593-8BE1-7F260CD4E469}" dt="2020-05-09T21:11:21.353" v="242" actId="20577"/>
          <ac:spMkLst>
            <pc:docMk/>
            <pc:sldMk cId="2194102024" sldId="272"/>
            <ac:spMk id="2" creationId="{AEA27813-5E49-495C-AF7A-163AC64F9E89}"/>
          </ac:spMkLst>
        </pc:spChg>
        <pc:spChg chg="mod">
          <ac:chgData name="ΣΤΕΦΑΝΟΣ ΚΑΒΑΛΛΙΕΡΑΚΗΣ" userId="ff654708b521eddf" providerId="LiveId" clId="{E817C1BF-7A06-4593-8BE1-7F260CD4E469}" dt="2020-05-09T21:11:43.509" v="243"/>
          <ac:spMkLst>
            <pc:docMk/>
            <pc:sldMk cId="2194102024" sldId="272"/>
            <ac:spMk id="3" creationId="{443935D7-100C-4D7A-8388-E76A74A4B549}"/>
          </ac:spMkLst>
        </pc:spChg>
      </pc:sldChg>
      <pc:sldChg chg="modSp add">
        <pc:chgData name="ΣΤΕΦΑΝΟΣ ΚΑΒΑΛΛΙΕΡΑΚΗΣ" userId="ff654708b521eddf" providerId="LiveId" clId="{E817C1BF-7A06-4593-8BE1-7F260CD4E469}" dt="2020-05-09T21:18:12.099" v="272" actId="27636"/>
        <pc:sldMkLst>
          <pc:docMk/>
          <pc:sldMk cId="2149135047" sldId="273"/>
        </pc:sldMkLst>
        <pc:spChg chg="mod">
          <ac:chgData name="ΣΤΕΦΑΝΟΣ ΚΑΒΑΛΛΙΕΡΑΚΗΣ" userId="ff654708b521eddf" providerId="LiveId" clId="{E817C1BF-7A06-4593-8BE1-7F260CD4E469}" dt="2020-05-09T21:13:31.091" v="263" actId="20577"/>
          <ac:spMkLst>
            <pc:docMk/>
            <pc:sldMk cId="2149135047" sldId="273"/>
            <ac:spMk id="2" creationId="{33E6F869-3BE2-46AF-AAD7-F07EA32B37C1}"/>
          </ac:spMkLst>
        </pc:spChg>
        <pc:spChg chg="mod">
          <ac:chgData name="ΣΤΕΦΑΝΟΣ ΚΑΒΑΛΛΙΕΡΑΚΗΣ" userId="ff654708b521eddf" providerId="LiveId" clId="{E817C1BF-7A06-4593-8BE1-7F260CD4E469}" dt="2020-05-09T21:18:12.099" v="272" actId="27636"/>
          <ac:spMkLst>
            <pc:docMk/>
            <pc:sldMk cId="2149135047" sldId="273"/>
            <ac:spMk id="3" creationId="{C93AE751-E238-4C6E-A3F5-DBA6261BE767}"/>
          </ac:spMkLst>
        </pc:spChg>
      </pc:sldChg>
      <pc:sldChg chg="modSp add">
        <pc:chgData name="ΣΤΕΦΑΝΟΣ ΚΑΒΑΛΛΙΕΡΑΚΗΣ" userId="ff654708b521eddf" providerId="LiveId" clId="{E817C1BF-7A06-4593-8BE1-7F260CD4E469}" dt="2020-05-09T21:25:15.803" v="296"/>
        <pc:sldMkLst>
          <pc:docMk/>
          <pc:sldMk cId="1269065707" sldId="274"/>
        </pc:sldMkLst>
        <pc:spChg chg="mod">
          <ac:chgData name="ΣΤΕΦΑΝΟΣ ΚΑΒΑΛΛΙΕΡΑΚΗΣ" userId="ff654708b521eddf" providerId="LiveId" clId="{E817C1BF-7A06-4593-8BE1-7F260CD4E469}" dt="2020-05-09T21:25:15.803" v="296"/>
          <ac:spMkLst>
            <pc:docMk/>
            <pc:sldMk cId="1269065707" sldId="274"/>
            <ac:spMk id="2" creationId="{E22BE71A-0226-4CB5-916A-A77189331A81}"/>
          </ac:spMkLst>
        </pc:spChg>
        <pc:spChg chg="mod">
          <ac:chgData name="ΣΤΕΦΑΝΟΣ ΚΑΒΑΛΛΙΕΡΑΚΗΣ" userId="ff654708b521eddf" providerId="LiveId" clId="{E817C1BF-7A06-4593-8BE1-7F260CD4E469}" dt="2020-05-09T21:18:19.685" v="275" actId="27636"/>
          <ac:spMkLst>
            <pc:docMk/>
            <pc:sldMk cId="1269065707" sldId="274"/>
            <ac:spMk id="3" creationId="{4DE82FC5-F193-4545-989C-23FC52083D91}"/>
          </ac:spMkLst>
        </pc:spChg>
      </pc:sldChg>
      <pc:sldChg chg="modSp add">
        <pc:chgData name="ΣΤΕΦΑΝΟΣ ΚΑΒΑΛΛΙΕΡΑΚΗΣ" userId="ff654708b521eddf" providerId="LiveId" clId="{E817C1BF-7A06-4593-8BE1-7F260CD4E469}" dt="2020-05-10T07:16:30.239" v="470" actId="27636"/>
        <pc:sldMkLst>
          <pc:docMk/>
          <pc:sldMk cId="2870646466" sldId="275"/>
        </pc:sldMkLst>
        <pc:spChg chg="mod">
          <ac:chgData name="ΣΤΕΦΑΝΟΣ ΚΑΒΑΛΛΙΕΡΑΚΗΣ" userId="ff654708b521eddf" providerId="LiveId" clId="{E817C1BF-7A06-4593-8BE1-7F260CD4E469}" dt="2020-05-09T21:27:22.158" v="324" actId="255"/>
          <ac:spMkLst>
            <pc:docMk/>
            <pc:sldMk cId="2870646466" sldId="275"/>
            <ac:spMk id="2" creationId="{CB18519C-FB75-4BC9-BDB5-DF9A997E7B92}"/>
          </ac:spMkLst>
        </pc:spChg>
        <pc:spChg chg="mod">
          <ac:chgData name="ΣΤΕΦΑΝΟΣ ΚΑΒΑΛΛΙΕΡΑΚΗΣ" userId="ff654708b521eddf" providerId="LiveId" clId="{E817C1BF-7A06-4593-8BE1-7F260CD4E469}" dt="2020-05-10T07:16:30.239" v="470" actId="27636"/>
          <ac:spMkLst>
            <pc:docMk/>
            <pc:sldMk cId="2870646466" sldId="275"/>
            <ac:spMk id="3" creationId="{95E45418-E4D0-43D2-92FA-E2EC52A2DE27}"/>
          </ac:spMkLst>
        </pc:spChg>
      </pc:sldChg>
      <pc:sldChg chg="modSp add">
        <pc:chgData name="ΣΤΕΦΑΝΟΣ ΚΑΒΑΛΛΙΕΡΑΚΗΣ" userId="ff654708b521eddf" providerId="LiveId" clId="{E817C1BF-7A06-4593-8BE1-7F260CD4E469}" dt="2020-05-10T06:47:00.670" v="458" actId="20577"/>
        <pc:sldMkLst>
          <pc:docMk/>
          <pc:sldMk cId="428187753" sldId="276"/>
        </pc:sldMkLst>
        <pc:spChg chg="mod">
          <ac:chgData name="ΣΤΕΦΑΝΟΣ ΚΑΒΑΛΛΙΕΡΑΚΗΣ" userId="ff654708b521eddf" providerId="LiveId" clId="{E817C1BF-7A06-4593-8BE1-7F260CD4E469}" dt="2020-05-10T06:45:48.586" v="361" actId="20577"/>
          <ac:spMkLst>
            <pc:docMk/>
            <pc:sldMk cId="428187753" sldId="276"/>
            <ac:spMk id="2" creationId="{C1F13821-97C0-4BFB-B624-E76906B367FB}"/>
          </ac:spMkLst>
        </pc:spChg>
        <pc:spChg chg="mod">
          <ac:chgData name="ΣΤΕΦΑΝΟΣ ΚΑΒΑΛΛΙΕΡΑΚΗΣ" userId="ff654708b521eddf" providerId="LiveId" clId="{E817C1BF-7A06-4593-8BE1-7F260CD4E469}" dt="2020-05-10T06:47:00.670" v="458" actId="20577"/>
          <ac:spMkLst>
            <pc:docMk/>
            <pc:sldMk cId="428187753" sldId="276"/>
            <ac:spMk id="3" creationId="{C4C728BB-2470-4CBB-8257-A090F3C49147}"/>
          </ac:spMkLst>
        </pc:spChg>
      </pc:sldChg>
      <pc:sldChg chg="modSp add">
        <pc:chgData name="ΣΤΕΦΑΝΟΣ ΚΑΒΑΛΛΙΕΡΑΚΗΣ" userId="ff654708b521eddf" providerId="LiveId" clId="{E817C1BF-7A06-4593-8BE1-7F260CD4E469}" dt="2020-05-10T06:48:44.743" v="466"/>
        <pc:sldMkLst>
          <pc:docMk/>
          <pc:sldMk cId="1337574130" sldId="277"/>
        </pc:sldMkLst>
        <pc:spChg chg="mod">
          <ac:chgData name="ΣΤΕΦΑΝΟΣ ΚΑΒΑΛΛΙΕΡΑΚΗΣ" userId="ff654708b521eddf" providerId="LiveId" clId="{E817C1BF-7A06-4593-8BE1-7F260CD4E469}" dt="2020-05-10T06:48:44.743" v="466"/>
          <ac:spMkLst>
            <pc:docMk/>
            <pc:sldMk cId="1337574130" sldId="277"/>
            <ac:spMk id="2" creationId="{9BD622AE-720A-40C8-9C46-1118D8FA7E59}"/>
          </ac:spMkLst>
        </pc:spChg>
        <pc:spChg chg="mod">
          <ac:chgData name="ΣΤΕΦΑΝΟΣ ΚΑΒΑΛΛΙΕΡΑΚΗΣ" userId="ff654708b521eddf" providerId="LiveId" clId="{E817C1BF-7A06-4593-8BE1-7F260CD4E469}" dt="2020-05-10T06:48:10.462" v="465" actId="20577"/>
          <ac:spMkLst>
            <pc:docMk/>
            <pc:sldMk cId="1337574130" sldId="277"/>
            <ac:spMk id="3" creationId="{84677B93-1659-45AB-9184-7C6168EF3121}"/>
          </ac:spMkLst>
        </pc:spChg>
      </pc:sldChg>
      <pc:sldChg chg="modSp add">
        <pc:chgData name="ΣΤΕΦΑΝΟΣ ΚΑΒΑΛΛΙΕΡΑΚΗΣ" userId="ff654708b521eddf" providerId="LiveId" clId="{E817C1BF-7A06-4593-8BE1-7F260CD4E469}" dt="2020-05-10T07:16:36.123" v="473" actId="27636"/>
        <pc:sldMkLst>
          <pc:docMk/>
          <pc:sldMk cId="1967391754" sldId="278"/>
        </pc:sldMkLst>
        <pc:spChg chg="mod">
          <ac:chgData name="ΣΤΕΦΑΝΟΣ ΚΑΒΑΛΛΙΕΡΑΚΗΣ" userId="ff654708b521eddf" providerId="LiveId" clId="{E817C1BF-7A06-4593-8BE1-7F260CD4E469}" dt="2020-05-10T07:16:36.123" v="473" actId="27636"/>
          <ac:spMkLst>
            <pc:docMk/>
            <pc:sldMk cId="1967391754" sldId="278"/>
            <ac:spMk id="3" creationId="{1107AC12-EA25-4B84-9302-00CD0A2BB4FA}"/>
          </ac:spMkLst>
        </pc:spChg>
      </pc:sldChg>
      <pc:sldChg chg="modSp add">
        <pc:chgData name="ΣΤΕΦΑΝΟΣ ΚΑΒΑΛΛΙΕΡΑΚΗΣ" userId="ff654708b521eddf" providerId="LiveId" clId="{E817C1BF-7A06-4593-8BE1-7F260CD4E469}" dt="2020-05-10T07:19:07.361" v="482" actId="20577"/>
        <pc:sldMkLst>
          <pc:docMk/>
          <pc:sldMk cId="4120791272" sldId="279"/>
        </pc:sldMkLst>
        <pc:spChg chg="mod">
          <ac:chgData name="ΣΤΕΦΑΝΟΣ ΚΑΒΑΛΛΙΕΡΑΚΗΣ" userId="ff654708b521eddf" providerId="LiveId" clId="{E817C1BF-7A06-4593-8BE1-7F260CD4E469}" dt="2020-05-10T07:19:07.361" v="482" actId="20577"/>
          <ac:spMkLst>
            <pc:docMk/>
            <pc:sldMk cId="4120791272" sldId="279"/>
            <ac:spMk id="2" creationId="{A93E38F0-C707-4A8C-85A8-FD1DDC9D9BD8}"/>
          </ac:spMkLst>
        </pc:spChg>
        <pc:spChg chg="mod">
          <ac:chgData name="ΣΤΕΦΑΝΟΣ ΚΑΒΑΛΛΙΕΡΑΚΗΣ" userId="ff654708b521eddf" providerId="LiveId" clId="{E817C1BF-7A06-4593-8BE1-7F260CD4E469}" dt="2020-05-10T07:18:57.172" v="475"/>
          <ac:spMkLst>
            <pc:docMk/>
            <pc:sldMk cId="4120791272" sldId="279"/>
            <ac:spMk id="3" creationId="{B34C5FA8-18D7-48D1-BA90-54D92285E5EE}"/>
          </ac:spMkLst>
        </pc:spChg>
      </pc:sldChg>
      <pc:sldChg chg="modSp add">
        <pc:chgData name="ΣΤΕΦΑΝΟΣ ΚΑΒΑΛΛΙΕΡΑΚΗΣ" userId="ff654708b521eddf" providerId="LiveId" clId="{E817C1BF-7A06-4593-8BE1-7F260CD4E469}" dt="2020-05-10T08:12:26.818" v="678" actId="20577"/>
        <pc:sldMkLst>
          <pc:docMk/>
          <pc:sldMk cId="2332907293" sldId="280"/>
        </pc:sldMkLst>
        <pc:spChg chg="mod">
          <ac:chgData name="ΣΤΕΦΑΝΟΣ ΚΑΒΑΛΛΙΕΡΑΚΗΣ" userId="ff654708b521eddf" providerId="LiveId" clId="{E817C1BF-7A06-4593-8BE1-7F260CD4E469}" dt="2020-05-10T07:28:01.333" v="537" actId="20577"/>
          <ac:spMkLst>
            <pc:docMk/>
            <pc:sldMk cId="2332907293" sldId="280"/>
            <ac:spMk id="2" creationId="{8B5A96F9-5E1D-45B3-9CF0-E871581E5C23}"/>
          </ac:spMkLst>
        </pc:spChg>
        <pc:spChg chg="mod">
          <ac:chgData name="ΣΤΕΦΑΝΟΣ ΚΑΒΑΛΛΙΕΡΑΚΗΣ" userId="ff654708b521eddf" providerId="LiveId" clId="{E817C1BF-7A06-4593-8BE1-7F260CD4E469}" dt="2020-05-10T08:12:26.818" v="678" actId="20577"/>
          <ac:spMkLst>
            <pc:docMk/>
            <pc:sldMk cId="2332907293" sldId="280"/>
            <ac:spMk id="3" creationId="{E93532D6-AE86-4F30-816E-9BCE8909164E}"/>
          </ac:spMkLst>
        </pc:spChg>
      </pc:sldChg>
      <pc:sldChg chg="modSp add">
        <pc:chgData name="ΣΤΕΦΑΝΟΣ ΚΑΒΑΛΛΙΕΡΑΚΗΣ" userId="ff654708b521eddf" providerId="LiveId" clId="{E817C1BF-7A06-4593-8BE1-7F260CD4E469}" dt="2020-05-10T08:36:02.059" v="900" actId="20577"/>
        <pc:sldMkLst>
          <pc:docMk/>
          <pc:sldMk cId="1829213746" sldId="281"/>
        </pc:sldMkLst>
        <pc:spChg chg="mod">
          <ac:chgData name="ΣΤΕΦΑΝΟΣ ΚΑΒΑΛΛΙΕΡΑΚΗΣ" userId="ff654708b521eddf" providerId="LiveId" clId="{E817C1BF-7A06-4593-8BE1-7F260CD4E469}" dt="2020-05-10T08:13:33.001" v="714" actId="20577"/>
          <ac:spMkLst>
            <pc:docMk/>
            <pc:sldMk cId="1829213746" sldId="281"/>
            <ac:spMk id="2" creationId="{4E1D0A2E-17AC-472A-9FCB-DB51C1F77562}"/>
          </ac:spMkLst>
        </pc:spChg>
        <pc:spChg chg="mod">
          <ac:chgData name="ΣΤΕΦΑΝΟΣ ΚΑΒΑΛΛΙΕΡΑΚΗΣ" userId="ff654708b521eddf" providerId="LiveId" clId="{E817C1BF-7A06-4593-8BE1-7F260CD4E469}" dt="2020-05-10T08:36:02.059" v="900" actId="20577"/>
          <ac:spMkLst>
            <pc:docMk/>
            <pc:sldMk cId="1829213746" sldId="281"/>
            <ac:spMk id="3" creationId="{5806AC40-9A63-469A-88A9-0101367988B1}"/>
          </ac:spMkLst>
        </pc:spChg>
      </pc:sldChg>
      <pc:sldChg chg="modSp add">
        <pc:chgData name="ΣΤΕΦΑΝΟΣ ΚΑΒΑΛΛΙΕΡΑΚΗΣ" userId="ff654708b521eddf" providerId="LiveId" clId="{E817C1BF-7A06-4593-8BE1-7F260CD4E469}" dt="2020-05-10T14:51:16.531" v="1132" actId="20577"/>
        <pc:sldMkLst>
          <pc:docMk/>
          <pc:sldMk cId="872550865" sldId="282"/>
        </pc:sldMkLst>
        <pc:spChg chg="mod">
          <ac:chgData name="ΣΤΕΦΑΝΟΣ ΚΑΒΑΛΛΙΕΡΑΚΗΣ" userId="ff654708b521eddf" providerId="LiveId" clId="{E817C1BF-7A06-4593-8BE1-7F260CD4E469}" dt="2020-05-10T08:46:53.478" v="923" actId="20577"/>
          <ac:spMkLst>
            <pc:docMk/>
            <pc:sldMk cId="872550865" sldId="282"/>
            <ac:spMk id="2" creationId="{219463C9-FE9A-45D3-889A-346249902E96}"/>
          </ac:spMkLst>
        </pc:spChg>
        <pc:spChg chg="mod">
          <ac:chgData name="ΣΤΕΦΑΝΟΣ ΚΑΒΑΛΛΙΕΡΑΚΗΣ" userId="ff654708b521eddf" providerId="LiveId" clId="{E817C1BF-7A06-4593-8BE1-7F260CD4E469}" dt="2020-05-10T14:51:16.531" v="1132" actId="20577"/>
          <ac:spMkLst>
            <pc:docMk/>
            <pc:sldMk cId="872550865" sldId="282"/>
            <ac:spMk id="3" creationId="{C44B8251-EDFB-4777-8B62-4F626F89B796}"/>
          </ac:spMkLst>
        </pc:spChg>
      </pc:sldChg>
      <pc:sldChg chg="modSp add">
        <pc:chgData name="ΣΤΕΦΑΝΟΣ ΚΑΒΑΛΛΙΕΡΑΚΗΣ" userId="ff654708b521eddf" providerId="LiveId" clId="{E817C1BF-7A06-4593-8BE1-7F260CD4E469}" dt="2020-05-10T08:48:00.859" v="940" actId="20577"/>
        <pc:sldMkLst>
          <pc:docMk/>
          <pc:sldMk cId="3480567612" sldId="283"/>
        </pc:sldMkLst>
        <pc:spChg chg="mod">
          <ac:chgData name="ΣΤΕΦΑΝΟΣ ΚΑΒΑΛΛΙΕΡΑΚΗΣ" userId="ff654708b521eddf" providerId="LiveId" clId="{E817C1BF-7A06-4593-8BE1-7F260CD4E469}" dt="2020-05-10T08:48:00.859" v="940" actId="20577"/>
          <ac:spMkLst>
            <pc:docMk/>
            <pc:sldMk cId="3480567612" sldId="283"/>
            <ac:spMk id="2" creationId="{EDF546BA-8056-4064-A571-01EC3C546E7B}"/>
          </ac:spMkLst>
        </pc:spChg>
        <pc:spChg chg="mod">
          <ac:chgData name="ΣΤΕΦΑΝΟΣ ΚΑΒΑΛΛΙΕΡΑΚΗΣ" userId="ff654708b521eddf" providerId="LiveId" clId="{E817C1BF-7A06-4593-8BE1-7F260CD4E469}" dt="2020-05-10T08:47:50.686" v="925"/>
          <ac:spMkLst>
            <pc:docMk/>
            <pc:sldMk cId="3480567612" sldId="283"/>
            <ac:spMk id="3" creationId="{FEC23E07-A25B-4FD8-AAFA-22A80A828FB5}"/>
          </ac:spMkLst>
        </pc:spChg>
      </pc:sldChg>
      <pc:sldChg chg="modSp add">
        <pc:chgData name="ΣΤΕΦΑΝΟΣ ΚΑΒΑΛΛΙΕΡΑΚΗΣ" userId="ff654708b521eddf" providerId="LiveId" clId="{E817C1BF-7A06-4593-8BE1-7F260CD4E469}" dt="2020-05-10T14:53:01.670" v="1156" actId="27636"/>
        <pc:sldMkLst>
          <pc:docMk/>
          <pc:sldMk cId="290292475" sldId="284"/>
        </pc:sldMkLst>
        <pc:spChg chg="mod">
          <ac:chgData name="ΣΤΕΦΑΝΟΣ ΚΑΒΑΛΛΙΕΡΑΚΗΣ" userId="ff654708b521eddf" providerId="LiveId" clId="{E817C1BF-7A06-4593-8BE1-7F260CD4E469}" dt="2020-05-10T14:52:19.755" v="1152" actId="20577"/>
          <ac:spMkLst>
            <pc:docMk/>
            <pc:sldMk cId="290292475" sldId="284"/>
            <ac:spMk id="2" creationId="{2FA8D4FF-A527-4AEF-8B21-D7AF7E04074A}"/>
          </ac:spMkLst>
        </pc:spChg>
        <pc:spChg chg="mod">
          <ac:chgData name="ΣΤΕΦΑΝΟΣ ΚΑΒΑΛΛΙΕΡΑΚΗΣ" userId="ff654708b521eddf" providerId="LiveId" clId="{E817C1BF-7A06-4593-8BE1-7F260CD4E469}" dt="2020-05-10T14:53:01.670" v="1156" actId="27636"/>
          <ac:spMkLst>
            <pc:docMk/>
            <pc:sldMk cId="290292475" sldId="284"/>
            <ac:spMk id="3" creationId="{4CA873DB-6336-452A-B3A7-13A65704CEE7}"/>
          </ac:spMkLst>
        </pc:spChg>
      </pc:sldChg>
      <pc:sldChg chg="modSp add ord">
        <pc:chgData name="ΣΤΕΦΑΝΟΣ ΚΑΒΑΛΛΙΕΡΑΚΗΣ" userId="ff654708b521eddf" providerId="LiveId" clId="{E817C1BF-7A06-4593-8BE1-7F260CD4E469}" dt="2020-05-10T14:54:08.620" v="1165"/>
        <pc:sldMkLst>
          <pc:docMk/>
          <pc:sldMk cId="2531205424" sldId="285"/>
        </pc:sldMkLst>
        <pc:spChg chg="mod">
          <ac:chgData name="ΣΤΕΦΑΝΟΣ ΚΑΒΑΛΛΙΕΡΑΚΗΣ" userId="ff654708b521eddf" providerId="LiveId" clId="{E817C1BF-7A06-4593-8BE1-7F260CD4E469}" dt="2020-05-10T14:54:08.620" v="1165"/>
          <ac:spMkLst>
            <pc:docMk/>
            <pc:sldMk cId="2531205424" sldId="285"/>
            <ac:spMk id="2" creationId="{68A97165-D87E-4DBC-8158-585A8A938C53}"/>
          </ac:spMkLst>
        </pc:spChg>
        <pc:spChg chg="mod">
          <ac:chgData name="ΣΤΕΦΑΝΟΣ ΚΑΒΑΛΛΙΕΡΑΚΗΣ" userId="ff654708b521eddf" providerId="LiveId" clId="{E817C1BF-7A06-4593-8BE1-7F260CD4E469}" dt="2020-05-10T14:53:11.690" v="1159" actId="27636"/>
          <ac:spMkLst>
            <pc:docMk/>
            <pc:sldMk cId="2531205424" sldId="285"/>
            <ac:spMk id="3" creationId="{4E5FA9CF-E968-4A8C-BED8-AC3B4A25AD41}"/>
          </ac:spMkLst>
        </pc:spChg>
      </pc:sldChg>
      <pc:sldChg chg="modSp add">
        <pc:chgData name="ΣΤΕΦΑΝΟΣ ΚΑΒΑΛΛΙΕΡΑΚΗΣ" userId="ff654708b521eddf" providerId="LiveId" clId="{E817C1BF-7A06-4593-8BE1-7F260CD4E469}" dt="2020-05-10T14:55:28.014" v="1207" actId="20577"/>
        <pc:sldMkLst>
          <pc:docMk/>
          <pc:sldMk cId="2864576782" sldId="286"/>
        </pc:sldMkLst>
        <pc:spChg chg="mod">
          <ac:chgData name="ΣΤΕΦΑΝΟΣ ΚΑΒΑΛΛΙΕΡΑΚΗΣ" userId="ff654708b521eddf" providerId="LiveId" clId="{E817C1BF-7A06-4593-8BE1-7F260CD4E469}" dt="2020-05-10T14:55:28.014" v="1207" actId="20577"/>
          <ac:spMkLst>
            <pc:docMk/>
            <pc:sldMk cId="2864576782" sldId="286"/>
            <ac:spMk id="2" creationId="{3E63DABE-786B-4879-B8A6-6C2105276636}"/>
          </ac:spMkLst>
        </pc:spChg>
        <pc:spChg chg="mod">
          <ac:chgData name="ΣΤΕΦΑΝΟΣ ΚΑΒΑΛΛΙΕΡΑΚΗΣ" userId="ff654708b521eddf" providerId="LiveId" clId="{E817C1BF-7A06-4593-8BE1-7F260CD4E469}" dt="2020-05-10T14:55:01.120" v="1167"/>
          <ac:spMkLst>
            <pc:docMk/>
            <pc:sldMk cId="2864576782" sldId="286"/>
            <ac:spMk id="3" creationId="{A765EC1F-E5D0-402C-AC2A-D8A7338034DD}"/>
          </ac:spMkLst>
        </pc:spChg>
      </pc:sldChg>
      <pc:sldChg chg="modSp add">
        <pc:chgData name="ΣΤΕΦΑΝΟΣ ΚΑΒΑΛΛΙΕΡΑΚΗΣ" userId="ff654708b521eddf" providerId="LiveId" clId="{E817C1BF-7A06-4593-8BE1-7F260CD4E469}" dt="2020-05-10T15:50:45.633" v="1214" actId="20577"/>
        <pc:sldMkLst>
          <pc:docMk/>
          <pc:sldMk cId="2015575580" sldId="287"/>
        </pc:sldMkLst>
        <pc:spChg chg="mod">
          <ac:chgData name="ΣΤΕΦΑΝΟΣ ΚΑΒΑΛΛΙΕΡΑΚΗΣ" userId="ff654708b521eddf" providerId="LiveId" clId="{E817C1BF-7A06-4593-8BE1-7F260CD4E469}" dt="2020-05-10T15:17:50.677" v="1209"/>
          <ac:spMkLst>
            <pc:docMk/>
            <pc:sldMk cId="2015575580" sldId="287"/>
            <ac:spMk id="2" creationId="{B83B3EB2-E743-427E-8EA3-B20DAF0F01C1}"/>
          </ac:spMkLst>
        </pc:spChg>
        <pc:spChg chg="mod">
          <ac:chgData name="ΣΤΕΦΑΝΟΣ ΚΑΒΑΛΛΙΕΡΑΚΗΣ" userId="ff654708b521eddf" providerId="LiveId" clId="{E817C1BF-7A06-4593-8BE1-7F260CD4E469}" dt="2020-05-10T15:50:45.633" v="1214" actId="20577"/>
          <ac:spMkLst>
            <pc:docMk/>
            <pc:sldMk cId="2015575580" sldId="287"/>
            <ac:spMk id="3" creationId="{1754127C-2CDA-494D-978A-F0386569C0D6}"/>
          </ac:spMkLst>
        </pc:spChg>
      </pc:sldChg>
      <pc:sldChg chg="modSp add">
        <pc:chgData name="ΣΤΕΦΑΝΟΣ ΚΑΒΑΛΛΙΕΡΑΚΗΣ" userId="ff654708b521eddf" providerId="LiveId" clId="{E817C1BF-7A06-4593-8BE1-7F260CD4E469}" dt="2020-05-10T15:54:07.701" v="1223"/>
        <pc:sldMkLst>
          <pc:docMk/>
          <pc:sldMk cId="4016663173" sldId="288"/>
        </pc:sldMkLst>
        <pc:spChg chg="mod">
          <ac:chgData name="ΣΤΕΦΑΝΟΣ ΚΑΒΑΛΛΙΕΡΑΚΗΣ" userId="ff654708b521eddf" providerId="LiveId" clId="{E817C1BF-7A06-4593-8BE1-7F260CD4E469}" dt="2020-05-10T15:54:07.701" v="1223"/>
          <ac:spMkLst>
            <pc:docMk/>
            <pc:sldMk cId="4016663173" sldId="288"/>
            <ac:spMk id="2" creationId="{31E8507F-2040-4812-9D80-167DA006B368}"/>
          </ac:spMkLst>
        </pc:spChg>
        <pc:spChg chg="mod">
          <ac:chgData name="ΣΤΕΦΑΝΟΣ ΚΑΒΑΛΛΙΕΡΑΚΗΣ" userId="ff654708b521eddf" providerId="LiveId" clId="{E817C1BF-7A06-4593-8BE1-7F260CD4E469}" dt="2020-05-10T15:53:47.821" v="1219" actId="27636"/>
          <ac:spMkLst>
            <pc:docMk/>
            <pc:sldMk cId="4016663173" sldId="288"/>
            <ac:spMk id="3" creationId="{44C2A43C-B136-47DB-90A5-47BF058B3FA0}"/>
          </ac:spMkLst>
        </pc:spChg>
      </pc:sldChg>
      <pc:sldChg chg="modSp add">
        <pc:chgData name="ΣΤΕΦΑΝΟΣ ΚΑΒΑΛΛΙΕΡΑΚΗΣ" userId="ff654708b521eddf" providerId="LiveId" clId="{E817C1BF-7A06-4593-8BE1-7F260CD4E469}" dt="2020-05-10T15:54:12.365" v="1224"/>
        <pc:sldMkLst>
          <pc:docMk/>
          <pc:sldMk cId="3662994904" sldId="289"/>
        </pc:sldMkLst>
        <pc:spChg chg="mod">
          <ac:chgData name="ΣΤΕΦΑΝΟΣ ΚΑΒΑΛΛΙΕΡΑΚΗΣ" userId="ff654708b521eddf" providerId="LiveId" clId="{E817C1BF-7A06-4593-8BE1-7F260CD4E469}" dt="2020-05-10T15:54:12.365" v="1224"/>
          <ac:spMkLst>
            <pc:docMk/>
            <pc:sldMk cId="3662994904" sldId="289"/>
            <ac:spMk id="2" creationId="{C219A137-41F1-449C-A55D-75BFDDB1AD8B}"/>
          </ac:spMkLst>
        </pc:spChg>
        <pc:spChg chg="mod">
          <ac:chgData name="ΣΤΕΦΑΝΟΣ ΚΑΒΑΛΛΙΕΡΑΚΗΣ" userId="ff654708b521eddf" providerId="LiveId" clId="{E817C1BF-7A06-4593-8BE1-7F260CD4E469}" dt="2020-05-10T15:53:54.928" v="1222" actId="27636"/>
          <ac:spMkLst>
            <pc:docMk/>
            <pc:sldMk cId="3662994904" sldId="289"/>
            <ac:spMk id="3" creationId="{D7AC6866-6A38-4304-8817-180BEEB84BED}"/>
          </ac:spMkLst>
        </pc:spChg>
      </pc:sldChg>
      <pc:sldChg chg="modSp add">
        <pc:chgData name="ΣΤΕΦΑΝΟΣ ΚΑΒΑΛΛΙΕΡΑΚΗΣ" userId="ff654708b521eddf" providerId="LiveId" clId="{E817C1BF-7A06-4593-8BE1-7F260CD4E469}" dt="2020-05-10T16:51:17.528" v="1265" actId="20577"/>
        <pc:sldMkLst>
          <pc:docMk/>
          <pc:sldMk cId="688491226" sldId="290"/>
        </pc:sldMkLst>
        <pc:spChg chg="mod">
          <ac:chgData name="ΣΤΕΦΑΝΟΣ ΚΑΒΑΛΛΙΕΡΑΚΗΣ" userId="ff654708b521eddf" providerId="LiveId" clId="{E817C1BF-7A06-4593-8BE1-7F260CD4E469}" dt="2020-05-10T16:51:17.528" v="1265" actId="20577"/>
          <ac:spMkLst>
            <pc:docMk/>
            <pc:sldMk cId="688491226" sldId="290"/>
            <ac:spMk id="2" creationId="{8EDF21E2-A1D0-4CC2-B18C-BB00111F7465}"/>
          </ac:spMkLst>
        </pc:spChg>
        <pc:spChg chg="mod">
          <ac:chgData name="ΣΤΕΦΑΝΟΣ ΚΑΒΑΛΛΙΕΡΑΚΗΣ" userId="ff654708b521eddf" providerId="LiveId" clId="{E817C1BF-7A06-4593-8BE1-7F260CD4E469}" dt="2020-05-10T16:50:07.721" v="1239" actId="27636"/>
          <ac:spMkLst>
            <pc:docMk/>
            <pc:sldMk cId="688491226" sldId="290"/>
            <ac:spMk id="3" creationId="{24F29F8B-53C7-4A03-BBAD-A7EF89F1D432}"/>
          </ac:spMkLst>
        </pc:spChg>
      </pc:sldChg>
      <pc:sldChg chg="modSp add">
        <pc:chgData name="ΣΤΕΦΑΝΟΣ ΚΑΒΑΛΛΙΕΡΑΚΗΣ" userId="ff654708b521eddf" providerId="LiveId" clId="{E817C1BF-7A06-4593-8BE1-7F260CD4E469}" dt="2020-05-10T16:51:39.802" v="1266"/>
        <pc:sldMkLst>
          <pc:docMk/>
          <pc:sldMk cId="508022476" sldId="291"/>
        </pc:sldMkLst>
        <pc:spChg chg="mod">
          <ac:chgData name="ΣΤΕΦΑΝΟΣ ΚΑΒΑΛΛΙΕΡΑΚΗΣ" userId="ff654708b521eddf" providerId="LiveId" clId="{E817C1BF-7A06-4593-8BE1-7F260CD4E469}" dt="2020-05-10T16:51:39.802" v="1266"/>
          <ac:spMkLst>
            <pc:docMk/>
            <pc:sldMk cId="508022476" sldId="291"/>
            <ac:spMk id="2" creationId="{49B8415E-1F0E-4C24-8711-5100B09A15DA}"/>
          </ac:spMkLst>
        </pc:spChg>
        <pc:spChg chg="mod">
          <ac:chgData name="ΣΤΕΦΑΝΟΣ ΚΑΒΑΛΛΙΕΡΑΚΗΣ" userId="ff654708b521eddf" providerId="LiveId" clId="{E817C1BF-7A06-4593-8BE1-7F260CD4E469}" dt="2020-05-10T16:50:58.388" v="1243" actId="27636"/>
          <ac:spMkLst>
            <pc:docMk/>
            <pc:sldMk cId="508022476" sldId="291"/>
            <ac:spMk id="3" creationId="{C99AD504-5306-4541-9FC6-024C684F66B6}"/>
          </ac:spMkLst>
        </pc:spChg>
      </pc:sldChg>
      <pc:sldChg chg="modSp add">
        <pc:chgData name="ΣΤΕΦΑΝΟΣ ΚΑΒΑΛΛΙΕΡΑΚΗΣ" userId="ff654708b521eddf" providerId="LiveId" clId="{E817C1BF-7A06-4593-8BE1-7F260CD4E469}" dt="2020-05-10T17:02:26.354" v="1286" actId="20577"/>
        <pc:sldMkLst>
          <pc:docMk/>
          <pc:sldMk cId="3599342188" sldId="292"/>
        </pc:sldMkLst>
        <pc:spChg chg="mod">
          <ac:chgData name="ΣΤΕΦΑΝΟΣ ΚΑΒΑΛΛΙΕΡΑΚΗΣ" userId="ff654708b521eddf" providerId="LiveId" clId="{E817C1BF-7A06-4593-8BE1-7F260CD4E469}" dt="2020-05-10T17:02:26.354" v="1286" actId="20577"/>
          <ac:spMkLst>
            <pc:docMk/>
            <pc:sldMk cId="3599342188" sldId="292"/>
            <ac:spMk id="3" creationId="{BFEC8213-25EB-4253-B50A-21FE0851FC96}"/>
          </ac:spMkLst>
        </pc:spChg>
      </pc:sldChg>
      <pc:sldChg chg="modSp add">
        <pc:chgData name="ΣΤΕΦΑΝΟΣ ΚΑΒΑΛΛΙΕΡΑΚΗΣ" userId="ff654708b521eddf" providerId="LiveId" clId="{E817C1BF-7A06-4593-8BE1-7F260CD4E469}" dt="2020-05-10T18:52:44.941" v="1423" actId="20577"/>
        <pc:sldMkLst>
          <pc:docMk/>
          <pc:sldMk cId="2066243070" sldId="293"/>
        </pc:sldMkLst>
        <pc:spChg chg="mod">
          <ac:chgData name="ΣΤΕΦΑΝΟΣ ΚΑΒΑΛΛΙΕΡΑΚΗΣ" userId="ff654708b521eddf" providerId="LiveId" clId="{E817C1BF-7A06-4593-8BE1-7F260CD4E469}" dt="2020-05-10T17:20:23.486" v="1339" actId="20577"/>
          <ac:spMkLst>
            <pc:docMk/>
            <pc:sldMk cId="2066243070" sldId="293"/>
            <ac:spMk id="2" creationId="{62D57030-464F-4C3F-91F4-A4C6CA746A58}"/>
          </ac:spMkLst>
        </pc:spChg>
        <pc:spChg chg="mod">
          <ac:chgData name="ΣΤΕΦΑΝΟΣ ΚΑΒΑΛΛΙΕΡΑΚΗΣ" userId="ff654708b521eddf" providerId="LiveId" clId="{E817C1BF-7A06-4593-8BE1-7F260CD4E469}" dt="2020-05-10T18:52:44.941" v="1423" actId="20577"/>
          <ac:spMkLst>
            <pc:docMk/>
            <pc:sldMk cId="2066243070" sldId="293"/>
            <ac:spMk id="3" creationId="{D6FB9D91-5F6F-4F8A-9DA8-0C8C94BF2DE8}"/>
          </ac:spMkLst>
        </pc:spChg>
      </pc:sldChg>
      <pc:sldChg chg="addSp delSp modSp add">
        <pc:chgData name="ΣΤΕΦΑΝΟΣ ΚΑΒΑΛΛΙΕΡΑΚΗΣ" userId="ff654708b521eddf" providerId="LiveId" clId="{E817C1BF-7A06-4593-8BE1-7F260CD4E469}" dt="2020-05-10T18:53:41.618" v="1435" actId="20577"/>
        <pc:sldMkLst>
          <pc:docMk/>
          <pc:sldMk cId="1865332037" sldId="294"/>
        </pc:sldMkLst>
        <pc:spChg chg="del">
          <ac:chgData name="ΣΤΕΦΑΝΟΣ ΚΑΒΑΛΛΙΕΡΑΚΗΣ" userId="ff654708b521eddf" providerId="LiveId" clId="{E817C1BF-7A06-4593-8BE1-7F260CD4E469}" dt="2020-05-10T18:53:30.648" v="1426"/>
          <ac:spMkLst>
            <pc:docMk/>
            <pc:sldMk cId="1865332037" sldId="294"/>
            <ac:spMk id="2" creationId="{A4FEE76F-2075-49E5-A326-9405EBFD23F7}"/>
          </ac:spMkLst>
        </pc:spChg>
        <pc:spChg chg="del">
          <ac:chgData name="ΣΤΕΦΑΝΟΣ ΚΑΒΑΛΛΙΕΡΑΚΗΣ" userId="ff654708b521eddf" providerId="LiveId" clId="{E817C1BF-7A06-4593-8BE1-7F260CD4E469}" dt="2020-05-10T18:53:17.945" v="1425"/>
          <ac:spMkLst>
            <pc:docMk/>
            <pc:sldMk cId="1865332037" sldId="294"/>
            <ac:spMk id="3" creationId="{C000D5AB-1141-49CD-AFA9-F0588E57D736}"/>
          </ac:spMkLst>
        </pc:spChg>
        <pc:spChg chg="add mod">
          <ac:chgData name="ΣΤΕΦΑΝΟΣ ΚΑΒΑΛΛΙΕΡΑΚΗΣ" userId="ff654708b521eddf" providerId="LiveId" clId="{E817C1BF-7A06-4593-8BE1-7F260CD4E469}" dt="2020-05-10T18:53:41.618" v="1435" actId="20577"/>
          <ac:spMkLst>
            <pc:docMk/>
            <pc:sldMk cId="1865332037" sldId="294"/>
            <ac:spMk id="7" creationId="{D557A0A4-679C-41D2-AA62-FF8DFB33C316}"/>
          </ac:spMkLst>
        </pc:spChg>
        <pc:spChg chg="add mod">
          <ac:chgData name="ΣΤΕΦΑΝΟΣ ΚΑΒΑΛΛΙΕΡΑΚΗΣ" userId="ff654708b521eddf" providerId="LiveId" clId="{E817C1BF-7A06-4593-8BE1-7F260CD4E469}" dt="2020-05-10T18:53:30.648" v="1426"/>
          <ac:spMkLst>
            <pc:docMk/>
            <pc:sldMk cId="1865332037" sldId="294"/>
            <ac:spMk id="8" creationId="{DB8670BE-CEAC-47F3-A22E-D703422955A6}"/>
          </ac:spMkLst>
        </pc:spChg>
        <pc:picChg chg="add mod">
          <ac:chgData name="ΣΤΕΦΑΝΟΣ ΚΑΒΑΛΛΙΕΡΑΚΗΣ" userId="ff654708b521eddf" providerId="LiveId" clId="{E817C1BF-7A06-4593-8BE1-7F260CD4E469}" dt="2020-05-10T18:53:17.945" v="1425"/>
          <ac:picMkLst>
            <pc:docMk/>
            <pc:sldMk cId="1865332037" sldId="294"/>
            <ac:picMk id="6" creationId="{BBA50085-6676-480C-9EF3-8A3F0DE088BC}"/>
          </ac:picMkLst>
        </pc:picChg>
      </pc:sldChg>
      <pc:sldChg chg="addSp delSp modSp add">
        <pc:chgData name="ΣΤΕΦΑΝΟΣ ΚΑΒΑΛΛΙΕΡΑΚΗΣ" userId="ff654708b521eddf" providerId="LiveId" clId="{E817C1BF-7A06-4593-8BE1-7F260CD4E469}" dt="2020-05-10T18:56:51.032" v="1446" actId="20577"/>
        <pc:sldMkLst>
          <pc:docMk/>
          <pc:sldMk cId="1746665388" sldId="295"/>
        </pc:sldMkLst>
        <pc:spChg chg="mod">
          <ac:chgData name="ΣΤΕΦΑΝΟΣ ΚΑΒΑΛΛΙΕΡΑΚΗΣ" userId="ff654708b521eddf" providerId="LiveId" clId="{E817C1BF-7A06-4593-8BE1-7F260CD4E469}" dt="2020-05-10T18:56:51.032" v="1446" actId="20577"/>
          <ac:spMkLst>
            <pc:docMk/>
            <pc:sldMk cId="1746665388" sldId="295"/>
            <ac:spMk id="2" creationId="{75DE7CCB-A828-4A08-B0B2-71D5FF079B1E}"/>
          </ac:spMkLst>
        </pc:spChg>
        <pc:spChg chg="del mod">
          <ac:chgData name="ΣΤΕΦΑΝΟΣ ΚΑΒΑΛΛΙΕΡΑΚΗΣ" userId="ff654708b521eddf" providerId="LiveId" clId="{E817C1BF-7A06-4593-8BE1-7F260CD4E469}" dt="2020-05-10T18:56:44.063" v="1438"/>
          <ac:spMkLst>
            <pc:docMk/>
            <pc:sldMk cId="1746665388" sldId="295"/>
            <ac:spMk id="3" creationId="{B623737D-9F8B-468E-9167-06F68A560383}"/>
          </ac:spMkLst>
        </pc:spChg>
        <pc:picChg chg="add mod">
          <ac:chgData name="ΣΤΕΦΑΝΟΣ ΚΑΒΑΛΛΙΕΡΑΚΗΣ" userId="ff654708b521eddf" providerId="LiveId" clId="{E817C1BF-7A06-4593-8BE1-7F260CD4E469}" dt="2020-05-10T18:56:49.235" v="1440" actId="27614"/>
          <ac:picMkLst>
            <pc:docMk/>
            <pc:sldMk cId="1746665388" sldId="295"/>
            <ac:picMk id="7" creationId="{51EE7A66-C8CB-4DFD-93B0-188BCF2A95C7}"/>
          </ac:picMkLst>
        </pc:picChg>
      </pc:sldChg>
      <pc:sldChg chg="addSp delSp modSp add mod chgLayout">
        <pc:chgData name="ΣΤΕΦΑΝΟΣ ΚΑΒΑΛΛΙΕΡΑΚΗΣ" userId="ff654708b521eddf" providerId="LiveId" clId="{E817C1BF-7A06-4593-8BE1-7F260CD4E469}" dt="2020-05-10T18:57:55.550" v="1457" actId="26606"/>
        <pc:sldMkLst>
          <pc:docMk/>
          <pc:sldMk cId="4224805199" sldId="296"/>
        </pc:sldMkLst>
        <pc:spChg chg="mod">
          <ac:chgData name="ΣΤΕΦΑΝΟΣ ΚΑΒΑΛΛΙΕΡΑΚΗΣ" userId="ff654708b521eddf" providerId="LiveId" clId="{E817C1BF-7A06-4593-8BE1-7F260CD4E469}" dt="2020-05-10T18:57:55.550" v="1457" actId="26606"/>
          <ac:spMkLst>
            <pc:docMk/>
            <pc:sldMk cId="4224805199" sldId="296"/>
            <ac:spMk id="2" creationId="{62590F91-70BA-445A-ACF1-CE77EC3394D7}"/>
          </ac:spMkLst>
        </pc:spChg>
        <pc:spChg chg="del">
          <ac:chgData name="ΣΤΕΦΑΝΟΣ ΚΑΒΑΛΛΙΕΡΑΚΗΣ" userId="ff654708b521eddf" providerId="LiveId" clId="{E817C1BF-7A06-4593-8BE1-7F260CD4E469}" dt="2020-05-10T18:57:25.116" v="1448"/>
          <ac:spMkLst>
            <pc:docMk/>
            <pc:sldMk cId="4224805199" sldId="296"/>
            <ac:spMk id="3" creationId="{16145093-670B-4A2E-A303-DC99448FDB41}"/>
          </ac:spMkLst>
        </pc:spChg>
        <pc:spChg chg="del">
          <ac:chgData name="ΣΤΕΦΑΝΟΣ ΚΑΒΑΛΛΙΕΡΑΚΗΣ" userId="ff654708b521eddf" providerId="LiveId" clId="{E817C1BF-7A06-4593-8BE1-7F260CD4E469}" dt="2020-05-10T18:57:55.550" v="1457" actId="26606"/>
          <ac:spMkLst>
            <pc:docMk/>
            <pc:sldMk cId="4224805199" sldId="296"/>
            <ac:spMk id="4" creationId="{31735A3D-418D-47EA-9A31-A0B83D766234}"/>
          </ac:spMkLst>
        </pc:spChg>
        <pc:spChg chg="mod">
          <ac:chgData name="ΣΤΕΦΑΝΟΣ ΚΑΒΑΛΛΙΕΡΑΚΗΣ" userId="ff654708b521eddf" providerId="LiveId" clId="{E817C1BF-7A06-4593-8BE1-7F260CD4E469}" dt="2020-05-10T18:57:55.550" v="1457" actId="26606"/>
          <ac:spMkLst>
            <pc:docMk/>
            <pc:sldMk cId="4224805199" sldId="296"/>
            <ac:spMk id="5" creationId="{ACA6C2B5-E0E5-4119-9FDA-71E4F70C0E63}"/>
          </ac:spMkLst>
        </pc:spChg>
        <pc:picChg chg="add mod">
          <ac:chgData name="ΣΤΕΦΑΝΟΣ ΚΑΒΑΛΛΙΕΡΑΚΗΣ" userId="ff654708b521eddf" providerId="LiveId" clId="{E817C1BF-7A06-4593-8BE1-7F260CD4E469}" dt="2020-05-10T18:57:55.550" v="1457" actId="26606"/>
          <ac:picMkLst>
            <pc:docMk/>
            <pc:sldMk cId="4224805199" sldId="296"/>
            <ac:picMk id="7" creationId="{942E7072-4A0C-4B81-851E-A8CE7CCFD205}"/>
          </ac:picMkLst>
        </pc:picChg>
      </pc:sldChg>
      <pc:sldChg chg="addSp delSp modSp add del mod chgLayout">
        <pc:chgData name="ΣΤΕΦΑΝΟΣ ΚΑΒΑΛΛΙΕΡΑΚΗΣ" userId="ff654708b521eddf" providerId="LiveId" clId="{E817C1BF-7A06-4593-8BE1-7F260CD4E469}" dt="2020-05-10T18:59:21.911" v="1468"/>
        <pc:sldMkLst>
          <pc:docMk/>
          <pc:sldMk cId="505843704" sldId="297"/>
        </pc:sldMkLst>
        <pc:spChg chg="del">
          <ac:chgData name="ΣΤΕΦΑΝΟΣ ΚΑΒΑΛΛΙΕΡΑΚΗΣ" userId="ff654708b521eddf" providerId="LiveId" clId="{E817C1BF-7A06-4593-8BE1-7F260CD4E469}" dt="2020-05-10T18:59:12.365" v="1464" actId="26606"/>
          <ac:spMkLst>
            <pc:docMk/>
            <pc:sldMk cId="505843704" sldId="297"/>
            <ac:spMk id="2" creationId="{F0B41F06-CA7C-400B-87A5-677DFAB34179}"/>
          </ac:spMkLst>
        </pc:spChg>
        <pc:spChg chg="add del">
          <ac:chgData name="ΣΤΕΦΑΝΟΣ ΚΑΒΑΛΛΙΕΡΑΚΗΣ" userId="ff654708b521eddf" providerId="LiveId" clId="{E817C1BF-7A06-4593-8BE1-7F260CD4E469}" dt="2020-05-10T18:59:21.224" v="1467"/>
          <ac:spMkLst>
            <pc:docMk/>
            <pc:sldMk cId="505843704" sldId="297"/>
            <ac:spMk id="3" creationId="{07B76733-2F0F-418E-8045-6D8FC0A80A13}"/>
          </ac:spMkLst>
        </pc:spChg>
        <pc:spChg chg="mod">
          <ac:chgData name="ΣΤΕΦΑΝΟΣ ΚΑΒΑΛΛΙΕΡΑΚΗΣ" userId="ff654708b521eddf" providerId="LiveId" clId="{E817C1BF-7A06-4593-8BE1-7F260CD4E469}" dt="2020-05-10T18:59:12.365" v="1464" actId="26606"/>
          <ac:spMkLst>
            <pc:docMk/>
            <pc:sldMk cId="505843704" sldId="297"/>
            <ac:spMk id="4" creationId="{2BACC465-8FD7-43D9-8F93-37E0ACA9F1D4}"/>
          </ac:spMkLst>
        </pc:spChg>
        <pc:spChg chg="add mod">
          <ac:chgData name="ΣΤΕΦΑΝΟΣ ΚΑΒΑΛΛΙΕΡΑΚΗΣ" userId="ff654708b521eddf" providerId="LiveId" clId="{E817C1BF-7A06-4593-8BE1-7F260CD4E469}" dt="2020-05-10T18:59:12.365" v="1464" actId="26606"/>
          <ac:spMkLst>
            <pc:docMk/>
            <pc:sldMk cId="505843704" sldId="297"/>
            <ac:spMk id="11" creationId="{E95D01AF-C9FC-46B2-9492-E895DCA709E9}"/>
          </ac:spMkLst>
        </pc:spChg>
        <pc:spChg chg="add mod">
          <ac:chgData name="ΣΤΕΦΑΝΟΣ ΚΑΒΑΛΛΙΕΡΑΚΗΣ" userId="ff654708b521eddf" providerId="LiveId" clId="{E817C1BF-7A06-4593-8BE1-7F260CD4E469}" dt="2020-05-10T18:59:12.365" v="1464" actId="26606"/>
          <ac:spMkLst>
            <pc:docMk/>
            <pc:sldMk cId="505843704" sldId="297"/>
            <ac:spMk id="13" creationId="{30F565A0-EAB4-4A60-9519-82FF5D6ACDEB}"/>
          </ac:spMkLst>
        </pc:spChg>
        <pc:spChg chg="add mod">
          <ac:chgData name="ΣΤΕΦΑΝΟΣ ΚΑΒΑΛΛΙΕΡΑΚΗΣ" userId="ff654708b521eddf" providerId="LiveId" clId="{E817C1BF-7A06-4593-8BE1-7F260CD4E469}" dt="2020-05-10T18:59:12.365" v="1464" actId="26606"/>
          <ac:spMkLst>
            <pc:docMk/>
            <pc:sldMk cId="505843704" sldId="297"/>
            <ac:spMk id="15" creationId="{9A4FFC73-89D7-4AD3-92B4-5A3351EC42BA}"/>
          </ac:spMkLst>
        </pc:spChg>
        <pc:spChg chg="add mod">
          <ac:chgData name="ΣΤΕΦΑΝΟΣ ΚΑΒΑΛΛΙΕΡΑΚΗΣ" userId="ff654708b521eddf" providerId="LiveId" clId="{E817C1BF-7A06-4593-8BE1-7F260CD4E469}" dt="2020-05-10T18:59:12.365" v="1464" actId="26606"/>
          <ac:spMkLst>
            <pc:docMk/>
            <pc:sldMk cId="505843704" sldId="297"/>
            <ac:spMk id="17" creationId="{4EEEC380-BD96-45D4-BBF8-0CC095136B41}"/>
          </ac:spMkLst>
        </pc:spChg>
        <pc:picChg chg="add del mod">
          <ac:chgData name="ΣΤΕΦΑΝΟΣ ΚΑΒΑΛΛΙΕΡΑΚΗΣ" userId="ff654708b521eddf" providerId="LiveId" clId="{E817C1BF-7A06-4593-8BE1-7F260CD4E469}" dt="2020-05-10T18:59:21.224" v="1467"/>
          <ac:picMkLst>
            <pc:docMk/>
            <pc:sldMk cId="505843704" sldId="297"/>
            <ac:picMk id="6" creationId="{5D7C4356-9CF3-4E13-9437-72F7C8145C93}"/>
          </ac:picMkLst>
        </pc:picChg>
      </pc:sldChg>
      <pc:sldChg chg="addSp delSp modSp add">
        <pc:chgData name="ΣΤΕΦΑΝΟΣ ΚΑΒΑΛΛΙΕΡΑΚΗΣ" userId="ff654708b521eddf" providerId="LiveId" clId="{E817C1BF-7A06-4593-8BE1-7F260CD4E469}" dt="2020-05-10T19:00:18.433" v="1513" actId="20577"/>
        <pc:sldMkLst>
          <pc:docMk/>
          <pc:sldMk cId="809916482" sldId="297"/>
        </pc:sldMkLst>
        <pc:spChg chg="mod">
          <ac:chgData name="ΣΤΕΦΑΝΟΣ ΚΑΒΑΛΛΙΕΡΑΚΗΣ" userId="ff654708b521eddf" providerId="LiveId" clId="{E817C1BF-7A06-4593-8BE1-7F260CD4E469}" dt="2020-05-10T19:00:18.433" v="1513" actId="20577"/>
          <ac:spMkLst>
            <pc:docMk/>
            <pc:sldMk cId="809916482" sldId="297"/>
            <ac:spMk id="2" creationId="{A798AED0-C6E1-494F-B816-B364EBA8A3CA}"/>
          </ac:spMkLst>
        </pc:spChg>
        <pc:spChg chg="del">
          <ac:chgData name="ΣΤΕΦΑΝΟΣ ΚΑΒΑΛΛΙΕΡΑΚΗΣ" userId="ff654708b521eddf" providerId="LiveId" clId="{E817C1BF-7A06-4593-8BE1-7F260CD4E469}" dt="2020-05-10T18:59:29.441" v="1470"/>
          <ac:spMkLst>
            <pc:docMk/>
            <pc:sldMk cId="809916482" sldId="297"/>
            <ac:spMk id="3" creationId="{225BCD1E-F48A-455C-A1DA-EEAC201AA99E}"/>
          </ac:spMkLst>
        </pc:spChg>
        <pc:picChg chg="add mod">
          <ac:chgData name="ΣΤΕΦΑΝΟΣ ΚΑΒΑΛΛΙΕΡΑΚΗΣ" userId="ff654708b521eddf" providerId="LiveId" clId="{E817C1BF-7A06-4593-8BE1-7F260CD4E469}" dt="2020-05-10T18:59:49.561" v="1477" actId="14100"/>
          <ac:picMkLst>
            <pc:docMk/>
            <pc:sldMk cId="809916482" sldId="297"/>
            <ac:picMk id="6" creationId="{4BAE6B75-AF54-408A-AB99-63DA53D7FD8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xmlns="" id="{448B3E22-F318-4712-AE83-CE0BE07812C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a:t>ΜΟΥΣΕΙΑ ΩΣ ΦΟΡΕΙΣ ΠΟΛΙΤΙΣΤΙΚΗΣ ΔΙΑΧΕΙΡΙΣΗΣ</a:t>
            </a:r>
          </a:p>
        </p:txBody>
      </p:sp>
      <p:sp>
        <p:nvSpPr>
          <p:cNvPr id="3" name="Θέση ημερομηνίας 2">
            <a:extLst>
              <a:ext uri="{FF2B5EF4-FFF2-40B4-BE49-F238E27FC236}">
                <a16:creationId xmlns:a16="http://schemas.microsoft.com/office/drawing/2014/main" xmlns="" id="{96531354-A62D-4048-8D3D-0C30A29BA44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C8C08D-E5D4-436C-8313-B7F6D0F2A4BD}" type="datetimeFigureOut">
              <a:rPr lang="el-GR" smtClean="0"/>
              <a:t>13/4/2021</a:t>
            </a:fld>
            <a:endParaRPr lang="el-GR"/>
          </a:p>
        </p:txBody>
      </p:sp>
      <p:sp>
        <p:nvSpPr>
          <p:cNvPr id="4" name="Θέση υποσέλιδου 3">
            <a:extLst>
              <a:ext uri="{FF2B5EF4-FFF2-40B4-BE49-F238E27FC236}">
                <a16:creationId xmlns:a16="http://schemas.microsoft.com/office/drawing/2014/main" xmlns="" id="{F7F8E6D7-6B7F-4420-8988-2F408B79329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xmlns="" id="{5BCE35AC-B1E0-4AC2-973D-1EA62FD95C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FA20DE-9B2E-4CCA-94A5-BFF3F3F5C1CC}" type="slidenum">
              <a:rPr lang="el-GR" smtClean="0"/>
              <a:t>‹#›</a:t>
            </a:fld>
            <a:endParaRPr lang="el-GR"/>
          </a:p>
        </p:txBody>
      </p:sp>
    </p:spTree>
    <p:extLst>
      <p:ext uri="{BB962C8B-B14F-4D97-AF65-F5344CB8AC3E}">
        <p14:creationId xmlns:p14="http://schemas.microsoft.com/office/powerpoint/2010/main" val="2697273903"/>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a:t>ΜΟΥΣΕΙΑ ΩΣ ΦΟΡΕΙΣ ΠΟΛΙΤΙΣΤΙΚΗΣ ΔΙΑΧΕΙΡΙΣΗΣ</a:t>
            </a: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B9ADAB-FE9E-4259-B44D-3FC38123BCC4}" type="datetimeFigureOut">
              <a:rPr lang="el-GR" smtClean="0"/>
              <a:t>13/4/2021</a:t>
            </a:fld>
            <a:endParaRPr lang="el-GR"/>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E98562-1FFF-49D0-BA2E-273632973F7A}" type="slidenum">
              <a:rPr lang="el-GR" smtClean="0"/>
              <a:t>‹#›</a:t>
            </a:fld>
            <a:endParaRPr lang="el-GR"/>
          </a:p>
        </p:txBody>
      </p:sp>
    </p:spTree>
    <p:extLst>
      <p:ext uri="{BB962C8B-B14F-4D97-AF65-F5344CB8AC3E}">
        <p14:creationId xmlns:p14="http://schemas.microsoft.com/office/powerpoint/2010/main" val="111562784"/>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45EDFAFB-6761-44FF-A6B9-C7C770ACC3B5}" type="datetime1">
              <a:rPr lang="el-GR" smtClean="0"/>
              <a:t>13/4/2021</a:t>
            </a:fld>
            <a:endParaRPr lang="el-GR"/>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1412A12-0539-48D5-9662-9A231473E13A}"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D55AEB0B-D35F-478A-A244-1EDE36279B4D}" type="datetime1">
              <a:rPr lang="el-GR" smtClean="0"/>
              <a:t>13/4/2021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1412A12-0539-48D5-9662-9A231473E13A}"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4A85CFFE-76C5-4531-98C8-8708E32AC30F}" type="datetime1">
              <a:rPr lang="el-GR" smtClean="0"/>
              <a:t>13/4/2021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1412A12-0539-48D5-9662-9A231473E13A}"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14FB6F46-D9AF-4EE9-A2B6-EC215218B848}" type="datetime1">
              <a:rPr lang="el-GR" smtClean="0"/>
              <a:t>13/4/2021</a:t>
            </a:fld>
            <a:endParaRPr lang="el-GR"/>
          </a:p>
        </p:txBody>
      </p:sp>
      <p:sp>
        <p:nvSpPr>
          <p:cNvPr id="5" name="4 - Θέση υποσέλιδου"/>
          <p:cNvSpPr>
            <a:spLocks noGrp="1"/>
          </p:cNvSpPr>
          <p:nvPr>
            <p:ph type="ftr" sz="quarter" idx="11"/>
          </p:nvPr>
        </p:nvSpPr>
        <p:spPr>
          <a:xfrm>
            <a:off x="457200" y="6480969"/>
            <a:ext cx="4260056" cy="300831"/>
          </a:xfrm>
        </p:spPr>
        <p:txBody>
          <a:bodyPr/>
          <a:lstStyle/>
          <a:p>
            <a:endParaRPr lang="el-GR"/>
          </a:p>
        </p:txBody>
      </p:sp>
      <p:sp>
        <p:nvSpPr>
          <p:cNvPr id="6" name="5 - Θέση αριθμού διαφάνειας"/>
          <p:cNvSpPr>
            <a:spLocks noGrp="1"/>
          </p:cNvSpPr>
          <p:nvPr>
            <p:ph type="sldNum" sz="quarter" idx="12"/>
          </p:nvPr>
        </p:nvSpPr>
        <p:spPr/>
        <p:txBody>
          <a:bodyPr/>
          <a:lstStyle/>
          <a:p>
            <a:fld id="{11412A12-0539-48D5-9662-9A231473E13A}"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1"/>
      </p:bgRef>
    </p:bg>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 Θέση ημερομηνίας"/>
          <p:cNvSpPr>
            <a:spLocks noGrp="1"/>
          </p:cNvSpPr>
          <p:nvPr>
            <p:ph type="dt" sz="half" idx="10"/>
          </p:nvPr>
        </p:nvSpPr>
        <p:spPr>
          <a:xfrm>
            <a:off x="6955632" y="6477000"/>
            <a:ext cx="2133600" cy="304800"/>
          </a:xfrm>
        </p:spPr>
        <p:txBody>
          <a:bodyPr/>
          <a:lstStyle/>
          <a:p>
            <a:fld id="{53D2C259-C270-4FF3-A613-665A215706C3}" type="datetime1">
              <a:rPr lang="el-GR" smtClean="0"/>
              <a:t>13/4/2021</a:t>
            </a:fld>
            <a:endParaRPr lang="el-GR"/>
          </a:p>
        </p:txBody>
      </p:sp>
      <p:sp>
        <p:nvSpPr>
          <p:cNvPr id="5" name="4 - Θέση υποσέλιδου"/>
          <p:cNvSpPr>
            <a:spLocks noGrp="1"/>
          </p:cNvSpPr>
          <p:nvPr>
            <p:ph type="ftr" sz="quarter" idx="11"/>
          </p:nvPr>
        </p:nvSpPr>
        <p:spPr>
          <a:xfrm>
            <a:off x="2619376" y="6480969"/>
            <a:ext cx="4260056" cy="300831"/>
          </a:xfrm>
        </p:spPr>
        <p:txBody>
          <a:bodyPr/>
          <a:lstStyle/>
          <a:p>
            <a:endParaRPr lang="el-GR"/>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11412A12-0539-48D5-9662-9A231473E13A}" type="slidenum">
              <a:rPr lang="el-GR" smtClean="0"/>
              <a:pPr/>
              <a:t>‹#›</a:t>
            </a:fld>
            <a:endParaRPr lang="el-GR"/>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a:t>Kλικ για επεξεργασία των στυλ του υποδείγματος</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9BBE7CB1-CAE8-495A-B455-2AB8B28BE4D4}" type="datetime1">
              <a:rPr lang="el-GR" smtClean="0"/>
              <a:t>13/4/2021</a:t>
            </a:fld>
            <a:endParaRPr lang="el-GR"/>
          </a:p>
        </p:txBody>
      </p:sp>
      <p:sp>
        <p:nvSpPr>
          <p:cNvPr id="6" name="5 - Θέση υποσέλιδου"/>
          <p:cNvSpPr>
            <a:spLocks noGrp="1"/>
          </p:cNvSpPr>
          <p:nvPr>
            <p:ph type="ftr" sz="quarter" idx="11"/>
          </p:nvPr>
        </p:nvSpPr>
        <p:spPr>
          <a:xfrm>
            <a:off x="457200" y="6480969"/>
            <a:ext cx="4260056" cy="301752"/>
          </a:xfrm>
        </p:spPr>
        <p:txBody>
          <a:bodyPr/>
          <a:lstStyle/>
          <a:p>
            <a:endParaRPr lang="el-GR"/>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11412A12-0539-48D5-9662-9A231473E13A}"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9EB51036-1D8C-41D4-B712-B5AD94D91713}" type="datetime1">
              <a:rPr lang="el-GR" smtClean="0"/>
              <a:t>13/4/2021</a:t>
            </a:fld>
            <a:endParaRPr lang="el-GR"/>
          </a:p>
        </p:txBody>
      </p:sp>
      <p:sp>
        <p:nvSpPr>
          <p:cNvPr id="8" name="7 - Θέση υποσέλιδου"/>
          <p:cNvSpPr>
            <a:spLocks noGrp="1"/>
          </p:cNvSpPr>
          <p:nvPr>
            <p:ph type="ftr" sz="quarter" idx="11"/>
          </p:nvPr>
        </p:nvSpPr>
        <p:spPr>
          <a:xfrm>
            <a:off x="457200" y="6480969"/>
            <a:ext cx="4261104" cy="301752"/>
          </a:xfrm>
        </p:spPr>
        <p:txBody>
          <a:bodyPr/>
          <a:lstStyle/>
          <a:p>
            <a:endParaRPr lang="el-GR"/>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11412A12-0539-48D5-9662-9A231473E13A}"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A424A01A-A142-4C17-840D-127CE4CDDA5F}" type="datetime1">
              <a:rPr lang="el-GR" smtClean="0"/>
              <a:t>13/4/2021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11412A12-0539-48D5-9662-9A231473E13A}"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1D2F2079-2A9A-47C2-B9DC-3B7623C4291A}" type="datetime1">
              <a:rPr lang="el-GR" smtClean="0"/>
              <a:t>13/4/2021</a:t>
            </a:fld>
            <a:endParaRPr lang="el-GR"/>
          </a:p>
        </p:txBody>
      </p:sp>
      <p:sp>
        <p:nvSpPr>
          <p:cNvPr id="3" name="2 - Θέση υποσέλιδου"/>
          <p:cNvSpPr>
            <a:spLocks noGrp="1"/>
          </p:cNvSpPr>
          <p:nvPr>
            <p:ph type="ftr" sz="quarter" idx="11"/>
          </p:nvPr>
        </p:nvSpPr>
        <p:spPr>
          <a:xfrm>
            <a:off x="457200" y="6481890"/>
            <a:ext cx="4260056" cy="300831"/>
          </a:xfrm>
        </p:spPr>
        <p:txBody>
          <a:bodyPr/>
          <a:lstStyle/>
          <a:p>
            <a:endParaRPr lang="el-GR"/>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11412A12-0539-48D5-9662-9A231473E13A}"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7AC1F80D-F23A-42F5-80EE-550F5F201E66}" type="datetime1">
              <a:rPr lang="el-GR" smtClean="0"/>
              <a:t>13/4/2021</a:t>
            </a:fld>
            <a:endParaRPr lang="el-GR"/>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11412A12-0539-48D5-9662-9A231473E13A}"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2">
        <a:schemeClr val="bg1"/>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DFD08AF0-B4C8-491A-BEE0-D6A051AD41C2}" type="datetime1">
              <a:rPr lang="el-GR" smtClean="0"/>
              <a:t>13/4/2021</a:t>
            </a:fld>
            <a:endParaRPr lang="el-GR"/>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11412A12-0539-48D5-9662-9A231473E13A}"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a:t>Kλικ για επεξεργασία των στυλ του υποδείγματος</a:t>
            </a:r>
          </a:p>
          <a:p>
            <a:pPr lvl="1" eaLnBrk="1" latinLnBrk="0" hangingPunct="1"/>
            <a:r>
              <a:rPr kumimoji="0" lang="el-GR"/>
              <a:t>Δεύτερου επιπέδου</a:t>
            </a:r>
          </a:p>
          <a:p>
            <a:pPr lvl="2" eaLnBrk="1" latinLnBrk="0" hangingPunct="1"/>
            <a:r>
              <a:rPr kumimoji="0" lang="el-GR"/>
              <a:t>Τρίτου επιπέδου</a:t>
            </a:r>
          </a:p>
          <a:p>
            <a:pPr lvl="3" eaLnBrk="1" latinLnBrk="0" hangingPunct="1"/>
            <a:r>
              <a:rPr kumimoji="0" lang="el-GR"/>
              <a:t>Τέταρτου επιπέδου</a:t>
            </a:r>
          </a:p>
          <a:p>
            <a:pPr lvl="4" eaLnBrk="1" latinLnBrk="0" hangingPunct="1"/>
            <a:r>
              <a:rPr kumimoji="0" lang="el-GR"/>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CA23D61-A035-4998-ACB7-E73E0CF9B494}" type="datetime1">
              <a:rPr lang="el-GR" smtClean="0"/>
              <a:t>13/4/2021</a:t>
            </a:fld>
            <a:endParaRPr lang="el-GR"/>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1412A12-0539-48D5-9662-9A231473E13A}"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athenscitymuseum.gr/virtual-tour/"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nstagram.com/athenscitymuseum/?hl=en" TargetMode="External"/><Relationship Id="rId2" Type="http://schemas.openxmlformats.org/officeDocument/2006/relationships/hyperlink" Target="https://www.facebook.com/AthensCityMuseum/" TargetMode="Externa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Autofit/>
          </a:bodyPr>
          <a:lstStyle/>
          <a:p>
            <a:r>
              <a:rPr lang="el-GR" sz="2400" dirty="0">
                <a:solidFill>
                  <a:schemeClr val="accent1"/>
                </a:solidFill>
              </a:rPr>
              <a:t>3</a:t>
            </a:r>
            <a:r>
              <a:rPr lang="el-GR" sz="2400" baseline="30000" dirty="0">
                <a:solidFill>
                  <a:schemeClr val="accent1"/>
                </a:solidFill>
              </a:rPr>
              <a:t>ο</a:t>
            </a:r>
            <a:r>
              <a:rPr lang="el-GR" sz="2400" dirty="0">
                <a:solidFill>
                  <a:schemeClr val="accent1"/>
                </a:solidFill>
              </a:rPr>
              <a:t>  ΜΑΘΗΜΑ:</a:t>
            </a:r>
            <a:br>
              <a:rPr lang="el-GR" sz="2400" dirty="0">
                <a:solidFill>
                  <a:schemeClr val="accent1"/>
                </a:solidFill>
              </a:rPr>
            </a:br>
            <a:r>
              <a:rPr lang="el-GR" sz="2400" dirty="0">
                <a:solidFill>
                  <a:schemeClr val="accent1"/>
                </a:solidFill>
              </a:rPr>
              <a:t>ΜΟΥΣΕΙΑ ΩΣ ΦΟΡΕΙΣ ΠΟΛΙΤΙΣΤΙΚΗΣ ΔΙΑΧΕΙΡΙΣΗΣ</a:t>
            </a:r>
            <a:br>
              <a:rPr lang="el-GR" sz="2400" dirty="0">
                <a:solidFill>
                  <a:schemeClr val="accent1"/>
                </a:solidFill>
              </a:rPr>
            </a:br>
            <a:r>
              <a:rPr lang="en-US" sz="2400" dirty="0">
                <a:solidFill>
                  <a:schemeClr val="accent1"/>
                </a:solidFill>
              </a:rPr>
              <a:t/>
            </a:r>
            <a:br>
              <a:rPr lang="en-US" sz="2400" dirty="0">
                <a:solidFill>
                  <a:schemeClr val="accent1"/>
                </a:solidFill>
              </a:rPr>
            </a:br>
            <a:r>
              <a:rPr lang="el-GR" sz="2400" dirty="0">
                <a:solidFill>
                  <a:schemeClr val="accent1"/>
                </a:solidFill>
              </a:rPr>
              <a:t>ΕΘΝΙΚΗ ΣΧΟΛΗ ΔΗΜΟΣΙΑΣ ΔΙΟΙΚΗΣΗΣ ΚΑΙ ΑΥΤΟΔΙΟΙΚΗΣΗΣ</a:t>
            </a:r>
            <a:endParaRPr lang="el-GR" sz="2400" dirty="0"/>
          </a:p>
        </p:txBody>
      </p:sp>
      <p:sp>
        <p:nvSpPr>
          <p:cNvPr id="3" name="2 - Υπότιτλος"/>
          <p:cNvSpPr>
            <a:spLocks noGrp="1"/>
          </p:cNvSpPr>
          <p:nvPr>
            <p:ph type="subTitle" idx="1"/>
          </p:nvPr>
        </p:nvSpPr>
        <p:spPr/>
        <p:txBody>
          <a:bodyPr/>
          <a:lstStyle/>
          <a:p>
            <a:r>
              <a:rPr lang="el-GR" b="1" dirty="0"/>
              <a:t>ΜΟΥΣΕΙΑ ΚΑΙ ΨΗΦΙΑΚΟΣ ΜΕΤΑΣΧΗΜΑΤΙΣΜΟΣ</a:t>
            </a:r>
            <a:endParaRPr lang="el-GR" dirty="0"/>
          </a:p>
        </p:txBody>
      </p:sp>
      <p:sp>
        <p:nvSpPr>
          <p:cNvPr id="5" name="Θέση αριθμού διαφάνειας 4">
            <a:extLst>
              <a:ext uri="{FF2B5EF4-FFF2-40B4-BE49-F238E27FC236}">
                <a16:creationId xmlns:a16="http://schemas.microsoft.com/office/drawing/2014/main" xmlns="" id="{1ADD6586-414C-4578-859A-79C269EC40CA}"/>
              </a:ext>
            </a:extLst>
          </p:cNvPr>
          <p:cNvSpPr>
            <a:spLocks noGrp="1"/>
          </p:cNvSpPr>
          <p:nvPr>
            <p:ph type="sldNum" sz="quarter" idx="12"/>
          </p:nvPr>
        </p:nvSpPr>
        <p:spPr/>
        <p:txBody>
          <a:bodyPr/>
          <a:lstStyle/>
          <a:p>
            <a:fld id="{11412A12-0539-48D5-9662-9A231473E13A}" type="slidenum">
              <a:rPr lang="el-GR" smtClean="0"/>
              <a:pPr/>
              <a:t>1</a:t>
            </a:fld>
            <a:endParaRPr lang="el-G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ΨΗΦΙΑΚΗ ΕΠΟΧΗ</a:t>
            </a:r>
          </a:p>
        </p:txBody>
      </p:sp>
      <p:sp>
        <p:nvSpPr>
          <p:cNvPr id="3" name="2 - Θέση περιεχομένου"/>
          <p:cNvSpPr>
            <a:spLocks noGrp="1"/>
          </p:cNvSpPr>
          <p:nvPr>
            <p:ph idx="1"/>
          </p:nvPr>
        </p:nvSpPr>
        <p:spPr/>
        <p:txBody>
          <a:bodyPr/>
          <a:lstStyle/>
          <a:p>
            <a:r>
              <a:rPr lang="el-GR" dirty="0"/>
              <a:t>ΌΧΙ ΔΕΛΤΙΑ ΤΥΠΟΥ-</a:t>
            </a:r>
            <a:r>
              <a:rPr lang="en-US" dirty="0"/>
              <a:t>PRESS KIT</a:t>
            </a:r>
          </a:p>
          <a:p>
            <a:r>
              <a:rPr lang="en-US" dirty="0"/>
              <a:t>FACEBOOK/TWITTER/INSTAGRAM/</a:t>
            </a:r>
            <a:r>
              <a:rPr lang="el-GR" dirty="0"/>
              <a:t>ΚΑΝΑΛΙ ΣΤΟ </a:t>
            </a:r>
            <a:r>
              <a:rPr lang="en-US" dirty="0"/>
              <a:t>YOUTUBE</a:t>
            </a:r>
            <a:r>
              <a:rPr lang="el-GR" dirty="0"/>
              <a:t>/ΣΕΛΙΔΑ </a:t>
            </a:r>
          </a:p>
        </p:txBody>
      </p:sp>
      <p:sp>
        <p:nvSpPr>
          <p:cNvPr id="5" name="Θέση αριθμού διαφάνειας 4">
            <a:extLst>
              <a:ext uri="{FF2B5EF4-FFF2-40B4-BE49-F238E27FC236}">
                <a16:creationId xmlns:a16="http://schemas.microsoft.com/office/drawing/2014/main" xmlns="" id="{CEDC485B-7CEC-42FE-B32D-3831AFAB1679}"/>
              </a:ext>
            </a:extLst>
          </p:cNvPr>
          <p:cNvSpPr>
            <a:spLocks noGrp="1"/>
          </p:cNvSpPr>
          <p:nvPr>
            <p:ph type="sldNum" sz="quarter" idx="12"/>
          </p:nvPr>
        </p:nvSpPr>
        <p:spPr/>
        <p:txBody>
          <a:bodyPr/>
          <a:lstStyle/>
          <a:p>
            <a:fld id="{11412A12-0539-48D5-9662-9A231473E13A}" type="slidenum">
              <a:rPr lang="el-GR" smtClean="0"/>
              <a:pPr/>
              <a:t>10</a:t>
            </a:fld>
            <a:endParaRPr lang="el-G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ΠΛΑΝΟ ΔΡΑΣΗΣ</a:t>
            </a:r>
          </a:p>
        </p:txBody>
      </p:sp>
      <p:sp>
        <p:nvSpPr>
          <p:cNvPr id="3" name="2 - Θέση περιεχομένου"/>
          <p:cNvSpPr>
            <a:spLocks noGrp="1"/>
          </p:cNvSpPr>
          <p:nvPr>
            <p:ph idx="1"/>
          </p:nvPr>
        </p:nvSpPr>
        <p:spPr/>
        <p:txBody>
          <a:bodyPr/>
          <a:lstStyle/>
          <a:p>
            <a:r>
              <a:rPr lang="el-GR" dirty="0"/>
              <a:t>Αναγκαία η συστηματική και μεθοδική σχεδίαση ενός πλάνου δράσης στα </a:t>
            </a:r>
            <a:r>
              <a:rPr lang="el-GR" dirty="0" err="1"/>
              <a:t>social</a:t>
            </a:r>
            <a:r>
              <a:rPr lang="el-GR" dirty="0"/>
              <a:t> </a:t>
            </a:r>
            <a:r>
              <a:rPr lang="el-GR" dirty="0" err="1"/>
              <a:t>media</a:t>
            </a:r>
            <a:r>
              <a:rPr lang="el-GR" dirty="0"/>
              <a:t> που να ανταποκρίνεται λειτουργικά στη φυσιογνωμία του κάθε οργανισμού, μεγιστοποιώντας τα οφέλη και αποτρέποντας ενδεχόμενες ζημίες </a:t>
            </a:r>
          </a:p>
        </p:txBody>
      </p:sp>
      <p:sp>
        <p:nvSpPr>
          <p:cNvPr id="5" name="Θέση αριθμού διαφάνειας 4">
            <a:extLst>
              <a:ext uri="{FF2B5EF4-FFF2-40B4-BE49-F238E27FC236}">
                <a16:creationId xmlns:a16="http://schemas.microsoft.com/office/drawing/2014/main" xmlns="" id="{312FE0BB-4C94-42D6-A127-2D212156CC77}"/>
              </a:ext>
            </a:extLst>
          </p:cNvPr>
          <p:cNvSpPr>
            <a:spLocks noGrp="1"/>
          </p:cNvSpPr>
          <p:nvPr>
            <p:ph type="sldNum" sz="quarter" idx="12"/>
          </p:nvPr>
        </p:nvSpPr>
        <p:spPr/>
        <p:txBody>
          <a:bodyPr/>
          <a:lstStyle/>
          <a:p>
            <a:fld id="{11412A12-0539-48D5-9662-9A231473E13A}" type="slidenum">
              <a:rPr lang="el-GR" smtClean="0"/>
              <a:pPr/>
              <a:t>11</a:t>
            </a:fld>
            <a:endParaRPr lang="el-G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ΝΕΕΣ ΑΝΑΓΚΕΣ</a:t>
            </a:r>
          </a:p>
        </p:txBody>
      </p:sp>
      <p:sp>
        <p:nvSpPr>
          <p:cNvPr id="3" name="2 - Θέση περιεχομένου"/>
          <p:cNvSpPr>
            <a:spLocks noGrp="1"/>
          </p:cNvSpPr>
          <p:nvPr>
            <p:ph idx="1"/>
          </p:nvPr>
        </p:nvSpPr>
        <p:spPr/>
        <p:txBody>
          <a:bodyPr>
            <a:normAutofit fontScale="92500" lnSpcReduction="10000"/>
          </a:bodyPr>
          <a:lstStyle/>
          <a:p>
            <a:r>
              <a:rPr lang="en-US" dirty="0"/>
              <a:t> </a:t>
            </a:r>
            <a:r>
              <a:rPr lang="el-GR" dirty="0"/>
              <a:t>Τα σύγχρονα μουσειακά ιδρύματα αποτελούν δυναμικούς οργανισμούς που στο πλαίσιο της επέκτασης των δραστηριοτήτων τους, της διεύρυνσης της </a:t>
            </a:r>
            <a:r>
              <a:rPr lang="el-GR" dirty="0" err="1"/>
              <a:t>απεύθυνσης</a:t>
            </a:r>
            <a:r>
              <a:rPr lang="el-GR" dirty="0"/>
              <a:t> τους, καθώς και της διαφοροποίησης της ύλης τους, εύλογα αυξάνουν και τον αριθμό των εργαζομένων σε αυτά, είναι φυσικό επακόλουθο να προκύπτουν και νέες αλλά και πιο απαιτητικές ανάγκες ως προς τη διαχείριση του ανθρώπινου δυναμικού. </a:t>
            </a:r>
          </a:p>
        </p:txBody>
      </p:sp>
      <p:sp>
        <p:nvSpPr>
          <p:cNvPr id="5" name="Θέση αριθμού διαφάνειας 4">
            <a:extLst>
              <a:ext uri="{FF2B5EF4-FFF2-40B4-BE49-F238E27FC236}">
                <a16:creationId xmlns:a16="http://schemas.microsoft.com/office/drawing/2014/main" xmlns="" id="{02F4220F-1139-4B63-9415-395D9467CC8F}"/>
              </a:ext>
            </a:extLst>
          </p:cNvPr>
          <p:cNvSpPr>
            <a:spLocks noGrp="1"/>
          </p:cNvSpPr>
          <p:nvPr>
            <p:ph type="sldNum" sz="quarter" idx="12"/>
          </p:nvPr>
        </p:nvSpPr>
        <p:spPr/>
        <p:txBody>
          <a:bodyPr/>
          <a:lstStyle/>
          <a:p>
            <a:fld id="{11412A12-0539-48D5-9662-9A231473E13A}" type="slidenum">
              <a:rPr lang="el-GR" smtClean="0"/>
              <a:pPr/>
              <a:t>12</a:t>
            </a:fld>
            <a:endParaRPr lang="el-G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dirty="0"/>
          </a:p>
        </p:txBody>
      </p:sp>
      <p:sp>
        <p:nvSpPr>
          <p:cNvPr id="3" name="2 - Θέση περιεχομένου"/>
          <p:cNvSpPr>
            <a:spLocks noGrp="1"/>
          </p:cNvSpPr>
          <p:nvPr>
            <p:ph idx="1"/>
          </p:nvPr>
        </p:nvSpPr>
        <p:spPr/>
        <p:txBody>
          <a:bodyPr/>
          <a:lstStyle/>
          <a:p>
            <a:r>
              <a:rPr lang="el-GR" dirty="0"/>
              <a:t>Όχι άτομα απλά αλλά ολόκληρες ομάδες </a:t>
            </a:r>
          </a:p>
          <a:p>
            <a:endParaRPr lang="el-GR" dirty="0"/>
          </a:p>
          <a:p>
            <a:r>
              <a:rPr lang="el-GR" dirty="0"/>
              <a:t>ΞΕΝΑΓΗΣΕΙΣ, ΑΡΧΕΙΟ ΣΥΝΤΗΡΗΣΗ</a:t>
            </a:r>
          </a:p>
          <a:p>
            <a:r>
              <a:rPr lang="el-GR" dirty="0"/>
              <a:t>ΕΚΠΑΙΔΕΥΤΙΚΑ ΠΡΟΓΡΑΜΜΑΤΑ</a:t>
            </a:r>
          </a:p>
        </p:txBody>
      </p:sp>
      <p:sp>
        <p:nvSpPr>
          <p:cNvPr id="5" name="Θέση αριθμού διαφάνειας 4">
            <a:extLst>
              <a:ext uri="{FF2B5EF4-FFF2-40B4-BE49-F238E27FC236}">
                <a16:creationId xmlns:a16="http://schemas.microsoft.com/office/drawing/2014/main" xmlns="" id="{C1DB60DA-B707-4DCB-83D9-A92FA2EA6824}"/>
              </a:ext>
            </a:extLst>
          </p:cNvPr>
          <p:cNvSpPr>
            <a:spLocks noGrp="1"/>
          </p:cNvSpPr>
          <p:nvPr>
            <p:ph type="sldNum" sz="quarter" idx="12"/>
          </p:nvPr>
        </p:nvSpPr>
        <p:spPr/>
        <p:txBody>
          <a:bodyPr/>
          <a:lstStyle/>
          <a:p>
            <a:fld id="{11412A12-0539-48D5-9662-9A231473E13A}" type="slidenum">
              <a:rPr lang="el-GR" smtClean="0"/>
              <a:pPr/>
              <a:t>13</a:t>
            </a:fld>
            <a:endParaRPr lang="el-G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normAutofit fontScale="92500" lnSpcReduction="20000"/>
          </a:bodyPr>
          <a:lstStyle/>
          <a:p>
            <a:r>
              <a:rPr lang="el-GR" dirty="0"/>
              <a:t>Όλα τα παραπάνω ισχύουν και, αν όχι πρώτιστα, για το χώρο των εργαλείων κοινωνικής δικτύωσης και τους δραστηριοποιούμενος στο χώρο αυτό. Οι προαναφερθείσες έννοιες της φυσικής επέκτασης, της διεύρυνσης του ακροατηρίου, της διαφοροποίησης του περιεχομένου και της μεγέθυνσης του όγκου των ανθρώπινων πόρων αφορούν ακριβώς στην «καρδιά» της εδραίωσης και της χρήσης των </a:t>
            </a:r>
            <a:r>
              <a:rPr lang="el-GR" dirty="0" err="1"/>
              <a:t>social</a:t>
            </a:r>
            <a:r>
              <a:rPr lang="el-GR" dirty="0"/>
              <a:t> </a:t>
            </a:r>
            <a:r>
              <a:rPr lang="el-GR" dirty="0" err="1"/>
              <a:t>media</a:t>
            </a:r>
            <a:r>
              <a:rPr lang="el-GR" dirty="0"/>
              <a:t> στο σύγχρονο μουσειακό περιβάλλον. </a:t>
            </a:r>
          </a:p>
          <a:p>
            <a:endParaRPr lang="el-GR" dirty="0"/>
          </a:p>
        </p:txBody>
      </p:sp>
      <p:sp>
        <p:nvSpPr>
          <p:cNvPr id="5" name="Θέση αριθμού διαφάνειας 4">
            <a:extLst>
              <a:ext uri="{FF2B5EF4-FFF2-40B4-BE49-F238E27FC236}">
                <a16:creationId xmlns:a16="http://schemas.microsoft.com/office/drawing/2014/main" xmlns="" id="{1F546E73-2A59-463C-8E28-F6FBF53C8EB4}"/>
              </a:ext>
            </a:extLst>
          </p:cNvPr>
          <p:cNvSpPr>
            <a:spLocks noGrp="1"/>
          </p:cNvSpPr>
          <p:nvPr>
            <p:ph type="sldNum" sz="quarter" idx="12"/>
          </p:nvPr>
        </p:nvSpPr>
        <p:spPr/>
        <p:txBody>
          <a:bodyPr/>
          <a:lstStyle/>
          <a:p>
            <a:fld id="{11412A12-0539-48D5-9662-9A231473E13A}" type="slidenum">
              <a:rPr lang="el-GR" smtClean="0"/>
              <a:pPr/>
              <a:t>14</a:t>
            </a:fld>
            <a:endParaRPr lang="el-G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DA8434C0-44FF-43A7-8A11-853758F2E6A3}"/>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E10D0B24-11CF-4645-AFC8-BB50118AAD5A}"/>
              </a:ext>
            </a:extLst>
          </p:cNvPr>
          <p:cNvSpPr>
            <a:spLocks noGrp="1"/>
          </p:cNvSpPr>
          <p:nvPr>
            <p:ph idx="1"/>
          </p:nvPr>
        </p:nvSpPr>
        <p:spPr/>
        <p:txBody>
          <a:bodyPr>
            <a:normAutofit fontScale="92500"/>
          </a:bodyPr>
          <a:lstStyle/>
          <a:p>
            <a:r>
              <a:rPr lang="el-GR" dirty="0"/>
              <a:t>Λαμβάνοντας υπόψη ότι στις ημέρες μας η δομή των μουσείων συνιστά μία αποκεντρωμένη δομή με αντίστοιχα διαρθρωμένα λειτουργικά κανάλια, αναδεικνύεται άμεσα το ζήτημα του ελέγχου και του συντονισμού των ανθρώπινων μονάδων, αλλά και της παραμετροποίησης των προβλεπόμενων δραστηριοτήτων τους, στη βάση όμως εξ αρχής </a:t>
            </a:r>
            <a:r>
              <a:rPr lang="el-GR" dirty="0" err="1"/>
              <a:t>θεσμισμένων</a:t>
            </a:r>
            <a:r>
              <a:rPr lang="el-GR" dirty="0"/>
              <a:t> κανόνων και κατευθυντήριων γραμμών. </a:t>
            </a:r>
          </a:p>
          <a:p>
            <a:endParaRPr lang="el-GR" dirty="0"/>
          </a:p>
        </p:txBody>
      </p:sp>
      <p:sp>
        <p:nvSpPr>
          <p:cNvPr id="5" name="Θέση αριθμού διαφάνειας 4">
            <a:extLst>
              <a:ext uri="{FF2B5EF4-FFF2-40B4-BE49-F238E27FC236}">
                <a16:creationId xmlns:a16="http://schemas.microsoft.com/office/drawing/2014/main" xmlns="" id="{7948CC85-B03B-4372-B4F9-F751F9E22A2C}"/>
              </a:ext>
            </a:extLst>
          </p:cNvPr>
          <p:cNvSpPr>
            <a:spLocks noGrp="1"/>
          </p:cNvSpPr>
          <p:nvPr>
            <p:ph type="sldNum" sz="quarter" idx="12"/>
          </p:nvPr>
        </p:nvSpPr>
        <p:spPr/>
        <p:txBody>
          <a:bodyPr/>
          <a:lstStyle/>
          <a:p>
            <a:fld id="{11412A12-0539-48D5-9662-9A231473E13A}" type="slidenum">
              <a:rPr lang="el-GR" smtClean="0"/>
              <a:pPr/>
              <a:t>15</a:t>
            </a:fld>
            <a:endParaRPr lang="el-GR"/>
          </a:p>
        </p:txBody>
      </p:sp>
    </p:spTree>
    <p:extLst>
      <p:ext uri="{BB962C8B-B14F-4D97-AF65-F5344CB8AC3E}">
        <p14:creationId xmlns:p14="http://schemas.microsoft.com/office/powerpoint/2010/main" val="1950436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ΠΑΡΑΓΩΓΗ ΑΝΑΡΤΗΣΗΣ</a:t>
            </a:r>
          </a:p>
        </p:txBody>
      </p:sp>
      <p:sp>
        <p:nvSpPr>
          <p:cNvPr id="3" name="2 - Θέση περιεχομένου"/>
          <p:cNvSpPr>
            <a:spLocks noGrp="1"/>
          </p:cNvSpPr>
          <p:nvPr>
            <p:ph idx="1"/>
          </p:nvPr>
        </p:nvSpPr>
        <p:spPr/>
        <p:txBody>
          <a:bodyPr/>
          <a:lstStyle/>
          <a:p>
            <a:r>
              <a:rPr lang="el-GR" dirty="0"/>
              <a:t>ΕΚΘΕΜΑ</a:t>
            </a:r>
          </a:p>
          <a:p>
            <a:r>
              <a:rPr lang="el-GR" dirty="0"/>
              <a:t>ΔΙΑΧΕΙΡΙΣΗ</a:t>
            </a:r>
          </a:p>
          <a:p>
            <a:r>
              <a:rPr lang="el-GR" dirty="0"/>
              <a:t>ΠΕΡΙΕΧΟΜΕΝΟ</a:t>
            </a:r>
          </a:p>
        </p:txBody>
      </p:sp>
      <p:sp>
        <p:nvSpPr>
          <p:cNvPr id="5" name="Θέση αριθμού διαφάνειας 4">
            <a:extLst>
              <a:ext uri="{FF2B5EF4-FFF2-40B4-BE49-F238E27FC236}">
                <a16:creationId xmlns:a16="http://schemas.microsoft.com/office/drawing/2014/main" xmlns="" id="{92139951-29B9-4D84-A87A-594F1640A46F}"/>
              </a:ext>
            </a:extLst>
          </p:cNvPr>
          <p:cNvSpPr>
            <a:spLocks noGrp="1"/>
          </p:cNvSpPr>
          <p:nvPr>
            <p:ph type="sldNum" sz="quarter" idx="12"/>
          </p:nvPr>
        </p:nvSpPr>
        <p:spPr/>
        <p:txBody>
          <a:bodyPr/>
          <a:lstStyle/>
          <a:p>
            <a:fld id="{11412A12-0539-48D5-9662-9A231473E13A}" type="slidenum">
              <a:rPr lang="el-GR" smtClean="0"/>
              <a:pPr/>
              <a:t>16</a:t>
            </a:fld>
            <a:endParaRPr lang="el-G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AEA27813-5E49-495C-AF7A-163AC64F9E89}"/>
              </a:ext>
            </a:extLst>
          </p:cNvPr>
          <p:cNvSpPr>
            <a:spLocks noGrp="1"/>
          </p:cNvSpPr>
          <p:nvPr>
            <p:ph type="title"/>
          </p:nvPr>
        </p:nvSpPr>
        <p:spPr/>
        <p:txBody>
          <a:bodyPr/>
          <a:lstStyle/>
          <a:p>
            <a:r>
              <a:rPr lang="el-GR" dirty="0"/>
              <a:t>ΨΗΦΙΑΚΟ ΑΠΟΘΕΤΗΡΙΟ</a:t>
            </a:r>
          </a:p>
        </p:txBody>
      </p:sp>
      <p:sp>
        <p:nvSpPr>
          <p:cNvPr id="3" name="Θέση περιεχομένου 2">
            <a:extLst>
              <a:ext uri="{FF2B5EF4-FFF2-40B4-BE49-F238E27FC236}">
                <a16:creationId xmlns:a16="http://schemas.microsoft.com/office/drawing/2014/main" xmlns="" id="{443935D7-100C-4D7A-8388-E76A74A4B549}"/>
              </a:ext>
            </a:extLst>
          </p:cNvPr>
          <p:cNvSpPr>
            <a:spLocks noGrp="1"/>
          </p:cNvSpPr>
          <p:nvPr>
            <p:ph idx="1"/>
          </p:nvPr>
        </p:nvSpPr>
        <p:spPr/>
        <p:txBody>
          <a:bodyPr/>
          <a:lstStyle/>
          <a:p>
            <a:r>
              <a:rPr lang="el-GR" dirty="0"/>
              <a:t>Το αποθετήριο έχει ως σκοπό τη δημιουργία ενός ψηφιακού περιβάλλοντος που θα είναι εύκολα </a:t>
            </a:r>
            <a:r>
              <a:rPr lang="el-GR" dirty="0" err="1"/>
              <a:t>προσβάσιμο</a:t>
            </a:r>
            <a:r>
              <a:rPr lang="el-GR" dirty="0"/>
              <a:t> στον επισκέπτη, θα του δίνει μια συνολική εικόνα των τεκμηρίων, των συλλογών αλλά και των « αθέατων» συλλογών ενός Μουσείου ενώ θα μπορεί να αποκτήσει ψηφιακά κάποια τεκμήρια με συγκεκριμένες προϋποθέσεις</a:t>
            </a:r>
          </a:p>
        </p:txBody>
      </p:sp>
      <p:sp>
        <p:nvSpPr>
          <p:cNvPr id="4" name="Θέση αριθμού διαφάνειας 3">
            <a:extLst>
              <a:ext uri="{FF2B5EF4-FFF2-40B4-BE49-F238E27FC236}">
                <a16:creationId xmlns:a16="http://schemas.microsoft.com/office/drawing/2014/main" xmlns="" id="{5F11638D-3C0F-4788-A6EF-F2D7690632BF}"/>
              </a:ext>
            </a:extLst>
          </p:cNvPr>
          <p:cNvSpPr>
            <a:spLocks noGrp="1"/>
          </p:cNvSpPr>
          <p:nvPr>
            <p:ph type="sldNum" sz="quarter" idx="12"/>
          </p:nvPr>
        </p:nvSpPr>
        <p:spPr/>
        <p:txBody>
          <a:bodyPr/>
          <a:lstStyle/>
          <a:p>
            <a:fld id="{11412A12-0539-48D5-9662-9A231473E13A}" type="slidenum">
              <a:rPr lang="el-GR" smtClean="0"/>
              <a:pPr/>
              <a:t>17</a:t>
            </a:fld>
            <a:endParaRPr lang="el-GR"/>
          </a:p>
        </p:txBody>
      </p:sp>
    </p:spTree>
    <p:extLst>
      <p:ext uri="{BB962C8B-B14F-4D97-AF65-F5344CB8AC3E}">
        <p14:creationId xmlns:p14="http://schemas.microsoft.com/office/powerpoint/2010/main" val="2194102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33E6F869-3BE2-46AF-AAD7-F07EA32B37C1}"/>
              </a:ext>
            </a:extLst>
          </p:cNvPr>
          <p:cNvSpPr>
            <a:spLocks noGrp="1"/>
          </p:cNvSpPr>
          <p:nvPr>
            <p:ph type="title"/>
          </p:nvPr>
        </p:nvSpPr>
        <p:spPr/>
        <p:txBody>
          <a:bodyPr/>
          <a:lstStyle/>
          <a:p>
            <a:r>
              <a:rPr lang="el-GR" dirty="0"/>
              <a:t>ΟΦΕΛΗ ΑΠΟΘΕΤΗΡΙΟΥ</a:t>
            </a:r>
          </a:p>
        </p:txBody>
      </p:sp>
      <p:sp>
        <p:nvSpPr>
          <p:cNvPr id="3" name="Θέση περιεχομένου 2">
            <a:extLst>
              <a:ext uri="{FF2B5EF4-FFF2-40B4-BE49-F238E27FC236}">
                <a16:creationId xmlns:a16="http://schemas.microsoft.com/office/drawing/2014/main" xmlns="" id="{C93AE751-E238-4C6E-A3F5-DBA6261BE767}"/>
              </a:ext>
            </a:extLst>
          </p:cNvPr>
          <p:cNvSpPr>
            <a:spLocks noGrp="1"/>
          </p:cNvSpPr>
          <p:nvPr>
            <p:ph idx="1"/>
          </p:nvPr>
        </p:nvSpPr>
        <p:spPr/>
        <p:txBody>
          <a:bodyPr>
            <a:normAutofit fontScale="92500" lnSpcReduction="20000"/>
          </a:bodyPr>
          <a:lstStyle/>
          <a:p>
            <a:pPr marL="64008" lvl="0" indent="0">
              <a:buNone/>
            </a:pPr>
            <a:endParaRPr lang="el-GR" dirty="0"/>
          </a:p>
          <a:p>
            <a:r>
              <a:rPr lang="el-GR" dirty="0"/>
              <a:t>Μέσω της υλοποίησης του εν λόγω συστήματος, προκύπτουν πολλαπλά οφέλη, τόσο για το κοινωνικό σύνολο, όσο και για το Μουσείο:</a:t>
            </a:r>
          </a:p>
          <a:p>
            <a:pPr lvl="0"/>
            <a:r>
              <a:rPr lang="el-GR" b="1" dirty="0"/>
              <a:t>Διασώζεται</a:t>
            </a:r>
            <a:r>
              <a:rPr lang="el-GR" dirty="0"/>
              <a:t> ένα σημαντικό μέρος της πολιτιστικής κληρονομίας, μέσω της </a:t>
            </a:r>
            <a:r>
              <a:rPr lang="el-GR" dirty="0" err="1"/>
              <a:t>ψηφιοποίησης</a:t>
            </a:r>
            <a:r>
              <a:rPr lang="el-GR" dirty="0"/>
              <a:t> του</a:t>
            </a:r>
          </a:p>
          <a:p>
            <a:pPr lvl="0"/>
            <a:r>
              <a:rPr lang="el-GR" dirty="0"/>
              <a:t>Τεκμήρια που αλλιώς δεν θα ήταν </a:t>
            </a:r>
            <a:r>
              <a:rPr lang="el-GR" dirty="0" err="1"/>
              <a:t>προσβάσιμα</a:t>
            </a:r>
            <a:r>
              <a:rPr lang="el-GR" dirty="0"/>
              <a:t> από το κοινό, προσφέρονται σε οποιονδήποτε έχει πρόσβαση στο διαδίκτυο</a:t>
            </a:r>
          </a:p>
          <a:p>
            <a:endParaRPr lang="el-GR" dirty="0"/>
          </a:p>
        </p:txBody>
      </p:sp>
      <p:sp>
        <p:nvSpPr>
          <p:cNvPr id="4" name="Θέση αριθμού διαφάνειας 3">
            <a:extLst>
              <a:ext uri="{FF2B5EF4-FFF2-40B4-BE49-F238E27FC236}">
                <a16:creationId xmlns:a16="http://schemas.microsoft.com/office/drawing/2014/main" xmlns="" id="{C3F1E368-0BCD-4FE9-B155-5887D55F2DEA}"/>
              </a:ext>
            </a:extLst>
          </p:cNvPr>
          <p:cNvSpPr>
            <a:spLocks noGrp="1"/>
          </p:cNvSpPr>
          <p:nvPr>
            <p:ph type="sldNum" sz="quarter" idx="12"/>
          </p:nvPr>
        </p:nvSpPr>
        <p:spPr/>
        <p:txBody>
          <a:bodyPr/>
          <a:lstStyle/>
          <a:p>
            <a:fld id="{11412A12-0539-48D5-9662-9A231473E13A}" type="slidenum">
              <a:rPr lang="el-GR" smtClean="0"/>
              <a:pPr/>
              <a:t>18</a:t>
            </a:fld>
            <a:endParaRPr lang="el-GR"/>
          </a:p>
        </p:txBody>
      </p:sp>
    </p:spTree>
    <p:extLst>
      <p:ext uri="{BB962C8B-B14F-4D97-AF65-F5344CB8AC3E}">
        <p14:creationId xmlns:p14="http://schemas.microsoft.com/office/powerpoint/2010/main" val="2149135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E22BE71A-0226-4CB5-916A-A77189331A81}"/>
              </a:ext>
            </a:extLst>
          </p:cNvPr>
          <p:cNvSpPr>
            <a:spLocks noGrp="1"/>
          </p:cNvSpPr>
          <p:nvPr>
            <p:ph type="title"/>
          </p:nvPr>
        </p:nvSpPr>
        <p:spPr/>
        <p:txBody>
          <a:bodyPr/>
          <a:lstStyle/>
          <a:p>
            <a:r>
              <a:rPr lang="el-GR" dirty="0"/>
              <a:t>ΟΦΕΛΗ ΑΠΟΘΕΤΗΡΙΟΥ</a:t>
            </a:r>
          </a:p>
        </p:txBody>
      </p:sp>
      <p:sp>
        <p:nvSpPr>
          <p:cNvPr id="3" name="Θέση περιεχομένου 2">
            <a:extLst>
              <a:ext uri="{FF2B5EF4-FFF2-40B4-BE49-F238E27FC236}">
                <a16:creationId xmlns:a16="http://schemas.microsoft.com/office/drawing/2014/main" xmlns="" id="{4DE82FC5-F193-4545-989C-23FC52083D91}"/>
              </a:ext>
            </a:extLst>
          </p:cNvPr>
          <p:cNvSpPr>
            <a:spLocks noGrp="1"/>
          </p:cNvSpPr>
          <p:nvPr>
            <p:ph idx="1"/>
          </p:nvPr>
        </p:nvSpPr>
        <p:spPr/>
        <p:txBody>
          <a:bodyPr>
            <a:normAutofit fontScale="77500" lnSpcReduction="20000"/>
          </a:bodyPr>
          <a:lstStyle/>
          <a:p>
            <a:pPr lvl="0"/>
            <a:r>
              <a:rPr lang="el-GR" dirty="0"/>
              <a:t>Δίδεται η δυνατότητα </a:t>
            </a:r>
            <a:r>
              <a:rPr lang="el-GR" b="1" dirty="0"/>
              <a:t>τεκμηρίωσης</a:t>
            </a:r>
            <a:r>
              <a:rPr lang="el-GR" dirty="0"/>
              <a:t> μέσω των πληροφοριών που θα υποβληθεί από το κοινό (</a:t>
            </a:r>
            <a:r>
              <a:rPr lang="en-US" dirty="0"/>
              <a:t>user</a:t>
            </a:r>
            <a:r>
              <a:rPr lang="el-GR" dirty="0"/>
              <a:t>-</a:t>
            </a:r>
            <a:r>
              <a:rPr lang="en-US" dirty="0"/>
              <a:t>generated content</a:t>
            </a:r>
            <a:r>
              <a:rPr lang="el-GR" dirty="0"/>
              <a:t>)</a:t>
            </a:r>
          </a:p>
          <a:p>
            <a:pPr lvl="0"/>
            <a:r>
              <a:rPr lang="el-GR" dirty="0"/>
              <a:t>Ενισχύεται η </a:t>
            </a:r>
            <a:r>
              <a:rPr lang="el-GR" b="1" dirty="0"/>
              <a:t>κοινωνική ενσωμάτωση</a:t>
            </a:r>
            <a:r>
              <a:rPr lang="el-GR" dirty="0"/>
              <a:t>(</a:t>
            </a:r>
            <a:r>
              <a:rPr lang="en-US" dirty="0"/>
              <a:t>social inclusion</a:t>
            </a:r>
            <a:r>
              <a:rPr lang="el-GR" dirty="0"/>
              <a:t>) πάσης φύσεως ευπαθών ομάδων (π.χ. </a:t>
            </a:r>
            <a:r>
              <a:rPr lang="el-GR" dirty="0" err="1"/>
              <a:t>ΑμΕΑ</a:t>
            </a:r>
            <a:r>
              <a:rPr lang="el-GR" dirty="0"/>
              <a:t> με προβλήματα κίνησης, οικονομικά ασθενείς, κοινωνικά αποκλεισμένοι, απομακρυσμένοι χρήστες κ.λπ.), όχι μόνο λόγω της προδιαγραφής για άτομα με προβλήματα όρασης αλλά και γιατί μέσω του ψηφιακού αποθετηρίου – βιβλιοθήκης, άτομα που δεν μπορούν να επισκεφτούν φυσικά το Μουσείο, μπορούν να επισκεφτούν ψηφιακά τις συγκεκριμένες συλλογές του.</a:t>
            </a:r>
          </a:p>
          <a:p>
            <a:endParaRPr lang="el-GR" dirty="0"/>
          </a:p>
        </p:txBody>
      </p:sp>
      <p:sp>
        <p:nvSpPr>
          <p:cNvPr id="4" name="Θέση αριθμού διαφάνειας 3">
            <a:extLst>
              <a:ext uri="{FF2B5EF4-FFF2-40B4-BE49-F238E27FC236}">
                <a16:creationId xmlns:a16="http://schemas.microsoft.com/office/drawing/2014/main" xmlns="" id="{E0B0BC4E-1473-46B1-BC55-DEA577695CF0}"/>
              </a:ext>
            </a:extLst>
          </p:cNvPr>
          <p:cNvSpPr>
            <a:spLocks noGrp="1"/>
          </p:cNvSpPr>
          <p:nvPr>
            <p:ph type="sldNum" sz="quarter" idx="12"/>
          </p:nvPr>
        </p:nvSpPr>
        <p:spPr/>
        <p:txBody>
          <a:bodyPr/>
          <a:lstStyle/>
          <a:p>
            <a:fld id="{11412A12-0539-48D5-9662-9A231473E13A}" type="slidenum">
              <a:rPr lang="el-GR" smtClean="0"/>
              <a:pPr/>
              <a:t>19</a:t>
            </a:fld>
            <a:endParaRPr lang="el-GR"/>
          </a:p>
        </p:txBody>
      </p:sp>
    </p:spTree>
    <p:extLst>
      <p:ext uri="{BB962C8B-B14F-4D97-AF65-F5344CB8AC3E}">
        <p14:creationId xmlns:p14="http://schemas.microsoft.com/office/powerpoint/2010/main" val="1269065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normAutofit/>
          </a:bodyPr>
          <a:lstStyle/>
          <a:p>
            <a:r>
              <a:rPr lang="el-GR" sz="3200" dirty="0"/>
              <a:t>ΣΤΡΑΤΗΓΙΚΟ ΠΛΑΝΟ</a:t>
            </a:r>
          </a:p>
        </p:txBody>
      </p:sp>
      <p:sp>
        <p:nvSpPr>
          <p:cNvPr id="3" name="2 - Θέση περιεχομένου"/>
          <p:cNvSpPr>
            <a:spLocks noGrp="1"/>
          </p:cNvSpPr>
          <p:nvPr>
            <p:ph idx="1"/>
          </p:nvPr>
        </p:nvSpPr>
        <p:spPr/>
        <p:txBody>
          <a:bodyPr>
            <a:normAutofit fontScale="92500"/>
          </a:bodyPr>
          <a:lstStyle/>
          <a:p>
            <a:pPr marL="64008" indent="0">
              <a:buNone/>
            </a:pPr>
            <a:r>
              <a:rPr lang="el-GR" dirty="0"/>
              <a:t> Η ύπαρξη στρατηγικού πλάνου ενδυναμώνει των χαρακτήρα των Μουσείων. </a:t>
            </a:r>
          </a:p>
          <a:p>
            <a:pPr marL="64008" indent="0">
              <a:buNone/>
            </a:pPr>
            <a:r>
              <a:rPr lang="el-GR" dirty="0"/>
              <a:t>Βασική προτεραιότητα των πολιτιστικών οργανισμών αποτελεί η επικοινωνία τους με το κοινό.  </a:t>
            </a:r>
          </a:p>
          <a:p>
            <a:pPr marL="64008" indent="0">
              <a:buNone/>
            </a:pPr>
            <a:r>
              <a:rPr lang="el-GR" dirty="0"/>
              <a:t>Η εκπαιδευτική διαδικασία και η μάθηση στο μουσειακό περιβάλλον αποτελούν σημαντικό κομμάτι της εμπειρίας που αποκομίζει ο επισκέπτης. Η επικοινωνιακή πολιτική βασίζεται κυρίως στην διεξαγωγή δραστηριοτήτων.</a:t>
            </a:r>
          </a:p>
        </p:txBody>
      </p:sp>
      <p:sp>
        <p:nvSpPr>
          <p:cNvPr id="5" name="Θέση αριθμού διαφάνειας 4">
            <a:extLst>
              <a:ext uri="{FF2B5EF4-FFF2-40B4-BE49-F238E27FC236}">
                <a16:creationId xmlns:a16="http://schemas.microsoft.com/office/drawing/2014/main" xmlns="" id="{4F70EADD-AAA7-4152-BE7D-6C6CC42BF69E}"/>
              </a:ext>
            </a:extLst>
          </p:cNvPr>
          <p:cNvSpPr>
            <a:spLocks noGrp="1"/>
          </p:cNvSpPr>
          <p:nvPr>
            <p:ph type="sldNum" sz="quarter" idx="12"/>
          </p:nvPr>
        </p:nvSpPr>
        <p:spPr/>
        <p:txBody>
          <a:bodyPr/>
          <a:lstStyle/>
          <a:p>
            <a:fld id="{11412A12-0539-48D5-9662-9A231473E13A}" type="slidenum">
              <a:rPr lang="el-GR" smtClean="0"/>
              <a:pPr/>
              <a:t>2</a:t>
            </a:fld>
            <a:endParaRPr lang="el-G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CB18519C-FB75-4BC9-BDB5-DF9A997E7B92}"/>
              </a:ext>
            </a:extLst>
          </p:cNvPr>
          <p:cNvSpPr>
            <a:spLocks noGrp="1"/>
          </p:cNvSpPr>
          <p:nvPr>
            <p:ph type="title"/>
          </p:nvPr>
        </p:nvSpPr>
        <p:spPr/>
        <p:txBody>
          <a:bodyPr>
            <a:normAutofit/>
          </a:bodyPr>
          <a:lstStyle/>
          <a:p>
            <a:r>
              <a:rPr lang="en-US" sz="3600" b="1" i="1" dirty="0">
                <a:effectLst/>
              </a:rPr>
              <a:t>Virtual Museum</a:t>
            </a:r>
            <a:r>
              <a:rPr lang="el-GR" sz="3600" b="1" i="1" dirty="0">
                <a:effectLst/>
              </a:rPr>
              <a:t>- </a:t>
            </a:r>
            <a:r>
              <a:rPr lang="en-US" sz="3600" b="1" i="1" dirty="0" err="1">
                <a:effectLst/>
              </a:rPr>
              <a:t>Edutainement</a:t>
            </a:r>
            <a:endParaRPr lang="el-GR" sz="3600" dirty="0"/>
          </a:p>
        </p:txBody>
      </p:sp>
      <p:sp>
        <p:nvSpPr>
          <p:cNvPr id="3" name="Θέση περιεχομένου 2">
            <a:extLst>
              <a:ext uri="{FF2B5EF4-FFF2-40B4-BE49-F238E27FC236}">
                <a16:creationId xmlns:a16="http://schemas.microsoft.com/office/drawing/2014/main" xmlns="" id="{95E45418-E4D0-43D2-92FA-E2EC52A2DE27}"/>
              </a:ext>
            </a:extLst>
          </p:cNvPr>
          <p:cNvSpPr>
            <a:spLocks noGrp="1"/>
          </p:cNvSpPr>
          <p:nvPr>
            <p:ph idx="1"/>
          </p:nvPr>
        </p:nvSpPr>
        <p:spPr/>
        <p:txBody>
          <a:bodyPr>
            <a:normAutofit fontScale="92500" lnSpcReduction="20000"/>
          </a:bodyPr>
          <a:lstStyle/>
          <a:p>
            <a:r>
              <a:rPr lang="en-US" dirty="0"/>
              <a:t>To </a:t>
            </a:r>
            <a:r>
              <a:rPr lang="el-GR" dirty="0"/>
              <a:t>“Εικονικό Μουσείο/ </a:t>
            </a:r>
            <a:r>
              <a:rPr lang="en-US" dirty="0"/>
              <a:t>Virtual Museum</a:t>
            </a:r>
            <a:r>
              <a:rPr lang="el-GR" dirty="0"/>
              <a:t>” αξιοποιώντας την πλέον σύγχρονη τεχνολογία της εικονικής πραγματικότητας, δημιουργεί μια εικονική περιήγηση, μέσω γυαλιών VR η οποία προσφέρεται σε ευπαθείς κοινωνικές ομάδες. Μια τρισδιάστατη απεικόνιση μιας βόλτας ενός επισκέπτη σε έναν μουσειακό χώρο όπου του επιτρέπει να σταθεί απέναντι στα εκθέματα γύρω από τα οποία   υπάρχει επιστημονική τεκμηρίωση.</a:t>
            </a:r>
            <a:br>
              <a:rPr lang="el-GR" dirty="0"/>
            </a:br>
            <a:r>
              <a:rPr lang="el-GR" dirty="0"/>
              <a:t/>
            </a:r>
            <a:br>
              <a:rPr lang="el-GR" dirty="0"/>
            </a:br>
            <a:endParaRPr lang="el-GR" dirty="0"/>
          </a:p>
        </p:txBody>
      </p:sp>
      <p:sp>
        <p:nvSpPr>
          <p:cNvPr id="4" name="Θέση αριθμού διαφάνειας 3">
            <a:extLst>
              <a:ext uri="{FF2B5EF4-FFF2-40B4-BE49-F238E27FC236}">
                <a16:creationId xmlns:a16="http://schemas.microsoft.com/office/drawing/2014/main" xmlns="" id="{A91FFA4A-EE78-49B1-A4E0-FD5203B0BC0A}"/>
              </a:ext>
            </a:extLst>
          </p:cNvPr>
          <p:cNvSpPr>
            <a:spLocks noGrp="1"/>
          </p:cNvSpPr>
          <p:nvPr>
            <p:ph type="sldNum" sz="quarter" idx="12"/>
          </p:nvPr>
        </p:nvSpPr>
        <p:spPr/>
        <p:txBody>
          <a:bodyPr/>
          <a:lstStyle/>
          <a:p>
            <a:fld id="{11412A12-0539-48D5-9662-9A231473E13A}" type="slidenum">
              <a:rPr lang="el-GR" smtClean="0"/>
              <a:pPr/>
              <a:t>20</a:t>
            </a:fld>
            <a:endParaRPr lang="el-GR"/>
          </a:p>
        </p:txBody>
      </p:sp>
    </p:spTree>
    <p:extLst>
      <p:ext uri="{BB962C8B-B14F-4D97-AF65-F5344CB8AC3E}">
        <p14:creationId xmlns:p14="http://schemas.microsoft.com/office/powerpoint/2010/main" val="2870646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85CCCC00-F078-4BA4-BC42-2A2D38AE7841}"/>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1107AC12-EA25-4B84-9302-00CD0A2BB4FA}"/>
              </a:ext>
            </a:extLst>
          </p:cNvPr>
          <p:cNvSpPr>
            <a:spLocks noGrp="1"/>
          </p:cNvSpPr>
          <p:nvPr>
            <p:ph idx="1"/>
          </p:nvPr>
        </p:nvSpPr>
        <p:spPr/>
        <p:txBody>
          <a:bodyPr>
            <a:normAutofit fontScale="77500" lnSpcReduction="20000"/>
          </a:bodyPr>
          <a:lstStyle/>
          <a:p>
            <a:r>
              <a:rPr lang="el-GR" dirty="0"/>
              <a:t>Οι τρισδιάστατοι εικονικοί χώροι χρησιμοποιούνται σήμερα όλο και περισσότερο στη βιομηχανία, τα ηλεκτρονικά παιχνίδια, τις ένοπλες δυνάμεις, την ιατρική, τη φαρμακευτική και την επιστήμη γενικότερα. Μερικές από τις πιο σημαντικές εφαρμογές είναι η </a:t>
            </a:r>
            <a:r>
              <a:rPr lang="el-GR" dirty="0" err="1"/>
              <a:t>τηλεκπαίδευση</a:t>
            </a:r>
            <a:r>
              <a:rPr lang="el-GR" dirty="0"/>
              <a:t> και η εκπαιδευτική ψυχαγωγία (</a:t>
            </a:r>
            <a:r>
              <a:rPr lang="el-GR" dirty="0" err="1"/>
              <a:t>edutainment</a:t>
            </a:r>
            <a:r>
              <a:rPr lang="el-GR" dirty="0"/>
              <a:t>). Αρχικά, θα πρέπει να οριστεί η έννοια του τρισδιάστατου εικονικού χώρου. Ουσιαστικά αποτελεί την τρισδιάστατη αναπαράσταση ενός πραγματικού ή φανταστικού χώρου μέσω υπολογιστή, με στόχο τη δημιουργία μιας εφαρμογής. Θεωρητικά, κάθε τι ορατό στον πραγματικό χώρο μπορεί να αναπαρασταθεί σε έναν τρισδιάστατο εικονικό χώρο, όπως για παράδειγμα κτήρια, άνθρωποι</a:t>
            </a:r>
          </a:p>
        </p:txBody>
      </p:sp>
      <p:sp>
        <p:nvSpPr>
          <p:cNvPr id="4" name="Θέση αριθμού διαφάνειας 3">
            <a:extLst>
              <a:ext uri="{FF2B5EF4-FFF2-40B4-BE49-F238E27FC236}">
                <a16:creationId xmlns:a16="http://schemas.microsoft.com/office/drawing/2014/main" xmlns="" id="{15A99EDF-9920-4268-A876-2C3D4C759ED2}"/>
              </a:ext>
            </a:extLst>
          </p:cNvPr>
          <p:cNvSpPr>
            <a:spLocks noGrp="1"/>
          </p:cNvSpPr>
          <p:nvPr>
            <p:ph type="sldNum" sz="quarter" idx="12"/>
          </p:nvPr>
        </p:nvSpPr>
        <p:spPr/>
        <p:txBody>
          <a:bodyPr/>
          <a:lstStyle/>
          <a:p>
            <a:fld id="{11412A12-0539-48D5-9662-9A231473E13A}" type="slidenum">
              <a:rPr lang="el-GR" smtClean="0"/>
              <a:pPr/>
              <a:t>21</a:t>
            </a:fld>
            <a:endParaRPr lang="el-GR"/>
          </a:p>
        </p:txBody>
      </p:sp>
    </p:spTree>
    <p:extLst>
      <p:ext uri="{BB962C8B-B14F-4D97-AF65-F5344CB8AC3E}">
        <p14:creationId xmlns:p14="http://schemas.microsoft.com/office/powerpoint/2010/main" val="1967391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A93E38F0-C707-4A8C-85A8-FD1DDC9D9BD8}"/>
              </a:ext>
            </a:extLst>
          </p:cNvPr>
          <p:cNvSpPr>
            <a:spLocks noGrp="1"/>
          </p:cNvSpPr>
          <p:nvPr>
            <p:ph type="title"/>
          </p:nvPr>
        </p:nvSpPr>
        <p:spPr/>
        <p:txBody>
          <a:bodyPr/>
          <a:lstStyle/>
          <a:p>
            <a:r>
              <a:rPr lang="en-US" dirty="0"/>
              <a:t>VR TOYR</a:t>
            </a:r>
            <a:endParaRPr lang="el-GR" dirty="0"/>
          </a:p>
        </p:txBody>
      </p:sp>
      <p:sp>
        <p:nvSpPr>
          <p:cNvPr id="3" name="Θέση περιεχομένου 2">
            <a:extLst>
              <a:ext uri="{FF2B5EF4-FFF2-40B4-BE49-F238E27FC236}">
                <a16:creationId xmlns:a16="http://schemas.microsoft.com/office/drawing/2014/main" xmlns="" id="{B34C5FA8-18D7-48D1-BA90-54D92285E5EE}"/>
              </a:ext>
            </a:extLst>
          </p:cNvPr>
          <p:cNvSpPr>
            <a:spLocks noGrp="1"/>
          </p:cNvSpPr>
          <p:nvPr>
            <p:ph idx="1"/>
          </p:nvPr>
        </p:nvSpPr>
        <p:spPr/>
        <p:txBody>
          <a:bodyPr/>
          <a:lstStyle/>
          <a:p>
            <a:r>
              <a:rPr lang="en-US" dirty="0">
                <a:hlinkClick r:id="rId2"/>
              </a:rPr>
              <a:t>https://athenscitymuseum.gr/virtual-tour/</a:t>
            </a:r>
            <a:endParaRPr lang="el-GR" dirty="0"/>
          </a:p>
        </p:txBody>
      </p:sp>
      <p:sp>
        <p:nvSpPr>
          <p:cNvPr id="4" name="Θέση αριθμού διαφάνειας 3">
            <a:extLst>
              <a:ext uri="{FF2B5EF4-FFF2-40B4-BE49-F238E27FC236}">
                <a16:creationId xmlns:a16="http://schemas.microsoft.com/office/drawing/2014/main" xmlns="" id="{7B4F23AE-E54D-4A33-BA5C-D8F8834D320F}"/>
              </a:ext>
            </a:extLst>
          </p:cNvPr>
          <p:cNvSpPr>
            <a:spLocks noGrp="1"/>
          </p:cNvSpPr>
          <p:nvPr>
            <p:ph type="sldNum" sz="quarter" idx="12"/>
          </p:nvPr>
        </p:nvSpPr>
        <p:spPr/>
        <p:txBody>
          <a:bodyPr/>
          <a:lstStyle/>
          <a:p>
            <a:fld id="{11412A12-0539-48D5-9662-9A231473E13A}" type="slidenum">
              <a:rPr lang="el-GR" smtClean="0"/>
              <a:pPr/>
              <a:t>22</a:t>
            </a:fld>
            <a:endParaRPr lang="el-GR"/>
          </a:p>
        </p:txBody>
      </p:sp>
    </p:spTree>
    <p:extLst>
      <p:ext uri="{BB962C8B-B14F-4D97-AF65-F5344CB8AC3E}">
        <p14:creationId xmlns:p14="http://schemas.microsoft.com/office/powerpoint/2010/main" val="4120791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EDF546BA-8056-4064-A571-01EC3C546E7B}"/>
              </a:ext>
            </a:extLst>
          </p:cNvPr>
          <p:cNvSpPr>
            <a:spLocks noGrp="1"/>
          </p:cNvSpPr>
          <p:nvPr>
            <p:ph type="title"/>
          </p:nvPr>
        </p:nvSpPr>
        <p:spPr/>
        <p:txBody>
          <a:bodyPr/>
          <a:lstStyle/>
          <a:p>
            <a:r>
              <a:rPr lang="el-GR" dirty="0"/>
              <a:t>ΨΗΦΙΑΚΟ ΜΟΥΣΕΙΟ</a:t>
            </a:r>
          </a:p>
        </p:txBody>
      </p:sp>
      <p:sp>
        <p:nvSpPr>
          <p:cNvPr id="3" name="Θέση περιεχομένου 2">
            <a:extLst>
              <a:ext uri="{FF2B5EF4-FFF2-40B4-BE49-F238E27FC236}">
                <a16:creationId xmlns:a16="http://schemas.microsoft.com/office/drawing/2014/main" xmlns="" id="{FEC23E07-A25B-4FD8-AAFA-22A80A828FB5}"/>
              </a:ext>
            </a:extLst>
          </p:cNvPr>
          <p:cNvSpPr>
            <a:spLocks noGrp="1"/>
          </p:cNvSpPr>
          <p:nvPr>
            <p:ph idx="1"/>
          </p:nvPr>
        </p:nvSpPr>
        <p:spPr/>
        <p:txBody>
          <a:bodyPr/>
          <a:lstStyle/>
          <a:p>
            <a:r>
              <a:rPr lang="el-GR" dirty="0"/>
              <a:t>Πολλοί είναι εκείνοι που έδειξαν ιδιαίτερο ενδιαφέρον και εστίασαν την προσοχή τους σε έναν συγκεκριμένο τύπο τρισδιάστατου εικονικού χώρου, το τρισδιάστατο εικονικό μουσείο ή αλλιώς ψηφιακό μουσείο.</a:t>
            </a:r>
          </a:p>
        </p:txBody>
      </p:sp>
      <p:sp>
        <p:nvSpPr>
          <p:cNvPr id="4" name="Θέση αριθμού διαφάνειας 3">
            <a:extLst>
              <a:ext uri="{FF2B5EF4-FFF2-40B4-BE49-F238E27FC236}">
                <a16:creationId xmlns:a16="http://schemas.microsoft.com/office/drawing/2014/main" xmlns="" id="{7B297073-9E78-40E5-9254-BF72611C2A2F}"/>
              </a:ext>
            </a:extLst>
          </p:cNvPr>
          <p:cNvSpPr>
            <a:spLocks noGrp="1"/>
          </p:cNvSpPr>
          <p:nvPr>
            <p:ph type="sldNum" sz="quarter" idx="12"/>
          </p:nvPr>
        </p:nvSpPr>
        <p:spPr/>
        <p:txBody>
          <a:bodyPr/>
          <a:lstStyle/>
          <a:p>
            <a:fld id="{11412A12-0539-48D5-9662-9A231473E13A}" type="slidenum">
              <a:rPr lang="el-GR" smtClean="0"/>
              <a:pPr/>
              <a:t>23</a:t>
            </a:fld>
            <a:endParaRPr lang="el-GR"/>
          </a:p>
        </p:txBody>
      </p:sp>
    </p:spTree>
    <p:extLst>
      <p:ext uri="{BB962C8B-B14F-4D97-AF65-F5344CB8AC3E}">
        <p14:creationId xmlns:p14="http://schemas.microsoft.com/office/powerpoint/2010/main" val="3480567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8B5A96F9-5E1D-45B3-9CF0-E871581E5C23}"/>
              </a:ext>
            </a:extLst>
          </p:cNvPr>
          <p:cNvSpPr>
            <a:spLocks noGrp="1"/>
          </p:cNvSpPr>
          <p:nvPr>
            <p:ph type="title"/>
          </p:nvPr>
        </p:nvSpPr>
        <p:spPr/>
        <p:txBody>
          <a:bodyPr/>
          <a:lstStyle/>
          <a:p>
            <a:r>
              <a:rPr lang="el-GR" dirty="0"/>
              <a:t>Υβριδικό Μουσείο</a:t>
            </a:r>
          </a:p>
        </p:txBody>
      </p:sp>
      <p:sp>
        <p:nvSpPr>
          <p:cNvPr id="3" name="Θέση περιεχομένου 2">
            <a:extLst>
              <a:ext uri="{FF2B5EF4-FFF2-40B4-BE49-F238E27FC236}">
                <a16:creationId xmlns:a16="http://schemas.microsoft.com/office/drawing/2014/main" xmlns="" id="{E93532D6-AE86-4F30-816E-9BCE8909164E}"/>
              </a:ext>
            </a:extLst>
          </p:cNvPr>
          <p:cNvSpPr>
            <a:spLocks noGrp="1"/>
          </p:cNvSpPr>
          <p:nvPr>
            <p:ph idx="1"/>
          </p:nvPr>
        </p:nvSpPr>
        <p:spPr/>
        <p:txBody>
          <a:bodyPr/>
          <a:lstStyle/>
          <a:p>
            <a:r>
              <a:rPr lang="en-US" dirty="0"/>
              <a:t>In-digital, post digital, </a:t>
            </a:r>
            <a:r>
              <a:rPr lang="el-GR" dirty="0"/>
              <a:t>Η τεχνολογία δεν είναι ο σκοπός αλλά το μέσο αλλά ως μέσο διαμορφώνει την πορεία προς το σκοπό.</a:t>
            </a:r>
          </a:p>
        </p:txBody>
      </p:sp>
      <p:sp>
        <p:nvSpPr>
          <p:cNvPr id="4" name="Θέση αριθμού διαφάνειας 3">
            <a:extLst>
              <a:ext uri="{FF2B5EF4-FFF2-40B4-BE49-F238E27FC236}">
                <a16:creationId xmlns:a16="http://schemas.microsoft.com/office/drawing/2014/main" xmlns="" id="{CBB3782A-FA7D-4764-9DBC-F232E46862A6}"/>
              </a:ext>
            </a:extLst>
          </p:cNvPr>
          <p:cNvSpPr>
            <a:spLocks noGrp="1"/>
          </p:cNvSpPr>
          <p:nvPr>
            <p:ph type="sldNum" sz="quarter" idx="12"/>
          </p:nvPr>
        </p:nvSpPr>
        <p:spPr/>
        <p:txBody>
          <a:bodyPr/>
          <a:lstStyle/>
          <a:p>
            <a:fld id="{11412A12-0539-48D5-9662-9A231473E13A}" type="slidenum">
              <a:rPr lang="el-GR" smtClean="0"/>
              <a:pPr/>
              <a:t>24</a:t>
            </a:fld>
            <a:endParaRPr lang="el-GR"/>
          </a:p>
        </p:txBody>
      </p:sp>
    </p:spTree>
    <p:extLst>
      <p:ext uri="{BB962C8B-B14F-4D97-AF65-F5344CB8AC3E}">
        <p14:creationId xmlns:p14="http://schemas.microsoft.com/office/powerpoint/2010/main" val="2332907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E1D0A2E-17AC-472A-9FCB-DB51C1F77562}"/>
              </a:ext>
            </a:extLst>
          </p:cNvPr>
          <p:cNvSpPr>
            <a:spLocks noGrp="1"/>
          </p:cNvSpPr>
          <p:nvPr>
            <p:ph type="title"/>
          </p:nvPr>
        </p:nvSpPr>
        <p:spPr/>
        <p:txBody>
          <a:bodyPr/>
          <a:lstStyle/>
          <a:p>
            <a:r>
              <a:rPr lang="el-GR" dirty="0"/>
              <a:t>ΕΠΙΚΟΙΝΩΝΙΑ ΚΑΙ ΨΗΦΙΑΚΟ ΠΕΡΙΒΑΛΛΟΝ</a:t>
            </a:r>
          </a:p>
        </p:txBody>
      </p:sp>
      <p:sp>
        <p:nvSpPr>
          <p:cNvPr id="3" name="Θέση περιεχομένου 2">
            <a:extLst>
              <a:ext uri="{FF2B5EF4-FFF2-40B4-BE49-F238E27FC236}">
                <a16:creationId xmlns:a16="http://schemas.microsoft.com/office/drawing/2014/main" xmlns="" id="{5806AC40-9A63-469A-88A9-0101367988B1}"/>
              </a:ext>
            </a:extLst>
          </p:cNvPr>
          <p:cNvSpPr>
            <a:spLocks noGrp="1"/>
          </p:cNvSpPr>
          <p:nvPr>
            <p:ph idx="1"/>
          </p:nvPr>
        </p:nvSpPr>
        <p:spPr/>
        <p:txBody>
          <a:bodyPr/>
          <a:lstStyle/>
          <a:p>
            <a:r>
              <a:rPr lang="el-GR" dirty="0"/>
              <a:t>Συνδυασμός που συνδέεται με το στρατηγικό πλάνο του Μουσείου </a:t>
            </a:r>
          </a:p>
          <a:p>
            <a:r>
              <a:rPr lang="el-GR" dirty="0"/>
              <a:t>Το κείμενο και το περιεχόμενο παραμένουν τα 2 πιο σημαντικά στοιχεία αλλά αλλάζει ο τρόπος μετάδοσης</a:t>
            </a:r>
          </a:p>
        </p:txBody>
      </p:sp>
      <p:sp>
        <p:nvSpPr>
          <p:cNvPr id="4" name="Θέση αριθμού διαφάνειας 3">
            <a:extLst>
              <a:ext uri="{FF2B5EF4-FFF2-40B4-BE49-F238E27FC236}">
                <a16:creationId xmlns:a16="http://schemas.microsoft.com/office/drawing/2014/main" xmlns="" id="{25CD22A7-71A1-4F98-B712-5928C13A74A3}"/>
              </a:ext>
            </a:extLst>
          </p:cNvPr>
          <p:cNvSpPr>
            <a:spLocks noGrp="1"/>
          </p:cNvSpPr>
          <p:nvPr>
            <p:ph type="sldNum" sz="quarter" idx="12"/>
          </p:nvPr>
        </p:nvSpPr>
        <p:spPr/>
        <p:txBody>
          <a:bodyPr/>
          <a:lstStyle/>
          <a:p>
            <a:fld id="{11412A12-0539-48D5-9662-9A231473E13A}" type="slidenum">
              <a:rPr lang="el-GR" smtClean="0"/>
              <a:pPr/>
              <a:t>25</a:t>
            </a:fld>
            <a:endParaRPr lang="el-GR"/>
          </a:p>
        </p:txBody>
      </p:sp>
    </p:spTree>
    <p:extLst>
      <p:ext uri="{BB962C8B-B14F-4D97-AF65-F5344CB8AC3E}">
        <p14:creationId xmlns:p14="http://schemas.microsoft.com/office/powerpoint/2010/main" val="1829213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219463C9-FE9A-45D3-889A-346249902E96}"/>
              </a:ext>
            </a:extLst>
          </p:cNvPr>
          <p:cNvSpPr>
            <a:spLocks noGrp="1"/>
          </p:cNvSpPr>
          <p:nvPr>
            <p:ph type="title"/>
          </p:nvPr>
        </p:nvSpPr>
        <p:spPr/>
        <p:txBody>
          <a:bodyPr/>
          <a:lstStyle/>
          <a:p>
            <a:r>
              <a:rPr lang="el-GR" dirty="0"/>
              <a:t>ΕΚΠΑΙΔΕΥΤΙΚΟΙ ΣΚΟΠΟΙ</a:t>
            </a:r>
            <a:br>
              <a:rPr lang="el-GR" dirty="0"/>
            </a:br>
            <a:endParaRPr lang="el-GR" dirty="0"/>
          </a:p>
        </p:txBody>
      </p:sp>
      <p:sp>
        <p:nvSpPr>
          <p:cNvPr id="3" name="Θέση περιεχομένου 2">
            <a:extLst>
              <a:ext uri="{FF2B5EF4-FFF2-40B4-BE49-F238E27FC236}">
                <a16:creationId xmlns:a16="http://schemas.microsoft.com/office/drawing/2014/main" xmlns="" id="{C44B8251-EDFB-4777-8B62-4F626F89B796}"/>
              </a:ext>
            </a:extLst>
          </p:cNvPr>
          <p:cNvSpPr>
            <a:spLocks noGrp="1"/>
          </p:cNvSpPr>
          <p:nvPr>
            <p:ph idx="1"/>
          </p:nvPr>
        </p:nvSpPr>
        <p:spPr/>
        <p:txBody>
          <a:bodyPr/>
          <a:lstStyle/>
          <a:p>
            <a:r>
              <a:rPr lang="el-GR" dirty="0"/>
              <a:t>Το Μουσείο εντάσσεται πιο αρμονικά</a:t>
            </a:r>
            <a:r>
              <a:rPr lang="en-US" dirty="0"/>
              <a:t> </a:t>
            </a:r>
            <a:r>
              <a:rPr lang="el-GR" dirty="0"/>
              <a:t>στη σχολική εκπαίδευση </a:t>
            </a:r>
            <a:r>
              <a:rPr lang="en-US" dirty="0"/>
              <a:t>.</a:t>
            </a:r>
            <a:r>
              <a:rPr lang="el-GR" dirty="0"/>
              <a:t>Συνδυάζεται με την διδακτέα ύλη και η ψηφιακή εφαρμογή φέρνει πιο κοντά στα παιδιά.</a:t>
            </a:r>
          </a:p>
        </p:txBody>
      </p:sp>
      <p:sp>
        <p:nvSpPr>
          <p:cNvPr id="4" name="Θέση αριθμού διαφάνειας 3">
            <a:extLst>
              <a:ext uri="{FF2B5EF4-FFF2-40B4-BE49-F238E27FC236}">
                <a16:creationId xmlns:a16="http://schemas.microsoft.com/office/drawing/2014/main" xmlns="" id="{0FF5DCE0-1B9C-44FE-B291-CA42B47BD96B}"/>
              </a:ext>
            </a:extLst>
          </p:cNvPr>
          <p:cNvSpPr>
            <a:spLocks noGrp="1"/>
          </p:cNvSpPr>
          <p:nvPr>
            <p:ph type="sldNum" sz="quarter" idx="12"/>
          </p:nvPr>
        </p:nvSpPr>
        <p:spPr/>
        <p:txBody>
          <a:bodyPr/>
          <a:lstStyle/>
          <a:p>
            <a:fld id="{11412A12-0539-48D5-9662-9A231473E13A}" type="slidenum">
              <a:rPr lang="el-GR" smtClean="0"/>
              <a:pPr/>
              <a:t>26</a:t>
            </a:fld>
            <a:endParaRPr lang="el-GR"/>
          </a:p>
        </p:txBody>
      </p:sp>
    </p:spTree>
    <p:extLst>
      <p:ext uri="{BB962C8B-B14F-4D97-AF65-F5344CB8AC3E}">
        <p14:creationId xmlns:p14="http://schemas.microsoft.com/office/powerpoint/2010/main" val="8725508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2FA8D4FF-A527-4AEF-8B21-D7AF7E04074A}"/>
              </a:ext>
            </a:extLst>
          </p:cNvPr>
          <p:cNvSpPr>
            <a:spLocks noGrp="1"/>
          </p:cNvSpPr>
          <p:nvPr>
            <p:ph type="title"/>
          </p:nvPr>
        </p:nvSpPr>
        <p:spPr/>
        <p:txBody>
          <a:bodyPr/>
          <a:lstStyle/>
          <a:p>
            <a:r>
              <a:rPr lang="el-GR" dirty="0"/>
              <a:t>Το Ψηφιακό Μουσείο </a:t>
            </a:r>
          </a:p>
        </p:txBody>
      </p:sp>
      <p:sp>
        <p:nvSpPr>
          <p:cNvPr id="3" name="Θέση περιεχομένου 2">
            <a:extLst>
              <a:ext uri="{FF2B5EF4-FFF2-40B4-BE49-F238E27FC236}">
                <a16:creationId xmlns:a16="http://schemas.microsoft.com/office/drawing/2014/main" xmlns="" id="{4CA873DB-6336-452A-B3A7-13A65704CEE7}"/>
              </a:ext>
            </a:extLst>
          </p:cNvPr>
          <p:cNvSpPr>
            <a:spLocks noGrp="1"/>
          </p:cNvSpPr>
          <p:nvPr>
            <p:ph idx="1"/>
          </p:nvPr>
        </p:nvSpPr>
        <p:spPr/>
        <p:txBody>
          <a:bodyPr>
            <a:normAutofit/>
          </a:bodyPr>
          <a:lstStyle/>
          <a:p>
            <a:r>
              <a:rPr lang="el-GR" dirty="0"/>
              <a:t>Ένα ψηφιακό μουσείο μπορεί να οριστεί ως μια συλλογή με ψηφιακά αρχεία εικόνων, ήχου και κειμένου εμπλουτισμένα με πληροφορίες ιστορικού, επιστημονικού και πολιτιστικού περιεχομένου, στα οποία μπορεί να έχει πρόσβαση οποιοσδήποτε μέσω μιας ηλεκτρονικής συσκευής. </a:t>
            </a:r>
          </a:p>
        </p:txBody>
      </p:sp>
      <p:sp>
        <p:nvSpPr>
          <p:cNvPr id="4" name="Θέση αριθμού διαφάνειας 3">
            <a:extLst>
              <a:ext uri="{FF2B5EF4-FFF2-40B4-BE49-F238E27FC236}">
                <a16:creationId xmlns:a16="http://schemas.microsoft.com/office/drawing/2014/main" xmlns="" id="{D25DFC0D-6A5D-43B2-B948-B07C82BBC166}"/>
              </a:ext>
            </a:extLst>
          </p:cNvPr>
          <p:cNvSpPr>
            <a:spLocks noGrp="1"/>
          </p:cNvSpPr>
          <p:nvPr>
            <p:ph type="sldNum" sz="quarter" idx="12"/>
          </p:nvPr>
        </p:nvSpPr>
        <p:spPr/>
        <p:txBody>
          <a:bodyPr/>
          <a:lstStyle/>
          <a:p>
            <a:fld id="{11412A12-0539-48D5-9662-9A231473E13A}" type="slidenum">
              <a:rPr lang="el-GR" smtClean="0"/>
              <a:pPr/>
              <a:t>27</a:t>
            </a:fld>
            <a:endParaRPr lang="el-GR"/>
          </a:p>
        </p:txBody>
      </p:sp>
    </p:spTree>
    <p:extLst>
      <p:ext uri="{BB962C8B-B14F-4D97-AF65-F5344CB8AC3E}">
        <p14:creationId xmlns:p14="http://schemas.microsoft.com/office/powerpoint/2010/main" val="2902924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68A97165-D87E-4DBC-8158-585A8A938C53}"/>
              </a:ext>
            </a:extLst>
          </p:cNvPr>
          <p:cNvSpPr>
            <a:spLocks noGrp="1"/>
          </p:cNvSpPr>
          <p:nvPr>
            <p:ph type="title"/>
          </p:nvPr>
        </p:nvSpPr>
        <p:spPr/>
        <p:txBody>
          <a:bodyPr/>
          <a:lstStyle/>
          <a:p>
            <a:r>
              <a:rPr lang="el-GR" dirty="0"/>
              <a:t>Το Ψηφιακό Μουσείο </a:t>
            </a:r>
          </a:p>
        </p:txBody>
      </p:sp>
      <p:sp>
        <p:nvSpPr>
          <p:cNvPr id="3" name="Θέση περιεχομένου 2">
            <a:extLst>
              <a:ext uri="{FF2B5EF4-FFF2-40B4-BE49-F238E27FC236}">
                <a16:creationId xmlns:a16="http://schemas.microsoft.com/office/drawing/2014/main" xmlns="" id="{4E5FA9CF-E968-4A8C-BED8-AC3B4A25AD41}"/>
              </a:ext>
            </a:extLst>
          </p:cNvPr>
          <p:cNvSpPr>
            <a:spLocks noGrp="1"/>
          </p:cNvSpPr>
          <p:nvPr>
            <p:ph idx="1"/>
          </p:nvPr>
        </p:nvSpPr>
        <p:spPr/>
        <p:txBody>
          <a:bodyPr>
            <a:normAutofit fontScale="92500" lnSpcReduction="10000"/>
          </a:bodyPr>
          <a:lstStyle/>
          <a:p>
            <a:r>
              <a:rPr lang="el-GR" dirty="0"/>
              <a:t>Ένας δεύτερος ορισμός για το ψηφιακό μουσείο είναι, ότι αποτελεί μια συλλογή αντικειμένων σε ψηφιακή μορφή με λογική συνέχεια και σχέση μεταξύ τους, συνοδευόμενα από πολυμέσα. Μια τέτοιου είδους συλλογή έχει τη δυνατότητα να ξεπεράσει παραδοσιακά προβλήματα επικοινωνίας και να «</a:t>
            </a:r>
            <a:r>
              <a:rPr lang="el-GR" dirty="0" err="1"/>
              <a:t>αλληλεπιδράσει</a:t>
            </a:r>
            <a:r>
              <a:rPr lang="el-GR" dirty="0"/>
              <a:t>» με τους επισκέπτες ανάλογα με τις ανάγκες και τα ενδιαφέροντά τους, καθώς μπορεί οποιοσδήποτε να έχει πρόσβαση σε αυτή</a:t>
            </a:r>
          </a:p>
        </p:txBody>
      </p:sp>
      <p:sp>
        <p:nvSpPr>
          <p:cNvPr id="4" name="Θέση αριθμού διαφάνειας 3">
            <a:extLst>
              <a:ext uri="{FF2B5EF4-FFF2-40B4-BE49-F238E27FC236}">
                <a16:creationId xmlns:a16="http://schemas.microsoft.com/office/drawing/2014/main" xmlns="" id="{A16B6B25-0F12-4681-9882-5F896734A088}"/>
              </a:ext>
            </a:extLst>
          </p:cNvPr>
          <p:cNvSpPr>
            <a:spLocks noGrp="1"/>
          </p:cNvSpPr>
          <p:nvPr>
            <p:ph type="sldNum" sz="quarter" idx="12"/>
          </p:nvPr>
        </p:nvSpPr>
        <p:spPr/>
        <p:txBody>
          <a:bodyPr/>
          <a:lstStyle/>
          <a:p>
            <a:fld id="{11412A12-0539-48D5-9662-9A231473E13A}" type="slidenum">
              <a:rPr lang="el-GR" smtClean="0"/>
              <a:pPr/>
              <a:t>28</a:t>
            </a:fld>
            <a:endParaRPr lang="el-GR"/>
          </a:p>
        </p:txBody>
      </p:sp>
    </p:spTree>
    <p:extLst>
      <p:ext uri="{BB962C8B-B14F-4D97-AF65-F5344CB8AC3E}">
        <p14:creationId xmlns:p14="http://schemas.microsoft.com/office/powerpoint/2010/main" val="25312054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3E63DABE-786B-4879-B8A6-6C2105276636}"/>
              </a:ext>
            </a:extLst>
          </p:cNvPr>
          <p:cNvSpPr>
            <a:spLocks noGrp="1"/>
          </p:cNvSpPr>
          <p:nvPr>
            <p:ph type="title"/>
          </p:nvPr>
        </p:nvSpPr>
        <p:spPr/>
        <p:txBody>
          <a:bodyPr/>
          <a:lstStyle/>
          <a:p>
            <a:r>
              <a:rPr lang="el-GR" dirty="0"/>
              <a:t>ΑΧΡΟΝΙΚΟ, ΧΩΡΙΣ ΔΟΜΗ ΨΗΦΙΑΚΟ ΜΟΥΣΕΙΟ</a:t>
            </a:r>
          </a:p>
        </p:txBody>
      </p:sp>
      <p:sp>
        <p:nvSpPr>
          <p:cNvPr id="3" name="Θέση περιεχομένου 2">
            <a:extLst>
              <a:ext uri="{FF2B5EF4-FFF2-40B4-BE49-F238E27FC236}">
                <a16:creationId xmlns:a16="http://schemas.microsoft.com/office/drawing/2014/main" xmlns="" id="{A765EC1F-E5D0-402C-AC2A-D8A7338034DD}"/>
              </a:ext>
            </a:extLst>
          </p:cNvPr>
          <p:cNvSpPr>
            <a:spLocks noGrp="1"/>
          </p:cNvSpPr>
          <p:nvPr>
            <p:ph idx="1"/>
          </p:nvPr>
        </p:nvSpPr>
        <p:spPr/>
        <p:txBody>
          <a:bodyPr/>
          <a:lstStyle/>
          <a:p>
            <a:r>
              <a:rPr lang="el-GR" dirty="0"/>
              <a:t>Το ψηφιακό μουσείο δεν έχει πραγματικό, φυσικό χώρο ή τοποθεσία και τα εκθέματα με τις πληροφορίες τους διατίθενται σε όλο τον κόσμο</a:t>
            </a:r>
          </a:p>
          <a:p>
            <a:endParaRPr lang="el-GR" dirty="0"/>
          </a:p>
        </p:txBody>
      </p:sp>
      <p:sp>
        <p:nvSpPr>
          <p:cNvPr id="4" name="Θέση αριθμού διαφάνειας 3">
            <a:extLst>
              <a:ext uri="{FF2B5EF4-FFF2-40B4-BE49-F238E27FC236}">
                <a16:creationId xmlns:a16="http://schemas.microsoft.com/office/drawing/2014/main" xmlns="" id="{0B35377E-6638-499E-BA4A-C8018173B2D6}"/>
              </a:ext>
            </a:extLst>
          </p:cNvPr>
          <p:cNvSpPr>
            <a:spLocks noGrp="1"/>
          </p:cNvSpPr>
          <p:nvPr>
            <p:ph type="sldNum" sz="quarter" idx="12"/>
          </p:nvPr>
        </p:nvSpPr>
        <p:spPr/>
        <p:txBody>
          <a:bodyPr/>
          <a:lstStyle/>
          <a:p>
            <a:fld id="{11412A12-0539-48D5-9662-9A231473E13A}" type="slidenum">
              <a:rPr lang="el-GR" smtClean="0"/>
              <a:pPr/>
              <a:t>29</a:t>
            </a:fld>
            <a:endParaRPr lang="el-GR"/>
          </a:p>
        </p:txBody>
      </p:sp>
    </p:spTree>
    <p:extLst>
      <p:ext uri="{BB962C8B-B14F-4D97-AF65-F5344CB8AC3E}">
        <p14:creationId xmlns:p14="http://schemas.microsoft.com/office/powerpoint/2010/main" val="2864576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ΔΥΝΗΤΙΚΟΙ ΣΤΟΧΟΙ</a:t>
            </a:r>
          </a:p>
        </p:txBody>
      </p:sp>
      <p:sp>
        <p:nvSpPr>
          <p:cNvPr id="3" name="2 - Θέση περιεχομένου"/>
          <p:cNvSpPr>
            <a:spLocks noGrp="1"/>
          </p:cNvSpPr>
          <p:nvPr>
            <p:ph idx="1"/>
          </p:nvPr>
        </p:nvSpPr>
        <p:spPr/>
        <p:txBody>
          <a:bodyPr/>
          <a:lstStyle/>
          <a:p>
            <a:r>
              <a:rPr lang="el-GR" dirty="0"/>
              <a:t>ΚΟΙΝΟ</a:t>
            </a:r>
          </a:p>
          <a:p>
            <a:r>
              <a:rPr lang="el-GR" dirty="0"/>
              <a:t>ΣΤΟΧΟΙ</a:t>
            </a:r>
          </a:p>
          <a:p>
            <a:r>
              <a:rPr lang="el-GR" dirty="0"/>
              <a:t>ΟΡΑΜΑ</a:t>
            </a:r>
          </a:p>
          <a:p>
            <a:r>
              <a:rPr lang="el-GR" dirty="0"/>
              <a:t>ΕΣΟΔΑ</a:t>
            </a:r>
          </a:p>
          <a:p>
            <a:r>
              <a:rPr lang="el-GR" dirty="0"/>
              <a:t>ΚΛΗΡΟΝΟΜΙΑ</a:t>
            </a:r>
          </a:p>
        </p:txBody>
      </p:sp>
      <p:sp>
        <p:nvSpPr>
          <p:cNvPr id="5" name="Θέση αριθμού διαφάνειας 4">
            <a:extLst>
              <a:ext uri="{FF2B5EF4-FFF2-40B4-BE49-F238E27FC236}">
                <a16:creationId xmlns:a16="http://schemas.microsoft.com/office/drawing/2014/main" xmlns="" id="{793B0654-7F4A-4745-B12F-6D0EAE9C1CC2}"/>
              </a:ext>
            </a:extLst>
          </p:cNvPr>
          <p:cNvSpPr>
            <a:spLocks noGrp="1"/>
          </p:cNvSpPr>
          <p:nvPr>
            <p:ph type="sldNum" sz="quarter" idx="12"/>
          </p:nvPr>
        </p:nvSpPr>
        <p:spPr/>
        <p:txBody>
          <a:bodyPr/>
          <a:lstStyle/>
          <a:p>
            <a:fld id="{11412A12-0539-48D5-9662-9A231473E13A}" type="slidenum">
              <a:rPr lang="el-GR" smtClean="0"/>
              <a:pPr/>
              <a:t>3</a:t>
            </a:fld>
            <a:endParaRPr lang="el-G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B83B3EB2-E743-427E-8EA3-B20DAF0F01C1}"/>
              </a:ext>
            </a:extLst>
          </p:cNvPr>
          <p:cNvSpPr>
            <a:spLocks noGrp="1"/>
          </p:cNvSpPr>
          <p:nvPr>
            <p:ph type="title"/>
          </p:nvPr>
        </p:nvSpPr>
        <p:spPr/>
        <p:txBody>
          <a:bodyPr/>
          <a:lstStyle/>
          <a:p>
            <a:r>
              <a:rPr lang="el-GR" b="1" dirty="0">
                <a:effectLst/>
              </a:rPr>
              <a:t>οι Στόχοι ενός Εικονικού Μουσείου</a:t>
            </a:r>
            <a:endParaRPr lang="el-GR" dirty="0"/>
          </a:p>
        </p:txBody>
      </p:sp>
      <p:sp>
        <p:nvSpPr>
          <p:cNvPr id="3" name="Θέση περιεχομένου 2">
            <a:extLst>
              <a:ext uri="{FF2B5EF4-FFF2-40B4-BE49-F238E27FC236}">
                <a16:creationId xmlns:a16="http://schemas.microsoft.com/office/drawing/2014/main" xmlns="" id="{1754127C-2CDA-494D-978A-F0386569C0D6}"/>
              </a:ext>
            </a:extLst>
          </p:cNvPr>
          <p:cNvSpPr>
            <a:spLocks noGrp="1"/>
          </p:cNvSpPr>
          <p:nvPr>
            <p:ph idx="1"/>
          </p:nvPr>
        </p:nvSpPr>
        <p:spPr/>
        <p:txBody>
          <a:bodyPr>
            <a:normAutofit lnSpcReduction="10000"/>
          </a:bodyPr>
          <a:lstStyle/>
          <a:p>
            <a:r>
              <a:rPr lang="el-GR" dirty="0"/>
              <a:t>Κυρίως η Παρουσίαση της πολιτιστικής και εκπαιδευτικής δράσης «Εικονικό Μουσείο» σε ιδρύματα και φορείς που υποστηρίζουν ευπαθείς κοινωνικές ομάδες.  Βελτίωση της ψηφιακής πλατφόρμας και αναβάθμιση τεχνολογικού εξοπλισμού υποστήριξης της δράσης «Εικονικό Μουσείο».  Υπάρχουν όμως και άλλα σημαντικά οφέλη όπως</a:t>
            </a:r>
          </a:p>
        </p:txBody>
      </p:sp>
      <p:sp>
        <p:nvSpPr>
          <p:cNvPr id="4" name="Θέση αριθμού διαφάνειας 3">
            <a:extLst>
              <a:ext uri="{FF2B5EF4-FFF2-40B4-BE49-F238E27FC236}">
                <a16:creationId xmlns:a16="http://schemas.microsoft.com/office/drawing/2014/main" xmlns="" id="{476208AC-F329-4227-BD94-8F28CCD2F86C}"/>
              </a:ext>
            </a:extLst>
          </p:cNvPr>
          <p:cNvSpPr>
            <a:spLocks noGrp="1"/>
          </p:cNvSpPr>
          <p:nvPr>
            <p:ph type="sldNum" sz="quarter" idx="12"/>
          </p:nvPr>
        </p:nvSpPr>
        <p:spPr/>
        <p:txBody>
          <a:bodyPr/>
          <a:lstStyle/>
          <a:p>
            <a:fld id="{11412A12-0539-48D5-9662-9A231473E13A}" type="slidenum">
              <a:rPr lang="el-GR" smtClean="0"/>
              <a:pPr/>
              <a:t>30</a:t>
            </a:fld>
            <a:endParaRPr lang="el-GR"/>
          </a:p>
        </p:txBody>
      </p:sp>
    </p:spTree>
    <p:extLst>
      <p:ext uri="{BB962C8B-B14F-4D97-AF65-F5344CB8AC3E}">
        <p14:creationId xmlns:p14="http://schemas.microsoft.com/office/powerpoint/2010/main" val="2015575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31E8507F-2040-4812-9D80-167DA006B368}"/>
              </a:ext>
            </a:extLst>
          </p:cNvPr>
          <p:cNvSpPr>
            <a:spLocks noGrp="1"/>
          </p:cNvSpPr>
          <p:nvPr>
            <p:ph type="title"/>
          </p:nvPr>
        </p:nvSpPr>
        <p:spPr/>
        <p:txBody>
          <a:bodyPr/>
          <a:lstStyle/>
          <a:p>
            <a:r>
              <a:rPr lang="el-GR" b="1" dirty="0">
                <a:effectLst/>
              </a:rPr>
              <a:t>οι Στόχοι ενός Εικονικού Μουσείου</a:t>
            </a:r>
            <a:endParaRPr lang="el-GR" dirty="0"/>
          </a:p>
        </p:txBody>
      </p:sp>
      <p:sp>
        <p:nvSpPr>
          <p:cNvPr id="3" name="Θέση περιεχομένου 2">
            <a:extLst>
              <a:ext uri="{FF2B5EF4-FFF2-40B4-BE49-F238E27FC236}">
                <a16:creationId xmlns:a16="http://schemas.microsoft.com/office/drawing/2014/main" xmlns="" id="{44C2A43C-B136-47DB-90A5-47BF058B3FA0}"/>
              </a:ext>
            </a:extLst>
          </p:cNvPr>
          <p:cNvSpPr>
            <a:spLocks noGrp="1"/>
          </p:cNvSpPr>
          <p:nvPr>
            <p:ph idx="1"/>
          </p:nvPr>
        </p:nvSpPr>
        <p:spPr/>
        <p:txBody>
          <a:bodyPr>
            <a:normAutofit fontScale="85000" lnSpcReduction="20000"/>
          </a:bodyPr>
          <a:lstStyle/>
          <a:p>
            <a:pPr lvl="0"/>
            <a:r>
              <a:rPr lang="el-GR" dirty="0"/>
              <a:t>Η προώθηση και βελτίωση της παρουσίας του Μουσείου μέσω Μέσων Κοινωνικής Δικτύωσης </a:t>
            </a:r>
          </a:p>
          <a:p>
            <a:pPr lvl="0"/>
            <a:r>
              <a:rPr lang="el-GR" dirty="0"/>
              <a:t>Προβολή των διαφόρων δράσεων του Μουσείου σε Μέσα Μαζικής  Επικοινωνίας  </a:t>
            </a:r>
          </a:p>
          <a:p>
            <a:pPr lvl="0"/>
            <a:r>
              <a:rPr lang="el-GR" dirty="0"/>
              <a:t>Προώθηση και αναβάθμιση της ψηφιακής παρουσίας του Μουσείου και των συνεργασιών του με εταιρείες και οργανισμούς  </a:t>
            </a:r>
          </a:p>
          <a:p>
            <a:pPr lvl="0"/>
            <a:r>
              <a:rPr lang="el-GR" dirty="0"/>
              <a:t>Σχεδιασμός πρόσθετων πολιτιστικών και εκπαιδευτικών δράσεων με κύριο άξονα την τεχνολογία  </a:t>
            </a:r>
          </a:p>
          <a:p>
            <a:pPr lvl="0"/>
            <a:r>
              <a:rPr lang="el-GR" dirty="0"/>
              <a:t>Σχεδιασμός στρατηγικής για την οικονομική ενίσχυση του Μουσείου</a:t>
            </a:r>
          </a:p>
          <a:p>
            <a:endParaRPr lang="el-GR" dirty="0"/>
          </a:p>
        </p:txBody>
      </p:sp>
      <p:sp>
        <p:nvSpPr>
          <p:cNvPr id="4" name="Θέση αριθμού διαφάνειας 3">
            <a:extLst>
              <a:ext uri="{FF2B5EF4-FFF2-40B4-BE49-F238E27FC236}">
                <a16:creationId xmlns:a16="http://schemas.microsoft.com/office/drawing/2014/main" xmlns="" id="{C3583FF2-7642-49D8-8686-B2F7017F3AB7}"/>
              </a:ext>
            </a:extLst>
          </p:cNvPr>
          <p:cNvSpPr>
            <a:spLocks noGrp="1"/>
          </p:cNvSpPr>
          <p:nvPr>
            <p:ph type="sldNum" sz="quarter" idx="12"/>
          </p:nvPr>
        </p:nvSpPr>
        <p:spPr/>
        <p:txBody>
          <a:bodyPr/>
          <a:lstStyle/>
          <a:p>
            <a:fld id="{11412A12-0539-48D5-9662-9A231473E13A}" type="slidenum">
              <a:rPr lang="el-GR" smtClean="0"/>
              <a:pPr/>
              <a:t>31</a:t>
            </a:fld>
            <a:endParaRPr lang="el-GR"/>
          </a:p>
        </p:txBody>
      </p:sp>
    </p:spTree>
    <p:extLst>
      <p:ext uri="{BB962C8B-B14F-4D97-AF65-F5344CB8AC3E}">
        <p14:creationId xmlns:p14="http://schemas.microsoft.com/office/powerpoint/2010/main" val="4016663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C219A137-41F1-449C-A55D-75BFDDB1AD8B}"/>
              </a:ext>
            </a:extLst>
          </p:cNvPr>
          <p:cNvSpPr>
            <a:spLocks noGrp="1"/>
          </p:cNvSpPr>
          <p:nvPr>
            <p:ph type="title"/>
          </p:nvPr>
        </p:nvSpPr>
        <p:spPr/>
        <p:txBody>
          <a:bodyPr/>
          <a:lstStyle/>
          <a:p>
            <a:r>
              <a:rPr lang="el-GR" b="1" dirty="0">
                <a:effectLst/>
              </a:rPr>
              <a:t>οι Στόχοι ενός Εικονικού Μουσείου</a:t>
            </a:r>
            <a:endParaRPr lang="el-GR" dirty="0"/>
          </a:p>
        </p:txBody>
      </p:sp>
      <p:sp>
        <p:nvSpPr>
          <p:cNvPr id="3" name="Θέση περιεχομένου 2">
            <a:extLst>
              <a:ext uri="{FF2B5EF4-FFF2-40B4-BE49-F238E27FC236}">
                <a16:creationId xmlns:a16="http://schemas.microsoft.com/office/drawing/2014/main" xmlns="" id="{D7AC6866-6A38-4304-8817-180BEEB84BED}"/>
              </a:ext>
            </a:extLst>
          </p:cNvPr>
          <p:cNvSpPr>
            <a:spLocks noGrp="1"/>
          </p:cNvSpPr>
          <p:nvPr>
            <p:ph idx="1"/>
          </p:nvPr>
        </p:nvSpPr>
        <p:spPr/>
        <p:txBody>
          <a:bodyPr>
            <a:normAutofit fontScale="85000" lnSpcReduction="10000"/>
          </a:bodyPr>
          <a:lstStyle/>
          <a:p>
            <a:pPr lvl="0"/>
            <a:r>
              <a:rPr lang="el-GR" dirty="0"/>
              <a:t>Παρουσίαση της πολιτιστικής και εκπαιδευτικής δράσης «Εικονικό Μουσείο» σε ιδρύματα και φορείς που υποστηρίζουν ευπαθείς κοινωνικές ομάδες</a:t>
            </a:r>
          </a:p>
          <a:p>
            <a:pPr lvl="0"/>
            <a:r>
              <a:rPr lang="el-GR" dirty="0"/>
              <a:t> Σκοπός είναι η προσέγγιση ιδρυμάτων και φορέων κοινωνικής αλληλεγγύης με σκοπό την υλοποίηση της δράσης «Εικονικό Μουσείο», η οποία στοχεύει στην αξιοποίηση της πλέον σύγχρονης τεχνολογίας της εικονικής πραγματικότητας (VR) ούτως ώστε όλοι οι πολίτες να έχουν τις ίδιες ευκαιρίες στον πολιτισμό και την παιδεία. </a:t>
            </a:r>
          </a:p>
          <a:p>
            <a:endParaRPr lang="el-GR" dirty="0"/>
          </a:p>
        </p:txBody>
      </p:sp>
      <p:sp>
        <p:nvSpPr>
          <p:cNvPr id="4" name="Θέση αριθμού διαφάνειας 3">
            <a:extLst>
              <a:ext uri="{FF2B5EF4-FFF2-40B4-BE49-F238E27FC236}">
                <a16:creationId xmlns:a16="http://schemas.microsoft.com/office/drawing/2014/main" xmlns="" id="{CF2D8933-286B-48F1-8256-64B91F44CB99}"/>
              </a:ext>
            </a:extLst>
          </p:cNvPr>
          <p:cNvSpPr>
            <a:spLocks noGrp="1"/>
          </p:cNvSpPr>
          <p:nvPr>
            <p:ph type="sldNum" sz="quarter" idx="12"/>
          </p:nvPr>
        </p:nvSpPr>
        <p:spPr/>
        <p:txBody>
          <a:bodyPr/>
          <a:lstStyle/>
          <a:p>
            <a:fld id="{11412A12-0539-48D5-9662-9A231473E13A}" type="slidenum">
              <a:rPr lang="el-GR" smtClean="0"/>
              <a:pPr/>
              <a:t>32</a:t>
            </a:fld>
            <a:endParaRPr lang="el-GR"/>
          </a:p>
        </p:txBody>
      </p:sp>
    </p:spTree>
    <p:extLst>
      <p:ext uri="{BB962C8B-B14F-4D97-AF65-F5344CB8AC3E}">
        <p14:creationId xmlns:p14="http://schemas.microsoft.com/office/powerpoint/2010/main" val="3662994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8EDF21E2-A1D0-4CC2-B18C-BB00111F7465}"/>
              </a:ext>
            </a:extLst>
          </p:cNvPr>
          <p:cNvSpPr>
            <a:spLocks noGrp="1"/>
          </p:cNvSpPr>
          <p:nvPr>
            <p:ph type="title"/>
          </p:nvPr>
        </p:nvSpPr>
        <p:spPr/>
        <p:txBody>
          <a:bodyPr/>
          <a:lstStyle/>
          <a:p>
            <a:r>
              <a:rPr lang="en-US" dirty="0"/>
              <a:t>Edutainment-</a:t>
            </a:r>
            <a:r>
              <a:rPr lang="el-GR" dirty="0" err="1"/>
              <a:t>Εκπαιδευοδιασκέδαση</a:t>
            </a:r>
            <a:endParaRPr lang="el-GR" dirty="0"/>
          </a:p>
        </p:txBody>
      </p:sp>
      <p:sp>
        <p:nvSpPr>
          <p:cNvPr id="3" name="Θέση περιεχομένου 2">
            <a:extLst>
              <a:ext uri="{FF2B5EF4-FFF2-40B4-BE49-F238E27FC236}">
                <a16:creationId xmlns:a16="http://schemas.microsoft.com/office/drawing/2014/main" xmlns="" id="{24F29F8B-53C7-4A03-BBAD-A7EF89F1D432}"/>
              </a:ext>
            </a:extLst>
          </p:cNvPr>
          <p:cNvSpPr>
            <a:spLocks noGrp="1"/>
          </p:cNvSpPr>
          <p:nvPr>
            <p:ph idx="1"/>
          </p:nvPr>
        </p:nvSpPr>
        <p:spPr/>
        <p:txBody>
          <a:bodyPr>
            <a:normAutofit fontScale="85000" lnSpcReduction="20000"/>
          </a:bodyPr>
          <a:lstStyle/>
          <a:p>
            <a:r>
              <a:rPr lang="el-GR" dirty="0"/>
              <a:t>Υπάρχει μια μερίδα ανθρώπων, οι οποίοι πιστεύουν ότι τα μουσεία σήμερα πρέπει να παραμείνουν ως ακριβώς είναι δηλαδή, στατικά, απρόσωπα και με μη </a:t>
            </a:r>
            <a:r>
              <a:rPr lang="el-GR" dirty="0" err="1"/>
              <a:t>διαδραστικές</a:t>
            </a:r>
            <a:r>
              <a:rPr lang="el-GR" dirty="0"/>
              <a:t> εκθέσεις αντικειμένων της ιστορίας. Στην πραγματικότητα κάποιοι μελετητές του θέματος, πιστεύουν ότι οι επισκέπτες των μουσείων δεν θα πρέπει να ενθαρρύνονται καθώς μπορεί να απειλήσουν την αποστολή των μουσείων για διατήρηση της ιστορίας στο πέρασμα των χρόνων. Στον αντίποδα βρίσκονται μερικοί, πιο «σύγχρονοι» οι οποίοι υποστηρίζουν ότι είναι ανάγκη τα μουσεία να αλλάξουν και να προσελκύσουν όσο το δυνατόν περισσότερους επισκέπτες</a:t>
            </a:r>
          </a:p>
        </p:txBody>
      </p:sp>
      <p:sp>
        <p:nvSpPr>
          <p:cNvPr id="4" name="Θέση αριθμού διαφάνειας 3">
            <a:extLst>
              <a:ext uri="{FF2B5EF4-FFF2-40B4-BE49-F238E27FC236}">
                <a16:creationId xmlns:a16="http://schemas.microsoft.com/office/drawing/2014/main" xmlns="" id="{8D0CE66D-F897-40B0-8ADB-99072517ACE1}"/>
              </a:ext>
            </a:extLst>
          </p:cNvPr>
          <p:cNvSpPr>
            <a:spLocks noGrp="1"/>
          </p:cNvSpPr>
          <p:nvPr>
            <p:ph type="sldNum" sz="quarter" idx="12"/>
          </p:nvPr>
        </p:nvSpPr>
        <p:spPr/>
        <p:txBody>
          <a:bodyPr/>
          <a:lstStyle/>
          <a:p>
            <a:fld id="{11412A12-0539-48D5-9662-9A231473E13A}" type="slidenum">
              <a:rPr lang="el-GR" smtClean="0"/>
              <a:pPr/>
              <a:t>33</a:t>
            </a:fld>
            <a:endParaRPr lang="el-GR"/>
          </a:p>
        </p:txBody>
      </p:sp>
    </p:spTree>
    <p:extLst>
      <p:ext uri="{BB962C8B-B14F-4D97-AF65-F5344CB8AC3E}">
        <p14:creationId xmlns:p14="http://schemas.microsoft.com/office/powerpoint/2010/main" val="6884912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49B8415E-1F0E-4C24-8711-5100B09A15DA}"/>
              </a:ext>
            </a:extLst>
          </p:cNvPr>
          <p:cNvSpPr>
            <a:spLocks noGrp="1"/>
          </p:cNvSpPr>
          <p:nvPr>
            <p:ph type="title"/>
          </p:nvPr>
        </p:nvSpPr>
        <p:spPr/>
        <p:txBody>
          <a:bodyPr/>
          <a:lstStyle/>
          <a:p>
            <a:r>
              <a:rPr lang="en-US" dirty="0"/>
              <a:t>Edutainment-</a:t>
            </a:r>
            <a:r>
              <a:rPr lang="el-GR" dirty="0" err="1"/>
              <a:t>Εκπαιδευοδιασκέδαση</a:t>
            </a:r>
            <a:endParaRPr lang="el-GR" dirty="0"/>
          </a:p>
        </p:txBody>
      </p:sp>
      <p:sp>
        <p:nvSpPr>
          <p:cNvPr id="3" name="Θέση περιεχομένου 2">
            <a:extLst>
              <a:ext uri="{FF2B5EF4-FFF2-40B4-BE49-F238E27FC236}">
                <a16:creationId xmlns:a16="http://schemas.microsoft.com/office/drawing/2014/main" xmlns="" id="{C99AD504-5306-4541-9FC6-024C684F66B6}"/>
              </a:ext>
            </a:extLst>
          </p:cNvPr>
          <p:cNvSpPr>
            <a:spLocks noGrp="1"/>
          </p:cNvSpPr>
          <p:nvPr>
            <p:ph idx="1"/>
          </p:nvPr>
        </p:nvSpPr>
        <p:spPr/>
        <p:txBody>
          <a:bodyPr>
            <a:normAutofit fontScale="92500" lnSpcReduction="10000"/>
          </a:bodyPr>
          <a:lstStyle/>
          <a:p>
            <a:r>
              <a:rPr lang="el-GR" dirty="0"/>
              <a:t>τα μουσεία να εξελιχτούν με γνώμονα τις νέες τεχνολογίες δίνοντας έμφαση τόσο στην εκπαίδευση όσο και στην ψυχαγωγία, αν θέλουν να διεκδικήσουν κομμάτι από το μερίδιο της αγοράς πελατών - επισκεπτών. Πρέπει να σημειωθεί, ότι τα μουσεία δεν πρέπει να αλλάξουν την αποστολή και τις αρχές τους αλλά ίσως να βελτιώσουν την εξωστρέφεια  τους με νέα επικοινωνιακά εργαλεία ώστε να γίνουν πιο ελκυστικά για το κοινό. </a:t>
            </a:r>
          </a:p>
        </p:txBody>
      </p:sp>
      <p:sp>
        <p:nvSpPr>
          <p:cNvPr id="4" name="Θέση αριθμού διαφάνειας 3">
            <a:extLst>
              <a:ext uri="{FF2B5EF4-FFF2-40B4-BE49-F238E27FC236}">
                <a16:creationId xmlns:a16="http://schemas.microsoft.com/office/drawing/2014/main" xmlns="" id="{67EF5CD0-A10E-4AF5-8047-C85EA1F56C50}"/>
              </a:ext>
            </a:extLst>
          </p:cNvPr>
          <p:cNvSpPr>
            <a:spLocks noGrp="1"/>
          </p:cNvSpPr>
          <p:nvPr>
            <p:ph type="sldNum" sz="quarter" idx="12"/>
          </p:nvPr>
        </p:nvSpPr>
        <p:spPr/>
        <p:txBody>
          <a:bodyPr/>
          <a:lstStyle/>
          <a:p>
            <a:fld id="{11412A12-0539-48D5-9662-9A231473E13A}" type="slidenum">
              <a:rPr lang="el-GR" smtClean="0"/>
              <a:pPr/>
              <a:t>34</a:t>
            </a:fld>
            <a:endParaRPr lang="el-GR"/>
          </a:p>
        </p:txBody>
      </p:sp>
    </p:spTree>
    <p:extLst>
      <p:ext uri="{BB962C8B-B14F-4D97-AF65-F5344CB8AC3E}">
        <p14:creationId xmlns:p14="http://schemas.microsoft.com/office/powerpoint/2010/main" val="508022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79FB8B3-8B42-4F58-B645-FCFB6A73CC17}"/>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BFEC8213-25EB-4253-B50A-21FE0851FC96}"/>
              </a:ext>
            </a:extLst>
          </p:cNvPr>
          <p:cNvSpPr>
            <a:spLocks noGrp="1"/>
          </p:cNvSpPr>
          <p:nvPr>
            <p:ph idx="1"/>
          </p:nvPr>
        </p:nvSpPr>
        <p:spPr/>
        <p:txBody>
          <a:bodyPr>
            <a:normAutofit fontScale="77500" lnSpcReduction="20000"/>
          </a:bodyPr>
          <a:lstStyle/>
          <a:p>
            <a:r>
              <a:rPr lang="el-GR" dirty="0"/>
              <a:t>Επιπροσθέτως, ο όρος της «</a:t>
            </a:r>
            <a:r>
              <a:rPr lang="el-GR" dirty="0" err="1"/>
              <a:t>εκπαιδευοδιασκέδασης</a:t>
            </a:r>
            <a:r>
              <a:rPr lang="el-GR" dirty="0"/>
              <a:t>» δίνει έμφαση στο σημείο ότι τα μουσεία οφείλουν να καθορίσουν γιατί ο επισκέπτης πηγαίνει σε ένα συγκεκριμένο μουσείο, για διασκέδαση και χαρά ή για εκπαίδευση , επιμόρφωση; Ή μήπως μία σύνθεση και των δυο; Συνεπώς κρίνεται σπουδαίος ο καθορισμός των κινήτρων των επισκεπτών ενός μουσείου και συνακόλουθα το λόγο για τον οποίο το επισκέπτεται κανείς. Κάποιοι από αυτούς: α) απόκτηση γενικών γνώσεων, β) εξαιτίας προσωπικής περιέργειας, γ) διαφυγή από την καθημερινότητα, χαλαρώνοντας με φίλους και την οικογένεια δ) ως εκδοχή εξόδου.</a:t>
            </a:r>
          </a:p>
          <a:p>
            <a:endParaRPr lang="el-GR" dirty="0"/>
          </a:p>
        </p:txBody>
      </p:sp>
      <p:sp>
        <p:nvSpPr>
          <p:cNvPr id="4" name="Θέση αριθμού διαφάνειας 3">
            <a:extLst>
              <a:ext uri="{FF2B5EF4-FFF2-40B4-BE49-F238E27FC236}">
                <a16:creationId xmlns:a16="http://schemas.microsoft.com/office/drawing/2014/main" xmlns="" id="{26C47E61-0C18-4F65-B13B-5AA632F9066B}"/>
              </a:ext>
            </a:extLst>
          </p:cNvPr>
          <p:cNvSpPr>
            <a:spLocks noGrp="1"/>
          </p:cNvSpPr>
          <p:nvPr>
            <p:ph type="sldNum" sz="quarter" idx="12"/>
          </p:nvPr>
        </p:nvSpPr>
        <p:spPr/>
        <p:txBody>
          <a:bodyPr/>
          <a:lstStyle/>
          <a:p>
            <a:fld id="{11412A12-0539-48D5-9662-9A231473E13A}" type="slidenum">
              <a:rPr lang="el-GR" smtClean="0"/>
              <a:pPr/>
              <a:t>35</a:t>
            </a:fld>
            <a:endParaRPr lang="el-GR"/>
          </a:p>
        </p:txBody>
      </p:sp>
    </p:spTree>
    <p:extLst>
      <p:ext uri="{BB962C8B-B14F-4D97-AF65-F5344CB8AC3E}">
        <p14:creationId xmlns:p14="http://schemas.microsoft.com/office/powerpoint/2010/main" val="3599342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62D57030-464F-4C3F-91F4-A4C6CA746A58}"/>
              </a:ext>
            </a:extLst>
          </p:cNvPr>
          <p:cNvSpPr>
            <a:spLocks noGrp="1"/>
          </p:cNvSpPr>
          <p:nvPr>
            <p:ph type="title"/>
          </p:nvPr>
        </p:nvSpPr>
        <p:spPr/>
        <p:txBody>
          <a:bodyPr/>
          <a:lstStyle/>
          <a:p>
            <a:r>
              <a:rPr lang="el-GR" dirty="0"/>
              <a:t>Τα ερωτήματα της ψηφιακής εποχής</a:t>
            </a:r>
          </a:p>
        </p:txBody>
      </p:sp>
      <p:sp>
        <p:nvSpPr>
          <p:cNvPr id="3" name="Θέση περιεχομένου 2">
            <a:extLst>
              <a:ext uri="{FF2B5EF4-FFF2-40B4-BE49-F238E27FC236}">
                <a16:creationId xmlns:a16="http://schemas.microsoft.com/office/drawing/2014/main" xmlns="" id="{D6FB9D91-5F6F-4F8A-9DA8-0C8C94BF2DE8}"/>
              </a:ext>
            </a:extLst>
          </p:cNvPr>
          <p:cNvSpPr>
            <a:spLocks noGrp="1"/>
          </p:cNvSpPr>
          <p:nvPr>
            <p:ph idx="1"/>
          </p:nvPr>
        </p:nvSpPr>
        <p:spPr/>
        <p:txBody>
          <a:bodyPr/>
          <a:lstStyle/>
          <a:p>
            <a:r>
              <a:rPr lang="el-GR" dirty="0"/>
              <a:t>Μπορούν τα Μουσεία να υποκατασταθούν από τις ψηφιακές παρουσιάσεις ;</a:t>
            </a:r>
          </a:p>
        </p:txBody>
      </p:sp>
      <p:sp>
        <p:nvSpPr>
          <p:cNvPr id="4" name="Θέση αριθμού διαφάνειας 3">
            <a:extLst>
              <a:ext uri="{FF2B5EF4-FFF2-40B4-BE49-F238E27FC236}">
                <a16:creationId xmlns:a16="http://schemas.microsoft.com/office/drawing/2014/main" xmlns="" id="{87A1413F-3D79-44FF-8671-F5DBD4D758A8}"/>
              </a:ext>
            </a:extLst>
          </p:cNvPr>
          <p:cNvSpPr>
            <a:spLocks noGrp="1"/>
          </p:cNvSpPr>
          <p:nvPr>
            <p:ph type="sldNum" sz="quarter" idx="12"/>
          </p:nvPr>
        </p:nvSpPr>
        <p:spPr/>
        <p:txBody>
          <a:bodyPr/>
          <a:lstStyle/>
          <a:p>
            <a:fld id="{11412A12-0539-48D5-9662-9A231473E13A}" type="slidenum">
              <a:rPr lang="el-GR" smtClean="0"/>
              <a:pPr/>
              <a:t>36</a:t>
            </a:fld>
            <a:endParaRPr lang="el-GR"/>
          </a:p>
        </p:txBody>
      </p:sp>
    </p:spTree>
    <p:extLst>
      <p:ext uri="{BB962C8B-B14F-4D97-AF65-F5344CB8AC3E}">
        <p14:creationId xmlns:p14="http://schemas.microsoft.com/office/powerpoint/2010/main" val="2066243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xmlns="" id="{D557A0A4-679C-41D2-AA62-FF8DFB33C316}"/>
              </a:ext>
            </a:extLst>
          </p:cNvPr>
          <p:cNvSpPr>
            <a:spLocks noGrp="1"/>
          </p:cNvSpPr>
          <p:nvPr>
            <p:ph type="title"/>
          </p:nvPr>
        </p:nvSpPr>
        <p:spPr/>
        <p:txBody>
          <a:bodyPr/>
          <a:lstStyle/>
          <a:p>
            <a:r>
              <a:rPr lang="el-GR" dirty="0"/>
              <a:t>ΙΑΠΩΝΙΑ</a:t>
            </a:r>
          </a:p>
        </p:txBody>
      </p:sp>
      <p:pic>
        <p:nvPicPr>
          <p:cNvPr id="6" name="Θέση περιεχομένου 5">
            <a:extLst>
              <a:ext uri="{FF2B5EF4-FFF2-40B4-BE49-F238E27FC236}">
                <a16:creationId xmlns:a16="http://schemas.microsoft.com/office/drawing/2014/main" xmlns="" id="{BBA50085-6676-480C-9EF3-8A3F0DE088B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5440" r="5440"/>
          <a:stretch>
            <a:fillRect/>
          </a:stretch>
        </p:blipFill>
        <p:spPr/>
      </p:pic>
      <p:sp>
        <p:nvSpPr>
          <p:cNvPr id="8" name="Θέση κειμένου 7">
            <a:extLst>
              <a:ext uri="{FF2B5EF4-FFF2-40B4-BE49-F238E27FC236}">
                <a16:creationId xmlns:a16="http://schemas.microsoft.com/office/drawing/2014/main" xmlns="" id="{DB8670BE-CEAC-47F3-A22E-D703422955A6}"/>
              </a:ext>
            </a:extLst>
          </p:cNvPr>
          <p:cNvSpPr>
            <a:spLocks noGrp="1"/>
          </p:cNvSpPr>
          <p:nvPr>
            <p:ph type="body" sz="half" idx="2"/>
          </p:nvPr>
        </p:nvSpPr>
        <p:spPr/>
        <p:txBody>
          <a:bodyPr/>
          <a:lstStyle/>
          <a:p>
            <a:endParaRPr lang="el-GR"/>
          </a:p>
        </p:txBody>
      </p:sp>
      <p:sp>
        <p:nvSpPr>
          <p:cNvPr id="4" name="Θέση αριθμού διαφάνειας 3">
            <a:extLst>
              <a:ext uri="{FF2B5EF4-FFF2-40B4-BE49-F238E27FC236}">
                <a16:creationId xmlns:a16="http://schemas.microsoft.com/office/drawing/2014/main" xmlns="" id="{3E15F3E5-F76C-4B5D-9E2C-F0B6C702A74F}"/>
              </a:ext>
            </a:extLst>
          </p:cNvPr>
          <p:cNvSpPr>
            <a:spLocks noGrp="1"/>
          </p:cNvSpPr>
          <p:nvPr>
            <p:ph type="sldNum" sz="quarter" idx="12"/>
          </p:nvPr>
        </p:nvSpPr>
        <p:spPr/>
        <p:txBody>
          <a:bodyPr/>
          <a:lstStyle/>
          <a:p>
            <a:fld id="{11412A12-0539-48D5-9662-9A231473E13A}" type="slidenum">
              <a:rPr lang="el-GR" smtClean="0"/>
              <a:pPr/>
              <a:t>37</a:t>
            </a:fld>
            <a:endParaRPr lang="el-GR"/>
          </a:p>
        </p:txBody>
      </p:sp>
    </p:spTree>
    <p:extLst>
      <p:ext uri="{BB962C8B-B14F-4D97-AF65-F5344CB8AC3E}">
        <p14:creationId xmlns:p14="http://schemas.microsoft.com/office/powerpoint/2010/main" val="18653320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75DE7CCB-A828-4A08-B0B2-71D5FF079B1E}"/>
              </a:ext>
            </a:extLst>
          </p:cNvPr>
          <p:cNvSpPr>
            <a:spLocks noGrp="1"/>
          </p:cNvSpPr>
          <p:nvPr>
            <p:ph type="title"/>
          </p:nvPr>
        </p:nvSpPr>
        <p:spPr/>
        <p:txBody>
          <a:bodyPr/>
          <a:lstStyle/>
          <a:p>
            <a:r>
              <a:rPr lang="el-GR" dirty="0"/>
              <a:t>ΛΟΥΒΡΟ</a:t>
            </a:r>
          </a:p>
        </p:txBody>
      </p:sp>
      <p:pic>
        <p:nvPicPr>
          <p:cNvPr id="7" name="Θέση εικόνας 6" descr="Εικόνα που περιέχει εσωτερικό, τηλεόραση, οθόνη, καθιστός&#10;&#10;Περιγραφή που δημιουργήθηκε αυτόματα">
            <a:extLst>
              <a:ext uri="{FF2B5EF4-FFF2-40B4-BE49-F238E27FC236}">
                <a16:creationId xmlns:a16="http://schemas.microsoft.com/office/drawing/2014/main" xmlns="" id="{51EE7A66-C8CB-4DFD-93B0-188BCF2A95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9987" r="9987"/>
          <a:stretch>
            <a:fillRect/>
          </a:stretch>
        </p:blipFill>
        <p:spPr>
          <a:xfrm>
            <a:off x="1001713" y="381000"/>
            <a:ext cx="7334250" cy="5486400"/>
          </a:xfrm>
        </p:spPr>
      </p:pic>
      <p:sp>
        <p:nvSpPr>
          <p:cNvPr id="4" name="Θέση κειμένου 3">
            <a:extLst>
              <a:ext uri="{FF2B5EF4-FFF2-40B4-BE49-F238E27FC236}">
                <a16:creationId xmlns:a16="http://schemas.microsoft.com/office/drawing/2014/main" xmlns="" id="{AD61ABFB-DFF6-478C-928C-3BD9043482D4}"/>
              </a:ext>
            </a:extLst>
          </p:cNvPr>
          <p:cNvSpPr>
            <a:spLocks noGrp="1"/>
          </p:cNvSpPr>
          <p:nvPr>
            <p:ph type="body" sz="half" idx="2"/>
          </p:nvPr>
        </p:nvSpPr>
        <p:spPr/>
        <p:txBody>
          <a:bodyPr/>
          <a:lstStyle/>
          <a:p>
            <a:endParaRPr lang="el-GR"/>
          </a:p>
        </p:txBody>
      </p:sp>
      <p:sp>
        <p:nvSpPr>
          <p:cNvPr id="5" name="Θέση αριθμού διαφάνειας 4">
            <a:extLst>
              <a:ext uri="{FF2B5EF4-FFF2-40B4-BE49-F238E27FC236}">
                <a16:creationId xmlns:a16="http://schemas.microsoft.com/office/drawing/2014/main" xmlns="" id="{EEAD68E7-4FB0-453A-AD09-C9427071037B}"/>
              </a:ext>
            </a:extLst>
          </p:cNvPr>
          <p:cNvSpPr>
            <a:spLocks noGrp="1"/>
          </p:cNvSpPr>
          <p:nvPr>
            <p:ph type="sldNum" sz="quarter" idx="12"/>
          </p:nvPr>
        </p:nvSpPr>
        <p:spPr/>
        <p:txBody>
          <a:bodyPr/>
          <a:lstStyle/>
          <a:p>
            <a:fld id="{11412A12-0539-48D5-9662-9A231473E13A}" type="slidenum">
              <a:rPr lang="el-GR" smtClean="0"/>
              <a:pPr/>
              <a:t>38</a:t>
            </a:fld>
            <a:endParaRPr lang="el-GR"/>
          </a:p>
        </p:txBody>
      </p:sp>
    </p:spTree>
    <p:extLst>
      <p:ext uri="{BB962C8B-B14F-4D97-AF65-F5344CB8AC3E}">
        <p14:creationId xmlns:p14="http://schemas.microsoft.com/office/powerpoint/2010/main" val="1746665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62590F91-70BA-445A-ACF1-CE77EC3394D7}"/>
              </a:ext>
            </a:extLst>
          </p:cNvPr>
          <p:cNvSpPr>
            <a:spLocks noGrp="1"/>
          </p:cNvSpPr>
          <p:nvPr>
            <p:ph type="title"/>
          </p:nvPr>
        </p:nvSpPr>
        <p:spPr>
          <a:xfrm>
            <a:off x="457200" y="267494"/>
            <a:ext cx="8229600" cy="1399032"/>
          </a:xfrm>
        </p:spPr>
        <p:txBody>
          <a:bodyPr anchor="ctr">
            <a:normAutofit/>
          </a:bodyPr>
          <a:lstStyle/>
          <a:p>
            <a:r>
              <a:rPr lang="en-US" dirty="0"/>
              <a:t>E-BOOK</a:t>
            </a:r>
            <a:endParaRPr lang="el-GR" dirty="0"/>
          </a:p>
        </p:txBody>
      </p:sp>
      <p:pic>
        <p:nvPicPr>
          <p:cNvPr id="7" name="Θέση εικόνας 6" descr="Εικόνα που περιέχει εσωτερικό, καθιστός, δωμάτιο, πίνακας&#10;&#10;Περιγραφή που δημιουργήθηκε αυτόματα">
            <a:extLst>
              <a:ext uri="{FF2B5EF4-FFF2-40B4-BE49-F238E27FC236}">
                <a16:creationId xmlns:a16="http://schemas.microsoft.com/office/drawing/2014/main" xmlns="" id="{942E7072-4A0C-4B81-851E-A8CE7CCFD20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25178"/>
          <a:stretch/>
        </p:blipFill>
        <p:spPr>
          <a:xfrm>
            <a:off x="457200" y="1882808"/>
            <a:ext cx="8229600" cy="4572000"/>
          </a:xfrm>
          <a:noFill/>
        </p:spPr>
      </p:pic>
      <p:sp>
        <p:nvSpPr>
          <p:cNvPr id="5" name="Θέση αριθμού διαφάνειας 4">
            <a:extLst>
              <a:ext uri="{FF2B5EF4-FFF2-40B4-BE49-F238E27FC236}">
                <a16:creationId xmlns:a16="http://schemas.microsoft.com/office/drawing/2014/main" xmlns="" id="{ACA6C2B5-E0E5-4119-9FDA-71E4F70C0E63}"/>
              </a:ext>
            </a:extLst>
          </p:cNvPr>
          <p:cNvSpPr>
            <a:spLocks noGrp="1"/>
          </p:cNvSpPr>
          <p:nvPr>
            <p:ph type="sldNum" sz="quarter" idx="12"/>
          </p:nvPr>
        </p:nvSpPr>
        <p:spPr>
          <a:xfrm>
            <a:off x="7589520" y="6480969"/>
            <a:ext cx="502920" cy="301752"/>
          </a:xfrm>
        </p:spPr>
        <p:txBody>
          <a:bodyPr anchor="b">
            <a:normAutofit/>
          </a:bodyPr>
          <a:lstStyle/>
          <a:p>
            <a:pPr>
              <a:spcAft>
                <a:spcPts val="600"/>
              </a:spcAft>
            </a:pPr>
            <a:fld id="{11412A12-0539-48D5-9662-9A231473E13A}" type="slidenum">
              <a:rPr lang="el-GR" smtClean="0"/>
              <a:pPr>
                <a:spcAft>
                  <a:spcPts val="600"/>
                </a:spcAft>
              </a:pPr>
              <a:t>39</a:t>
            </a:fld>
            <a:endParaRPr lang="el-GR"/>
          </a:p>
        </p:txBody>
      </p:sp>
    </p:spTree>
    <p:extLst>
      <p:ext uri="{BB962C8B-B14F-4D97-AF65-F5344CB8AC3E}">
        <p14:creationId xmlns:p14="http://schemas.microsoft.com/office/powerpoint/2010/main" val="4224805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a:t>MEDIA PLAN</a:t>
            </a:r>
            <a:endParaRPr lang="el-GR" dirty="0"/>
          </a:p>
        </p:txBody>
      </p:sp>
      <p:sp>
        <p:nvSpPr>
          <p:cNvPr id="3" name="2 - Θέση περιεχομένου"/>
          <p:cNvSpPr>
            <a:spLocks noGrp="1"/>
          </p:cNvSpPr>
          <p:nvPr>
            <p:ph idx="1"/>
          </p:nvPr>
        </p:nvSpPr>
        <p:spPr/>
        <p:txBody>
          <a:bodyPr>
            <a:normAutofit fontScale="92500" lnSpcReduction="10000"/>
          </a:bodyPr>
          <a:lstStyle/>
          <a:p>
            <a:r>
              <a:rPr lang="el-GR" dirty="0"/>
              <a:t>Δεδομένης της διάχυσης της τεχνολογίας, καθώς και της σημασίας που διαθέτουν αλλά και του ρόλου που διαδραματίζουν τα </a:t>
            </a:r>
            <a:r>
              <a:rPr lang="el-GR" dirty="0" err="1"/>
              <a:t>social</a:t>
            </a:r>
            <a:r>
              <a:rPr lang="el-GR" dirty="0"/>
              <a:t> </a:t>
            </a:r>
            <a:r>
              <a:rPr lang="el-GR" dirty="0" err="1"/>
              <a:t>media</a:t>
            </a:r>
            <a:r>
              <a:rPr lang="el-GR" dirty="0"/>
              <a:t> στις ημέρες μας, η δημιουργική εμπλοκή κάθε οργανισμού στο πεδίο της κοινωνικής δικτύωσης, ιδιαίτερα δε ενός πολιτιστικού ιδρύματος όπως ένα μουσείο, καθίσταται κορυφαία προτεραιότητα, η οποία, για να αποδώσει, προϋποθέτει την ανάπτυξη ενός σαφούς πλάνου σχετικού με τη δραστηριοποίηση στο ψηφιακό σύμπαν</a:t>
            </a:r>
          </a:p>
        </p:txBody>
      </p:sp>
      <p:sp>
        <p:nvSpPr>
          <p:cNvPr id="5" name="Θέση αριθμού διαφάνειας 4">
            <a:extLst>
              <a:ext uri="{FF2B5EF4-FFF2-40B4-BE49-F238E27FC236}">
                <a16:creationId xmlns:a16="http://schemas.microsoft.com/office/drawing/2014/main" xmlns="" id="{7B1BB1E2-F92B-436D-B209-F4A6912BC25E}"/>
              </a:ext>
            </a:extLst>
          </p:cNvPr>
          <p:cNvSpPr>
            <a:spLocks noGrp="1"/>
          </p:cNvSpPr>
          <p:nvPr>
            <p:ph type="sldNum" sz="quarter" idx="12"/>
          </p:nvPr>
        </p:nvSpPr>
        <p:spPr/>
        <p:txBody>
          <a:bodyPr/>
          <a:lstStyle/>
          <a:p>
            <a:fld id="{11412A12-0539-48D5-9662-9A231473E13A}" type="slidenum">
              <a:rPr lang="el-GR" smtClean="0"/>
              <a:pPr/>
              <a:t>4</a:t>
            </a:fld>
            <a:endParaRPr lang="el-G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A798AED0-C6E1-494F-B816-B364EBA8A3CA}"/>
              </a:ext>
            </a:extLst>
          </p:cNvPr>
          <p:cNvSpPr>
            <a:spLocks noGrp="1"/>
          </p:cNvSpPr>
          <p:nvPr>
            <p:ph type="title"/>
          </p:nvPr>
        </p:nvSpPr>
        <p:spPr/>
        <p:txBody>
          <a:bodyPr/>
          <a:lstStyle/>
          <a:p>
            <a:r>
              <a:rPr lang="el-GR" dirty="0"/>
              <a:t>ΑΡΧΑΙΑ ΑΓΟΡΑ</a:t>
            </a:r>
          </a:p>
        </p:txBody>
      </p:sp>
      <p:pic>
        <p:nvPicPr>
          <p:cNvPr id="6" name="Θέση περιεχομένου 5" descr="Εικόνα που περιέχει κτίριο, τρένο, κόκκινο, οδός&#10;&#10;Περιγραφή που δημιουργήθηκε αυτόματα">
            <a:extLst>
              <a:ext uri="{FF2B5EF4-FFF2-40B4-BE49-F238E27FC236}">
                <a16:creationId xmlns:a16="http://schemas.microsoft.com/office/drawing/2014/main" xmlns="" id="{4BAE6B75-AF54-408A-AB99-63DA53D7FD8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666526"/>
            <a:ext cx="7931224" cy="5116195"/>
          </a:xfrm>
        </p:spPr>
      </p:pic>
      <p:sp>
        <p:nvSpPr>
          <p:cNvPr id="4" name="Θέση αριθμού διαφάνειας 3">
            <a:extLst>
              <a:ext uri="{FF2B5EF4-FFF2-40B4-BE49-F238E27FC236}">
                <a16:creationId xmlns:a16="http://schemas.microsoft.com/office/drawing/2014/main" xmlns="" id="{4D01C344-6A10-4B99-B425-96D17F3E0430}"/>
              </a:ext>
            </a:extLst>
          </p:cNvPr>
          <p:cNvSpPr>
            <a:spLocks noGrp="1"/>
          </p:cNvSpPr>
          <p:nvPr>
            <p:ph type="sldNum" sz="quarter" idx="12"/>
          </p:nvPr>
        </p:nvSpPr>
        <p:spPr/>
        <p:txBody>
          <a:bodyPr/>
          <a:lstStyle/>
          <a:p>
            <a:fld id="{11412A12-0539-48D5-9662-9A231473E13A}" type="slidenum">
              <a:rPr lang="el-GR" smtClean="0"/>
              <a:pPr/>
              <a:t>40</a:t>
            </a:fld>
            <a:endParaRPr lang="el-GR"/>
          </a:p>
        </p:txBody>
      </p:sp>
    </p:spTree>
    <p:extLst>
      <p:ext uri="{BB962C8B-B14F-4D97-AF65-F5344CB8AC3E}">
        <p14:creationId xmlns:p14="http://schemas.microsoft.com/office/powerpoint/2010/main" val="809916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C1F13821-97C0-4BFB-B624-E76906B367FB}"/>
              </a:ext>
            </a:extLst>
          </p:cNvPr>
          <p:cNvSpPr>
            <a:spLocks noGrp="1"/>
          </p:cNvSpPr>
          <p:nvPr>
            <p:ph type="title"/>
          </p:nvPr>
        </p:nvSpPr>
        <p:spPr/>
        <p:txBody>
          <a:bodyPr/>
          <a:lstStyle/>
          <a:p>
            <a:r>
              <a:rPr lang="el-GR" dirty="0"/>
              <a:t>ΟΙ ΨΗΦΙΑΚΕΣ ΥΠΗΡΕΣΙΕΣ ΜΕΤΑ ΤΟΝ </a:t>
            </a:r>
            <a:r>
              <a:rPr lang="en-US" dirty="0"/>
              <a:t>COVID</a:t>
            </a:r>
            <a:endParaRPr lang="el-GR" dirty="0"/>
          </a:p>
        </p:txBody>
      </p:sp>
      <p:sp>
        <p:nvSpPr>
          <p:cNvPr id="3" name="Θέση περιεχομένου 2">
            <a:extLst>
              <a:ext uri="{FF2B5EF4-FFF2-40B4-BE49-F238E27FC236}">
                <a16:creationId xmlns:a16="http://schemas.microsoft.com/office/drawing/2014/main" xmlns="" id="{C4C728BB-2470-4CBB-8257-A090F3C49147}"/>
              </a:ext>
            </a:extLst>
          </p:cNvPr>
          <p:cNvSpPr>
            <a:spLocks noGrp="1"/>
          </p:cNvSpPr>
          <p:nvPr>
            <p:ph idx="1"/>
          </p:nvPr>
        </p:nvSpPr>
        <p:spPr/>
        <p:txBody>
          <a:bodyPr/>
          <a:lstStyle/>
          <a:p>
            <a:r>
              <a:rPr lang="el-GR" dirty="0"/>
              <a:t>ΨΗΦΙΑΚΕΣ ΥΠΗΡΕΣΙΕΣ</a:t>
            </a:r>
          </a:p>
          <a:p>
            <a:r>
              <a:rPr lang="el-GR" dirty="0"/>
              <a:t>ΧΡΕΩΣΗ</a:t>
            </a:r>
          </a:p>
          <a:p>
            <a:r>
              <a:rPr lang="el-GR" dirty="0"/>
              <a:t>ΠΟΙΕΣ ΥΠΗΡΕΣΙΕΣ ΨΗΦΙΟΠΟΙΟΥΝΤΑΙ</a:t>
            </a:r>
          </a:p>
          <a:p>
            <a:r>
              <a:rPr lang="el-GR" dirty="0"/>
              <a:t>ΠΩΣ ΧΡΕΩΝΟΝΤΑΙ</a:t>
            </a:r>
          </a:p>
        </p:txBody>
      </p:sp>
      <p:sp>
        <p:nvSpPr>
          <p:cNvPr id="4" name="Θέση αριθμού διαφάνειας 3">
            <a:extLst>
              <a:ext uri="{FF2B5EF4-FFF2-40B4-BE49-F238E27FC236}">
                <a16:creationId xmlns:a16="http://schemas.microsoft.com/office/drawing/2014/main" xmlns="" id="{1080FA00-6272-4487-BF0B-3FF94E91F90C}"/>
              </a:ext>
            </a:extLst>
          </p:cNvPr>
          <p:cNvSpPr>
            <a:spLocks noGrp="1"/>
          </p:cNvSpPr>
          <p:nvPr>
            <p:ph type="sldNum" sz="quarter" idx="12"/>
          </p:nvPr>
        </p:nvSpPr>
        <p:spPr/>
        <p:txBody>
          <a:bodyPr/>
          <a:lstStyle/>
          <a:p>
            <a:fld id="{11412A12-0539-48D5-9662-9A231473E13A}" type="slidenum">
              <a:rPr lang="el-GR" smtClean="0"/>
              <a:pPr/>
              <a:t>5</a:t>
            </a:fld>
            <a:endParaRPr lang="el-GR"/>
          </a:p>
        </p:txBody>
      </p:sp>
    </p:spTree>
    <p:extLst>
      <p:ext uri="{BB962C8B-B14F-4D97-AF65-F5344CB8AC3E}">
        <p14:creationId xmlns:p14="http://schemas.microsoft.com/office/powerpoint/2010/main" val="428187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xmlns="" id="{29181213-29C1-4296-BC6C-3C0B6215242D}"/>
              </a:ext>
            </a:extLst>
          </p:cNvPr>
          <p:cNvSpPr>
            <a:spLocks noGrp="1"/>
          </p:cNvSpPr>
          <p:nvPr>
            <p:ph type="title"/>
          </p:nvPr>
        </p:nvSpPr>
        <p:spPr/>
        <p:txBody>
          <a:bodyPr>
            <a:normAutofit/>
          </a:bodyPr>
          <a:lstStyle/>
          <a:p>
            <a:r>
              <a:rPr lang="el-GR" sz="3200" dirty="0"/>
              <a:t>ΤΑ ΜΕΣΑ ΚΟΙΝΩΝΙΚΗΣ ΔΙΚΤΥΩΣΗΣ ΤΟΥ ΜΟΥΣΕΙΟΥ ΤΗΣ ΠΟΛΕΩΣ ΤΩΝ ΑΘΗΝΩΝ</a:t>
            </a:r>
          </a:p>
        </p:txBody>
      </p:sp>
      <p:sp>
        <p:nvSpPr>
          <p:cNvPr id="8" name="Θέση περιεχομένου 7">
            <a:extLst>
              <a:ext uri="{FF2B5EF4-FFF2-40B4-BE49-F238E27FC236}">
                <a16:creationId xmlns:a16="http://schemas.microsoft.com/office/drawing/2014/main" xmlns="" id="{5DC5058E-9F43-486B-89E2-0957D9838D9C}"/>
              </a:ext>
            </a:extLst>
          </p:cNvPr>
          <p:cNvSpPr>
            <a:spLocks noGrp="1"/>
          </p:cNvSpPr>
          <p:nvPr>
            <p:ph sz="quarter" idx="1"/>
          </p:nvPr>
        </p:nvSpPr>
        <p:spPr>
          <a:xfrm flipH="1">
            <a:off x="179508" y="1895053"/>
            <a:ext cx="2088236" cy="813867"/>
          </a:xfrm>
        </p:spPr>
        <p:txBody>
          <a:bodyPr>
            <a:normAutofit fontScale="85000" lnSpcReduction="20000"/>
          </a:bodyPr>
          <a:lstStyle/>
          <a:p>
            <a:pPr marL="0" indent="0">
              <a:buNone/>
            </a:pPr>
            <a:endParaRPr lang="en-US" sz="1400" dirty="0"/>
          </a:p>
          <a:p>
            <a:pPr marL="0" indent="0" algn="ctr">
              <a:buNone/>
            </a:pPr>
            <a:r>
              <a:rPr lang="en-US" sz="1600" dirty="0">
                <a:solidFill>
                  <a:schemeClr val="tx2"/>
                </a:solidFill>
                <a:hlinkClick r:id="rId2">
                  <a:extLst>
                    <a:ext uri="{A12FA001-AC4F-418D-AE19-62706E023703}">
                      <ahyp:hlinkClr xmlns:ahyp="http://schemas.microsoft.com/office/drawing/2018/hyperlinkcolor" xmlns="" val="tx"/>
                    </a:ext>
                  </a:extLst>
                </a:hlinkClick>
              </a:rPr>
              <a:t>https://www.facebook.com/AthensCityMuseum/</a:t>
            </a:r>
            <a:endParaRPr lang="el-GR" sz="1600" dirty="0">
              <a:solidFill>
                <a:schemeClr val="tx2"/>
              </a:solidFill>
            </a:endParaRPr>
          </a:p>
        </p:txBody>
      </p:sp>
      <p:sp>
        <p:nvSpPr>
          <p:cNvPr id="9" name="Θέση περιεχομένου 8">
            <a:extLst>
              <a:ext uri="{FF2B5EF4-FFF2-40B4-BE49-F238E27FC236}">
                <a16:creationId xmlns:a16="http://schemas.microsoft.com/office/drawing/2014/main" xmlns="" id="{F6318DB5-CEAC-4524-9825-D2BE03FF9970}"/>
              </a:ext>
            </a:extLst>
          </p:cNvPr>
          <p:cNvSpPr>
            <a:spLocks noGrp="1"/>
          </p:cNvSpPr>
          <p:nvPr>
            <p:ph sz="quarter" idx="2"/>
          </p:nvPr>
        </p:nvSpPr>
        <p:spPr/>
        <p:txBody>
          <a:bodyPr>
            <a:normAutofit fontScale="85000" lnSpcReduction="20000"/>
          </a:bodyPr>
          <a:lstStyle/>
          <a:p>
            <a:pPr marL="0" indent="0">
              <a:buNone/>
            </a:pPr>
            <a:endParaRPr lang="en-US" sz="1800" dirty="0">
              <a:hlinkClick r:id="rId3">
                <a:extLst>
                  <a:ext uri="{A12FA001-AC4F-418D-AE19-62706E023703}">
                    <ahyp:hlinkClr xmlns:ahyp="http://schemas.microsoft.com/office/drawing/2018/hyperlinkcolor" xmlns="" val="tx"/>
                  </a:ext>
                </a:extLst>
              </a:hlinkClick>
            </a:endParaRPr>
          </a:p>
          <a:p>
            <a:pPr marL="0" indent="0">
              <a:buNone/>
            </a:pPr>
            <a:r>
              <a:rPr lang="en-US" sz="1800" dirty="0">
                <a:solidFill>
                  <a:schemeClr val="tx2"/>
                </a:solidFill>
                <a:hlinkClick r:id="rId3">
                  <a:extLst>
                    <a:ext uri="{A12FA001-AC4F-418D-AE19-62706E023703}">
                      <ahyp:hlinkClr xmlns:ahyp="http://schemas.microsoft.com/office/drawing/2018/hyperlinkcolor" xmlns="" val="tx"/>
                    </a:ext>
                  </a:extLst>
                </a:hlinkClick>
              </a:rPr>
              <a:t>https://www.instagram.com/athenscitymuseum/?hl=en</a:t>
            </a:r>
            <a:endParaRPr lang="el-GR" sz="1800" dirty="0">
              <a:solidFill>
                <a:schemeClr val="tx2"/>
              </a:solidFill>
            </a:endParaRPr>
          </a:p>
        </p:txBody>
      </p:sp>
      <p:pic>
        <p:nvPicPr>
          <p:cNvPr id="6" name="Picture 2" descr="Η εικόνα ίσως περιέχει: ένα ή περισσότερα άτομα και κείμενο">
            <a:extLst>
              <a:ext uri="{FF2B5EF4-FFF2-40B4-BE49-F238E27FC236}">
                <a16:creationId xmlns:a16="http://schemas.microsoft.com/office/drawing/2014/main" xmlns="" id="{FE1B6F7C-EE9C-43B7-B4D2-0A537A58C7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963" y="2913019"/>
            <a:ext cx="2880320" cy="326213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xmlns="" id="{9588D952-E47B-4A4C-A84B-24EFFA477F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2708920"/>
            <a:ext cx="3384376" cy="3600400"/>
          </a:xfrm>
          <a:prstGeom prst="rect">
            <a:avLst/>
          </a:prstGeom>
          <a:noFill/>
          <a:extLst>
            <a:ext uri="{909E8E84-426E-40DD-AFC4-6F175D3DCCD1}">
              <a14:hiddenFill xmlns:a14="http://schemas.microsoft.com/office/drawing/2010/main">
                <a:solidFill>
                  <a:srgbClr val="FFFFFF"/>
                </a:solidFill>
              </a14:hiddenFill>
            </a:ext>
          </a:extLst>
        </p:spPr>
      </p:pic>
      <p:sp>
        <p:nvSpPr>
          <p:cNvPr id="3" name="Θέση αριθμού διαφάνειας 2">
            <a:extLst>
              <a:ext uri="{FF2B5EF4-FFF2-40B4-BE49-F238E27FC236}">
                <a16:creationId xmlns:a16="http://schemas.microsoft.com/office/drawing/2014/main" xmlns="" id="{1F29ACB4-DA55-431E-8D77-BD1F9C6CA640}"/>
              </a:ext>
            </a:extLst>
          </p:cNvPr>
          <p:cNvSpPr>
            <a:spLocks noGrp="1"/>
          </p:cNvSpPr>
          <p:nvPr>
            <p:ph type="sldNum" sz="quarter" idx="16"/>
          </p:nvPr>
        </p:nvSpPr>
        <p:spPr>
          <a:xfrm>
            <a:off x="0" y="1272222"/>
            <a:ext cx="533400" cy="244476"/>
          </a:xfrm>
          <a:prstGeom prst="rect">
            <a:avLst/>
          </a:prstGeom>
        </p:spPr>
        <p:txBody>
          <a:bodyPr vert="horz" rtlCol="0" anchor="ctr" anchorCtr="0">
            <a:normAutofit fontScale="85000" lnSpcReduction="20000"/>
          </a:bodyPr>
          <a:lstStyle>
            <a:defPPr>
              <a:defRPr lang="el-GR"/>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4B0D8EB-8653-48AB-979E-690E49EB3C10}" type="slidenum">
              <a:rPr lang="el-GR" smtClean="0"/>
              <a:pPr/>
              <a:t>6</a:t>
            </a:fld>
            <a:endParaRPr lang="el-GR"/>
          </a:p>
        </p:txBody>
      </p:sp>
    </p:spTree>
    <p:extLst>
      <p:ext uri="{BB962C8B-B14F-4D97-AF65-F5344CB8AC3E}">
        <p14:creationId xmlns:p14="http://schemas.microsoft.com/office/powerpoint/2010/main" val="527774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015A1E89-E21C-49B4-97AF-14C5BCC24805}"/>
              </a:ext>
            </a:extLst>
          </p:cNvPr>
          <p:cNvSpPr>
            <a:spLocks noGrp="1"/>
          </p:cNvSpPr>
          <p:nvPr>
            <p:ph type="title"/>
          </p:nvPr>
        </p:nvSpPr>
        <p:spPr/>
        <p:txBody>
          <a:bodyPr/>
          <a:lstStyle/>
          <a:p>
            <a:r>
              <a:rPr lang="el-GR" dirty="0"/>
              <a:t>ΨΗΦΙΑΚΟ ΠΕΡΙΒΑΛΛΟΝ</a:t>
            </a:r>
          </a:p>
        </p:txBody>
      </p:sp>
      <p:sp>
        <p:nvSpPr>
          <p:cNvPr id="3" name="Θέση περιεχομένου 2">
            <a:extLst>
              <a:ext uri="{FF2B5EF4-FFF2-40B4-BE49-F238E27FC236}">
                <a16:creationId xmlns:a16="http://schemas.microsoft.com/office/drawing/2014/main" xmlns="" id="{99F08C85-630E-4E1C-ACE5-E9151E20D09D}"/>
              </a:ext>
            </a:extLst>
          </p:cNvPr>
          <p:cNvSpPr>
            <a:spLocks noGrp="1"/>
          </p:cNvSpPr>
          <p:nvPr>
            <p:ph idx="1"/>
          </p:nvPr>
        </p:nvSpPr>
        <p:spPr/>
        <p:txBody>
          <a:bodyPr>
            <a:normAutofit fontScale="85000" lnSpcReduction="20000"/>
          </a:bodyPr>
          <a:lstStyle/>
          <a:p>
            <a:r>
              <a:rPr lang="el-GR" dirty="0"/>
              <a:t>Τα ψηφιακά μέσα εδώ και χρόνια αποτελούν μέρος των μουσείων, όμως τον τελευταίο καιρό ο ρόλος και η ανάπτυξή τους έχουν λάβει τεράστιες διαστάσεις. Οι ιστοσελίδες των μουσείων είναι ισχυρά μέσα προκειμένου να επικοινωνούν εύκολα και με μεγάλες ταχύτητες με όσο το δυνατόν περισσότερο κόσμο ανά την υφήλιο. Οι ιστοσελίδες παρέχουν χρήσιμες πληροφορίες στο κοινό, επικοινωνούν στον κόσμο το πρόγραμμα και τις εκδηλώσεις, τις εκθέσεις, τις ώρες λειτουργίας και γενικότερα τις υπηρεσίες του μουσείου. Πολλές από τις ιστοσελίδες των μουσείων παρέχουν και εικονικές εκθέσεις ή μέρος των εκθέσεων. </a:t>
            </a:r>
          </a:p>
        </p:txBody>
      </p:sp>
      <p:sp>
        <p:nvSpPr>
          <p:cNvPr id="4" name="Θέση αριθμού διαφάνειας 3">
            <a:extLst>
              <a:ext uri="{FF2B5EF4-FFF2-40B4-BE49-F238E27FC236}">
                <a16:creationId xmlns:a16="http://schemas.microsoft.com/office/drawing/2014/main" xmlns="" id="{1CEA1DF1-9F76-4B46-A133-9D0022A98C54}"/>
              </a:ext>
            </a:extLst>
          </p:cNvPr>
          <p:cNvSpPr>
            <a:spLocks noGrp="1"/>
          </p:cNvSpPr>
          <p:nvPr>
            <p:ph type="sldNum" sz="quarter" idx="12"/>
          </p:nvPr>
        </p:nvSpPr>
        <p:spPr/>
        <p:txBody>
          <a:bodyPr/>
          <a:lstStyle/>
          <a:p>
            <a:fld id="{11412A12-0539-48D5-9662-9A231473E13A}" type="slidenum">
              <a:rPr lang="el-GR" smtClean="0"/>
              <a:pPr/>
              <a:t>7</a:t>
            </a:fld>
            <a:endParaRPr lang="el-GR"/>
          </a:p>
        </p:txBody>
      </p:sp>
    </p:spTree>
    <p:extLst>
      <p:ext uri="{BB962C8B-B14F-4D97-AF65-F5344CB8AC3E}">
        <p14:creationId xmlns:p14="http://schemas.microsoft.com/office/powerpoint/2010/main" val="774331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7E1324DC-0CE1-4041-BE23-A41C8A8500D8}"/>
              </a:ext>
            </a:extLst>
          </p:cNvPr>
          <p:cNvSpPr>
            <a:spLocks noGrp="1"/>
          </p:cNvSpPr>
          <p:nvPr>
            <p:ph type="title"/>
          </p:nvPr>
        </p:nvSpPr>
        <p:spPr/>
        <p:txBody>
          <a:bodyPr/>
          <a:lstStyle/>
          <a:p>
            <a:r>
              <a:rPr lang="el-GR" dirty="0"/>
              <a:t>ΨΗΦΙΑΚΟ ΠΕΡΙΒΑΛΛΟΝ</a:t>
            </a:r>
          </a:p>
        </p:txBody>
      </p:sp>
      <p:sp>
        <p:nvSpPr>
          <p:cNvPr id="3" name="Θέση περιεχομένου 2">
            <a:extLst>
              <a:ext uri="{FF2B5EF4-FFF2-40B4-BE49-F238E27FC236}">
                <a16:creationId xmlns:a16="http://schemas.microsoft.com/office/drawing/2014/main" xmlns="" id="{12CF4834-49D2-4AAA-A280-0044838B9CCE}"/>
              </a:ext>
            </a:extLst>
          </p:cNvPr>
          <p:cNvSpPr>
            <a:spLocks noGrp="1"/>
          </p:cNvSpPr>
          <p:nvPr>
            <p:ph idx="1"/>
          </p:nvPr>
        </p:nvSpPr>
        <p:spPr/>
        <p:txBody>
          <a:bodyPr>
            <a:normAutofit fontScale="70000" lnSpcReduction="20000"/>
          </a:bodyPr>
          <a:lstStyle/>
          <a:p>
            <a:r>
              <a:rPr lang="el-GR" sz="3300" dirty="0"/>
              <a:t>Ορισμένα πάλι παρέχουν και συνδέσεις (</a:t>
            </a:r>
            <a:r>
              <a:rPr lang="el-GR" sz="3300" dirty="0" err="1"/>
              <a:t>links</a:t>
            </a:r>
            <a:r>
              <a:rPr lang="el-GR" sz="3300" dirty="0"/>
              <a:t>) με </a:t>
            </a:r>
            <a:r>
              <a:rPr lang="el-GR" sz="3300" dirty="0" err="1"/>
              <a:t>blogs</a:t>
            </a:r>
            <a:r>
              <a:rPr lang="el-GR" sz="3300" dirty="0"/>
              <a:t> και ομάδες συζήτησης στις οποίες οι επισκέπτες μοιράζονται μεταξύ τους τις απόψεις τους για ένα μουσείο, τι τους άρεσε, τι όχι, τι θα ήθελα να δουν </a:t>
            </a:r>
            <a:r>
              <a:rPr lang="el-GR" sz="3300" dirty="0" err="1"/>
              <a:t>κ.ο.κ.</a:t>
            </a:r>
            <a:r>
              <a:rPr lang="el-GR" sz="3300" dirty="0"/>
              <a:t> Καθώς λοιπόν τα ψηφιακά μέσα έχουν γίνει μέρος της καθημερινής ζωής, οι επισκέπτες των μουσείων αναμένουν τα ψηφιακά αυτά μέσα να εισχωρήσουν και στο μέχρι πρότινος συντηρητικό χώρο των μουσείων είτε υπό την μορφή ηλεκτρονικών υπολογιστών, βίντεο και γενικότερα οπτικοακουστικού υλικού είτε με την </a:t>
            </a:r>
            <a:r>
              <a:rPr lang="el-GR" sz="3300" dirty="0" err="1"/>
              <a:t>διαδραστική</a:t>
            </a:r>
            <a:r>
              <a:rPr lang="el-GR" sz="3300" dirty="0"/>
              <a:t> εμπειρία μέσω πάλι των ηλεκτρονικών υπολογιστών. ν</a:t>
            </a:r>
          </a:p>
          <a:p>
            <a:r>
              <a:rPr lang="el-GR" dirty="0"/>
              <a:t> </a:t>
            </a:r>
          </a:p>
          <a:p>
            <a:endParaRPr lang="el-GR" dirty="0"/>
          </a:p>
        </p:txBody>
      </p:sp>
      <p:sp>
        <p:nvSpPr>
          <p:cNvPr id="4" name="Θέση αριθμού διαφάνειας 3">
            <a:extLst>
              <a:ext uri="{FF2B5EF4-FFF2-40B4-BE49-F238E27FC236}">
                <a16:creationId xmlns:a16="http://schemas.microsoft.com/office/drawing/2014/main" xmlns="" id="{89902A32-12D1-4EBE-980A-40F8CF7EB3CC}"/>
              </a:ext>
            </a:extLst>
          </p:cNvPr>
          <p:cNvSpPr>
            <a:spLocks noGrp="1"/>
          </p:cNvSpPr>
          <p:nvPr>
            <p:ph type="sldNum" sz="quarter" idx="12"/>
          </p:nvPr>
        </p:nvSpPr>
        <p:spPr/>
        <p:txBody>
          <a:bodyPr/>
          <a:lstStyle/>
          <a:p>
            <a:fld id="{11412A12-0539-48D5-9662-9A231473E13A}" type="slidenum">
              <a:rPr lang="el-GR" smtClean="0"/>
              <a:pPr/>
              <a:t>8</a:t>
            </a:fld>
            <a:endParaRPr lang="el-GR"/>
          </a:p>
        </p:txBody>
      </p:sp>
    </p:spTree>
    <p:extLst>
      <p:ext uri="{BB962C8B-B14F-4D97-AF65-F5344CB8AC3E}">
        <p14:creationId xmlns:p14="http://schemas.microsoft.com/office/powerpoint/2010/main" val="1023520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9BD622AE-720A-40C8-9C46-1118D8FA7E59}"/>
              </a:ext>
            </a:extLst>
          </p:cNvPr>
          <p:cNvSpPr>
            <a:spLocks noGrp="1"/>
          </p:cNvSpPr>
          <p:nvPr>
            <p:ph type="title"/>
          </p:nvPr>
        </p:nvSpPr>
        <p:spPr/>
        <p:txBody>
          <a:bodyPr/>
          <a:lstStyle/>
          <a:p>
            <a:r>
              <a:rPr lang="el-GR" dirty="0"/>
              <a:t>ΨΗΦΙΑΚΟ ΠΕΡΙΒΑΛΛΟΝ</a:t>
            </a:r>
          </a:p>
        </p:txBody>
      </p:sp>
      <p:sp>
        <p:nvSpPr>
          <p:cNvPr id="3" name="Θέση περιεχομένου 2">
            <a:extLst>
              <a:ext uri="{FF2B5EF4-FFF2-40B4-BE49-F238E27FC236}">
                <a16:creationId xmlns:a16="http://schemas.microsoft.com/office/drawing/2014/main" xmlns="" id="{84677B93-1659-45AB-9184-7C6168EF3121}"/>
              </a:ext>
            </a:extLst>
          </p:cNvPr>
          <p:cNvSpPr>
            <a:spLocks noGrp="1"/>
          </p:cNvSpPr>
          <p:nvPr>
            <p:ph idx="1"/>
          </p:nvPr>
        </p:nvSpPr>
        <p:spPr/>
        <p:txBody>
          <a:bodyPr>
            <a:normAutofit fontScale="77500" lnSpcReduction="20000"/>
          </a:bodyPr>
          <a:lstStyle/>
          <a:p>
            <a:r>
              <a:rPr lang="el-GR" sz="3200" dirty="0"/>
              <a:t>Στον αντίποδα, πρέπει να αναφερθεί ότι οι </a:t>
            </a:r>
            <a:r>
              <a:rPr lang="el-GR" sz="3200" dirty="0" err="1"/>
              <a:t>ιστότοποι</a:t>
            </a:r>
            <a:r>
              <a:rPr lang="el-GR" sz="3200" dirty="0"/>
              <a:t> μπορούν να αποτελέσουν πρόβλημα αν όταν διεκδικήσουν τον ρόλο και την θέση των πραγματικών μουσείων. Κάτι τέτοιο σε κάθε περίπτωση πρέπει να αποφευχθεί καθώς δεν πρέπει να ξεχνάει κανείς ότι οι ηλεκτρονικές σελίδες ενός μουσείου είναι εικονικές αναπαραστάσεις αυτού και όχι το αυθεντικό υλικό. Τέλος, το διαδίκτυο προσφέρει αμέτρητες συνδέσεις σε άπειρα μουσεία σε όλο τον κόσμο. Όμως, δεν είναι ακόμα ξεκάθαρο αν οι ιστοσελίδες ενός μουσείου ενθαρρύνουν τους on </a:t>
            </a:r>
            <a:r>
              <a:rPr lang="el-GR" sz="3200" dirty="0" err="1"/>
              <a:t>line</a:t>
            </a:r>
            <a:r>
              <a:rPr lang="el-GR" sz="3200" dirty="0"/>
              <a:t> επισκέπτες τελικά να το επισκεφτούν</a:t>
            </a:r>
            <a:endParaRPr lang="el-GR" dirty="0"/>
          </a:p>
        </p:txBody>
      </p:sp>
      <p:sp>
        <p:nvSpPr>
          <p:cNvPr id="4" name="Θέση αριθμού διαφάνειας 3">
            <a:extLst>
              <a:ext uri="{FF2B5EF4-FFF2-40B4-BE49-F238E27FC236}">
                <a16:creationId xmlns:a16="http://schemas.microsoft.com/office/drawing/2014/main" xmlns="" id="{56DEE1C6-D59D-409C-B7DC-DA4AAF5456D3}"/>
              </a:ext>
            </a:extLst>
          </p:cNvPr>
          <p:cNvSpPr>
            <a:spLocks noGrp="1"/>
          </p:cNvSpPr>
          <p:nvPr>
            <p:ph type="sldNum" sz="quarter" idx="12"/>
          </p:nvPr>
        </p:nvSpPr>
        <p:spPr/>
        <p:txBody>
          <a:bodyPr/>
          <a:lstStyle/>
          <a:p>
            <a:fld id="{11412A12-0539-48D5-9662-9A231473E13A}" type="slidenum">
              <a:rPr lang="el-GR" smtClean="0"/>
              <a:pPr/>
              <a:t>9</a:t>
            </a:fld>
            <a:endParaRPr lang="el-GR"/>
          </a:p>
        </p:txBody>
      </p:sp>
    </p:spTree>
    <p:extLst>
      <p:ext uri="{BB962C8B-B14F-4D97-AF65-F5344CB8AC3E}">
        <p14:creationId xmlns:p14="http://schemas.microsoft.com/office/powerpoint/2010/main" val="13375741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Ζωντάνι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Ζωντάνι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Ζωντάνι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1839</Words>
  <Application>Microsoft Office PowerPoint</Application>
  <PresentationFormat>Προβολή στην οθόνη (4:3)</PresentationFormat>
  <Paragraphs>140</Paragraphs>
  <Slides>40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40</vt:i4>
      </vt:variant>
    </vt:vector>
  </HeadingPairs>
  <TitlesOfParts>
    <vt:vector size="41" baseType="lpstr">
      <vt:lpstr>Ζωντάνια</vt:lpstr>
      <vt:lpstr>3ο  ΜΑΘΗΜΑ: ΜΟΥΣΕΙΑ ΩΣ ΦΟΡΕΙΣ ΠΟΛΙΤΙΣΤΙΚΗΣ ΔΙΑΧΕΙΡΙΣΗΣ  ΕΘΝΙΚΗ ΣΧΟΛΗ ΔΗΜΟΣΙΑΣ ΔΙΟΙΚΗΣΗΣ ΚΑΙ ΑΥΤΟΔΙΟΙΚΗΣΗΣ</vt:lpstr>
      <vt:lpstr>ΣΤΡΑΤΗΓΙΚΟ ΠΛΑΝΟ</vt:lpstr>
      <vt:lpstr>ΔΥΝΗΤΙΚΟΙ ΣΤΟΧΟΙ</vt:lpstr>
      <vt:lpstr>MEDIA PLAN</vt:lpstr>
      <vt:lpstr>ΟΙ ΨΗΦΙΑΚΕΣ ΥΠΗΡΕΣΙΕΣ ΜΕΤΑ ΤΟΝ COVID</vt:lpstr>
      <vt:lpstr>ΤΑ ΜΕΣΑ ΚΟΙΝΩΝΙΚΗΣ ΔΙΚΤΥΩΣΗΣ ΤΟΥ ΜΟΥΣΕΙΟΥ ΤΗΣ ΠΟΛΕΩΣ ΤΩΝ ΑΘΗΝΩΝ</vt:lpstr>
      <vt:lpstr>ΨΗΦΙΑΚΟ ΠΕΡΙΒΑΛΛΟΝ</vt:lpstr>
      <vt:lpstr>ΨΗΦΙΑΚΟ ΠΕΡΙΒΑΛΛΟΝ</vt:lpstr>
      <vt:lpstr>ΨΗΦΙΑΚΟ ΠΕΡΙΒΑΛΛΟΝ</vt:lpstr>
      <vt:lpstr>ΨΗΦΙΑΚΗ ΕΠΟΧΗ</vt:lpstr>
      <vt:lpstr>ΠΛΑΝΟ ΔΡΑΣΗΣ</vt:lpstr>
      <vt:lpstr>ΝΕΕΣ ΑΝΑΓΚΕΣ</vt:lpstr>
      <vt:lpstr>Παρουσίαση του PowerPoint</vt:lpstr>
      <vt:lpstr>Παρουσίαση του PowerPoint</vt:lpstr>
      <vt:lpstr>Παρουσίαση του PowerPoint</vt:lpstr>
      <vt:lpstr>ΠΑΡΑΓΩΓΗ ΑΝΑΡΤΗΣΗΣ</vt:lpstr>
      <vt:lpstr>ΨΗΦΙΑΚΟ ΑΠΟΘΕΤΗΡΙΟ</vt:lpstr>
      <vt:lpstr>ΟΦΕΛΗ ΑΠΟΘΕΤΗΡΙΟΥ</vt:lpstr>
      <vt:lpstr>ΟΦΕΛΗ ΑΠΟΘΕΤΗΡΙΟΥ</vt:lpstr>
      <vt:lpstr>Virtual Museum- Edutainement</vt:lpstr>
      <vt:lpstr>Παρουσίαση του PowerPoint</vt:lpstr>
      <vt:lpstr>VR TOYR</vt:lpstr>
      <vt:lpstr>ΨΗΦΙΑΚΟ ΜΟΥΣΕΙΟ</vt:lpstr>
      <vt:lpstr>Υβριδικό Μουσείο</vt:lpstr>
      <vt:lpstr>ΕΠΙΚΟΙΝΩΝΙΑ ΚΑΙ ΨΗΦΙΑΚΟ ΠΕΡΙΒΑΛΛΟΝ</vt:lpstr>
      <vt:lpstr>ΕΚΠΑΙΔΕΥΤΙΚΟΙ ΣΚΟΠΟΙ </vt:lpstr>
      <vt:lpstr>Το Ψηφιακό Μουσείο </vt:lpstr>
      <vt:lpstr>Το Ψηφιακό Μουσείο </vt:lpstr>
      <vt:lpstr>ΑΧΡΟΝΙΚΟ, ΧΩΡΙΣ ΔΟΜΗ ΨΗΦΙΑΚΟ ΜΟΥΣΕΙΟ</vt:lpstr>
      <vt:lpstr>οι Στόχοι ενός Εικονικού Μουσείου</vt:lpstr>
      <vt:lpstr>οι Στόχοι ενός Εικονικού Μουσείου</vt:lpstr>
      <vt:lpstr>οι Στόχοι ενός Εικονικού Μουσείου</vt:lpstr>
      <vt:lpstr>Edutainment-Εκπαιδευοδιασκέδαση</vt:lpstr>
      <vt:lpstr>Edutainment-Εκπαιδευοδιασκέδαση</vt:lpstr>
      <vt:lpstr>Παρουσίαση του PowerPoint</vt:lpstr>
      <vt:lpstr>Τα ερωτήματα της ψηφιακής εποχής</vt:lpstr>
      <vt:lpstr>ΙΑΠΩΝΙΑ</vt:lpstr>
      <vt:lpstr>ΛΟΥΒΡΟ</vt:lpstr>
      <vt:lpstr>E-BOOK</vt:lpstr>
      <vt:lpstr>ΑΡΧΑΙΑ ΑΓΟΡΑ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3ο  ΜΑΘΗΜΑ: ΜΟΥΣΕΙΑ ΩΣ ΦΟΡΕΙΣ ΠΟΛΙΤΙΣΤΙΚΗΣ ΔΙΑΧΕΙΡΙΣΗΣ  ΕΘΝΙΚΗ ΣΧΟΛΗ ΔΗΜΟΣΙΑΣ ΔΙΟΙΚΗΣΗΣ ΚΑΙ ΑΥΤΟΔΙΟΙΚΗΣΗΣ</dc:title>
  <dc:creator>ΣΤΕΦΑΝΟΣ ΚΑΒΑΛΛΙΕΡΑΚΗΣ</dc:creator>
  <cp:lastModifiedBy>Αναστάσιος Χονδρογιάννης</cp:lastModifiedBy>
  <cp:revision>1</cp:revision>
  <dcterms:created xsi:type="dcterms:W3CDTF">2020-05-10T18:57:55Z</dcterms:created>
  <dcterms:modified xsi:type="dcterms:W3CDTF">2021-04-13T05:46:01Z</dcterms:modified>
</cp:coreProperties>
</file>