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7" r:id="rId3"/>
    <p:sldId id="260" r:id="rId4"/>
    <p:sldId id="261" r:id="rId5"/>
    <p:sldId id="262" r:id="rId6"/>
    <p:sldId id="263" r:id="rId7"/>
    <p:sldId id="267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E4534-657E-4F08-975F-36E415C44BDF}" type="datetimeFigureOut">
              <a:rPr lang="el-GR" smtClean="0"/>
              <a:t>5/9/2022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4DD68-33DC-457F-8774-A28FFA7EF5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350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4DD68-33DC-457F-8774-A28FFA7EF5A7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975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4DD68-33DC-457F-8774-A28FFA7EF5A7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856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5E65-07EC-45EC-908B-24426C825992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29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B1FF-64DA-4C33-925E-E228D5681E72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293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DEF9-CA87-4E24-9A6E-498842BA19FD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032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298E-FA80-4BED-B694-6D1ABD86B4E0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17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4BF-B29F-46F8-A0BC-19B71C11E9FE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94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E01E-1B70-494B-8413-1396014618D0}" type="datetime1">
              <a:rPr lang="el-GR" smtClean="0"/>
              <a:t>5/9/2022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029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F1FF-9FA3-4269-9671-CE3350A784E1}" type="datetime1">
              <a:rPr lang="el-GR" smtClean="0"/>
              <a:t>5/9/2022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641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D10-B100-485E-8033-885E256CB286}" type="datetime1">
              <a:rPr lang="el-GR" smtClean="0"/>
              <a:t>5/9/2022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36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9F13-C386-4EC6-83FA-3F00CCCFF513}" type="datetime1">
              <a:rPr lang="el-GR" smtClean="0"/>
              <a:t>5/9/2022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62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4E77-8E79-496A-BF9C-4E9CD714B4A4}" type="datetime1">
              <a:rPr lang="el-GR" smtClean="0"/>
              <a:t>5/9/2022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75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2AEC-89A8-4A48-98E1-2784B3F4C708}" type="datetime1">
              <a:rPr lang="el-GR" smtClean="0"/>
              <a:t>5/9/2022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121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99616-89FF-4316-A129-E355529527CF}" type="datetime1">
              <a:rPr lang="el-GR" smtClean="0"/>
              <a:t>5/9/2022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C8F20-4108-4375-8050-F47998049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463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60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949441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544" y="0"/>
            <a:ext cx="5761456" cy="6858000"/>
          </a:xfrm>
          <a:prstGeom prst="rect">
            <a:avLst/>
          </a:prstGeo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935915" y="6356350"/>
            <a:ext cx="10079916" cy="365125"/>
          </a:xfrm>
        </p:spPr>
        <p:txBody>
          <a:bodyPr/>
          <a:lstStyle/>
          <a:p>
            <a:r>
              <a:rPr lang="es-ES" dirty="0" smtClean="0"/>
              <a:t>Enseñanza de ELE Escuela Nacional de Administración Pública, KH Serie Académica, Primera Fase Especiail de Estudios Enseñante María Ch. Diagouma Año Académico 2021-2022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584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812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89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Enseñanza de ELE Escuela Nacional de Administración Pública, KH Serie Académica, Primera Fase Especiail de Estudios Enseñante María Ch. Diagouma Año Académico 2021-2022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33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5600700" y="6480698"/>
            <a:ext cx="6039074" cy="365125"/>
          </a:xfrm>
        </p:spPr>
        <p:txBody>
          <a:bodyPr/>
          <a:lstStyle/>
          <a:p>
            <a:r>
              <a:rPr lang="es-ES" dirty="0" smtClean="0"/>
              <a:t>Enseñanza de ELE Escuela Nacional de Administración Pública, KH Serie Académica, Primera Fase Especiail de Estudios Enseñante María Ch. Diagouma Año Académico 2021-2022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987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983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Enseñanza de ELE Escuela Nacional de Administración Pública, KH Serie Académica, Primera Fase Especiail de Estudios Enseñante María Ch. Diagouma Año Académico 2021-2022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7</a:t>
            </a:fld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5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182880" y="6356350"/>
            <a:ext cx="7970520" cy="365125"/>
          </a:xfrm>
        </p:spPr>
        <p:txBody>
          <a:bodyPr/>
          <a:lstStyle/>
          <a:p>
            <a:r>
              <a:rPr lang="es-ES" dirty="0" smtClean="0"/>
              <a:t>Enseñanza de ELE Escuela Nacional de Administración Pública, KH Serie Académica, Primera Fase Especiail de Estudios Enseñante María Ch. Diagouma Año Académico 2021-2022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89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002" y="0"/>
            <a:ext cx="12547001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1796527" y="6356350"/>
            <a:ext cx="9219303" cy="365125"/>
          </a:xfrm>
        </p:spPr>
        <p:txBody>
          <a:bodyPr/>
          <a:lstStyle/>
          <a:p>
            <a:r>
              <a:rPr lang="es-ES" dirty="0" smtClean="0"/>
              <a:t>Enseñanza de ELE Escuela Nacional de Administración Pública, KH Serie Académica, Primera Fase Especiail de Estudios Enseñante María Ch. Diagouma Año Académico 2021-2022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8F20-4108-4375-8050-F47998049287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393761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272</Words>
  <Application>Microsoft Office PowerPoint</Application>
  <PresentationFormat>Ευρεία οθόνη</PresentationFormat>
  <Paragraphs>22</Paragraphs>
  <Slides>10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Diagouma</dc:creator>
  <cp:lastModifiedBy>Maria Diagouma</cp:lastModifiedBy>
  <cp:revision>3</cp:revision>
  <dcterms:created xsi:type="dcterms:W3CDTF">2022-09-05T08:37:09Z</dcterms:created>
  <dcterms:modified xsi:type="dcterms:W3CDTF">2022-09-05T08:41:01Z</dcterms:modified>
</cp:coreProperties>
</file>