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85" r:id="rId1"/>
  </p:sldMasterIdLst>
  <p:notesMasterIdLst>
    <p:notesMasterId r:id="rId8"/>
  </p:notesMasterIdLst>
  <p:sldIdLst>
    <p:sldId id="370" r:id="rId2"/>
    <p:sldId id="517" r:id="rId3"/>
    <p:sldId id="518" r:id="rId4"/>
    <p:sldId id="519" r:id="rId5"/>
    <p:sldId id="520" r:id="rId6"/>
    <p:sldId id="382" r:id="rId7"/>
  </p:sldIdLst>
  <p:sldSz cx="9144000" cy="6858000" type="screen4x3"/>
  <p:notesSz cx="6858000" cy="9926638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defRPr sz="3200" kern="1200">
        <a:solidFill>
          <a:schemeClr val="bg1"/>
        </a:solidFill>
        <a:latin typeface="Book Antiqua" pitchFamily="18" charset="0"/>
        <a:ea typeface="Microsoft YaHei" pitchFamily="34" charset="-122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defRPr sz="3200" kern="1200">
        <a:solidFill>
          <a:schemeClr val="bg1"/>
        </a:solidFill>
        <a:latin typeface="Book Antiqua" pitchFamily="18" charset="0"/>
        <a:ea typeface="Microsoft YaHei" pitchFamily="34" charset="-122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defRPr sz="3200" kern="1200">
        <a:solidFill>
          <a:schemeClr val="bg1"/>
        </a:solidFill>
        <a:latin typeface="Book Antiqua" pitchFamily="18" charset="0"/>
        <a:ea typeface="Microsoft YaHei" pitchFamily="34" charset="-122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defRPr sz="3200" kern="1200">
        <a:solidFill>
          <a:schemeClr val="bg1"/>
        </a:solidFill>
        <a:latin typeface="Book Antiqua" pitchFamily="18" charset="0"/>
        <a:ea typeface="Microsoft YaHei" pitchFamily="34" charset="-122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defRPr sz="3200" kern="1200">
        <a:solidFill>
          <a:schemeClr val="bg1"/>
        </a:solidFill>
        <a:latin typeface="Book Antiqua" pitchFamily="18" charset="0"/>
        <a:ea typeface="Microsoft YaHei" pitchFamily="34" charset="-122"/>
        <a:cs typeface="+mn-cs"/>
      </a:defRPr>
    </a:lvl5pPr>
    <a:lvl6pPr marL="2286000" algn="l" defTabSz="914400" rtl="0" eaLnBrk="1" latinLnBrk="0" hangingPunct="1">
      <a:defRPr sz="3200" kern="1200">
        <a:solidFill>
          <a:schemeClr val="bg1"/>
        </a:solidFill>
        <a:latin typeface="Book Antiqua" pitchFamily="18" charset="0"/>
        <a:ea typeface="Microsoft YaHei" pitchFamily="34" charset="-122"/>
        <a:cs typeface="+mn-cs"/>
      </a:defRPr>
    </a:lvl6pPr>
    <a:lvl7pPr marL="2743200" algn="l" defTabSz="914400" rtl="0" eaLnBrk="1" latinLnBrk="0" hangingPunct="1">
      <a:defRPr sz="3200" kern="1200">
        <a:solidFill>
          <a:schemeClr val="bg1"/>
        </a:solidFill>
        <a:latin typeface="Book Antiqua" pitchFamily="18" charset="0"/>
        <a:ea typeface="Microsoft YaHei" pitchFamily="34" charset="-122"/>
        <a:cs typeface="+mn-cs"/>
      </a:defRPr>
    </a:lvl7pPr>
    <a:lvl8pPr marL="3200400" algn="l" defTabSz="914400" rtl="0" eaLnBrk="1" latinLnBrk="0" hangingPunct="1">
      <a:defRPr sz="3200" kern="1200">
        <a:solidFill>
          <a:schemeClr val="bg1"/>
        </a:solidFill>
        <a:latin typeface="Book Antiqua" pitchFamily="18" charset="0"/>
        <a:ea typeface="Microsoft YaHei" pitchFamily="34" charset="-122"/>
        <a:cs typeface="+mn-cs"/>
      </a:defRPr>
    </a:lvl8pPr>
    <a:lvl9pPr marL="3657600" algn="l" defTabSz="914400" rtl="0" eaLnBrk="1" latinLnBrk="0" hangingPunct="1">
      <a:defRPr sz="3200" kern="1200">
        <a:solidFill>
          <a:schemeClr val="bg1"/>
        </a:solidFill>
        <a:latin typeface="Book Antiqua" pitchFamily="18" charset="0"/>
        <a:ea typeface="Microsoft YaHei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31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97" autoAdjust="0"/>
    <p:restoredTop sz="85637" autoAdjust="0"/>
  </p:normalViewPr>
  <p:slideViewPr>
    <p:cSldViewPr>
      <p:cViewPr varScale="1">
        <p:scale>
          <a:sx n="59" d="100"/>
          <a:sy n="59" d="100"/>
        </p:scale>
        <p:origin x="1468" y="4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  <p:guide orient="horz"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970B713-2CBF-43E2-909F-A8742D3A71DA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16475469-AA32-407D-BD22-2C0E6A015E77}" type="pres">
      <dgm:prSet presAssocID="{7970B713-2CBF-43E2-909F-A8742D3A71D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l-GR"/>
        </a:p>
      </dgm:t>
    </dgm:pt>
    <dgm:pt modelId="{8F5AEF73-2A38-4F83-AE96-6BE2757EA6F9}" type="pres">
      <dgm:prSet presAssocID="{7970B713-2CBF-43E2-909F-A8742D3A71DA}" presName="Name1" presStyleCnt="0"/>
      <dgm:spPr/>
    </dgm:pt>
    <dgm:pt modelId="{64B12BE2-CBBB-4491-9912-A28844BE5FA8}" type="pres">
      <dgm:prSet presAssocID="{7970B713-2CBF-43E2-909F-A8742D3A71DA}" presName="cycle" presStyleCnt="0"/>
      <dgm:spPr/>
    </dgm:pt>
    <dgm:pt modelId="{9FE559A3-6CE2-455F-A9C6-19B3E0ACB416}" type="pres">
      <dgm:prSet presAssocID="{7970B713-2CBF-43E2-909F-A8742D3A71DA}" presName="srcNode" presStyleLbl="node1" presStyleIdx="0" presStyleCnt="0"/>
      <dgm:spPr/>
    </dgm:pt>
    <dgm:pt modelId="{67D4F09B-DC60-43B5-BCE4-8AF64241FB9C}" type="pres">
      <dgm:prSet presAssocID="{7970B713-2CBF-43E2-909F-A8742D3A71DA}" presName="conn" presStyleLbl="parChTrans1D2" presStyleIdx="0" presStyleCnt="1"/>
      <dgm:spPr/>
    </dgm:pt>
    <dgm:pt modelId="{75C8DBD9-8CFF-414B-B40E-E692DF424BB5}" type="pres">
      <dgm:prSet presAssocID="{7970B713-2CBF-43E2-909F-A8742D3A71DA}" presName="extraNode" presStyleLbl="node1" presStyleIdx="0" presStyleCnt="0"/>
      <dgm:spPr/>
    </dgm:pt>
    <dgm:pt modelId="{D8645B52-82D5-482D-9374-F03D020C5D5A}" type="pres">
      <dgm:prSet presAssocID="{7970B713-2CBF-43E2-909F-A8742D3A71DA}" presName="dstNode" presStyleLbl="node1" presStyleIdx="0" presStyleCnt="0"/>
      <dgm:spPr/>
    </dgm:pt>
  </dgm:ptLst>
  <dgm:cxnLst>
    <dgm:cxn modelId="{511A3622-465E-4861-B4D9-51E85787515B}" type="presOf" srcId="{7970B713-2CBF-43E2-909F-A8742D3A71DA}" destId="{16475469-AA32-407D-BD22-2C0E6A015E77}" srcOrd="0" destOrd="0" presId="urn:microsoft.com/office/officeart/2008/layout/VerticalCurvedList"/>
    <dgm:cxn modelId="{38077E25-34B1-42E0-807E-3E52A1E8A63C}" type="presParOf" srcId="{16475469-AA32-407D-BD22-2C0E6A015E77}" destId="{8F5AEF73-2A38-4F83-AE96-6BE2757EA6F9}" srcOrd="0" destOrd="0" presId="urn:microsoft.com/office/officeart/2008/layout/VerticalCurvedList"/>
    <dgm:cxn modelId="{5BBF5B1E-D609-42E9-917F-4116C574B98A}" type="presParOf" srcId="{8F5AEF73-2A38-4F83-AE96-6BE2757EA6F9}" destId="{64B12BE2-CBBB-4491-9912-A28844BE5FA8}" srcOrd="0" destOrd="0" presId="urn:microsoft.com/office/officeart/2008/layout/VerticalCurvedList"/>
    <dgm:cxn modelId="{A29FF54A-435A-4858-B186-08539E3F7E14}" type="presParOf" srcId="{64B12BE2-CBBB-4491-9912-A28844BE5FA8}" destId="{9FE559A3-6CE2-455F-A9C6-19B3E0ACB416}" srcOrd="0" destOrd="0" presId="urn:microsoft.com/office/officeart/2008/layout/VerticalCurvedList"/>
    <dgm:cxn modelId="{61F2AF73-7966-488C-92C7-00DD73A8C73F}" type="presParOf" srcId="{64B12BE2-CBBB-4491-9912-A28844BE5FA8}" destId="{67D4F09B-DC60-43B5-BCE4-8AF64241FB9C}" srcOrd="1" destOrd="0" presId="urn:microsoft.com/office/officeart/2008/layout/VerticalCurvedList"/>
    <dgm:cxn modelId="{580E81A4-D233-42F3-A7EC-F4859E674EF8}" type="presParOf" srcId="{64B12BE2-CBBB-4491-9912-A28844BE5FA8}" destId="{75C8DBD9-8CFF-414B-B40E-E692DF424BB5}" srcOrd="2" destOrd="0" presId="urn:microsoft.com/office/officeart/2008/layout/VerticalCurvedList"/>
    <dgm:cxn modelId="{9F6D0919-D9D9-4585-BBBC-C7B74B9FBCFF}" type="presParOf" srcId="{64B12BE2-CBBB-4491-9912-A28844BE5FA8}" destId="{D8645B52-82D5-482D-9374-F03D020C5D5A}" srcOrd="3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70B713-2CBF-43E2-909F-A8742D3A71DA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16475469-AA32-407D-BD22-2C0E6A015E77}" type="pres">
      <dgm:prSet presAssocID="{7970B713-2CBF-43E2-909F-A8742D3A71D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l-GR"/>
        </a:p>
      </dgm:t>
    </dgm:pt>
    <dgm:pt modelId="{8F5AEF73-2A38-4F83-AE96-6BE2757EA6F9}" type="pres">
      <dgm:prSet presAssocID="{7970B713-2CBF-43E2-909F-A8742D3A71DA}" presName="Name1" presStyleCnt="0"/>
      <dgm:spPr/>
    </dgm:pt>
    <dgm:pt modelId="{64B12BE2-CBBB-4491-9912-A28844BE5FA8}" type="pres">
      <dgm:prSet presAssocID="{7970B713-2CBF-43E2-909F-A8742D3A71DA}" presName="cycle" presStyleCnt="0"/>
      <dgm:spPr/>
    </dgm:pt>
    <dgm:pt modelId="{9FE559A3-6CE2-455F-A9C6-19B3E0ACB416}" type="pres">
      <dgm:prSet presAssocID="{7970B713-2CBF-43E2-909F-A8742D3A71DA}" presName="srcNode" presStyleLbl="node1" presStyleIdx="0" presStyleCnt="0"/>
      <dgm:spPr/>
    </dgm:pt>
    <dgm:pt modelId="{67D4F09B-DC60-43B5-BCE4-8AF64241FB9C}" type="pres">
      <dgm:prSet presAssocID="{7970B713-2CBF-43E2-909F-A8742D3A71DA}" presName="conn" presStyleLbl="parChTrans1D2" presStyleIdx="0" presStyleCnt="1"/>
      <dgm:spPr/>
    </dgm:pt>
    <dgm:pt modelId="{75C8DBD9-8CFF-414B-B40E-E692DF424BB5}" type="pres">
      <dgm:prSet presAssocID="{7970B713-2CBF-43E2-909F-A8742D3A71DA}" presName="extraNode" presStyleLbl="node1" presStyleIdx="0" presStyleCnt="0"/>
      <dgm:spPr/>
    </dgm:pt>
    <dgm:pt modelId="{D8645B52-82D5-482D-9374-F03D020C5D5A}" type="pres">
      <dgm:prSet presAssocID="{7970B713-2CBF-43E2-909F-A8742D3A71DA}" presName="dstNode" presStyleLbl="node1" presStyleIdx="0" presStyleCnt="0"/>
      <dgm:spPr/>
    </dgm:pt>
  </dgm:ptLst>
  <dgm:cxnLst>
    <dgm:cxn modelId="{511A3622-465E-4861-B4D9-51E85787515B}" type="presOf" srcId="{7970B713-2CBF-43E2-909F-A8742D3A71DA}" destId="{16475469-AA32-407D-BD22-2C0E6A015E77}" srcOrd="0" destOrd="0" presId="urn:microsoft.com/office/officeart/2008/layout/VerticalCurvedList"/>
    <dgm:cxn modelId="{38077E25-34B1-42E0-807E-3E52A1E8A63C}" type="presParOf" srcId="{16475469-AA32-407D-BD22-2C0E6A015E77}" destId="{8F5AEF73-2A38-4F83-AE96-6BE2757EA6F9}" srcOrd="0" destOrd="0" presId="urn:microsoft.com/office/officeart/2008/layout/VerticalCurvedList"/>
    <dgm:cxn modelId="{5BBF5B1E-D609-42E9-917F-4116C574B98A}" type="presParOf" srcId="{8F5AEF73-2A38-4F83-AE96-6BE2757EA6F9}" destId="{64B12BE2-CBBB-4491-9912-A28844BE5FA8}" srcOrd="0" destOrd="0" presId="urn:microsoft.com/office/officeart/2008/layout/VerticalCurvedList"/>
    <dgm:cxn modelId="{A29FF54A-435A-4858-B186-08539E3F7E14}" type="presParOf" srcId="{64B12BE2-CBBB-4491-9912-A28844BE5FA8}" destId="{9FE559A3-6CE2-455F-A9C6-19B3E0ACB416}" srcOrd="0" destOrd="0" presId="urn:microsoft.com/office/officeart/2008/layout/VerticalCurvedList"/>
    <dgm:cxn modelId="{61F2AF73-7966-488C-92C7-00DD73A8C73F}" type="presParOf" srcId="{64B12BE2-CBBB-4491-9912-A28844BE5FA8}" destId="{67D4F09B-DC60-43B5-BCE4-8AF64241FB9C}" srcOrd="1" destOrd="0" presId="urn:microsoft.com/office/officeart/2008/layout/VerticalCurvedList"/>
    <dgm:cxn modelId="{580E81A4-D233-42F3-A7EC-F4859E674EF8}" type="presParOf" srcId="{64B12BE2-CBBB-4491-9912-A28844BE5FA8}" destId="{75C8DBD9-8CFF-414B-B40E-E692DF424BB5}" srcOrd="2" destOrd="0" presId="urn:microsoft.com/office/officeart/2008/layout/VerticalCurvedList"/>
    <dgm:cxn modelId="{9F6D0919-D9D9-4585-BBBC-C7B74B9FBCFF}" type="presParOf" srcId="{64B12BE2-CBBB-4491-9912-A28844BE5FA8}" destId="{D8645B52-82D5-482D-9374-F03D020C5D5A}" srcOrd="3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970B713-2CBF-43E2-909F-A8742D3A71DA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16475469-AA32-407D-BD22-2C0E6A015E77}" type="pres">
      <dgm:prSet presAssocID="{7970B713-2CBF-43E2-909F-A8742D3A71D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l-GR"/>
        </a:p>
      </dgm:t>
    </dgm:pt>
    <dgm:pt modelId="{8F5AEF73-2A38-4F83-AE96-6BE2757EA6F9}" type="pres">
      <dgm:prSet presAssocID="{7970B713-2CBF-43E2-909F-A8742D3A71DA}" presName="Name1" presStyleCnt="0"/>
      <dgm:spPr/>
    </dgm:pt>
    <dgm:pt modelId="{64B12BE2-CBBB-4491-9912-A28844BE5FA8}" type="pres">
      <dgm:prSet presAssocID="{7970B713-2CBF-43E2-909F-A8742D3A71DA}" presName="cycle" presStyleCnt="0"/>
      <dgm:spPr/>
    </dgm:pt>
    <dgm:pt modelId="{9FE559A3-6CE2-455F-A9C6-19B3E0ACB416}" type="pres">
      <dgm:prSet presAssocID="{7970B713-2CBF-43E2-909F-A8742D3A71DA}" presName="srcNode" presStyleLbl="node1" presStyleIdx="0" presStyleCnt="0"/>
      <dgm:spPr/>
    </dgm:pt>
    <dgm:pt modelId="{67D4F09B-DC60-43B5-BCE4-8AF64241FB9C}" type="pres">
      <dgm:prSet presAssocID="{7970B713-2CBF-43E2-909F-A8742D3A71DA}" presName="conn" presStyleLbl="parChTrans1D2" presStyleIdx="0" presStyleCnt="1"/>
      <dgm:spPr/>
    </dgm:pt>
    <dgm:pt modelId="{75C8DBD9-8CFF-414B-B40E-E692DF424BB5}" type="pres">
      <dgm:prSet presAssocID="{7970B713-2CBF-43E2-909F-A8742D3A71DA}" presName="extraNode" presStyleLbl="node1" presStyleIdx="0" presStyleCnt="0"/>
      <dgm:spPr/>
    </dgm:pt>
    <dgm:pt modelId="{D8645B52-82D5-482D-9374-F03D020C5D5A}" type="pres">
      <dgm:prSet presAssocID="{7970B713-2CBF-43E2-909F-A8742D3A71DA}" presName="dstNode" presStyleLbl="node1" presStyleIdx="0" presStyleCnt="0"/>
      <dgm:spPr/>
    </dgm:pt>
  </dgm:ptLst>
  <dgm:cxnLst>
    <dgm:cxn modelId="{511A3622-465E-4861-B4D9-51E85787515B}" type="presOf" srcId="{7970B713-2CBF-43E2-909F-A8742D3A71DA}" destId="{16475469-AA32-407D-BD22-2C0E6A015E77}" srcOrd="0" destOrd="0" presId="urn:microsoft.com/office/officeart/2008/layout/VerticalCurvedList"/>
    <dgm:cxn modelId="{38077E25-34B1-42E0-807E-3E52A1E8A63C}" type="presParOf" srcId="{16475469-AA32-407D-BD22-2C0E6A015E77}" destId="{8F5AEF73-2A38-4F83-AE96-6BE2757EA6F9}" srcOrd="0" destOrd="0" presId="urn:microsoft.com/office/officeart/2008/layout/VerticalCurvedList"/>
    <dgm:cxn modelId="{5BBF5B1E-D609-42E9-917F-4116C574B98A}" type="presParOf" srcId="{8F5AEF73-2A38-4F83-AE96-6BE2757EA6F9}" destId="{64B12BE2-CBBB-4491-9912-A28844BE5FA8}" srcOrd="0" destOrd="0" presId="urn:microsoft.com/office/officeart/2008/layout/VerticalCurvedList"/>
    <dgm:cxn modelId="{A29FF54A-435A-4858-B186-08539E3F7E14}" type="presParOf" srcId="{64B12BE2-CBBB-4491-9912-A28844BE5FA8}" destId="{9FE559A3-6CE2-455F-A9C6-19B3E0ACB416}" srcOrd="0" destOrd="0" presId="urn:microsoft.com/office/officeart/2008/layout/VerticalCurvedList"/>
    <dgm:cxn modelId="{61F2AF73-7966-488C-92C7-00DD73A8C73F}" type="presParOf" srcId="{64B12BE2-CBBB-4491-9912-A28844BE5FA8}" destId="{67D4F09B-DC60-43B5-BCE4-8AF64241FB9C}" srcOrd="1" destOrd="0" presId="urn:microsoft.com/office/officeart/2008/layout/VerticalCurvedList"/>
    <dgm:cxn modelId="{580E81A4-D233-42F3-A7EC-F4859E674EF8}" type="presParOf" srcId="{64B12BE2-CBBB-4491-9912-A28844BE5FA8}" destId="{75C8DBD9-8CFF-414B-B40E-E692DF424BB5}" srcOrd="2" destOrd="0" presId="urn:microsoft.com/office/officeart/2008/layout/VerticalCurvedList"/>
    <dgm:cxn modelId="{9F6D0919-D9D9-4585-BBBC-C7B74B9FBCFF}" type="presParOf" srcId="{64B12BE2-CBBB-4491-9912-A28844BE5FA8}" destId="{D8645B52-82D5-482D-9374-F03D020C5D5A}" srcOrd="3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970B713-2CBF-43E2-909F-A8742D3A71DA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16475469-AA32-407D-BD22-2C0E6A015E77}" type="pres">
      <dgm:prSet presAssocID="{7970B713-2CBF-43E2-909F-A8742D3A71D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l-GR"/>
        </a:p>
      </dgm:t>
    </dgm:pt>
    <dgm:pt modelId="{8F5AEF73-2A38-4F83-AE96-6BE2757EA6F9}" type="pres">
      <dgm:prSet presAssocID="{7970B713-2CBF-43E2-909F-A8742D3A71DA}" presName="Name1" presStyleCnt="0"/>
      <dgm:spPr/>
    </dgm:pt>
    <dgm:pt modelId="{64B12BE2-CBBB-4491-9912-A28844BE5FA8}" type="pres">
      <dgm:prSet presAssocID="{7970B713-2CBF-43E2-909F-A8742D3A71DA}" presName="cycle" presStyleCnt="0"/>
      <dgm:spPr/>
    </dgm:pt>
    <dgm:pt modelId="{9FE559A3-6CE2-455F-A9C6-19B3E0ACB416}" type="pres">
      <dgm:prSet presAssocID="{7970B713-2CBF-43E2-909F-A8742D3A71DA}" presName="srcNode" presStyleLbl="node1" presStyleIdx="0" presStyleCnt="0"/>
      <dgm:spPr/>
    </dgm:pt>
    <dgm:pt modelId="{67D4F09B-DC60-43B5-BCE4-8AF64241FB9C}" type="pres">
      <dgm:prSet presAssocID="{7970B713-2CBF-43E2-909F-A8742D3A71DA}" presName="conn" presStyleLbl="parChTrans1D2" presStyleIdx="0" presStyleCnt="1"/>
      <dgm:spPr/>
    </dgm:pt>
    <dgm:pt modelId="{75C8DBD9-8CFF-414B-B40E-E692DF424BB5}" type="pres">
      <dgm:prSet presAssocID="{7970B713-2CBF-43E2-909F-A8742D3A71DA}" presName="extraNode" presStyleLbl="node1" presStyleIdx="0" presStyleCnt="0"/>
      <dgm:spPr/>
    </dgm:pt>
    <dgm:pt modelId="{D8645B52-82D5-482D-9374-F03D020C5D5A}" type="pres">
      <dgm:prSet presAssocID="{7970B713-2CBF-43E2-909F-A8742D3A71DA}" presName="dstNode" presStyleLbl="node1" presStyleIdx="0" presStyleCnt="0"/>
      <dgm:spPr/>
    </dgm:pt>
  </dgm:ptLst>
  <dgm:cxnLst>
    <dgm:cxn modelId="{511A3622-465E-4861-B4D9-51E85787515B}" type="presOf" srcId="{7970B713-2CBF-43E2-909F-A8742D3A71DA}" destId="{16475469-AA32-407D-BD22-2C0E6A015E77}" srcOrd="0" destOrd="0" presId="urn:microsoft.com/office/officeart/2008/layout/VerticalCurvedList"/>
    <dgm:cxn modelId="{38077E25-34B1-42E0-807E-3E52A1E8A63C}" type="presParOf" srcId="{16475469-AA32-407D-BD22-2C0E6A015E77}" destId="{8F5AEF73-2A38-4F83-AE96-6BE2757EA6F9}" srcOrd="0" destOrd="0" presId="urn:microsoft.com/office/officeart/2008/layout/VerticalCurvedList"/>
    <dgm:cxn modelId="{5BBF5B1E-D609-42E9-917F-4116C574B98A}" type="presParOf" srcId="{8F5AEF73-2A38-4F83-AE96-6BE2757EA6F9}" destId="{64B12BE2-CBBB-4491-9912-A28844BE5FA8}" srcOrd="0" destOrd="0" presId="urn:microsoft.com/office/officeart/2008/layout/VerticalCurvedList"/>
    <dgm:cxn modelId="{A29FF54A-435A-4858-B186-08539E3F7E14}" type="presParOf" srcId="{64B12BE2-CBBB-4491-9912-A28844BE5FA8}" destId="{9FE559A3-6CE2-455F-A9C6-19B3E0ACB416}" srcOrd="0" destOrd="0" presId="urn:microsoft.com/office/officeart/2008/layout/VerticalCurvedList"/>
    <dgm:cxn modelId="{61F2AF73-7966-488C-92C7-00DD73A8C73F}" type="presParOf" srcId="{64B12BE2-CBBB-4491-9912-A28844BE5FA8}" destId="{67D4F09B-DC60-43B5-BCE4-8AF64241FB9C}" srcOrd="1" destOrd="0" presId="urn:microsoft.com/office/officeart/2008/layout/VerticalCurvedList"/>
    <dgm:cxn modelId="{580E81A4-D233-42F3-A7EC-F4859E674EF8}" type="presParOf" srcId="{64B12BE2-CBBB-4491-9912-A28844BE5FA8}" destId="{75C8DBD9-8CFF-414B-B40E-E692DF424BB5}" srcOrd="2" destOrd="0" presId="urn:microsoft.com/office/officeart/2008/layout/VerticalCurvedList"/>
    <dgm:cxn modelId="{9F6D0919-D9D9-4585-BBBC-C7B74B9FBCFF}" type="presParOf" srcId="{64B12BE2-CBBB-4491-9912-A28844BE5FA8}" destId="{D8645B52-82D5-482D-9374-F03D020C5D5A}" srcOrd="3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AutoShape 1"/>
          <p:cNvSpPr>
            <a:spLocks noChangeArrowheads="1"/>
          </p:cNvSpPr>
          <p:nvPr/>
        </p:nvSpPr>
        <p:spPr bwMode="auto">
          <a:xfrm>
            <a:off x="0" y="0"/>
            <a:ext cx="6858000" cy="992663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l-GR" altLang="el-GR">
              <a:cs typeface="Arial" charset="0"/>
            </a:endParaRPr>
          </a:p>
        </p:txBody>
      </p:sp>
      <p:sp>
        <p:nvSpPr>
          <p:cNvPr id="25603" name="AutoShape 2"/>
          <p:cNvSpPr>
            <a:spLocks noChangeArrowheads="1"/>
          </p:cNvSpPr>
          <p:nvPr/>
        </p:nvSpPr>
        <p:spPr bwMode="auto">
          <a:xfrm>
            <a:off x="0" y="0"/>
            <a:ext cx="6858000" cy="992663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l-GR" altLang="el-GR">
              <a:cs typeface="Arial" charset="0"/>
            </a:endParaRPr>
          </a:p>
        </p:txBody>
      </p:sp>
      <p:sp>
        <p:nvSpPr>
          <p:cNvPr id="25604" name="AutoShape 3"/>
          <p:cNvSpPr>
            <a:spLocks noChangeArrowheads="1"/>
          </p:cNvSpPr>
          <p:nvPr/>
        </p:nvSpPr>
        <p:spPr bwMode="auto">
          <a:xfrm>
            <a:off x="0" y="0"/>
            <a:ext cx="6858000" cy="992663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l-GR" altLang="el-GR">
              <a:cs typeface="Arial" charset="0"/>
            </a:endParaRPr>
          </a:p>
        </p:txBody>
      </p:sp>
      <p:sp>
        <p:nvSpPr>
          <p:cNvPr id="25605" name="AutoShape 4"/>
          <p:cNvSpPr>
            <a:spLocks noChangeArrowheads="1"/>
          </p:cNvSpPr>
          <p:nvPr/>
        </p:nvSpPr>
        <p:spPr bwMode="auto">
          <a:xfrm>
            <a:off x="0" y="0"/>
            <a:ext cx="6858000" cy="992663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l-GR" altLang="el-GR">
              <a:cs typeface="Arial" charset="0"/>
            </a:endParaRPr>
          </a:p>
        </p:txBody>
      </p:sp>
      <p:sp>
        <p:nvSpPr>
          <p:cNvPr id="25606" name="AutoShape 5"/>
          <p:cNvSpPr>
            <a:spLocks noChangeArrowheads="1"/>
          </p:cNvSpPr>
          <p:nvPr/>
        </p:nvSpPr>
        <p:spPr bwMode="auto">
          <a:xfrm>
            <a:off x="0" y="0"/>
            <a:ext cx="6858000" cy="992663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l-GR" altLang="el-GR">
              <a:cs typeface="Arial" charset="0"/>
            </a:endParaRPr>
          </a:p>
        </p:txBody>
      </p:sp>
      <p:sp>
        <p:nvSpPr>
          <p:cNvPr id="25607" name="AutoShape 6"/>
          <p:cNvSpPr>
            <a:spLocks noChangeArrowheads="1"/>
          </p:cNvSpPr>
          <p:nvPr/>
        </p:nvSpPr>
        <p:spPr bwMode="auto">
          <a:xfrm>
            <a:off x="0" y="0"/>
            <a:ext cx="6858000" cy="992663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l-GR" altLang="el-GR">
              <a:cs typeface="Arial" charset="0"/>
            </a:endParaRPr>
          </a:p>
        </p:txBody>
      </p:sp>
      <p:sp>
        <p:nvSpPr>
          <p:cNvPr id="25608" name="Text Box 7"/>
          <p:cNvSpPr txBox="1">
            <a:spLocks noChangeArrowheads="1"/>
          </p:cNvSpPr>
          <p:nvPr/>
        </p:nvSpPr>
        <p:spPr bwMode="auto">
          <a:xfrm>
            <a:off x="0" y="0"/>
            <a:ext cx="2971800" cy="49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l-GR" altLang="el-GR">
              <a:cs typeface="Arial" charset="0"/>
            </a:endParaRPr>
          </a:p>
        </p:txBody>
      </p:sp>
      <p:sp>
        <p:nvSpPr>
          <p:cNvPr id="25609" name="Text Box 8"/>
          <p:cNvSpPr txBox="1">
            <a:spLocks noChangeArrowheads="1"/>
          </p:cNvSpPr>
          <p:nvPr/>
        </p:nvSpPr>
        <p:spPr bwMode="auto">
          <a:xfrm>
            <a:off x="3884613" y="0"/>
            <a:ext cx="2971800" cy="49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l-GR" altLang="el-GR">
              <a:cs typeface="Arial" charset="0"/>
            </a:endParaRPr>
          </a:p>
        </p:txBody>
      </p:sp>
      <p:sp>
        <p:nvSpPr>
          <p:cNvPr id="25610" name="Rectangle 9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50913" y="744538"/>
            <a:ext cx="4946650" cy="3711575"/>
          </a:xfrm>
          <a:prstGeom prst="rect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6" name="Rectangle 10"/>
          <p:cNvSpPr>
            <a:spLocks noGrp="1" noChangeArrowheads="1"/>
          </p:cNvSpPr>
          <p:nvPr>
            <p:ph type="body"/>
          </p:nvPr>
        </p:nvSpPr>
        <p:spPr bwMode="auto">
          <a:xfrm>
            <a:off x="685801" y="4715154"/>
            <a:ext cx="5476875" cy="445664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l-GR" altLang="el-GR" noProof="0"/>
          </a:p>
        </p:txBody>
      </p:sp>
      <p:sp>
        <p:nvSpPr>
          <p:cNvPr id="25612" name="Text Box 11"/>
          <p:cNvSpPr txBox="1">
            <a:spLocks noChangeArrowheads="1"/>
          </p:cNvSpPr>
          <p:nvPr/>
        </p:nvSpPr>
        <p:spPr bwMode="auto">
          <a:xfrm>
            <a:off x="0" y="9428583"/>
            <a:ext cx="2971800" cy="49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l-GR" altLang="el-GR">
              <a:cs typeface="Arial" charset="0"/>
            </a:endParaRPr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sldNum"/>
          </p:nvPr>
        </p:nvSpPr>
        <p:spPr bwMode="auto">
          <a:xfrm>
            <a:off x="3884614" y="9428584"/>
            <a:ext cx="2962275" cy="48599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fld id="{EF92552F-7AF0-4F6B-B4D9-47E8D85F206C}" type="slidenum">
              <a:rPr lang="de-DE" altLang="el-GR"/>
              <a:pPr>
                <a:defRPr/>
              </a:pPr>
              <a:t>‹#›</a:t>
            </a:fld>
            <a:endParaRPr lang="de-DE" altLang="el-GR"/>
          </a:p>
        </p:txBody>
      </p:sp>
    </p:spTree>
    <p:extLst>
      <p:ext uri="{BB962C8B-B14F-4D97-AF65-F5344CB8AC3E}">
        <p14:creationId xmlns:p14="http://schemas.microsoft.com/office/powerpoint/2010/main" val="9328075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66165EAE-3932-4B81-A60F-EB35F59600B7}" type="slidenum">
              <a:rPr lang="de-DE" altLang="el-GR" smtClean="0">
                <a:latin typeface="Arial" charset="0"/>
                <a:ea typeface="Microsoft YaHei" pitchFamily="34" charset="-122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de-DE" altLang="el-GR">
              <a:latin typeface="Arial" charset="0"/>
              <a:ea typeface="Microsoft YaHei" pitchFamily="34" charset="-122"/>
            </a:endParaRPr>
          </a:p>
        </p:txBody>
      </p:sp>
      <p:sp>
        <p:nvSpPr>
          <p:cNvPr id="26627" name="Text Box 1"/>
          <p:cNvSpPr txBox="1">
            <a:spLocks noChangeArrowheads="1"/>
          </p:cNvSpPr>
          <p:nvPr/>
        </p:nvSpPr>
        <p:spPr bwMode="auto">
          <a:xfrm>
            <a:off x="3887788" y="9433753"/>
            <a:ext cx="2970212" cy="492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4680" tIns="47520" rIns="94680" bIns="47520" anchor="b"/>
          <a:lstStyle>
            <a:lvl1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69EBC6EE-2DFA-4559-846C-A0A93A17DAE3}" type="slidenum">
              <a:rPr lang="en-GB" altLang="el-GR" sz="1300">
                <a:latin typeface="Arial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en-GB" altLang="el-GR" sz="1300">
              <a:latin typeface="Arial" charset="0"/>
            </a:endParaRPr>
          </a:p>
        </p:txBody>
      </p:sp>
      <p:sp>
        <p:nvSpPr>
          <p:cNvPr id="2662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7738" y="744538"/>
            <a:ext cx="4964112" cy="3724275"/>
          </a:xfrm>
          <a:solidFill>
            <a:srgbClr val="FFFFFF"/>
          </a:solidFill>
          <a:ln/>
        </p:spPr>
      </p:sp>
      <p:sp>
        <p:nvSpPr>
          <p:cNvPr id="26629" name="Text Box 3"/>
          <p:cNvSpPr txBox="1">
            <a:spLocks noChangeArrowheads="1"/>
          </p:cNvSpPr>
          <p:nvPr/>
        </p:nvSpPr>
        <p:spPr bwMode="auto">
          <a:xfrm>
            <a:off x="914400" y="4715153"/>
            <a:ext cx="5029200" cy="446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l-GR" altLang="el-GR"/>
          </a:p>
        </p:txBody>
      </p:sp>
    </p:spTree>
    <p:extLst>
      <p:ext uri="{BB962C8B-B14F-4D97-AF65-F5344CB8AC3E}">
        <p14:creationId xmlns:p14="http://schemas.microsoft.com/office/powerpoint/2010/main" val="7152722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32BE05B9-3490-4CAF-8EB3-4A0D2C7CAD71}" type="slidenum">
              <a:rPr lang="de-DE" altLang="el-GR" smtClean="0">
                <a:latin typeface="Arial" charset="0"/>
                <a:ea typeface="Microsoft YaHei" pitchFamily="34" charset="-122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de-DE" altLang="el-GR">
              <a:latin typeface="Arial" charset="0"/>
              <a:ea typeface="Microsoft YaHei" pitchFamily="34" charset="-122"/>
            </a:endParaRPr>
          </a:p>
        </p:txBody>
      </p:sp>
      <p:sp>
        <p:nvSpPr>
          <p:cNvPr id="2867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0413" cy="3427413"/>
          </a:xfrm>
          <a:solidFill>
            <a:srgbClr val="FFFFFF"/>
          </a:solidFill>
          <a:ln/>
        </p:spPr>
      </p:sp>
      <p:sp>
        <p:nvSpPr>
          <p:cNvPr id="2867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l-GR" altLang="el-GR"/>
          </a:p>
        </p:txBody>
      </p:sp>
    </p:spTree>
    <p:extLst>
      <p:ext uri="{BB962C8B-B14F-4D97-AF65-F5344CB8AC3E}">
        <p14:creationId xmlns:p14="http://schemas.microsoft.com/office/powerpoint/2010/main" val="10957878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32BE05B9-3490-4CAF-8EB3-4A0D2C7CAD71}" type="slidenum">
              <a:rPr lang="de-DE" altLang="el-GR" smtClean="0">
                <a:latin typeface="Arial" charset="0"/>
                <a:ea typeface="Microsoft YaHei" pitchFamily="34" charset="-122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de-DE" altLang="el-GR">
              <a:latin typeface="Arial" charset="0"/>
              <a:ea typeface="Microsoft YaHei" pitchFamily="34" charset="-122"/>
            </a:endParaRPr>
          </a:p>
        </p:txBody>
      </p:sp>
      <p:sp>
        <p:nvSpPr>
          <p:cNvPr id="2867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0413" cy="3427413"/>
          </a:xfrm>
          <a:solidFill>
            <a:srgbClr val="FFFFFF"/>
          </a:solidFill>
          <a:ln/>
        </p:spPr>
      </p:sp>
      <p:sp>
        <p:nvSpPr>
          <p:cNvPr id="2867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l-GR" altLang="el-GR"/>
          </a:p>
        </p:txBody>
      </p:sp>
    </p:spTree>
    <p:extLst>
      <p:ext uri="{BB962C8B-B14F-4D97-AF65-F5344CB8AC3E}">
        <p14:creationId xmlns:p14="http://schemas.microsoft.com/office/powerpoint/2010/main" val="31848160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32BE05B9-3490-4CAF-8EB3-4A0D2C7CAD71}" type="slidenum">
              <a:rPr lang="de-DE" altLang="el-GR" smtClean="0">
                <a:latin typeface="Arial" charset="0"/>
                <a:ea typeface="Microsoft YaHei" pitchFamily="34" charset="-122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de-DE" altLang="el-GR">
              <a:latin typeface="Arial" charset="0"/>
              <a:ea typeface="Microsoft YaHei" pitchFamily="34" charset="-122"/>
            </a:endParaRPr>
          </a:p>
        </p:txBody>
      </p:sp>
      <p:sp>
        <p:nvSpPr>
          <p:cNvPr id="2867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0413" cy="3427413"/>
          </a:xfrm>
          <a:solidFill>
            <a:srgbClr val="FFFFFF"/>
          </a:solidFill>
          <a:ln/>
        </p:spPr>
      </p:sp>
      <p:sp>
        <p:nvSpPr>
          <p:cNvPr id="2867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l-GR" altLang="el-GR"/>
          </a:p>
        </p:txBody>
      </p:sp>
    </p:spTree>
    <p:extLst>
      <p:ext uri="{BB962C8B-B14F-4D97-AF65-F5344CB8AC3E}">
        <p14:creationId xmlns:p14="http://schemas.microsoft.com/office/powerpoint/2010/main" val="4842153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32BE05B9-3490-4CAF-8EB3-4A0D2C7CAD71}" type="slidenum">
              <a:rPr lang="de-DE" altLang="el-GR" smtClean="0">
                <a:latin typeface="Arial" charset="0"/>
                <a:ea typeface="Microsoft YaHei" pitchFamily="34" charset="-122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de-DE" altLang="el-GR">
              <a:latin typeface="Arial" charset="0"/>
              <a:ea typeface="Microsoft YaHei" pitchFamily="34" charset="-122"/>
            </a:endParaRPr>
          </a:p>
        </p:txBody>
      </p:sp>
      <p:sp>
        <p:nvSpPr>
          <p:cNvPr id="2867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0413" cy="3427413"/>
          </a:xfrm>
          <a:solidFill>
            <a:srgbClr val="FFFFFF"/>
          </a:solidFill>
          <a:ln/>
        </p:spPr>
      </p:sp>
      <p:sp>
        <p:nvSpPr>
          <p:cNvPr id="2867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l-GR" altLang="el-GR"/>
          </a:p>
        </p:txBody>
      </p:sp>
    </p:spTree>
    <p:extLst>
      <p:ext uri="{BB962C8B-B14F-4D97-AF65-F5344CB8AC3E}">
        <p14:creationId xmlns:p14="http://schemas.microsoft.com/office/powerpoint/2010/main" val="24283453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B5970DFE-7867-4E49-BABB-74A1AF8E8778}" type="slidenum">
              <a:rPr lang="de-DE" altLang="el-GR" smtClean="0">
                <a:latin typeface="Arial" charset="0"/>
                <a:ea typeface="Microsoft YaHei" pitchFamily="34" charset="-122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6</a:t>
            </a:fld>
            <a:endParaRPr lang="de-DE" altLang="el-GR">
              <a:latin typeface="Arial" charset="0"/>
              <a:ea typeface="Microsoft YaHei" pitchFamily="34" charset="-122"/>
            </a:endParaRPr>
          </a:p>
        </p:txBody>
      </p:sp>
      <p:sp>
        <p:nvSpPr>
          <p:cNvPr id="4710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79475" y="882650"/>
            <a:ext cx="5799138" cy="4351338"/>
          </a:xfrm>
          <a:solidFill>
            <a:srgbClr val="FFFFFF"/>
          </a:solidFill>
          <a:ln/>
        </p:spPr>
      </p:sp>
      <p:sp>
        <p:nvSpPr>
          <p:cNvPr id="4710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513076"/>
            <a:ext cx="6048375" cy="522354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l-GR" altLang="el-GR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55330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/>
              <a:t>Στυλ κύριου υπότιτλου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A977F-2504-E741-85B4-8F01994E1F25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385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Τίτλος και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F351F-53B1-3B4C-8CD4-15B0457E8E3F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7685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Εισαγωγικά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1E8F6-4F69-E448-82E4-3FF8C30628E4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03107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Κάρτα ονόματ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l-GR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0BAD4-EC93-8B4C-97AE-9AB5F3271B19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9554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Κάρτα ονόματος με φρά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l-GR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9050E-E079-6441-81E7-806D30677343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330769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ή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l-GR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230AF-FFB7-DE42-B481-AAC2589869DA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2214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A7C16-FAF2-2C41-B697-563997C522AD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54629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9D9EA-0687-604F-B97A-763B6765DF9F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4824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8" y="411163"/>
            <a:ext cx="8510587" cy="6381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97301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9A02F-357D-AF42-B110-A7740AFDCA1B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2837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B9B27-4D02-2940-AED5-BC8F2B3B1507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3490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F7878-2C98-7449-BB8F-764A5EA8E558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6114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2F403-9584-1749-B6AB-5E1C5F94527C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8846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C0351-EB03-5444-BA93-B7E778374E24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8291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ADB90-FF7E-5041-AB9F-1BC0957AB829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002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B8CB6-48D8-4E47-B0D3-B56230F429D0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4496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716D3-DCE8-CC45-8106-AE5DFCD073F9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889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microsoft.com/office/2007/relationships/hdphoto" Target="../media/hdphoto1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9FFFB4-400D-1240-AB24-6F86C96D4DFB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2469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  <p:sldLayoutId id="2147483700" r:id="rId15"/>
    <p:sldLayoutId id="2147483701" r:id="rId16"/>
    <p:sldLayoutId id="214748370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473993" y="548680"/>
            <a:ext cx="63531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l-GR" altLang="el-GR" dirty="0"/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523578" y="5517232"/>
            <a:ext cx="7303590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b"/>
          <a:lstStyle>
            <a:lvl1pPr eaLnBrk="0" hangingPunct="0">
              <a:spcAft>
                <a:spcPts val="1000"/>
              </a:spcAft>
              <a:buClr>
                <a:srgbClr val="000000"/>
              </a:buClr>
              <a:buSzPct val="100000"/>
              <a:buFont typeface="Times New Roman" pitchFamily="18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1pPr>
            <a:lvl2pPr eaLnBrk="0" hangingPunct="0">
              <a:spcAft>
                <a:spcPts val="1400"/>
              </a:spcAft>
              <a:buClr>
                <a:srgbClr val="000000"/>
              </a:buClr>
              <a:buSzPct val="100000"/>
              <a:buFont typeface="Times New Roman" pitchFamily="18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2pPr>
            <a:lvl3pPr eaLnBrk="0" hangingPunct="0">
              <a:spcAft>
                <a:spcPts val="1200"/>
              </a:spcAft>
              <a:buClr>
                <a:srgbClr val="000000"/>
              </a:buClr>
              <a:buSzPct val="100000"/>
              <a:buFont typeface="Times New Roman" pitchFamily="18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3pPr>
            <a:lvl4pPr eaLnBrk="0" hangingPunct="0">
              <a:spcAft>
                <a:spcPts val="1000"/>
              </a:spcAft>
              <a:buClr>
                <a:srgbClr val="000000"/>
              </a:buClr>
              <a:buSzPct val="100000"/>
              <a:buFont typeface="Times New Roman" pitchFamily="18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4pPr>
            <a:lvl5pPr eaLnBrk="0" hangingPunct="0">
              <a:spcAft>
                <a:spcPts val="1000"/>
              </a:spcAft>
              <a:buClr>
                <a:srgbClr val="000000"/>
              </a:buClr>
              <a:buSzPct val="100000"/>
              <a:buFont typeface="Times New Roman" pitchFamily="18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ts val="1000"/>
              </a:spcAft>
              <a:buClr>
                <a:srgbClr val="000000"/>
              </a:buClr>
              <a:buSzPct val="100000"/>
              <a:buFont typeface="Times New Roman" pitchFamily="18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ts val="1000"/>
              </a:spcAft>
              <a:buClr>
                <a:srgbClr val="000000"/>
              </a:buClr>
              <a:buSzPct val="100000"/>
              <a:buFont typeface="Times New Roman" pitchFamily="18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ts val="1000"/>
              </a:spcAft>
              <a:buClr>
                <a:srgbClr val="000000"/>
              </a:buClr>
              <a:buSzPct val="100000"/>
              <a:buFont typeface="Times New Roman" pitchFamily="18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ts val="1000"/>
              </a:spcAft>
              <a:buClr>
                <a:srgbClr val="000000"/>
              </a:buClr>
              <a:buSzPct val="100000"/>
              <a:buFont typeface="Times New Roman" pitchFamily="18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lnSpc>
                <a:spcPct val="110000"/>
              </a:lnSpc>
              <a:spcAft>
                <a:spcPct val="0"/>
              </a:spcAft>
              <a:buClrTx/>
              <a:buNone/>
            </a:pPr>
            <a:r>
              <a:rPr lang="el-GR" altLang="el-GR" sz="1800" b="1" dirty="0" smtClean="0">
                <a:solidFill>
                  <a:schemeClr val="tx1"/>
                </a:solidFill>
              </a:rPr>
              <a:t>ΕΘΝΙΚΗ ΣΧΟΛΗΣ ΔΗΜΟΣΙΑΣ ΔΙΟΙΚΗΣΗΣ ΚΑΙ ΑΥΤΟΔΙΟΙΚΗΣΗ</a:t>
            </a:r>
          </a:p>
          <a:p>
            <a:pPr eaLnBrk="1" hangingPunct="1">
              <a:lnSpc>
                <a:spcPct val="110000"/>
              </a:lnSpc>
              <a:spcAft>
                <a:spcPct val="0"/>
              </a:spcAft>
              <a:buClrTx/>
              <a:buNone/>
            </a:pPr>
            <a:r>
              <a:rPr lang="el-GR" altLang="el-GR" sz="1800" b="1" dirty="0" smtClean="0">
                <a:solidFill>
                  <a:schemeClr val="tx1"/>
                </a:solidFill>
              </a:rPr>
              <a:t>26</a:t>
            </a:r>
            <a:r>
              <a:rPr lang="el-GR" altLang="el-GR" sz="1800" b="1" baseline="30000" dirty="0" smtClean="0">
                <a:solidFill>
                  <a:schemeClr val="tx1"/>
                </a:solidFill>
              </a:rPr>
              <a:t>η</a:t>
            </a:r>
            <a:r>
              <a:rPr lang="el-GR" altLang="el-GR" sz="1800" b="1" dirty="0" smtClean="0">
                <a:solidFill>
                  <a:schemeClr val="tx1"/>
                </a:solidFill>
              </a:rPr>
              <a:t> Εκπαιδευτική Σειρά, Οκτώβριος 2019</a:t>
            </a:r>
            <a:endParaRPr lang="el-GR" altLang="el-GR" sz="1800" b="1" dirty="0">
              <a:solidFill>
                <a:schemeClr val="tx1"/>
              </a:solidFill>
            </a:endParaRPr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633413" y="747117"/>
            <a:ext cx="8510587" cy="638175"/>
          </a:xfrm>
        </p:spPr>
        <p:txBody>
          <a:bodyPr>
            <a:normAutofit fontScale="90000"/>
          </a:bodyPr>
          <a:lstStyle/>
          <a:p>
            <a:pPr algn="ctr"/>
            <a:r>
              <a:rPr lang="el-GR" sz="3100" dirty="0">
                <a:solidFill>
                  <a:srgbClr val="0070C0"/>
                </a:solidFill>
              </a:rPr>
              <a:t/>
            </a:r>
            <a:br>
              <a:rPr lang="el-GR" sz="3100" dirty="0">
                <a:solidFill>
                  <a:srgbClr val="0070C0"/>
                </a:solidFill>
              </a:rPr>
            </a:br>
            <a:r>
              <a:rPr lang="el-GR" sz="3100" dirty="0">
                <a:solidFill>
                  <a:srgbClr val="0070C0"/>
                </a:solidFill>
              </a:rPr>
              <a:t/>
            </a:r>
            <a:br>
              <a:rPr lang="el-GR" sz="3100" dirty="0">
                <a:solidFill>
                  <a:srgbClr val="0070C0"/>
                </a:solidFill>
              </a:rPr>
            </a:br>
            <a:r>
              <a:rPr lang="el-GR" sz="3100" dirty="0" smtClean="0">
                <a:solidFill>
                  <a:srgbClr val="0070C0"/>
                </a:solidFill>
              </a:rPr>
              <a:t>ΔΗΜΟΣΙΕΣ ΣΥΜΒΑΣΕΙΣ</a:t>
            </a:r>
            <a:br>
              <a:rPr lang="el-GR" sz="3100" dirty="0" smtClean="0">
                <a:solidFill>
                  <a:srgbClr val="0070C0"/>
                </a:solidFill>
              </a:rPr>
            </a:br>
            <a:r>
              <a:rPr lang="el-GR" sz="3100" dirty="0" smtClean="0">
                <a:solidFill>
                  <a:srgbClr val="0070C0"/>
                </a:solidFill>
              </a:rPr>
              <a:t>Ν</a:t>
            </a:r>
            <a:r>
              <a:rPr lang="el-GR" sz="3100" dirty="0">
                <a:solidFill>
                  <a:srgbClr val="0070C0"/>
                </a:solidFill>
              </a:rPr>
              <a:t>. </a:t>
            </a:r>
            <a:r>
              <a:rPr lang="el-GR" sz="3100" dirty="0" smtClean="0">
                <a:solidFill>
                  <a:srgbClr val="0070C0"/>
                </a:solidFill>
              </a:rPr>
              <a:t>4412/2016</a:t>
            </a:r>
            <a:r>
              <a:rPr lang="en-US" sz="3100" dirty="0" smtClean="0">
                <a:solidFill>
                  <a:srgbClr val="0070C0"/>
                </a:solidFill>
              </a:rPr>
              <a:t/>
            </a:r>
            <a:br>
              <a:rPr lang="en-US" sz="3100" dirty="0" smtClean="0">
                <a:solidFill>
                  <a:srgbClr val="0070C0"/>
                </a:solidFill>
              </a:rPr>
            </a:br>
            <a:r>
              <a:rPr lang="el-GR" sz="3100" dirty="0" smtClean="0">
                <a:solidFill>
                  <a:srgbClr val="0070C0"/>
                </a:solidFill>
              </a:rPr>
              <a:t>Προκαταρκτικές Διαβουλεύσεις με την Αγορά</a:t>
            </a:r>
            <a:r>
              <a:rPr lang="el-GR" sz="3100" dirty="0">
                <a:solidFill>
                  <a:srgbClr val="0070C0"/>
                </a:solidFill>
              </a:rPr>
              <a:t/>
            </a:r>
            <a:br>
              <a:rPr lang="el-GR" sz="3100" dirty="0">
                <a:solidFill>
                  <a:srgbClr val="0070C0"/>
                </a:solidFill>
              </a:rPr>
            </a:br>
            <a:endParaRPr lang="el-GR" sz="2700" dirty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99454"/>
            <a:ext cx="15240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6434159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/>
        </p:nvGraphicFramePr>
        <p:xfrm>
          <a:off x="1661976" y="1827009"/>
          <a:ext cx="6582432" cy="41660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259632" y="1556792"/>
            <a:ext cx="734141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>
                <a:solidFill>
                  <a:srgbClr val="000000"/>
                </a:solidFill>
              </a:rPr>
              <a:t>Πριν </a:t>
            </a:r>
            <a:r>
              <a:rPr lang="el-GR" sz="2000" dirty="0">
                <a:solidFill>
                  <a:srgbClr val="000000"/>
                </a:solidFill>
              </a:rPr>
              <a:t>από την έναρξη μίας διαδικασίας σύναψης σύμβασης, οι αναθέτουσες αρχές μπορούν </a:t>
            </a:r>
            <a:r>
              <a:rPr lang="el-GR" sz="2000" dirty="0" smtClean="0">
                <a:solidFill>
                  <a:srgbClr val="000000"/>
                </a:solidFill>
              </a:rPr>
              <a:t>να διεξάγουν </a:t>
            </a:r>
            <a:r>
              <a:rPr lang="el-GR" sz="2000" dirty="0">
                <a:solidFill>
                  <a:srgbClr val="000000"/>
                </a:solidFill>
              </a:rPr>
              <a:t>διαβουλεύσεις με την αγορά, προκειμένου να προετοιμάσουν τη διαδικασία </a:t>
            </a:r>
            <a:r>
              <a:rPr lang="el-GR" sz="2000" dirty="0" smtClean="0">
                <a:solidFill>
                  <a:srgbClr val="000000"/>
                </a:solidFill>
              </a:rPr>
              <a:t>σύναψης σύμβασης </a:t>
            </a:r>
            <a:r>
              <a:rPr lang="el-GR" sz="2000" dirty="0">
                <a:solidFill>
                  <a:srgbClr val="000000"/>
                </a:solidFill>
              </a:rPr>
              <a:t>και να ενημερώνουν τους οικονομικούς φορείς για τα σχέδια και τις απαιτήσεις </a:t>
            </a:r>
            <a:r>
              <a:rPr lang="el-GR" sz="2000" dirty="0" smtClean="0">
                <a:solidFill>
                  <a:srgbClr val="000000"/>
                </a:solidFill>
              </a:rPr>
              <a:t>τους όσον </a:t>
            </a:r>
            <a:r>
              <a:rPr lang="el-GR" sz="2000" dirty="0">
                <a:solidFill>
                  <a:srgbClr val="000000"/>
                </a:solidFill>
              </a:rPr>
              <a:t>αφορά τις συμβάσεις.</a:t>
            </a:r>
          </a:p>
          <a:p>
            <a:r>
              <a:rPr lang="el-GR" sz="2000" dirty="0" smtClean="0">
                <a:solidFill>
                  <a:srgbClr val="000000"/>
                </a:solidFill>
              </a:rPr>
              <a:t>Οι </a:t>
            </a:r>
            <a:r>
              <a:rPr lang="el-GR" sz="2000" dirty="0">
                <a:solidFill>
                  <a:srgbClr val="000000"/>
                </a:solidFill>
              </a:rPr>
              <a:t>εν </a:t>
            </a:r>
            <a:r>
              <a:rPr lang="el-GR" sz="2000" dirty="0" smtClean="0">
                <a:solidFill>
                  <a:srgbClr val="000000"/>
                </a:solidFill>
              </a:rPr>
              <a:t>λόγω συμβουλές </a:t>
            </a:r>
            <a:r>
              <a:rPr lang="el-GR" sz="2000" dirty="0">
                <a:solidFill>
                  <a:srgbClr val="000000"/>
                </a:solidFill>
              </a:rPr>
              <a:t>μπορούν να χρησιμοποιούνται για τον σχεδιασμό και τη διεξαγωγή της </a:t>
            </a:r>
            <a:r>
              <a:rPr lang="el-GR" sz="2000" dirty="0" smtClean="0">
                <a:solidFill>
                  <a:srgbClr val="000000"/>
                </a:solidFill>
              </a:rPr>
              <a:t>διαδικασίας σύναψης σύμβασης</a:t>
            </a:r>
            <a:r>
              <a:rPr lang="el-GR" sz="2000" dirty="0">
                <a:solidFill>
                  <a:srgbClr val="000000"/>
                </a:solidFill>
              </a:rPr>
              <a:t>, εφόσον οι εν λόγω συμβουλές </a:t>
            </a:r>
            <a:r>
              <a:rPr lang="el-GR" sz="2000" b="1" dirty="0">
                <a:solidFill>
                  <a:srgbClr val="000000"/>
                </a:solidFill>
              </a:rPr>
              <a:t>δεν έχουν ως αποτέλεσμα τη στρέβλωση </a:t>
            </a:r>
            <a:r>
              <a:rPr lang="el-GR" sz="2000" b="1" dirty="0" smtClean="0">
                <a:solidFill>
                  <a:srgbClr val="000000"/>
                </a:solidFill>
              </a:rPr>
              <a:t>του ανταγωνισμού </a:t>
            </a:r>
            <a:r>
              <a:rPr lang="el-GR" sz="2000" b="1" dirty="0">
                <a:solidFill>
                  <a:srgbClr val="000000"/>
                </a:solidFill>
              </a:rPr>
              <a:t>και την παραβίαση των αρχών της αποφυγής των διακρίσεων και της διαφάνειας</a:t>
            </a:r>
            <a:r>
              <a:rPr lang="el-GR" sz="2000" b="1" dirty="0" smtClean="0">
                <a:solidFill>
                  <a:srgbClr val="000000"/>
                </a:solidFill>
              </a:rPr>
              <a:t>.</a:t>
            </a:r>
            <a:endParaRPr lang="el-GR" sz="2000" b="1" dirty="0">
              <a:solidFill>
                <a:srgbClr val="000000"/>
              </a:solidFill>
            </a:endParaRPr>
          </a:p>
        </p:txBody>
      </p:sp>
      <p:sp>
        <p:nvSpPr>
          <p:cNvPr id="5" name="Τίτλος 4"/>
          <p:cNvSpPr>
            <a:spLocks noGrp="1"/>
          </p:cNvSpPr>
          <p:nvPr>
            <p:ph type="title"/>
          </p:nvPr>
        </p:nvSpPr>
        <p:spPr>
          <a:xfrm rot="10800000" flipV="1">
            <a:off x="467542" y="188640"/>
            <a:ext cx="8366571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el-GR" sz="2000" b="1" dirty="0">
                <a:solidFill>
                  <a:srgbClr val="000000"/>
                </a:solidFill>
              </a:rPr>
              <a:t>Προκαταρκτικές διαβουλεύσεις της αγοράς </a:t>
            </a:r>
            <a:r>
              <a:rPr lang="el-GR" sz="2000" dirty="0">
                <a:solidFill>
                  <a:srgbClr val="0070C0"/>
                </a:solidFill>
              </a:rPr>
              <a:t/>
            </a:r>
            <a:br>
              <a:rPr lang="el-GR" sz="2000" dirty="0">
                <a:solidFill>
                  <a:srgbClr val="0070C0"/>
                </a:solidFill>
              </a:rPr>
            </a:br>
            <a:r>
              <a:rPr lang="el-GR" sz="2000" b="1" dirty="0" smtClean="0">
                <a:solidFill>
                  <a:srgbClr val="000000"/>
                </a:solidFill>
              </a:rPr>
              <a:t>Άρθρα 46-47 </a:t>
            </a:r>
            <a:r>
              <a:rPr lang="el-GR" sz="2000" b="1" dirty="0">
                <a:solidFill>
                  <a:srgbClr val="000000"/>
                </a:solidFill>
              </a:rPr>
              <a:t>(άρθρο 40 της Οδηγίας 2014/24/ΕΕ)</a:t>
            </a:r>
            <a:br>
              <a:rPr lang="el-GR" sz="2000" b="1" dirty="0">
                <a:solidFill>
                  <a:srgbClr val="000000"/>
                </a:solidFill>
              </a:rPr>
            </a:br>
            <a:endParaRPr lang="el-GR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618722"/>
      </p:ext>
    </p:extLst>
  </p:cSld>
  <p:clrMapOvr>
    <a:masterClrMapping/>
  </p:clrMapOvr>
  <p:transition spd="med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/>
        </p:nvGraphicFramePr>
        <p:xfrm>
          <a:off x="1661976" y="1827009"/>
          <a:ext cx="6582432" cy="41660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259632" y="1556792"/>
            <a:ext cx="734141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>
                <a:solidFill>
                  <a:srgbClr val="000000"/>
                </a:solidFill>
              </a:rPr>
              <a:t>Οι </a:t>
            </a:r>
            <a:r>
              <a:rPr lang="el-GR" sz="2000" dirty="0">
                <a:solidFill>
                  <a:srgbClr val="000000"/>
                </a:solidFill>
              </a:rPr>
              <a:t>διαβουλεύσεις διεξάγονται βάσει ειδικής πρόσκλησης για ανοιχτή, μη </a:t>
            </a:r>
            <a:r>
              <a:rPr lang="el-GR" sz="2000" dirty="0" smtClean="0">
                <a:solidFill>
                  <a:srgbClr val="000000"/>
                </a:solidFill>
              </a:rPr>
              <a:t>δεσμευτική συμμετοχή </a:t>
            </a:r>
            <a:r>
              <a:rPr lang="el-GR" sz="2000" dirty="0">
                <a:solidFill>
                  <a:srgbClr val="000000"/>
                </a:solidFill>
              </a:rPr>
              <a:t>των ενδιαφερόμενων οικονομικών φορέων, που αναρτάται </a:t>
            </a:r>
            <a:r>
              <a:rPr lang="el-GR" sz="2000" b="1" dirty="0">
                <a:solidFill>
                  <a:srgbClr val="000000"/>
                </a:solidFill>
              </a:rPr>
              <a:t>στο Ε.Σ.Η.Δ.Η.Σ</a:t>
            </a:r>
            <a:r>
              <a:rPr lang="el-GR" sz="2000" dirty="0">
                <a:solidFill>
                  <a:srgbClr val="000000"/>
                </a:solidFill>
              </a:rPr>
              <a:t>. και </a:t>
            </a:r>
            <a:r>
              <a:rPr lang="el-GR" sz="2000" dirty="0" smtClean="0">
                <a:solidFill>
                  <a:srgbClr val="000000"/>
                </a:solidFill>
              </a:rPr>
              <a:t>στην </a:t>
            </a:r>
            <a:r>
              <a:rPr lang="el-GR" sz="2000" b="1" dirty="0" smtClean="0">
                <a:solidFill>
                  <a:srgbClr val="000000"/>
                </a:solidFill>
              </a:rPr>
              <a:t>ιστοσελίδα </a:t>
            </a:r>
            <a:r>
              <a:rPr lang="el-GR" sz="2000" b="1" dirty="0">
                <a:solidFill>
                  <a:srgbClr val="000000"/>
                </a:solidFill>
              </a:rPr>
              <a:t>της αναθέτουσας αρχής </a:t>
            </a:r>
            <a:r>
              <a:rPr lang="el-GR" sz="2000" dirty="0">
                <a:solidFill>
                  <a:srgbClr val="000000"/>
                </a:solidFill>
              </a:rPr>
              <a:t>και κατά την κρίση της αναθέτουσας αρχής, μέσω </a:t>
            </a:r>
            <a:r>
              <a:rPr lang="el-GR" sz="2000" dirty="0" smtClean="0">
                <a:solidFill>
                  <a:srgbClr val="000000"/>
                </a:solidFill>
              </a:rPr>
              <a:t>του έντυπου </a:t>
            </a:r>
            <a:r>
              <a:rPr lang="el-GR" sz="2000" dirty="0">
                <a:solidFill>
                  <a:srgbClr val="000000"/>
                </a:solidFill>
              </a:rPr>
              <a:t>ή ηλεκτρονικού τύπου. </a:t>
            </a:r>
            <a:endParaRPr lang="el-GR" sz="2000" dirty="0" smtClean="0">
              <a:solidFill>
                <a:srgbClr val="000000"/>
              </a:solidFill>
            </a:endParaRPr>
          </a:p>
          <a:p>
            <a:pPr algn="just"/>
            <a:r>
              <a:rPr lang="el-GR" sz="2000" dirty="0" smtClean="0">
                <a:solidFill>
                  <a:srgbClr val="000000"/>
                </a:solidFill>
              </a:rPr>
              <a:t>Σε </a:t>
            </a:r>
            <a:r>
              <a:rPr lang="el-GR" sz="2000" dirty="0">
                <a:solidFill>
                  <a:srgbClr val="000000"/>
                </a:solidFill>
              </a:rPr>
              <a:t>περίπτωση συμβάσεων για τις οποίες </a:t>
            </a:r>
            <a:r>
              <a:rPr lang="el-GR" sz="2000" dirty="0" smtClean="0">
                <a:solidFill>
                  <a:srgbClr val="000000"/>
                </a:solidFill>
              </a:rPr>
              <a:t>η εφαρμογή </a:t>
            </a:r>
            <a:r>
              <a:rPr lang="el-GR" sz="2000" dirty="0">
                <a:solidFill>
                  <a:srgbClr val="000000"/>
                </a:solidFill>
              </a:rPr>
              <a:t>της παρούσας διάταξης θα υποχρέωνε τις αναθέτουσες αρχές να </a:t>
            </a:r>
            <a:r>
              <a:rPr lang="el-GR" sz="2000" dirty="0" smtClean="0">
                <a:solidFill>
                  <a:srgbClr val="000000"/>
                </a:solidFill>
              </a:rPr>
              <a:t>παράσχουν πληροφορίες</a:t>
            </a:r>
            <a:r>
              <a:rPr lang="el-GR" sz="2000" dirty="0">
                <a:solidFill>
                  <a:srgbClr val="000000"/>
                </a:solidFill>
              </a:rPr>
              <a:t>, η αποκάλυψη των οποίων είναι αντίθετη προς τα ουσιώδη συμφέροντά τους </a:t>
            </a:r>
            <a:r>
              <a:rPr lang="el-GR" sz="2000" dirty="0" smtClean="0">
                <a:solidFill>
                  <a:srgbClr val="000000"/>
                </a:solidFill>
              </a:rPr>
              <a:t>ή μπορεί </a:t>
            </a:r>
            <a:r>
              <a:rPr lang="el-GR" sz="2000" dirty="0">
                <a:solidFill>
                  <a:srgbClr val="000000"/>
                </a:solidFill>
              </a:rPr>
              <a:t>να παραβλάψει απόρρητα, η ειδική πρόσκληση του πρώτου εδαφίου δεν </a:t>
            </a:r>
            <a:r>
              <a:rPr lang="el-GR" sz="2000" dirty="0" smtClean="0">
                <a:solidFill>
                  <a:srgbClr val="000000"/>
                </a:solidFill>
              </a:rPr>
              <a:t>δημοσιοποιείται, αλλά </a:t>
            </a:r>
            <a:r>
              <a:rPr lang="el-GR" sz="2000" dirty="0">
                <a:solidFill>
                  <a:srgbClr val="000000"/>
                </a:solidFill>
              </a:rPr>
              <a:t>αποστέλλεται με κάθε πρόσφορο τρόπο.</a:t>
            </a:r>
          </a:p>
          <a:p>
            <a:r>
              <a:rPr lang="el-GR" sz="2000" b="1" dirty="0" smtClean="0">
                <a:solidFill>
                  <a:srgbClr val="000000"/>
                </a:solidFill>
              </a:rPr>
              <a:t> </a:t>
            </a:r>
            <a:endParaRPr lang="el-GR" altLang="el-GR" sz="2000" b="1" dirty="0">
              <a:solidFill>
                <a:srgbClr val="000000"/>
              </a:solidFill>
            </a:endParaRPr>
          </a:p>
        </p:txBody>
      </p:sp>
      <p:sp>
        <p:nvSpPr>
          <p:cNvPr id="5" name="Τίτλος 4"/>
          <p:cNvSpPr>
            <a:spLocks noGrp="1"/>
          </p:cNvSpPr>
          <p:nvPr>
            <p:ph type="title"/>
          </p:nvPr>
        </p:nvSpPr>
        <p:spPr>
          <a:xfrm rot="10800000" flipV="1">
            <a:off x="467542" y="188640"/>
            <a:ext cx="8366571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el-GR" sz="2000" b="1" dirty="0">
                <a:solidFill>
                  <a:srgbClr val="000000"/>
                </a:solidFill>
              </a:rPr>
              <a:t>Προκαταρκτικές διαβουλεύσεις της αγοράς </a:t>
            </a:r>
            <a:r>
              <a:rPr lang="el-GR" sz="2000" dirty="0">
                <a:solidFill>
                  <a:srgbClr val="0070C0"/>
                </a:solidFill>
              </a:rPr>
              <a:t/>
            </a:r>
            <a:br>
              <a:rPr lang="el-GR" sz="2000" dirty="0">
                <a:solidFill>
                  <a:srgbClr val="0070C0"/>
                </a:solidFill>
              </a:rPr>
            </a:br>
            <a:r>
              <a:rPr lang="el-GR" sz="2000" b="1" dirty="0">
                <a:solidFill>
                  <a:srgbClr val="000000"/>
                </a:solidFill>
              </a:rPr>
              <a:t>Άρθρο </a:t>
            </a:r>
            <a:r>
              <a:rPr lang="el-GR" sz="2000" b="1" dirty="0" smtClean="0">
                <a:solidFill>
                  <a:srgbClr val="000000"/>
                </a:solidFill>
              </a:rPr>
              <a:t>46-47 </a:t>
            </a:r>
            <a:r>
              <a:rPr lang="el-GR" sz="2000" b="1" dirty="0">
                <a:solidFill>
                  <a:srgbClr val="000000"/>
                </a:solidFill>
              </a:rPr>
              <a:t>(άρθρο 40 της Οδηγίας 2014/24/ΕΕ)</a:t>
            </a:r>
            <a:br>
              <a:rPr lang="el-GR" sz="2000" b="1" dirty="0">
                <a:solidFill>
                  <a:srgbClr val="000000"/>
                </a:solidFill>
              </a:rPr>
            </a:br>
            <a:endParaRPr lang="el-GR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359829"/>
      </p:ext>
    </p:extLst>
  </p:cSld>
  <p:clrMapOvr>
    <a:masterClrMapping/>
  </p:clrMapOvr>
  <p:transition spd="med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/>
        </p:nvGraphicFramePr>
        <p:xfrm>
          <a:off x="1661976" y="1827009"/>
          <a:ext cx="6582432" cy="41660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282486" y="980728"/>
            <a:ext cx="734141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>
                <a:solidFill>
                  <a:srgbClr val="000000"/>
                </a:solidFill>
              </a:rPr>
              <a:t>Η </a:t>
            </a:r>
            <a:r>
              <a:rPr lang="el-GR" sz="2000" dirty="0">
                <a:solidFill>
                  <a:srgbClr val="000000"/>
                </a:solidFill>
              </a:rPr>
              <a:t>πρόσκληση αναφέρει τα στοιχεία της αναθέτουσας αρχής, το αντικείμενο της σύμβασης, </a:t>
            </a:r>
            <a:r>
              <a:rPr lang="el-GR" sz="2000" dirty="0" smtClean="0">
                <a:solidFill>
                  <a:srgbClr val="000000"/>
                </a:solidFill>
              </a:rPr>
              <a:t>τον τρόπο </a:t>
            </a:r>
            <a:r>
              <a:rPr lang="el-GR" sz="2000" dirty="0">
                <a:solidFill>
                  <a:srgbClr val="000000"/>
                </a:solidFill>
              </a:rPr>
              <a:t>και την προθεσμία υποβολής παρατηρήσεων. Στην πρόσκληση επισυνάπτεται </a:t>
            </a:r>
            <a:r>
              <a:rPr lang="el-GR" sz="2000" dirty="0" smtClean="0">
                <a:solidFill>
                  <a:srgbClr val="000000"/>
                </a:solidFill>
              </a:rPr>
              <a:t>περιγραφικό έγγραφο</a:t>
            </a:r>
            <a:r>
              <a:rPr lang="el-GR" sz="2000" dirty="0">
                <a:solidFill>
                  <a:srgbClr val="000000"/>
                </a:solidFill>
              </a:rPr>
              <a:t>, στο οποίο περιλαμβάνεται κάθε άλλο πληροφοριακό στοιχείο σχετικά με τη </a:t>
            </a:r>
            <a:r>
              <a:rPr lang="el-GR" sz="2000" dirty="0" smtClean="0">
                <a:solidFill>
                  <a:srgbClr val="000000"/>
                </a:solidFill>
              </a:rPr>
              <a:t>σύμβαση που </a:t>
            </a:r>
            <a:r>
              <a:rPr lang="el-GR" sz="2000" dirty="0">
                <a:solidFill>
                  <a:srgbClr val="000000"/>
                </a:solidFill>
              </a:rPr>
              <a:t>πρόκειται να συναφθεί. </a:t>
            </a:r>
            <a:endParaRPr lang="el-GR" sz="2000" dirty="0" smtClean="0">
              <a:solidFill>
                <a:srgbClr val="000000"/>
              </a:solidFill>
            </a:endParaRPr>
          </a:p>
          <a:p>
            <a:r>
              <a:rPr lang="el-GR" sz="2000" dirty="0" smtClean="0">
                <a:solidFill>
                  <a:srgbClr val="000000"/>
                </a:solidFill>
              </a:rPr>
              <a:t>Πριν την αποστολή </a:t>
            </a:r>
            <a:r>
              <a:rPr lang="el-GR" sz="2000" dirty="0">
                <a:solidFill>
                  <a:srgbClr val="000000"/>
                </a:solidFill>
              </a:rPr>
              <a:t>πρόσκλησης σε επιλεγμένους οικονομικούς φορείς οι οποίοι δραστηριοποιούνται </a:t>
            </a:r>
            <a:r>
              <a:rPr lang="el-GR" sz="2000" dirty="0" smtClean="0">
                <a:solidFill>
                  <a:srgbClr val="000000"/>
                </a:solidFill>
              </a:rPr>
              <a:t>στο αντικείμενο </a:t>
            </a:r>
            <a:r>
              <a:rPr lang="el-GR" sz="2000" dirty="0">
                <a:solidFill>
                  <a:srgbClr val="000000"/>
                </a:solidFill>
              </a:rPr>
              <a:t>της σύμβασης, η αναθέτουσα αρχή διασφαλίζει την εχεμύθεια των </a:t>
            </a:r>
            <a:r>
              <a:rPr lang="el-GR" sz="2000" dirty="0" smtClean="0">
                <a:solidFill>
                  <a:srgbClr val="000000"/>
                </a:solidFill>
              </a:rPr>
              <a:t>οικονομικών φορέων</a:t>
            </a:r>
            <a:r>
              <a:rPr lang="el-GR" sz="2000" dirty="0">
                <a:solidFill>
                  <a:srgbClr val="000000"/>
                </a:solidFill>
              </a:rPr>
              <a:t>, σύμφωνα με τα προβλεπόμενα στην παράγραφο 2 του άρθρου 21.</a:t>
            </a:r>
          </a:p>
          <a:p>
            <a:r>
              <a:rPr lang="el-GR" sz="2000" dirty="0" smtClean="0">
                <a:solidFill>
                  <a:srgbClr val="000000"/>
                </a:solidFill>
              </a:rPr>
              <a:t> </a:t>
            </a:r>
            <a:r>
              <a:rPr lang="el-GR" sz="2000" dirty="0">
                <a:solidFill>
                  <a:srgbClr val="000000"/>
                </a:solidFill>
              </a:rPr>
              <a:t>Η διαδικασία διαβούλευσης διεξάγεται κατά τα οριζόμενα στα άρθρα 22, 36 και 37 </a:t>
            </a:r>
            <a:r>
              <a:rPr lang="el-GR" sz="2000" dirty="0" smtClean="0">
                <a:solidFill>
                  <a:srgbClr val="000000"/>
                </a:solidFill>
              </a:rPr>
              <a:t>διαρκεί τουλάχιστον </a:t>
            </a:r>
            <a:r>
              <a:rPr lang="el-GR" sz="2000" dirty="0">
                <a:solidFill>
                  <a:srgbClr val="000000"/>
                </a:solidFill>
              </a:rPr>
              <a:t>δεκαπέντε (15) ημέρες και δεν μπορεί να υπερβαίνει τις εξήντα (60) ημέρες από </a:t>
            </a:r>
            <a:r>
              <a:rPr lang="el-GR" sz="2000" dirty="0" smtClean="0">
                <a:solidFill>
                  <a:srgbClr val="000000"/>
                </a:solidFill>
              </a:rPr>
              <a:t>την ανάρτηση </a:t>
            </a:r>
            <a:r>
              <a:rPr lang="el-GR" sz="2000" dirty="0">
                <a:solidFill>
                  <a:srgbClr val="000000"/>
                </a:solidFill>
              </a:rPr>
              <a:t>της σχετικής ανακοίνωσης ή από την αποστολή της σχετικής πρόσκλησης. </a:t>
            </a:r>
            <a:endParaRPr lang="el-GR" altLang="el-GR" sz="2000" dirty="0">
              <a:solidFill>
                <a:srgbClr val="000000"/>
              </a:solidFill>
            </a:endParaRPr>
          </a:p>
        </p:txBody>
      </p:sp>
      <p:sp>
        <p:nvSpPr>
          <p:cNvPr id="5" name="Τίτλος 4"/>
          <p:cNvSpPr>
            <a:spLocks noGrp="1"/>
          </p:cNvSpPr>
          <p:nvPr>
            <p:ph type="title"/>
          </p:nvPr>
        </p:nvSpPr>
        <p:spPr>
          <a:xfrm rot="10800000" flipV="1">
            <a:off x="467542" y="188640"/>
            <a:ext cx="8366571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el-GR" sz="2000" b="1" dirty="0">
                <a:solidFill>
                  <a:srgbClr val="000000"/>
                </a:solidFill>
              </a:rPr>
              <a:t>Προκαταρκτικές διαβουλεύσεις της αγοράς </a:t>
            </a:r>
            <a:r>
              <a:rPr lang="el-GR" sz="2000" dirty="0">
                <a:solidFill>
                  <a:srgbClr val="0070C0"/>
                </a:solidFill>
              </a:rPr>
              <a:t/>
            </a:r>
            <a:br>
              <a:rPr lang="el-GR" sz="2000" dirty="0">
                <a:solidFill>
                  <a:srgbClr val="0070C0"/>
                </a:solidFill>
              </a:rPr>
            </a:br>
            <a:r>
              <a:rPr lang="el-GR" sz="2000" b="1" dirty="0">
                <a:solidFill>
                  <a:srgbClr val="000000"/>
                </a:solidFill>
              </a:rPr>
              <a:t>Άρθρο </a:t>
            </a:r>
            <a:r>
              <a:rPr lang="el-GR" sz="2000" b="1" dirty="0" smtClean="0">
                <a:solidFill>
                  <a:srgbClr val="000000"/>
                </a:solidFill>
              </a:rPr>
              <a:t>46-47 </a:t>
            </a:r>
            <a:r>
              <a:rPr lang="el-GR" sz="2000" b="1" dirty="0">
                <a:solidFill>
                  <a:srgbClr val="000000"/>
                </a:solidFill>
              </a:rPr>
              <a:t>(άρθρο 40 της Οδηγίας 2014/24/ΕΕ)</a:t>
            </a:r>
            <a:br>
              <a:rPr lang="el-GR" sz="2000" b="1" dirty="0">
                <a:solidFill>
                  <a:srgbClr val="000000"/>
                </a:solidFill>
              </a:rPr>
            </a:br>
            <a:endParaRPr lang="el-GR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224741"/>
      </p:ext>
    </p:extLst>
  </p:cSld>
  <p:clrMapOvr>
    <a:masterClrMapping/>
  </p:clrMapOvr>
  <p:transition spd="med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/>
        </p:nvGraphicFramePr>
        <p:xfrm>
          <a:off x="1661976" y="1827009"/>
          <a:ext cx="6582432" cy="41660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259632" y="1556792"/>
            <a:ext cx="734141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>
                <a:solidFill>
                  <a:srgbClr val="000000"/>
                </a:solidFill>
              </a:rPr>
              <a:t> </a:t>
            </a:r>
            <a:r>
              <a:rPr lang="el-GR" sz="2000" dirty="0">
                <a:solidFill>
                  <a:srgbClr val="000000"/>
                </a:solidFill>
              </a:rPr>
              <a:t>Η </a:t>
            </a:r>
            <a:r>
              <a:rPr lang="el-GR" sz="2000" dirty="0" smtClean="0">
                <a:solidFill>
                  <a:srgbClr val="000000"/>
                </a:solidFill>
              </a:rPr>
              <a:t>προθεσμία αυτή </a:t>
            </a:r>
            <a:r>
              <a:rPr lang="el-GR" sz="2000" dirty="0">
                <a:solidFill>
                  <a:srgbClr val="000000"/>
                </a:solidFill>
              </a:rPr>
              <a:t>μπορεί να παρατείνεται, ιδίως σε περιπτώσεις συμβάσεων μείζονος οικονομικής αξίας ή με</a:t>
            </a:r>
          </a:p>
          <a:p>
            <a:r>
              <a:rPr lang="el-GR" sz="2000" dirty="0">
                <a:solidFill>
                  <a:srgbClr val="000000"/>
                </a:solidFill>
              </a:rPr>
              <a:t>ιδιαίτερα σύνθετο αντικείμενο. </a:t>
            </a:r>
            <a:endParaRPr lang="el-GR" sz="2000" dirty="0" smtClean="0">
              <a:solidFill>
                <a:srgbClr val="000000"/>
              </a:solidFill>
            </a:endParaRPr>
          </a:p>
          <a:p>
            <a:r>
              <a:rPr lang="el-GR" sz="2000" dirty="0" smtClean="0">
                <a:solidFill>
                  <a:srgbClr val="000000"/>
                </a:solidFill>
              </a:rPr>
              <a:t>Μετά </a:t>
            </a:r>
            <a:r>
              <a:rPr lang="el-GR" sz="2000" dirty="0">
                <a:solidFill>
                  <a:srgbClr val="000000"/>
                </a:solidFill>
              </a:rPr>
              <a:t>τη λήξη της προθεσμίας που τάσσεται στην πρόσκληση </a:t>
            </a:r>
            <a:r>
              <a:rPr lang="el-GR" sz="2000" dirty="0" smtClean="0">
                <a:solidFill>
                  <a:srgbClr val="000000"/>
                </a:solidFill>
              </a:rPr>
              <a:t>για την </a:t>
            </a:r>
            <a:r>
              <a:rPr lang="el-GR" sz="2000" dirty="0">
                <a:solidFill>
                  <a:srgbClr val="000000"/>
                </a:solidFill>
              </a:rPr>
              <a:t>ολοκλήρωση της διαβούλευσης, η αναθέτουσα αρχή συγκεντρώνει, αναρτά στην </a:t>
            </a:r>
            <a:r>
              <a:rPr lang="el-GR" sz="2000" dirty="0" smtClean="0">
                <a:solidFill>
                  <a:srgbClr val="000000"/>
                </a:solidFill>
              </a:rPr>
              <a:t>ιστοσελίδα της </a:t>
            </a:r>
            <a:r>
              <a:rPr lang="el-GR" sz="2000" dirty="0">
                <a:solidFill>
                  <a:srgbClr val="000000"/>
                </a:solidFill>
              </a:rPr>
              <a:t>και επεξεργάζεται τις παρατηρήσεις που υποβλήθηκαν. </a:t>
            </a:r>
            <a:endParaRPr lang="el-GR" sz="2000" dirty="0" smtClean="0">
              <a:solidFill>
                <a:srgbClr val="000000"/>
              </a:solidFill>
            </a:endParaRPr>
          </a:p>
        </p:txBody>
      </p:sp>
      <p:sp>
        <p:nvSpPr>
          <p:cNvPr id="5" name="Τίτλος 4"/>
          <p:cNvSpPr>
            <a:spLocks noGrp="1"/>
          </p:cNvSpPr>
          <p:nvPr>
            <p:ph type="title"/>
          </p:nvPr>
        </p:nvSpPr>
        <p:spPr>
          <a:xfrm rot="10800000" flipV="1">
            <a:off x="467542" y="188640"/>
            <a:ext cx="8366571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el-GR" sz="2000" b="1" dirty="0">
                <a:solidFill>
                  <a:srgbClr val="000000"/>
                </a:solidFill>
              </a:rPr>
              <a:t>Προκαταρκτικές διαβουλεύσεις της αγοράς </a:t>
            </a:r>
            <a:r>
              <a:rPr lang="el-GR" sz="2000" dirty="0">
                <a:solidFill>
                  <a:srgbClr val="0070C0"/>
                </a:solidFill>
              </a:rPr>
              <a:t/>
            </a:r>
            <a:br>
              <a:rPr lang="el-GR" sz="2000" dirty="0">
                <a:solidFill>
                  <a:srgbClr val="0070C0"/>
                </a:solidFill>
              </a:rPr>
            </a:br>
            <a:r>
              <a:rPr lang="el-GR" sz="2000" b="1" dirty="0">
                <a:solidFill>
                  <a:srgbClr val="000000"/>
                </a:solidFill>
              </a:rPr>
              <a:t>Άρθρο </a:t>
            </a:r>
            <a:r>
              <a:rPr lang="el-GR" sz="2000" b="1" dirty="0" smtClean="0">
                <a:solidFill>
                  <a:srgbClr val="000000"/>
                </a:solidFill>
              </a:rPr>
              <a:t>46-47 </a:t>
            </a:r>
            <a:r>
              <a:rPr lang="el-GR" sz="2000" b="1" dirty="0">
                <a:solidFill>
                  <a:srgbClr val="000000"/>
                </a:solidFill>
              </a:rPr>
              <a:t>(άρθρο 40 της Οδηγίας 2014/24/ΕΕ)</a:t>
            </a:r>
            <a:br>
              <a:rPr lang="el-GR" sz="2000" b="1" dirty="0">
                <a:solidFill>
                  <a:srgbClr val="000000"/>
                </a:solidFill>
              </a:rPr>
            </a:br>
            <a:endParaRPr lang="el-GR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917957"/>
      </p:ext>
    </p:extLst>
  </p:cSld>
  <p:clrMapOvr>
    <a:masterClrMapping/>
  </p:clrMapOvr>
  <p:transition spd="med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1"/>
          <p:cNvSpPr txBox="1">
            <a:spLocks noChangeArrowheads="1"/>
          </p:cNvSpPr>
          <p:nvPr/>
        </p:nvSpPr>
        <p:spPr bwMode="auto">
          <a:xfrm>
            <a:off x="409575" y="620713"/>
            <a:ext cx="822960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28224" rIns="0" bIns="0" anchor="ctr"/>
          <a:lstStyle>
            <a:lvl1pPr eaLnBrk="0" hangingPunct="0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itchFamily="18" charset="0"/>
              <a:buChar char="•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 sz="32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1pPr>
            <a:lvl2pPr eaLnBrk="0" hangingPunct="0"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itchFamily="18" charset="0"/>
              <a:buChar char="–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 sz="28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2pPr>
            <a:lvl3pPr eaLnBrk="0" hangingPunct="0"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itchFamily="18" charset="0"/>
              <a:buChar char="•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 sz="24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3pPr>
            <a:lvl4pPr eaLnBrk="0" hangingPunct="0"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itchFamily="18" charset="0"/>
              <a:buChar char="–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4pPr>
            <a:lvl5pPr eaLnBrk="0" hangingPunct="0"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8" charset="0"/>
              <a:buChar char="»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8" charset="0"/>
              <a:buChar char="»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8" charset="0"/>
              <a:buChar char="»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8" charset="0"/>
              <a:buChar char="»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8" charset="0"/>
              <a:buChar char="»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spcAft>
                <a:spcPct val="0"/>
              </a:spcAft>
              <a:buFont typeface="Times New Roman" pitchFamily="18" charset="0"/>
              <a:buNone/>
            </a:pPr>
            <a:r>
              <a:rPr lang="el-GR" altLang="el-GR" b="1"/>
              <a:t>ΕΥΧΑΡΙΣΤΩ ΠΟΛΥ</a:t>
            </a:r>
          </a:p>
          <a:p>
            <a:pPr algn="ctr" eaLnBrk="1" hangingPunct="1">
              <a:spcAft>
                <a:spcPct val="0"/>
              </a:spcAft>
              <a:buFont typeface="Times New Roman" pitchFamily="18" charset="0"/>
              <a:buNone/>
            </a:pPr>
            <a:r>
              <a:rPr lang="el-GR" altLang="el-GR" b="1"/>
              <a:t>ΓΙΑ ΤΗΝ ΠΡΟΣΟΧΗ ΣΑΣ</a:t>
            </a:r>
          </a:p>
        </p:txBody>
      </p:sp>
      <p:pic>
        <p:nvPicPr>
          <p:cNvPr id="2457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2388" y="2420938"/>
            <a:ext cx="3600450" cy="209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Rectangle 3"/>
          <p:cNvSpPr>
            <a:spLocks noGrp="1" noChangeArrowheads="1"/>
          </p:cNvSpPr>
          <p:nvPr>
            <p:ph type="title"/>
          </p:nvPr>
        </p:nvSpPr>
        <p:spPr>
          <a:xfrm>
            <a:off x="539750" y="5157788"/>
            <a:ext cx="8229600" cy="566737"/>
          </a:xfrm>
        </p:spPr>
        <p:txBody>
          <a:bodyPr tIns="17640">
            <a:normAutofit fontScale="90000"/>
          </a:bodyPr>
          <a:lstStyle/>
          <a:p>
            <a:pPr eaLnBrk="1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</a:pPr>
            <a:r>
              <a:rPr lang="el-GR" altLang="el-GR" sz="2000" dirty="0" smtClean="0"/>
              <a:t>Εισηγήτρια: Ευαγγελία Βλάχου</a:t>
            </a:r>
            <a:r>
              <a:rPr lang="en-US" altLang="el-GR" sz="2000" dirty="0"/>
              <a:t/>
            </a:r>
            <a:br>
              <a:rPr lang="en-US" altLang="el-GR" sz="2000" dirty="0"/>
            </a:br>
            <a:endParaRPr lang="el-GR" altLang="el-GR" sz="2000" dirty="0"/>
          </a:p>
        </p:txBody>
      </p:sp>
    </p:spTree>
    <p:extLst>
      <p:ext uri="{BB962C8B-B14F-4D97-AF65-F5344CB8AC3E}">
        <p14:creationId xmlns:p14="http://schemas.microsoft.com/office/powerpoint/2010/main" val="798477066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6814</TotalTime>
  <Words>411</Words>
  <Application>Microsoft Office PowerPoint</Application>
  <PresentationFormat>Προβολή στην οθόνη (4:3)</PresentationFormat>
  <Paragraphs>28</Paragraphs>
  <Slides>6</Slides>
  <Notes>6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6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6</vt:i4>
      </vt:variant>
    </vt:vector>
  </HeadingPairs>
  <TitlesOfParts>
    <vt:vector size="13" baseType="lpstr">
      <vt:lpstr>Microsoft YaHei</vt:lpstr>
      <vt:lpstr>Arial</vt:lpstr>
      <vt:lpstr>Book Antiqua</vt:lpstr>
      <vt:lpstr>Century Gothic</vt:lpstr>
      <vt:lpstr>Times New Roman</vt:lpstr>
      <vt:lpstr>Wingdings 3</vt:lpstr>
      <vt:lpstr>Wisp</vt:lpstr>
      <vt:lpstr>  ΔΗΜΟΣΙΕΣ ΣΥΜΒΑΣΕΙΣ Ν. 4412/2016 Προκαταρκτικές Διαβουλεύσεις με την Αγορά </vt:lpstr>
      <vt:lpstr>Προκαταρκτικές διαβουλεύσεις της αγοράς  Άρθρα 46-47 (άρθρο 40 της Οδηγίας 2014/24/ΕΕ) </vt:lpstr>
      <vt:lpstr>Προκαταρκτικές διαβουλεύσεις της αγοράς  Άρθρο 46-47 (άρθρο 40 της Οδηγίας 2014/24/ΕΕ) </vt:lpstr>
      <vt:lpstr>Προκαταρκτικές διαβουλεύσεις της αγοράς  Άρθρο 46-47 (άρθρο 40 της Οδηγίας 2014/24/ΕΕ) </vt:lpstr>
      <vt:lpstr>Προκαταρκτικές διαβουλεύσεις της αγοράς  Άρθρο 46-47 (άρθρο 40 της Οδηγίας 2014/24/ΕΕ) </vt:lpstr>
      <vt:lpstr>Εισηγήτρια: Ευαγγελία Βλάχου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SISSAKI</dc:creator>
  <dc:description>PresentationLoad.com</dc:description>
  <cp:lastModifiedBy>Papandreou Aikaterini</cp:lastModifiedBy>
  <cp:revision>749</cp:revision>
  <cp:lastPrinted>2018-10-10T14:14:43Z</cp:lastPrinted>
  <dcterms:created xsi:type="dcterms:W3CDTF">2007-11-27T23:54:21Z</dcterms:created>
  <dcterms:modified xsi:type="dcterms:W3CDTF">2019-10-09T12:21:26Z</dcterms:modified>
</cp:coreProperties>
</file>