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1" r:id="rId9"/>
    <p:sldId id="259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A57F0-1772-4A96-B4E6-75078EC1F57B}" type="datetimeFigureOut">
              <a:rPr lang="el-GR" smtClean="0"/>
              <a:t>5/9/2022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19365-6C7A-48F6-8C41-223E27C8B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94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9365-6C7A-48F6-8C41-223E27C8BC8C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32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D8D8-EA49-4070-9148-C6BEBCF8D35A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28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DC61-DAE4-47E1-B126-1724A78F55CF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92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C202-BFEF-40D7-AAD0-505C0E006AF6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10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C361-FD82-4BB2-AE66-939E935A28E2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68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E253-0990-4ACA-A969-0F5D50AB56D2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50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0412-2756-4D6D-B999-879417F6F632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93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DFE1-7A84-4654-B694-D86AAC7AD653}" type="datetime1">
              <a:rPr lang="el-GR" smtClean="0"/>
              <a:t>5/9/2022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65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5FAB-1FB6-41A5-8A09-858D0AFDD34E}" type="datetime1">
              <a:rPr lang="el-GR" smtClean="0"/>
              <a:t>5/9/2022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5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DDC-4DC4-4E71-8494-EC57480D4249}" type="datetime1">
              <a:rPr lang="el-GR" smtClean="0"/>
              <a:t>5/9/2022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55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8475-7D8F-4CBE-A5C8-DE8F84DFA8BE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92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434F-7E66-4493-8783-C6830AF6C139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5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26B3-A280-4C68-B5A8-9AACC347322F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123F-51DE-474E-862D-6C3640C3B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67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1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47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27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1706137" y="6356350"/>
            <a:ext cx="6447263" cy="365125"/>
          </a:xfrm>
        </p:spPr>
        <p:txBody>
          <a:bodyPr/>
          <a:lstStyle/>
          <a:p>
            <a:r>
              <a:rPr lang="es-ES" dirty="0" smtClean="0"/>
              <a:t>Enseñanza de ELE a los Estudiantes de ENAP KH Serie Académica Primera Fase Especial de Estudios Enseñante María Ch. Diagouma Año Académico 2021-2022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11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a los Estudiantes de ENAP KH Serie Académica Primera Fase Especial de Estudios Enseñante María Ch. Diagouma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18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861932" y="6437274"/>
            <a:ext cx="7177668" cy="365125"/>
          </a:xfrm>
        </p:spPr>
        <p:txBody>
          <a:bodyPr/>
          <a:lstStyle/>
          <a:p>
            <a:r>
              <a:rPr lang="es-ES" dirty="0" smtClean="0"/>
              <a:t>Enseñanza de ELE a los Estudiantes de ENAP KH Serie Académica Primera Fase Especial de Estudios Enseñante María Ch. Diagouma Año Académico 2021-2022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83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7462025" y="6242050"/>
            <a:ext cx="4114800" cy="365125"/>
          </a:xfrm>
        </p:spPr>
        <p:txBody>
          <a:bodyPr/>
          <a:lstStyle/>
          <a:p>
            <a:r>
              <a:rPr lang="es-ES" dirty="0" smtClean="0"/>
              <a:t>Enseñanza de ELE a los Estudiantes de ENAP KH Serie Académica Primera Fase Especial de Estudios Enseñante María Ch. Diagouma Año Académico 2021-2022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39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45688" y="6424612"/>
            <a:ext cx="8264912" cy="365125"/>
          </a:xfrm>
        </p:spPr>
        <p:txBody>
          <a:bodyPr/>
          <a:lstStyle/>
          <a:p>
            <a:r>
              <a:rPr lang="es-ES" dirty="0" smtClean="0"/>
              <a:t>Enseñanza de ELE a los Estudiantes de ENAP KH Serie Académica Primera Fase Especial de Estudios Enseñante María Ch. Diagouma Año Académico 2021-2022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23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780585" y="6448425"/>
            <a:ext cx="7395117" cy="365125"/>
          </a:xfrm>
        </p:spPr>
        <p:txBody>
          <a:bodyPr/>
          <a:lstStyle/>
          <a:p>
            <a:r>
              <a:rPr lang="es-ES" dirty="0" smtClean="0"/>
              <a:t>Enseñanza de ELE a los Estudiantes de ENAP KH Serie Académica Primera Fase Especial de Estudios Enseñante María Ch. Diagouma Año Académico 2021-2022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123F-51DE-474E-862D-6C3640C3B26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056570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226</Words>
  <Application>Microsoft Office PowerPoint</Application>
  <PresentationFormat>Ευρεία οθόνη</PresentationFormat>
  <Paragraphs>19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3</cp:revision>
  <dcterms:created xsi:type="dcterms:W3CDTF">2022-09-05T07:19:25Z</dcterms:created>
  <dcterms:modified xsi:type="dcterms:W3CDTF">2022-09-05T07:28:46Z</dcterms:modified>
</cp:coreProperties>
</file>