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2" r:id="rId3"/>
    <p:sldId id="265" r:id="rId4"/>
    <p:sldId id="266" r:id="rId5"/>
    <p:sldId id="264" r:id="rId6"/>
    <p:sldId id="259" r:id="rId7"/>
    <p:sldId id="258" r:id="rId8"/>
    <p:sldId id="263" r:id="rId9"/>
    <p:sldId id="267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F8D0-92CA-49FB-9C30-045414162CAF}" type="datetimeFigureOut">
              <a:rPr lang="el-GR" smtClean="0"/>
              <a:t>5/9/2022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E2D5-3DCC-41CF-9A86-FA46E0924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0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E2D5-3DCC-41CF-9A86-FA46E0924B4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53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E69-8C3D-411E-9FE6-EFA46E8387BB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66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E5C8-1451-4918-AD21-B830A499A6B4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38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A2-EF3E-48FB-A3EA-41351D4E04B2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3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2BF1-4614-4F8D-8D71-1FE4BA3B80EB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25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8C9A-7239-4B01-ACBF-1017C7457E74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7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E53B-F0B5-4A44-8D13-22AE24D7917A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4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732-2DB9-4ACE-956A-FB4AEB2C3B1B}" type="datetime1">
              <a:rPr lang="el-GR" smtClean="0"/>
              <a:t>5/9/2022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56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2061-B1DD-4A22-8D91-A3857DE99AC9}" type="datetime1">
              <a:rPr lang="el-GR" smtClean="0"/>
              <a:t>5/9/2022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4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F917-0D8B-4F5F-B204-239B232BD5C7}" type="datetime1">
              <a:rPr lang="el-GR" smtClean="0"/>
              <a:t>5/9/2022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3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3FF6-3C14-4DE5-9628-0F43BFAFA439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6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CB5E-86AE-4916-B7F3-ECEB53E438DE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87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35A8-8A41-416A-B9A1-004698B4480B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F7D5-3935-46BF-BC80-06353FB9C3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46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1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98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68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15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5492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54" y="0"/>
            <a:ext cx="6465346" cy="68580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88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2616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76" y="0"/>
            <a:ext cx="5831624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87275" y="6356350"/>
            <a:ext cx="7766125" cy="365125"/>
          </a:xfrm>
        </p:spPr>
        <p:txBody>
          <a:bodyPr/>
          <a:lstStyle/>
          <a:p>
            <a:r>
              <a:rPr lang="es-ES" dirty="0" smtClean="0"/>
              <a:t>Enseñanza de ELE a los Estudiantes de ENAP, KH Serie Académica, Primera Fase Especial de Estudios, Enseñante María Ch. Diagouma, Año Académico 2021-2022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8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41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91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ENAP, KH Serie Académica, Primera Fase Especial de Estudios, Enseñante María Ch. Diagouma,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F7D5-3935-46BF-BC80-06353FB9C3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3241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262</Words>
  <Application>Microsoft Office PowerPoint</Application>
  <PresentationFormat>Ευρεία οθόνη</PresentationFormat>
  <Paragraphs>19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4</cp:revision>
  <dcterms:created xsi:type="dcterms:W3CDTF">2022-09-05T08:00:51Z</dcterms:created>
  <dcterms:modified xsi:type="dcterms:W3CDTF">2022-09-05T08:27:59Z</dcterms:modified>
</cp:coreProperties>
</file>