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8" r:id="rId3"/>
    <p:sldMasterId id="2147483694" r:id="rId4"/>
    <p:sldMasterId id="2147483706" r:id="rId5"/>
    <p:sldMasterId id="2147483718" r:id="rId6"/>
    <p:sldMasterId id="2147483730" r:id="rId7"/>
    <p:sldMasterId id="2147483742" r:id="rId8"/>
    <p:sldMasterId id="2147483754" r:id="rId9"/>
    <p:sldMasterId id="2147483766" r:id="rId10"/>
    <p:sldMasterId id="2147483780" r:id="rId11"/>
  </p:sldMasterIdLst>
  <p:notesMasterIdLst>
    <p:notesMasterId r:id="rId67"/>
  </p:notesMasterIdLst>
  <p:sldIdLst>
    <p:sldId id="257" r:id="rId12"/>
    <p:sldId id="258" r:id="rId13"/>
    <p:sldId id="259" r:id="rId14"/>
    <p:sldId id="416" r:id="rId15"/>
    <p:sldId id="430" r:id="rId16"/>
    <p:sldId id="363" r:id="rId17"/>
    <p:sldId id="659" r:id="rId18"/>
    <p:sldId id="784" r:id="rId19"/>
    <p:sldId id="785" r:id="rId20"/>
    <p:sldId id="786" r:id="rId21"/>
    <p:sldId id="787" r:id="rId22"/>
    <p:sldId id="788" r:id="rId23"/>
    <p:sldId id="789" r:id="rId24"/>
    <p:sldId id="790" r:id="rId25"/>
    <p:sldId id="791" r:id="rId26"/>
    <p:sldId id="792" r:id="rId27"/>
    <p:sldId id="660" r:id="rId28"/>
    <p:sldId id="661" r:id="rId29"/>
    <p:sldId id="431" r:id="rId30"/>
    <p:sldId id="417" r:id="rId31"/>
    <p:sldId id="418" r:id="rId32"/>
    <p:sldId id="429" r:id="rId33"/>
    <p:sldId id="803" r:id="rId34"/>
    <p:sldId id="358" r:id="rId35"/>
    <p:sldId id="449" r:id="rId36"/>
    <p:sldId id="444" r:id="rId37"/>
    <p:sldId id="445" r:id="rId38"/>
    <p:sldId id="446" r:id="rId39"/>
    <p:sldId id="447" r:id="rId40"/>
    <p:sldId id="448" r:id="rId41"/>
    <p:sldId id="432" r:id="rId42"/>
    <p:sldId id="364" r:id="rId43"/>
    <p:sldId id="365" r:id="rId44"/>
    <p:sldId id="366" r:id="rId45"/>
    <p:sldId id="367" r:id="rId46"/>
    <p:sldId id="425" r:id="rId47"/>
    <p:sldId id="359" r:id="rId48"/>
    <p:sldId id="368" r:id="rId49"/>
    <p:sldId id="369" r:id="rId50"/>
    <p:sldId id="370" r:id="rId51"/>
    <p:sldId id="371" r:id="rId52"/>
    <p:sldId id="372" r:id="rId53"/>
    <p:sldId id="373" r:id="rId54"/>
    <p:sldId id="374" r:id="rId55"/>
    <p:sldId id="700" r:id="rId56"/>
    <p:sldId id="701" r:id="rId57"/>
    <p:sldId id="780" r:id="rId58"/>
    <p:sldId id="428" r:id="rId59"/>
    <p:sldId id="662" r:id="rId60"/>
    <p:sldId id="663" r:id="rId61"/>
    <p:sldId id="385" r:id="rId62"/>
    <p:sldId id="376" r:id="rId63"/>
    <p:sldId id="377" r:id="rId64"/>
    <p:sldId id="360" r:id="rId65"/>
    <p:sldId id="361" r:id="rId6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0" d="100"/>
          <a:sy n="120" d="100"/>
        </p:scale>
        <p:origin x="23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notesMaster" Target="notesMasters/notesMaster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D70F1-3BD5-49BF-9E14-3A2A4858EFE5}" type="datetimeFigureOut">
              <a:rPr lang="el-GR" smtClean="0"/>
              <a:t>9/7/2019</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CD23B3-D2D3-49B1-B380-F9CB8C33E900}" type="slidenum">
              <a:rPr lang="el-GR" smtClean="0"/>
              <a:t>‹#›</a:t>
            </a:fld>
            <a:endParaRPr lang="el-GR"/>
          </a:p>
        </p:txBody>
      </p:sp>
    </p:spTree>
    <p:extLst>
      <p:ext uri="{BB962C8B-B14F-4D97-AF65-F5344CB8AC3E}">
        <p14:creationId xmlns:p14="http://schemas.microsoft.com/office/powerpoint/2010/main" val="519630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6818" name="Rectangle 7">
            <a:extLst>
              <a:ext uri="{FF2B5EF4-FFF2-40B4-BE49-F238E27FC236}">
                <a16:creationId xmlns:a16="http://schemas.microsoft.com/office/drawing/2014/main" id="{5D6A0EF0-D3EE-4312-8460-858AE4C923DC}"/>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marL="0" marR="0" lvl="0" indent="0" algn="r" defTabSz="4572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a:pPr>
            <a:fld id="{45A32322-5993-4A87-8ACF-C8FD7FAA00CD}" type="slidenum">
              <a:rPr kumimoji="0" lang="en-GB" altLang="el-GR"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a:pPr>
              <a:t>6</a:t>
            </a:fld>
            <a:endPar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46819" name="Rectangle 1">
            <a:extLst>
              <a:ext uri="{FF2B5EF4-FFF2-40B4-BE49-F238E27FC236}">
                <a16:creationId xmlns:a16="http://schemas.microsoft.com/office/drawing/2014/main" id="{B81E94E4-A020-43DA-9AF7-C38A9BBA2C63}"/>
              </a:ext>
            </a:extLst>
          </p:cNvPr>
          <p:cNvSpPr>
            <a:spLocks noChangeArrowheads="1" noTextEdit="1"/>
          </p:cNvSpPr>
          <p:nvPr>
            <p:ph type="sldImg"/>
          </p:nvPr>
        </p:nvSpPr>
        <p:spPr>
          <a:xfrm>
            <a:off x="1042988" y="719138"/>
            <a:ext cx="4792662" cy="3595687"/>
          </a:xfrm>
          <a:ln/>
        </p:spPr>
      </p:sp>
      <p:sp>
        <p:nvSpPr>
          <p:cNvPr id="546820" name="Rectangle 2">
            <a:extLst>
              <a:ext uri="{FF2B5EF4-FFF2-40B4-BE49-F238E27FC236}">
                <a16:creationId xmlns:a16="http://schemas.microsoft.com/office/drawing/2014/main" id="{80D31FF1-4DB3-4A94-A969-A9C249119A39}"/>
              </a:ext>
            </a:extLst>
          </p:cNvPr>
          <p:cNvSpPr>
            <a:spLocks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8802" name="Rectangle 7">
            <a:extLst>
              <a:ext uri="{FF2B5EF4-FFF2-40B4-BE49-F238E27FC236}">
                <a16:creationId xmlns:a16="http://schemas.microsoft.com/office/drawing/2014/main" id="{18C9D1E9-242A-43B4-BC8A-F1431368E37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marL="0" marR="0" lvl="0" indent="0" algn="r" defTabSz="4572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a:pPr>
            <a:fld id="{B565832F-58C6-4587-8ED0-2ACA9DC1AC62}" type="slidenum">
              <a:rPr kumimoji="0" lang="en-GB" altLang="el-GR"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a:pPr>
              <a:t>40</a:t>
            </a:fld>
            <a:endPar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88803" name="Rectangle 1">
            <a:extLst>
              <a:ext uri="{FF2B5EF4-FFF2-40B4-BE49-F238E27FC236}">
                <a16:creationId xmlns:a16="http://schemas.microsoft.com/office/drawing/2014/main" id="{13F63923-1C7E-4FEB-85AB-47F4BC16EA37}"/>
              </a:ext>
            </a:extLst>
          </p:cNvPr>
          <p:cNvSpPr>
            <a:spLocks noChangeArrowheads="1" noTextEdit="1"/>
          </p:cNvSpPr>
          <p:nvPr>
            <p:ph type="sldImg"/>
          </p:nvPr>
        </p:nvSpPr>
        <p:spPr>
          <a:xfrm>
            <a:off x="1042988" y="719138"/>
            <a:ext cx="4792662" cy="3595687"/>
          </a:xfrm>
          <a:ln/>
        </p:spPr>
      </p:sp>
      <p:sp>
        <p:nvSpPr>
          <p:cNvPr id="588804" name="Rectangle 2">
            <a:extLst>
              <a:ext uri="{FF2B5EF4-FFF2-40B4-BE49-F238E27FC236}">
                <a16:creationId xmlns:a16="http://schemas.microsoft.com/office/drawing/2014/main" id="{78C5CC57-5E0D-4B42-831A-0CC8F81D98F6}"/>
              </a:ext>
            </a:extLst>
          </p:cNvPr>
          <p:cNvSpPr>
            <a:spLocks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0850" name="Rectangle 7">
            <a:extLst>
              <a:ext uri="{FF2B5EF4-FFF2-40B4-BE49-F238E27FC236}">
                <a16:creationId xmlns:a16="http://schemas.microsoft.com/office/drawing/2014/main" id="{6CDCE5E9-57D2-4AD0-94C7-0D96E63E047A}"/>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marL="0" marR="0" lvl="0" indent="0" algn="r" defTabSz="4572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a:pPr>
            <a:fld id="{8A56AF1A-93B5-43A0-BD74-35BD92A274E0}" type="slidenum">
              <a:rPr kumimoji="0" lang="en-GB" altLang="el-GR"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a:pPr>
              <a:t>41</a:t>
            </a:fld>
            <a:endPar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90851" name="Rectangle 1">
            <a:extLst>
              <a:ext uri="{FF2B5EF4-FFF2-40B4-BE49-F238E27FC236}">
                <a16:creationId xmlns:a16="http://schemas.microsoft.com/office/drawing/2014/main" id="{1810EFF0-3DF3-412F-A61E-B5C088807E99}"/>
              </a:ext>
            </a:extLst>
          </p:cNvPr>
          <p:cNvSpPr>
            <a:spLocks noChangeArrowheads="1" noTextEdit="1"/>
          </p:cNvSpPr>
          <p:nvPr>
            <p:ph type="sldImg"/>
          </p:nvPr>
        </p:nvSpPr>
        <p:spPr>
          <a:xfrm>
            <a:off x="1042988" y="719138"/>
            <a:ext cx="4792662" cy="3595687"/>
          </a:xfrm>
          <a:ln/>
        </p:spPr>
      </p:sp>
      <p:sp>
        <p:nvSpPr>
          <p:cNvPr id="590852" name="Rectangle 2">
            <a:extLst>
              <a:ext uri="{FF2B5EF4-FFF2-40B4-BE49-F238E27FC236}">
                <a16:creationId xmlns:a16="http://schemas.microsoft.com/office/drawing/2014/main" id="{5BE870A2-CC9F-45BA-9BAF-00E35F2788AE}"/>
              </a:ext>
            </a:extLst>
          </p:cNvPr>
          <p:cNvSpPr>
            <a:spLocks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2898" name="Rectangle 7">
            <a:extLst>
              <a:ext uri="{FF2B5EF4-FFF2-40B4-BE49-F238E27FC236}">
                <a16:creationId xmlns:a16="http://schemas.microsoft.com/office/drawing/2014/main" id="{9D545151-6A92-4E78-948F-78F5D0BDC9A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marL="0" marR="0" lvl="0" indent="0" algn="r" defTabSz="4572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a:pPr>
            <a:fld id="{137CC326-9E30-4973-92E9-39389E581342}" type="slidenum">
              <a:rPr kumimoji="0" lang="en-GB" altLang="el-GR"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a:pPr>
              <a:t>42</a:t>
            </a:fld>
            <a:endPar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92899" name="Rectangle 1">
            <a:extLst>
              <a:ext uri="{FF2B5EF4-FFF2-40B4-BE49-F238E27FC236}">
                <a16:creationId xmlns:a16="http://schemas.microsoft.com/office/drawing/2014/main" id="{40A28EF2-5011-4436-A81B-4F6E5F92457A}"/>
              </a:ext>
            </a:extLst>
          </p:cNvPr>
          <p:cNvSpPr>
            <a:spLocks noChangeArrowheads="1" noTextEdit="1"/>
          </p:cNvSpPr>
          <p:nvPr>
            <p:ph type="sldImg"/>
          </p:nvPr>
        </p:nvSpPr>
        <p:spPr>
          <a:xfrm>
            <a:off x="1042988" y="719138"/>
            <a:ext cx="4792662" cy="3595687"/>
          </a:xfrm>
          <a:ln/>
        </p:spPr>
      </p:sp>
      <p:sp>
        <p:nvSpPr>
          <p:cNvPr id="592900" name="Rectangle 2">
            <a:extLst>
              <a:ext uri="{FF2B5EF4-FFF2-40B4-BE49-F238E27FC236}">
                <a16:creationId xmlns:a16="http://schemas.microsoft.com/office/drawing/2014/main" id="{33B1AA7A-6D72-47EE-A4D8-825818F76CFF}"/>
              </a:ext>
            </a:extLst>
          </p:cNvPr>
          <p:cNvSpPr>
            <a:spLocks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4946" name="Rectangle 7">
            <a:extLst>
              <a:ext uri="{FF2B5EF4-FFF2-40B4-BE49-F238E27FC236}">
                <a16:creationId xmlns:a16="http://schemas.microsoft.com/office/drawing/2014/main" id="{12DF407F-543B-4A4C-A464-3C7B7937F32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marL="0" marR="0" lvl="0" indent="0" algn="r" defTabSz="4572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a:pPr>
            <a:fld id="{816D39D9-DBEE-42C7-9494-B336EFD197CD}" type="slidenum">
              <a:rPr kumimoji="0" lang="en-GB" altLang="el-GR"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a:pPr>
              <a:t>43</a:t>
            </a:fld>
            <a:endPar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94947" name="Rectangle 1">
            <a:extLst>
              <a:ext uri="{FF2B5EF4-FFF2-40B4-BE49-F238E27FC236}">
                <a16:creationId xmlns:a16="http://schemas.microsoft.com/office/drawing/2014/main" id="{8276A6B5-EC49-4D3B-9B44-BAA35C82CE36}"/>
              </a:ext>
            </a:extLst>
          </p:cNvPr>
          <p:cNvSpPr>
            <a:spLocks noChangeArrowheads="1" noTextEdit="1"/>
          </p:cNvSpPr>
          <p:nvPr>
            <p:ph type="sldImg"/>
          </p:nvPr>
        </p:nvSpPr>
        <p:spPr>
          <a:xfrm>
            <a:off x="1042988" y="719138"/>
            <a:ext cx="4792662" cy="3595687"/>
          </a:xfrm>
          <a:ln/>
        </p:spPr>
      </p:sp>
      <p:sp>
        <p:nvSpPr>
          <p:cNvPr id="594948" name="Rectangle 2">
            <a:extLst>
              <a:ext uri="{FF2B5EF4-FFF2-40B4-BE49-F238E27FC236}">
                <a16:creationId xmlns:a16="http://schemas.microsoft.com/office/drawing/2014/main" id="{573D2F0B-9352-499A-BC2E-2370F292DE69}"/>
              </a:ext>
            </a:extLst>
          </p:cNvPr>
          <p:cNvSpPr>
            <a:spLocks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6994" name="Rectangle 7">
            <a:extLst>
              <a:ext uri="{FF2B5EF4-FFF2-40B4-BE49-F238E27FC236}">
                <a16:creationId xmlns:a16="http://schemas.microsoft.com/office/drawing/2014/main" id="{CA1507B8-F3AD-41AC-BD72-1EF80391723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marL="0" marR="0" lvl="0" indent="0" algn="r" defTabSz="4572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a:pPr>
            <a:fld id="{367C333F-FF24-47D2-ACBB-C7531807DE18}" type="slidenum">
              <a:rPr kumimoji="0" lang="en-GB" altLang="el-GR"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a:pPr>
              <a:t>44</a:t>
            </a:fld>
            <a:endPar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96995" name="Rectangle 1">
            <a:extLst>
              <a:ext uri="{FF2B5EF4-FFF2-40B4-BE49-F238E27FC236}">
                <a16:creationId xmlns:a16="http://schemas.microsoft.com/office/drawing/2014/main" id="{7D28E207-7E14-4AEC-B9FA-1F3F9726AA9A}"/>
              </a:ext>
            </a:extLst>
          </p:cNvPr>
          <p:cNvSpPr>
            <a:spLocks noChangeArrowheads="1" noTextEdit="1"/>
          </p:cNvSpPr>
          <p:nvPr>
            <p:ph type="sldImg"/>
          </p:nvPr>
        </p:nvSpPr>
        <p:spPr>
          <a:xfrm>
            <a:off x="244475" y="719138"/>
            <a:ext cx="6389688" cy="3595687"/>
          </a:xfrm>
          <a:ln/>
        </p:spPr>
      </p:sp>
      <p:sp>
        <p:nvSpPr>
          <p:cNvPr id="596996" name="Rectangle 2">
            <a:extLst>
              <a:ext uri="{FF2B5EF4-FFF2-40B4-BE49-F238E27FC236}">
                <a16:creationId xmlns:a16="http://schemas.microsoft.com/office/drawing/2014/main" id="{DEA0D63D-71DE-426D-A3F7-E0F5D50F7821}"/>
              </a:ext>
            </a:extLst>
          </p:cNvPr>
          <p:cNvSpPr>
            <a:spLocks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a:extLst>
              <a:ext uri="{FF2B5EF4-FFF2-40B4-BE49-F238E27FC236}">
                <a16:creationId xmlns:a16="http://schemas.microsoft.com/office/drawing/2014/main" id="{86F9A827-A356-457E-B7D5-4283B67C8EAC}"/>
              </a:ext>
            </a:extLst>
          </p:cNvPr>
          <p:cNvSpPr>
            <a:spLocks noGrp="1" noChangeArrowheads="1" noTextEdit="1"/>
          </p:cNvSpPr>
          <p:nvPr>
            <p:ph type="sldImg"/>
          </p:nvPr>
        </p:nvSpPr>
        <p:spPr>
          <a:xfrm>
            <a:off x="1047750" y="720725"/>
            <a:ext cx="4789488" cy="3594100"/>
          </a:xfrm>
          <a:ln/>
        </p:spPr>
      </p:sp>
      <p:sp>
        <p:nvSpPr>
          <p:cNvPr id="619523" name="Rectangle 3">
            <a:extLst>
              <a:ext uri="{FF2B5EF4-FFF2-40B4-BE49-F238E27FC236}">
                <a16:creationId xmlns:a16="http://schemas.microsoft.com/office/drawing/2014/main" id="{AC54896D-E56C-488F-99E8-DAA8F16C5764}"/>
              </a:ext>
            </a:extLst>
          </p:cNvPr>
          <p:cNvSpPr>
            <a:spLocks noGrp="1" noChangeArrowheads="1"/>
          </p:cNvSpPr>
          <p:nvPr>
            <p:ph type="body" idx="1"/>
          </p:nvPr>
        </p:nvSpPr>
        <p:spPr>
          <a:xfrm>
            <a:off x="919163" y="4552950"/>
            <a:ext cx="5043487"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t>In “</a:t>
            </a:r>
            <a:r>
              <a:rPr lang="en-US" altLang="el-GR">
                <a:solidFill>
                  <a:schemeClr val="accent2"/>
                </a:solidFill>
              </a:rPr>
              <a:t>differentiating between emotion and the need to take action” add two subcomponents: </a:t>
            </a:r>
          </a:p>
          <a:p>
            <a:r>
              <a:rPr lang="en-US" altLang="el-GR">
                <a:solidFill>
                  <a:schemeClr val="accent2"/>
                </a:solidFill>
              </a:rPr>
              <a:t>	promoting action in response to sadness/depress</a:t>
            </a:r>
          </a:p>
          <a:p>
            <a:r>
              <a:rPr lang="en-US" altLang="el-GR">
                <a:solidFill>
                  <a:schemeClr val="accent2"/>
                </a:solidFill>
              </a:rPr>
              <a:t>	inhibiting action in response to anger/hostility</a:t>
            </a:r>
          </a:p>
          <a:p>
            <a:endParaRPr lang="en-US" altLang="el-GR"/>
          </a:p>
          <a:p>
            <a:r>
              <a:rPr lang="en-US" altLang="el-GR"/>
              <a:t>“Gut feelings” are somatic markers.  A neurobiological understanding of how unconscious and conscious use of “gut feelings” can effectively guide decisions.  Could this be the essence of wisdom?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7">
            <a:extLst>
              <a:ext uri="{FF2B5EF4-FFF2-40B4-BE49-F238E27FC236}">
                <a16:creationId xmlns:a16="http://schemas.microsoft.com/office/drawing/2014/main" id="{F233B035-9BF7-4F44-A96D-D1D99763F90D}"/>
              </a:ext>
            </a:extLst>
          </p:cNvPr>
          <p:cNvSpPr txBox="1">
            <a:spLocks noGrp="1" noChangeArrowheads="1"/>
          </p:cNvSpPr>
          <p:nvPr/>
        </p:nvSpPr>
        <p:spPr bwMode="auto">
          <a:xfrm>
            <a:off x="3897313" y="9107488"/>
            <a:ext cx="29829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B14F2F9-D368-42BB-9E46-6B3BE59B03C5}" type="slidenum">
              <a:rPr kumimoji="0" lang="el-GR" altLang="el-GR"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endParaRPr>
          </a:p>
        </p:txBody>
      </p:sp>
      <p:sp>
        <p:nvSpPr>
          <p:cNvPr id="621571" name="Rectangle 2">
            <a:extLst>
              <a:ext uri="{FF2B5EF4-FFF2-40B4-BE49-F238E27FC236}">
                <a16:creationId xmlns:a16="http://schemas.microsoft.com/office/drawing/2014/main" id="{11B2B1B8-FCCC-466E-BD8F-1E3694807EE6}"/>
              </a:ext>
            </a:extLst>
          </p:cNvPr>
          <p:cNvSpPr>
            <a:spLocks noRot="1" noChangeArrowheads="1" noTextEdit="1"/>
          </p:cNvSpPr>
          <p:nvPr>
            <p:ph type="sldImg"/>
          </p:nvPr>
        </p:nvSpPr>
        <p:spPr>
          <a:xfrm>
            <a:off x="1044575" y="719138"/>
            <a:ext cx="4794250" cy="3595687"/>
          </a:xfrm>
          <a:ln/>
        </p:spPr>
      </p:sp>
      <p:sp>
        <p:nvSpPr>
          <p:cNvPr id="621572" name="Rectangle 3">
            <a:extLst>
              <a:ext uri="{FF2B5EF4-FFF2-40B4-BE49-F238E27FC236}">
                <a16:creationId xmlns:a16="http://schemas.microsoft.com/office/drawing/2014/main" id="{F736735B-C8FE-4E97-97EC-66E9253E972A}"/>
              </a:ext>
            </a:extLst>
          </p:cNvPr>
          <p:cNvSpPr>
            <a:spLocks noGrp="1" noChangeArrowheads="1"/>
          </p:cNvSpPr>
          <p:nvPr>
            <p:ph type="body" idx="1"/>
          </p:nvPr>
        </p:nvSpPr>
        <p:spPr>
          <a:xfrm>
            <a:off x="688975" y="4554538"/>
            <a:ext cx="5503863"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defTabSz="914400" eaLnBrk="1" hangingPunct="1"/>
            <a:endParaRPr lang="el-GR" alt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7">
            <a:extLst>
              <a:ext uri="{FF2B5EF4-FFF2-40B4-BE49-F238E27FC236}">
                <a16:creationId xmlns:a16="http://schemas.microsoft.com/office/drawing/2014/main" id="{D8C0141E-BCA7-4699-8C2F-14E783E2DDC8}"/>
              </a:ext>
            </a:extLst>
          </p:cNvPr>
          <p:cNvSpPr txBox="1">
            <a:spLocks noGrp="1" noChangeArrowheads="1"/>
          </p:cNvSpPr>
          <p:nvPr/>
        </p:nvSpPr>
        <p:spPr bwMode="auto">
          <a:xfrm>
            <a:off x="3897313" y="9107488"/>
            <a:ext cx="29829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B3124B-8625-4AFB-A85F-B188806142CB}" type="slidenum">
              <a:rPr kumimoji="0" lang="el-GR" altLang="el-GR"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endParaRPr>
          </a:p>
        </p:txBody>
      </p:sp>
      <p:sp>
        <p:nvSpPr>
          <p:cNvPr id="623619" name="Rectangle 2">
            <a:extLst>
              <a:ext uri="{FF2B5EF4-FFF2-40B4-BE49-F238E27FC236}">
                <a16:creationId xmlns:a16="http://schemas.microsoft.com/office/drawing/2014/main" id="{D4F8BC76-2334-4AB1-B43B-9F1E5182EA5B}"/>
              </a:ext>
            </a:extLst>
          </p:cNvPr>
          <p:cNvSpPr>
            <a:spLocks noRot="1" noChangeArrowheads="1" noTextEdit="1"/>
          </p:cNvSpPr>
          <p:nvPr>
            <p:ph type="sldImg"/>
          </p:nvPr>
        </p:nvSpPr>
        <p:spPr>
          <a:xfrm>
            <a:off x="1044575" y="719138"/>
            <a:ext cx="4794250" cy="3595687"/>
          </a:xfrm>
          <a:ln/>
        </p:spPr>
      </p:sp>
      <p:sp>
        <p:nvSpPr>
          <p:cNvPr id="623620" name="Rectangle 3">
            <a:extLst>
              <a:ext uri="{FF2B5EF4-FFF2-40B4-BE49-F238E27FC236}">
                <a16:creationId xmlns:a16="http://schemas.microsoft.com/office/drawing/2014/main" id="{EF523D84-1C8D-46FA-B792-626CF3C2EA29}"/>
              </a:ext>
            </a:extLst>
          </p:cNvPr>
          <p:cNvSpPr>
            <a:spLocks noGrp="1" noChangeArrowheads="1"/>
          </p:cNvSpPr>
          <p:nvPr>
            <p:ph type="body" idx="1"/>
          </p:nvPr>
        </p:nvSpPr>
        <p:spPr>
          <a:xfrm>
            <a:off x="688975" y="4554538"/>
            <a:ext cx="5503863"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defTabSz="914400" eaLnBrk="1" hangingPunct="1"/>
            <a:endParaRPr lang="el-GR" alt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8738" name="Rectangle 7">
            <a:extLst>
              <a:ext uri="{FF2B5EF4-FFF2-40B4-BE49-F238E27FC236}">
                <a16:creationId xmlns:a16="http://schemas.microsoft.com/office/drawing/2014/main" id="{DBA2BAC2-BC00-4875-BCB8-08E5D071B5F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marL="0" marR="0" lvl="0" indent="0" algn="r" defTabSz="4572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a:pPr>
            <a:fld id="{32F74148-E35B-43E6-9A01-389BFD5F05A9}" type="slidenum">
              <a:rPr kumimoji="0" lang="en-GB" altLang="el-GR"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a:pPr>
              <a:t>52</a:t>
            </a:fld>
            <a:endPar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28739" name="Rectangle 1">
            <a:extLst>
              <a:ext uri="{FF2B5EF4-FFF2-40B4-BE49-F238E27FC236}">
                <a16:creationId xmlns:a16="http://schemas.microsoft.com/office/drawing/2014/main" id="{9020A99B-86FB-4B54-8CC0-854C278E7AEB}"/>
              </a:ext>
            </a:extLst>
          </p:cNvPr>
          <p:cNvSpPr>
            <a:spLocks noChangeArrowheads="1" noTextEdit="1"/>
          </p:cNvSpPr>
          <p:nvPr>
            <p:ph type="sldImg"/>
          </p:nvPr>
        </p:nvSpPr>
        <p:spPr>
          <a:xfrm>
            <a:off x="1042988" y="719138"/>
            <a:ext cx="4792662" cy="3595687"/>
          </a:xfrm>
          <a:ln/>
        </p:spPr>
      </p:sp>
      <p:sp>
        <p:nvSpPr>
          <p:cNvPr id="628740" name="Rectangle 2">
            <a:extLst>
              <a:ext uri="{FF2B5EF4-FFF2-40B4-BE49-F238E27FC236}">
                <a16:creationId xmlns:a16="http://schemas.microsoft.com/office/drawing/2014/main" id="{C02212C8-B9C3-4094-974C-18C445D7AA5F}"/>
              </a:ext>
            </a:extLst>
          </p:cNvPr>
          <p:cNvSpPr>
            <a:spLocks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0786" name="Rectangle 7">
            <a:extLst>
              <a:ext uri="{FF2B5EF4-FFF2-40B4-BE49-F238E27FC236}">
                <a16:creationId xmlns:a16="http://schemas.microsoft.com/office/drawing/2014/main" id="{85D6FA7F-68C3-4AA1-8649-AF3E2A98F06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marL="0" marR="0" lvl="0" indent="0" algn="r" defTabSz="4572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a:pPr>
            <a:fld id="{0228BF9B-D0EF-49A4-A574-0E708DEC1277}" type="slidenum">
              <a:rPr kumimoji="0" lang="en-GB" altLang="el-GR"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a:pPr>
              <a:t>53</a:t>
            </a:fld>
            <a:endPar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30787" name="Rectangle 1">
            <a:extLst>
              <a:ext uri="{FF2B5EF4-FFF2-40B4-BE49-F238E27FC236}">
                <a16:creationId xmlns:a16="http://schemas.microsoft.com/office/drawing/2014/main" id="{796C70A9-DAB9-4247-B58D-08CFEEEFB5DF}"/>
              </a:ext>
            </a:extLst>
          </p:cNvPr>
          <p:cNvSpPr>
            <a:spLocks noChangeArrowheads="1" noTextEdit="1"/>
          </p:cNvSpPr>
          <p:nvPr>
            <p:ph type="sldImg"/>
          </p:nvPr>
        </p:nvSpPr>
        <p:spPr>
          <a:xfrm>
            <a:off x="1042988" y="719138"/>
            <a:ext cx="4792662" cy="3595687"/>
          </a:xfrm>
          <a:ln/>
        </p:spPr>
      </p:sp>
      <p:sp>
        <p:nvSpPr>
          <p:cNvPr id="630788" name="Rectangle 2">
            <a:extLst>
              <a:ext uri="{FF2B5EF4-FFF2-40B4-BE49-F238E27FC236}">
                <a16:creationId xmlns:a16="http://schemas.microsoft.com/office/drawing/2014/main" id="{37E4E503-BAEE-4DDF-95F2-9BD5E5171DB9}"/>
              </a:ext>
            </a:extLst>
          </p:cNvPr>
          <p:cNvSpPr>
            <a:spLocks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a:extLst>
              <a:ext uri="{FF2B5EF4-FFF2-40B4-BE49-F238E27FC236}">
                <a16:creationId xmlns:a16="http://schemas.microsoft.com/office/drawing/2014/main" id="{EEC6D8C6-1CB0-4929-AFB1-95C2FA0428EA}"/>
              </a:ext>
            </a:extLst>
          </p:cNvPr>
          <p:cNvSpPr>
            <a:spLocks noGrp="1" noChangeArrowheads="1" noTextEdit="1"/>
          </p:cNvSpPr>
          <p:nvPr>
            <p:ph type="sldImg"/>
          </p:nvPr>
        </p:nvSpPr>
        <p:spPr>
          <a:xfrm>
            <a:off x="1044575" y="719138"/>
            <a:ext cx="4794250" cy="3595687"/>
          </a:xfrm>
          <a:ln/>
        </p:spPr>
      </p:sp>
      <p:sp>
        <p:nvSpPr>
          <p:cNvPr id="564227" name="Rectangle 3">
            <a:extLst>
              <a:ext uri="{FF2B5EF4-FFF2-40B4-BE49-F238E27FC236}">
                <a16:creationId xmlns:a16="http://schemas.microsoft.com/office/drawing/2014/main" id="{C4A88477-024A-4A29-8448-2EEAAA856D97}"/>
              </a:ext>
            </a:extLst>
          </p:cNvPr>
          <p:cNvSpPr>
            <a:spLocks noGrp="1" noChangeArrowheads="1"/>
          </p:cNvSpPr>
          <p:nvPr>
            <p:ph type="body" idx="1"/>
          </p:nvPr>
        </p:nvSpPr>
        <p:spPr>
          <a:xfrm>
            <a:off x="917575" y="4554538"/>
            <a:ext cx="5046663"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a:extLst>
              <a:ext uri="{FF2B5EF4-FFF2-40B4-BE49-F238E27FC236}">
                <a16:creationId xmlns:a16="http://schemas.microsoft.com/office/drawing/2014/main" id="{37D5F328-7B33-466B-B8F9-E8FB4B3F402B}"/>
              </a:ext>
            </a:extLst>
          </p:cNvPr>
          <p:cNvSpPr>
            <a:spLocks noGrp="1" noChangeArrowheads="1" noTextEdit="1"/>
          </p:cNvSpPr>
          <p:nvPr>
            <p:ph type="sldImg"/>
          </p:nvPr>
        </p:nvSpPr>
        <p:spPr>
          <a:xfrm>
            <a:off x="1044575" y="719138"/>
            <a:ext cx="4794250" cy="3595687"/>
          </a:xfrm>
          <a:ln/>
        </p:spPr>
      </p:sp>
      <p:sp>
        <p:nvSpPr>
          <p:cNvPr id="566275" name="Rectangle 3">
            <a:extLst>
              <a:ext uri="{FF2B5EF4-FFF2-40B4-BE49-F238E27FC236}">
                <a16:creationId xmlns:a16="http://schemas.microsoft.com/office/drawing/2014/main" id="{26A7B4FE-BB09-4FC0-AC40-44C216DEF8F6}"/>
              </a:ext>
            </a:extLst>
          </p:cNvPr>
          <p:cNvSpPr>
            <a:spLocks noGrp="1" noChangeArrowheads="1"/>
          </p:cNvSpPr>
          <p:nvPr>
            <p:ph type="body" idx="1"/>
          </p:nvPr>
        </p:nvSpPr>
        <p:spPr>
          <a:xfrm>
            <a:off x="917575" y="4554538"/>
            <a:ext cx="5046663"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5490" name="Rectangle 7">
            <a:extLst>
              <a:ext uri="{FF2B5EF4-FFF2-40B4-BE49-F238E27FC236}">
                <a16:creationId xmlns:a16="http://schemas.microsoft.com/office/drawing/2014/main" id="{9162B522-0473-4F79-B353-8833BAA04ED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marL="0" marR="0" lvl="0" indent="0" algn="r" defTabSz="4572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a:pPr>
            <a:fld id="{43B22A6D-2A91-497D-B3BF-FA333EFCCCA8}" type="slidenum">
              <a:rPr kumimoji="0" lang="en-GB" altLang="el-GR"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a:pPr>
              <a:t>32</a:t>
            </a:fld>
            <a:endPar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75491" name="Text Box 1">
            <a:extLst>
              <a:ext uri="{FF2B5EF4-FFF2-40B4-BE49-F238E27FC236}">
                <a16:creationId xmlns:a16="http://schemas.microsoft.com/office/drawing/2014/main" id="{8C6FAE38-8E9D-4992-AD07-210A451B0D0C}"/>
              </a:ext>
            </a:extLst>
          </p:cNvPr>
          <p:cNvSpPr txBox="1">
            <a:spLocks noChangeArrowheads="1"/>
          </p:cNvSpPr>
          <p:nvPr/>
        </p:nvSpPr>
        <p:spPr bwMode="auto">
          <a:xfrm>
            <a:off x="1047750" y="720725"/>
            <a:ext cx="4787900" cy="3592513"/>
          </a:xfrm>
          <a:prstGeom prst="rect">
            <a:avLst/>
          </a:prstGeom>
          <a:solidFill>
            <a:srgbClr val="FFFFFF"/>
          </a:solidFill>
          <a:ln w="9525">
            <a:solidFill>
              <a:srgbClr val="000000"/>
            </a:solidFill>
            <a:miter lim="800000"/>
            <a:headEnd/>
            <a:tailEnd/>
          </a:ln>
        </p:spPr>
        <p:txBody>
          <a:bodyPr wrap="none" lIns="91422" tIns="45711" rIns="91422" bIns="45711"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marL="0" marR="0" lvl="0" indent="0" algn="l" defTabSz="457200" rtl="0" eaLnBrk="1" fontAlgn="base" latinLnBrk="0" hangingPunct="1">
              <a:lnSpc>
                <a:spcPct val="93000"/>
              </a:lnSpc>
              <a:spcBef>
                <a:spcPct val="0"/>
              </a:spcBef>
              <a:spcAft>
                <a:spcPct val="0"/>
              </a:spcAft>
              <a:buClr>
                <a:srgbClr val="FFFFFF"/>
              </a:buClr>
              <a:buSzPct val="100000"/>
              <a:buFont typeface="Arial" panose="020B0604020202020204" pitchFamily="34" charset="0"/>
              <a:buNone/>
              <a:tabLst/>
              <a:defRPr/>
            </a:pPr>
            <a:endParaRPr kumimoji="0" lang="el-GR" altLang="el-GR" sz="1800" b="0" i="0" u="none" strike="noStrike" kern="1200" cap="none" spc="0" normalizeH="0" baseline="0" noProof="0">
              <a:ln>
                <a:noFill/>
              </a:ln>
              <a:solidFill>
                <a:srgbClr val="FFFFFF"/>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75492" name="Text Box 2">
            <a:extLst>
              <a:ext uri="{FF2B5EF4-FFF2-40B4-BE49-F238E27FC236}">
                <a16:creationId xmlns:a16="http://schemas.microsoft.com/office/drawing/2014/main" id="{60B8E323-CFA0-4E4D-89B3-7E70F7BDA0A2}"/>
              </a:ext>
            </a:extLst>
          </p:cNvPr>
          <p:cNvSpPr>
            <a:spLocks noChangeArrowheads="1"/>
          </p:cNvSpPr>
          <p:nvPr>
            <p:ph type="body"/>
          </p:nvPr>
        </p:nvSpPr>
        <p:spPr>
          <a:xfrm>
            <a:off x="919163" y="4552950"/>
            <a:ext cx="5041900" cy="4313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
                <a:srgbClr val="3333CC"/>
              </a:buClr>
              <a:tabLst>
                <a:tab pos="0" algn="l"/>
                <a:tab pos="912813" algn="l"/>
                <a:tab pos="1827213" algn="l"/>
                <a:tab pos="2741613" algn="l"/>
                <a:tab pos="3656013" algn="l"/>
                <a:tab pos="4570413" algn="l"/>
                <a:tab pos="5484813" algn="l"/>
                <a:tab pos="6399213" algn="l"/>
                <a:tab pos="7313613" algn="l"/>
                <a:tab pos="8226425" algn="l"/>
                <a:tab pos="9140825" algn="l"/>
                <a:tab pos="10055225" algn="l"/>
              </a:tabLst>
            </a:pPr>
            <a:endParaRPr lang="en-GB" altLang="el-GR" u="sng">
              <a:solidFill>
                <a:srgbClr val="3333CC"/>
              </a:solidFill>
              <a:latin typeface="Arial" panose="020B0604020202020204" pitchFamily="34" charset="0"/>
              <a:cs typeface="Arial" panose="020B0604020202020204" pitchFamily="34" charset="0"/>
            </a:endParaRPr>
          </a:p>
          <a:p>
            <a:pPr eaLnBrk="1" hangingPunct="1">
              <a:spcBef>
                <a:spcPts val="45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pPr>
            <a:r>
              <a:rPr lang="en-GB" altLang="el-GR">
                <a:latin typeface="Arial" panose="020B0604020202020204" pitchFamily="34" charset="0"/>
                <a:cs typeface="Arial" panose="020B0604020202020204" pitchFamily="34" charset="0"/>
              </a:rPr>
              <a:t>Amygdala:  a major structure leading to  patterns of physiological change which pause when emotion occurs.  The connection is thalamus to cortex to amygdala.  Thus, we may have an emotional reaction/response before we’re aware what’s going on.  View this chart first and then rapidly move to the next, which shows the amygdala.</a:t>
            </a:r>
          </a:p>
          <a:p>
            <a:pPr eaLnBrk="1" hangingPunct="1">
              <a:spcBef>
                <a:spcPts val="45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pPr>
            <a:endParaRPr lang="en-GB" altLang="el-GR">
              <a:latin typeface="Arial" panose="020B0604020202020204" pitchFamily="34" charset="0"/>
              <a:cs typeface="Arial" panose="020B0604020202020204" pitchFamily="34" charset="0"/>
            </a:endParaRPr>
          </a:p>
          <a:p>
            <a:pPr eaLnBrk="1" hangingPunct="1">
              <a:spcBef>
                <a:spcPts val="45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pPr>
            <a:r>
              <a:rPr lang="en-GB" altLang="el-GR">
                <a:latin typeface="Arial" panose="020B0604020202020204" pitchFamily="34" charset="0"/>
                <a:cs typeface="Arial" panose="020B0604020202020204" pitchFamily="34" charset="0"/>
              </a:rPr>
              <a:t>The following is a good reference for the learner...</a:t>
            </a:r>
          </a:p>
          <a:p>
            <a:pPr eaLnBrk="1" hangingPunct="1">
              <a:spcBef>
                <a:spcPts val="45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pPr>
            <a:r>
              <a:rPr lang="en-GB" altLang="el-GR">
                <a:latin typeface="Arial" panose="020B0604020202020204" pitchFamily="34" charset="0"/>
                <a:cs typeface="Arial" panose="020B0604020202020204" pitchFamily="34" charset="0"/>
              </a:rPr>
              <a:t>Diamond, M.C., Scheibel, A.B., and Elson, L.M.  (1985).  </a:t>
            </a:r>
            <a:r>
              <a:rPr lang="en-GB" altLang="el-GR" i="1">
                <a:latin typeface="Arial" panose="020B0604020202020204" pitchFamily="34" charset="0"/>
                <a:cs typeface="Arial" panose="020B0604020202020204" pitchFamily="34" charset="0"/>
              </a:rPr>
              <a:t>The human brain coloring book</a:t>
            </a:r>
            <a:r>
              <a:rPr lang="en-GB" altLang="el-GR">
                <a:latin typeface="Arial" panose="020B0604020202020204" pitchFamily="34" charset="0"/>
                <a:cs typeface="Arial" panose="020B0604020202020204" pitchFamily="34" charset="0"/>
              </a:rPr>
              <a:t>.  New York: Barnes &amp; Noble Books, a Division of Harper &amp; Row, Publishers. 1-2; 1-3.</a:t>
            </a:r>
          </a:p>
          <a:p>
            <a:pPr eaLnBrk="1" hangingPunct="1">
              <a:spcBef>
                <a:spcPts val="45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pPr>
            <a:endParaRPr lang="en-GB" altLang="el-GR">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7538" name="Rectangle 7">
            <a:extLst>
              <a:ext uri="{FF2B5EF4-FFF2-40B4-BE49-F238E27FC236}">
                <a16:creationId xmlns:a16="http://schemas.microsoft.com/office/drawing/2014/main" id="{69F51D50-37A4-49D8-AA0E-393097ADD0B7}"/>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marL="0" marR="0" lvl="0" indent="0" algn="r" defTabSz="4572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a:pPr>
            <a:fld id="{59E7C95E-2EC7-4A27-B924-F40307B7E649}" type="slidenum">
              <a:rPr kumimoji="0" lang="en-GB" altLang="el-GR"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a:pPr>
              <a:t>33</a:t>
            </a:fld>
            <a:endPar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77539" name="Text Box 1">
            <a:extLst>
              <a:ext uri="{FF2B5EF4-FFF2-40B4-BE49-F238E27FC236}">
                <a16:creationId xmlns:a16="http://schemas.microsoft.com/office/drawing/2014/main" id="{C558C331-11F5-4DA4-A711-0EDAD9C564B5}"/>
              </a:ext>
            </a:extLst>
          </p:cNvPr>
          <p:cNvSpPr txBox="1">
            <a:spLocks noChangeArrowheads="1"/>
          </p:cNvSpPr>
          <p:nvPr/>
        </p:nvSpPr>
        <p:spPr bwMode="auto">
          <a:xfrm>
            <a:off x="1047750" y="720725"/>
            <a:ext cx="4787900" cy="3592513"/>
          </a:xfrm>
          <a:prstGeom prst="rect">
            <a:avLst/>
          </a:prstGeom>
          <a:solidFill>
            <a:srgbClr val="FFFFFF"/>
          </a:solidFill>
          <a:ln w="9525">
            <a:solidFill>
              <a:srgbClr val="000000"/>
            </a:solidFill>
            <a:miter lim="800000"/>
            <a:headEnd/>
            <a:tailEnd/>
          </a:ln>
        </p:spPr>
        <p:txBody>
          <a:bodyPr wrap="none" lIns="91422" tIns="45711" rIns="91422" bIns="45711"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marL="0" marR="0" lvl="0" indent="0" algn="l" defTabSz="457200" rtl="0" eaLnBrk="1" fontAlgn="base" latinLnBrk="0" hangingPunct="1">
              <a:lnSpc>
                <a:spcPct val="93000"/>
              </a:lnSpc>
              <a:spcBef>
                <a:spcPct val="0"/>
              </a:spcBef>
              <a:spcAft>
                <a:spcPct val="0"/>
              </a:spcAft>
              <a:buClr>
                <a:srgbClr val="FFFFFF"/>
              </a:buClr>
              <a:buSzPct val="100000"/>
              <a:buFont typeface="Arial" panose="020B0604020202020204" pitchFamily="34" charset="0"/>
              <a:buNone/>
              <a:tabLst/>
              <a:defRPr/>
            </a:pPr>
            <a:endParaRPr kumimoji="0" lang="el-GR" altLang="el-GR" sz="1800" b="0" i="0" u="none" strike="noStrike" kern="1200" cap="none" spc="0" normalizeH="0" baseline="0" noProof="0">
              <a:ln>
                <a:noFill/>
              </a:ln>
              <a:solidFill>
                <a:srgbClr val="FFFFFF"/>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77540" name="Text Box 2">
            <a:extLst>
              <a:ext uri="{FF2B5EF4-FFF2-40B4-BE49-F238E27FC236}">
                <a16:creationId xmlns:a16="http://schemas.microsoft.com/office/drawing/2014/main" id="{2386A308-9FC0-4DFE-A2A1-4CE1EEF8F2F1}"/>
              </a:ext>
            </a:extLst>
          </p:cNvPr>
          <p:cNvSpPr>
            <a:spLocks noChangeArrowheads="1"/>
          </p:cNvSpPr>
          <p:nvPr>
            <p:ph type="body"/>
          </p:nvPr>
        </p:nvSpPr>
        <p:spPr>
          <a:xfrm>
            <a:off x="919163" y="4552950"/>
            <a:ext cx="5041900" cy="4313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pPr>
            <a:r>
              <a:rPr lang="en-GB" altLang="el-GR">
                <a:latin typeface="Arial" panose="020B0604020202020204" pitchFamily="34" charset="0"/>
                <a:cs typeface="Arial" panose="020B0604020202020204" pitchFamily="34" charset="0"/>
              </a:rPr>
              <a:t>Based on Goleman’s book (1995), </a:t>
            </a:r>
            <a:r>
              <a:rPr lang="en-GB" altLang="el-GR" i="1">
                <a:latin typeface="Arial" panose="020B0604020202020204" pitchFamily="34" charset="0"/>
                <a:cs typeface="Arial" panose="020B0604020202020204" pitchFamily="34" charset="0"/>
              </a:rPr>
              <a:t>Emotional Intelligence</a:t>
            </a:r>
          </a:p>
          <a:p>
            <a:pPr eaLnBrk="1" hangingPunct="1">
              <a:spcBef>
                <a:spcPts val="45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pPr>
            <a:endParaRPr lang="en-GB" altLang="el-GR" i="1">
              <a:latin typeface="Arial" panose="020B0604020202020204" pitchFamily="34" charset="0"/>
              <a:cs typeface="Arial" panose="020B0604020202020204" pitchFamily="34" charset="0"/>
            </a:endParaRPr>
          </a:p>
          <a:p>
            <a:pPr eaLnBrk="1" hangingPunct="1">
              <a:spcBef>
                <a:spcPts val="45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pPr>
            <a:r>
              <a:rPr lang="en-GB" altLang="el-GR">
                <a:latin typeface="Arial" panose="020B0604020202020204" pitchFamily="34" charset="0"/>
                <a:cs typeface="Arial" panose="020B0604020202020204" pitchFamily="34" charset="0"/>
              </a:rPr>
              <a:t>Daniel Goleman is a writer; not a researcher.  As a writer he had the gift of explaining the research to others.  He is also a psychologist.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9586" name="Rectangle 7">
            <a:extLst>
              <a:ext uri="{FF2B5EF4-FFF2-40B4-BE49-F238E27FC236}">
                <a16:creationId xmlns:a16="http://schemas.microsoft.com/office/drawing/2014/main" id="{92D35730-8633-4458-8187-DC2DE279685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marL="0" marR="0" lvl="0" indent="0" algn="r" defTabSz="4572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a:pPr>
            <a:fld id="{76DBAA96-52D1-4239-9376-2EBF7E1AB794}" type="slidenum">
              <a:rPr kumimoji="0" lang="en-GB" altLang="el-GR"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a:pPr>
              <a:t>34</a:t>
            </a:fld>
            <a:endPar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79587" name="Rectangle 1">
            <a:extLst>
              <a:ext uri="{FF2B5EF4-FFF2-40B4-BE49-F238E27FC236}">
                <a16:creationId xmlns:a16="http://schemas.microsoft.com/office/drawing/2014/main" id="{188AEF6D-1B35-4C85-ACA5-49F01E0E9C6D}"/>
              </a:ext>
            </a:extLst>
          </p:cNvPr>
          <p:cNvSpPr>
            <a:spLocks noChangeArrowheads="1" noTextEdit="1"/>
          </p:cNvSpPr>
          <p:nvPr>
            <p:ph type="sldImg"/>
          </p:nvPr>
        </p:nvSpPr>
        <p:spPr>
          <a:xfrm>
            <a:off x="1042988" y="719138"/>
            <a:ext cx="4792662" cy="3595687"/>
          </a:xfrm>
          <a:ln/>
        </p:spPr>
      </p:sp>
      <p:sp>
        <p:nvSpPr>
          <p:cNvPr id="579588" name="Rectangle 2">
            <a:extLst>
              <a:ext uri="{FF2B5EF4-FFF2-40B4-BE49-F238E27FC236}">
                <a16:creationId xmlns:a16="http://schemas.microsoft.com/office/drawing/2014/main" id="{40CEC611-457A-4FA9-BAA4-48CF73B307B8}"/>
              </a:ext>
            </a:extLst>
          </p:cNvPr>
          <p:cNvSpPr>
            <a:spLocks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1634" name="Rectangle 7">
            <a:extLst>
              <a:ext uri="{FF2B5EF4-FFF2-40B4-BE49-F238E27FC236}">
                <a16:creationId xmlns:a16="http://schemas.microsoft.com/office/drawing/2014/main" id="{32F2965D-CD08-47E0-A8F5-B33E154354A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marL="0" marR="0" lvl="0" indent="0" algn="r" defTabSz="4572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a:pPr>
            <a:fld id="{F6C25AA5-CBB9-434C-8B61-FBE5A01E9EAA}" type="slidenum">
              <a:rPr kumimoji="0" lang="en-GB" altLang="el-GR"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a:pPr>
              <a:t>35</a:t>
            </a:fld>
            <a:endPar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81635" name="Rectangle 1">
            <a:extLst>
              <a:ext uri="{FF2B5EF4-FFF2-40B4-BE49-F238E27FC236}">
                <a16:creationId xmlns:a16="http://schemas.microsoft.com/office/drawing/2014/main" id="{636F94D1-84C7-4E27-9344-C759B1D0386B}"/>
              </a:ext>
            </a:extLst>
          </p:cNvPr>
          <p:cNvSpPr>
            <a:spLocks noChangeArrowheads="1" noTextEdit="1"/>
          </p:cNvSpPr>
          <p:nvPr>
            <p:ph type="sldImg"/>
          </p:nvPr>
        </p:nvSpPr>
        <p:spPr>
          <a:xfrm>
            <a:off x="1042988" y="719138"/>
            <a:ext cx="4792662" cy="3595687"/>
          </a:xfrm>
          <a:ln/>
        </p:spPr>
      </p:sp>
      <p:sp>
        <p:nvSpPr>
          <p:cNvPr id="581636" name="Rectangle 2">
            <a:extLst>
              <a:ext uri="{FF2B5EF4-FFF2-40B4-BE49-F238E27FC236}">
                <a16:creationId xmlns:a16="http://schemas.microsoft.com/office/drawing/2014/main" id="{48C7D094-8F51-4742-84E1-221C463A5543}"/>
              </a:ext>
            </a:extLst>
          </p:cNvPr>
          <p:cNvSpPr>
            <a:spLocks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4706" name="Rectangle 7">
            <a:extLst>
              <a:ext uri="{FF2B5EF4-FFF2-40B4-BE49-F238E27FC236}">
                <a16:creationId xmlns:a16="http://schemas.microsoft.com/office/drawing/2014/main" id="{7B0616E1-F096-4475-9537-24D24ECB2E25}"/>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marL="0" marR="0" lvl="0" indent="0" algn="r" defTabSz="4572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a:pPr>
            <a:fld id="{439A4D0E-DC99-4D7E-8279-65D85CE020F5}" type="slidenum">
              <a:rPr kumimoji="0" lang="en-GB" altLang="el-GR"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a:pPr>
              <a:t>38</a:t>
            </a:fld>
            <a:endPar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84707" name="Rectangle 1">
            <a:extLst>
              <a:ext uri="{FF2B5EF4-FFF2-40B4-BE49-F238E27FC236}">
                <a16:creationId xmlns:a16="http://schemas.microsoft.com/office/drawing/2014/main" id="{806682FC-FC6C-4DF2-A24C-CF66AE50401D}"/>
              </a:ext>
            </a:extLst>
          </p:cNvPr>
          <p:cNvSpPr>
            <a:spLocks noChangeArrowheads="1" noTextEdit="1"/>
          </p:cNvSpPr>
          <p:nvPr>
            <p:ph type="sldImg"/>
          </p:nvPr>
        </p:nvSpPr>
        <p:spPr>
          <a:xfrm>
            <a:off x="1042988" y="719138"/>
            <a:ext cx="4792662" cy="3595687"/>
          </a:xfrm>
          <a:ln/>
        </p:spPr>
      </p:sp>
      <p:sp>
        <p:nvSpPr>
          <p:cNvPr id="584708" name="Rectangle 2">
            <a:extLst>
              <a:ext uri="{FF2B5EF4-FFF2-40B4-BE49-F238E27FC236}">
                <a16:creationId xmlns:a16="http://schemas.microsoft.com/office/drawing/2014/main" id="{347B9D1B-2908-4536-A829-24299F7ECE76}"/>
              </a:ext>
            </a:extLst>
          </p:cNvPr>
          <p:cNvSpPr>
            <a:spLocks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6754" name="Rectangle 7">
            <a:extLst>
              <a:ext uri="{FF2B5EF4-FFF2-40B4-BE49-F238E27FC236}">
                <a16:creationId xmlns:a16="http://schemas.microsoft.com/office/drawing/2014/main" id="{A28735F1-C32C-4FF4-8751-6E87D1F5C17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marL="0" marR="0" lvl="0" indent="0" algn="r" defTabSz="4572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a:pPr>
            <a:fld id="{6DCC6E45-5D60-414D-9AB5-45604D957FBE}" type="slidenum">
              <a:rPr kumimoji="0" lang="en-GB" altLang="el-GR"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a:pPr>
              <a:t>39</a:t>
            </a:fld>
            <a:endPar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86755" name="Rectangle 1">
            <a:extLst>
              <a:ext uri="{FF2B5EF4-FFF2-40B4-BE49-F238E27FC236}">
                <a16:creationId xmlns:a16="http://schemas.microsoft.com/office/drawing/2014/main" id="{5A30682C-CB23-4310-9027-228C25D9A403}"/>
              </a:ext>
            </a:extLst>
          </p:cNvPr>
          <p:cNvSpPr>
            <a:spLocks noChangeArrowheads="1" noTextEdit="1"/>
          </p:cNvSpPr>
          <p:nvPr>
            <p:ph type="sldImg"/>
          </p:nvPr>
        </p:nvSpPr>
        <p:spPr>
          <a:xfrm>
            <a:off x="1042988" y="719138"/>
            <a:ext cx="4792662" cy="3595687"/>
          </a:xfrm>
          <a:ln/>
        </p:spPr>
      </p:sp>
      <p:sp>
        <p:nvSpPr>
          <p:cNvPr id="586756" name="Rectangle 2">
            <a:extLst>
              <a:ext uri="{FF2B5EF4-FFF2-40B4-BE49-F238E27FC236}">
                <a16:creationId xmlns:a16="http://schemas.microsoft.com/office/drawing/2014/main" id="{7C8DD214-7FD2-4B3D-A591-26B6DCA16647}"/>
              </a:ext>
            </a:extLst>
          </p:cNvPr>
          <p:cNvSpPr>
            <a:spLocks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acintosh%20HD:Users:sharong:Desktop:" TargetMode="External"/><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acintosh%20HD:Users:sharong:Desktop:" TargetMode="External"/><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F22056-6134-4438-9515-DD7DAAA1BF0A}"/>
              </a:ext>
            </a:extLst>
          </p:cNvPr>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a:extLst>
              <a:ext uri="{FF2B5EF4-FFF2-40B4-BE49-F238E27FC236}">
                <a16:creationId xmlns:a16="http://schemas.microsoft.com/office/drawing/2014/main" id="{E677AD5C-28ED-4985-8B1A-BE12EB2F5C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6A8CCE41-C4D9-48F6-8760-B1F821A91275}"/>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5" name="Θέση υποσέλιδου 4">
            <a:extLst>
              <a:ext uri="{FF2B5EF4-FFF2-40B4-BE49-F238E27FC236}">
                <a16:creationId xmlns:a16="http://schemas.microsoft.com/office/drawing/2014/main" id="{CD554568-BAB1-4C23-A45D-05B478945D3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67ADACE-D3C4-4568-8F63-E41BC0291F72}"/>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344766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AB23DB-7396-4CC0-A7F9-FBA2C3D47C64}"/>
              </a:ext>
            </a:extLst>
          </p:cNvPr>
          <p:cNvSpPr>
            <a:spLocks noGrp="1"/>
          </p:cNvSpPr>
          <p:nvPr>
            <p:ph type="title"/>
          </p:nvPr>
        </p:nvSpPr>
        <p:spPr/>
        <p:txBody>
          <a:bodyPr/>
          <a:lstStyle/>
          <a:p>
            <a:r>
              <a:rPr lang="el-GR"/>
              <a:t>Στυλ κύριου τίτλου</a:t>
            </a:r>
          </a:p>
        </p:txBody>
      </p:sp>
      <p:sp>
        <p:nvSpPr>
          <p:cNvPr id="3" name="Θέση κατακόρυφου κειμένου 2">
            <a:extLst>
              <a:ext uri="{FF2B5EF4-FFF2-40B4-BE49-F238E27FC236}">
                <a16:creationId xmlns:a16="http://schemas.microsoft.com/office/drawing/2014/main" id="{03CB00EB-01FA-41E6-AB9F-14E8C0A151F3}"/>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6330A2C-90F9-4129-895D-DAA57A2F7CD8}"/>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5" name="Θέση υποσέλιδου 4">
            <a:extLst>
              <a:ext uri="{FF2B5EF4-FFF2-40B4-BE49-F238E27FC236}">
                <a16:creationId xmlns:a16="http://schemas.microsoft.com/office/drawing/2014/main" id="{180B81E9-24F3-4F64-862A-524383C42FD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CCF043F-B519-4B61-99DF-15F53143147E}"/>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8644762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3">
            <a:extLst>
              <a:ext uri="{FF2B5EF4-FFF2-40B4-BE49-F238E27FC236}">
                <a16:creationId xmlns:a16="http://schemas.microsoft.com/office/drawing/2014/main" id="{53773616-D29C-46FA-9F9F-0BB8CF7E0488}"/>
              </a:ext>
            </a:extLst>
          </p:cNvPr>
          <p:cNvSpPr>
            <a:spLocks noGrp="1" noChangeArrowheads="1"/>
          </p:cNvSpPr>
          <p:nvPr>
            <p:ph type="dt" idx="10"/>
          </p:nvPr>
        </p:nvSpPr>
        <p:spPr>
          <a:ln/>
        </p:spPr>
        <p:txBody>
          <a:bodyPr/>
          <a:lstStyle>
            <a:lvl1pPr>
              <a:defRPr/>
            </a:lvl1pPr>
          </a:lstStyle>
          <a:p>
            <a:pPr>
              <a:defRPr/>
            </a:pPr>
            <a:endParaRPr lang="en-GB"/>
          </a:p>
        </p:txBody>
      </p:sp>
      <p:sp>
        <p:nvSpPr>
          <p:cNvPr id="8" name="Rectangle 4">
            <a:extLst>
              <a:ext uri="{FF2B5EF4-FFF2-40B4-BE49-F238E27FC236}">
                <a16:creationId xmlns:a16="http://schemas.microsoft.com/office/drawing/2014/main" id="{A13E314F-F198-468F-9425-E4649A4E128C}"/>
              </a:ext>
            </a:extLst>
          </p:cNvPr>
          <p:cNvSpPr>
            <a:spLocks noGrp="1" noChangeArrowheads="1"/>
          </p:cNvSpPr>
          <p:nvPr>
            <p:ph type="ftr" idx="11"/>
          </p:nvPr>
        </p:nvSpPr>
        <p:spPr>
          <a:ln/>
        </p:spPr>
        <p:txBody>
          <a:bodyPr/>
          <a:lstStyle>
            <a:lvl1pPr>
              <a:defRPr/>
            </a:lvl1pPr>
          </a:lstStyle>
          <a:p>
            <a:pPr>
              <a:defRPr/>
            </a:pPr>
            <a:endParaRPr lang="en-GB"/>
          </a:p>
        </p:txBody>
      </p:sp>
      <p:sp>
        <p:nvSpPr>
          <p:cNvPr id="9" name="Rectangle 5">
            <a:extLst>
              <a:ext uri="{FF2B5EF4-FFF2-40B4-BE49-F238E27FC236}">
                <a16:creationId xmlns:a16="http://schemas.microsoft.com/office/drawing/2014/main" id="{B6327FC3-060B-4BD4-B073-43934E169CBD}"/>
              </a:ext>
            </a:extLst>
          </p:cNvPr>
          <p:cNvSpPr>
            <a:spLocks noGrp="1" noChangeArrowheads="1"/>
          </p:cNvSpPr>
          <p:nvPr>
            <p:ph type="sldNum" idx="12"/>
          </p:nvPr>
        </p:nvSpPr>
        <p:spPr>
          <a:ln/>
        </p:spPr>
        <p:txBody>
          <a:bodyPr/>
          <a:lstStyle>
            <a:lvl1pPr>
              <a:defRPr/>
            </a:lvl1pPr>
          </a:lstStyle>
          <a:p>
            <a:pPr>
              <a:defRPr/>
            </a:pPr>
            <a:fld id="{84ED50BF-B8C4-43D6-B6DD-7A864624EA3F}" type="slidenum">
              <a:rPr lang="en-GB" altLang="en-US"/>
              <a:pPr>
                <a:defRPr/>
              </a:pPr>
              <a:t>‹#›</a:t>
            </a:fld>
            <a:endParaRPr lang="en-GB" altLang="en-US"/>
          </a:p>
        </p:txBody>
      </p:sp>
    </p:spTree>
    <p:extLst>
      <p:ext uri="{BB962C8B-B14F-4D97-AF65-F5344CB8AC3E}">
        <p14:creationId xmlns:p14="http://schemas.microsoft.com/office/powerpoint/2010/main" val="7000706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3">
            <a:extLst>
              <a:ext uri="{FF2B5EF4-FFF2-40B4-BE49-F238E27FC236}">
                <a16:creationId xmlns:a16="http://schemas.microsoft.com/office/drawing/2014/main" id="{9058C892-C578-462C-B79A-6D3B7AC36800}"/>
              </a:ext>
            </a:extLst>
          </p:cNvPr>
          <p:cNvSpPr>
            <a:spLocks noGrp="1" noChangeArrowheads="1"/>
          </p:cNvSpPr>
          <p:nvPr>
            <p:ph type="dt" idx="10"/>
          </p:nvPr>
        </p:nvSpPr>
        <p:spPr>
          <a:ln/>
        </p:spPr>
        <p:txBody>
          <a:bodyPr/>
          <a:lstStyle>
            <a:lvl1pPr>
              <a:defRPr/>
            </a:lvl1pPr>
          </a:lstStyle>
          <a:p>
            <a:pPr>
              <a:defRPr/>
            </a:pPr>
            <a:endParaRPr lang="en-GB"/>
          </a:p>
        </p:txBody>
      </p:sp>
      <p:sp>
        <p:nvSpPr>
          <p:cNvPr id="4" name="Rectangle 4">
            <a:extLst>
              <a:ext uri="{FF2B5EF4-FFF2-40B4-BE49-F238E27FC236}">
                <a16:creationId xmlns:a16="http://schemas.microsoft.com/office/drawing/2014/main" id="{4754496A-C62A-4150-84E2-8264FBEB982C}"/>
              </a:ext>
            </a:extLst>
          </p:cNvPr>
          <p:cNvSpPr>
            <a:spLocks noGrp="1" noChangeArrowheads="1"/>
          </p:cNvSpPr>
          <p:nvPr>
            <p:ph type="ftr" idx="11"/>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D49DDA53-5C4C-4DB7-B5B2-347A9DEB5364}"/>
              </a:ext>
            </a:extLst>
          </p:cNvPr>
          <p:cNvSpPr>
            <a:spLocks noGrp="1" noChangeArrowheads="1"/>
          </p:cNvSpPr>
          <p:nvPr>
            <p:ph type="sldNum" idx="12"/>
          </p:nvPr>
        </p:nvSpPr>
        <p:spPr>
          <a:ln/>
        </p:spPr>
        <p:txBody>
          <a:bodyPr/>
          <a:lstStyle>
            <a:lvl1pPr>
              <a:defRPr/>
            </a:lvl1pPr>
          </a:lstStyle>
          <a:p>
            <a:pPr>
              <a:defRPr/>
            </a:pPr>
            <a:fld id="{13F2FE2C-1BB2-4290-8C62-C05D4D2D9299}" type="slidenum">
              <a:rPr lang="en-GB" altLang="en-US"/>
              <a:pPr>
                <a:defRPr/>
              </a:pPr>
              <a:t>‹#›</a:t>
            </a:fld>
            <a:endParaRPr lang="en-GB" altLang="en-US"/>
          </a:p>
        </p:txBody>
      </p:sp>
    </p:spTree>
    <p:extLst>
      <p:ext uri="{BB962C8B-B14F-4D97-AF65-F5344CB8AC3E}">
        <p14:creationId xmlns:p14="http://schemas.microsoft.com/office/powerpoint/2010/main" val="31940353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9138660D-3FC7-4BC1-87A3-2912792434C5}"/>
              </a:ext>
            </a:extLst>
          </p:cNvPr>
          <p:cNvSpPr>
            <a:spLocks noGrp="1" noChangeArrowheads="1"/>
          </p:cNvSpPr>
          <p:nvPr>
            <p:ph type="dt" idx="10"/>
          </p:nvPr>
        </p:nvSpPr>
        <p:spPr>
          <a:ln/>
        </p:spPr>
        <p:txBody>
          <a:bodyPr/>
          <a:lstStyle>
            <a:lvl1pPr>
              <a:defRPr/>
            </a:lvl1pPr>
          </a:lstStyle>
          <a:p>
            <a:pPr>
              <a:defRPr/>
            </a:pPr>
            <a:endParaRPr lang="en-GB"/>
          </a:p>
        </p:txBody>
      </p:sp>
      <p:sp>
        <p:nvSpPr>
          <p:cNvPr id="3" name="Rectangle 4">
            <a:extLst>
              <a:ext uri="{FF2B5EF4-FFF2-40B4-BE49-F238E27FC236}">
                <a16:creationId xmlns:a16="http://schemas.microsoft.com/office/drawing/2014/main" id="{B164BDA4-FCFD-4287-8A27-33AF74AABFFF}"/>
              </a:ext>
            </a:extLst>
          </p:cNvPr>
          <p:cNvSpPr>
            <a:spLocks noGrp="1" noChangeArrowheads="1"/>
          </p:cNvSpPr>
          <p:nvPr>
            <p:ph type="ftr" idx="11"/>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64BD6136-DF2B-48C4-A02A-59D9069AD187}"/>
              </a:ext>
            </a:extLst>
          </p:cNvPr>
          <p:cNvSpPr>
            <a:spLocks noGrp="1" noChangeArrowheads="1"/>
          </p:cNvSpPr>
          <p:nvPr>
            <p:ph type="sldNum" idx="12"/>
          </p:nvPr>
        </p:nvSpPr>
        <p:spPr>
          <a:ln/>
        </p:spPr>
        <p:txBody>
          <a:bodyPr/>
          <a:lstStyle>
            <a:lvl1pPr>
              <a:defRPr/>
            </a:lvl1pPr>
          </a:lstStyle>
          <a:p>
            <a:pPr>
              <a:defRPr/>
            </a:pPr>
            <a:fld id="{CB854C17-1491-4C1F-AF5B-871245D61E00}" type="slidenum">
              <a:rPr lang="en-GB" altLang="en-US"/>
              <a:pPr>
                <a:defRPr/>
              </a:pPr>
              <a:t>‹#›</a:t>
            </a:fld>
            <a:endParaRPr lang="en-GB" altLang="en-US"/>
          </a:p>
        </p:txBody>
      </p:sp>
    </p:spTree>
    <p:extLst>
      <p:ext uri="{BB962C8B-B14F-4D97-AF65-F5344CB8AC3E}">
        <p14:creationId xmlns:p14="http://schemas.microsoft.com/office/powerpoint/2010/main" val="40158492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4766735"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AFD50802-6E7F-4E6E-9597-FCC12E174B2C}"/>
              </a:ext>
            </a:extLst>
          </p:cNvPr>
          <p:cNvSpPr>
            <a:spLocks noGrp="1" noChangeArrowheads="1"/>
          </p:cNvSpPr>
          <p:nvPr>
            <p:ph type="dt" idx="10"/>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4FC25D88-B635-4CFB-82D9-8BF6D564645F}"/>
              </a:ext>
            </a:extLst>
          </p:cNvPr>
          <p:cNvSpPr>
            <a:spLocks noGrp="1" noChangeArrowheads="1"/>
          </p:cNvSpPr>
          <p:nvPr>
            <p:ph type="ftr" idx="11"/>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C6EA0E2D-CF9E-44B3-B559-2CCEB962C0A7}"/>
              </a:ext>
            </a:extLst>
          </p:cNvPr>
          <p:cNvSpPr>
            <a:spLocks noGrp="1" noChangeArrowheads="1"/>
          </p:cNvSpPr>
          <p:nvPr>
            <p:ph type="sldNum" idx="12"/>
          </p:nvPr>
        </p:nvSpPr>
        <p:spPr>
          <a:ln/>
        </p:spPr>
        <p:txBody>
          <a:bodyPr/>
          <a:lstStyle>
            <a:lvl1pPr>
              <a:defRPr/>
            </a:lvl1pPr>
          </a:lstStyle>
          <a:p>
            <a:pPr>
              <a:defRPr/>
            </a:pPr>
            <a:fld id="{C9E560A7-F13D-46F5-81BE-7C8EE0C88520}" type="slidenum">
              <a:rPr lang="en-GB" altLang="en-US"/>
              <a:pPr>
                <a:defRPr/>
              </a:pPr>
              <a:t>‹#›</a:t>
            </a:fld>
            <a:endParaRPr lang="en-GB" altLang="en-US"/>
          </a:p>
        </p:txBody>
      </p:sp>
    </p:spTree>
    <p:extLst>
      <p:ext uri="{BB962C8B-B14F-4D97-AF65-F5344CB8AC3E}">
        <p14:creationId xmlns:p14="http://schemas.microsoft.com/office/powerpoint/2010/main" val="22322552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46C68BFC-A461-4890-86F6-F638D318FFC0}"/>
              </a:ext>
            </a:extLst>
          </p:cNvPr>
          <p:cNvSpPr>
            <a:spLocks noGrp="1" noChangeArrowheads="1"/>
          </p:cNvSpPr>
          <p:nvPr>
            <p:ph type="dt" idx="10"/>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FE08D237-33B6-4D85-8BE2-D47EB556605F}"/>
              </a:ext>
            </a:extLst>
          </p:cNvPr>
          <p:cNvSpPr>
            <a:spLocks noGrp="1" noChangeArrowheads="1"/>
          </p:cNvSpPr>
          <p:nvPr>
            <p:ph type="ftr" idx="11"/>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76481052-DE53-4128-89E1-1AE5FED399B5}"/>
              </a:ext>
            </a:extLst>
          </p:cNvPr>
          <p:cNvSpPr>
            <a:spLocks noGrp="1" noChangeArrowheads="1"/>
          </p:cNvSpPr>
          <p:nvPr>
            <p:ph type="sldNum" idx="12"/>
          </p:nvPr>
        </p:nvSpPr>
        <p:spPr>
          <a:ln/>
        </p:spPr>
        <p:txBody>
          <a:bodyPr/>
          <a:lstStyle>
            <a:lvl1pPr>
              <a:defRPr/>
            </a:lvl1pPr>
          </a:lstStyle>
          <a:p>
            <a:pPr>
              <a:defRPr/>
            </a:pPr>
            <a:fld id="{DCB603ED-B642-4A42-A7F9-B37B4A3203D8}" type="slidenum">
              <a:rPr lang="en-GB" altLang="en-US"/>
              <a:pPr>
                <a:defRPr/>
              </a:pPr>
              <a:t>‹#›</a:t>
            </a:fld>
            <a:endParaRPr lang="en-GB" altLang="en-US"/>
          </a:p>
        </p:txBody>
      </p:sp>
    </p:spTree>
    <p:extLst>
      <p:ext uri="{BB962C8B-B14F-4D97-AF65-F5344CB8AC3E}">
        <p14:creationId xmlns:p14="http://schemas.microsoft.com/office/powerpoint/2010/main" val="111809657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3">
            <a:extLst>
              <a:ext uri="{FF2B5EF4-FFF2-40B4-BE49-F238E27FC236}">
                <a16:creationId xmlns:a16="http://schemas.microsoft.com/office/drawing/2014/main" id="{A1A8209B-8E24-45E3-8B21-CD05D99785D0}"/>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770D491E-B57B-43B7-95CC-531E481EAB71}"/>
              </a:ext>
            </a:extLst>
          </p:cNvPr>
          <p:cNvSpPr>
            <a:spLocks noGrp="1" noChangeArrowheads="1"/>
          </p:cNvSpPr>
          <p:nvPr>
            <p:ph type="ftr" idx="11"/>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67329EBB-91CC-4920-888B-E02D85FDF7A6}"/>
              </a:ext>
            </a:extLst>
          </p:cNvPr>
          <p:cNvSpPr>
            <a:spLocks noGrp="1" noChangeArrowheads="1"/>
          </p:cNvSpPr>
          <p:nvPr>
            <p:ph type="sldNum" idx="12"/>
          </p:nvPr>
        </p:nvSpPr>
        <p:spPr>
          <a:ln/>
        </p:spPr>
        <p:txBody>
          <a:bodyPr/>
          <a:lstStyle>
            <a:lvl1pPr>
              <a:defRPr/>
            </a:lvl1pPr>
          </a:lstStyle>
          <a:p>
            <a:pPr>
              <a:defRPr/>
            </a:pPr>
            <a:fld id="{8B8070E4-8CAE-455D-9522-822EE28A3FDE}" type="slidenum">
              <a:rPr lang="en-GB" altLang="en-US"/>
              <a:pPr>
                <a:defRPr/>
              </a:pPr>
              <a:t>‹#›</a:t>
            </a:fld>
            <a:endParaRPr lang="en-GB" altLang="en-US"/>
          </a:p>
        </p:txBody>
      </p:sp>
    </p:spTree>
    <p:extLst>
      <p:ext uri="{BB962C8B-B14F-4D97-AF65-F5344CB8AC3E}">
        <p14:creationId xmlns:p14="http://schemas.microsoft.com/office/powerpoint/2010/main" val="7942969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3" y="463553"/>
            <a:ext cx="2588684" cy="5630863"/>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914403" y="463553"/>
            <a:ext cx="7569200" cy="5630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3">
            <a:extLst>
              <a:ext uri="{FF2B5EF4-FFF2-40B4-BE49-F238E27FC236}">
                <a16:creationId xmlns:a16="http://schemas.microsoft.com/office/drawing/2014/main" id="{653428C8-B4CE-475A-8C2D-E4FBB27DB44E}"/>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AE5D3884-D7C3-41E0-B4F9-63A3DB512BF8}"/>
              </a:ext>
            </a:extLst>
          </p:cNvPr>
          <p:cNvSpPr>
            <a:spLocks noGrp="1" noChangeArrowheads="1"/>
          </p:cNvSpPr>
          <p:nvPr>
            <p:ph type="ftr" idx="11"/>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2ABF8E8-9A2F-4794-9269-5B421AF0B050}"/>
              </a:ext>
            </a:extLst>
          </p:cNvPr>
          <p:cNvSpPr>
            <a:spLocks noGrp="1" noChangeArrowheads="1"/>
          </p:cNvSpPr>
          <p:nvPr>
            <p:ph type="sldNum" idx="12"/>
          </p:nvPr>
        </p:nvSpPr>
        <p:spPr>
          <a:ln/>
        </p:spPr>
        <p:txBody>
          <a:bodyPr/>
          <a:lstStyle>
            <a:lvl1pPr>
              <a:defRPr/>
            </a:lvl1pPr>
          </a:lstStyle>
          <a:p>
            <a:pPr>
              <a:defRPr/>
            </a:pPr>
            <a:fld id="{4BA4C841-0B15-4F1D-8679-CAB41883A135}" type="slidenum">
              <a:rPr lang="en-GB" altLang="en-US"/>
              <a:pPr>
                <a:defRPr/>
              </a:pPr>
              <a:t>‹#›</a:t>
            </a:fld>
            <a:endParaRPr lang="en-GB" altLang="en-US"/>
          </a:p>
        </p:txBody>
      </p:sp>
    </p:spTree>
    <p:extLst>
      <p:ext uri="{BB962C8B-B14F-4D97-AF65-F5344CB8AC3E}">
        <p14:creationId xmlns:p14="http://schemas.microsoft.com/office/powerpoint/2010/main" val="6250572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gradFill rotWithShape="1">
          <a:gsLst>
            <a:gs pos="0">
              <a:srgbClr val="242424"/>
            </a:gs>
            <a:gs pos="30000">
              <a:srgbClr val="2D2D2D"/>
            </a:gs>
            <a:gs pos="100000">
              <a:srgbClr val="7D7D7D"/>
            </a:gs>
          </a:gsLst>
          <a:lin ang="12960000"/>
        </a:gradFill>
        <a:effectLst/>
      </p:bgPr>
    </p:bg>
    <p:spTree>
      <p:nvGrpSpPr>
        <p:cNvPr id="1" name=""/>
        <p:cNvGrpSpPr/>
        <p:nvPr/>
      </p:nvGrpSpPr>
      <p:grpSpPr>
        <a:xfrm>
          <a:off x="0" y="0"/>
          <a:ext cx="0" cy="0"/>
          <a:chOff x="0" y="0"/>
          <a:chExt cx="0" cy="0"/>
        </a:xfrm>
      </p:grpSpPr>
      <p:sp>
        <p:nvSpPr>
          <p:cNvPr id="4" name="8 - Ελεύθερη σχεδίαση">
            <a:extLst>
              <a:ext uri="{FF2B5EF4-FFF2-40B4-BE49-F238E27FC236}">
                <a16:creationId xmlns:a16="http://schemas.microsoft.com/office/drawing/2014/main" id="{FB5D2739-EA44-4EA4-ABF2-6E64E84FD798}"/>
              </a:ext>
            </a:extLst>
          </p:cNvPr>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hangingPunct="1">
              <a:lnSpc>
                <a:spcPct val="93000"/>
              </a:lnSpc>
              <a:buClr>
                <a:srgbClr val="FFFFFF"/>
              </a:buClr>
              <a:buSzPct val="100000"/>
              <a:buFont typeface="Arial" panose="020B0604020202020204" pitchFamily="34" charset="0"/>
              <a:buNone/>
              <a:defRPr/>
            </a:pPr>
            <a:endParaRPr lang="en-US" sz="1800"/>
          </a:p>
        </p:txBody>
      </p:sp>
      <p:sp>
        <p:nvSpPr>
          <p:cNvPr id="5" name="10 - Ελεύθερη σχεδίαση">
            <a:extLst>
              <a:ext uri="{FF2B5EF4-FFF2-40B4-BE49-F238E27FC236}">
                <a16:creationId xmlns:a16="http://schemas.microsoft.com/office/drawing/2014/main" id="{16793316-2C64-40F7-AD09-990DD9674A8A}"/>
              </a:ext>
            </a:extLst>
          </p:cNvPr>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hangingPunct="1">
              <a:lnSpc>
                <a:spcPct val="93000"/>
              </a:lnSpc>
              <a:buClr>
                <a:srgbClr val="FFFFFF"/>
              </a:buClr>
              <a:buSzPct val="100000"/>
              <a:buFont typeface="Arial" panose="020B0604020202020204" pitchFamily="34" charset="0"/>
              <a:buNone/>
              <a:defRPr/>
            </a:pPr>
            <a:endParaRPr lang="en-US" sz="1800"/>
          </a:p>
        </p:txBody>
      </p:sp>
      <p:sp>
        <p:nvSpPr>
          <p:cNvPr id="9" name="8 - Τίτλος"/>
          <p:cNvSpPr>
            <a:spLocks noGrp="1"/>
          </p:cNvSpPr>
          <p:nvPr>
            <p:ph type="ctrTitle"/>
          </p:nvPr>
        </p:nvSpPr>
        <p:spPr>
          <a:xfrm>
            <a:off x="572085" y="3337560"/>
            <a:ext cx="8640064"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77401"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6" name="29 - Θέση ημερομηνίας">
            <a:extLst>
              <a:ext uri="{FF2B5EF4-FFF2-40B4-BE49-F238E27FC236}">
                <a16:creationId xmlns:a16="http://schemas.microsoft.com/office/drawing/2014/main" id="{99F6F2A5-AA16-4154-BD72-E32D54931DB3}"/>
              </a:ext>
            </a:extLst>
          </p:cNvPr>
          <p:cNvSpPr>
            <a:spLocks noGrp="1"/>
          </p:cNvSpPr>
          <p:nvPr>
            <p:ph type="dt" sz="half" idx="10"/>
          </p:nvPr>
        </p:nvSpPr>
        <p:spPr/>
        <p:txBody>
          <a:bodyPr/>
          <a:lstStyle>
            <a:lvl1pPr>
              <a:defRPr/>
            </a:lvl1pPr>
          </a:lstStyle>
          <a:p>
            <a:pPr>
              <a:defRPr/>
            </a:pPr>
            <a:fld id="{7ABF94D8-D997-4E6E-9CEE-5A1921BDA584}" type="datetimeFigureOut">
              <a:rPr lang="en-US"/>
              <a:pPr>
                <a:defRPr/>
              </a:pPr>
              <a:t>7/9/2019</a:t>
            </a:fld>
            <a:endParaRPr lang="en-US"/>
          </a:p>
        </p:txBody>
      </p:sp>
      <p:sp>
        <p:nvSpPr>
          <p:cNvPr id="7" name="18 - Θέση υποσέλιδου">
            <a:extLst>
              <a:ext uri="{FF2B5EF4-FFF2-40B4-BE49-F238E27FC236}">
                <a16:creationId xmlns:a16="http://schemas.microsoft.com/office/drawing/2014/main" id="{EE9CF2BE-2197-43F0-8CE3-8D80EE37BDCA}"/>
              </a:ext>
            </a:extLst>
          </p:cNvPr>
          <p:cNvSpPr>
            <a:spLocks noGrp="1"/>
          </p:cNvSpPr>
          <p:nvPr>
            <p:ph type="ftr" sz="quarter" idx="11"/>
          </p:nvPr>
        </p:nvSpPr>
        <p:spPr/>
        <p:txBody>
          <a:bodyPr/>
          <a:lstStyle>
            <a:lvl1pPr>
              <a:defRPr/>
            </a:lvl1pPr>
          </a:lstStyle>
          <a:p>
            <a:pPr>
              <a:defRPr/>
            </a:pPr>
            <a:endParaRPr lang="en-US"/>
          </a:p>
        </p:txBody>
      </p:sp>
      <p:sp>
        <p:nvSpPr>
          <p:cNvPr id="8" name="26 - Θέση αριθμού διαφάνειας">
            <a:extLst>
              <a:ext uri="{FF2B5EF4-FFF2-40B4-BE49-F238E27FC236}">
                <a16:creationId xmlns:a16="http://schemas.microsoft.com/office/drawing/2014/main" id="{6161E5FE-710F-4E17-9CE2-D878FC7CF1DB}"/>
              </a:ext>
            </a:extLst>
          </p:cNvPr>
          <p:cNvSpPr>
            <a:spLocks noGrp="1"/>
          </p:cNvSpPr>
          <p:nvPr>
            <p:ph type="sldNum" sz="quarter" idx="12"/>
          </p:nvPr>
        </p:nvSpPr>
        <p:spPr/>
        <p:txBody>
          <a:bodyPr/>
          <a:lstStyle>
            <a:lvl1pPr>
              <a:defRPr smtClean="0"/>
            </a:lvl1pPr>
          </a:lstStyle>
          <a:p>
            <a:pPr>
              <a:defRPr/>
            </a:pPr>
            <a:fld id="{27C3B138-0967-4A3E-AD83-67847EED7ED4}" type="slidenum">
              <a:rPr lang="en-GB" altLang="en-US"/>
              <a:pPr>
                <a:defRPr/>
              </a:pPr>
              <a:t>‹#›</a:t>
            </a:fld>
            <a:endParaRPr lang="en-GB" altLang="en-US"/>
          </a:p>
        </p:txBody>
      </p:sp>
    </p:spTree>
    <p:extLst>
      <p:ext uri="{BB962C8B-B14F-4D97-AF65-F5344CB8AC3E}">
        <p14:creationId xmlns:p14="http://schemas.microsoft.com/office/powerpoint/2010/main" val="3588602108"/>
      </p:ext>
    </p:extLst>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lgn="l">
              <a:defRPr/>
            </a:lvl1p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a:extLst>
              <a:ext uri="{FF2B5EF4-FFF2-40B4-BE49-F238E27FC236}">
                <a16:creationId xmlns:a16="http://schemas.microsoft.com/office/drawing/2014/main" id="{582D52A0-373D-4FC6-98E4-833397112F66}"/>
              </a:ext>
            </a:extLst>
          </p:cNvPr>
          <p:cNvSpPr>
            <a:spLocks noGrp="1"/>
          </p:cNvSpPr>
          <p:nvPr>
            <p:ph type="dt" sz="half" idx="10"/>
          </p:nvPr>
        </p:nvSpPr>
        <p:spPr/>
        <p:txBody>
          <a:bodyPr/>
          <a:lstStyle>
            <a:lvl1pPr>
              <a:defRPr/>
            </a:lvl1pPr>
          </a:lstStyle>
          <a:p>
            <a:pPr>
              <a:defRPr/>
            </a:pPr>
            <a:fld id="{DBF307DA-5D22-4861-8745-E941FC460CD2}" type="datetimeFigureOut">
              <a:rPr lang="en-US"/>
              <a:pPr>
                <a:defRPr/>
              </a:pPr>
              <a:t>7/9/2019</a:t>
            </a:fld>
            <a:endParaRPr lang="en-US"/>
          </a:p>
        </p:txBody>
      </p:sp>
      <p:sp>
        <p:nvSpPr>
          <p:cNvPr id="5" name="4 - Θέση υποσέλιδου">
            <a:extLst>
              <a:ext uri="{FF2B5EF4-FFF2-40B4-BE49-F238E27FC236}">
                <a16:creationId xmlns:a16="http://schemas.microsoft.com/office/drawing/2014/main" id="{DD47DCF1-27B9-4D3A-9B53-5BF941A21ABD}"/>
              </a:ext>
            </a:extLst>
          </p:cNvPr>
          <p:cNvSpPr>
            <a:spLocks noGrp="1"/>
          </p:cNvSpPr>
          <p:nvPr>
            <p:ph type="ftr" sz="quarter" idx="11"/>
          </p:nvPr>
        </p:nvSpPr>
        <p:spPr/>
        <p:txBody>
          <a:bodyPr/>
          <a:lstStyle>
            <a:lvl1pPr>
              <a:defRPr/>
            </a:lvl1pPr>
          </a:lstStyle>
          <a:p>
            <a:pPr>
              <a:defRPr/>
            </a:pPr>
            <a:endParaRPr lang="en-US"/>
          </a:p>
        </p:txBody>
      </p:sp>
      <p:sp>
        <p:nvSpPr>
          <p:cNvPr id="6" name="5 - Θέση αριθμού διαφάνειας">
            <a:extLst>
              <a:ext uri="{FF2B5EF4-FFF2-40B4-BE49-F238E27FC236}">
                <a16:creationId xmlns:a16="http://schemas.microsoft.com/office/drawing/2014/main" id="{EA8CE8E7-6CD4-4C6D-A18F-C7DBAE71CD0B}"/>
              </a:ext>
            </a:extLst>
          </p:cNvPr>
          <p:cNvSpPr>
            <a:spLocks noGrp="1"/>
          </p:cNvSpPr>
          <p:nvPr>
            <p:ph type="sldNum" sz="quarter" idx="12"/>
          </p:nvPr>
        </p:nvSpPr>
        <p:spPr/>
        <p:txBody>
          <a:bodyPr/>
          <a:lstStyle>
            <a:lvl1pPr>
              <a:defRPr smtClean="0"/>
            </a:lvl1pPr>
          </a:lstStyle>
          <a:p>
            <a:pPr>
              <a:defRPr/>
            </a:pPr>
            <a:fld id="{81298D91-3312-4567-AE75-0DB95CDF0DFC}" type="slidenum">
              <a:rPr lang="en-GB" altLang="en-US"/>
              <a:pPr>
                <a:defRPr/>
              </a:pPr>
              <a:t>‹#›</a:t>
            </a:fld>
            <a:endParaRPr lang="en-GB" altLang="en-US"/>
          </a:p>
        </p:txBody>
      </p:sp>
    </p:spTree>
    <p:extLst>
      <p:ext uri="{BB962C8B-B14F-4D97-AF65-F5344CB8AC3E}">
        <p14:creationId xmlns:p14="http://schemas.microsoft.com/office/powerpoint/2010/main" val="37727670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gradFill rotWithShape="1">
          <a:gsLst>
            <a:gs pos="0">
              <a:srgbClr val="242424"/>
            </a:gs>
            <a:gs pos="30000">
              <a:srgbClr val="2D2D2D"/>
            </a:gs>
            <a:gs pos="100000">
              <a:srgbClr val="7D7D7D"/>
            </a:gs>
          </a:gsLst>
          <a:lin ang="12960000"/>
        </a:gradFill>
        <a:effectLst/>
      </p:bgPr>
    </p:bg>
    <p:spTree>
      <p:nvGrpSpPr>
        <p:cNvPr id="1" name=""/>
        <p:cNvGrpSpPr/>
        <p:nvPr/>
      </p:nvGrpSpPr>
      <p:grpSpPr>
        <a:xfrm>
          <a:off x="0" y="0"/>
          <a:ext cx="0" cy="0"/>
          <a:chOff x="0" y="0"/>
          <a:chExt cx="0" cy="0"/>
        </a:xfrm>
      </p:grpSpPr>
      <p:sp>
        <p:nvSpPr>
          <p:cNvPr id="4" name="8 - Ελεύθερη σχεδίαση">
            <a:extLst>
              <a:ext uri="{FF2B5EF4-FFF2-40B4-BE49-F238E27FC236}">
                <a16:creationId xmlns:a16="http://schemas.microsoft.com/office/drawing/2014/main" id="{755427B3-5217-45A4-8CB2-015959195A20}"/>
              </a:ext>
            </a:extLst>
          </p:cNvPr>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hangingPunct="1">
              <a:lnSpc>
                <a:spcPct val="93000"/>
              </a:lnSpc>
              <a:buClr>
                <a:srgbClr val="FFFFFF"/>
              </a:buClr>
              <a:buSzPct val="100000"/>
              <a:buFont typeface="Arial" panose="020B0604020202020204" pitchFamily="34" charset="0"/>
              <a:buNone/>
              <a:defRPr/>
            </a:pPr>
            <a:endParaRPr lang="en-US" sz="1800"/>
          </a:p>
        </p:txBody>
      </p:sp>
      <p:sp>
        <p:nvSpPr>
          <p:cNvPr id="5" name="10 - Ελεύθερη σχεδίαση">
            <a:extLst>
              <a:ext uri="{FF2B5EF4-FFF2-40B4-BE49-F238E27FC236}">
                <a16:creationId xmlns:a16="http://schemas.microsoft.com/office/drawing/2014/main" id="{947126B4-A77B-4E6B-AE15-3C8E4FE2EBCD}"/>
              </a:ext>
            </a:extLst>
          </p:cNvPr>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hangingPunct="1">
              <a:lnSpc>
                <a:spcPct val="93000"/>
              </a:lnSpc>
              <a:buClr>
                <a:srgbClr val="FFFFFF"/>
              </a:buClr>
              <a:buSzPct val="100000"/>
              <a:buFont typeface="Arial" panose="020B0604020202020204" pitchFamily="34" charset="0"/>
              <a:buNone/>
              <a:defRPr/>
            </a:pPr>
            <a:endParaRPr lang="en-US" sz="1800"/>
          </a:p>
        </p:txBody>
      </p:sp>
      <p:sp>
        <p:nvSpPr>
          <p:cNvPr id="2" name="1 - Τίτλος"/>
          <p:cNvSpPr>
            <a:spLocks noGrp="1"/>
          </p:cNvSpPr>
          <p:nvPr>
            <p:ph type="title"/>
          </p:nvPr>
        </p:nvSpPr>
        <p:spPr>
          <a:xfrm>
            <a:off x="914400" y="3583840"/>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914400" y="2485801"/>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6" name="3 - Θέση ημερομηνίας">
            <a:extLst>
              <a:ext uri="{FF2B5EF4-FFF2-40B4-BE49-F238E27FC236}">
                <a16:creationId xmlns:a16="http://schemas.microsoft.com/office/drawing/2014/main" id="{AE0B0EE9-4346-421E-9A09-DFBCB0801C0B}"/>
              </a:ext>
            </a:extLst>
          </p:cNvPr>
          <p:cNvSpPr>
            <a:spLocks noGrp="1"/>
          </p:cNvSpPr>
          <p:nvPr>
            <p:ph type="dt" sz="half" idx="10"/>
          </p:nvPr>
        </p:nvSpPr>
        <p:spPr/>
        <p:txBody>
          <a:bodyPr/>
          <a:lstStyle>
            <a:lvl1pPr>
              <a:defRPr/>
            </a:lvl1pPr>
          </a:lstStyle>
          <a:p>
            <a:pPr>
              <a:defRPr/>
            </a:pPr>
            <a:fld id="{484FB643-9900-4FBB-A7DC-A0358D6C9B1E}" type="datetimeFigureOut">
              <a:rPr lang="en-US"/>
              <a:pPr>
                <a:defRPr/>
              </a:pPr>
              <a:t>7/9/2019</a:t>
            </a:fld>
            <a:endParaRPr lang="en-US"/>
          </a:p>
        </p:txBody>
      </p:sp>
      <p:sp>
        <p:nvSpPr>
          <p:cNvPr id="7" name="4 - Θέση υποσέλιδου">
            <a:extLst>
              <a:ext uri="{FF2B5EF4-FFF2-40B4-BE49-F238E27FC236}">
                <a16:creationId xmlns:a16="http://schemas.microsoft.com/office/drawing/2014/main" id="{8E9A7115-D174-4DB6-A732-487928C693E7}"/>
              </a:ext>
            </a:extLst>
          </p:cNvPr>
          <p:cNvSpPr>
            <a:spLocks noGrp="1"/>
          </p:cNvSpPr>
          <p:nvPr>
            <p:ph type="ftr" sz="quarter" idx="11"/>
          </p:nvPr>
        </p:nvSpPr>
        <p:spPr/>
        <p:txBody>
          <a:bodyPr/>
          <a:lstStyle>
            <a:lvl1pPr>
              <a:defRPr/>
            </a:lvl1pPr>
          </a:lstStyle>
          <a:p>
            <a:pPr>
              <a:defRPr/>
            </a:pPr>
            <a:endParaRPr lang="en-US"/>
          </a:p>
        </p:txBody>
      </p:sp>
      <p:sp>
        <p:nvSpPr>
          <p:cNvPr id="8" name="5 - Θέση αριθμού διαφάνειας">
            <a:extLst>
              <a:ext uri="{FF2B5EF4-FFF2-40B4-BE49-F238E27FC236}">
                <a16:creationId xmlns:a16="http://schemas.microsoft.com/office/drawing/2014/main" id="{EB98AD64-651F-4F2F-B41D-85525BC242A9}"/>
              </a:ext>
            </a:extLst>
          </p:cNvPr>
          <p:cNvSpPr>
            <a:spLocks noGrp="1"/>
          </p:cNvSpPr>
          <p:nvPr>
            <p:ph type="sldNum" sz="quarter" idx="12"/>
          </p:nvPr>
        </p:nvSpPr>
        <p:spPr/>
        <p:txBody>
          <a:bodyPr/>
          <a:lstStyle>
            <a:lvl1pPr>
              <a:defRPr smtClean="0"/>
            </a:lvl1pPr>
          </a:lstStyle>
          <a:p>
            <a:pPr>
              <a:defRPr/>
            </a:pPr>
            <a:fld id="{59854F4B-53E9-4CFF-8172-61E8174AF7DB}" type="slidenum">
              <a:rPr lang="en-GB" altLang="en-US"/>
              <a:pPr>
                <a:defRPr/>
              </a:pPr>
              <a:t>‹#›</a:t>
            </a:fld>
            <a:endParaRPr lang="en-GB" altLang="en-US"/>
          </a:p>
        </p:txBody>
      </p:sp>
    </p:spTree>
    <p:extLst>
      <p:ext uri="{BB962C8B-B14F-4D97-AF65-F5344CB8AC3E}">
        <p14:creationId xmlns:p14="http://schemas.microsoft.com/office/powerpoint/2010/main" val="1707454603"/>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3032D63-4F20-4102-ABB1-805EC34F0EC5}"/>
              </a:ext>
            </a:extLst>
          </p:cNvPr>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a:extLst>
              <a:ext uri="{FF2B5EF4-FFF2-40B4-BE49-F238E27FC236}">
                <a16:creationId xmlns:a16="http://schemas.microsoft.com/office/drawing/2014/main" id="{752C4AD3-BC5B-46DE-BC7D-2C6BDFE44C4E}"/>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875AA609-2577-4EB7-89E1-4F7DAD2E8C9C}"/>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5" name="Θέση υποσέλιδου 4">
            <a:extLst>
              <a:ext uri="{FF2B5EF4-FFF2-40B4-BE49-F238E27FC236}">
                <a16:creationId xmlns:a16="http://schemas.microsoft.com/office/drawing/2014/main" id="{6CBCBBBB-2008-4AF2-9AA0-66D8BB87563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7BE6D7E-7362-4086-8752-D49890BAF46F}"/>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30358469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99568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609600" y="1600203"/>
            <a:ext cx="4876800" cy="4525963"/>
          </a:xfrm>
        </p:spPr>
        <p:txBody>
          <a:bodyPr/>
          <a:lstStyle>
            <a:lvl1pPr>
              <a:defRPr sz="2600"/>
            </a:lvl1pPr>
            <a:lvl2pPr>
              <a:defRPr sz="22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5689600" y="1600203"/>
            <a:ext cx="4876800" cy="4525963"/>
          </a:xfrm>
        </p:spPr>
        <p:txBody>
          <a:bodyPr/>
          <a:lstStyle>
            <a:lvl1pPr>
              <a:defRPr sz="2600"/>
            </a:lvl1pPr>
            <a:lvl2pPr>
              <a:defRPr sz="22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ημερομηνίας">
            <a:extLst>
              <a:ext uri="{FF2B5EF4-FFF2-40B4-BE49-F238E27FC236}">
                <a16:creationId xmlns:a16="http://schemas.microsoft.com/office/drawing/2014/main" id="{2D1FA36B-C94B-4203-B8AD-94B13668DCB5}"/>
              </a:ext>
            </a:extLst>
          </p:cNvPr>
          <p:cNvSpPr>
            <a:spLocks noGrp="1"/>
          </p:cNvSpPr>
          <p:nvPr>
            <p:ph type="dt" sz="half" idx="10"/>
          </p:nvPr>
        </p:nvSpPr>
        <p:spPr/>
        <p:txBody>
          <a:bodyPr/>
          <a:lstStyle>
            <a:lvl1pPr>
              <a:defRPr/>
            </a:lvl1pPr>
          </a:lstStyle>
          <a:p>
            <a:pPr>
              <a:defRPr/>
            </a:pPr>
            <a:fld id="{0AD40F57-0273-469E-BECB-5C435CA45ECE}" type="datetimeFigureOut">
              <a:rPr lang="en-US"/>
              <a:pPr>
                <a:defRPr/>
              </a:pPr>
              <a:t>7/9/2019</a:t>
            </a:fld>
            <a:endParaRPr lang="en-US"/>
          </a:p>
        </p:txBody>
      </p:sp>
      <p:sp>
        <p:nvSpPr>
          <p:cNvPr id="6" name="5 - Θέση υποσέλιδου">
            <a:extLst>
              <a:ext uri="{FF2B5EF4-FFF2-40B4-BE49-F238E27FC236}">
                <a16:creationId xmlns:a16="http://schemas.microsoft.com/office/drawing/2014/main" id="{BE330018-F469-41D1-8147-9F8F1729BBBD}"/>
              </a:ext>
            </a:extLst>
          </p:cNvPr>
          <p:cNvSpPr>
            <a:spLocks noGrp="1"/>
          </p:cNvSpPr>
          <p:nvPr>
            <p:ph type="ftr" sz="quarter" idx="11"/>
          </p:nvPr>
        </p:nvSpPr>
        <p:spPr/>
        <p:txBody>
          <a:bodyPr/>
          <a:lstStyle>
            <a:lvl1pPr>
              <a:defRPr/>
            </a:lvl1pPr>
          </a:lstStyle>
          <a:p>
            <a:pPr>
              <a:defRPr/>
            </a:pPr>
            <a:endParaRPr lang="en-US"/>
          </a:p>
        </p:txBody>
      </p:sp>
      <p:sp>
        <p:nvSpPr>
          <p:cNvPr id="7" name="6 - Θέση αριθμού διαφάνειας">
            <a:extLst>
              <a:ext uri="{FF2B5EF4-FFF2-40B4-BE49-F238E27FC236}">
                <a16:creationId xmlns:a16="http://schemas.microsoft.com/office/drawing/2014/main" id="{5EFD6F75-D747-4F2E-8FFC-EB1CDDE05FA8}"/>
              </a:ext>
            </a:extLst>
          </p:cNvPr>
          <p:cNvSpPr>
            <a:spLocks noGrp="1"/>
          </p:cNvSpPr>
          <p:nvPr>
            <p:ph type="sldNum" sz="quarter" idx="12"/>
          </p:nvPr>
        </p:nvSpPr>
        <p:spPr/>
        <p:txBody>
          <a:bodyPr/>
          <a:lstStyle>
            <a:lvl1pPr>
              <a:defRPr smtClean="0"/>
            </a:lvl1pPr>
          </a:lstStyle>
          <a:p>
            <a:pPr>
              <a:defRPr/>
            </a:pPr>
            <a:fld id="{B5D2EBB0-A89B-4E4C-ADD8-1C2EC504821E}" type="slidenum">
              <a:rPr lang="en-GB" altLang="en-US"/>
              <a:pPr>
                <a:defRPr/>
              </a:pPr>
              <a:t>‹#›</a:t>
            </a:fld>
            <a:endParaRPr lang="en-GB" altLang="en-US"/>
          </a:p>
        </p:txBody>
      </p:sp>
    </p:spTree>
    <p:extLst>
      <p:ext uri="{BB962C8B-B14F-4D97-AF65-F5344CB8AC3E}">
        <p14:creationId xmlns:p14="http://schemas.microsoft.com/office/powerpoint/2010/main" val="392395330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109728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609603" y="5486400"/>
            <a:ext cx="5386917"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6193370" y="5486400"/>
            <a:ext cx="5389033"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609603" y="1516912"/>
            <a:ext cx="5386917" cy="3941763"/>
          </a:xfrm>
        </p:spPr>
        <p:txBody>
          <a:bodyPr/>
          <a:lstStyle>
            <a:lvl1pPr>
              <a:defRPr sz="24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6193370" y="1516912"/>
            <a:ext cx="5389033" cy="3941763"/>
          </a:xfrm>
        </p:spPr>
        <p:txBody>
          <a:bodyPr/>
          <a:lstStyle>
            <a:lvl1pPr>
              <a:defRPr sz="24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6 - Θέση ημερομηνίας">
            <a:extLst>
              <a:ext uri="{FF2B5EF4-FFF2-40B4-BE49-F238E27FC236}">
                <a16:creationId xmlns:a16="http://schemas.microsoft.com/office/drawing/2014/main" id="{EFFBC2BA-3F01-40D4-A41D-8F8F3D545F2D}"/>
              </a:ext>
            </a:extLst>
          </p:cNvPr>
          <p:cNvSpPr>
            <a:spLocks noGrp="1"/>
          </p:cNvSpPr>
          <p:nvPr>
            <p:ph type="dt" sz="half" idx="10"/>
          </p:nvPr>
        </p:nvSpPr>
        <p:spPr/>
        <p:txBody>
          <a:bodyPr/>
          <a:lstStyle>
            <a:lvl1pPr>
              <a:defRPr/>
            </a:lvl1pPr>
          </a:lstStyle>
          <a:p>
            <a:pPr>
              <a:defRPr/>
            </a:pPr>
            <a:fld id="{E7EC742B-E6F9-46B7-8381-F4AB49921AB1}" type="datetimeFigureOut">
              <a:rPr lang="en-US"/>
              <a:pPr>
                <a:defRPr/>
              </a:pPr>
              <a:t>7/9/2019</a:t>
            </a:fld>
            <a:endParaRPr lang="en-US"/>
          </a:p>
        </p:txBody>
      </p:sp>
      <p:sp>
        <p:nvSpPr>
          <p:cNvPr id="8" name="7 - Θέση υποσέλιδου">
            <a:extLst>
              <a:ext uri="{FF2B5EF4-FFF2-40B4-BE49-F238E27FC236}">
                <a16:creationId xmlns:a16="http://schemas.microsoft.com/office/drawing/2014/main" id="{F6EDBA7D-2EE4-475C-847E-13DD01782ABC}"/>
              </a:ext>
            </a:extLst>
          </p:cNvPr>
          <p:cNvSpPr>
            <a:spLocks noGrp="1"/>
          </p:cNvSpPr>
          <p:nvPr>
            <p:ph type="ftr" sz="quarter" idx="11"/>
          </p:nvPr>
        </p:nvSpPr>
        <p:spPr/>
        <p:txBody>
          <a:bodyPr/>
          <a:lstStyle>
            <a:lvl1pPr>
              <a:defRPr/>
            </a:lvl1pPr>
          </a:lstStyle>
          <a:p>
            <a:pPr>
              <a:defRPr/>
            </a:pPr>
            <a:endParaRPr lang="en-US"/>
          </a:p>
        </p:txBody>
      </p:sp>
      <p:sp>
        <p:nvSpPr>
          <p:cNvPr id="9" name="8 - Θέση αριθμού διαφάνειας">
            <a:extLst>
              <a:ext uri="{FF2B5EF4-FFF2-40B4-BE49-F238E27FC236}">
                <a16:creationId xmlns:a16="http://schemas.microsoft.com/office/drawing/2014/main" id="{F16BF40A-363C-48FB-B1EB-95A1DED8458A}"/>
              </a:ext>
            </a:extLst>
          </p:cNvPr>
          <p:cNvSpPr>
            <a:spLocks noGrp="1"/>
          </p:cNvSpPr>
          <p:nvPr>
            <p:ph type="sldNum" sz="quarter" idx="12"/>
          </p:nvPr>
        </p:nvSpPr>
        <p:spPr/>
        <p:txBody>
          <a:bodyPr/>
          <a:lstStyle>
            <a:lvl1pPr>
              <a:defRPr smtClean="0"/>
            </a:lvl1pPr>
          </a:lstStyle>
          <a:p>
            <a:pPr>
              <a:defRPr/>
            </a:pPr>
            <a:fld id="{B31F3861-10F6-468C-B31D-5642F2A16E45}" type="slidenum">
              <a:rPr lang="en-GB" altLang="en-US"/>
              <a:pPr>
                <a:defRPr/>
              </a:pPr>
              <a:t>‹#›</a:t>
            </a:fld>
            <a:endParaRPr lang="en-GB" altLang="en-US"/>
          </a:p>
        </p:txBody>
      </p:sp>
    </p:spTree>
    <p:extLst>
      <p:ext uri="{BB962C8B-B14F-4D97-AF65-F5344CB8AC3E}">
        <p14:creationId xmlns:p14="http://schemas.microsoft.com/office/powerpoint/2010/main" val="23771365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320"/>
            <a:ext cx="9960864" cy="1143000"/>
          </a:xfrm>
        </p:spPr>
        <p:txBody>
          <a:bodyPr/>
          <a:lstStyle>
            <a:lvl1pPr algn="l">
              <a:defRPr sz="4600"/>
            </a:lvl1pPr>
          </a:lstStyle>
          <a:p>
            <a:r>
              <a:rPr lang="el-GR"/>
              <a:t>Kλικ για επεξεργασία του τίτλου</a:t>
            </a:r>
            <a:endParaRPr lang="en-US"/>
          </a:p>
        </p:txBody>
      </p:sp>
      <p:sp>
        <p:nvSpPr>
          <p:cNvPr id="3" name="6 - Θέση ημερομηνίας">
            <a:extLst>
              <a:ext uri="{FF2B5EF4-FFF2-40B4-BE49-F238E27FC236}">
                <a16:creationId xmlns:a16="http://schemas.microsoft.com/office/drawing/2014/main" id="{206196C2-F320-46AE-8392-0C0C3B964B40}"/>
              </a:ext>
            </a:extLst>
          </p:cNvPr>
          <p:cNvSpPr>
            <a:spLocks noGrp="1"/>
          </p:cNvSpPr>
          <p:nvPr>
            <p:ph type="dt" sz="half" idx="10"/>
          </p:nvPr>
        </p:nvSpPr>
        <p:spPr/>
        <p:txBody>
          <a:bodyPr/>
          <a:lstStyle>
            <a:lvl1pPr>
              <a:defRPr/>
            </a:lvl1pPr>
          </a:lstStyle>
          <a:p>
            <a:pPr>
              <a:defRPr/>
            </a:pPr>
            <a:fld id="{5677E677-8730-4110-8D9B-E31437E8F6E8}" type="datetimeFigureOut">
              <a:rPr lang="en-US"/>
              <a:pPr>
                <a:defRPr/>
              </a:pPr>
              <a:t>7/9/2019</a:t>
            </a:fld>
            <a:endParaRPr lang="en-US"/>
          </a:p>
        </p:txBody>
      </p:sp>
      <p:sp>
        <p:nvSpPr>
          <p:cNvPr id="4" name="7 - Θέση αριθμού διαφάνειας">
            <a:extLst>
              <a:ext uri="{FF2B5EF4-FFF2-40B4-BE49-F238E27FC236}">
                <a16:creationId xmlns:a16="http://schemas.microsoft.com/office/drawing/2014/main" id="{89C55A03-1891-4318-A8FA-3B2A1ED42CC5}"/>
              </a:ext>
            </a:extLst>
          </p:cNvPr>
          <p:cNvSpPr>
            <a:spLocks noGrp="1"/>
          </p:cNvSpPr>
          <p:nvPr>
            <p:ph type="sldNum" sz="quarter" idx="11"/>
          </p:nvPr>
        </p:nvSpPr>
        <p:spPr/>
        <p:txBody>
          <a:bodyPr/>
          <a:lstStyle>
            <a:lvl1pPr>
              <a:defRPr smtClean="0"/>
            </a:lvl1pPr>
          </a:lstStyle>
          <a:p>
            <a:pPr>
              <a:defRPr/>
            </a:pPr>
            <a:fld id="{D8967848-BBFB-43E8-A5B2-853AB4661D17}" type="slidenum">
              <a:rPr lang="en-GB" altLang="en-US"/>
              <a:pPr>
                <a:defRPr/>
              </a:pPr>
              <a:t>‹#›</a:t>
            </a:fld>
            <a:endParaRPr lang="en-GB" altLang="en-US"/>
          </a:p>
        </p:txBody>
      </p:sp>
      <p:sp>
        <p:nvSpPr>
          <p:cNvPr id="5" name="8 - Θέση υποσέλιδου">
            <a:extLst>
              <a:ext uri="{FF2B5EF4-FFF2-40B4-BE49-F238E27FC236}">
                <a16:creationId xmlns:a16="http://schemas.microsoft.com/office/drawing/2014/main" id="{BF144B01-1935-4B22-AD55-FE9A02A48D78}"/>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9997513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02A8C4C0-6C85-4A67-AE39-4CDFFC2C2AB2}"/>
              </a:ext>
            </a:extLst>
          </p:cNvPr>
          <p:cNvSpPr>
            <a:spLocks noGrp="1"/>
          </p:cNvSpPr>
          <p:nvPr>
            <p:ph type="dt" sz="half" idx="10"/>
          </p:nvPr>
        </p:nvSpPr>
        <p:spPr/>
        <p:txBody>
          <a:bodyPr/>
          <a:lstStyle>
            <a:lvl1pPr>
              <a:defRPr/>
            </a:lvl1pPr>
          </a:lstStyle>
          <a:p>
            <a:pPr>
              <a:defRPr/>
            </a:pPr>
            <a:fld id="{CCD6659F-7B43-4E4A-A2C2-F66CCEDCA055}" type="datetimeFigureOut">
              <a:rPr lang="en-US"/>
              <a:pPr>
                <a:defRPr/>
              </a:pPr>
              <a:t>7/9/2019</a:t>
            </a:fld>
            <a:endParaRPr lang="en-US"/>
          </a:p>
        </p:txBody>
      </p:sp>
      <p:sp>
        <p:nvSpPr>
          <p:cNvPr id="3" name="2 - Θέση υποσέλιδου">
            <a:extLst>
              <a:ext uri="{FF2B5EF4-FFF2-40B4-BE49-F238E27FC236}">
                <a16:creationId xmlns:a16="http://schemas.microsoft.com/office/drawing/2014/main" id="{835BD842-EA09-4BEF-A836-61CC1C8EFF3A}"/>
              </a:ext>
            </a:extLst>
          </p:cNvPr>
          <p:cNvSpPr>
            <a:spLocks noGrp="1"/>
          </p:cNvSpPr>
          <p:nvPr>
            <p:ph type="ftr" sz="quarter" idx="11"/>
          </p:nvPr>
        </p:nvSpPr>
        <p:spPr/>
        <p:txBody>
          <a:bodyPr/>
          <a:lstStyle>
            <a:lvl1pPr>
              <a:defRPr/>
            </a:lvl1pPr>
          </a:lstStyle>
          <a:p>
            <a:pPr>
              <a:defRPr/>
            </a:pPr>
            <a:endParaRPr lang="en-US"/>
          </a:p>
        </p:txBody>
      </p:sp>
      <p:sp>
        <p:nvSpPr>
          <p:cNvPr id="4" name="3 - Θέση αριθμού διαφάνειας">
            <a:extLst>
              <a:ext uri="{FF2B5EF4-FFF2-40B4-BE49-F238E27FC236}">
                <a16:creationId xmlns:a16="http://schemas.microsoft.com/office/drawing/2014/main" id="{D7116D74-7FBB-48BB-A561-734ED6513BED}"/>
              </a:ext>
            </a:extLst>
          </p:cNvPr>
          <p:cNvSpPr>
            <a:spLocks noGrp="1"/>
          </p:cNvSpPr>
          <p:nvPr>
            <p:ph type="sldNum" sz="quarter" idx="12"/>
          </p:nvPr>
        </p:nvSpPr>
        <p:spPr/>
        <p:txBody>
          <a:bodyPr/>
          <a:lstStyle>
            <a:lvl1pPr>
              <a:defRPr smtClean="0"/>
            </a:lvl1pPr>
          </a:lstStyle>
          <a:p>
            <a:pPr>
              <a:defRPr/>
            </a:pPr>
            <a:fld id="{E01F630A-19FD-4471-8153-F8DA373B80E4}" type="slidenum">
              <a:rPr lang="en-GB" altLang="en-US"/>
              <a:pPr>
                <a:defRPr/>
              </a:pPr>
              <a:t>‹#›</a:t>
            </a:fld>
            <a:endParaRPr lang="en-GB" altLang="en-US"/>
          </a:p>
        </p:txBody>
      </p:sp>
    </p:spTree>
    <p:extLst>
      <p:ext uri="{BB962C8B-B14F-4D97-AF65-F5344CB8AC3E}">
        <p14:creationId xmlns:p14="http://schemas.microsoft.com/office/powerpoint/2010/main" val="80927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185529"/>
            <a:ext cx="4267200" cy="730250"/>
          </a:xfrm>
        </p:spPr>
        <p:txBody>
          <a:bodyPr tIns="0" bIns="0" anchor="t"/>
          <a:lstStyle>
            <a:lvl1pPr algn="l">
              <a:buNone/>
              <a:defRPr sz="1800" b="1">
                <a:solidFill>
                  <a:schemeClr val="accent1"/>
                </a:solidFill>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ημερομηνίας">
            <a:extLst>
              <a:ext uri="{FF2B5EF4-FFF2-40B4-BE49-F238E27FC236}">
                <a16:creationId xmlns:a16="http://schemas.microsoft.com/office/drawing/2014/main" id="{959F6227-F156-4FE2-9F8F-FEF5B64CF004}"/>
              </a:ext>
            </a:extLst>
          </p:cNvPr>
          <p:cNvSpPr>
            <a:spLocks noGrp="1"/>
          </p:cNvSpPr>
          <p:nvPr>
            <p:ph type="dt" sz="half" idx="10"/>
          </p:nvPr>
        </p:nvSpPr>
        <p:spPr/>
        <p:txBody>
          <a:bodyPr/>
          <a:lstStyle>
            <a:lvl1pPr>
              <a:defRPr/>
            </a:lvl1pPr>
          </a:lstStyle>
          <a:p>
            <a:pPr>
              <a:defRPr/>
            </a:pPr>
            <a:fld id="{738E5DC2-891A-4782-AF21-9D1E4955AEA5}" type="datetimeFigureOut">
              <a:rPr lang="en-US"/>
              <a:pPr>
                <a:defRPr/>
              </a:pPr>
              <a:t>7/9/2019</a:t>
            </a:fld>
            <a:endParaRPr lang="en-US"/>
          </a:p>
        </p:txBody>
      </p:sp>
      <p:sp>
        <p:nvSpPr>
          <p:cNvPr id="6" name="5 - Θέση υποσέλιδου">
            <a:extLst>
              <a:ext uri="{FF2B5EF4-FFF2-40B4-BE49-F238E27FC236}">
                <a16:creationId xmlns:a16="http://schemas.microsoft.com/office/drawing/2014/main" id="{50D8DE60-03F4-41C0-A221-C0FC64AECD2C}"/>
              </a:ext>
            </a:extLst>
          </p:cNvPr>
          <p:cNvSpPr>
            <a:spLocks noGrp="1"/>
          </p:cNvSpPr>
          <p:nvPr>
            <p:ph type="ftr" sz="quarter" idx="11"/>
          </p:nvPr>
        </p:nvSpPr>
        <p:spPr/>
        <p:txBody>
          <a:bodyPr/>
          <a:lstStyle>
            <a:lvl1pPr>
              <a:defRPr/>
            </a:lvl1pPr>
          </a:lstStyle>
          <a:p>
            <a:pPr>
              <a:defRPr/>
            </a:pPr>
            <a:endParaRPr lang="en-US"/>
          </a:p>
        </p:txBody>
      </p:sp>
      <p:sp>
        <p:nvSpPr>
          <p:cNvPr id="7" name="6 - Θέση αριθμού διαφάνειας">
            <a:extLst>
              <a:ext uri="{FF2B5EF4-FFF2-40B4-BE49-F238E27FC236}">
                <a16:creationId xmlns:a16="http://schemas.microsoft.com/office/drawing/2014/main" id="{F5C1C143-10BB-4C0F-8F9E-CA50EA26C0DD}"/>
              </a:ext>
            </a:extLst>
          </p:cNvPr>
          <p:cNvSpPr>
            <a:spLocks noGrp="1"/>
          </p:cNvSpPr>
          <p:nvPr>
            <p:ph type="sldNum" sz="quarter" idx="12"/>
          </p:nvPr>
        </p:nvSpPr>
        <p:spPr>
          <a:xfrm>
            <a:off x="10875433" y="6421439"/>
            <a:ext cx="1016000" cy="365125"/>
          </a:xfrm>
        </p:spPr>
        <p:txBody>
          <a:bodyPr/>
          <a:lstStyle>
            <a:lvl1pPr>
              <a:defRPr smtClean="0"/>
            </a:lvl1pPr>
          </a:lstStyle>
          <a:p>
            <a:pPr>
              <a:defRPr/>
            </a:pPr>
            <a:fld id="{C9B77F30-E5BE-494C-A680-1870DFD09BE6}" type="slidenum">
              <a:rPr lang="en-GB" altLang="en-US"/>
              <a:pPr>
                <a:defRPr/>
              </a:pPr>
              <a:t>‹#›</a:t>
            </a:fld>
            <a:endParaRPr lang="en-GB" altLang="en-US"/>
          </a:p>
        </p:txBody>
      </p:sp>
    </p:spTree>
    <p:extLst>
      <p:ext uri="{BB962C8B-B14F-4D97-AF65-F5344CB8AC3E}">
        <p14:creationId xmlns:p14="http://schemas.microsoft.com/office/powerpoint/2010/main" val="24719119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408979" y="1705709"/>
            <a:ext cx="4071824" cy="1253808"/>
          </a:xfrm>
        </p:spPr>
        <p:txBody>
          <a:bodyPr anchor="b"/>
          <a:lstStyle>
            <a:lvl1pPr algn="l">
              <a:buNone/>
              <a:defRPr sz="2200" b="1">
                <a:solidFill>
                  <a:schemeClr val="accent1"/>
                </a:solidFill>
              </a:defRPr>
            </a:lvl1pPr>
          </a:lstStyle>
          <a:p>
            <a:r>
              <a:rPr lang="el-GR"/>
              <a:t>Kλικ για επεξεργασία του τίτλου</a:t>
            </a:r>
            <a:endParaRPr lang="en-US"/>
          </a:p>
        </p:txBody>
      </p:sp>
      <p:sp>
        <p:nvSpPr>
          <p:cNvPr id="3" name="2 - Θέση εικόνας"/>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4" name="3 - Θέση κειμένου"/>
          <p:cNvSpPr>
            <a:spLocks noGrp="1"/>
          </p:cNvSpPr>
          <p:nvPr>
            <p:ph type="body" sz="half" idx="2"/>
          </p:nvPr>
        </p:nvSpPr>
        <p:spPr>
          <a:xfrm>
            <a:off x="7408978" y="2998767"/>
            <a:ext cx="4071823"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l-GR"/>
              <a:t>Kλικ για επεξεργασία των στυλ του υποδείγματος</a:t>
            </a:r>
          </a:p>
        </p:txBody>
      </p:sp>
      <p:sp>
        <p:nvSpPr>
          <p:cNvPr id="5" name="4 - Θέση ημερομηνίας">
            <a:extLst>
              <a:ext uri="{FF2B5EF4-FFF2-40B4-BE49-F238E27FC236}">
                <a16:creationId xmlns:a16="http://schemas.microsoft.com/office/drawing/2014/main" id="{E6A4E827-6B51-440B-B895-ACC496D072B0}"/>
              </a:ext>
            </a:extLst>
          </p:cNvPr>
          <p:cNvSpPr>
            <a:spLocks noGrp="1"/>
          </p:cNvSpPr>
          <p:nvPr>
            <p:ph type="dt" sz="half" idx="10"/>
          </p:nvPr>
        </p:nvSpPr>
        <p:spPr/>
        <p:txBody>
          <a:bodyPr/>
          <a:lstStyle>
            <a:lvl1pPr>
              <a:defRPr/>
            </a:lvl1pPr>
          </a:lstStyle>
          <a:p>
            <a:pPr>
              <a:defRPr/>
            </a:pPr>
            <a:fld id="{96DBFB61-1C6D-4532-91FB-30574DA022A0}" type="datetimeFigureOut">
              <a:rPr lang="en-US"/>
              <a:pPr>
                <a:defRPr/>
              </a:pPr>
              <a:t>7/9/2019</a:t>
            </a:fld>
            <a:endParaRPr lang="en-US"/>
          </a:p>
        </p:txBody>
      </p:sp>
      <p:sp>
        <p:nvSpPr>
          <p:cNvPr id="6" name="5 - Θέση υποσέλιδου">
            <a:extLst>
              <a:ext uri="{FF2B5EF4-FFF2-40B4-BE49-F238E27FC236}">
                <a16:creationId xmlns:a16="http://schemas.microsoft.com/office/drawing/2014/main" id="{FF075721-12B4-4DD1-AB82-6928CD8781D4}"/>
              </a:ext>
            </a:extLst>
          </p:cNvPr>
          <p:cNvSpPr>
            <a:spLocks noGrp="1"/>
          </p:cNvSpPr>
          <p:nvPr>
            <p:ph type="ftr" sz="quarter" idx="11"/>
          </p:nvPr>
        </p:nvSpPr>
        <p:spPr/>
        <p:txBody>
          <a:bodyPr/>
          <a:lstStyle>
            <a:lvl1pPr>
              <a:defRPr/>
            </a:lvl1pPr>
          </a:lstStyle>
          <a:p>
            <a:pPr>
              <a:defRPr/>
            </a:pPr>
            <a:endParaRPr lang="en-US"/>
          </a:p>
        </p:txBody>
      </p:sp>
      <p:sp>
        <p:nvSpPr>
          <p:cNvPr id="7" name="6 - Θέση αριθμού διαφάνειας">
            <a:extLst>
              <a:ext uri="{FF2B5EF4-FFF2-40B4-BE49-F238E27FC236}">
                <a16:creationId xmlns:a16="http://schemas.microsoft.com/office/drawing/2014/main" id="{97575B52-03C7-4C1B-A86B-CD01EB7E1FD0}"/>
              </a:ext>
            </a:extLst>
          </p:cNvPr>
          <p:cNvSpPr>
            <a:spLocks noGrp="1"/>
          </p:cNvSpPr>
          <p:nvPr>
            <p:ph type="sldNum" sz="quarter" idx="12"/>
          </p:nvPr>
        </p:nvSpPr>
        <p:spPr/>
        <p:txBody>
          <a:bodyPr/>
          <a:lstStyle>
            <a:lvl1pPr>
              <a:defRPr smtClean="0"/>
            </a:lvl1pPr>
          </a:lstStyle>
          <a:p>
            <a:pPr>
              <a:defRPr/>
            </a:pPr>
            <a:fld id="{2DB6ED55-FBCB-41D5-A959-996CA2AD3A05}" type="slidenum">
              <a:rPr lang="en-GB" altLang="en-US"/>
              <a:pPr>
                <a:defRPr/>
              </a:pPr>
              <a:t>‹#›</a:t>
            </a:fld>
            <a:endParaRPr lang="en-GB" altLang="en-US"/>
          </a:p>
        </p:txBody>
      </p:sp>
    </p:spTree>
    <p:extLst>
      <p:ext uri="{BB962C8B-B14F-4D97-AF65-F5344CB8AC3E}">
        <p14:creationId xmlns:p14="http://schemas.microsoft.com/office/powerpoint/2010/main" val="8968461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a:extLst>
              <a:ext uri="{FF2B5EF4-FFF2-40B4-BE49-F238E27FC236}">
                <a16:creationId xmlns:a16="http://schemas.microsoft.com/office/drawing/2014/main" id="{64F03D30-F2C3-43CF-96C0-DF8298FDE788}"/>
              </a:ext>
            </a:extLst>
          </p:cNvPr>
          <p:cNvSpPr>
            <a:spLocks noGrp="1"/>
          </p:cNvSpPr>
          <p:nvPr>
            <p:ph type="dt" sz="half" idx="10"/>
          </p:nvPr>
        </p:nvSpPr>
        <p:spPr/>
        <p:txBody>
          <a:bodyPr/>
          <a:lstStyle>
            <a:lvl1pPr>
              <a:defRPr/>
            </a:lvl1pPr>
          </a:lstStyle>
          <a:p>
            <a:pPr>
              <a:defRPr/>
            </a:pPr>
            <a:fld id="{FD7E765D-73C9-4B72-8BAA-175CBABD0F59}" type="datetimeFigureOut">
              <a:rPr lang="en-US"/>
              <a:pPr>
                <a:defRPr/>
              </a:pPr>
              <a:t>7/9/2019</a:t>
            </a:fld>
            <a:endParaRPr lang="en-US" dirty="0"/>
          </a:p>
        </p:txBody>
      </p:sp>
      <p:sp>
        <p:nvSpPr>
          <p:cNvPr id="5" name="4 - Θέση υποσέλιδου">
            <a:extLst>
              <a:ext uri="{FF2B5EF4-FFF2-40B4-BE49-F238E27FC236}">
                <a16:creationId xmlns:a16="http://schemas.microsoft.com/office/drawing/2014/main" id="{964C01BD-DA34-43D7-804F-44E2832EEC8B}"/>
              </a:ext>
            </a:extLst>
          </p:cNvPr>
          <p:cNvSpPr>
            <a:spLocks noGrp="1"/>
          </p:cNvSpPr>
          <p:nvPr>
            <p:ph type="ftr" sz="quarter" idx="11"/>
          </p:nvPr>
        </p:nvSpPr>
        <p:spPr/>
        <p:txBody>
          <a:bodyPr/>
          <a:lstStyle>
            <a:lvl1pPr>
              <a:defRPr/>
            </a:lvl1pPr>
          </a:lstStyle>
          <a:p>
            <a:pPr>
              <a:defRPr/>
            </a:pPr>
            <a:endParaRPr lang="en-US"/>
          </a:p>
        </p:txBody>
      </p:sp>
      <p:sp>
        <p:nvSpPr>
          <p:cNvPr id="6" name="5 - Θέση αριθμού διαφάνειας">
            <a:extLst>
              <a:ext uri="{FF2B5EF4-FFF2-40B4-BE49-F238E27FC236}">
                <a16:creationId xmlns:a16="http://schemas.microsoft.com/office/drawing/2014/main" id="{DD9629C0-1101-482F-AD5C-C26622DE7D01}"/>
              </a:ext>
            </a:extLst>
          </p:cNvPr>
          <p:cNvSpPr>
            <a:spLocks noGrp="1"/>
          </p:cNvSpPr>
          <p:nvPr>
            <p:ph type="sldNum" sz="quarter" idx="12"/>
          </p:nvPr>
        </p:nvSpPr>
        <p:spPr/>
        <p:txBody>
          <a:bodyPr/>
          <a:lstStyle>
            <a:lvl1pPr>
              <a:defRPr smtClean="0"/>
            </a:lvl1pPr>
          </a:lstStyle>
          <a:p>
            <a:pPr>
              <a:defRPr/>
            </a:pPr>
            <a:fld id="{C047FC04-E8FA-49EB-A3D2-4E153DCD2914}" type="slidenum">
              <a:rPr lang="en-GB" altLang="en-US"/>
              <a:pPr>
                <a:defRPr/>
              </a:pPr>
              <a:t>‹#›</a:t>
            </a:fld>
            <a:endParaRPr lang="en-GB" altLang="en-US"/>
          </a:p>
        </p:txBody>
      </p:sp>
    </p:spTree>
    <p:extLst>
      <p:ext uri="{BB962C8B-B14F-4D97-AF65-F5344CB8AC3E}">
        <p14:creationId xmlns:p14="http://schemas.microsoft.com/office/powerpoint/2010/main" val="39978127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41"/>
            <a:ext cx="2743200" cy="5851525"/>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609600" y="274641"/>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a:extLst>
              <a:ext uri="{FF2B5EF4-FFF2-40B4-BE49-F238E27FC236}">
                <a16:creationId xmlns:a16="http://schemas.microsoft.com/office/drawing/2014/main" id="{5C695DF8-BC05-4CFF-806D-07A765F268D0}"/>
              </a:ext>
            </a:extLst>
          </p:cNvPr>
          <p:cNvSpPr>
            <a:spLocks noGrp="1"/>
          </p:cNvSpPr>
          <p:nvPr>
            <p:ph type="dt" sz="half" idx="10"/>
          </p:nvPr>
        </p:nvSpPr>
        <p:spPr/>
        <p:txBody>
          <a:bodyPr/>
          <a:lstStyle>
            <a:lvl1pPr>
              <a:defRPr/>
            </a:lvl1pPr>
          </a:lstStyle>
          <a:p>
            <a:pPr>
              <a:defRPr/>
            </a:pPr>
            <a:fld id="{5D337F88-FA4B-4C1B-98C0-1386F14C4878}" type="datetimeFigureOut">
              <a:rPr lang="en-US"/>
              <a:pPr>
                <a:defRPr/>
              </a:pPr>
              <a:t>7/9/2019</a:t>
            </a:fld>
            <a:endParaRPr lang="en-US"/>
          </a:p>
        </p:txBody>
      </p:sp>
      <p:sp>
        <p:nvSpPr>
          <p:cNvPr id="5" name="4 - Θέση υποσέλιδου">
            <a:extLst>
              <a:ext uri="{FF2B5EF4-FFF2-40B4-BE49-F238E27FC236}">
                <a16:creationId xmlns:a16="http://schemas.microsoft.com/office/drawing/2014/main" id="{390B8117-26D4-48F3-9613-4D6A306A6DE2}"/>
              </a:ext>
            </a:extLst>
          </p:cNvPr>
          <p:cNvSpPr>
            <a:spLocks noGrp="1"/>
          </p:cNvSpPr>
          <p:nvPr>
            <p:ph type="ftr" sz="quarter" idx="11"/>
          </p:nvPr>
        </p:nvSpPr>
        <p:spPr/>
        <p:txBody>
          <a:bodyPr/>
          <a:lstStyle>
            <a:lvl1pPr>
              <a:defRPr/>
            </a:lvl1pPr>
          </a:lstStyle>
          <a:p>
            <a:pPr>
              <a:defRPr/>
            </a:pPr>
            <a:endParaRPr lang="en-US"/>
          </a:p>
        </p:txBody>
      </p:sp>
      <p:sp>
        <p:nvSpPr>
          <p:cNvPr id="6" name="5 - Θέση αριθμού διαφάνειας">
            <a:extLst>
              <a:ext uri="{FF2B5EF4-FFF2-40B4-BE49-F238E27FC236}">
                <a16:creationId xmlns:a16="http://schemas.microsoft.com/office/drawing/2014/main" id="{D1127312-1194-4411-A46E-8E8042DC1589}"/>
              </a:ext>
            </a:extLst>
          </p:cNvPr>
          <p:cNvSpPr>
            <a:spLocks noGrp="1"/>
          </p:cNvSpPr>
          <p:nvPr>
            <p:ph type="sldNum" sz="quarter" idx="12"/>
          </p:nvPr>
        </p:nvSpPr>
        <p:spPr/>
        <p:txBody>
          <a:bodyPr/>
          <a:lstStyle>
            <a:lvl1pPr>
              <a:defRPr smtClean="0"/>
            </a:lvl1pPr>
          </a:lstStyle>
          <a:p>
            <a:pPr>
              <a:defRPr/>
            </a:pPr>
            <a:fld id="{1905B859-53FC-49BC-ADAB-1AC50CD42095}" type="slidenum">
              <a:rPr lang="en-GB" altLang="en-US"/>
              <a:pPr>
                <a:defRPr/>
              </a:pPr>
              <a:t>‹#›</a:t>
            </a:fld>
            <a:endParaRPr lang="en-GB" altLang="en-US"/>
          </a:p>
        </p:txBody>
      </p:sp>
    </p:spTree>
    <p:extLst>
      <p:ext uri="{BB962C8B-B14F-4D97-AF65-F5344CB8AC3E}">
        <p14:creationId xmlns:p14="http://schemas.microsoft.com/office/powerpoint/2010/main" val="41161364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150814"/>
            <a:ext cx="10970684" cy="1217612"/>
          </a:xfrm>
        </p:spPr>
        <p:txBody>
          <a:bodyPr/>
          <a:lstStyle/>
          <a:p>
            <a:r>
              <a:rPr lang="en-US"/>
              <a:t>Click to edit Master title style</a:t>
            </a:r>
            <a:endParaRPr lang="el-GR"/>
          </a:p>
        </p:txBody>
      </p:sp>
      <p:sp>
        <p:nvSpPr>
          <p:cNvPr id="3" name="Text Placeholder 2"/>
          <p:cNvSpPr>
            <a:spLocks noGrp="1"/>
          </p:cNvSpPr>
          <p:nvPr>
            <p:ph type="body" sz="half" idx="1"/>
          </p:nvPr>
        </p:nvSpPr>
        <p:spPr>
          <a:xfrm>
            <a:off x="609601" y="1447803"/>
            <a:ext cx="5382684" cy="4676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quarter" idx="2"/>
          </p:nvPr>
        </p:nvSpPr>
        <p:spPr>
          <a:xfrm>
            <a:off x="6195484" y="1447801"/>
            <a:ext cx="5384800" cy="226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Content Placeholder 4"/>
          <p:cNvSpPr>
            <a:spLocks noGrp="1"/>
          </p:cNvSpPr>
          <p:nvPr>
            <p:ph sz="quarter" idx="3"/>
          </p:nvPr>
        </p:nvSpPr>
        <p:spPr>
          <a:xfrm>
            <a:off x="6195484" y="3862391"/>
            <a:ext cx="5384800" cy="2262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Rectangle 4">
            <a:extLst>
              <a:ext uri="{FF2B5EF4-FFF2-40B4-BE49-F238E27FC236}">
                <a16:creationId xmlns:a16="http://schemas.microsoft.com/office/drawing/2014/main" id="{55D11909-5A53-48EC-946E-B3AD906042CE}"/>
              </a:ext>
            </a:extLst>
          </p:cNvPr>
          <p:cNvSpPr>
            <a:spLocks noGrp="1" noChangeArrowheads="1"/>
          </p:cNvSpPr>
          <p:nvPr>
            <p:ph type="sldNum" idx="10"/>
          </p:nvPr>
        </p:nvSpPr>
        <p:spPr/>
        <p:txBody>
          <a:bodyPr/>
          <a:lstStyle>
            <a:lvl1pPr>
              <a:defRPr smtClean="0"/>
            </a:lvl1pPr>
          </a:lstStyle>
          <a:p>
            <a:pPr>
              <a:defRPr/>
            </a:pPr>
            <a:fld id="{9EE1E101-F363-4788-8542-7E39A1EC7723}" type="slidenum">
              <a:rPr lang="en-GB" altLang="en-US"/>
              <a:pPr>
                <a:defRPr/>
              </a:pPr>
              <a:t>‹#›</a:t>
            </a:fld>
            <a:endParaRPr lang="en-GB" altLang="en-US"/>
          </a:p>
        </p:txBody>
      </p:sp>
    </p:spTree>
    <p:extLst>
      <p:ext uri="{BB962C8B-B14F-4D97-AF65-F5344CB8AC3E}">
        <p14:creationId xmlns:p14="http://schemas.microsoft.com/office/powerpoint/2010/main" val="5749233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1" y="150814"/>
            <a:ext cx="10970684" cy="1217612"/>
          </a:xfrm>
        </p:spPr>
        <p:txBody>
          <a:bodyPr/>
          <a:lstStyle/>
          <a:p>
            <a:r>
              <a:rPr lang="en-US"/>
              <a:t>Click to edit Master title style</a:t>
            </a:r>
            <a:endParaRPr lang="el-GR"/>
          </a:p>
        </p:txBody>
      </p:sp>
      <p:sp>
        <p:nvSpPr>
          <p:cNvPr id="3" name="Text Placeholder 2"/>
          <p:cNvSpPr>
            <a:spLocks noGrp="1"/>
          </p:cNvSpPr>
          <p:nvPr>
            <p:ph type="body" sz="half" idx="1"/>
          </p:nvPr>
        </p:nvSpPr>
        <p:spPr>
          <a:xfrm>
            <a:off x="609601" y="1447803"/>
            <a:ext cx="5382684" cy="4676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lipArt Placeholder 3"/>
          <p:cNvSpPr>
            <a:spLocks noGrp="1"/>
          </p:cNvSpPr>
          <p:nvPr>
            <p:ph type="clipArt" sz="half" idx="2"/>
          </p:nvPr>
        </p:nvSpPr>
        <p:spPr>
          <a:xfrm>
            <a:off x="6195484" y="1447803"/>
            <a:ext cx="5384800" cy="4676775"/>
          </a:xfrm>
        </p:spPr>
        <p:txBody>
          <a:bodyPr>
            <a:normAutofit/>
          </a:bodyPr>
          <a:lstStyle/>
          <a:p>
            <a:pPr lvl="0"/>
            <a:endParaRPr lang="el-GR" noProof="0"/>
          </a:p>
        </p:txBody>
      </p:sp>
      <p:sp>
        <p:nvSpPr>
          <p:cNvPr id="5" name="Rectangle 8">
            <a:extLst>
              <a:ext uri="{FF2B5EF4-FFF2-40B4-BE49-F238E27FC236}">
                <a16:creationId xmlns:a16="http://schemas.microsoft.com/office/drawing/2014/main" id="{149935A2-3FD2-46D3-9A77-544D7BCC09C5}"/>
              </a:ext>
            </a:extLst>
          </p:cNvPr>
          <p:cNvSpPr>
            <a:spLocks noGrp="1" noChangeArrowheads="1"/>
          </p:cNvSpPr>
          <p:nvPr>
            <p:ph type="sldNum" idx="10"/>
          </p:nvPr>
        </p:nvSpPr>
        <p:spPr/>
        <p:txBody>
          <a:bodyPr/>
          <a:lstStyle>
            <a:lvl1pPr>
              <a:defRPr smtClean="0"/>
            </a:lvl1pPr>
          </a:lstStyle>
          <a:p>
            <a:pPr>
              <a:defRPr/>
            </a:pPr>
            <a:fld id="{7ADC48FA-FD4F-48A5-8AEF-1DE7A4971BE0}" type="slidenum">
              <a:rPr lang="en-GB" altLang="en-US"/>
              <a:pPr>
                <a:defRPr/>
              </a:pPr>
              <a:t>‹#›</a:t>
            </a:fld>
            <a:endParaRPr lang="en-GB" altLang="en-US"/>
          </a:p>
        </p:txBody>
      </p:sp>
    </p:spTree>
    <p:extLst>
      <p:ext uri="{BB962C8B-B14F-4D97-AF65-F5344CB8AC3E}">
        <p14:creationId xmlns:p14="http://schemas.microsoft.com/office/powerpoint/2010/main" val="1031282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Τίτλος και Αντικείμενο">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2133600" y="1524000"/>
            <a:ext cx="9554464" cy="4648200"/>
          </a:xfrm>
        </p:spPr>
        <p:txBody>
          <a:bodyPr/>
          <a:lstStyle>
            <a:lvl1pPr>
              <a:defRPr>
                <a:solidFill>
                  <a:schemeClr val="tx1">
                    <a:lumMod val="85000"/>
                    <a:lumOff val="1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50000"/>
                    <a:lumOff val="50000"/>
                  </a:schemeClr>
                </a:solidFill>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7" name="Title 16"/>
          <p:cNvSpPr>
            <a:spLocks noGrp="1"/>
          </p:cNvSpPr>
          <p:nvPr>
            <p:ph type="title"/>
          </p:nvPr>
        </p:nvSpPr>
        <p:spPr>
          <a:xfrm>
            <a:off x="2133600" y="381000"/>
            <a:ext cx="9550400" cy="838200"/>
          </a:xfrm>
        </p:spPr>
        <p:txBody>
          <a:bodyPr/>
          <a:lstStyle/>
          <a:p>
            <a:r>
              <a:rPr lang="el-GR"/>
              <a:t>Kλικ για επεξεργασία του τίτλου</a:t>
            </a:r>
          </a:p>
        </p:txBody>
      </p:sp>
      <p:sp>
        <p:nvSpPr>
          <p:cNvPr id="4" name="Date Placeholder 27"/>
          <p:cNvSpPr>
            <a:spLocks noGrp="1"/>
          </p:cNvSpPr>
          <p:nvPr>
            <p:ph type="dt" sz="half" idx="10"/>
          </p:nvPr>
        </p:nvSpPr>
        <p:spPr/>
        <p:txBody>
          <a:bodyPr/>
          <a:lstStyle>
            <a:lvl1pPr>
              <a:defRPr/>
            </a:lvl1pPr>
          </a:lstStyle>
          <a:p>
            <a:pPr>
              <a:defRPr/>
            </a:pPr>
            <a:fld id="{084E392A-1E77-4AAD-AE87-7A839E6CEF43}" type="datetimeFigureOut">
              <a:rPr lang="el-GR">
                <a:solidFill>
                  <a:prstClr val="white"/>
                </a:solidFill>
              </a:rPr>
              <a:pPr>
                <a:defRPr/>
              </a:pPr>
              <a:t>9/7/2019</a:t>
            </a:fld>
            <a:endParaRPr lang="el-GR" dirty="0">
              <a:solidFill>
                <a:prstClr val="white"/>
              </a:solidFill>
            </a:endParaRPr>
          </a:p>
        </p:txBody>
      </p:sp>
      <p:sp>
        <p:nvSpPr>
          <p:cNvPr id="5" name="Footer Placeholder 16"/>
          <p:cNvSpPr>
            <a:spLocks noGrp="1"/>
          </p:cNvSpPr>
          <p:nvPr>
            <p:ph type="ftr" sz="quarter" idx="11"/>
          </p:nvPr>
        </p:nvSpPr>
        <p:spPr/>
        <p:txBody>
          <a:bodyPr/>
          <a:lstStyle>
            <a:lvl1pPr>
              <a:defRPr/>
            </a:lvl1pPr>
          </a:lstStyle>
          <a:p>
            <a:pPr>
              <a:defRPr/>
            </a:pPr>
            <a:endParaRPr lang="el-GR">
              <a:solidFill>
                <a:prstClr val="white"/>
              </a:solidFill>
            </a:endParaRPr>
          </a:p>
        </p:txBody>
      </p:sp>
      <p:sp>
        <p:nvSpPr>
          <p:cNvPr id="6" name="Slide Number Placeholder 28"/>
          <p:cNvSpPr>
            <a:spLocks noGrp="1"/>
          </p:cNvSpPr>
          <p:nvPr>
            <p:ph type="sldNum" sz="quarter" idx="12"/>
          </p:nvPr>
        </p:nvSpPr>
        <p:spPr/>
        <p:txBody>
          <a:bodyPr/>
          <a:lstStyle>
            <a:lvl1pPr>
              <a:defRPr/>
            </a:lvl1pPr>
          </a:lstStyle>
          <a:p>
            <a:pPr>
              <a:defRPr/>
            </a:pPr>
            <a:fld id="{8F4A1713-17BD-4C44-839A-C4F92EC6EED0}" type="slidenum">
              <a:rPr lang="el-GR">
                <a:solidFill>
                  <a:prstClr val="white"/>
                </a:solidFill>
              </a:rPr>
              <a:pPr>
                <a:defRPr/>
              </a:pPr>
              <a:t>‹#›</a:t>
            </a:fld>
            <a:endParaRPr lang="el-GR" dirty="0">
              <a:solidFill>
                <a:prstClr val="white"/>
              </a:solidFill>
            </a:endParaRPr>
          </a:p>
        </p:txBody>
      </p:sp>
    </p:spTree>
    <p:extLst>
      <p:ext uri="{BB962C8B-B14F-4D97-AF65-F5344CB8AC3E}">
        <p14:creationId xmlns:p14="http://schemas.microsoft.com/office/powerpoint/2010/main" val="13356094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8"/>
            <a:ext cx="10363200" cy="1470025"/>
          </a:xfrm>
        </p:spPr>
        <p:txBody>
          <a:bodyPr/>
          <a:lstStyle/>
          <a:p>
            <a:r>
              <a:rPr lang="el-GR"/>
              <a:t>Kλικ για επεξεργασία του τίτλου</a:t>
            </a:r>
            <a:endParaRPr lang="en-US"/>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endParaRPr lang="en-US"/>
          </a:p>
        </p:txBody>
      </p:sp>
      <p:sp>
        <p:nvSpPr>
          <p:cNvPr id="4" name="Rectangle 4">
            <a:extLst>
              <a:ext uri="{FF2B5EF4-FFF2-40B4-BE49-F238E27FC236}">
                <a16:creationId xmlns:a16="http://schemas.microsoft.com/office/drawing/2014/main" id="{04504F58-0D5B-4D6A-8C33-DF92FD914306}"/>
              </a:ext>
            </a:extLst>
          </p:cNvPr>
          <p:cNvSpPr>
            <a:spLocks noGrp="1" noChangeArrowheads="1"/>
          </p:cNvSpPr>
          <p:nvPr>
            <p:ph type="dt" sz="half" idx="10"/>
          </p:nvPr>
        </p:nvSpPr>
        <p:spPr>
          <a:ln/>
        </p:spPr>
        <p:txBody>
          <a:bodyPr/>
          <a:lstStyle>
            <a:lvl1pPr>
              <a:defRPr/>
            </a:lvl1pPr>
          </a:lstStyle>
          <a:p>
            <a:pPr>
              <a:defRPr/>
            </a:pPr>
            <a:fld id="{7160A69A-1004-4D97-B43F-63C028447FAB}" type="datetimeFigureOut">
              <a:rPr lang="en-GB"/>
              <a:pPr>
                <a:defRPr/>
              </a:pPr>
              <a:t>09/07/2019</a:t>
            </a:fld>
            <a:endParaRPr lang="en-GB"/>
          </a:p>
        </p:txBody>
      </p:sp>
      <p:sp>
        <p:nvSpPr>
          <p:cNvPr id="5" name="Rectangle 5">
            <a:extLst>
              <a:ext uri="{FF2B5EF4-FFF2-40B4-BE49-F238E27FC236}">
                <a16:creationId xmlns:a16="http://schemas.microsoft.com/office/drawing/2014/main" id="{F15C8FAC-B244-46E1-A1E7-719EF84423E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A9BF0BF-3C0C-401E-AE7E-42CE6F654DE3}"/>
              </a:ext>
            </a:extLst>
          </p:cNvPr>
          <p:cNvSpPr>
            <a:spLocks noGrp="1" noChangeArrowheads="1"/>
          </p:cNvSpPr>
          <p:nvPr>
            <p:ph type="sldNum" sz="quarter" idx="12"/>
          </p:nvPr>
        </p:nvSpPr>
        <p:spPr>
          <a:ln/>
        </p:spPr>
        <p:txBody>
          <a:bodyPr/>
          <a:lstStyle>
            <a:lvl1pPr>
              <a:defRPr/>
            </a:lvl1pPr>
          </a:lstStyle>
          <a:p>
            <a:pPr>
              <a:defRPr/>
            </a:pPr>
            <a:fld id="{1A1C089E-2205-42E0-8D59-63CFD8066E61}" type="slidenum">
              <a:rPr lang="en-GB" altLang="en-US"/>
              <a:pPr>
                <a:defRPr/>
              </a:pPr>
              <a:t>‹#›</a:t>
            </a:fld>
            <a:endParaRPr lang="en-GB" altLang="en-US"/>
          </a:p>
        </p:txBody>
      </p:sp>
    </p:spTree>
    <p:extLst>
      <p:ext uri="{BB962C8B-B14F-4D97-AF65-F5344CB8AC3E}">
        <p14:creationId xmlns:p14="http://schemas.microsoft.com/office/powerpoint/2010/main" val="36809495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4">
            <a:extLst>
              <a:ext uri="{FF2B5EF4-FFF2-40B4-BE49-F238E27FC236}">
                <a16:creationId xmlns:a16="http://schemas.microsoft.com/office/drawing/2014/main" id="{960A028D-A92A-4FD4-B721-767C570028C0}"/>
              </a:ext>
            </a:extLst>
          </p:cNvPr>
          <p:cNvSpPr>
            <a:spLocks noGrp="1" noChangeArrowheads="1"/>
          </p:cNvSpPr>
          <p:nvPr>
            <p:ph type="dt" sz="half" idx="10"/>
          </p:nvPr>
        </p:nvSpPr>
        <p:spPr>
          <a:ln/>
        </p:spPr>
        <p:txBody>
          <a:bodyPr/>
          <a:lstStyle>
            <a:lvl1pPr>
              <a:defRPr/>
            </a:lvl1pPr>
          </a:lstStyle>
          <a:p>
            <a:pPr>
              <a:defRPr/>
            </a:pPr>
            <a:fld id="{4B8E93C2-DF96-4D85-8ACA-B9D934AC1CD8}" type="datetimeFigureOut">
              <a:rPr lang="en-GB"/>
              <a:pPr>
                <a:defRPr/>
              </a:pPr>
              <a:t>09/07/2019</a:t>
            </a:fld>
            <a:endParaRPr lang="en-GB"/>
          </a:p>
        </p:txBody>
      </p:sp>
      <p:sp>
        <p:nvSpPr>
          <p:cNvPr id="5" name="Rectangle 5">
            <a:extLst>
              <a:ext uri="{FF2B5EF4-FFF2-40B4-BE49-F238E27FC236}">
                <a16:creationId xmlns:a16="http://schemas.microsoft.com/office/drawing/2014/main" id="{3B217D70-0FA7-4CB5-9D44-C91142A07D7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E94C916-037C-4C29-8895-E3698FA59971}"/>
              </a:ext>
            </a:extLst>
          </p:cNvPr>
          <p:cNvSpPr>
            <a:spLocks noGrp="1" noChangeArrowheads="1"/>
          </p:cNvSpPr>
          <p:nvPr>
            <p:ph type="sldNum" sz="quarter" idx="12"/>
          </p:nvPr>
        </p:nvSpPr>
        <p:spPr>
          <a:ln/>
        </p:spPr>
        <p:txBody>
          <a:bodyPr/>
          <a:lstStyle>
            <a:lvl1pPr>
              <a:defRPr/>
            </a:lvl1pPr>
          </a:lstStyle>
          <a:p>
            <a:pPr>
              <a:defRPr/>
            </a:pPr>
            <a:fld id="{19B8A7B9-0FBB-4CA5-A66F-C77325538453}" type="slidenum">
              <a:rPr lang="en-GB" altLang="en-US"/>
              <a:pPr>
                <a:defRPr/>
              </a:pPr>
              <a:t>‹#›</a:t>
            </a:fld>
            <a:endParaRPr lang="en-GB" altLang="en-US"/>
          </a:p>
        </p:txBody>
      </p:sp>
    </p:spTree>
    <p:extLst>
      <p:ext uri="{BB962C8B-B14F-4D97-AF65-F5344CB8AC3E}">
        <p14:creationId xmlns:p14="http://schemas.microsoft.com/office/powerpoint/2010/main" val="215227056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963084" y="2906716"/>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a:extLst>
              <a:ext uri="{FF2B5EF4-FFF2-40B4-BE49-F238E27FC236}">
                <a16:creationId xmlns:a16="http://schemas.microsoft.com/office/drawing/2014/main" id="{1611666E-89A5-4F7F-9BC5-4F11AA77EE10}"/>
              </a:ext>
            </a:extLst>
          </p:cNvPr>
          <p:cNvSpPr>
            <a:spLocks noGrp="1" noChangeArrowheads="1"/>
          </p:cNvSpPr>
          <p:nvPr>
            <p:ph type="dt" sz="half" idx="10"/>
          </p:nvPr>
        </p:nvSpPr>
        <p:spPr>
          <a:ln/>
        </p:spPr>
        <p:txBody>
          <a:bodyPr/>
          <a:lstStyle>
            <a:lvl1pPr>
              <a:defRPr/>
            </a:lvl1pPr>
          </a:lstStyle>
          <a:p>
            <a:pPr>
              <a:defRPr/>
            </a:pPr>
            <a:fld id="{AFFECC79-B9BC-4244-97FE-04BCB309ADF6}" type="datetimeFigureOut">
              <a:rPr lang="en-GB"/>
              <a:pPr>
                <a:defRPr/>
              </a:pPr>
              <a:t>09/07/2019</a:t>
            </a:fld>
            <a:endParaRPr lang="en-GB"/>
          </a:p>
        </p:txBody>
      </p:sp>
      <p:sp>
        <p:nvSpPr>
          <p:cNvPr id="5" name="Rectangle 5">
            <a:extLst>
              <a:ext uri="{FF2B5EF4-FFF2-40B4-BE49-F238E27FC236}">
                <a16:creationId xmlns:a16="http://schemas.microsoft.com/office/drawing/2014/main" id="{31DF1EF0-7ED1-4908-A649-100BE59F4BD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5582DADF-1FBC-476F-8090-1FA2285F50D3}"/>
              </a:ext>
            </a:extLst>
          </p:cNvPr>
          <p:cNvSpPr>
            <a:spLocks noGrp="1" noChangeArrowheads="1"/>
          </p:cNvSpPr>
          <p:nvPr>
            <p:ph type="sldNum" sz="quarter" idx="12"/>
          </p:nvPr>
        </p:nvSpPr>
        <p:spPr>
          <a:ln/>
        </p:spPr>
        <p:txBody>
          <a:bodyPr/>
          <a:lstStyle>
            <a:lvl1pPr>
              <a:defRPr/>
            </a:lvl1pPr>
          </a:lstStyle>
          <a:p>
            <a:pPr>
              <a:defRPr/>
            </a:pPr>
            <a:fld id="{7720CD83-E0A4-44B4-84B9-A5967238BE7A}" type="slidenum">
              <a:rPr lang="en-GB" altLang="en-US"/>
              <a:pPr>
                <a:defRPr/>
              </a:pPr>
              <a:t>‹#›</a:t>
            </a:fld>
            <a:endParaRPr lang="en-GB" altLang="en-US"/>
          </a:p>
        </p:txBody>
      </p:sp>
    </p:spTree>
    <p:extLst>
      <p:ext uri="{BB962C8B-B14F-4D97-AF65-F5344CB8AC3E}">
        <p14:creationId xmlns:p14="http://schemas.microsoft.com/office/powerpoint/2010/main" val="9487407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Rectangle 4">
            <a:extLst>
              <a:ext uri="{FF2B5EF4-FFF2-40B4-BE49-F238E27FC236}">
                <a16:creationId xmlns:a16="http://schemas.microsoft.com/office/drawing/2014/main" id="{F8BA5C98-1E5F-42F0-ACFF-4C56F3CE359C}"/>
              </a:ext>
            </a:extLst>
          </p:cNvPr>
          <p:cNvSpPr>
            <a:spLocks noGrp="1" noChangeArrowheads="1"/>
          </p:cNvSpPr>
          <p:nvPr>
            <p:ph type="dt" sz="half" idx="10"/>
          </p:nvPr>
        </p:nvSpPr>
        <p:spPr>
          <a:ln/>
        </p:spPr>
        <p:txBody>
          <a:bodyPr/>
          <a:lstStyle>
            <a:lvl1pPr>
              <a:defRPr/>
            </a:lvl1pPr>
          </a:lstStyle>
          <a:p>
            <a:pPr>
              <a:defRPr/>
            </a:pPr>
            <a:fld id="{BA70AFB3-8204-4327-87A9-B0ACCBA8F678}" type="datetimeFigureOut">
              <a:rPr lang="en-GB"/>
              <a:pPr>
                <a:defRPr/>
              </a:pPr>
              <a:t>09/07/2019</a:t>
            </a:fld>
            <a:endParaRPr lang="en-GB"/>
          </a:p>
        </p:txBody>
      </p:sp>
      <p:sp>
        <p:nvSpPr>
          <p:cNvPr id="6" name="Rectangle 5">
            <a:extLst>
              <a:ext uri="{FF2B5EF4-FFF2-40B4-BE49-F238E27FC236}">
                <a16:creationId xmlns:a16="http://schemas.microsoft.com/office/drawing/2014/main" id="{858F1A2F-D5E4-4152-ACE4-2857C2F7D33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F63BC1D6-349B-4EA0-815B-A6EAF63947FB}"/>
              </a:ext>
            </a:extLst>
          </p:cNvPr>
          <p:cNvSpPr>
            <a:spLocks noGrp="1" noChangeArrowheads="1"/>
          </p:cNvSpPr>
          <p:nvPr>
            <p:ph type="sldNum" sz="quarter" idx="12"/>
          </p:nvPr>
        </p:nvSpPr>
        <p:spPr>
          <a:ln/>
        </p:spPr>
        <p:txBody>
          <a:bodyPr/>
          <a:lstStyle>
            <a:lvl1pPr>
              <a:defRPr/>
            </a:lvl1pPr>
          </a:lstStyle>
          <a:p>
            <a:pPr>
              <a:defRPr/>
            </a:pPr>
            <a:fld id="{2A241BFD-F508-4AD3-BB4F-9E9B38B29EA8}" type="slidenum">
              <a:rPr lang="en-GB" altLang="en-US"/>
              <a:pPr>
                <a:defRPr/>
              </a:pPr>
              <a:t>‹#›</a:t>
            </a:fld>
            <a:endParaRPr lang="en-GB" altLang="en-US"/>
          </a:p>
        </p:txBody>
      </p:sp>
    </p:spTree>
    <p:extLst>
      <p:ext uri="{BB962C8B-B14F-4D97-AF65-F5344CB8AC3E}">
        <p14:creationId xmlns:p14="http://schemas.microsoft.com/office/powerpoint/2010/main" val="422698052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κειμένου"/>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Rectangle 4">
            <a:extLst>
              <a:ext uri="{FF2B5EF4-FFF2-40B4-BE49-F238E27FC236}">
                <a16:creationId xmlns:a16="http://schemas.microsoft.com/office/drawing/2014/main" id="{9770F4A2-F64F-4AEA-B40E-E80D08B5AE17}"/>
              </a:ext>
            </a:extLst>
          </p:cNvPr>
          <p:cNvSpPr>
            <a:spLocks noGrp="1" noChangeArrowheads="1"/>
          </p:cNvSpPr>
          <p:nvPr>
            <p:ph type="dt" sz="half" idx="10"/>
          </p:nvPr>
        </p:nvSpPr>
        <p:spPr>
          <a:ln/>
        </p:spPr>
        <p:txBody>
          <a:bodyPr/>
          <a:lstStyle>
            <a:lvl1pPr>
              <a:defRPr/>
            </a:lvl1pPr>
          </a:lstStyle>
          <a:p>
            <a:pPr>
              <a:defRPr/>
            </a:pPr>
            <a:fld id="{14727A9F-4EC4-43FF-A11A-4CBF4B2992A1}" type="datetimeFigureOut">
              <a:rPr lang="en-GB"/>
              <a:pPr>
                <a:defRPr/>
              </a:pPr>
              <a:t>09/07/2019</a:t>
            </a:fld>
            <a:endParaRPr lang="en-GB"/>
          </a:p>
        </p:txBody>
      </p:sp>
      <p:sp>
        <p:nvSpPr>
          <p:cNvPr id="8" name="Rectangle 5">
            <a:extLst>
              <a:ext uri="{FF2B5EF4-FFF2-40B4-BE49-F238E27FC236}">
                <a16:creationId xmlns:a16="http://schemas.microsoft.com/office/drawing/2014/main" id="{92609229-887F-46FE-80B8-BF8D0B6696C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FB5A8C78-AB54-4326-8F72-9919F9BC843B}"/>
              </a:ext>
            </a:extLst>
          </p:cNvPr>
          <p:cNvSpPr>
            <a:spLocks noGrp="1" noChangeArrowheads="1"/>
          </p:cNvSpPr>
          <p:nvPr>
            <p:ph type="sldNum" sz="quarter" idx="12"/>
          </p:nvPr>
        </p:nvSpPr>
        <p:spPr>
          <a:ln/>
        </p:spPr>
        <p:txBody>
          <a:bodyPr/>
          <a:lstStyle>
            <a:lvl1pPr>
              <a:defRPr/>
            </a:lvl1pPr>
          </a:lstStyle>
          <a:p>
            <a:pPr>
              <a:defRPr/>
            </a:pPr>
            <a:fld id="{A64D9E9A-6D27-431F-AC90-E9C21003FE40}" type="slidenum">
              <a:rPr lang="en-GB" altLang="en-US"/>
              <a:pPr>
                <a:defRPr/>
              </a:pPr>
              <a:t>‹#›</a:t>
            </a:fld>
            <a:endParaRPr lang="en-GB" altLang="en-US"/>
          </a:p>
        </p:txBody>
      </p:sp>
    </p:spTree>
    <p:extLst>
      <p:ext uri="{BB962C8B-B14F-4D97-AF65-F5344CB8AC3E}">
        <p14:creationId xmlns:p14="http://schemas.microsoft.com/office/powerpoint/2010/main" val="19864557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Rectangle 4">
            <a:extLst>
              <a:ext uri="{FF2B5EF4-FFF2-40B4-BE49-F238E27FC236}">
                <a16:creationId xmlns:a16="http://schemas.microsoft.com/office/drawing/2014/main" id="{E484C42E-52AA-4E7C-BD38-1F7B72DB1249}"/>
              </a:ext>
            </a:extLst>
          </p:cNvPr>
          <p:cNvSpPr>
            <a:spLocks noGrp="1" noChangeArrowheads="1"/>
          </p:cNvSpPr>
          <p:nvPr>
            <p:ph type="dt" sz="half" idx="10"/>
          </p:nvPr>
        </p:nvSpPr>
        <p:spPr>
          <a:ln/>
        </p:spPr>
        <p:txBody>
          <a:bodyPr/>
          <a:lstStyle>
            <a:lvl1pPr>
              <a:defRPr/>
            </a:lvl1pPr>
          </a:lstStyle>
          <a:p>
            <a:pPr>
              <a:defRPr/>
            </a:pPr>
            <a:fld id="{A31960F1-8BB1-45BA-BF9D-22A33AF2565F}" type="datetimeFigureOut">
              <a:rPr lang="en-GB"/>
              <a:pPr>
                <a:defRPr/>
              </a:pPr>
              <a:t>09/07/2019</a:t>
            </a:fld>
            <a:endParaRPr lang="en-GB"/>
          </a:p>
        </p:txBody>
      </p:sp>
      <p:sp>
        <p:nvSpPr>
          <p:cNvPr id="4" name="Rectangle 5">
            <a:extLst>
              <a:ext uri="{FF2B5EF4-FFF2-40B4-BE49-F238E27FC236}">
                <a16:creationId xmlns:a16="http://schemas.microsoft.com/office/drawing/2014/main" id="{EEB42C8F-25E4-4FB1-A773-BC8B79AA7B6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0073D76A-B92E-4D20-AD1C-155D3AC0E86D}"/>
              </a:ext>
            </a:extLst>
          </p:cNvPr>
          <p:cNvSpPr>
            <a:spLocks noGrp="1" noChangeArrowheads="1"/>
          </p:cNvSpPr>
          <p:nvPr>
            <p:ph type="sldNum" sz="quarter" idx="12"/>
          </p:nvPr>
        </p:nvSpPr>
        <p:spPr>
          <a:ln/>
        </p:spPr>
        <p:txBody>
          <a:bodyPr/>
          <a:lstStyle>
            <a:lvl1pPr>
              <a:defRPr/>
            </a:lvl1pPr>
          </a:lstStyle>
          <a:p>
            <a:pPr>
              <a:defRPr/>
            </a:pPr>
            <a:fld id="{40959C1D-3B1E-4523-98AA-E45F46546572}" type="slidenum">
              <a:rPr lang="en-GB" altLang="en-US"/>
              <a:pPr>
                <a:defRPr/>
              </a:pPr>
              <a:t>‹#›</a:t>
            </a:fld>
            <a:endParaRPr lang="en-GB" altLang="en-US"/>
          </a:p>
        </p:txBody>
      </p:sp>
    </p:spTree>
    <p:extLst>
      <p:ext uri="{BB962C8B-B14F-4D97-AF65-F5344CB8AC3E}">
        <p14:creationId xmlns:p14="http://schemas.microsoft.com/office/powerpoint/2010/main" val="317778886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5BBBFF7-90C5-4831-9899-6DE6B343041A}"/>
              </a:ext>
            </a:extLst>
          </p:cNvPr>
          <p:cNvSpPr>
            <a:spLocks noGrp="1" noChangeArrowheads="1"/>
          </p:cNvSpPr>
          <p:nvPr>
            <p:ph type="dt" sz="half" idx="10"/>
          </p:nvPr>
        </p:nvSpPr>
        <p:spPr>
          <a:ln/>
        </p:spPr>
        <p:txBody>
          <a:bodyPr/>
          <a:lstStyle>
            <a:lvl1pPr>
              <a:defRPr/>
            </a:lvl1pPr>
          </a:lstStyle>
          <a:p>
            <a:pPr>
              <a:defRPr/>
            </a:pPr>
            <a:fld id="{0CDC9E83-C804-447A-AA5A-265410C5F078}" type="datetimeFigureOut">
              <a:rPr lang="en-GB"/>
              <a:pPr>
                <a:defRPr/>
              </a:pPr>
              <a:t>09/07/2019</a:t>
            </a:fld>
            <a:endParaRPr lang="en-GB"/>
          </a:p>
        </p:txBody>
      </p:sp>
      <p:sp>
        <p:nvSpPr>
          <p:cNvPr id="3" name="Rectangle 5">
            <a:extLst>
              <a:ext uri="{FF2B5EF4-FFF2-40B4-BE49-F238E27FC236}">
                <a16:creationId xmlns:a16="http://schemas.microsoft.com/office/drawing/2014/main" id="{2F167F7F-5007-4A68-8F1A-3E4B0AAFC90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87F1B636-C913-4751-9420-ECA230B79FD8}"/>
              </a:ext>
            </a:extLst>
          </p:cNvPr>
          <p:cNvSpPr>
            <a:spLocks noGrp="1" noChangeArrowheads="1"/>
          </p:cNvSpPr>
          <p:nvPr>
            <p:ph type="sldNum" sz="quarter" idx="12"/>
          </p:nvPr>
        </p:nvSpPr>
        <p:spPr>
          <a:ln/>
        </p:spPr>
        <p:txBody>
          <a:bodyPr/>
          <a:lstStyle>
            <a:lvl1pPr>
              <a:defRPr/>
            </a:lvl1pPr>
          </a:lstStyle>
          <a:p>
            <a:pPr>
              <a:defRPr/>
            </a:pPr>
            <a:fld id="{75F24F25-CBEA-4A88-9AF9-59C15B9BD0C7}" type="slidenum">
              <a:rPr lang="en-GB" altLang="en-US"/>
              <a:pPr>
                <a:defRPr/>
              </a:pPr>
              <a:t>‹#›</a:t>
            </a:fld>
            <a:endParaRPr lang="en-GB" altLang="en-US"/>
          </a:p>
        </p:txBody>
      </p:sp>
    </p:spTree>
    <p:extLst>
      <p:ext uri="{BB962C8B-B14F-4D97-AF65-F5344CB8AC3E}">
        <p14:creationId xmlns:p14="http://schemas.microsoft.com/office/powerpoint/2010/main" val="2494913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3" y="273050"/>
            <a:ext cx="4011084" cy="1162050"/>
          </a:xfrm>
        </p:spPr>
        <p:txBody>
          <a:bodyPr anchor="b"/>
          <a:lstStyle>
            <a:lvl1pPr algn="l">
              <a:defRPr sz="2000" b="1"/>
            </a:lvl1pPr>
          </a:lstStyle>
          <a:p>
            <a:r>
              <a:rPr lang="el-GR"/>
              <a:t>Kλικ για επεξεργασία του τίτλου</a:t>
            </a:r>
            <a:endParaRPr lang="en-US"/>
          </a:p>
        </p:txBody>
      </p:sp>
      <p:sp>
        <p:nvSpPr>
          <p:cNvPr id="3" name="2 - Θέση περιεχομένου"/>
          <p:cNvSpPr>
            <a:spLocks noGrp="1"/>
          </p:cNvSpPr>
          <p:nvPr>
            <p:ph idx="1"/>
          </p:nvPr>
        </p:nvSpPr>
        <p:spPr>
          <a:xfrm>
            <a:off x="4766735"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κειμένου"/>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a:extLst>
              <a:ext uri="{FF2B5EF4-FFF2-40B4-BE49-F238E27FC236}">
                <a16:creationId xmlns:a16="http://schemas.microsoft.com/office/drawing/2014/main" id="{65FCA8CA-D37C-48FF-97B3-D4D4D0982826}"/>
              </a:ext>
            </a:extLst>
          </p:cNvPr>
          <p:cNvSpPr>
            <a:spLocks noGrp="1" noChangeArrowheads="1"/>
          </p:cNvSpPr>
          <p:nvPr>
            <p:ph type="dt" sz="half" idx="10"/>
          </p:nvPr>
        </p:nvSpPr>
        <p:spPr>
          <a:ln/>
        </p:spPr>
        <p:txBody>
          <a:bodyPr/>
          <a:lstStyle>
            <a:lvl1pPr>
              <a:defRPr/>
            </a:lvl1pPr>
          </a:lstStyle>
          <a:p>
            <a:pPr>
              <a:defRPr/>
            </a:pPr>
            <a:fld id="{B9CF57DE-CCD5-48BF-9F68-86B4D0F6B884}" type="datetimeFigureOut">
              <a:rPr lang="en-GB"/>
              <a:pPr>
                <a:defRPr/>
              </a:pPr>
              <a:t>09/07/2019</a:t>
            </a:fld>
            <a:endParaRPr lang="en-GB"/>
          </a:p>
        </p:txBody>
      </p:sp>
      <p:sp>
        <p:nvSpPr>
          <p:cNvPr id="6" name="Rectangle 5">
            <a:extLst>
              <a:ext uri="{FF2B5EF4-FFF2-40B4-BE49-F238E27FC236}">
                <a16:creationId xmlns:a16="http://schemas.microsoft.com/office/drawing/2014/main" id="{AB2EED8D-1678-4F79-8D18-B44F2644A4C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C22DB536-110B-421F-8E7F-09C333D282B5}"/>
              </a:ext>
            </a:extLst>
          </p:cNvPr>
          <p:cNvSpPr>
            <a:spLocks noGrp="1" noChangeArrowheads="1"/>
          </p:cNvSpPr>
          <p:nvPr>
            <p:ph type="sldNum" sz="quarter" idx="12"/>
          </p:nvPr>
        </p:nvSpPr>
        <p:spPr>
          <a:ln/>
        </p:spPr>
        <p:txBody>
          <a:bodyPr/>
          <a:lstStyle>
            <a:lvl1pPr>
              <a:defRPr/>
            </a:lvl1pPr>
          </a:lstStyle>
          <a:p>
            <a:pPr>
              <a:defRPr/>
            </a:pPr>
            <a:fld id="{CD1A8EA0-B548-4F15-861E-D8F0F09683CC}" type="slidenum">
              <a:rPr lang="en-GB" altLang="en-US"/>
              <a:pPr>
                <a:defRPr/>
              </a:pPr>
              <a:t>‹#›</a:t>
            </a:fld>
            <a:endParaRPr lang="en-GB" altLang="en-US"/>
          </a:p>
        </p:txBody>
      </p:sp>
    </p:spTree>
    <p:extLst>
      <p:ext uri="{BB962C8B-B14F-4D97-AF65-F5344CB8AC3E}">
        <p14:creationId xmlns:p14="http://schemas.microsoft.com/office/powerpoint/2010/main" val="5195104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1"/>
            <a:ext cx="7315200" cy="566738"/>
          </a:xfrm>
        </p:spPr>
        <p:txBody>
          <a:bodyPr anchor="b"/>
          <a:lstStyle>
            <a:lvl1pPr algn="l">
              <a:defRPr sz="2000" b="1"/>
            </a:lvl1pPr>
          </a:lstStyle>
          <a:p>
            <a:r>
              <a:rPr lang="el-GR"/>
              <a:t>Kλικ για επεξεργασία του τίτλου</a:t>
            </a:r>
            <a:endParaRPr lang="en-US"/>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 Θέση κειμένου"/>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a:extLst>
              <a:ext uri="{FF2B5EF4-FFF2-40B4-BE49-F238E27FC236}">
                <a16:creationId xmlns:a16="http://schemas.microsoft.com/office/drawing/2014/main" id="{4DE048AD-75D2-466A-8715-08ABB95D10CE}"/>
              </a:ext>
            </a:extLst>
          </p:cNvPr>
          <p:cNvSpPr>
            <a:spLocks noGrp="1" noChangeArrowheads="1"/>
          </p:cNvSpPr>
          <p:nvPr>
            <p:ph type="dt" sz="half" idx="10"/>
          </p:nvPr>
        </p:nvSpPr>
        <p:spPr>
          <a:ln/>
        </p:spPr>
        <p:txBody>
          <a:bodyPr/>
          <a:lstStyle>
            <a:lvl1pPr>
              <a:defRPr/>
            </a:lvl1pPr>
          </a:lstStyle>
          <a:p>
            <a:pPr>
              <a:defRPr/>
            </a:pPr>
            <a:fld id="{4C9B6752-4A81-4277-B066-397D26C8CE66}" type="datetimeFigureOut">
              <a:rPr lang="en-GB"/>
              <a:pPr>
                <a:defRPr/>
              </a:pPr>
              <a:t>09/07/2019</a:t>
            </a:fld>
            <a:endParaRPr lang="en-GB"/>
          </a:p>
        </p:txBody>
      </p:sp>
      <p:sp>
        <p:nvSpPr>
          <p:cNvPr id="6" name="Rectangle 5">
            <a:extLst>
              <a:ext uri="{FF2B5EF4-FFF2-40B4-BE49-F238E27FC236}">
                <a16:creationId xmlns:a16="http://schemas.microsoft.com/office/drawing/2014/main" id="{6067D668-8253-45BD-BD52-7F56F3C9398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77396856-9BC7-403D-88DD-7EE384982F8E}"/>
              </a:ext>
            </a:extLst>
          </p:cNvPr>
          <p:cNvSpPr>
            <a:spLocks noGrp="1" noChangeArrowheads="1"/>
          </p:cNvSpPr>
          <p:nvPr>
            <p:ph type="sldNum" sz="quarter" idx="12"/>
          </p:nvPr>
        </p:nvSpPr>
        <p:spPr>
          <a:ln/>
        </p:spPr>
        <p:txBody>
          <a:bodyPr/>
          <a:lstStyle>
            <a:lvl1pPr>
              <a:defRPr/>
            </a:lvl1pPr>
          </a:lstStyle>
          <a:p>
            <a:pPr>
              <a:defRPr/>
            </a:pPr>
            <a:fld id="{1CB5B865-B6E9-4B5E-BA16-20577979B83E}" type="slidenum">
              <a:rPr lang="en-GB" altLang="en-US"/>
              <a:pPr>
                <a:defRPr/>
              </a:pPr>
              <a:t>‹#›</a:t>
            </a:fld>
            <a:endParaRPr lang="en-GB" altLang="en-US"/>
          </a:p>
        </p:txBody>
      </p:sp>
    </p:spTree>
    <p:extLst>
      <p:ext uri="{BB962C8B-B14F-4D97-AF65-F5344CB8AC3E}">
        <p14:creationId xmlns:p14="http://schemas.microsoft.com/office/powerpoint/2010/main" val="27833860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4">
            <a:extLst>
              <a:ext uri="{FF2B5EF4-FFF2-40B4-BE49-F238E27FC236}">
                <a16:creationId xmlns:a16="http://schemas.microsoft.com/office/drawing/2014/main" id="{1CCCEBA5-059E-4029-B3DE-3B78F2ED477A}"/>
              </a:ext>
            </a:extLst>
          </p:cNvPr>
          <p:cNvSpPr>
            <a:spLocks noGrp="1" noChangeArrowheads="1"/>
          </p:cNvSpPr>
          <p:nvPr>
            <p:ph type="dt" sz="half" idx="10"/>
          </p:nvPr>
        </p:nvSpPr>
        <p:spPr>
          <a:ln/>
        </p:spPr>
        <p:txBody>
          <a:bodyPr/>
          <a:lstStyle>
            <a:lvl1pPr>
              <a:defRPr/>
            </a:lvl1pPr>
          </a:lstStyle>
          <a:p>
            <a:pPr>
              <a:defRPr/>
            </a:pPr>
            <a:fld id="{84EEE493-A263-4D22-BA77-419B65F8E0AA}" type="datetimeFigureOut">
              <a:rPr lang="en-GB"/>
              <a:pPr>
                <a:defRPr/>
              </a:pPr>
              <a:t>09/07/2019</a:t>
            </a:fld>
            <a:endParaRPr lang="en-GB"/>
          </a:p>
        </p:txBody>
      </p:sp>
      <p:sp>
        <p:nvSpPr>
          <p:cNvPr id="5" name="Rectangle 5">
            <a:extLst>
              <a:ext uri="{FF2B5EF4-FFF2-40B4-BE49-F238E27FC236}">
                <a16:creationId xmlns:a16="http://schemas.microsoft.com/office/drawing/2014/main" id="{2A40E889-E456-489D-A789-721FA358533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EE071D9-D8FB-4F07-B622-2AFF3369DDB8}"/>
              </a:ext>
            </a:extLst>
          </p:cNvPr>
          <p:cNvSpPr>
            <a:spLocks noGrp="1" noChangeArrowheads="1"/>
          </p:cNvSpPr>
          <p:nvPr>
            <p:ph type="sldNum" sz="quarter" idx="12"/>
          </p:nvPr>
        </p:nvSpPr>
        <p:spPr>
          <a:ln/>
        </p:spPr>
        <p:txBody>
          <a:bodyPr/>
          <a:lstStyle>
            <a:lvl1pPr>
              <a:defRPr/>
            </a:lvl1pPr>
          </a:lstStyle>
          <a:p>
            <a:pPr>
              <a:defRPr/>
            </a:pPr>
            <a:fld id="{E6F25F67-12B4-4F4C-B1A1-B9704A9534CC}" type="slidenum">
              <a:rPr lang="en-GB" altLang="en-US"/>
              <a:pPr>
                <a:defRPr/>
              </a:pPr>
              <a:t>‹#›</a:t>
            </a:fld>
            <a:endParaRPr lang="en-GB" altLang="en-US"/>
          </a:p>
        </p:txBody>
      </p:sp>
    </p:spTree>
    <p:extLst>
      <p:ext uri="{BB962C8B-B14F-4D97-AF65-F5344CB8AC3E}">
        <p14:creationId xmlns:p14="http://schemas.microsoft.com/office/powerpoint/2010/main" val="1704978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F22056-6134-4438-9515-DD7DAAA1BF0A}"/>
              </a:ext>
            </a:extLst>
          </p:cNvPr>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a:extLst>
              <a:ext uri="{FF2B5EF4-FFF2-40B4-BE49-F238E27FC236}">
                <a16:creationId xmlns:a16="http://schemas.microsoft.com/office/drawing/2014/main" id="{E677AD5C-28ED-4985-8B1A-BE12EB2F5C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6A8CCE41-C4D9-48F6-8760-B1F821A91275}"/>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5" name="Θέση υποσέλιδου 4">
            <a:extLst>
              <a:ext uri="{FF2B5EF4-FFF2-40B4-BE49-F238E27FC236}">
                <a16:creationId xmlns:a16="http://schemas.microsoft.com/office/drawing/2014/main" id="{CD554568-BAB1-4C23-A45D-05B478945D3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67ADACE-D3C4-4568-8F63-E41BC0291F72}"/>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395436038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686803" y="609600"/>
            <a:ext cx="2590800" cy="5486400"/>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914403" y="609600"/>
            <a:ext cx="7569200" cy="5486400"/>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4">
            <a:extLst>
              <a:ext uri="{FF2B5EF4-FFF2-40B4-BE49-F238E27FC236}">
                <a16:creationId xmlns:a16="http://schemas.microsoft.com/office/drawing/2014/main" id="{1F6C3106-83A5-404B-A2AA-D827457B0225}"/>
              </a:ext>
            </a:extLst>
          </p:cNvPr>
          <p:cNvSpPr>
            <a:spLocks noGrp="1" noChangeArrowheads="1"/>
          </p:cNvSpPr>
          <p:nvPr>
            <p:ph type="dt" sz="half" idx="10"/>
          </p:nvPr>
        </p:nvSpPr>
        <p:spPr>
          <a:ln/>
        </p:spPr>
        <p:txBody>
          <a:bodyPr/>
          <a:lstStyle>
            <a:lvl1pPr>
              <a:defRPr/>
            </a:lvl1pPr>
          </a:lstStyle>
          <a:p>
            <a:pPr>
              <a:defRPr/>
            </a:pPr>
            <a:fld id="{382FADB6-239E-45DE-AB36-B8010F327885}" type="datetimeFigureOut">
              <a:rPr lang="en-GB"/>
              <a:pPr>
                <a:defRPr/>
              </a:pPr>
              <a:t>09/07/2019</a:t>
            </a:fld>
            <a:endParaRPr lang="en-GB"/>
          </a:p>
        </p:txBody>
      </p:sp>
      <p:sp>
        <p:nvSpPr>
          <p:cNvPr id="5" name="Rectangle 5">
            <a:extLst>
              <a:ext uri="{FF2B5EF4-FFF2-40B4-BE49-F238E27FC236}">
                <a16:creationId xmlns:a16="http://schemas.microsoft.com/office/drawing/2014/main" id="{56F801AD-9906-4EF6-81F1-F7FF6926DDA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397FECC4-DB94-4D1C-ADF4-EAF088780DD4}"/>
              </a:ext>
            </a:extLst>
          </p:cNvPr>
          <p:cNvSpPr>
            <a:spLocks noGrp="1" noChangeArrowheads="1"/>
          </p:cNvSpPr>
          <p:nvPr>
            <p:ph type="sldNum" sz="quarter" idx="12"/>
          </p:nvPr>
        </p:nvSpPr>
        <p:spPr>
          <a:ln/>
        </p:spPr>
        <p:txBody>
          <a:bodyPr/>
          <a:lstStyle>
            <a:lvl1pPr>
              <a:defRPr/>
            </a:lvl1pPr>
          </a:lstStyle>
          <a:p>
            <a:pPr>
              <a:defRPr/>
            </a:pPr>
            <a:fld id="{762DAB3D-8E78-489D-9809-CA823D44F32C}" type="slidenum">
              <a:rPr lang="en-GB" altLang="en-US"/>
              <a:pPr>
                <a:defRPr/>
              </a:pPr>
              <a:t>‹#›</a:t>
            </a:fld>
            <a:endParaRPr lang="en-GB" altLang="en-US"/>
          </a:p>
        </p:txBody>
      </p:sp>
    </p:spTree>
    <p:extLst>
      <p:ext uri="{BB962C8B-B14F-4D97-AF65-F5344CB8AC3E}">
        <p14:creationId xmlns:p14="http://schemas.microsoft.com/office/powerpoint/2010/main" val="2070520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77B302-60A3-43A7-B976-67AF6E39779A}"/>
              </a:ext>
            </a:extLst>
          </p:cNvPr>
          <p:cNvSpPr>
            <a:spLocks noGrp="1"/>
          </p:cNvSpPr>
          <p:nvPr>
            <p:ph type="title"/>
          </p:nvPr>
        </p:nvSpPr>
        <p:spPr/>
        <p:txBody>
          <a:bodyPr/>
          <a:lstStyle/>
          <a:p>
            <a:r>
              <a:rPr lang="el-GR"/>
              <a:t>Στυλ κύριου τίτλου</a:t>
            </a:r>
          </a:p>
        </p:txBody>
      </p:sp>
      <p:sp>
        <p:nvSpPr>
          <p:cNvPr id="3" name="Θέση περιεχομένου 2">
            <a:extLst>
              <a:ext uri="{FF2B5EF4-FFF2-40B4-BE49-F238E27FC236}">
                <a16:creationId xmlns:a16="http://schemas.microsoft.com/office/drawing/2014/main" id="{5FDF1C33-03FC-4922-B3D3-F8F8E9905CD5}"/>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0B7B38F3-559F-4046-A779-4D24D5E65718}"/>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5" name="Θέση υποσέλιδου 4">
            <a:extLst>
              <a:ext uri="{FF2B5EF4-FFF2-40B4-BE49-F238E27FC236}">
                <a16:creationId xmlns:a16="http://schemas.microsoft.com/office/drawing/2014/main" id="{3B540255-BD70-4155-8833-66C43AEE9D7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AA8C2A3-C4FC-47C4-9104-3F54A4E02B4F}"/>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1920666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DCE0EF-CECD-4BA3-9354-C3EF78CBEA38}"/>
              </a:ext>
            </a:extLst>
          </p:cNvPr>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a:extLst>
              <a:ext uri="{FF2B5EF4-FFF2-40B4-BE49-F238E27FC236}">
                <a16:creationId xmlns:a16="http://schemas.microsoft.com/office/drawing/2014/main" id="{F2B42952-4907-4DC9-88AF-9066BC30EE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1A10726A-5772-4EB6-88FF-D69E76A8AB8D}"/>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5" name="Θέση υποσέλιδου 4">
            <a:extLst>
              <a:ext uri="{FF2B5EF4-FFF2-40B4-BE49-F238E27FC236}">
                <a16:creationId xmlns:a16="http://schemas.microsoft.com/office/drawing/2014/main" id="{81A01291-1338-4FF9-B603-F698BEEFEBC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3CD336C-7448-4262-8C5F-15E079883E6B}"/>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2394404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BA57A1-A2C8-4633-9774-3D6790A54EEF}"/>
              </a:ext>
            </a:extLst>
          </p:cNvPr>
          <p:cNvSpPr>
            <a:spLocks noGrp="1"/>
          </p:cNvSpPr>
          <p:nvPr>
            <p:ph type="title"/>
          </p:nvPr>
        </p:nvSpPr>
        <p:spPr/>
        <p:txBody>
          <a:bodyPr/>
          <a:lstStyle/>
          <a:p>
            <a:r>
              <a:rPr lang="el-GR"/>
              <a:t>Στυλ κύριου τίτλου</a:t>
            </a:r>
          </a:p>
        </p:txBody>
      </p:sp>
      <p:sp>
        <p:nvSpPr>
          <p:cNvPr id="3" name="Θέση περιεχομένου 2">
            <a:extLst>
              <a:ext uri="{FF2B5EF4-FFF2-40B4-BE49-F238E27FC236}">
                <a16:creationId xmlns:a16="http://schemas.microsoft.com/office/drawing/2014/main" id="{210F54C9-D79D-4AFD-96F9-EC777C044C31}"/>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E86E44FB-5459-49DA-864F-8402F432B698}"/>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1C3A6397-8C9D-4EA5-840A-49909E7BEDCA}"/>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6" name="Θέση υποσέλιδου 5">
            <a:extLst>
              <a:ext uri="{FF2B5EF4-FFF2-40B4-BE49-F238E27FC236}">
                <a16:creationId xmlns:a16="http://schemas.microsoft.com/office/drawing/2014/main" id="{2185EA82-7911-4820-BB69-3459E00D08A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BC30ACE-48FE-4B48-B76F-E019E78E0045}"/>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2157560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DEAF78-D495-4D5A-8C5A-01D8BD992100}"/>
              </a:ext>
            </a:extLst>
          </p:cNvPr>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a:extLst>
              <a:ext uri="{FF2B5EF4-FFF2-40B4-BE49-F238E27FC236}">
                <a16:creationId xmlns:a16="http://schemas.microsoft.com/office/drawing/2014/main" id="{C2106B56-6D03-4712-985B-37BBCFF17E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850006CE-52F5-44FD-8495-413CDD0633B8}"/>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41287C27-B76F-471C-804A-28872DE908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71003B71-1956-4729-8ED2-A998FEA6B00D}"/>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94B9F2BD-504A-4E67-BFEC-1658F93EC7B9}"/>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8" name="Θέση υποσέλιδου 7">
            <a:extLst>
              <a:ext uri="{FF2B5EF4-FFF2-40B4-BE49-F238E27FC236}">
                <a16:creationId xmlns:a16="http://schemas.microsoft.com/office/drawing/2014/main" id="{F2C52F7F-0BAF-4B5D-85DF-00662B0ED5CE}"/>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6913D1C7-5F38-4F1C-831A-E3132800C32C}"/>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1353657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65A52A-1DAA-402B-8A4A-2FBE6D9F1065}"/>
              </a:ext>
            </a:extLst>
          </p:cNvPr>
          <p:cNvSpPr>
            <a:spLocks noGrp="1"/>
          </p:cNvSpPr>
          <p:nvPr>
            <p:ph type="title"/>
          </p:nvPr>
        </p:nvSpPr>
        <p:spPr/>
        <p:txBody>
          <a:bodyPr/>
          <a:lstStyle/>
          <a:p>
            <a:r>
              <a:rPr lang="el-GR"/>
              <a:t>Στυλ κύριου τίτλου</a:t>
            </a:r>
          </a:p>
        </p:txBody>
      </p:sp>
      <p:sp>
        <p:nvSpPr>
          <p:cNvPr id="3" name="Θέση ημερομηνίας 2">
            <a:extLst>
              <a:ext uri="{FF2B5EF4-FFF2-40B4-BE49-F238E27FC236}">
                <a16:creationId xmlns:a16="http://schemas.microsoft.com/office/drawing/2014/main" id="{A0AFCE30-993D-4642-95DB-B7910EC66667}"/>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4" name="Θέση υποσέλιδου 3">
            <a:extLst>
              <a:ext uri="{FF2B5EF4-FFF2-40B4-BE49-F238E27FC236}">
                <a16:creationId xmlns:a16="http://schemas.microsoft.com/office/drawing/2014/main" id="{590CEA58-6EFC-486C-8815-F11BC6AD05A4}"/>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ABC7B301-994F-4044-BCD9-7C8FCD4E736B}"/>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609649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42276253-F3C2-40CB-89BF-2E007B44AEB5}"/>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3" name="Θέση υποσέλιδου 2">
            <a:extLst>
              <a:ext uri="{FF2B5EF4-FFF2-40B4-BE49-F238E27FC236}">
                <a16:creationId xmlns:a16="http://schemas.microsoft.com/office/drawing/2014/main" id="{D5E97E96-5C31-44E8-B8B7-CE29ED7F6742}"/>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73426F39-3E86-4AB7-A994-FF91582E687C}"/>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1654072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77B302-60A3-43A7-B976-67AF6E39779A}"/>
              </a:ext>
            </a:extLst>
          </p:cNvPr>
          <p:cNvSpPr>
            <a:spLocks noGrp="1"/>
          </p:cNvSpPr>
          <p:nvPr>
            <p:ph type="title"/>
          </p:nvPr>
        </p:nvSpPr>
        <p:spPr/>
        <p:txBody>
          <a:bodyPr/>
          <a:lstStyle/>
          <a:p>
            <a:r>
              <a:rPr lang="el-GR"/>
              <a:t>Στυλ κύριου τίτλου</a:t>
            </a:r>
          </a:p>
        </p:txBody>
      </p:sp>
      <p:sp>
        <p:nvSpPr>
          <p:cNvPr id="3" name="Θέση περιεχομένου 2">
            <a:extLst>
              <a:ext uri="{FF2B5EF4-FFF2-40B4-BE49-F238E27FC236}">
                <a16:creationId xmlns:a16="http://schemas.microsoft.com/office/drawing/2014/main" id="{5FDF1C33-03FC-4922-B3D3-F8F8E9905CD5}"/>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0B7B38F3-559F-4046-A779-4D24D5E65718}"/>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5" name="Θέση υποσέλιδου 4">
            <a:extLst>
              <a:ext uri="{FF2B5EF4-FFF2-40B4-BE49-F238E27FC236}">
                <a16:creationId xmlns:a16="http://schemas.microsoft.com/office/drawing/2014/main" id="{3B540255-BD70-4155-8833-66C43AEE9D7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AA8C2A3-C4FC-47C4-9104-3F54A4E02B4F}"/>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1724151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10AFED-924A-4538-9E2D-43507D2C76BE}"/>
              </a:ext>
            </a:extLst>
          </p:cNvPr>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a:extLst>
              <a:ext uri="{FF2B5EF4-FFF2-40B4-BE49-F238E27FC236}">
                <a16:creationId xmlns:a16="http://schemas.microsoft.com/office/drawing/2014/main" id="{847D86E0-E937-4A62-BA5F-F2B5EE1CCD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D4835E61-848E-4EBE-80EE-8CFD19FBC4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51FD3098-58EA-4880-820A-C808E88B4834}"/>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6" name="Θέση υποσέλιδου 5">
            <a:extLst>
              <a:ext uri="{FF2B5EF4-FFF2-40B4-BE49-F238E27FC236}">
                <a16:creationId xmlns:a16="http://schemas.microsoft.com/office/drawing/2014/main" id="{71EFE0FF-51BE-4A45-981B-3F8DBD51067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7D9C49B-9591-4AAA-B028-A2269EF58F33}"/>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378033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753A35-E6BD-4F00-89E3-D3201239054F}"/>
              </a:ext>
            </a:extLst>
          </p:cNvPr>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a:extLst>
              <a:ext uri="{FF2B5EF4-FFF2-40B4-BE49-F238E27FC236}">
                <a16:creationId xmlns:a16="http://schemas.microsoft.com/office/drawing/2014/main" id="{EAD3C28F-F8E9-41B3-9AFB-89394C8848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9AB89B83-0BE7-4E9C-8C4D-A7828DF33E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C178FCFD-180C-45A2-8530-FED390D84D7A}"/>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6" name="Θέση υποσέλιδου 5">
            <a:extLst>
              <a:ext uri="{FF2B5EF4-FFF2-40B4-BE49-F238E27FC236}">
                <a16:creationId xmlns:a16="http://schemas.microsoft.com/office/drawing/2014/main" id="{AE235D14-1739-4922-AD49-8EE095E9764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7E82EF6-E7D9-461E-8A7A-805655F418ED}"/>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3490788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AB23DB-7396-4CC0-A7F9-FBA2C3D47C64}"/>
              </a:ext>
            </a:extLst>
          </p:cNvPr>
          <p:cNvSpPr>
            <a:spLocks noGrp="1"/>
          </p:cNvSpPr>
          <p:nvPr>
            <p:ph type="title"/>
          </p:nvPr>
        </p:nvSpPr>
        <p:spPr/>
        <p:txBody>
          <a:bodyPr/>
          <a:lstStyle/>
          <a:p>
            <a:r>
              <a:rPr lang="el-GR"/>
              <a:t>Στυλ κύριου τίτλου</a:t>
            </a:r>
          </a:p>
        </p:txBody>
      </p:sp>
      <p:sp>
        <p:nvSpPr>
          <p:cNvPr id="3" name="Θέση κατακόρυφου κειμένου 2">
            <a:extLst>
              <a:ext uri="{FF2B5EF4-FFF2-40B4-BE49-F238E27FC236}">
                <a16:creationId xmlns:a16="http://schemas.microsoft.com/office/drawing/2014/main" id="{03CB00EB-01FA-41E6-AB9F-14E8C0A151F3}"/>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6330A2C-90F9-4129-895D-DAA57A2F7CD8}"/>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5" name="Θέση υποσέλιδου 4">
            <a:extLst>
              <a:ext uri="{FF2B5EF4-FFF2-40B4-BE49-F238E27FC236}">
                <a16:creationId xmlns:a16="http://schemas.microsoft.com/office/drawing/2014/main" id="{180B81E9-24F3-4F64-862A-524383C42FD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CCF043F-B519-4B61-99DF-15F53143147E}"/>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3101272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3032D63-4F20-4102-ABB1-805EC34F0EC5}"/>
              </a:ext>
            </a:extLst>
          </p:cNvPr>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a:extLst>
              <a:ext uri="{FF2B5EF4-FFF2-40B4-BE49-F238E27FC236}">
                <a16:creationId xmlns:a16="http://schemas.microsoft.com/office/drawing/2014/main" id="{752C4AD3-BC5B-46DE-BC7D-2C6BDFE44C4E}"/>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875AA609-2577-4EB7-89E1-4F7DAD2E8C9C}"/>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5" name="Θέση υποσέλιδου 4">
            <a:extLst>
              <a:ext uri="{FF2B5EF4-FFF2-40B4-BE49-F238E27FC236}">
                <a16:creationId xmlns:a16="http://schemas.microsoft.com/office/drawing/2014/main" id="{6CBCBBBB-2008-4AF2-9AA0-66D8BB87563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7BE6D7E-7362-4086-8752-D49890BAF46F}"/>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295342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Τίτλος και Αντικείμενο">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2133600" y="1524000"/>
            <a:ext cx="9554464" cy="4648200"/>
          </a:xfrm>
        </p:spPr>
        <p:txBody>
          <a:bodyPr/>
          <a:lstStyle>
            <a:lvl1pPr>
              <a:defRPr>
                <a:solidFill>
                  <a:schemeClr val="tx1">
                    <a:lumMod val="85000"/>
                    <a:lumOff val="1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50000"/>
                    <a:lumOff val="50000"/>
                  </a:schemeClr>
                </a:solidFill>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7" name="Title 16"/>
          <p:cNvSpPr>
            <a:spLocks noGrp="1"/>
          </p:cNvSpPr>
          <p:nvPr>
            <p:ph type="title"/>
          </p:nvPr>
        </p:nvSpPr>
        <p:spPr>
          <a:xfrm>
            <a:off x="2133600" y="381000"/>
            <a:ext cx="9550400" cy="838200"/>
          </a:xfrm>
        </p:spPr>
        <p:txBody>
          <a:bodyPr/>
          <a:lstStyle/>
          <a:p>
            <a:r>
              <a:rPr lang="el-GR"/>
              <a:t>Kλικ για επεξεργασία του τίτλου</a:t>
            </a:r>
          </a:p>
        </p:txBody>
      </p:sp>
      <p:sp>
        <p:nvSpPr>
          <p:cNvPr id="4" name="Date Placeholder 27"/>
          <p:cNvSpPr>
            <a:spLocks noGrp="1"/>
          </p:cNvSpPr>
          <p:nvPr>
            <p:ph type="dt" sz="half" idx="10"/>
          </p:nvPr>
        </p:nvSpPr>
        <p:spPr/>
        <p:txBody>
          <a:bodyPr/>
          <a:lstStyle>
            <a:lvl1pPr>
              <a:defRPr/>
            </a:lvl1pPr>
          </a:lstStyle>
          <a:p>
            <a:pPr>
              <a:defRPr/>
            </a:pPr>
            <a:fld id="{084E392A-1E77-4AAD-AE87-7A839E6CEF43}" type="datetimeFigureOut">
              <a:rPr lang="el-GR">
                <a:solidFill>
                  <a:prstClr val="white"/>
                </a:solidFill>
              </a:rPr>
              <a:pPr>
                <a:defRPr/>
              </a:pPr>
              <a:t>9/7/2019</a:t>
            </a:fld>
            <a:endParaRPr lang="el-GR" dirty="0">
              <a:solidFill>
                <a:prstClr val="white"/>
              </a:solidFill>
            </a:endParaRPr>
          </a:p>
        </p:txBody>
      </p:sp>
      <p:sp>
        <p:nvSpPr>
          <p:cNvPr id="5" name="Footer Placeholder 16"/>
          <p:cNvSpPr>
            <a:spLocks noGrp="1"/>
          </p:cNvSpPr>
          <p:nvPr>
            <p:ph type="ftr" sz="quarter" idx="11"/>
          </p:nvPr>
        </p:nvSpPr>
        <p:spPr/>
        <p:txBody>
          <a:bodyPr/>
          <a:lstStyle>
            <a:lvl1pPr>
              <a:defRPr/>
            </a:lvl1pPr>
          </a:lstStyle>
          <a:p>
            <a:pPr>
              <a:defRPr/>
            </a:pPr>
            <a:endParaRPr lang="el-GR">
              <a:solidFill>
                <a:prstClr val="white"/>
              </a:solidFill>
            </a:endParaRPr>
          </a:p>
        </p:txBody>
      </p:sp>
      <p:sp>
        <p:nvSpPr>
          <p:cNvPr id="6" name="Slide Number Placeholder 28"/>
          <p:cNvSpPr>
            <a:spLocks noGrp="1"/>
          </p:cNvSpPr>
          <p:nvPr>
            <p:ph type="sldNum" sz="quarter" idx="12"/>
          </p:nvPr>
        </p:nvSpPr>
        <p:spPr/>
        <p:txBody>
          <a:bodyPr/>
          <a:lstStyle>
            <a:lvl1pPr>
              <a:defRPr/>
            </a:lvl1pPr>
          </a:lstStyle>
          <a:p>
            <a:pPr>
              <a:defRPr/>
            </a:pPr>
            <a:fld id="{8F4A1713-17BD-4C44-839A-C4F92EC6EED0}" type="slidenum">
              <a:rPr lang="el-GR">
                <a:solidFill>
                  <a:prstClr val="white"/>
                </a:solidFill>
              </a:rPr>
              <a:pPr>
                <a:defRPr/>
              </a:pPr>
              <a:t>‹#›</a:t>
            </a:fld>
            <a:endParaRPr lang="el-GR" dirty="0">
              <a:solidFill>
                <a:prstClr val="white"/>
              </a:solidFill>
            </a:endParaRPr>
          </a:p>
        </p:txBody>
      </p:sp>
    </p:spTree>
    <p:extLst>
      <p:ext uri="{BB962C8B-B14F-4D97-AF65-F5344CB8AC3E}">
        <p14:creationId xmlns:p14="http://schemas.microsoft.com/office/powerpoint/2010/main" val="155147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544234" y="1125538"/>
            <a:ext cx="9342967" cy="4970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Tree>
    <p:extLst>
      <p:ext uri="{BB962C8B-B14F-4D97-AF65-F5344CB8AC3E}">
        <p14:creationId xmlns:p14="http://schemas.microsoft.com/office/powerpoint/2010/main" val="646312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4" name="Rectangle 3">
            <a:extLst>
              <a:ext uri="{FF2B5EF4-FFF2-40B4-BE49-F238E27FC236}">
                <a16:creationId xmlns:a16="http://schemas.microsoft.com/office/drawing/2014/main" id="{0F0D44B4-859D-4B83-A58D-7B52E9DB5B16}"/>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037329B7-EBF4-46DD-98C0-F95E0F8AE2F2}"/>
              </a:ext>
            </a:extLst>
          </p:cNvPr>
          <p:cNvSpPr>
            <a:spLocks noGrp="1" noChangeArrowheads="1"/>
          </p:cNvSpPr>
          <p:nvPr>
            <p:ph type="ftr" idx="11"/>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1DE561A0-9607-4CE0-8576-18145BE90123}"/>
              </a:ext>
            </a:extLst>
          </p:cNvPr>
          <p:cNvSpPr>
            <a:spLocks noGrp="1" noChangeArrowheads="1"/>
          </p:cNvSpPr>
          <p:nvPr>
            <p:ph type="sldNum" idx="12"/>
          </p:nvPr>
        </p:nvSpPr>
        <p:spPr>
          <a:ln/>
        </p:spPr>
        <p:txBody>
          <a:bodyPr/>
          <a:lstStyle>
            <a:lvl1pPr>
              <a:defRPr/>
            </a:lvl1pPr>
          </a:lstStyle>
          <a:p>
            <a:pPr>
              <a:defRPr/>
            </a:pPr>
            <a:fld id="{0F1B88AA-C836-4130-BFCF-AE5A7EB1DCF2}" type="slidenum">
              <a:rPr lang="en-GB" altLang="en-US"/>
              <a:pPr>
                <a:defRPr/>
              </a:pPr>
              <a:t>‹#›</a:t>
            </a:fld>
            <a:endParaRPr lang="en-GB" altLang="en-US"/>
          </a:p>
        </p:txBody>
      </p:sp>
    </p:spTree>
    <p:extLst>
      <p:ext uri="{BB962C8B-B14F-4D97-AF65-F5344CB8AC3E}">
        <p14:creationId xmlns:p14="http://schemas.microsoft.com/office/powerpoint/2010/main" val="22398381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3">
            <a:extLst>
              <a:ext uri="{FF2B5EF4-FFF2-40B4-BE49-F238E27FC236}">
                <a16:creationId xmlns:a16="http://schemas.microsoft.com/office/drawing/2014/main" id="{596E6F23-C540-4773-B995-B86AE9D422C1}"/>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F18E71FA-2BA7-43C6-B55E-25C4D2E76748}"/>
              </a:ext>
            </a:extLst>
          </p:cNvPr>
          <p:cNvSpPr>
            <a:spLocks noGrp="1" noChangeArrowheads="1"/>
          </p:cNvSpPr>
          <p:nvPr>
            <p:ph type="ftr" idx="11"/>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8403596C-8305-471A-802C-34A814BC1A78}"/>
              </a:ext>
            </a:extLst>
          </p:cNvPr>
          <p:cNvSpPr>
            <a:spLocks noGrp="1" noChangeArrowheads="1"/>
          </p:cNvSpPr>
          <p:nvPr>
            <p:ph type="sldNum" idx="12"/>
          </p:nvPr>
        </p:nvSpPr>
        <p:spPr>
          <a:ln/>
        </p:spPr>
        <p:txBody>
          <a:bodyPr/>
          <a:lstStyle>
            <a:lvl1pPr>
              <a:defRPr/>
            </a:lvl1pPr>
          </a:lstStyle>
          <a:p>
            <a:pPr>
              <a:defRPr/>
            </a:pPr>
            <a:fld id="{4C0DB76C-864B-40CF-918E-9496ADFD1ED9}" type="slidenum">
              <a:rPr lang="en-GB" altLang="en-US"/>
              <a:pPr>
                <a:defRPr/>
              </a:pPr>
              <a:t>‹#›</a:t>
            </a:fld>
            <a:endParaRPr lang="en-GB" altLang="en-US"/>
          </a:p>
        </p:txBody>
      </p:sp>
    </p:spTree>
    <p:extLst>
      <p:ext uri="{BB962C8B-B14F-4D97-AF65-F5344CB8AC3E}">
        <p14:creationId xmlns:p14="http://schemas.microsoft.com/office/powerpoint/2010/main" val="796433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2D09B254-C5CC-49DE-AFFA-82D88C4E0F61}"/>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49559918-74F7-40FB-B274-7695D1984313}"/>
              </a:ext>
            </a:extLst>
          </p:cNvPr>
          <p:cNvSpPr>
            <a:spLocks noGrp="1" noChangeArrowheads="1"/>
          </p:cNvSpPr>
          <p:nvPr>
            <p:ph type="ftr" idx="11"/>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F86BA9AC-3B01-43D8-9D49-385AD89741F2}"/>
              </a:ext>
            </a:extLst>
          </p:cNvPr>
          <p:cNvSpPr>
            <a:spLocks noGrp="1" noChangeArrowheads="1"/>
          </p:cNvSpPr>
          <p:nvPr>
            <p:ph type="sldNum" idx="12"/>
          </p:nvPr>
        </p:nvSpPr>
        <p:spPr>
          <a:ln/>
        </p:spPr>
        <p:txBody>
          <a:bodyPr/>
          <a:lstStyle>
            <a:lvl1pPr>
              <a:defRPr/>
            </a:lvl1pPr>
          </a:lstStyle>
          <a:p>
            <a:pPr>
              <a:defRPr/>
            </a:pPr>
            <a:fld id="{EB7AFC21-6E37-4772-B30A-6D8F00E97ACF}" type="slidenum">
              <a:rPr lang="en-GB" altLang="en-US"/>
              <a:pPr>
                <a:defRPr/>
              </a:pPr>
              <a:t>‹#›</a:t>
            </a:fld>
            <a:endParaRPr lang="en-GB" altLang="en-US"/>
          </a:p>
        </p:txBody>
      </p:sp>
    </p:spTree>
    <p:extLst>
      <p:ext uri="{BB962C8B-B14F-4D97-AF65-F5344CB8AC3E}">
        <p14:creationId xmlns:p14="http://schemas.microsoft.com/office/powerpoint/2010/main" val="42871997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711203" y="1524002"/>
            <a:ext cx="5230284"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44687" y="1524002"/>
            <a:ext cx="52324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3">
            <a:extLst>
              <a:ext uri="{FF2B5EF4-FFF2-40B4-BE49-F238E27FC236}">
                <a16:creationId xmlns:a16="http://schemas.microsoft.com/office/drawing/2014/main" id="{9B694B46-6004-4BB6-A012-DA9414E2DB44}"/>
              </a:ext>
            </a:extLst>
          </p:cNvPr>
          <p:cNvSpPr>
            <a:spLocks noGrp="1" noChangeArrowheads="1"/>
          </p:cNvSpPr>
          <p:nvPr>
            <p:ph type="dt" idx="10"/>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6790D408-3DB4-423A-B8C7-A5038FCCFA4C}"/>
              </a:ext>
            </a:extLst>
          </p:cNvPr>
          <p:cNvSpPr>
            <a:spLocks noGrp="1" noChangeArrowheads="1"/>
          </p:cNvSpPr>
          <p:nvPr>
            <p:ph type="ftr" idx="11"/>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2DCF13E9-12EE-48CC-A78E-265748159D73}"/>
              </a:ext>
            </a:extLst>
          </p:cNvPr>
          <p:cNvSpPr>
            <a:spLocks noGrp="1" noChangeArrowheads="1"/>
          </p:cNvSpPr>
          <p:nvPr>
            <p:ph type="sldNum" idx="12"/>
          </p:nvPr>
        </p:nvSpPr>
        <p:spPr>
          <a:ln/>
        </p:spPr>
        <p:txBody>
          <a:bodyPr/>
          <a:lstStyle>
            <a:lvl1pPr>
              <a:defRPr/>
            </a:lvl1pPr>
          </a:lstStyle>
          <a:p>
            <a:pPr>
              <a:defRPr/>
            </a:pPr>
            <a:fld id="{B8319016-2F5C-42E7-9AE2-327C7498D603}" type="slidenum">
              <a:rPr lang="en-GB" altLang="en-US"/>
              <a:pPr>
                <a:defRPr/>
              </a:pPr>
              <a:t>‹#›</a:t>
            </a:fld>
            <a:endParaRPr lang="en-GB" altLang="en-US"/>
          </a:p>
        </p:txBody>
      </p:sp>
    </p:spTree>
    <p:extLst>
      <p:ext uri="{BB962C8B-B14F-4D97-AF65-F5344CB8AC3E}">
        <p14:creationId xmlns:p14="http://schemas.microsoft.com/office/powerpoint/2010/main" val="2315952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DCE0EF-CECD-4BA3-9354-C3EF78CBEA38}"/>
              </a:ext>
            </a:extLst>
          </p:cNvPr>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a:extLst>
              <a:ext uri="{FF2B5EF4-FFF2-40B4-BE49-F238E27FC236}">
                <a16:creationId xmlns:a16="http://schemas.microsoft.com/office/drawing/2014/main" id="{F2B42952-4907-4DC9-88AF-9066BC30EE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1A10726A-5772-4EB6-88FF-D69E76A8AB8D}"/>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5" name="Θέση υποσέλιδου 4">
            <a:extLst>
              <a:ext uri="{FF2B5EF4-FFF2-40B4-BE49-F238E27FC236}">
                <a16:creationId xmlns:a16="http://schemas.microsoft.com/office/drawing/2014/main" id="{81A01291-1338-4FF9-B603-F698BEEFEBC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3CD336C-7448-4262-8C5F-15E079883E6B}"/>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2692169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3">
            <a:extLst>
              <a:ext uri="{FF2B5EF4-FFF2-40B4-BE49-F238E27FC236}">
                <a16:creationId xmlns:a16="http://schemas.microsoft.com/office/drawing/2014/main" id="{5A672BA5-3D56-44D0-A1C2-F6E1CB13BACC}"/>
              </a:ext>
            </a:extLst>
          </p:cNvPr>
          <p:cNvSpPr>
            <a:spLocks noGrp="1" noChangeArrowheads="1"/>
          </p:cNvSpPr>
          <p:nvPr>
            <p:ph type="dt" idx="10"/>
          </p:nvPr>
        </p:nvSpPr>
        <p:spPr>
          <a:ln/>
        </p:spPr>
        <p:txBody>
          <a:bodyPr/>
          <a:lstStyle>
            <a:lvl1pPr>
              <a:defRPr/>
            </a:lvl1pPr>
          </a:lstStyle>
          <a:p>
            <a:pPr>
              <a:defRPr/>
            </a:pPr>
            <a:endParaRPr lang="en-GB"/>
          </a:p>
        </p:txBody>
      </p:sp>
      <p:sp>
        <p:nvSpPr>
          <p:cNvPr id="8" name="Rectangle 4">
            <a:extLst>
              <a:ext uri="{FF2B5EF4-FFF2-40B4-BE49-F238E27FC236}">
                <a16:creationId xmlns:a16="http://schemas.microsoft.com/office/drawing/2014/main" id="{EDED0604-612E-4C1D-BB7D-CA5A6CCF1A07}"/>
              </a:ext>
            </a:extLst>
          </p:cNvPr>
          <p:cNvSpPr>
            <a:spLocks noGrp="1" noChangeArrowheads="1"/>
          </p:cNvSpPr>
          <p:nvPr>
            <p:ph type="ftr" idx="11"/>
          </p:nvPr>
        </p:nvSpPr>
        <p:spPr>
          <a:ln/>
        </p:spPr>
        <p:txBody>
          <a:bodyPr/>
          <a:lstStyle>
            <a:lvl1pPr>
              <a:defRPr/>
            </a:lvl1pPr>
          </a:lstStyle>
          <a:p>
            <a:pPr>
              <a:defRPr/>
            </a:pPr>
            <a:endParaRPr lang="en-GB"/>
          </a:p>
        </p:txBody>
      </p:sp>
      <p:sp>
        <p:nvSpPr>
          <p:cNvPr id="9" name="Rectangle 5">
            <a:extLst>
              <a:ext uri="{FF2B5EF4-FFF2-40B4-BE49-F238E27FC236}">
                <a16:creationId xmlns:a16="http://schemas.microsoft.com/office/drawing/2014/main" id="{2E61CCFC-8EEA-49E7-A3B5-345C574AE806}"/>
              </a:ext>
            </a:extLst>
          </p:cNvPr>
          <p:cNvSpPr>
            <a:spLocks noGrp="1" noChangeArrowheads="1"/>
          </p:cNvSpPr>
          <p:nvPr>
            <p:ph type="sldNum" idx="12"/>
          </p:nvPr>
        </p:nvSpPr>
        <p:spPr>
          <a:ln/>
        </p:spPr>
        <p:txBody>
          <a:bodyPr/>
          <a:lstStyle>
            <a:lvl1pPr>
              <a:defRPr/>
            </a:lvl1pPr>
          </a:lstStyle>
          <a:p>
            <a:pPr>
              <a:defRPr/>
            </a:pPr>
            <a:fld id="{4A62BDBB-B9B9-41B8-AB2D-686B3E7C7E94}" type="slidenum">
              <a:rPr lang="en-GB" altLang="en-US"/>
              <a:pPr>
                <a:defRPr/>
              </a:pPr>
              <a:t>‹#›</a:t>
            </a:fld>
            <a:endParaRPr lang="en-GB" altLang="en-US"/>
          </a:p>
        </p:txBody>
      </p:sp>
    </p:spTree>
    <p:extLst>
      <p:ext uri="{BB962C8B-B14F-4D97-AF65-F5344CB8AC3E}">
        <p14:creationId xmlns:p14="http://schemas.microsoft.com/office/powerpoint/2010/main" val="674220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3">
            <a:extLst>
              <a:ext uri="{FF2B5EF4-FFF2-40B4-BE49-F238E27FC236}">
                <a16:creationId xmlns:a16="http://schemas.microsoft.com/office/drawing/2014/main" id="{91C2AAC2-D024-4851-A55F-301F29D5DB1E}"/>
              </a:ext>
            </a:extLst>
          </p:cNvPr>
          <p:cNvSpPr>
            <a:spLocks noGrp="1" noChangeArrowheads="1"/>
          </p:cNvSpPr>
          <p:nvPr>
            <p:ph type="dt" idx="10"/>
          </p:nvPr>
        </p:nvSpPr>
        <p:spPr>
          <a:ln/>
        </p:spPr>
        <p:txBody>
          <a:bodyPr/>
          <a:lstStyle>
            <a:lvl1pPr>
              <a:defRPr/>
            </a:lvl1pPr>
          </a:lstStyle>
          <a:p>
            <a:pPr>
              <a:defRPr/>
            </a:pPr>
            <a:endParaRPr lang="en-GB"/>
          </a:p>
        </p:txBody>
      </p:sp>
      <p:sp>
        <p:nvSpPr>
          <p:cNvPr id="4" name="Rectangle 4">
            <a:extLst>
              <a:ext uri="{FF2B5EF4-FFF2-40B4-BE49-F238E27FC236}">
                <a16:creationId xmlns:a16="http://schemas.microsoft.com/office/drawing/2014/main" id="{B748420E-37DF-403B-87D0-3B4C4FD27D9E}"/>
              </a:ext>
            </a:extLst>
          </p:cNvPr>
          <p:cNvSpPr>
            <a:spLocks noGrp="1" noChangeArrowheads="1"/>
          </p:cNvSpPr>
          <p:nvPr>
            <p:ph type="ftr" idx="11"/>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FB3B4D5-1DDA-4F62-8627-C1AA56C3BA94}"/>
              </a:ext>
            </a:extLst>
          </p:cNvPr>
          <p:cNvSpPr>
            <a:spLocks noGrp="1" noChangeArrowheads="1"/>
          </p:cNvSpPr>
          <p:nvPr>
            <p:ph type="sldNum" idx="12"/>
          </p:nvPr>
        </p:nvSpPr>
        <p:spPr>
          <a:ln/>
        </p:spPr>
        <p:txBody>
          <a:bodyPr/>
          <a:lstStyle>
            <a:lvl1pPr>
              <a:defRPr/>
            </a:lvl1pPr>
          </a:lstStyle>
          <a:p>
            <a:pPr>
              <a:defRPr/>
            </a:pPr>
            <a:fld id="{886D3BE7-1D0C-47EF-8A0D-7644E33629D2}" type="slidenum">
              <a:rPr lang="en-GB" altLang="en-US"/>
              <a:pPr>
                <a:defRPr/>
              </a:pPr>
              <a:t>‹#›</a:t>
            </a:fld>
            <a:endParaRPr lang="en-GB" altLang="en-US"/>
          </a:p>
        </p:txBody>
      </p:sp>
    </p:spTree>
    <p:extLst>
      <p:ext uri="{BB962C8B-B14F-4D97-AF65-F5344CB8AC3E}">
        <p14:creationId xmlns:p14="http://schemas.microsoft.com/office/powerpoint/2010/main" val="2606356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710ADD7D-6EEC-4990-916C-1E5EB8217896}"/>
              </a:ext>
            </a:extLst>
          </p:cNvPr>
          <p:cNvSpPr>
            <a:spLocks noGrp="1" noChangeArrowheads="1"/>
          </p:cNvSpPr>
          <p:nvPr>
            <p:ph type="dt" idx="10"/>
          </p:nvPr>
        </p:nvSpPr>
        <p:spPr>
          <a:ln/>
        </p:spPr>
        <p:txBody>
          <a:bodyPr/>
          <a:lstStyle>
            <a:lvl1pPr>
              <a:defRPr/>
            </a:lvl1pPr>
          </a:lstStyle>
          <a:p>
            <a:pPr>
              <a:defRPr/>
            </a:pPr>
            <a:endParaRPr lang="en-GB"/>
          </a:p>
        </p:txBody>
      </p:sp>
      <p:sp>
        <p:nvSpPr>
          <p:cNvPr id="3" name="Rectangle 4">
            <a:extLst>
              <a:ext uri="{FF2B5EF4-FFF2-40B4-BE49-F238E27FC236}">
                <a16:creationId xmlns:a16="http://schemas.microsoft.com/office/drawing/2014/main" id="{5E25C9A6-8C62-42D8-BE81-0FA2EEB68FD4}"/>
              </a:ext>
            </a:extLst>
          </p:cNvPr>
          <p:cNvSpPr>
            <a:spLocks noGrp="1" noChangeArrowheads="1"/>
          </p:cNvSpPr>
          <p:nvPr>
            <p:ph type="ftr" idx="11"/>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89A3BD21-DC07-49FB-8DF5-ED56CAE9420E}"/>
              </a:ext>
            </a:extLst>
          </p:cNvPr>
          <p:cNvSpPr>
            <a:spLocks noGrp="1" noChangeArrowheads="1"/>
          </p:cNvSpPr>
          <p:nvPr>
            <p:ph type="sldNum" idx="12"/>
          </p:nvPr>
        </p:nvSpPr>
        <p:spPr>
          <a:ln/>
        </p:spPr>
        <p:txBody>
          <a:bodyPr/>
          <a:lstStyle>
            <a:lvl1pPr>
              <a:defRPr/>
            </a:lvl1pPr>
          </a:lstStyle>
          <a:p>
            <a:pPr>
              <a:defRPr/>
            </a:pPr>
            <a:fld id="{82FAA39C-BF3A-4DC1-ACE9-047977CA4B9F}" type="slidenum">
              <a:rPr lang="en-GB" altLang="en-US"/>
              <a:pPr>
                <a:defRPr/>
              </a:pPr>
              <a:t>‹#›</a:t>
            </a:fld>
            <a:endParaRPr lang="en-GB" altLang="en-US"/>
          </a:p>
        </p:txBody>
      </p:sp>
    </p:spTree>
    <p:extLst>
      <p:ext uri="{BB962C8B-B14F-4D97-AF65-F5344CB8AC3E}">
        <p14:creationId xmlns:p14="http://schemas.microsoft.com/office/powerpoint/2010/main" val="35036324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4766735"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374E1E1A-645E-4CAE-B72A-9C1C1A1BE230}"/>
              </a:ext>
            </a:extLst>
          </p:cNvPr>
          <p:cNvSpPr>
            <a:spLocks noGrp="1" noChangeArrowheads="1"/>
          </p:cNvSpPr>
          <p:nvPr>
            <p:ph type="dt" idx="10"/>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D2E15BB6-6968-4130-B341-39021029D4C5}"/>
              </a:ext>
            </a:extLst>
          </p:cNvPr>
          <p:cNvSpPr>
            <a:spLocks noGrp="1" noChangeArrowheads="1"/>
          </p:cNvSpPr>
          <p:nvPr>
            <p:ph type="ftr" idx="11"/>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25891DB1-E316-427E-A154-EE72C8CD8AD5}"/>
              </a:ext>
            </a:extLst>
          </p:cNvPr>
          <p:cNvSpPr>
            <a:spLocks noGrp="1" noChangeArrowheads="1"/>
          </p:cNvSpPr>
          <p:nvPr>
            <p:ph type="sldNum" idx="12"/>
          </p:nvPr>
        </p:nvSpPr>
        <p:spPr>
          <a:ln/>
        </p:spPr>
        <p:txBody>
          <a:bodyPr/>
          <a:lstStyle>
            <a:lvl1pPr>
              <a:defRPr/>
            </a:lvl1pPr>
          </a:lstStyle>
          <a:p>
            <a:pPr>
              <a:defRPr/>
            </a:pPr>
            <a:fld id="{4797BAFE-6B51-4EDC-86B1-92DABEB50170}" type="slidenum">
              <a:rPr lang="en-GB" altLang="en-US"/>
              <a:pPr>
                <a:defRPr/>
              </a:pPr>
              <a:t>‹#›</a:t>
            </a:fld>
            <a:endParaRPr lang="en-GB" altLang="en-US"/>
          </a:p>
        </p:txBody>
      </p:sp>
    </p:spTree>
    <p:extLst>
      <p:ext uri="{BB962C8B-B14F-4D97-AF65-F5344CB8AC3E}">
        <p14:creationId xmlns:p14="http://schemas.microsoft.com/office/powerpoint/2010/main" val="54420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85691643-EC5F-4AF5-A202-2CB6D7780E7C}"/>
              </a:ext>
            </a:extLst>
          </p:cNvPr>
          <p:cNvSpPr>
            <a:spLocks noGrp="1" noChangeArrowheads="1"/>
          </p:cNvSpPr>
          <p:nvPr>
            <p:ph type="dt" idx="10"/>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59B5A635-A8A7-4419-A11C-77F7C2795DFE}"/>
              </a:ext>
            </a:extLst>
          </p:cNvPr>
          <p:cNvSpPr>
            <a:spLocks noGrp="1" noChangeArrowheads="1"/>
          </p:cNvSpPr>
          <p:nvPr>
            <p:ph type="ftr" idx="11"/>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233D8631-C48A-46B9-BA73-6651AF912964}"/>
              </a:ext>
            </a:extLst>
          </p:cNvPr>
          <p:cNvSpPr>
            <a:spLocks noGrp="1" noChangeArrowheads="1"/>
          </p:cNvSpPr>
          <p:nvPr>
            <p:ph type="sldNum" idx="12"/>
          </p:nvPr>
        </p:nvSpPr>
        <p:spPr>
          <a:ln/>
        </p:spPr>
        <p:txBody>
          <a:bodyPr/>
          <a:lstStyle>
            <a:lvl1pPr>
              <a:defRPr/>
            </a:lvl1pPr>
          </a:lstStyle>
          <a:p>
            <a:pPr>
              <a:defRPr/>
            </a:pPr>
            <a:fld id="{079ECCBC-1459-43EB-9BBB-F0695DF6D23C}" type="slidenum">
              <a:rPr lang="en-GB" altLang="en-US"/>
              <a:pPr>
                <a:defRPr/>
              </a:pPr>
              <a:t>‹#›</a:t>
            </a:fld>
            <a:endParaRPr lang="en-GB" altLang="en-US"/>
          </a:p>
        </p:txBody>
      </p:sp>
    </p:spTree>
    <p:extLst>
      <p:ext uri="{BB962C8B-B14F-4D97-AF65-F5344CB8AC3E}">
        <p14:creationId xmlns:p14="http://schemas.microsoft.com/office/powerpoint/2010/main" val="18482253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3">
            <a:extLst>
              <a:ext uri="{FF2B5EF4-FFF2-40B4-BE49-F238E27FC236}">
                <a16:creationId xmlns:a16="http://schemas.microsoft.com/office/drawing/2014/main" id="{752DFD05-A6E5-46A6-A039-95E994E858C0}"/>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5050B340-A610-4226-B90C-EF7473142702}"/>
              </a:ext>
            </a:extLst>
          </p:cNvPr>
          <p:cNvSpPr>
            <a:spLocks noGrp="1" noChangeArrowheads="1"/>
          </p:cNvSpPr>
          <p:nvPr>
            <p:ph type="ftr" idx="11"/>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B4DD25F-0CCB-4784-A17D-0C96890408FC}"/>
              </a:ext>
            </a:extLst>
          </p:cNvPr>
          <p:cNvSpPr>
            <a:spLocks noGrp="1" noChangeArrowheads="1"/>
          </p:cNvSpPr>
          <p:nvPr>
            <p:ph type="sldNum" idx="12"/>
          </p:nvPr>
        </p:nvSpPr>
        <p:spPr>
          <a:ln/>
        </p:spPr>
        <p:txBody>
          <a:bodyPr/>
          <a:lstStyle>
            <a:lvl1pPr>
              <a:defRPr/>
            </a:lvl1pPr>
          </a:lstStyle>
          <a:p>
            <a:pPr>
              <a:defRPr/>
            </a:pPr>
            <a:fld id="{B0538015-F067-4729-BA8F-D97B0AC30406}" type="slidenum">
              <a:rPr lang="en-GB" altLang="en-US"/>
              <a:pPr>
                <a:defRPr/>
              </a:pPr>
              <a:t>‹#›</a:t>
            </a:fld>
            <a:endParaRPr lang="en-GB" altLang="en-US"/>
          </a:p>
        </p:txBody>
      </p:sp>
    </p:spTree>
    <p:extLst>
      <p:ext uri="{BB962C8B-B14F-4D97-AF65-F5344CB8AC3E}">
        <p14:creationId xmlns:p14="http://schemas.microsoft.com/office/powerpoint/2010/main" val="37230724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2205" y="104775"/>
            <a:ext cx="2664884" cy="59896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711201" y="104775"/>
            <a:ext cx="7797801" cy="5989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3">
            <a:extLst>
              <a:ext uri="{FF2B5EF4-FFF2-40B4-BE49-F238E27FC236}">
                <a16:creationId xmlns:a16="http://schemas.microsoft.com/office/drawing/2014/main" id="{F28C87E5-2E1B-4C82-94D3-F5816190CC9E}"/>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E73F543F-1FE5-40A2-876B-828245186FB5}"/>
              </a:ext>
            </a:extLst>
          </p:cNvPr>
          <p:cNvSpPr>
            <a:spLocks noGrp="1" noChangeArrowheads="1"/>
          </p:cNvSpPr>
          <p:nvPr>
            <p:ph type="ftr" idx="11"/>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8DFEFA2-96DD-4A7F-BD23-6CFBC9372F21}"/>
              </a:ext>
            </a:extLst>
          </p:cNvPr>
          <p:cNvSpPr>
            <a:spLocks noGrp="1" noChangeArrowheads="1"/>
          </p:cNvSpPr>
          <p:nvPr>
            <p:ph type="sldNum" idx="12"/>
          </p:nvPr>
        </p:nvSpPr>
        <p:spPr>
          <a:ln/>
        </p:spPr>
        <p:txBody>
          <a:bodyPr/>
          <a:lstStyle>
            <a:lvl1pPr>
              <a:defRPr/>
            </a:lvl1pPr>
          </a:lstStyle>
          <a:p>
            <a:pPr>
              <a:defRPr/>
            </a:pPr>
            <a:fld id="{ECAB929B-9AAA-4EBB-BD84-6FC796C893D4}" type="slidenum">
              <a:rPr lang="en-GB" altLang="en-US"/>
              <a:pPr>
                <a:defRPr/>
              </a:pPr>
              <a:t>‹#›</a:t>
            </a:fld>
            <a:endParaRPr lang="en-GB" altLang="en-US"/>
          </a:p>
        </p:txBody>
      </p:sp>
    </p:spTree>
    <p:extLst>
      <p:ext uri="{BB962C8B-B14F-4D97-AF65-F5344CB8AC3E}">
        <p14:creationId xmlns:p14="http://schemas.microsoft.com/office/powerpoint/2010/main" val="42348557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11201" y="104776"/>
            <a:ext cx="10665884" cy="1311275"/>
          </a:xfrm>
        </p:spPr>
        <p:txBody>
          <a:bodyPr/>
          <a:lstStyle/>
          <a:p>
            <a:r>
              <a:rPr lang="en-US"/>
              <a:t>Click to edit Master title style</a:t>
            </a:r>
            <a:endParaRPr lang="el-GR"/>
          </a:p>
        </p:txBody>
      </p:sp>
      <p:sp>
        <p:nvSpPr>
          <p:cNvPr id="3" name="Text Placeholder 2"/>
          <p:cNvSpPr>
            <a:spLocks noGrp="1"/>
          </p:cNvSpPr>
          <p:nvPr>
            <p:ph type="body" sz="half" idx="1"/>
          </p:nvPr>
        </p:nvSpPr>
        <p:spPr>
          <a:xfrm>
            <a:off x="711203" y="1524002"/>
            <a:ext cx="5230284" cy="4570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lipArt Placeholder 3"/>
          <p:cNvSpPr>
            <a:spLocks noGrp="1"/>
          </p:cNvSpPr>
          <p:nvPr>
            <p:ph type="clipArt" sz="half" idx="2"/>
          </p:nvPr>
        </p:nvSpPr>
        <p:spPr>
          <a:xfrm>
            <a:off x="6144687" y="1524002"/>
            <a:ext cx="5232400" cy="4570413"/>
          </a:xfrm>
        </p:spPr>
        <p:txBody>
          <a:bodyPr/>
          <a:lstStyle/>
          <a:p>
            <a:pPr lvl="0"/>
            <a:endParaRPr lang="el-GR" noProof="0"/>
          </a:p>
        </p:txBody>
      </p:sp>
      <p:sp>
        <p:nvSpPr>
          <p:cNvPr id="5" name="Rectangle 3">
            <a:extLst>
              <a:ext uri="{FF2B5EF4-FFF2-40B4-BE49-F238E27FC236}">
                <a16:creationId xmlns:a16="http://schemas.microsoft.com/office/drawing/2014/main" id="{2E1A18CE-CE55-44B5-A1BA-78C8B6BD0481}"/>
              </a:ext>
            </a:extLst>
          </p:cNvPr>
          <p:cNvSpPr>
            <a:spLocks noGrp="1" noChangeArrowheads="1"/>
          </p:cNvSpPr>
          <p:nvPr>
            <p:ph type="dt" idx="10"/>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2535456C-761D-449A-8CF7-19632139D230}"/>
              </a:ext>
            </a:extLst>
          </p:cNvPr>
          <p:cNvSpPr>
            <a:spLocks noGrp="1" noChangeArrowheads="1"/>
          </p:cNvSpPr>
          <p:nvPr>
            <p:ph type="ftr" idx="11"/>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26F54E3D-B640-4A22-A0B7-9A062B41958C}"/>
              </a:ext>
            </a:extLst>
          </p:cNvPr>
          <p:cNvSpPr>
            <a:spLocks noGrp="1" noChangeArrowheads="1"/>
          </p:cNvSpPr>
          <p:nvPr>
            <p:ph type="sldNum" idx="12"/>
          </p:nvPr>
        </p:nvSpPr>
        <p:spPr>
          <a:ln/>
        </p:spPr>
        <p:txBody>
          <a:bodyPr/>
          <a:lstStyle>
            <a:lvl1pPr>
              <a:defRPr/>
            </a:lvl1pPr>
          </a:lstStyle>
          <a:p>
            <a:pPr>
              <a:defRPr/>
            </a:pPr>
            <a:fld id="{744248DD-4826-4B9D-BBAB-EA325B13F29D}" type="slidenum">
              <a:rPr lang="en-GB" altLang="en-US"/>
              <a:pPr>
                <a:defRPr/>
              </a:pPr>
              <a:t>‹#›</a:t>
            </a:fld>
            <a:endParaRPr lang="en-GB" altLang="en-US"/>
          </a:p>
        </p:txBody>
      </p:sp>
    </p:spTree>
    <p:extLst>
      <p:ext uri="{BB962C8B-B14F-4D97-AF65-F5344CB8AC3E}">
        <p14:creationId xmlns:p14="http://schemas.microsoft.com/office/powerpoint/2010/main" val="25059249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104776"/>
            <a:ext cx="10665884" cy="1311275"/>
          </a:xfrm>
        </p:spPr>
        <p:txBody>
          <a:bodyPr/>
          <a:lstStyle/>
          <a:p>
            <a:r>
              <a:rPr lang="en-US"/>
              <a:t>Click to edit Master title style</a:t>
            </a:r>
            <a:endParaRPr lang="el-GR"/>
          </a:p>
        </p:txBody>
      </p:sp>
      <p:sp>
        <p:nvSpPr>
          <p:cNvPr id="3" name="Text Placeholder 2"/>
          <p:cNvSpPr>
            <a:spLocks noGrp="1"/>
          </p:cNvSpPr>
          <p:nvPr>
            <p:ph type="body" sz="half" idx="1"/>
          </p:nvPr>
        </p:nvSpPr>
        <p:spPr>
          <a:xfrm>
            <a:off x="711203" y="1524002"/>
            <a:ext cx="5230284" cy="4570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44687" y="1524002"/>
            <a:ext cx="5232400" cy="4570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3">
            <a:extLst>
              <a:ext uri="{FF2B5EF4-FFF2-40B4-BE49-F238E27FC236}">
                <a16:creationId xmlns:a16="http://schemas.microsoft.com/office/drawing/2014/main" id="{FA5D2C07-DEB0-478D-8646-288D27A41E74}"/>
              </a:ext>
            </a:extLst>
          </p:cNvPr>
          <p:cNvSpPr>
            <a:spLocks noGrp="1" noChangeArrowheads="1"/>
          </p:cNvSpPr>
          <p:nvPr>
            <p:ph type="dt" idx="10"/>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1F9F46D9-8C32-49E2-A8F2-B7E07C4F6652}"/>
              </a:ext>
            </a:extLst>
          </p:cNvPr>
          <p:cNvSpPr>
            <a:spLocks noGrp="1" noChangeArrowheads="1"/>
          </p:cNvSpPr>
          <p:nvPr>
            <p:ph type="ftr" idx="11"/>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3CB0F298-2B2A-4878-8963-E9E0D0128098}"/>
              </a:ext>
            </a:extLst>
          </p:cNvPr>
          <p:cNvSpPr>
            <a:spLocks noGrp="1" noChangeArrowheads="1"/>
          </p:cNvSpPr>
          <p:nvPr>
            <p:ph type="sldNum" idx="12"/>
          </p:nvPr>
        </p:nvSpPr>
        <p:spPr>
          <a:ln/>
        </p:spPr>
        <p:txBody>
          <a:bodyPr/>
          <a:lstStyle>
            <a:lvl1pPr>
              <a:defRPr/>
            </a:lvl1pPr>
          </a:lstStyle>
          <a:p>
            <a:pPr>
              <a:defRPr/>
            </a:pPr>
            <a:fld id="{B7748258-79B4-4923-BC3B-D557EDF4C5CA}" type="slidenum">
              <a:rPr lang="en-GB" altLang="en-US"/>
              <a:pPr>
                <a:defRPr/>
              </a:pPr>
              <a:t>‹#›</a:t>
            </a:fld>
            <a:endParaRPr lang="en-GB" altLang="en-US"/>
          </a:p>
        </p:txBody>
      </p:sp>
    </p:spTree>
    <p:extLst>
      <p:ext uri="{BB962C8B-B14F-4D97-AF65-F5344CB8AC3E}">
        <p14:creationId xmlns:p14="http://schemas.microsoft.com/office/powerpoint/2010/main" val="22516778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1201" y="104776"/>
            <a:ext cx="10665884" cy="1311275"/>
          </a:xfrm>
        </p:spPr>
        <p:txBody>
          <a:bodyPr/>
          <a:lstStyle/>
          <a:p>
            <a:r>
              <a:rPr lang="en-US"/>
              <a:t>Click to edit Master title style</a:t>
            </a:r>
            <a:endParaRPr lang="el-GR"/>
          </a:p>
        </p:txBody>
      </p:sp>
      <p:sp>
        <p:nvSpPr>
          <p:cNvPr id="3" name="ClipArt Placeholder 2"/>
          <p:cNvSpPr>
            <a:spLocks noGrp="1"/>
          </p:cNvSpPr>
          <p:nvPr>
            <p:ph type="clipArt" sz="half" idx="1"/>
          </p:nvPr>
        </p:nvSpPr>
        <p:spPr>
          <a:xfrm>
            <a:off x="711203" y="1524002"/>
            <a:ext cx="5230284" cy="4570413"/>
          </a:xfrm>
        </p:spPr>
        <p:txBody>
          <a:bodyPr/>
          <a:lstStyle/>
          <a:p>
            <a:pPr lvl="0"/>
            <a:endParaRPr lang="el-GR" noProof="0"/>
          </a:p>
        </p:txBody>
      </p:sp>
      <p:sp>
        <p:nvSpPr>
          <p:cNvPr id="4" name="Text Placeholder 3"/>
          <p:cNvSpPr>
            <a:spLocks noGrp="1"/>
          </p:cNvSpPr>
          <p:nvPr>
            <p:ph type="body" sz="half" idx="2"/>
          </p:nvPr>
        </p:nvSpPr>
        <p:spPr>
          <a:xfrm>
            <a:off x="6144687" y="1524002"/>
            <a:ext cx="5232400" cy="4570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3">
            <a:extLst>
              <a:ext uri="{FF2B5EF4-FFF2-40B4-BE49-F238E27FC236}">
                <a16:creationId xmlns:a16="http://schemas.microsoft.com/office/drawing/2014/main" id="{EEA4D033-7448-485A-B383-39EC05BF61B2}"/>
              </a:ext>
            </a:extLst>
          </p:cNvPr>
          <p:cNvSpPr>
            <a:spLocks noGrp="1" noChangeArrowheads="1"/>
          </p:cNvSpPr>
          <p:nvPr>
            <p:ph type="dt" idx="10"/>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30C62995-ED95-43CD-A96A-E2E6E5D07F1F}"/>
              </a:ext>
            </a:extLst>
          </p:cNvPr>
          <p:cNvSpPr>
            <a:spLocks noGrp="1" noChangeArrowheads="1"/>
          </p:cNvSpPr>
          <p:nvPr>
            <p:ph type="ftr" idx="11"/>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1156CA66-4915-4511-B1AC-01C792EDCF76}"/>
              </a:ext>
            </a:extLst>
          </p:cNvPr>
          <p:cNvSpPr>
            <a:spLocks noGrp="1" noChangeArrowheads="1"/>
          </p:cNvSpPr>
          <p:nvPr>
            <p:ph type="sldNum" idx="12"/>
          </p:nvPr>
        </p:nvSpPr>
        <p:spPr>
          <a:ln/>
        </p:spPr>
        <p:txBody>
          <a:bodyPr/>
          <a:lstStyle>
            <a:lvl1pPr>
              <a:defRPr/>
            </a:lvl1pPr>
          </a:lstStyle>
          <a:p>
            <a:pPr>
              <a:defRPr/>
            </a:pPr>
            <a:fld id="{80050BCE-09A2-442A-8338-AAC11C1658E1}" type="slidenum">
              <a:rPr lang="en-GB" altLang="en-US"/>
              <a:pPr>
                <a:defRPr/>
              </a:pPr>
              <a:t>‹#›</a:t>
            </a:fld>
            <a:endParaRPr lang="en-GB" altLang="en-US"/>
          </a:p>
        </p:txBody>
      </p:sp>
    </p:spTree>
    <p:extLst>
      <p:ext uri="{BB962C8B-B14F-4D97-AF65-F5344CB8AC3E}">
        <p14:creationId xmlns:p14="http://schemas.microsoft.com/office/powerpoint/2010/main" val="377321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BA57A1-A2C8-4633-9774-3D6790A54EEF}"/>
              </a:ext>
            </a:extLst>
          </p:cNvPr>
          <p:cNvSpPr>
            <a:spLocks noGrp="1"/>
          </p:cNvSpPr>
          <p:nvPr>
            <p:ph type="title"/>
          </p:nvPr>
        </p:nvSpPr>
        <p:spPr/>
        <p:txBody>
          <a:bodyPr/>
          <a:lstStyle/>
          <a:p>
            <a:r>
              <a:rPr lang="el-GR"/>
              <a:t>Στυλ κύριου τίτλου</a:t>
            </a:r>
          </a:p>
        </p:txBody>
      </p:sp>
      <p:sp>
        <p:nvSpPr>
          <p:cNvPr id="3" name="Θέση περιεχομένου 2">
            <a:extLst>
              <a:ext uri="{FF2B5EF4-FFF2-40B4-BE49-F238E27FC236}">
                <a16:creationId xmlns:a16="http://schemas.microsoft.com/office/drawing/2014/main" id="{210F54C9-D79D-4AFD-96F9-EC777C044C31}"/>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E86E44FB-5459-49DA-864F-8402F432B698}"/>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1C3A6397-8C9D-4EA5-840A-49909E7BEDCA}"/>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6" name="Θέση υποσέλιδου 5">
            <a:extLst>
              <a:ext uri="{FF2B5EF4-FFF2-40B4-BE49-F238E27FC236}">
                <a16:creationId xmlns:a16="http://schemas.microsoft.com/office/drawing/2014/main" id="{2185EA82-7911-4820-BB69-3459E00D08A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BC30ACE-48FE-4B48-B76F-E019E78E0045}"/>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1513020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11201" y="104776"/>
            <a:ext cx="10665884" cy="1311275"/>
          </a:xfrm>
        </p:spPr>
        <p:txBody>
          <a:bodyPr/>
          <a:lstStyle/>
          <a:p>
            <a:r>
              <a:rPr lang="en-US"/>
              <a:t>Click to edit Master title style</a:t>
            </a:r>
            <a:endParaRPr lang="el-GR"/>
          </a:p>
        </p:txBody>
      </p:sp>
      <p:sp>
        <p:nvSpPr>
          <p:cNvPr id="3" name="Table Placeholder 2"/>
          <p:cNvSpPr>
            <a:spLocks noGrp="1"/>
          </p:cNvSpPr>
          <p:nvPr>
            <p:ph type="tbl" idx="1"/>
          </p:nvPr>
        </p:nvSpPr>
        <p:spPr>
          <a:xfrm>
            <a:off x="711201" y="1524002"/>
            <a:ext cx="10665884" cy="4570413"/>
          </a:xfrm>
        </p:spPr>
        <p:txBody>
          <a:bodyPr/>
          <a:lstStyle/>
          <a:p>
            <a:pPr lvl="0"/>
            <a:endParaRPr lang="el-GR" noProof="0"/>
          </a:p>
        </p:txBody>
      </p:sp>
      <p:sp>
        <p:nvSpPr>
          <p:cNvPr id="4" name="Rectangle 3">
            <a:extLst>
              <a:ext uri="{FF2B5EF4-FFF2-40B4-BE49-F238E27FC236}">
                <a16:creationId xmlns:a16="http://schemas.microsoft.com/office/drawing/2014/main" id="{F1A816AC-3629-45E1-8B9C-A7C7B627346C}"/>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56758360-A4F1-4D78-93DC-103931CBA0B9}"/>
              </a:ext>
            </a:extLst>
          </p:cNvPr>
          <p:cNvSpPr>
            <a:spLocks noGrp="1" noChangeArrowheads="1"/>
          </p:cNvSpPr>
          <p:nvPr>
            <p:ph type="ftr" idx="11"/>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FCE3DA2B-085F-4674-9858-97AC07557CFB}"/>
              </a:ext>
            </a:extLst>
          </p:cNvPr>
          <p:cNvSpPr>
            <a:spLocks noGrp="1" noChangeArrowheads="1"/>
          </p:cNvSpPr>
          <p:nvPr>
            <p:ph type="sldNum" idx="12"/>
          </p:nvPr>
        </p:nvSpPr>
        <p:spPr>
          <a:ln/>
        </p:spPr>
        <p:txBody>
          <a:bodyPr/>
          <a:lstStyle>
            <a:lvl1pPr>
              <a:defRPr/>
            </a:lvl1pPr>
          </a:lstStyle>
          <a:p>
            <a:pPr>
              <a:defRPr/>
            </a:pPr>
            <a:fld id="{8D3FAA21-A960-4797-9C67-294E39D61791}" type="slidenum">
              <a:rPr lang="en-GB" altLang="en-US"/>
              <a:pPr>
                <a:defRPr/>
              </a:pPr>
              <a:t>‹#›</a:t>
            </a:fld>
            <a:endParaRPr lang="en-GB" altLang="en-US"/>
          </a:p>
        </p:txBody>
      </p:sp>
    </p:spTree>
    <p:extLst>
      <p:ext uri="{BB962C8B-B14F-4D97-AF65-F5344CB8AC3E}">
        <p14:creationId xmlns:p14="http://schemas.microsoft.com/office/powerpoint/2010/main" val="9821440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3" name="Group 24">
            <a:extLst>
              <a:ext uri="{FF2B5EF4-FFF2-40B4-BE49-F238E27FC236}">
                <a16:creationId xmlns:a16="http://schemas.microsoft.com/office/drawing/2014/main" id="{5672018E-4EA2-4D46-8CA7-99CFC0FF13F8}"/>
              </a:ext>
            </a:extLst>
          </p:cNvPr>
          <p:cNvGrpSpPr>
            <a:grpSpLocks/>
          </p:cNvGrpSpPr>
          <p:nvPr/>
        </p:nvGrpSpPr>
        <p:grpSpPr bwMode="auto">
          <a:xfrm>
            <a:off x="4631267" y="3154363"/>
            <a:ext cx="950384" cy="474662"/>
            <a:chOff x="238" y="1295"/>
            <a:chExt cx="449" cy="299"/>
          </a:xfrm>
        </p:grpSpPr>
        <p:sp>
          <p:nvSpPr>
            <p:cNvPr id="4" name="Rectangle 25">
              <a:extLst>
                <a:ext uri="{FF2B5EF4-FFF2-40B4-BE49-F238E27FC236}">
                  <a16:creationId xmlns:a16="http://schemas.microsoft.com/office/drawing/2014/main" id="{71C6096A-880F-4AD0-8BBC-AD8EF96D2E71}"/>
                </a:ext>
              </a:extLst>
            </p:cNvPr>
            <p:cNvSpPr>
              <a:spLocks noChangeAspect="1" noChangeArrowheads="1"/>
            </p:cNvSpPr>
            <p:nvPr/>
          </p:nvSpPr>
          <p:spPr bwMode="ltGray">
            <a:xfrm rot="10800000">
              <a:off x="411" y="1295"/>
              <a:ext cx="276" cy="299"/>
            </a:xfrm>
            <a:prstGeom prst="rect">
              <a:avLst/>
            </a:prstGeom>
            <a:solidFill>
              <a:srgbClr val="CC9933"/>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endParaRPr kumimoji="1" lang="el-GR" altLang="en-US" sz="2400">
                <a:solidFill>
                  <a:schemeClr val="tx1"/>
                </a:solidFill>
                <a:cs typeface="Arial" panose="020B0604020202020204" pitchFamily="34" charset="0"/>
              </a:endParaRPr>
            </a:p>
          </p:txBody>
        </p:sp>
        <p:sp>
          <p:nvSpPr>
            <p:cNvPr id="5" name="Rectangle 26">
              <a:extLst>
                <a:ext uri="{FF2B5EF4-FFF2-40B4-BE49-F238E27FC236}">
                  <a16:creationId xmlns:a16="http://schemas.microsoft.com/office/drawing/2014/main" id="{BFF679B0-12B0-45EE-893E-D35228A35C4C}"/>
                </a:ext>
              </a:extLst>
            </p:cNvPr>
            <p:cNvSpPr>
              <a:spLocks noChangeAspect="1" noChangeArrowheads="1"/>
            </p:cNvSpPr>
            <p:nvPr/>
          </p:nvSpPr>
          <p:spPr bwMode="ltGray">
            <a:xfrm rot="10800000">
              <a:off x="238" y="1295"/>
              <a:ext cx="207" cy="299"/>
            </a:xfrm>
            <a:prstGeom prst="rect">
              <a:avLst/>
            </a:prstGeom>
            <a:gradFill rotWithShape="0">
              <a:gsLst>
                <a:gs pos="0">
                  <a:srgbClr val="FFFFFF"/>
                </a:gs>
                <a:gs pos="100000">
                  <a:srgbClr val="CC99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endParaRPr kumimoji="1" lang="el-GR" altLang="en-US" sz="2400">
                <a:solidFill>
                  <a:schemeClr val="tx1"/>
                </a:solidFill>
                <a:cs typeface="Arial" panose="020B0604020202020204" pitchFamily="34" charset="0"/>
              </a:endParaRPr>
            </a:p>
          </p:txBody>
        </p:sp>
      </p:grpSp>
      <p:sp>
        <p:nvSpPr>
          <p:cNvPr id="6" name="Rectangle 27">
            <a:extLst>
              <a:ext uri="{FF2B5EF4-FFF2-40B4-BE49-F238E27FC236}">
                <a16:creationId xmlns:a16="http://schemas.microsoft.com/office/drawing/2014/main" id="{2EBADFC2-7EB3-44CF-AB55-DF9DDE696BB4}"/>
              </a:ext>
            </a:extLst>
          </p:cNvPr>
          <p:cNvSpPr>
            <a:spLocks noChangeAspect="1" noChangeArrowheads="1"/>
          </p:cNvSpPr>
          <p:nvPr/>
        </p:nvSpPr>
        <p:spPr bwMode="ltGray">
          <a:xfrm>
            <a:off x="4819651" y="2544763"/>
            <a:ext cx="584200" cy="47466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endParaRPr kumimoji="1" lang="el-GR" altLang="en-US" sz="2400">
              <a:solidFill>
                <a:schemeClr val="tx1"/>
              </a:solidFill>
              <a:cs typeface="Arial" panose="020B0604020202020204" pitchFamily="34" charset="0"/>
            </a:endParaRPr>
          </a:p>
        </p:txBody>
      </p:sp>
      <p:sp>
        <p:nvSpPr>
          <p:cNvPr id="7" name="Rectangle 28">
            <a:extLst>
              <a:ext uri="{FF2B5EF4-FFF2-40B4-BE49-F238E27FC236}">
                <a16:creationId xmlns:a16="http://schemas.microsoft.com/office/drawing/2014/main" id="{3028C31A-84BE-4745-A2BC-B3643F67DBA5}"/>
              </a:ext>
            </a:extLst>
          </p:cNvPr>
          <p:cNvSpPr>
            <a:spLocks noChangeAspect="1" noChangeArrowheads="1"/>
          </p:cNvSpPr>
          <p:nvPr/>
        </p:nvSpPr>
        <p:spPr bwMode="ltGray">
          <a:xfrm>
            <a:off x="5329767" y="2544763"/>
            <a:ext cx="438151" cy="474662"/>
          </a:xfrm>
          <a:prstGeom prst="rect">
            <a:avLst/>
          </a:prstGeom>
          <a:gradFill rotWithShape="0">
            <a:gsLst>
              <a:gs pos="0">
                <a:srgbClr val="CCCC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endParaRPr kumimoji="1" lang="el-GR" altLang="en-US" sz="2400">
              <a:solidFill>
                <a:schemeClr val="tx1"/>
              </a:solidFill>
              <a:cs typeface="Arial" panose="020B0604020202020204" pitchFamily="34" charset="0"/>
            </a:endParaRPr>
          </a:p>
        </p:txBody>
      </p:sp>
      <p:sp>
        <p:nvSpPr>
          <p:cNvPr id="8" name="Rectangle 29">
            <a:extLst>
              <a:ext uri="{FF2B5EF4-FFF2-40B4-BE49-F238E27FC236}">
                <a16:creationId xmlns:a16="http://schemas.microsoft.com/office/drawing/2014/main" id="{9D469F81-E2DC-443B-A6D6-C9433B5C7823}"/>
              </a:ext>
            </a:extLst>
          </p:cNvPr>
          <p:cNvSpPr>
            <a:spLocks noChangeAspect="1" noChangeArrowheads="1"/>
          </p:cNvSpPr>
          <p:nvPr/>
        </p:nvSpPr>
        <p:spPr bwMode="ltGray">
          <a:xfrm>
            <a:off x="4984752" y="2967038"/>
            <a:ext cx="563033" cy="474662"/>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endParaRPr kumimoji="1" lang="el-GR" altLang="en-US" sz="2400">
              <a:solidFill>
                <a:schemeClr val="tx1"/>
              </a:solidFill>
              <a:cs typeface="Arial" panose="020B0604020202020204" pitchFamily="34" charset="0"/>
            </a:endParaRPr>
          </a:p>
        </p:txBody>
      </p:sp>
      <p:sp>
        <p:nvSpPr>
          <p:cNvPr id="9" name="Rectangle 30">
            <a:extLst>
              <a:ext uri="{FF2B5EF4-FFF2-40B4-BE49-F238E27FC236}">
                <a16:creationId xmlns:a16="http://schemas.microsoft.com/office/drawing/2014/main" id="{B94DDE68-D95C-4428-9498-1E88DC806193}"/>
              </a:ext>
            </a:extLst>
          </p:cNvPr>
          <p:cNvSpPr>
            <a:spLocks noChangeAspect="1" noChangeArrowheads="1"/>
          </p:cNvSpPr>
          <p:nvPr/>
        </p:nvSpPr>
        <p:spPr bwMode="ltGray">
          <a:xfrm>
            <a:off x="5477933" y="2967038"/>
            <a:ext cx="491067" cy="474662"/>
          </a:xfrm>
          <a:prstGeom prst="rect">
            <a:avLst/>
          </a:prstGeom>
          <a:gradFill rotWithShape="0">
            <a:gsLst>
              <a:gs pos="0">
                <a:srgbClr val="003366"/>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endParaRPr kumimoji="1" lang="el-GR" altLang="en-US" sz="2400">
              <a:solidFill>
                <a:schemeClr val="tx1"/>
              </a:solidFill>
              <a:cs typeface="Arial" panose="020B0604020202020204" pitchFamily="34" charset="0"/>
            </a:endParaRPr>
          </a:p>
        </p:txBody>
      </p:sp>
      <p:sp>
        <p:nvSpPr>
          <p:cNvPr id="10" name="Rectangle 31">
            <a:extLst>
              <a:ext uri="{FF2B5EF4-FFF2-40B4-BE49-F238E27FC236}">
                <a16:creationId xmlns:a16="http://schemas.microsoft.com/office/drawing/2014/main" id="{32FF4D86-60EC-4A81-B03D-39E5962F86E3}"/>
              </a:ext>
            </a:extLst>
          </p:cNvPr>
          <p:cNvSpPr>
            <a:spLocks noChangeAspect="1" noChangeArrowheads="1"/>
          </p:cNvSpPr>
          <p:nvPr/>
        </p:nvSpPr>
        <p:spPr bwMode="ltGray">
          <a:xfrm>
            <a:off x="4432300" y="2894014"/>
            <a:ext cx="747184" cy="422275"/>
          </a:xfrm>
          <a:prstGeom prst="rect">
            <a:avLst/>
          </a:prstGeom>
          <a:gradFill rotWithShape="0">
            <a:gsLst>
              <a:gs pos="0">
                <a:srgbClr val="FFFFFF"/>
              </a:gs>
              <a:gs pos="100000">
                <a:srgbClr val="669999"/>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endParaRPr kumimoji="1" lang="el-GR" altLang="en-US" sz="2400">
              <a:solidFill>
                <a:schemeClr val="tx1"/>
              </a:solidFill>
              <a:cs typeface="Arial" panose="020B0604020202020204" pitchFamily="34" charset="0"/>
            </a:endParaRPr>
          </a:p>
        </p:txBody>
      </p:sp>
      <p:sp>
        <p:nvSpPr>
          <p:cNvPr id="11" name="Line 10">
            <a:extLst>
              <a:ext uri="{FF2B5EF4-FFF2-40B4-BE49-F238E27FC236}">
                <a16:creationId xmlns:a16="http://schemas.microsoft.com/office/drawing/2014/main" id="{D96D56C6-D4CE-446E-9805-A33272DD79F7}"/>
              </a:ext>
            </a:extLst>
          </p:cNvPr>
          <p:cNvSpPr>
            <a:spLocks noChangeAspect="1" noChangeShapeType="1"/>
          </p:cNvSpPr>
          <p:nvPr/>
        </p:nvSpPr>
        <p:spPr bwMode="auto">
          <a:xfrm>
            <a:off x="5278967" y="2436814"/>
            <a:ext cx="0" cy="10509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sz="1800"/>
          </a:p>
        </p:txBody>
      </p:sp>
      <p:grpSp>
        <p:nvGrpSpPr>
          <p:cNvPr id="12" name="Group 33">
            <a:extLst>
              <a:ext uri="{FF2B5EF4-FFF2-40B4-BE49-F238E27FC236}">
                <a16:creationId xmlns:a16="http://schemas.microsoft.com/office/drawing/2014/main" id="{AFA8C35A-B1CD-4298-B5AE-5044E3ED63F7}"/>
              </a:ext>
            </a:extLst>
          </p:cNvPr>
          <p:cNvGrpSpPr>
            <a:grpSpLocks/>
          </p:cNvGrpSpPr>
          <p:nvPr/>
        </p:nvGrpSpPr>
        <p:grpSpPr bwMode="auto">
          <a:xfrm>
            <a:off x="4440767" y="2489201"/>
            <a:ext cx="1551517" cy="1192213"/>
            <a:chOff x="2098" y="1568"/>
            <a:chExt cx="733" cy="751"/>
          </a:xfrm>
        </p:grpSpPr>
        <p:grpSp>
          <p:nvGrpSpPr>
            <p:cNvPr id="13" name="Group 34">
              <a:extLst>
                <a:ext uri="{FF2B5EF4-FFF2-40B4-BE49-F238E27FC236}">
                  <a16:creationId xmlns:a16="http://schemas.microsoft.com/office/drawing/2014/main" id="{A73D46C4-27A9-4039-BE36-39B6122ED486}"/>
                </a:ext>
              </a:extLst>
            </p:cNvPr>
            <p:cNvGrpSpPr>
              <a:grpSpLocks/>
            </p:cNvGrpSpPr>
            <p:nvPr userDrawn="1"/>
          </p:nvGrpSpPr>
          <p:grpSpPr bwMode="auto">
            <a:xfrm>
              <a:off x="2192" y="2020"/>
              <a:ext cx="449" cy="299"/>
              <a:chOff x="238" y="1295"/>
              <a:chExt cx="449" cy="299"/>
            </a:xfrm>
          </p:grpSpPr>
          <p:sp>
            <p:nvSpPr>
              <p:cNvPr id="20" name="Rectangle 13">
                <a:extLst>
                  <a:ext uri="{FF2B5EF4-FFF2-40B4-BE49-F238E27FC236}">
                    <a16:creationId xmlns:a16="http://schemas.microsoft.com/office/drawing/2014/main" id="{55A94AEB-0DA8-465F-B1C0-B8721FA66569}"/>
                  </a:ext>
                </a:extLst>
              </p:cNvPr>
              <p:cNvSpPr>
                <a:spLocks noChangeAspect="1" noChangeArrowheads="1"/>
              </p:cNvSpPr>
              <p:nvPr userDrawn="1"/>
            </p:nvSpPr>
            <p:spPr bwMode="ltGray">
              <a:xfrm rot="10800000">
                <a:off x="411" y="1295"/>
                <a:ext cx="276" cy="299"/>
              </a:xfrm>
              <a:prstGeom prst="rect">
                <a:avLst/>
              </a:prstGeom>
              <a:solidFill>
                <a:srgbClr val="CC9933"/>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endParaRPr kumimoji="1" lang="el-GR" altLang="en-US" sz="2400">
                  <a:solidFill>
                    <a:schemeClr val="tx1"/>
                  </a:solidFill>
                  <a:cs typeface="Arial" panose="020B0604020202020204" pitchFamily="34" charset="0"/>
                </a:endParaRPr>
              </a:p>
            </p:txBody>
          </p:sp>
          <p:sp>
            <p:nvSpPr>
              <p:cNvPr id="21" name="Rectangle 14">
                <a:extLst>
                  <a:ext uri="{FF2B5EF4-FFF2-40B4-BE49-F238E27FC236}">
                    <a16:creationId xmlns:a16="http://schemas.microsoft.com/office/drawing/2014/main" id="{2BBDBF8B-CEFA-46DD-BFEE-B1D53E450CFA}"/>
                  </a:ext>
                </a:extLst>
              </p:cNvPr>
              <p:cNvSpPr>
                <a:spLocks noChangeAspect="1" noChangeArrowheads="1"/>
              </p:cNvSpPr>
              <p:nvPr userDrawn="1"/>
            </p:nvSpPr>
            <p:spPr bwMode="ltGray">
              <a:xfrm rot="10800000">
                <a:off x="238" y="1295"/>
                <a:ext cx="207" cy="299"/>
              </a:xfrm>
              <a:prstGeom prst="rect">
                <a:avLst/>
              </a:prstGeom>
              <a:gradFill rotWithShape="0">
                <a:gsLst>
                  <a:gs pos="0">
                    <a:srgbClr val="FFFFFF"/>
                  </a:gs>
                  <a:gs pos="100000">
                    <a:srgbClr val="CC99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endParaRPr kumimoji="1" lang="el-GR" altLang="en-US" sz="2400">
                  <a:solidFill>
                    <a:schemeClr val="tx1"/>
                  </a:solidFill>
                  <a:cs typeface="Arial" panose="020B0604020202020204" pitchFamily="34" charset="0"/>
                </a:endParaRPr>
              </a:p>
            </p:txBody>
          </p:sp>
        </p:grpSp>
        <p:sp>
          <p:nvSpPr>
            <p:cNvPr id="14" name="Rectangle 15">
              <a:extLst>
                <a:ext uri="{FF2B5EF4-FFF2-40B4-BE49-F238E27FC236}">
                  <a16:creationId xmlns:a16="http://schemas.microsoft.com/office/drawing/2014/main" id="{0AB8188D-C24E-4E4C-BDC0-960E136BD395}"/>
                </a:ext>
              </a:extLst>
            </p:cNvPr>
            <p:cNvSpPr>
              <a:spLocks noChangeAspect="1" noChangeArrowheads="1"/>
            </p:cNvSpPr>
            <p:nvPr userDrawn="1"/>
          </p:nvSpPr>
          <p:spPr bwMode="ltGray">
            <a:xfrm>
              <a:off x="2281" y="1636"/>
              <a:ext cx="276" cy="29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endParaRPr kumimoji="1" lang="el-GR" altLang="en-US" sz="2400">
                <a:solidFill>
                  <a:schemeClr val="tx1"/>
                </a:solidFill>
                <a:cs typeface="Arial" panose="020B0604020202020204" pitchFamily="34" charset="0"/>
              </a:endParaRPr>
            </a:p>
          </p:txBody>
        </p:sp>
        <p:sp>
          <p:nvSpPr>
            <p:cNvPr id="15" name="Rectangle 16">
              <a:extLst>
                <a:ext uri="{FF2B5EF4-FFF2-40B4-BE49-F238E27FC236}">
                  <a16:creationId xmlns:a16="http://schemas.microsoft.com/office/drawing/2014/main" id="{C0531F14-0EF3-419A-A893-119198E5324B}"/>
                </a:ext>
              </a:extLst>
            </p:cNvPr>
            <p:cNvSpPr>
              <a:spLocks noChangeAspect="1" noChangeArrowheads="1"/>
            </p:cNvSpPr>
            <p:nvPr userDrawn="1"/>
          </p:nvSpPr>
          <p:spPr bwMode="ltGray">
            <a:xfrm>
              <a:off x="2522" y="1636"/>
              <a:ext cx="207" cy="299"/>
            </a:xfrm>
            <a:prstGeom prst="rect">
              <a:avLst/>
            </a:prstGeom>
            <a:gradFill rotWithShape="0">
              <a:gsLst>
                <a:gs pos="0">
                  <a:srgbClr val="CCCC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endParaRPr kumimoji="1" lang="el-GR" altLang="en-US" sz="2400">
                <a:solidFill>
                  <a:schemeClr val="tx1"/>
                </a:solidFill>
                <a:cs typeface="Arial" panose="020B0604020202020204" pitchFamily="34" charset="0"/>
              </a:endParaRPr>
            </a:p>
          </p:txBody>
        </p:sp>
        <p:sp>
          <p:nvSpPr>
            <p:cNvPr id="16" name="Rectangle 17">
              <a:extLst>
                <a:ext uri="{FF2B5EF4-FFF2-40B4-BE49-F238E27FC236}">
                  <a16:creationId xmlns:a16="http://schemas.microsoft.com/office/drawing/2014/main" id="{DFC0524A-71C4-4840-8841-F7899ED31451}"/>
                </a:ext>
              </a:extLst>
            </p:cNvPr>
            <p:cNvSpPr>
              <a:spLocks noChangeAspect="1" noChangeArrowheads="1"/>
            </p:cNvSpPr>
            <p:nvPr userDrawn="1"/>
          </p:nvSpPr>
          <p:spPr bwMode="ltGray">
            <a:xfrm>
              <a:off x="2366" y="1902"/>
              <a:ext cx="266" cy="299"/>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endParaRPr kumimoji="1" lang="el-GR" altLang="en-US" sz="2400">
                <a:solidFill>
                  <a:schemeClr val="tx1"/>
                </a:solidFill>
                <a:cs typeface="Arial" panose="020B0604020202020204" pitchFamily="34" charset="0"/>
              </a:endParaRPr>
            </a:p>
          </p:txBody>
        </p:sp>
        <p:sp>
          <p:nvSpPr>
            <p:cNvPr id="17" name="Rectangle 18">
              <a:extLst>
                <a:ext uri="{FF2B5EF4-FFF2-40B4-BE49-F238E27FC236}">
                  <a16:creationId xmlns:a16="http://schemas.microsoft.com/office/drawing/2014/main" id="{822B8F8A-A887-4DA1-9DDB-8811D28BB128}"/>
                </a:ext>
              </a:extLst>
            </p:cNvPr>
            <p:cNvSpPr>
              <a:spLocks noChangeAspect="1" noChangeArrowheads="1"/>
            </p:cNvSpPr>
            <p:nvPr userDrawn="1"/>
          </p:nvSpPr>
          <p:spPr bwMode="ltGray">
            <a:xfrm>
              <a:off x="2599" y="1902"/>
              <a:ext cx="232" cy="299"/>
            </a:xfrm>
            <a:prstGeom prst="rect">
              <a:avLst/>
            </a:prstGeom>
            <a:gradFill rotWithShape="0">
              <a:gsLst>
                <a:gs pos="0">
                  <a:srgbClr val="333399"/>
                </a:gs>
                <a:gs pos="100000">
                  <a:srgbClr val="FFFFFF">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endParaRPr kumimoji="1" lang="el-GR" altLang="en-US" sz="2400">
                <a:solidFill>
                  <a:schemeClr val="tx1"/>
                </a:solidFill>
                <a:cs typeface="Arial" panose="020B0604020202020204" pitchFamily="34" charset="0"/>
              </a:endParaRPr>
            </a:p>
          </p:txBody>
        </p:sp>
        <p:sp>
          <p:nvSpPr>
            <p:cNvPr id="18" name="Rectangle 19">
              <a:extLst>
                <a:ext uri="{FF2B5EF4-FFF2-40B4-BE49-F238E27FC236}">
                  <a16:creationId xmlns:a16="http://schemas.microsoft.com/office/drawing/2014/main" id="{7CF4FAB5-A69C-4C94-8E17-7DA423D75C38}"/>
                </a:ext>
              </a:extLst>
            </p:cNvPr>
            <p:cNvSpPr>
              <a:spLocks noChangeAspect="1" noChangeArrowheads="1"/>
            </p:cNvSpPr>
            <p:nvPr userDrawn="1"/>
          </p:nvSpPr>
          <p:spPr bwMode="ltGray">
            <a:xfrm>
              <a:off x="2098" y="1856"/>
              <a:ext cx="353" cy="266"/>
            </a:xfrm>
            <a:prstGeom prst="rect">
              <a:avLst/>
            </a:prstGeom>
            <a:gradFill rotWithShape="0">
              <a:gsLst>
                <a:gs pos="0">
                  <a:srgbClr val="FFFFFF">
                    <a:alpha val="0"/>
                  </a:srgbClr>
                </a:gs>
                <a:gs pos="100000">
                  <a:srgbClr val="3366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endParaRPr kumimoji="1" lang="el-GR" altLang="en-US" sz="2400">
                <a:solidFill>
                  <a:schemeClr val="tx1"/>
                </a:solidFill>
                <a:cs typeface="Arial" panose="020B0604020202020204" pitchFamily="34" charset="0"/>
              </a:endParaRPr>
            </a:p>
          </p:txBody>
        </p:sp>
        <p:sp>
          <p:nvSpPr>
            <p:cNvPr id="19" name="Line 20">
              <a:extLst>
                <a:ext uri="{FF2B5EF4-FFF2-40B4-BE49-F238E27FC236}">
                  <a16:creationId xmlns:a16="http://schemas.microsoft.com/office/drawing/2014/main" id="{081B0F27-1FD6-4E34-B9D4-11C7956014CC}"/>
                </a:ext>
              </a:extLst>
            </p:cNvPr>
            <p:cNvSpPr>
              <a:spLocks noChangeAspect="1" noChangeShapeType="1"/>
            </p:cNvSpPr>
            <p:nvPr userDrawn="1"/>
          </p:nvSpPr>
          <p:spPr bwMode="auto">
            <a:xfrm>
              <a:off x="2492" y="1568"/>
              <a:ext cx="0" cy="6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sz="1800"/>
            </a:p>
          </p:txBody>
        </p:sp>
      </p:grpSp>
      <p:pic>
        <p:nvPicPr>
          <p:cNvPr id="22" name="Picture 43" descr="Macintosh HD:Users:sharong:Desktop:">
            <a:extLst>
              <a:ext uri="{FF2B5EF4-FFF2-40B4-BE49-F238E27FC236}">
                <a16:creationId xmlns:a16="http://schemas.microsoft.com/office/drawing/2014/main" id="{38BC8076-94B2-4CE5-9646-0CCC3B2DCEE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3175"/>
            <a:ext cx="42841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44">
            <a:extLst>
              <a:ext uri="{FF2B5EF4-FFF2-40B4-BE49-F238E27FC236}">
                <a16:creationId xmlns:a16="http://schemas.microsoft.com/office/drawing/2014/main" id="{3C4575BF-0236-4D58-9E16-65ECDABBA380}"/>
              </a:ext>
            </a:extLst>
          </p:cNvPr>
          <p:cNvSpPr>
            <a:spLocks noChangeArrowheads="1"/>
          </p:cNvSpPr>
          <p:nvPr/>
        </p:nvSpPr>
        <p:spPr bwMode="gray">
          <a:xfrm flipV="1">
            <a:off x="4881033" y="3314700"/>
            <a:ext cx="7069667" cy="46038"/>
          </a:xfrm>
          <a:prstGeom prst="rect">
            <a:avLst/>
          </a:prstGeom>
          <a:gradFill rotWithShape="0">
            <a:gsLst>
              <a:gs pos="0">
                <a:srgbClr val="000000"/>
              </a:gs>
              <a:gs pos="100000">
                <a:srgbClr val="FFFFFF">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endParaRPr kumimoji="1" lang="el-GR" altLang="en-US" sz="2400">
              <a:solidFill>
                <a:schemeClr val="tx1"/>
              </a:solidFill>
              <a:cs typeface="Arial" panose="020B0604020202020204" pitchFamily="34" charset="0"/>
            </a:endParaRPr>
          </a:p>
        </p:txBody>
      </p:sp>
      <p:sp>
        <p:nvSpPr>
          <p:cNvPr id="24" name="Rectangle 24">
            <a:extLst>
              <a:ext uri="{FF2B5EF4-FFF2-40B4-BE49-F238E27FC236}">
                <a16:creationId xmlns:a16="http://schemas.microsoft.com/office/drawing/2014/main" id="{7BE8D030-FF23-478C-8CC8-65C308966E2A}"/>
              </a:ext>
            </a:extLst>
          </p:cNvPr>
          <p:cNvSpPr>
            <a:spLocks noChangeArrowheads="1"/>
          </p:cNvSpPr>
          <p:nvPr userDrawn="1"/>
        </p:nvSpPr>
        <p:spPr bwMode="auto">
          <a:xfrm>
            <a:off x="4229101" y="0"/>
            <a:ext cx="139700" cy="6858000"/>
          </a:xfrm>
          <a:prstGeom prst="rect">
            <a:avLst/>
          </a:prstGeom>
          <a:gradFill rotWithShape="0">
            <a:gsLst>
              <a:gs pos="0">
                <a:srgbClr val="CC9933"/>
              </a:gs>
              <a:gs pos="100000">
                <a:srgbClr val="FFFFFF"/>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lnSpc>
                <a:spcPct val="93000"/>
              </a:lnSpc>
              <a:buClr>
                <a:srgbClr val="FFFFFF"/>
              </a:buClr>
              <a:buSzPct val="100000"/>
              <a:buFont typeface="Arial" panose="020B0604020202020204" pitchFamily="34" charset="0"/>
              <a:buNone/>
              <a:defRPr/>
            </a:pPr>
            <a:endParaRPr lang="en-US" altLang="en-US" sz="1800"/>
          </a:p>
        </p:txBody>
      </p:sp>
      <p:sp>
        <p:nvSpPr>
          <p:cNvPr id="1135639" name="Rectangle 23"/>
          <p:cNvSpPr>
            <a:spLocks noGrp="1" noChangeArrowheads="1"/>
          </p:cNvSpPr>
          <p:nvPr>
            <p:ph type="ctrTitle"/>
          </p:nvPr>
        </p:nvSpPr>
        <p:spPr>
          <a:xfrm>
            <a:off x="6081189" y="1828800"/>
            <a:ext cx="5911849" cy="1371600"/>
          </a:xfrm>
        </p:spPr>
        <p:txBody>
          <a:bodyPr/>
          <a:lstStyle>
            <a:lvl1pPr algn="r">
              <a:defRPr sz="4000" b="0">
                <a:solidFill>
                  <a:srgbClr val="001C68"/>
                </a:solidFill>
                <a:effectLst/>
                <a:latin typeface="Impact" pitchFamily="34" charset="0"/>
              </a:defRPr>
            </a:lvl1pPr>
          </a:lstStyle>
          <a:p>
            <a:r>
              <a:rPr lang="en-US"/>
              <a:t>Click to edit Master title style</a:t>
            </a:r>
          </a:p>
        </p:txBody>
      </p:sp>
    </p:spTree>
    <p:extLst>
      <p:ext uri="{BB962C8B-B14F-4D97-AF65-F5344CB8AC3E}">
        <p14:creationId xmlns:p14="http://schemas.microsoft.com/office/powerpoint/2010/main" val="14609830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Tree>
    <p:extLst>
      <p:ext uri="{BB962C8B-B14F-4D97-AF65-F5344CB8AC3E}">
        <p14:creationId xmlns:p14="http://schemas.microsoft.com/office/powerpoint/2010/main" val="8349783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963084" y="2906716"/>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13303185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1602319" y="1295400"/>
            <a:ext cx="5096933"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6902452" y="1295400"/>
            <a:ext cx="5096933"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Tree>
    <p:extLst>
      <p:ext uri="{BB962C8B-B14F-4D97-AF65-F5344CB8AC3E}">
        <p14:creationId xmlns:p14="http://schemas.microsoft.com/office/powerpoint/2010/main" val="2828032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κειμένου"/>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Tree>
    <p:extLst>
      <p:ext uri="{BB962C8B-B14F-4D97-AF65-F5344CB8AC3E}">
        <p14:creationId xmlns:p14="http://schemas.microsoft.com/office/powerpoint/2010/main" val="23254029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Tree>
    <p:extLst>
      <p:ext uri="{BB962C8B-B14F-4D97-AF65-F5344CB8AC3E}">
        <p14:creationId xmlns:p14="http://schemas.microsoft.com/office/powerpoint/2010/main" val="2724108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6566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3" y="273050"/>
            <a:ext cx="4011084" cy="1162050"/>
          </a:xfrm>
        </p:spPr>
        <p:txBody>
          <a:bodyPr/>
          <a:lstStyle>
            <a:lvl1pPr algn="l">
              <a:defRPr sz="2000" b="1"/>
            </a:lvl1pPr>
          </a:lstStyle>
          <a:p>
            <a:r>
              <a:rPr lang="el-GR"/>
              <a:t>Kλικ για επεξεργασία του τίτλου</a:t>
            </a:r>
            <a:endParaRPr lang="en-US"/>
          </a:p>
        </p:txBody>
      </p:sp>
      <p:sp>
        <p:nvSpPr>
          <p:cNvPr id="3" name="2 - Θέση περιεχομένου"/>
          <p:cNvSpPr>
            <a:spLocks noGrp="1"/>
          </p:cNvSpPr>
          <p:nvPr>
            <p:ph idx="1"/>
          </p:nvPr>
        </p:nvSpPr>
        <p:spPr>
          <a:xfrm>
            <a:off x="4766735"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κειμένου"/>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8599042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1"/>
            <a:ext cx="7315200" cy="566738"/>
          </a:xfrm>
        </p:spPr>
        <p:txBody>
          <a:bodyPr/>
          <a:lstStyle>
            <a:lvl1pPr algn="l">
              <a:defRPr sz="2000" b="1"/>
            </a:lvl1pPr>
          </a:lstStyle>
          <a:p>
            <a:r>
              <a:rPr lang="el-GR"/>
              <a:t>Kλικ για επεξεργασία του τίτλου</a:t>
            </a:r>
            <a:endParaRPr lang="en-US"/>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 Θέση κειμένου"/>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428883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DEAF78-D495-4D5A-8C5A-01D8BD992100}"/>
              </a:ext>
            </a:extLst>
          </p:cNvPr>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a:extLst>
              <a:ext uri="{FF2B5EF4-FFF2-40B4-BE49-F238E27FC236}">
                <a16:creationId xmlns:a16="http://schemas.microsoft.com/office/drawing/2014/main" id="{C2106B56-6D03-4712-985B-37BBCFF17E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850006CE-52F5-44FD-8495-413CDD0633B8}"/>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41287C27-B76F-471C-804A-28872DE908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71003B71-1956-4729-8ED2-A998FEA6B00D}"/>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94B9F2BD-504A-4E67-BFEC-1658F93EC7B9}"/>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8" name="Θέση υποσέλιδου 7">
            <a:extLst>
              <a:ext uri="{FF2B5EF4-FFF2-40B4-BE49-F238E27FC236}">
                <a16:creationId xmlns:a16="http://schemas.microsoft.com/office/drawing/2014/main" id="{F2C52F7F-0BAF-4B5D-85DF-00662B0ED5CE}"/>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6913D1C7-5F38-4F1C-831A-E3132800C32C}"/>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34023186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Tree>
    <p:extLst>
      <p:ext uri="{BB962C8B-B14F-4D97-AF65-F5344CB8AC3E}">
        <p14:creationId xmlns:p14="http://schemas.microsoft.com/office/powerpoint/2010/main" val="15116606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9400119" y="465138"/>
            <a:ext cx="2599268" cy="5326062"/>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1602320" y="465138"/>
            <a:ext cx="7594601" cy="5326062"/>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Tree>
    <p:extLst>
      <p:ext uri="{BB962C8B-B14F-4D97-AF65-F5344CB8AC3E}">
        <p14:creationId xmlns:p14="http://schemas.microsoft.com/office/powerpoint/2010/main" val="34808103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3" name="Group 24">
            <a:extLst>
              <a:ext uri="{FF2B5EF4-FFF2-40B4-BE49-F238E27FC236}">
                <a16:creationId xmlns:a16="http://schemas.microsoft.com/office/drawing/2014/main" id="{514B3996-FECF-4186-A98B-74C560980D84}"/>
              </a:ext>
            </a:extLst>
          </p:cNvPr>
          <p:cNvGrpSpPr>
            <a:grpSpLocks/>
          </p:cNvGrpSpPr>
          <p:nvPr/>
        </p:nvGrpSpPr>
        <p:grpSpPr bwMode="auto">
          <a:xfrm>
            <a:off x="4631267" y="3154363"/>
            <a:ext cx="950384" cy="474662"/>
            <a:chOff x="238" y="1295"/>
            <a:chExt cx="449" cy="299"/>
          </a:xfrm>
        </p:grpSpPr>
        <p:sp>
          <p:nvSpPr>
            <p:cNvPr id="4" name="Rectangle 25">
              <a:extLst>
                <a:ext uri="{FF2B5EF4-FFF2-40B4-BE49-F238E27FC236}">
                  <a16:creationId xmlns:a16="http://schemas.microsoft.com/office/drawing/2014/main" id="{B760700F-E7F7-4311-B12F-CE9E6CE8CA04}"/>
                </a:ext>
              </a:extLst>
            </p:cNvPr>
            <p:cNvSpPr>
              <a:spLocks noChangeAspect="1" noChangeArrowheads="1"/>
            </p:cNvSpPr>
            <p:nvPr/>
          </p:nvSpPr>
          <p:spPr bwMode="ltGray">
            <a:xfrm rot="10800000">
              <a:off x="411" y="1295"/>
              <a:ext cx="276" cy="299"/>
            </a:xfrm>
            <a:prstGeom prst="rect">
              <a:avLst/>
            </a:prstGeom>
            <a:solidFill>
              <a:srgbClr val="CC9933"/>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hangingPunct="1">
                <a:defRPr/>
              </a:pPr>
              <a:endParaRPr kumimoji="1" lang="el-GR" altLang="en-US" sz="2400">
                <a:solidFill>
                  <a:srgbClr val="F8F8F8"/>
                </a:solidFill>
                <a:cs typeface="Arial" panose="020B0604020202020204" pitchFamily="34" charset="0"/>
              </a:endParaRPr>
            </a:p>
          </p:txBody>
        </p:sp>
        <p:sp>
          <p:nvSpPr>
            <p:cNvPr id="5" name="Rectangle 26">
              <a:extLst>
                <a:ext uri="{FF2B5EF4-FFF2-40B4-BE49-F238E27FC236}">
                  <a16:creationId xmlns:a16="http://schemas.microsoft.com/office/drawing/2014/main" id="{E4F58EDB-7B25-42D1-A085-2E22766353E7}"/>
                </a:ext>
              </a:extLst>
            </p:cNvPr>
            <p:cNvSpPr>
              <a:spLocks noChangeAspect="1" noChangeArrowheads="1"/>
            </p:cNvSpPr>
            <p:nvPr/>
          </p:nvSpPr>
          <p:spPr bwMode="ltGray">
            <a:xfrm rot="10800000">
              <a:off x="238" y="1295"/>
              <a:ext cx="207" cy="299"/>
            </a:xfrm>
            <a:prstGeom prst="rect">
              <a:avLst/>
            </a:prstGeom>
            <a:gradFill rotWithShape="0">
              <a:gsLst>
                <a:gs pos="0">
                  <a:srgbClr val="FFFFFF"/>
                </a:gs>
                <a:gs pos="100000">
                  <a:srgbClr val="CC99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hangingPunct="1">
                <a:defRPr/>
              </a:pPr>
              <a:endParaRPr kumimoji="1" lang="el-GR" altLang="en-US" sz="2400">
                <a:solidFill>
                  <a:srgbClr val="F8F8F8"/>
                </a:solidFill>
                <a:cs typeface="Arial" panose="020B0604020202020204" pitchFamily="34" charset="0"/>
              </a:endParaRPr>
            </a:p>
          </p:txBody>
        </p:sp>
      </p:grpSp>
      <p:sp>
        <p:nvSpPr>
          <p:cNvPr id="6" name="Rectangle 27">
            <a:extLst>
              <a:ext uri="{FF2B5EF4-FFF2-40B4-BE49-F238E27FC236}">
                <a16:creationId xmlns:a16="http://schemas.microsoft.com/office/drawing/2014/main" id="{7D5FA9A1-31B3-492A-957E-489533C2D357}"/>
              </a:ext>
            </a:extLst>
          </p:cNvPr>
          <p:cNvSpPr>
            <a:spLocks noChangeAspect="1" noChangeArrowheads="1"/>
          </p:cNvSpPr>
          <p:nvPr/>
        </p:nvSpPr>
        <p:spPr bwMode="ltGray">
          <a:xfrm>
            <a:off x="4819651" y="2544763"/>
            <a:ext cx="584200" cy="47466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hangingPunct="1">
              <a:defRPr/>
            </a:pPr>
            <a:endParaRPr kumimoji="1" lang="el-GR" altLang="en-US" sz="2400">
              <a:solidFill>
                <a:srgbClr val="F8F8F8"/>
              </a:solidFill>
              <a:cs typeface="Arial" panose="020B0604020202020204" pitchFamily="34" charset="0"/>
            </a:endParaRPr>
          </a:p>
        </p:txBody>
      </p:sp>
      <p:sp>
        <p:nvSpPr>
          <p:cNvPr id="7" name="Rectangle 28">
            <a:extLst>
              <a:ext uri="{FF2B5EF4-FFF2-40B4-BE49-F238E27FC236}">
                <a16:creationId xmlns:a16="http://schemas.microsoft.com/office/drawing/2014/main" id="{451C905C-ED88-4467-ABB2-831F0FA7C156}"/>
              </a:ext>
            </a:extLst>
          </p:cNvPr>
          <p:cNvSpPr>
            <a:spLocks noChangeAspect="1" noChangeArrowheads="1"/>
          </p:cNvSpPr>
          <p:nvPr/>
        </p:nvSpPr>
        <p:spPr bwMode="ltGray">
          <a:xfrm>
            <a:off x="5329767" y="2544763"/>
            <a:ext cx="438151" cy="474662"/>
          </a:xfrm>
          <a:prstGeom prst="rect">
            <a:avLst/>
          </a:prstGeom>
          <a:gradFill rotWithShape="0">
            <a:gsLst>
              <a:gs pos="0">
                <a:srgbClr val="CCCC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hangingPunct="1">
              <a:defRPr/>
            </a:pPr>
            <a:endParaRPr kumimoji="1" lang="el-GR" altLang="en-US" sz="2400">
              <a:solidFill>
                <a:srgbClr val="F8F8F8"/>
              </a:solidFill>
              <a:cs typeface="Arial" panose="020B0604020202020204" pitchFamily="34" charset="0"/>
            </a:endParaRPr>
          </a:p>
        </p:txBody>
      </p:sp>
      <p:sp>
        <p:nvSpPr>
          <p:cNvPr id="8" name="Rectangle 29">
            <a:extLst>
              <a:ext uri="{FF2B5EF4-FFF2-40B4-BE49-F238E27FC236}">
                <a16:creationId xmlns:a16="http://schemas.microsoft.com/office/drawing/2014/main" id="{876B19FA-2194-425A-918A-A4CA89F05705}"/>
              </a:ext>
            </a:extLst>
          </p:cNvPr>
          <p:cNvSpPr>
            <a:spLocks noChangeAspect="1" noChangeArrowheads="1"/>
          </p:cNvSpPr>
          <p:nvPr/>
        </p:nvSpPr>
        <p:spPr bwMode="ltGray">
          <a:xfrm>
            <a:off x="4984752" y="2967038"/>
            <a:ext cx="563033" cy="474662"/>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hangingPunct="1">
              <a:defRPr/>
            </a:pPr>
            <a:endParaRPr kumimoji="1" lang="el-GR" altLang="en-US" sz="2400">
              <a:solidFill>
                <a:srgbClr val="F8F8F8"/>
              </a:solidFill>
              <a:cs typeface="Arial" panose="020B0604020202020204" pitchFamily="34" charset="0"/>
            </a:endParaRPr>
          </a:p>
        </p:txBody>
      </p:sp>
      <p:sp>
        <p:nvSpPr>
          <p:cNvPr id="9" name="Rectangle 30">
            <a:extLst>
              <a:ext uri="{FF2B5EF4-FFF2-40B4-BE49-F238E27FC236}">
                <a16:creationId xmlns:a16="http://schemas.microsoft.com/office/drawing/2014/main" id="{628AD2B8-6283-4063-B7FA-EE063A9C9D17}"/>
              </a:ext>
            </a:extLst>
          </p:cNvPr>
          <p:cNvSpPr>
            <a:spLocks noChangeAspect="1" noChangeArrowheads="1"/>
          </p:cNvSpPr>
          <p:nvPr/>
        </p:nvSpPr>
        <p:spPr bwMode="ltGray">
          <a:xfrm>
            <a:off x="5477933" y="2967038"/>
            <a:ext cx="491067" cy="474662"/>
          </a:xfrm>
          <a:prstGeom prst="rect">
            <a:avLst/>
          </a:prstGeom>
          <a:gradFill rotWithShape="0">
            <a:gsLst>
              <a:gs pos="0">
                <a:srgbClr val="003366"/>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hangingPunct="1">
              <a:defRPr/>
            </a:pPr>
            <a:endParaRPr kumimoji="1" lang="el-GR" altLang="en-US" sz="2400">
              <a:solidFill>
                <a:srgbClr val="F8F8F8"/>
              </a:solidFill>
              <a:cs typeface="Arial" panose="020B0604020202020204" pitchFamily="34" charset="0"/>
            </a:endParaRPr>
          </a:p>
        </p:txBody>
      </p:sp>
      <p:sp>
        <p:nvSpPr>
          <p:cNvPr id="10" name="Rectangle 31">
            <a:extLst>
              <a:ext uri="{FF2B5EF4-FFF2-40B4-BE49-F238E27FC236}">
                <a16:creationId xmlns:a16="http://schemas.microsoft.com/office/drawing/2014/main" id="{2B49F2E9-F5A3-4973-B9C1-AEAB84304705}"/>
              </a:ext>
            </a:extLst>
          </p:cNvPr>
          <p:cNvSpPr>
            <a:spLocks noChangeAspect="1" noChangeArrowheads="1"/>
          </p:cNvSpPr>
          <p:nvPr/>
        </p:nvSpPr>
        <p:spPr bwMode="ltGray">
          <a:xfrm>
            <a:off x="4432300" y="2894014"/>
            <a:ext cx="747184" cy="422275"/>
          </a:xfrm>
          <a:prstGeom prst="rect">
            <a:avLst/>
          </a:prstGeom>
          <a:gradFill rotWithShape="0">
            <a:gsLst>
              <a:gs pos="0">
                <a:srgbClr val="FFFFFF"/>
              </a:gs>
              <a:gs pos="100000">
                <a:srgbClr val="669999"/>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hangingPunct="1">
              <a:defRPr/>
            </a:pPr>
            <a:endParaRPr kumimoji="1" lang="el-GR" altLang="en-US" sz="2400">
              <a:solidFill>
                <a:srgbClr val="F8F8F8"/>
              </a:solidFill>
              <a:cs typeface="Arial" panose="020B0604020202020204" pitchFamily="34" charset="0"/>
            </a:endParaRPr>
          </a:p>
        </p:txBody>
      </p:sp>
      <p:sp>
        <p:nvSpPr>
          <p:cNvPr id="11" name="Line 10">
            <a:extLst>
              <a:ext uri="{FF2B5EF4-FFF2-40B4-BE49-F238E27FC236}">
                <a16:creationId xmlns:a16="http://schemas.microsoft.com/office/drawing/2014/main" id="{F6911E72-3CFD-4DF7-BAE8-8AE9DD3760BE}"/>
              </a:ext>
            </a:extLst>
          </p:cNvPr>
          <p:cNvSpPr>
            <a:spLocks noChangeAspect="1" noChangeShapeType="1"/>
          </p:cNvSpPr>
          <p:nvPr/>
        </p:nvSpPr>
        <p:spPr bwMode="auto">
          <a:xfrm>
            <a:off x="5278967" y="2436814"/>
            <a:ext cx="0" cy="10509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sz="1800"/>
          </a:p>
        </p:txBody>
      </p:sp>
      <p:grpSp>
        <p:nvGrpSpPr>
          <p:cNvPr id="12" name="Group 33">
            <a:extLst>
              <a:ext uri="{FF2B5EF4-FFF2-40B4-BE49-F238E27FC236}">
                <a16:creationId xmlns:a16="http://schemas.microsoft.com/office/drawing/2014/main" id="{70BCDAF0-55E1-4175-A4B1-B5BE4E4ED456}"/>
              </a:ext>
            </a:extLst>
          </p:cNvPr>
          <p:cNvGrpSpPr>
            <a:grpSpLocks/>
          </p:cNvGrpSpPr>
          <p:nvPr/>
        </p:nvGrpSpPr>
        <p:grpSpPr bwMode="auto">
          <a:xfrm>
            <a:off x="4440767" y="2489201"/>
            <a:ext cx="1551517" cy="1192213"/>
            <a:chOff x="2098" y="1568"/>
            <a:chExt cx="733" cy="751"/>
          </a:xfrm>
        </p:grpSpPr>
        <p:grpSp>
          <p:nvGrpSpPr>
            <p:cNvPr id="13" name="Group 34">
              <a:extLst>
                <a:ext uri="{FF2B5EF4-FFF2-40B4-BE49-F238E27FC236}">
                  <a16:creationId xmlns:a16="http://schemas.microsoft.com/office/drawing/2014/main" id="{66FD3895-13B4-47D2-A29C-6234A11B88EE}"/>
                </a:ext>
              </a:extLst>
            </p:cNvPr>
            <p:cNvGrpSpPr>
              <a:grpSpLocks/>
            </p:cNvGrpSpPr>
            <p:nvPr userDrawn="1"/>
          </p:nvGrpSpPr>
          <p:grpSpPr bwMode="auto">
            <a:xfrm>
              <a:off x="2192" y="2020"/>
              <a:ext cx="449" cy="299"/>
              <a:chOff x="238" y="1295"/>
              <a:chExt cx="449" cy="299"/>
            </a:xfrm>
          </p:grpSpPr>
          <p:sp>
            <p:nvSpPr>
              <p:cNvPr id="20" name="Rectangle 13">
                <a:extLst>
                  <a:ext uri="{FF2B5EF4-FFF2-40B4-BE49-F238E27FC236}">
                    <a16:creationId xmlns:a16="http://schemas.microsoft.com/office/drawing/2014/main" id="{CD4823D4-8F0C-44CE-82E6-6E647987BD2D}"/>
                  </a:ext>
                </a:extLst>
              </p:cNvPr>
              <p:cNvSpPr>
                <a:spLocks noChangeAspect="1" noChangeArrowheads="1"/>
              </p:cNvSpPr>
              <p:nvPr userDrawn="1"/>
            </p:nvSpPr>
            <p:spPr bwMode="ltGray">
              <a:xfrm rot="10800000">
                <a:off x="411" y="1295"/>
                <a:ext cx="276" cy="299"/>
              </a:xfrm>
              <a:prstGeom prst="rect">
                <a:avLst/>
              </a:prstGeom>
              <a:solidFill>
                <a:srgbClr val="CC9933"/>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hangingPunct="1">
                  <a:defRPr/>
                </a:pPr>
                <a:endParaRPr kumimoji="1" lang="el-GR" altLang="en-US" sz="2400">
                  <a:solidFill>
                    <a:srgbClr val="F8F8F8"/>
                  </a:solidFill>
                  <a:cs typeface="Arial" panose="020B0604020202020204" pitchFamily="34" charset="0"/>
                </a:endParaRPr>
              </a:p>
            </p:txBody>
          </p:sp>
          <p:sp>
            <p:nvSpPr>
              <p:cNvPr id="21" name="Rectangle 14">
                <a:extLst>
                  <a:ext uri="{FF2B5EF4-FFF2-40B4-BE49-F238E27FC236}">
                    <a16:creationId xmlns:a16="http://schemas.microsoft.com/office/drawing/2014/main" id="{EC1CCEE5-C573-430A-8636-96F30D2844F3}"/>
                  </a:ext>
                </a:extLst>
              </p:cNvPr>
              <p:cNvSpPr>
                <a:spLocks noChangeAspect="1" noChangeArrowheads="1"/>
              </p:cNvSpPr>
              <p:nvPr userDrawn="1"/>
            </p:nvSpPr>
            <p:spPr bwMode="ltGray">
              <a:xfrm rot="10800000">
                <a:off x="238" y="1295"/>
                <a:ext cx="207" cy="299"/>
              </a:xfrm>
              <a:prstGeom prst="rect">
                <a:avLst/>
              </a:prstGeom>
              <a:gradFill rotWithShape="0">
                <a:gsLst>
                  <a:gs pos="0">
                    <a:srgbClr val="FFFFFF"/>
                  </a:gs>
                  <a:gs pos="100000">
                    <a:srgbClr val="CC99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hangingPunct="1">
                  <a:defRPr/>
                </a:pPr>
                <a:endParaRPr kumimoji="1" lang="el-GR" altLang="en-US" sz="2400">
                  <a:solidFill>
                    <a:srgbClr val="F8F8F8"/>
                  </a:solidFill>
                  <a:cs typeface="Arial" panose="020B0604020202020204" pitchFamily="34" charset="0"/>
                </a:endParaRPr>
              </a:p>
            </p:txBody>
          </p:sp>
        </p:grpSp>
        <p:sp>
          <p:nvSpPr>
            <p:cNvPr id="14" name="Rectangle 15">
              <a:extLst>
                <a:ext uri="{FF2B5EF4-FFF2-40B4-BE49-F238E27FC236}">
                  <a16:creationId xmlns:a16="http://schemas.microsoft.com/office/drawing/2014/main" id="{59E4C375-188C-4A6D-9C3D-CA7A97D4CCB5}"/>
                </a:ext>
              </a:extLst>
            </p:cNvPr>
            <p:cNvSpPr>
              <a:spLocks noChangeAspect="1" noChangeArrowheads="1"/>
            </p:cNvSpPr>
            <p:nvPr userDrawn="1"/>
          </p:nvSpPr>
          <p:spPr bwMode="ltGray">
            <a:xfrm>
              <a:off x="2281" y="1636"/>
              <a:ext cx="276" cy="29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hangingPunct="1">
                <a:defRPr/>
              </a:pPr>
              <a:endParaRPr kumimoji="1" lang="el-GR" altLang="en-US" sz="2400">
                <a:solidFill>
                  <a:srgbClr val="F8F8F8"/>
                </a:solidFill>
                <a:cs typeface="Arial" panose="020B0604020202020204" pitchFamily="34" charset="0"/>
              </a:endParaRPr>
            </a:p>
          </p:txBody>
        </p:sp>
        <p:sp>
          <p:nvSpPr>
            <p:cNvPr id="15" name="Rectangle 16">
              <a:extLst>
                <a:ext uri="{FF2B5EF4-FFF2-40B4-BE49-F238E27FC236}">
                  <a16:creationId xmlns:a16="http://schemas.microsoft.com/office/drawing/2014/main" id="{DFB562D8-82E0-44D8-A55A-E96D3BB3376A}"/>
                </a:ext>
              </a:extLst>
            </p:cNvPr>
            <p:cNvSpPr>
              <a:spLocks noChangeAspect="1" noChangeArrowheads="1"/>
            </p:cNvSpPr>
            <p:nvPr userDrawn="1"/>
          </p:nvSpPr>
          <p:spPr bwMode="ltGray">
            <a:xfrm>
              <a:off x="2522" y="1636"/>
              <a:ext cx="207" cy="299"/>
            </a:xfrm>
            <a:prstGeom prst="rect">
              <a:avLst/>
            </a:prstGeom>
            <a:gradFill rotWithShape="0">
              <a:gsLst>
                <a:gs pos="0">
                  <a:srgbClr val="CCCC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hangingPunct="1">
                <a:defRPr/>
              </a:pPr>
              <a:endParaRPr kumimoji="1" lang="el-GR" altLang="en-US" sz="2400">
                <a:solidFill>
                  <a:srgbClr val="F8F8F8"/>
                </a:solidFill>
                <a:cs typeface="Arial" panose="020B0604020202020204" pitchFamily="34" charset="0"/>
              </a:endParaRPr>
            </a:p>
          </p:txBody>
        </p:sp>
        <p:sp>
          <p:nvSpPr>
            <p:cNvPr id="16" name="Rectangle 17">
              <a:extLst>
                <a:ext uri="{FF2B5EF4-FFF2-40B4-BE49-F238E27FC236}">
                  <a16:creationId xmlns:a16="http://schemas.microsoft.com/office/drawing/2014/main" id="{F7EBEB6F-EDB2-4762-8DA4-93F63670891C}"/>
                </a:ext>
              </a:extLst>
            </p:cNvPr>
            <p:cNvSpPr>
              <a:spLocks noChangeAspect="1" noChangeArrowheads="1"/>
            </p:cNvSpPr>
            <p:nvPr userDrawn="1"/>
          </p:nvSpPr>
          <p:spPr bwMode="ltGray">
            <a:xfrm>
              <a:off x="2366" y="1902"/>
              <a:ext cx="266" cy="299"/>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hangingPunct="1">
                <a:defRPr/>
              </a:pPr>
              <a:endParaRPr kumimoji="1" lang="el-GR" altLang="en-US" sz="2400">
                <a:solidFill>
                  <a:srgbClr val="F8F8F8"/>
                </a:solidFill>
                <a:cs typeface="Arial" panose="020B0604020202020204" pitchFamily="34" charset="0"/>
              </a:endParaRPr>
            </a:p>
          </p:txBody>
        </p:sp>
        <p:sp>
          <p:nvSpPr>
            <p:cNvPr id="17" name="Rectangle 18">
              <a:extLst>
                <a:ext uri="{FF2B5EF4-FFF2-40B4-BE49-F238E27FC236}">
                  <a16:creationId xmlns:a16="http://schemas.microsoft.com/office/drawing/2014/main" id="{B91AEA8F-785F-47C3-B75A-A18AF4169FD7}"/>
                </a:ext>
              </a:extLst>
            </p:cNvPr>
            <p:cNvSpPr>
              <a:spLocks noChangeAspect="1" noChangeArrowheads="1"/>
            </p:cNvSpPr>
            <p:nvPr userDrawn="1"/>
          </p:nvSpPr>
          <p:spPr bwMode="ltGray">
            <a:xfrm>
              <a:off x="2599" y="1902"/>
              <a:ext cx="232" cy="299"/>
            </a:xfrm>
            <a:prstGeom prst="rect">
              <a:avLst/>
            </a:prstGeom>
            <a:gradFill rotWithShape="0">
              <a:gsLst>
                <a:gs pos="0">
                  <a:srgbClr val="333399"/>
                </a:gs>
                <a:gs pos="100000">
                  <a:srgbClr val="FFFFFF">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hangingPunct="1">
                <a:defRPr/>
              </a:pPr>
              <a:endParaRPr kumimoji="1" lang="el-GR" altLang="en-US" sz="2400">
                <a:solidFill>
                  <a:srgbClr val="F8F8F8"/>
                </a:solidFill>
                <a:cs typeface="Arial" panose="020B0604020202020204" pitchFamily="34" charset="0"/>
              </a:endParaRPr>
            </a:p>
          </p:txBody>
        </p:sp>
        <p:sp>
          <p:nvSpPr>
            <p:cNvPr id="18" name="Rectangle 19">
              <a:extLst>
                <a:ext uri="{FF2B5EF4-FFF2-40B4-BE49-F238E27FC236}">
                  <a16:creationId xmlns:a16="http://schemas.microsoft.com/office/drawing/2014/main" id="{66F3813A-7697-4734-AC8D-67AF1912289A}"/>
                </a:ext>
              </a:extLst>
            </p:cNvPr>
            <p:cNvSpPr>
              <a:spLocks noChangeAspect="1" noChangeArrowheads="1"/>
            </p:cNvSpPr>
            <p:nvPr userDrawn="1"/>
          </p:nvSpPr>
          <p:spPr bwMode="ltGray">
            <a:xfrm>
              <a:off x="2098" y="1856"/>
              <a:ext cx="353" cy="266"/>
            </a:xfrm>
            <a:prstGeom prst="rect">
              <a:avLst/>
            </a:prstGeom>
            <a:gradFill rotWithShape="0">
              <a:gsLst>
                <a:gs pos="0">
                  <a:srgbClr val="FFFFFF">
                    <a:alpha val="0"/>
                  </a:srgbClr>
                </a:gs>
                <a:gs pos="100000">
                  <a:srgbClr val="3366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hangingPunct="1">
                <a:defRPr/>
              </a:pPr>
              <a:endParaRPr kumimoji="1" lang="el-GR" altLang="en-US" sz="2400">
                <a:solidFill>
                  <a:srgbClr val="F8F8F8"/>
                </a:solidFill>
                <a:cs typeface="Arial" panose="020B0604020202020204" pitchFamily="34" charset="0"/>
              </a:endParaRPr>
            </a:p>
          </p:txBody>
        </p:sp>
        <p:sp>
          <p:nvSpPr>
            <p:cNvPr id="19" name="Line 20">
              <a:extLst>
                <a:ext uri="{FF2B5EF4-FFF2-40B4-BE49-F238E27FC236}">
                  <a16:creationId xmlns:a16="http://schemas.microsoft.com/office/drawing/2014/main" id="{0694636F-7FD3-42B4-8DD8-87BFE709D215}"/>
                </a:ext>
              </a:extLst>
            </p:cNvPr>
            <p:cNvSpPr>
              <a:spLocks noChangeAspect="1" noChangeShapeType="1"/>
            </p:cNvSpPr>
            <p:nvPr userDrawn="1"/>
          </p:nvSpPr>
          <p:spPr bwMode="auto">
            <a:xfrm>
              <a:off x="2492" y="1568"/>
              <a:ext cx="0" cy="6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sz="1800"/>
            </a:p>
          </p:txBody>
        </p:sp>
      </p:grpSp>
      <p:pic>
        <p:nvPicPr>
          <p:cNvPr id="22" name="Picture 43" descr="Macintosh HD:Users:sharong:Desktop:">
            <a:extLst>
              <a:ext uri="{FF2B5EF4-FFF2-40B4-BE49-F238E27FC236}">
                <a16:creationId xmlns:a16="http://schemas.microsoft.com/office/drawing/2014/main" id="{0BBB450E-2CAE-42C0-9D55-3F44468B134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3175"/>
            <a:ext cx="42841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44">
            <a:extLst>
              <a:ext uri="{FF2B5EF4-FFF2-40B4-BE49-F238E27FC236}">
                <a16:creationId xmlns:a16="http://schemas.microsoft.com/office/drawing/2014/main" id="{D6687203-980A-4E93-8617-5106C4790696}"/>
              </a:ext>
            </a:extLst>
          </p:cNvPr>
          <p:cNvSpPr>
            <a:spLocks noChangeArrowheads="1"/>
          </p:cNvSpPr>
          <p:nvPr/>
        </p:nvSpPr>
        <p:spPr bwMode="gray">
          <a:xfrm flipV="1">
            <a:off x="4881033" y="3314700"/>
            <a:ext cx="7069667" cy="46038"/>
          </a:xfrm>
          <a:prstGeom prst="rect">
            <a:avLst/>
          </a:prstGeom>
          <a:gradFill rotWithShape="0">
            <a:gsLst>
              <a:gs pos="0">
                <a:srgbClr val="000000"/>
              </a:gs>
              <a:gs pos="100000">
                <a:srgbClr val="FFFFFF">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hangingPunct="1">
              <a:defRPr/>
            </a:pPr>
            <a:endParaRPr kumimoji="1" lang="el-GR" altLang="en-US" sz="2400">
              <a:solidFill>
                <a:srgbClr val="F8F8F8"/>
              </a:solidFill>
              <a:cs typeface="Arial" panose="020B0604020202020204" pitchFamily="34" charset="0"/>
            </a:endParaRPr>
          </a:p>
        </p:txBody>
      </p:sp>
      <p:sp>
        <p:nvSpPr>
          <p:cNvPr id="24" name="Rectangle 24">
            <a:extLst>
              <a:ext uri="{FF2B5EF4-FFF2-40B4-BE49-F238E27FC236}">
                <a16:creationId xmlns:a16="http://schemas.microsoft.com/office/drawing/2014/main" id="{99C2D8B4-B6F4-44DE-96C1-4DDE06DD51B8}"/>
              </a:ext>
            </a:extLst>
          </p:cNvPr>
          <p:cNvSpPr>
            <a:spLocks noChangeArrowheads="1"/>
          </p:cNvSpPr>
          <p:nvPr userDrawn="1"/>
        </p:nvSpPr>
        <p:spPr bwMode="auto">
          <a:xfrm>
            <a:off x="4229101" y="0"/>
            <a:ext cx="139700" cy="6858000"/>
          </a:xfrm>
          <a:prstGeom prst="rect">
            <a:avLst/>
          </a:prstGeom>
          <a:gradFill rotWithShape="0">
            <a:gsLst>
              <a:gs pos="0">
                <a:srgbClr val="CC9933"/>
              </a:gs>
              <a:gs pos="100000">
                <a:srgbClr val="FFFFFF"/>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914400" eaLnBrk="1" hangingPunct="1">
              <a:defRPr/>
            </a:pPr>
            <a:endParaRPr lang="en-US" altLang="en-US" sz="1800">
              <a:solidFill>
                <a:srgbClr val="F8F8F8"/>
              </a:solidFill>
              <a:cs typeface="Arial" panose="020B0604020202020204" pitchFamily="34" charset="0"/>
            </a:endParaRPr>
          </a:p>
        </p:txBody>
      </p:sp>
      <p:sp>
        <p:nvSpPr>
          <p:cNvPr id="973847" name="Rectangle 23"/>
          <p:cNvSpPr>
            <a:spLocks noGrp="1" noChangeArrowheads="1"/>
          </p:cNvSpPr>
          <p:nvPr>
            <p:ph type="ctrTitle"/>
          </p:nvPr>
        </p:nvSpPr>
        <p:spPr>
          <a:xfrm>
            <a:off x="6081185" y="1828800"/>
            <a:ext cx="5911849" cy="1371600"/>
          </a:xfrm>
        </p:spPr>
        <p:txBody>
          <a:bodyPr/>
          <a:lstStyle>
            <a:lvl1pPr algn="r">
              <a:defRPr sz="4000" b="0">
                <a:solidFill>
                  <a:srgbClr val="001C68"/>
                </a:solidFill>
                <a:effectLst/>
                <a:latin typeface="Impact" pitchFamily="34" charset="0"/>
              </a:defRPr>
            </a:lvl1pPr>
          </a:lstStyle>
          <a:p>
            <a:r>
              <a:rPr lang="en-US"/>
              <a:t>Click to edit Master title style</a:t>
            </a:r>
          </a:p>
        </p:txBody>
      </p:sp>
    </p:spTree>
    <p:extLst>
      <p:ext uri="{BB962C8B-B14F-4D97-AF65-F5344CB8AC3E}">
        <p14:creationId xmlns:p14="http://schemas.microsoft.com/office/powerpoint/2010/main" val="24971958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Tree>
    <p:extLst>
      <p:ext uri="{BB962C8B-B14F-4D97-AF65-F5344CB8AC3E}">
        <p14:creationId xmlns:p14="http://schemas.microsoft.com/office/powerpoint/2010/main" val="15952395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26952509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1602318" y="1295400"/>
            <a:ext cx="5096933"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6902451" y="1295400"/>
            <a:ext cx="5096933"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Tree>
    <p:extLst>
      <p:ext uri="{BB962C8B-B14F-4D97-AF65-F5344CB8AC3E}">
        <p14:creationId xmlns:p14="http://schemas.microsoft.com/office/powerpoint/2010/main" val="22074847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Tree>
    <p:extLst>
      <p:ext uri="{BB962C8B-B14F-4D97-AF65-F5344CB8AC3E}">
        <p14:creationId xmlns:p14="http://schemas.microsoft.com/office/powerpoint/2010/main" val="2171223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Tree>
    <p:extLst>
      <p:ext uri="{BB962C8B-B14F-4D97-AF65-F5344CB8AC3E}">
        <p14:creationId xmlns:p14="http://schemas.microsoft.com/office/powerpoint/2010/main" val="31853404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89031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lstStyle>
            <a:lvl1pPr algn="l">
              <a:defRPr sz="2000" b="1"/>
            </a:lvl1pPr>
          </a:lstStyle>
          <a:p>
            <a:r>
              <a:rPr lang="el-GR"/>
              <a:t>Kλικ για επεξεργασία του τίτλου</a:t>
            </a:r>
            <a:endParaRPr lang="en-US"/>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4078919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65A52A-1DAA-402B-8A4A-2FBE6D9F1065}"/>
              </a:ext>
            </a:extLst>
          </p:cNvPr>
          <p:cNvSpPr>
            <a:spLocks noGrp="1"/>
          </p:cNvSpPr>
          <p:nvPr>
            <p:ph type="title"/>
          </p:nvPr>
        </p:nvSpPr>
        <p:spPr/>
        <p:txBody>
          <a:bodyPr/>
          <a:lstStyle/>
          <a:p>
            <a:r>
              <a:rPr lang="el-GR"/>
              <a:t>Στυλ κύριου τίτλου</a:t>
            </a:r>
          </a:p>
        </p:txBody>
      </p:sp>
      <p:sp>
        <p:nvSpPr>
          <p:cNvPr id="3" name="Θέση ημερομηνίας 2">
            <a:extLst>
              <a:ext uri="{FF2B5EF4-FFF2-40B4-BE49-F238E27FC236}">
                <a16:creationId xmlns:a16="http://schemas.microsoft.com/office/drawing/2014/main" id="{A0AFCE30-993D-4642-95DB-B7910EC66667}"/>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4" name="Θέση υποσέλιδου 3">
            <a:extLst>
              <a:ext uri="{FF2B5EF4-FFF2-40B4-BE49-F238E27FC236}">
                <a16:creationId xmlns:a16="http://schemas.microsoft.com/office/drawing/2014/main" id="{590CEA58-6EFC-486C-8815-F11BC6AD05A4}"/>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ABC7B301-994F-4044-BCD9-7C8FCD4E736B}"/>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15960613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lstStyle>
            <a:lvl1pPr algn="l">
              <a:defRPr sz="2000" b="1"/>
            </a:lvl1pPr>
          </a:lstStyle>
          <a:p>
            <a:r>
              <a:rPr lang="el-GR"/>
              <a:t>Kλικ για επεξεργασία του τίτλου</a:t>
            </a:r>
            <a:endParaRPr lang="en-US"/>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15499560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Tree>
    <p:extLst>
      <p:ext uri="{BB962C8B-B14F-4D97-AF65-F5344CB8AC3E}">
        <p14:creationId xmlns:p14="http://schemas.microsoft.com/office/powerpoint/2010/main" val="4407485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9400117" y="465138"/>
            <a:ext cx="2599267" cy="5326062"/>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1602317" y="465138"/>
            <a:ext cx="7594600" cy="5326062"/>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Tree>
    <p:extLst>
      <p:ext uri="{BB962C8B-B14F-4D97-AF65-F5344CB8AC3E}">
        <p14:creationId xmlns:p14="http://schemas.microsoft.com/office/powerpoint/2010/main" val="473301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8"/>
            <a:ext cx="10363200" cy="1470025"/>
          </a:xfrm>
        </p:spPr>
        <p:txBody>
          <a:bodyPr/>
          <a:lstStyle/>
          <a:p>
            <a:r>
              <a:rPr lang="el-GR"/>
              <a:t>Kλικ για επεξεργασία του τίτλου</a:t>
            </a:r>
            <a:endParaRPr lang="en-US"/>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endParaRPr lang="en-US"/>
          </a:p>
        </p:txBody>
      </p:sp>
    </p:spTree>
    <p:extLst>
      <p:ext uri="{BB962C8B-B14F-4D97-AF65-F5344CB8AC3E}">
        <p14:creationId xmlns:p14="http://schemas.microsoft.com/office/powerpoint/2010/main" val="19935796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Tree>
    <p:extLst>
      <p:ext uri="{BB962C8B-B14F-4D97-AF65-F5344CB8AC3E}">
        <p14:creationId xmlns:p14="http://schemas.microsoft.com/office/powerpoint/2010/main" val="25774322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963084" y="2906716"/>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21625668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Tree>
    <p:extLst>
      <p:ext uri="{BB962C8B-B14F-4D97-AF65-F5344CB8AC3E}">
        <p14:creationId xmlns:p14="http://schemas.microsoft.com/office/powerpoint/2010/main" val="7048026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κειμένου"/>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Tree>
    <p:extLst>
      <p:ext uri="{BB962C8B-B14F-4D97-AF65-F5344CB8AC3E}">
        <p14:creationId xmlns:p14="http://schemas.microsoft.com/office/powerpoint/2010/main" val="32048718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Tree>
    <p:extLst>
      <p:ext uri="{BB962C8B-B14F-4D97-AF65-F5344CB8AC3E}">
        <p14:creationId xmlns:p14="http://schemas.microsoft.com/office/powerpoint/2010/main" val="30835440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301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42276253-F3C2-40CB-89BF-2E007B44AEB5}"/>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3" name="Θέση υποσέλιδου 2">
            <a:extLst>
              <a:ext uri="{FF2B5EF4-FFF2-40B4-BE49-F238E27FC236}">
                <a16:creationId xmlns:a16="http://schemas.microsoft.com/office/drawing/2014/main" id="{D5E97E96-5C31-44E8-B8B7-CE29ED7F6742}"/>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73426F39-3E86-4AB7-A994-FF91582E687C}"/>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36495348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3" y="273050"/>
            <a:ext cx="4011084" cy="1162050"/>
          </a:xfrm>
        </p:spPr>
        <p:txBody>
          <a:bodyPr anchor="b"/>
          <a:lstStyle>
            <a:lvl1pPr algn="l">
              <a:defRPr sz="2000" b="1"/>
            </a:lvl1pPr>
          </a:lstStyle>
          <a:p>
            <a:r>
              <a:rPr lang="el-GR"/>
              <a:t>Kλικ για επεξεργασία του τίτλου</a:t>
            </a:r>
            <a:endParaRPr lang="en-US"/>
          </a:p>
        </p:txBody>
      </p:sp>
      <p:sp>
        <p:nvSpPr>
          <p:cNvPr id="3" name="2 - Θέση περιεχομένου"/>
          <p:cNvSpPr>
            <a:spLocks noGrp="1"/>
          </p:cNvSpPr>
          <p:nvPr>
            <p:ph idx="1"/>
          </p:nvPr>
        </p:nvSpPr>
        <p:spPr>
          <a:xfrm>
            <a:off x="4766735"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κειμένου"/>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35101190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1"/>
            <a:ext cx="7315200" cy="566738"/>
          </a:xfrm>
        </p:spPr>
        <p:txBody>
          <a:bodyPr anchor="b"/>
          <a:lstStyle>
            <a:lvl1pPr algn="l">
              <a:defRPr sz="2000" b="1"/>
            </a:lvl1pPr>
          </a:lstStyle>
          <a:p>
            <a:r>
              <a:rPr lang="el-GR"/>
              <a:t>Kλικ για επεξεργασία του τίτλου</a:t>
            </a:r>
            <a:endParaRPr lang="en-US"/>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 Θέση κειμένου"/>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6139385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Tree>
    <p:extLst>
      <p:ext uri="{BB962C8B-B14F-4D97-AF65-F5344CB8AC3E}">
        <p14:creationId xmlns:p14="http://schemas.microsoft.com/office/powerpoint/2010/main" val="12776144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41"/>
            <a:ext cx="2743200" cy="5851525"/>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609600" y="274641"/>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Tree>
    <p:extLst>
      <p:ext uri="{BB962C8B-B14F-4D97-AF65-F5344CB8AC3E}">
        <p14:creationId xmlns:p14="http://schemas.microsoft.com/office/powerpoint/2010/main" val="20988088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B7CF120-C851-4E7A-8555-77A1A099BE33}"/>
              </a:ext>
            </a:extLst>
          </p:cNvPr>
          <p:cNvGrpSpPr>
            <a:grpSpLocks/>
          </p:cNvGrpSpPr>
          <p:nvPr/>
        </p:nvGrpSpPr>
        <p:grpSpPr bwMode="auto">
          <a:xfrm>
            <a:off x="-4233" y="2438401"/>
            <a:ext cx="12196233" cy="1063625"/>
            <a:chOff x="-2" y="1536"/>
            <a:chExt cx="5762" cy="670"/>
          </a:xfrm>
        </p:grpSpPr>
        <p:grpSp>
          <p:nvGrpSpPr>
            <p:cNvPr id="5" name="Group 3">
              <a:extLst>
                <a:ext uri="{FF2B5EF4-FFF2-40B4-BE49-F238E27FC236}">
                  <a16:creationId xmlns:a16="http://schemas.microsoft.com/office/drawing/2014/main" id="{02C05584-28AB-4B30-AE6E-AC4A507786DA}"/>
                </a:ext>
              </a:extLst>
            </p:cNvPr>
            <p:cNvGrpSpPr>
              <a:grpSpLocks/>
            </p:cNvGrpSpPr>
            <p:nvPr/>
          </p:nvGrpSpPr>
          <p:grpSpPr bwMode="auto">
            <a:xfrm flipH="1">
              <a:off x="-2" y="1562"/>
              <a:ext cx="5774" cy="644"/>
              <a:chOff x="-14" y="1562"/>
              <a:chExt cx="5774" cy="644"/>
            </a:xfrm>
          </p:grpSpPr>
          <p:sp>
            <p:nvSpPr>
              <p:cNvPr id="8" name="Freeform 4">
                <a:extLst>
                  <a:ext uri="{FF2B5EF4-FFF2-40B4-BE49-F238E27FC236}">
                    <a16:creationId xmlns:a16="http://schemas.microsoft.com/office/drawing/2014/main" id="{F2CA90EA-26A0-4A2A-8F73-A22F40EA8C3E}"/>
                  </a:ext>
                </a:extLst>
              </p:cNvPr>
              <p:cNvSpPr>
                <a:spLocks/>
              </p:cNvSpPr>
              <p:nvPr/>
            </p:nvSpPr>
            <p:spPr bwMode="ltGray">
              <a:xfrm rot="-5400000">
                <a:off x="2534" y="-993"/>
                <a:ext cx="624" cy="5745"/>
              </a:xfrm>
              <a:custGeom>
                <a:avLst/>
                <a:gdLst>
                  <a:gd name="T0" fmla="*/ 0 w 1000"/>
                  <a:gd name="T1" fmla="*/ 0 h 720"/>
                  <a:gd name="T2" fmla="*/ 0 w 1000"/>
                  <a:gd name="T3" fmla="*/ 1482628380 h 720"/>
                  <a:gd name="T4" fmla="*/ 37 w 1000"/>
                  <a:gd name="T5" fmla="*/ 1482628380 h 720"/>
                  <a:gd name="T6" fmla="*/ 37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9" name="Freeform 5">
                <a:extLst>
                  <a:ext uri="{FF2B5EF4-FFF2-40B4-BE49-F238E27FC236}">
                    <a16:creationId xmlns:a16="http://schemas.microsoft.com/office/drawing/2014/main" id="{0AAA62EA-06F6-499F-B707-B24BCA168511}"/>
                  </a:ext>
                </a:extLst>
              </p:cNvPr>
              <p:cNvSpPr>
                <a:spLocks/>
              </p:cNvSpPr>
              <p:nvPr/>
            </p:nvSpPr>
            <p:spPr bwMode="ltGray">
              <a:xfrm rot="-5400000">
                <a:off x="1298" y="1669"/>
                <a:ext cx="624" cy="421"/>
              </a:xfrm>
              <a:custGeom>
                <a:avLst/>
                <a:gdLst>
                  <a:gd name="T0" fmla="*/ 0 w 624"/>
                  <a:gd name="T1" fmla="*/ 0 h 317"/>
                  <a:gd name="T2" fmla="*/ 0 w 624"/>
                  <a:gd name="T3" fmla="*/ 1979 h 317"/>
                  <a:gd name="T4" fmla="*/ 624 w 624"/>
                  <a:gd name="T5" fmla="*/ 19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10" name="Freeform 6">
                <a:extLst>
                  <a:ext uri="{FF2B5EF4-FFF2-40B4-BE49-F238E27FC236}">
                    <a16:creationId xmlns:a16="http://schemas.microsoft.com/office/drawing/2014/main" id="{669A847D-BB9A-45C5-8A58-4A52D544A4C1}"/>
                  </a:ext>
                </a:extLst>
              </p:cNvPr>
              <p:cNvSpPr>
                <a:spLocks/>
              </p:cNvSpPr>
              <p:nvPr/>
            </p:nvSpPr>
            <p:spPr bwMode="ltGray">
              <a:xfrm rot="-5400000">
                <a:off x="982" y="1669"/>
                <a:ext cx="624" cy="422"/>
              </a:xfrm>
              <a:custGeom>
                <a:avLst/>
                <a:gdLst>
                  <a:gd name="T0" fmla="*/ 0 w 624"/>
                  <a:gd name="T1" fmla="*/ 0 h 317"/>
                  <a:gd name="T2" fmla="*/ 0 w 624"/>
                  <a:gd name="T3" fmla="*/ 2017 h 317"/>
                  <a:gd name="T4" fmla="*/ 624 w 624"/>
                  <a:gd name="T5" fmla="*/ 201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11" name="Freeform 7">
                <a:extLst>
                  <a:ext uri="{FF2B5EF4-FFF2-40B4-BE49-F238E27FC236}">
                    <a16:creationId xmlns:a16="http://schemas.microsoft.com/office/drawing/2014/main" id="{0BC2D1F5-A8E5-4995-9735-0B4F16D99FA0}"/>
                  </a:ext>
                </a:extLst>
              </p:cNvPr>
              <p:cNvSpPr>
                <a:spLocks/>
              </p:cNvSpPr>
              <p:nvPr/>
            </p:nvSpPr>
            <p:spPr bwMode="ltGray">
              <a:xfrm rot="-5400000">
                <a:off x="-82" y="1764"/>
                <a:ext cx="624" cy="255"/>
              </a:xfrm>
              <a:custGeom>
                <a:avLst/>
                <a:gdLst>
                  <a:gd name="T0" fmla="*/ 0 w 624"/>
                  <a:gd name="T1" fmla="*/ 4 h 370"/>
                  <a:gd name="T2" fmla="*/ 0 w 624"/>
                  <a:gd name="T3" fmla="*/ 23 h 370"/>
                  <a:gd name="T4" fmla="*/ 624 w 624"/>
                  <a:gd name="T5" fmla="*/ 23 h 370"/>
                  <a:gd name="T6" fmla="*/ 624 w 624"/>
                  <a:gd name="T7" fmla="*/ 4 h 370"/>
                  <a:gd name="T8" fmla="*/ 384 w 624"/>
                  <a:gd name="T9" fmla="*/ 1 h 370"/>
                  <a:gd name="T10" fmla="*/ 0 w 624"/>
                  <a:gd name="T11" fmla="*/ 4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12" name="Freeform 8">
                <a:extLst>
                  <a:ext uri="{FF2B5EF4-FFF2-40B4-BE49-F238E27FC236}">
                    <a16:creationId xmlns:a16="http://schemas.microsoft.com/office/drawing/2014/main" id="{BDDED154-BB71-4CFE-B82D-17BD4F372008}"/>
                  </a:ext>
                </a:extLst>
              </p:cNvPr>
              <p:cNvSpPr>
                <a:spLocks/>
              </p:cNvSpPr>
              <p:nvPr/>
            </p:nvSpPr>
            <p:spPr bwMode="ltGray">
              <a:xfrm rot="-5400000">
                <a:off x="664" y="1733"/>
                <a:ext cx="624" cy="294"/>
              </a:xfrm>
              <a:custGeom>
                <a:avLst/>
                <a:gdLst>
                  <a:gd name="T0" fmla="*/ 0 w 624"/>
                  <a:gd name="T1" fmla="*/ 0 h 317"/>
                  <a:gd name="T2" fmla="*/ 0 w 624"/>
                  <a:gd name="T3" fmla="*/ 160 h 317"/>
                  <a:gd name="T4" fmla="*/ 624 w 624"/>
                  <a:gd name="T5" fmla="*/ 16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13" name="Freeform 9">
                <a:extLst>
                  <a:ext uri="{FF2B5EF4-FFF2-40B4-BE49-F238E27FC236}">
                    <a16:creationId xmlns:a16="http://schemas.microsoft.com/office/drawing/2014/main" id="{B105C8C4-06CE-4661-85B6-54EDFC138F8D}"/>
                  </a:ext>
                </a:extLst>
              </p:cNvPr>
              <p:cNvSpPr>
                <a:spLocks/>
              </p:cNvSpPr>
              <p:nvPr/>
            </p:nvSpPr>
            <p:spPr bwMode="ltGray">
              <a:xfrm rot="-5400000">
                <a:off x="442" y="1699"/>
                <a:ext cx="624" cy="362"/>
              </a:xfrm>
              <a:custGeom>
                <a:avLst/>
                <a:gdLst>
                  <a:gd name="T0" fmla="*/ 0 w 624"/>
                  <a:gd name="T1" fmla="*/ 0 h 272"/>
                  <a:gd name="T2" fmla="*/ 0 w 624"/>
                  <a:gd name="T3" fmla="*/ 2011 h 272"/>
                  <a:gd name="T4" fmla="*/ 240 w 624"/>
                  <a:gd name="T5" fmla="*/ 1775 h 272"/>
                  <a:gd name="T6" fmla="*/ 624 w 624"/>
                  <a:gd name="T7" fmla="*/ 201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14" name="Freeform 10">
                <a:extLst>
                  <a:ext uri="{FF2B5EF4-FFF2-40B4-BE49-F238E27FC236}">
                    <a16:creationId xmlns:a16="http://schemas.microsoft.com/office/drawing/2014/main" id="{8EDB5D0A-97FD-4D4D-8E9D-599FA7B2F882}"/>
                  </a:ext>
                </a:extLst>
              </p:cNvPr>
              <p:cNvSpPr>
                <a:spLocks/>
              </p:cNvSpPr>
              <p:nvPr/>
            </p:nvSpPr>
            <p:spPr bwMode="ltGray">
              <a:xfrm rot="-5400000">
                <a:off x="131" y="1739"/>
                <a:ext cx="632" cy="315"/>
              </a:xfrm>
              <a:custGeom>
                <a:avLst/>
                <a:gdLst>
                  <a:gd name="T0" fmla="*/ 8 w 632"/>
                  <a:gd name="T1" fmla="*/ 17 h 362"/>
                  <a:gd name="T2" fmla="*/ 8 w 632"/>
                  <a:gd name="T3" fmla="*/ 119 h 362"/>
                  <a:gd name="T4" fmla="*/ 248 w 632"/>
                  <a:gd name="T5" fmla="*/ 119 h 362"/>
                  <a:gd name="T6" fmla="*/ 632 w 632"/>
                  <a:gd name="T7" fmla="*/ 119 h 362"/>
                  <a:gd name="T8" fmla="*/ 632 w 632"/>
                  <a:gd name="T9" fmla="*/ 17 h 362"/>
                  <a:gd name="T10" fmla="*/ 104 w 632"/>
                  <a:gd name="T11" fmla="*/ 17 h 362"/>
                  <a:gd name="T12" fmla="*/ 8 w 632"/>
                  <a:gd name="T13" fmla="*/ 1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15" name="Freeform 11">
                <a:extLst>
                  <a:ext uri="{FF2B5EF4-FFF2-40B4-BE49-F238E27FC236}">
                    <a16:creationId xmlns:a16="http://schemas.microsoft.com/office/drawing/2014/main" id="{EED7EDBA-2C62-4EA1-8F33-9C77C9C4A370}"/>
                  </a:ext>
                </a:extLst>
              </p:cNvPr>
              <p:cNvSpPr>
                <a:spLocks/>
              </p:cNvSpPr>
              <p:nvPr/>
            </p:nvSpPr>
            <p:spPr bwMode="ltGray">
              <a:xfrm rot="-5400000">
                <a:off x="3186" y="1665"/>
                <a:ext cx="624" cy="421"/>
              </a:xfrm>
              <a:custGeom>
                <a:avLst/>
                <a:gdLst>
                  <a:gd name="T0" fmla="*/ 0 w 624"/>
                  <a:gd name="T1" fmla="*/ 0 h 317"/>
                  <a:gd name="T2" fmla="*/ 0 w 624"/>
                  <a:gd name="T3" fmla="*/ 1979 h 317"/>
                  <a:gd name="T4" fmla="*/ 624 w 624"/>
                  <a:gd name="T5" fmla="*/ 19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16" name="Freeform 12">
                <a:extLst>
                  <a:ext uri="{FF2B5EF4-FFF2-40B4-BE49-F238E27FC236}">
                    <a16:creationId xmlns:a16="http://schemas.microsoft.com/office/drawing/2014/main" id="{6EB764BC-4CDA-4095-A3D8-8BC0EF05D6B0}"/>
                  </a:ext>
                </a:extLst>
              </p:cNvPr>
              <p:cNvSpPr>
                <a:spLocks/>
              </p:cNvSpPr>
              <p:nvPr/>
            </p:nvSpPr>
            <p:spPr bwMode="ltGray">
              <a:xfrm rot="-5400000">
                <a:off x="2870" y="1664"/>
                <a:ext cx="624" cy="422"/>
              </a:xfrm>
              <a:custGeom>
                <a:avLst/>
                <a:gdLst>
                  <a:gd name="T0" fmla="*/ 0 w 624"/>
                  <a:gd name="T1" fmla="*/ 0 h 317"/>
                  <a:gd name="T2" fmla="*/ 0 w 624"/>
                  <a:gd name="T3" fmla="*/ 2017 h 317"/>
                  <a:gd name="T4" fmla="*/ 624 w 624"/>
                  <a:gd name="T5" fmla="*/ 201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17" name="Freeform 13">
                <a:extLst>
                  <a:ext uri="{FF2B5EF4-FFF2-40B4-BE49-F238E27FC236}">
                    <a16:creationId xmlns:a16="http://schemas.microsoft.com/office/drawing/2014/main" id="{5A43B1B5-54B6-4441-BAB3-F65004C0F170}"/>
                  </a:ext>
                </a:extLst>
              </p:cNvPr>
              <p:cNvSpPr>
                <a:spLocks/>
              </p:cNvSpPr>
              <p:nvPr/>
            </p:nvSpPr>
            <p:spPr bwMode="ltGray">
              <a:xfrm rot="-5400000">
                <a:off x="1805" y="1760"/>
                <a:ext cx="624" cy="255"/>
              </a:xfrm>
              <a:custGeom>
                <a:avLst/>
                <a:gdLst>
                  <a:gd name="T0" fmla="*/ 0 w 624"/>
                  <a:gd name="T1" fmla="*/ 4 h 370"/>
                  <a:gd name="T2" fmla="*/ 0 w 624"/>
                  <a:gd name="T3" fmla="*/ 23 h 370"/>
                  <a:gd name="T4" fmla="*/ 624 w 624"/>
                  <a:gd name="T5" fmla="*/ 23 h 370"/>
                  <a:gd name="T6" fmla="*/ 624 w 624"/>
                  <a:gd name="T7" fmla="*/ 4 h 370"/>
                  <a:gd name="T8" fmla="*/ 384 w 624"/>
                  <a:gd name="T9" fmla="*/ 1 h 370"/>
                  <a:gd name="T10" fmla="*/ 0 w 624"/>
                  <a:gd name="T11" fmla="*/ 4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18" name="Freeform 14">
                <a:extLst>
                  <a:ext uri="{FF2B5EF4-FFF2-40B4-BE49-F238E27FC236}">
                    <a16:creationId xmlns:a16="http://schemas.microsoft.com/office/drawing/2014/main" id="{6915186E-E31B-4C7E-B942-0E1EDB9F03B3}"/>
                  </a:ext>
                </a:extLst>
              </p:cNvPr>
              <p:cNvSpPr>
                <a:spLocks/>
              </p:cNvSpPr>
              <p:nvPr/>
            </p:nvSpPr>
            <p:spPr bwMode="ltGray">
              <a:xfrm rot="-5400000">
                <a:off x="2551" y="1728"/>
                <a:ext cx="624" cy="294"/>
              </a:xfrm>
              <a:custGeom>
                <a:avLst/>
                <a:gdLst>
                  <a:gd name="T0" fmla="*/ 0 w 624"/>
                  <a:gd name="T1" fmla="*/ 0 h 317"/>
                  <a:gd name="T2" fmla="*/ 0 w 624"/>
                  <a:gd name="T3" fmla="*/ 160 h 317"/>
                  <a:gd name="T4" fmla="*/ 624 w 624"/>
                  <a:gd name="T5" fmla="*/ 16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19" name="Freeform 15">
                <a:extLst>
                  <a:ext uri="{FF2B5EF4-FFF2-40B4-BE49-F238E27FC236}">
                    <a16:creationId xmlns:a16="http://schemas.microsoft.com/office/drawing/2014/main" id="{641F8867-FDAC-4049-96F6-3D0ACA197DCD}"/>
                  </a:ext>
                </a:extLst>
              </p:cNvPr>
              <p:cNvSpPr>
                <a:spLocks/>
              </p:cNvSpPr>
              <p:nvPr/>
            </p:nvSpPr>
            <p:spPr bwMode="ltGray">
              <a:xfrm rot="-5400000">
                <a:off x="2305" y="1695"/>
                <a:ext cx="624" cy="361"/>
              </a:xfrm>
              <a:custGeom>
                <a:avLst/>
                <a:gdLst>
                  <a:gd name="T0" fmla="*/ 0 w 624"/>
                  <a:gd name="T1" fmla="*/ 0 h 272"/>
                  <a:gd name="T2" fmla="*/ 0 w 624"/>
                  <a:gd name="T3" fmla="*/ 1972 h 272"/>
                  <a:gd name="T4" fmla="*/ 240 w 624"/>
                  <a:gd name="T5" fmla="*/ 1743 h 272"/>
                  <a:gd name="T6" fmla="*/ 624 w 624"/>
                  <a:gd name="T7" fmla="*/ 19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20" name="Freeform 16">
                <a:extLst>
                  <a:ext uri="{FF2B5EF4-FFF2-40B4-BE49-F238E27FC236}">
                    <a16:creationId xmlns:a16="http://schemas.microsoft.com/office/drawing/2014/main" id="{644E8FFD-8FEE-4347-9901-73681D1F42D9}"/>
                  </a:ext>
                </a:extLst>
              </p:cNvPr>
              <p:cNvSpPr>
                <a:spLocks/>
              </p:cNvSpPr>
              <p:nvPr/>
            </p:nvSpPr>
            <p:spPr bwMode="ltGray">
              <a:xfrm rot="-5400000">
                <a:off x="2043" y="1721"/>
                <a:ext cx="632" cy="316"/>
              </a:xfrm>
              <a:custGeom>
                <a:avLst/>
                <a:gdLst>
                  <a:gd name="T0" fmla="*/ 8 w 632"/>
                  <a:gd name="T1" fmla="*/ 17 h 362"/>
                  <a:gd name="T2" fmla="*/ 8 w 632"/>
                  <a:gd name="T3" fmla="*/ 123 h 362"/>
                  <a:gd name="T4" fmla="*/ 248 w 632"/>
                  <a:gd name="T5" fmla="*/ 123 h 362"/>
                  <a:gd name="T6" fmla="*/ 632 w 632"/>
                  <a:gd name="T7" fmla="*/ 123 h 362"/>
                  <a:gd name="T8" fmla="*/ 632 w 632"/>
                  <a:gd name="T9" fmla="*/ 17 h 362"/>
                  <a:gd name="T10" fmla="*/ 104 w 632"/>
                  <a:gd name="T11" fmla="*/ 17 h 362"/>
                  <a:gd name="T12" fmla="*/ 8 w 632"/>
                  <a:gd name="T13" fmla="*/ 1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21" name="Freeform 17">
                <a:extLst>
                  <a:ext uri="{FF2B5EF4-FFF2-40B4-BE49-F238E27FC236}">
                    <a16:creationId xmlns:a16="http://schemas.microsoft.com/office/drawing/2014/main" id="{F9F21358-F7C1-4EA2-BAC5-A029949BAD22}"/>
                  </a:ext>
                </a:extLst>
              </p:cNvPr>
              <p:cNvSpPr>
                <a:spLocks/>
              </p:cNvSpPr>
              <p:nvPr/>
            </p:nvSpPr>
            <p:spPr bwMode="ltGray">
              <a:xfrm rot="-5400000">
                <a:off x="4052" y="1669"/>
                <a:ext cx="624" cy="421"/>
              </a:xfrm>
              <a:custGeom>
                <a:avLst/>
                <a:gdLst>
                  <a:gd name="T0" fmla="*/ 0 w 624"/>
                  <a:gd name="T1" fmla="*/ 0 h 317"/>
                  <a:gd name="T2" fmla="*/ 0 w 624"/>
                  <a:gd name="T3" fmla="*/ 1979 h 317"/>
                  <a:gd name="T4" fmla="*/ 624 w 624"/>
                  <a:gd name="T5" fmla="*/ 19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22" name="Freeform 18">
                <a:extLst>
                  <a:ext uri="{FF2B5EF4-FFF2-40B4-BE49-F238E27FC236}">
                    <a16:creationId xmlns:a16="http://schemas.microsoft.com/office/drawing/2014/main" id="{B0AFBFF0-706F-42B1-BB3F-0AEC5527755A}"/>
                  </a:ext>
                </a:extLst>
              </p:cNvPr>
              <p:cNvSpPr>
                <a:spLocks/>
              </p:cNvSpPr>
              <p:nvPr/>
            </p:nvSpPr>
            <p:spPr bwMode="ltGray">
              <a:xfrm rot="-5400000">
                <a:off x="3736" y="1669"/>
                <a:ext cx="624" cy="422"/>
              </a:xfrm>
              <a:custGeom>
                <a:avLst/>
                <a:gdLst>
                  <a:gd name="T0" fmla="*/ 0 w 624"/>
                  <a:gd name="T1" fmla="*/ 0 h 317"/>
                  <a:gd name="T2" fmla="*/ 0 w 624"/>
                  <a:gd name="T3" fmla="*/ 2017 h 317"/>
                  <a:gd name="T4" fmla="*/ 624 w 624"/>
                  <a:gd name="T5" fmla="*/ 201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23" name="Freeform 19">
                <a:extLst>
                  <a:ext uri="{FF2B5EF4-FFF2-40B4-BE49-F238E27FC236}">
                    <a16:creationId xmlns:a16="http://schemas.microsoft.com/office/drawing/2014/main" id="{D188DAD4-4EF8-45E7-8115-1435BB398AB3}"/>
                  </a:ext>
                </a:extLst>
              </p:cNvPr>
              <p:cNvSpPr>
                <a:spLocks/>
              </p:cNvSpPr>
              <p:nvPr/>
            </p:nvSpPr>
            <p:spPr bwMode="ltGray">
              <a:xfrm rot="-5400000">
                <a:off x="4559" y="1760"/>
                <a:ext cx="624" cy="255"/>
              </a:xfrm>
              <a:custGeom>
                <a:avLst/>
                <a:gdLst>
                  <a:gd name="T0" fmla="*/ 0 w 624"/>
                  <a:gd name="T1" fmla="*/ 4 h 370"/>
                  <a:gd name="T2" fmla="*/ 0 w 624"/>
                  <a:gd name="T3" fmla="*/ 23 h 370"/>
                  <a:gd name="T4" fmla="*/ 624 w 624"/>
                  <a:gd name="T5" fmla="*/ 23 h 370"/>
                  <a:gd name="T6" fmla="*/ 624 w 624"/>
                  <a:gd name="T7" fmla="*/ 4 h 370"/>
                  <a:gd name="T8" fmla="*/ 384 w 624"/>
                  <a:gd name="T9" fmla="*/ 1 h 370"/>
                  <a:gd name="T10" fmla="*/ 0 w 624"/>
                  <a:gd name="T11" fmla="*/ 4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24" name="Freeform 20">
                <a:extLst>
                  <a:ext uri="{FF2B5EF4-FFF2-40B4-BE49-F238E27FC236}">
                    <a16:creationId xmlns:a16="http://schemas.microsoft.com/office/drawing/2014/main" id="{BBD7D49E-D24F-46BA-8800-F143890306C6}"/>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25" name="Freeform 21">
                <a:extLst>
                  <a:ext uri="{FF2B5EF4-FFF2-40B4-BE49-F238E27FC236}">
                    <a16:creationId xmlns:a16="http://schemas.microsoft.com/office/drawing/2014/main" id="{53EB8E8A-7438-450B-93BD-A7454F71725D}"/>
                  </a:ext>
                </a:extLst>
              </p:cNvPr>
              <p:cNvSpPr>
                <a:spLocks/>
              </p:cNvSpPr>
              <p:nvPr/>
            </p:nvSpPr>
            <p:spPr bwMode="ltGray">
              <a:xfrm rot="-5400000">
                <a:off x="5059" y="1695"/>
                <a:ext cx="624" cy="361"/>
              </a:xfrm>
              <a:custGeom>
                <a:avLst/>
                <a:gdLst>
                  <a:gd name="T0" fmla="*/ 0 w 624"/>
                  <a:gd name="T1" fmla="*/ 0 h 272"/>
                  <a:gd name="T2" fmla="*/ 0 w 624"/>
                  <a:gd name="T3" fmla="*/ 1972 h 272"/>
                  <a:gd name="T4" fmla="*/ 240 w 624"/>
                  <a:gd name="T5" fmla="*/ 1743 h 272"/>
                  <a:gd name="T6" fmla="*/ 624 w 624"/>
                  <a:gd name="T7" fmla="*/ 19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26" name="Freeform 22">
                <a:extLst>
                  <a:ext uri="{FF2B5EF4-FFF2-40B4-BE49-F238E27FC236}">
                    <a16:creationId xmlns:a16="http://schemas.microsoft.com/office/drawing/2014/main" id="{F69E32C0-A141-4922-9C7F-D25F953CA799}"/>
                  </a:ext>
                </a:extLst>
              </p:cNvPr>
              <p:cNvSpPr>
                <a:spLocks/>
              </p:cNvSpPr>
              <p:nvPr/>
            </p:nvSpPr>
            <p:spPr bwMode="ltGray">
              <a:xfrm rot="-5400000">
                <a:off x="4797" y="1721"/>
                <a:ext cx="632" cy="316"/>
              </a:xfrm>
              <a:custGeom>
                <a:avLst/>
                <a:gdLst>
                  <a:gd name="T0" fmla="*/ 8 w 632"/>
                  <a:gd name="T1" fmla="*/ 17 h 362"/>
                  <a:gd name="T2" fmla="*/ 8 w 632"/>
                  <a:gd name="T3" fmla="*/ 123 h 362"/>
                  <a:gd name="T4" fmla="*/ 248 w 632"/>
                  <a:gd name="T5" fmla="*/ 123 h 362"/>
                  <a:gd name="T6" fmla="*/ 632 w 632"/>
                  <a:gd name="T7" fmla="*/ 123 h 362"/>
                  <a:gd name="T8" fmla="*/ 632 w 632"/>
                  <a:gd name="T9" fmla="*/ 17 h 362"/>
                  <a:gd name="T10" fmla="*/ 104 w 632"/>
                  <a:gd name="T11" fmla="*/ 17 h 362"/>
                  <a:gd name="T12" fmla="*/ 8 w 632"/>
                  <a:gd name="T13" fmla="*/ 1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grpSp>
        <p:sp>
          <p:nvSpPr>
            <p:cNvPr id="6" name="Freeform 23">
              <a:extLst>
                <a:ext uri="{FF2B5EF4-FFF2-40B4-BE49-F238E27FC236}">
                  <a16:creationId xmlns:a16="http://schemas.microsoft.com/office/drawing/2014/main" id="{8EDDA535-4AEA-4EB9-9C2C-2F4DA033A29B}"/>
                </a:ext>
              </a:extLst>
            </p:cNvPr>
            <p:cNvSpPr>
              <a:spLocks/>
            </p:cNvSpPr>
            <p:nvPr/>
          </p:nvSpPr>
          <p:spPr bwMode="ltGray">
            <a:xfrm flipH="1">
              <a:off x="-2" y="1536"/>
              <a:ext cx="5762" cy="412"/>
            </a:xfrm>
            <a:custGeom>
              <a:avLst/>
              <a:gdLst>
                <a:gd name="T0" fmla="*/ 0 w 5762"/>
                <a:gd name="T1" fmla="*/ 316 h 385"/>
                <a:gd name="T2" fmla="*/ 5762 w 5762"/>
                <a:gd name="T3" fmla="*/ 301 h 385"/>
                <a:gd name="T4" fmla="*/ 5762 w 5762"/>
                <a:gd name="T5" fmla="*/ 4 h 385"/>
                <a:gd name="T6" fmla="*/ 0 w 5762"/>
                <a:gd name="T7" fmla="*/ 0 h 385"/>
                <a:gd name="T8" fmla="*/ 0 w 5762"/>
                <a:gd name="T9" fmla="*/ 316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l-GR" sz="1800"/>
            </a:p>
          </p:txBody>
        </p:sp>
        <p:sp>
          <p:nvSpPr>
            <p:cNvPr id="7" name="Freeform 24">
              <a:extLst>
                <a:ext uri="{FF2B5EF4-FFF2-40B4-BE49-F238E27FC236}">
                  <a16:creationId xmlns:a16="http://schemas.microsoft.com/office/drawing/2014/main" id="{1AC7D021-B9CA-47F1-902B-9D5D293A3144}"/>
                </a:ext>
              </a:extLst>
            </p:cNvPr>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wrap="none" anchor="ctr"/>
            <a:lstStyle/>
            <a:p>
              <a:endParaRPr lang="el-GR" sz="1800"/>
            </a:p>
          </p:txBody>
        </p:sp>
      </p:grpSp>
      <p:sp>
        <p:nvSpPr>
          <p:cNvPr id="410649" name="Rectangle 25"/>
          <p:cNvSpPr>
            <a:spLocks noGrp="1" noChangeArrowheads="1"/>
          </p:cNvSpPr>
          <p:nvPr>
            <p:ph type="ctrTitle"/>
          </p:nvPr>
        </p:nvSpPr>
        <p:spPr>
          <a:xfrm>
            <a:off x="1564217" y="176114"/>
            <a:ext cx="10363200" cy="2308324"/>
          </a:xfrm>
        </p:spPr>
        <p:txBody>
          <a:bodyPr anchor="b">
            <a:spAutoFit/>
          </a:bodyPr>
          <a:lstStyle>
            <a:lvl1pPr>
              <a:defRPr sz="7200"/>
            </a:lvl1pPr>
          </a:lstStyle>
          <a:p>
            <a:r>
              <a:rPr lang="en-US"/>
              <a:t>Click to edit Master title style</a:t>
            </a:r>
          </a:p>
        </p:txBody>
      </p:sp>
      <p:sp>
        <p:nvSpPr>
          <p:cNvPr id="410650" name="Rectangle 26"/>
          <p:cNvSpPr>
            <a:spLocks noGrp="1" noChangeArrowheads="1"/>
          </p:cNvSpPr>
          <p:nvPr>
            <p:ph type="subTitle" idx="1"/>
          </p:nvPr>
        </p:nvSpPr>
        <p:spPr>
          <a:xfrm>
            <a:off x="1555751" y="3886200"/>
            <a:ext cx="8534400" cy="1752600"/>
          </a:xfrm>
        </p:spPr>
        <p:txBody>
          <a:bodyPr/>
          <a:lstStyle>
            <a:lvl1pPr marL="0" indent="0">
              <a:buFont typeface="Wingdings" pitchFamily="2" charset="2"/>
              <a:buNone/>
              <a:defRPr sz="4000"/>
            </a:lvl1pPr>
          </a:lstStyle>
          <a:p>
            <a:r>
              <a:rPr lang="en-US"/>
              <a:t>Click to edit Master subtitle style</a:t>
            </a:r>
          </a:p>
        </p:txBody>
      </p:sp>
      <p:sp>
        <p:nvSpPr>
          <p:cNvPr id="27" name="Rectangle 27">
            <a:extLst>
              <a:ext uri="{FF2B5EF4-FFF2-40B4-BE49-F238E27FC236}">
                <a16:creationId xmlns:a16="http://schemas.microsoft.com/office/drawing/2014/main" id="{C52DCC99-52DC-4592-A38F-5F5D9C25A32C}"/>
              </a:ext>
            </a:extLst>
          </p:cNvPr>
          <p:cNvSpPr>
            <a:spLocks noGrp="1" noChangeArrowheads="1"/>
          </p:cNvSpPr>
          <p:nvPr>
            <p:ph type="dt" sz="half" idx="10"/>
          </p:nvPr>
        </p:nvSpPr>
        <p:spPr>
          <a:xfrm>
            <a:off x="1555751" y="6248400"/>
            <a:ext cx="2540000" cy="457200"/>
          </a:xfrm>
        </p:spPr>
        <p:txBody>
          <a:bodyPr/>
          <a:lstStyle>
            <a:lvl1pPr>
              <a:defRPr>
                <a:solidFill>
                  <a:srgbClr val="000000"/>
                </a:solidFill>
              </a:defRPr>
            </a:lvl1pPr>
          </a:lstStyle>
          <a:p>
            <a:pPr>
              <a:defRPr/>
            </a:pPr>
            <a:fld id="{3589ED55-DDE1-41B5-8379-9AFDEF3A456E}" type="datetimeFigureOut">
              <a:rPr lang="en-US"/>
              <a:pPr>
                <a:defRPr/>
              </a:pPr>
              <a:t>7/9/2019</a:t>
            </a:fld>
            <a:endParaRPr lang="en-US"/>
          </a:p>
        </p:txBody>
      </p:sp>
      <p:sp>
        <p:nvSpPr>
          <p:cNvPr id="28" name="Rectangle 28">
            <a:extLst>
              <a:ext uri="{FF2B5EF4-FFF2-40B4-BE49-F238E27FC236}">
                <a16:creationId xmlns:a16="http://schemas.microsoft.com/office/drawing/2014/main" id="{C4BBF1ED-6864-4644-9E27-97FA8B296CA6}"/>
              </a:ext>
            </a:extLst>
          </p:cNvPr>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29" name="Rectangle 29">
            <a:extLst>
              <a:ext uri="{FF2B5EF4-FFF2-40B4-BE49-F238E27FC236}">
                <a16:creationId xmlns:a16="http://schemas.microsoft.com/office/drawing/2014/main" id="{E3B42988-56E1-43C7-8D33-480FFE6B33A2}"/>
              </a:ext>
            </a:extLst>
          </p:cNvPr>
          <p:cNvSpPr>
            <a:spLocks noGrp="1" noChangeArrowheads="1"/>
          </p:cNvSpPr>
          <p:nvPr>
            <p:ph type="sldNum" sz="quarter" idx="12"/>
          </p:nvPr>
        </p:nvSpPr>
        <p:spPr/>
        <p:txBody>
          <a:bodyPr/>
          <a:lstStyle>
            <a:lvl1pPr>
              <a:defRPr smtClean="0">
                <a:solidFill>
                  <a:srgbClr val="000000"/>
                </a:solidFill>
              </a:defRPr>
            </a:lvl1pPr>
          </a:lstStyle>
          <a:p>
            <a:pPr>
              <a:defRPr/>
            </a:pPr>
            <a:fld id="{3214409C-AF60-49EB-9CB5-05F197014B5E}" type="slidenum">
              <a:rPr lang="en-US" altLang="en-US"/>
              <a:pPr>
                <a:defRPr/>
              </a:pPr>
              <a:t>‹#›</a:t>
            </a:fld>
            <a:endParaRPr lang="en-US" altLang="en-US"/>
          </a:p>
        </p:txBody>
      </p:sp>
    </p:spTree>
    <p:extLst>
      <p:ext uri="{BB962C8B-B14F-4D97-AF65-F5344CB8AC3E}">
        <p14:creationId xmlns:p14="http://schemas.microsoft.com/office/powerpoint/2010/main" val="7263973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27">
            <a:extLst>
              <a:ext uri="{FF2B5EF4-FFF2-40B4-BE49-F238E27FC236}">
                <a16:creationId xmlns:a16="http://schemas.microsoft.com/office/drawing/2014/main" id="{23CF3584-14E3-4A3F-A385-344F5853C181}"/>
              </a:ext>
            </a:extLst>
          </p:cNvPr>
          <p:cNvSpPr>
            <a:spLocks noGrp="1" noChangeArrowheads="1"/>
          </p:cNvSpPr>
          <p:nvPr>
            <p:ph type="dt" sz="half" idx="10"/>
          </p:nvPr>
        </p:nvSpPr>
        <p:spPr>
          <a:ln/>
        </p:spPr>
        <p:txBody>
          <a:bodyPr/>
          <a:lstStyle>
            <a:lvl1pPr>
              <a:defRPr/>
            </a:lvl1pPr>
          </a:lstStyle>
          <a:p>
            <a:pPr>
              <a:defRPr/>
            </a:pPr>
            <a:fld id="{8A92526E-C56A-4B4A-96D0-7DD714936708}" type="datetimeFigureOut">
              <a:rPr lang="en-US"/>
              <a:pPr>
                <a:defRPr/>
              </a:pPr>
              <a:t>7/9/2019</a:t>
            </a:fld>
            <a:endParaRPr lang="en-US"/>
          </a:p>
        </p:txBody>
      </p:sp>
      <p:sp>
        <p:nvSpPr>
          <p:cNvPr id="5" name="Rectangle 28">
            <a:extLst>
              <a:ext uri="{FF2B5EF4-FFF2-40B4-BE49-F238E27FC236}">
                <a16:creationId xmlns:a16="http://schemas.microsoft.com/office/drawing/2014/main" id="{A8D1680D-864C-4CCB-809F-6B5F1A8307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CC61FDDA-72FA-41A1-974D-449F98C7F0A8}"/>
              </a:ext>
            </a:extLst>
          </p:cNvPr>
          <p:cNvSpPr>
            <a:spLocks noGrp="1" noChangeArrowheads="1"/>
          </p:cNvSpPr>
          <p:nvPr>
            <p:ph type="sldNum" sz="quarter" idx="12"/>
          </p:nvPr>
        </p:nvSpPr>
        <p:spPr>
          <a:ln/>
        </p:spPr>
        <p:txBody>
          <a:bodyPr/>
          <a:lstStyle>
            <a:lvl1pPr>
              <a:defRPr/>
            </a:lvl1pPr>
          </a:lstStyle>
          <a:p>
            <a:pPr>
              <a:defRPr/>
            </a:pPr>
            <a:fld id="{C4DAEB95-5EF0-4AB7-AC1F-A26EBE71B8D8}" type="slidenum">
              <a:rPr lang="en-US" altLang="en-US"/>
              <a:pPr>
                <a:defRPr/>
              </a:pPr>
              <a:t>‹#›</a:t>
            </a:fld>
            <a:endParaRPr lang="en-US" altLang="en-US"/>
          </a:p>
        </p:txBody>
      </p:sp>
    </p:spTree>
    <p:extLst>
      <p:ext uri="{BB962C8B-B14F-4D97-AF65-F5344CB8AC3E}">
        <p14:creationId xmlns:p14="http://schemas.microsoft.com/office/powerpoint/2010/main" val="24638209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963084" y="2906716"/>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27">
            <a:extLst>
              <a:ext uri="{FF2B5EF4-FFF2-40B4-BE49-F238E27FC236}">
                <a16:creationId xmlns:a16="http://schemas.microsoft.com/office/drawing/2014/main" id="{F44C1A00-14EC-46AA-A2C5-EDFC1A474FC0}"/>
              </a:ext>
            </a:extLst>
          </p:cNvPr>
          <p:cNvSpPr>
            <a:spLocks noGrp="1" noChangeArrowheads="1"/>
          </p:cNvSpPr>
          <p:nvPr>
            <p:ph type="dt" sz="half" idx="10"/>
          </p:nvPr>
        </p:nvSpPr>
        <p:spPr>
          <a:ln/>
        </p:spPr>
        <p:txBody>
          <a:bodyPr/>
          <a:lstStyle>
            <a:lvl1pPr>
              <a:defRPr/>
            </a:lvl1pPr>
          </a:lstStyle>
          <a:p>
            <a:pPr>
              <a:defRPr/>
            </a:pPr>
            <a:fld id="{648208F9-5CDA-46D0-9A60-98467516A38D}" type="datetimeFigureOut">
              <a:rPr lang="en-US"/>
              <a:pPr>
                <a:defRPr/>
              </a:pPr>
              <a:t>7/9/2019</a:t>
            </a:fld>
            <a:endParaRPr lang="en-US"/>
          </a:p>
        </p:txBody>
      </p:sp>
      <p:sp>
        <p:nvSpPr>
          <p:cNvPr id="5" name="Rectangle 28">
            <a:extLst>
              <a:ext uri="{FF2B5EF4-FFF2-40B4-BE49-F238E27FC236}">
                <a16:creationId xmlns:a16="http://schemas.microsoft.com/office/drawing/2014/main" id="{BA788322-C9E2-4483-894A-392E7DA6E5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B8D213D2-2CAE-43A8-B8C6-FFC3E6FA7263}"/>
              </a:ext>
            </a:extLst>
          </p:cNvPr>
          <p:cNvSpPr>
            <a:spLocks noGrp="1" noChangeArrowheads="1"/>
          </p:cNvSpPr>
          <p:nvPr>
            <p:ph type="sldNum" sz="quarter" idx="12"/>
          </p:nvPr>
        </p:nvSpPr>
        <p:spPr>
          <a:ln/>
        </p:spPr>
        <p:txBody>
          <a:bodyPr/>
          <a:lstStyle>
            <a:lvl1pPr>
              <a:defRPr/>
            </a:lvl1pPr>
          </a:lstStyle>
          <a:p>
            <a:pPr>
              <a:defRPr/>
            </a:pPr>
            <a:fld id="{46CE61E6-3836-4FE3-A656-347293792079}" type="slidenum">
              <a:rPr lang="en-US" altLang="en-US"/>
              <a:pPr>
                <a:defRPr/>
              </a:pPr>
              <a:t>‹#›</a:t>
            </a:fld>
            <a:endParaRPr lang="en-US" altLang="en-US"/>
          </a:p>
        </p:txBody>
      </p:sp>
    </p:spTree>
    <p:extLst>
      <p:ext uri="{BB962C8B-B14F-4D97-AF65-F5344CB8AC3E}">
        <p14:creationId xmlns:p14="http://schemas.microsoft.com/office/powerpoint/2010/main" val="10385657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1564217"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6847417"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Rectangle 27">
            <a:extLst>
              <a:ext uri="{FF2B5EF4-FFF2-40B4-BE49-F238E27FC236}">
                <a16:creationId xmlns:a16="http://schemas.microsoft.com/office/drawing/2014/main" id="{7F37DA1C-4C0C-4127-8E47-CF351260AAAB}"/>
              </a:ext>
            </a:extLst>
          </p:cNvPr>
          <p:cNvSpPr>
            <a:spLocks noGrp="1" noChangeArrowheads="1"/>
          </p:cNvSpPr>
          <p:nvPr>
            <p:ph type="dt" sz="half" idx="10"/>
          </p:nvPr>
        </p:nvSpPr>
        <p:spPr>
          <a:ln/>
        </p:spPr>
        <p:txBody>
          <a:bodyPr/>
          <a:lstStyle>
            <a:lvl1pPr>
              <a:defRPr/>
            </a:lvl1pPr>
          </a:lstStyle>
          <a:p>
            <a:pPr>
              <a:defRPr/>
            </a:pPr>
            <a:fld id="{F95CE8F3-0E27-4722-8133-15B747EFC433}" type="datetimeFigureOut">
              <a:rPr lang="en-US"/>
              <a:pPr>
                <a:defRPr/>
              </a:pPr>
              <a:t>7/9/2019</a:t>
            </a:fld>
            <a:endParaRPr lang="en-US"/>
          </a:p>
        </p:txBody>
      </p:sp>
      <p:sp>
        <p:nvSpPr>
          <p:cNvPr id="6" name="Rectangle 28">
            <a:extLst>
              <a:ext uri="{FF2B5EF4-FFF2-40B4-BE49-F238E27FC236}">
                <a16:creationId xmlns:a16="http://schemas.microsoft.com/office/drawing/2014/main" id="{8CC07553-5212-47AA-993D-137DFDBF36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05DA8B01-DAFA-4C0A-B5AC-8C0B54C88451}"/>
              </a:ext>
            </a:extLst>
          </p:cNvPr>
          <p:cNvSpPr>
            <a:spLocks noGrp="1" noChangeArrowheads="1"/>
          </p:cNvSpPr>
          <p:nvPr>
            <p:ph type="sldNum" sz="quarter" idx="12"/>
          </p:nvPr>
        </p:nvSpPr>
        <p:spPr>
          <a:ln/>
        </p:spPr>
        <p:txBody>
          <a:bodyPr/>
          <a:lstStyle>
            <a:lvl1pPr>
              <a:defRPr/>
            </a:lvl1pPr>
          </a:lstStyle>
          <a:p>
            <a:pPr>
              <a:defRPr/>
            </a:pPr>
            <a:fld id="{89060E5C-2CD0-48E8-B818-83417D951614}" type="slidenum">
              <a:rPr lang="en-US" altLang="en-US"/>
              <a:pPr>
                <a:defRPr/>
              </a:pPr>
              <a:t>‹#›</a:t>
            </a:fld>
            <a:endParaRPr lang="en-US" altLang="en-US"/>
          </a:p>
        </p:txBody>
      </p:sp>
    </p:spTree>
    <p:extLst>
      <p:ext uri="{BB962C8B-B14F-4D97-AF65-F5344CB8AC3E}">
        <p14:creationId xmlns:p14="http://schemas.microsoft.com/office/powerpoint/2010/main" val="12941654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κειμένου"/>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Rectangle 27">
            <a:extLst>
              <a:ext uri="{FF2B5EF4-FFF2-40B4-BE49-F238E27FC236}">
                <a16:creationId xmlns:a16="http://schemas.microsoft.com/office/drawing/2014/main" id="{EFEDEEE1-0CF6-4AA6-A8AC-661727BEA380}"/>
              </a:ext>
            </a:extLst>
          </p:cNvPr>
          <p:cNvSpPr>
            <a:spLocks noGrp="1" noChangeArrowheads="1"/>
          </p:cNvSpPr>
          <p:nvPr>
            <p:ph type="dt" sz="half" idx="10"/>
          </p:nvPr>
        </p:nvSpPr>
        <p:spPr>
          <a:ln/>
        </p:spPr>
        <p:txBody>
          <a:bodyPr/>
          <a:lstStyle>
            <a:lvl1pPr>
              <a:defRPr/>
            </a:lvl1pPr>
          </a:lstStyle>
          <a:p>
            <a:pPr>
              <a:defRPr/>
            </a:pPr>
            <a:fld id="{7CD32CB1-059F-4FB3-AB22-014D8D9AA947}" type="datetimeFigureOut">
              <a:rPr lang="en-US"/>
              <a:pPr>
                <a:defRPr/>
              </a:pPr>
              <a:t>7/9/2019</a:t>
            </a:fld>
            <a:endParaRPr lang="en-US"/>
          </a:p>
        </p:txBody>
      </p:sp>
      <p:sp>
        <p:nvSpPr>
          <p:cNvPr id="8" name="Rectangle 28">
            <a:extLst>
              <a:ext uri="{FF2B5EF4-FFF2-40B4-BE49-F238E27FC236}">
                <a16:creationId xmlns:a16="http://schemas.microsoft.com/office/drawing/2014/main" id="{CCB4C9D9-7CEA-4194-A976-70FAFD4619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9">
            <a:extLst>
              <a:ext uri="{FF2B5EF4-FFF2-40B4-BE49-F238E27FC236}">
                <a16:creationId xmlns:a16="http://schemas.microsoft.com/office/drawing/2014/main" id="{4F39C3BF-1613-4218-9007-35E10986BAB0}"/>
              </a:ext>
            </a:extLst>
          </p:cNvPr>
          <p:cNvSpPr>
            <a:spLocks noGrp="1" noChangeArrowheads="1"/>
          </p:cNvSpPr>
          <p:nvPr>
            <p:ph type="sldNum" sz="quarter" idx="12"/>
          </p:nvPr>
        </p:nvSpPr>
        <p:spPr>
          <a:ln/>
        </p:spPr>
        <p:txBody>
          <a:bodyPr/>
          <a:lstStyle>
            <a:lvl1pPr>
              <a:defRPr/>
            </a:lvl1pPr>
          </a:lstStyle>
          <a:p>
            <a:pPr>
              <a:defRPr/>
            </a:pPr>
            <a:fld id="{67B104F8-AC28-4483-837E-95B99C0E1AAE}" type="slidenum">
              <a:rPr lang="en-US" altLang="en-US"/>
              <a:pPr>
                <a:defRPr/>
              </a:pPr>
              <a:t>‹#›</a:t>
            </a:fld>
            <a:endParaRPr lang="en-US" altLang="en-US"/>
          </a:p>
        </p:txBody>
      </p:sp>
    </p:spTree>
    <p:extLst>
      <p:ext uri="{BB962C8B-B14F-4D97-AF65-F5344CB8AC3E}">
        <p14:creationId xmlns:p14="http://schemas.microsoft.com/office/powerpoint/2010/main" val="33428486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Rectangle 27">
            <a:extLst>
              <a:ext uri="{FF2B5EF4-FFF2-40B4-BE49-F238E27FC236}">
                <a16:creationId xmlns:a16="http://schemas.microsoft.com/office/drawing/2014/main" id="{041B8F11-86CF-4055-8C42-617AB3DA7C14}"/>
              </a:ext>
            </a:extLst>
          </p:cNvPr>
          <p:cNvSpPr>
            <a:spLocks noGrp="1" noChangeArrowheads="1"/>
          </p:cNvSpPr>
          <p:nvPr>
            <p:ph type="dt" sz="half" idx="10"/>
          </p:nvPr>
        </p:nvSpPr>
        <p:spPr>
          <a:ln/>
        </p:spPr>
        <p:txBody>
          <a:bodyPr/>
          <a:lstStyle>
            <a:lvl1pPr>
              <a:defRPr/>
            </a:lvl1pPr>
          </a:lstStyle>
          <a:p>
            <a:pPr>
              <a:defRPr/>
            </a:pPr>
            <a:fld id="{3660E248-CD4A-448D-975F-AA8086229F38}" type="datetimeFigureOut">
              <a:rPr lang="en-US"/>
              <a:pPr>
                <a:defRPr/>
              </a:pPr>
              <a:t>7/9/2019</a:t>
            </a:fld>
            <a:endParaRPr lang="en-US"/>
          </a:p>
        </p:txBody>
      </p:sp>
      <p:sp>
        <p:nvSpPr>
          <p:cNvPr id="4" name="Rectangle 28">
            <a:extLst>
              <a:ext uri="{FF2B5EF4-FFF2-40B4-BE49-F238E27FC236}">
                <a16:creationId xmlns:a16="http://schemas.microsoft.com/office/drawing/2014/main" id="{1D78F366-B4FF-4A1C-958F-3B837CD12D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9">
            <a:extLst>
              <a:ext uri="{FF2B5EF4-FFF2-40B4-BE49-F238E27FC236}">
                <a16:creationId xmlns:a16="http://schemas.microsoft.com/office/drawing/2014/main" id="{5AF8BC7D-1A47-4216-975C-FD9EC11A8CFD}"/>
              </a:ext>
            </a:extLst>
          </p:cNvPr>
          <p:cNvSpPr>
            <a:spLocks noGrp="1" noChangeArrowheads="1"/>
          </p:cNvSpPr>
          <p:nvPr>
            <p:ph type="sldNum" sz="quarter" idx="12"/>
          </p:nvPr>
        </p:nvSpPr>
        <p:spPr>
          <a:ln/>
        </p:spPr>
        <p:txBody>
          <a:bodyPr/>
          <a:lstStyle>
            <a:lvl1pPr>
              <a:defRPr/>
            </a:lvl1pPr>
          </a:lstStyle>
          <a:p>
            <a:pPr>
              <a:defRPr/>
            </a:pPr>
            <a:fld id="{3120C21B-D371-4C62-B4A7-13C3562F477C}" type="slidenum">
              <a:rPr lang="en-US" altLang="en-US"/>
              <a:pPr>
                <a:defRPr/>
              </a:pPr>
              <a:t>‹#›</a:t>
            </a:fld>
            <a:endParaRPr lang="en-US" altLang="en-US"/>
          </a:p>
        </p:txBody>
      </p:sp>
    </p:spTree>
    <p:extLst>
      <p:ext uri="{BB962C8B-B14F-4D97-AF65-F5344CB8AC3E}">
        <p14:creationId xmlns:p14="http://schemas.microsoft.com/office/powerpoint/2010/main" val="1008838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10AFED-924A-4538-9E2D-43507D2C76BE}"/>
              </a:ext>
            </a:extLst>
          </p:cNvPr>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a:extLst>
              <a:ext uri="{FF2B5EF4-FFF2-40B4-BE49-F238E27FC236}">
                <a16:creationId xmlns:a16="http://schemas.microsoft.com/office/drawing/2014/main" id="{847D86E0-E937-4A62-BA5F-F2B5EE1CCD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D4835E61-848E-4EBE-80EE-8CFD19FBC4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51FD3098-58EA-4880-820A-C808E88B4834}"/>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6" name="Θέση υποσέλιδου 5">
            <a:extLst>
              <a:ext uri="{FF2B5EF4-FFF2-40B4-BE49-F238E27FC236}">
                <a16:creationId xmlns:a16="http://schemas.microsoft.com/office/drawing/2014/main" id="{71EFE0FF-51BE-4A45-981B-3F8DBD51067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7D9C49B-9591-4AAA-B028-A2269EF58F33}"/>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32027814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172929E8-7E96-4113-9804-B4ADDEE44077}"/>
              </a:ext>
            </a:extLst>
          </p:cNvPr>
          <p:cNvSpPr>
            <a:spLocks noGrp="1" noChangeArrowheads="1"/>
          </p:cNvSpPr>
          <p:nvPr>
            <p:ph type="dt" sz="half" idx="10"/>
          </p:nvPr>
        </p:nvSpPr>
        <p:spPr>
          <a:ln/>
        </p:spPr>
        <p:txBody>
          <a:bodyPr/>
          <a:lstStyle>
            <a:lvl1pPr>
              <a:defRPr/>
            </a:lvl1pPr>
          </a:lstStyle>
          <a:p>
            <a:pPr>
              <a:defRPr/>
            </a:pPr>
            <a:fld id="{922C4747-FE73-4237-A47D-4A8EB48342F6}" type="datetimeFigureOut">
              <a:rPr lang="en-US"/>
              <a:pPr>
                <a:defRPr/>
              </a:pPr>
              <a:t>7/9/2019</a:t>
            </a:fld>
            <a:endParaRPr lang="en-US"/>
          </a:p>
        </p:txBody>
      </p:sp>
      <p:sp>
        <p:nvSpPr>
          <p:cNvPr id="3" name="Rectangle 28">
            <a:extLst>
              <a:ext uri="{FF2B5EF4-FFF2-40B4-BE49-F238E27FC236}">
                <a16:creationId xmlns:a16="http://schemas.microsoft.com/office/drawing/2014/main" id="{0B4228E3-894D-48CE-88CE-164E7251FC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9">
            <a:extLst>
              <a:ext uri="{FF2B5EF4-FFF2-40B4-BE49-F238E27FC236}">
                <a16:creationId xmlns:a16="http://schemas.microsoft.com/office/drawing/2014/main" id="{808E4743-49AF-43B2-A3E2-411A689271C3}"/>
              </a:ext>
            </a:extLst>
          </p:cNvPr>
          <p:cNvSpPr>
            <a:spLocks noGrp="1" noChangeArrowheads="1"/>
          </p:cNvSpPr>
          <p:nvPr>
            <p:ph type="sldNum" sz="quarter" idx="12"/>
          </p:nvPr>
        </p:nvSpPr>
        <p:spPr>
          <a:ln/>
        </p:spPr>
        <p:txBody>
          <a:bodyPr/>
          <a:lstStyle>
            <a:lvl1pPr>
              <a:defRPr/>
            </a:lvl1pPr>
          </a:lstStyle>
          <a:p>
            <a:pPr>
              <a:defRPr/>
            </a:pPr>
            <a:fld id="{27BBE06D-1D86-4D9E-AED4-FC099DCC83F0}" type="slidenum">
              <a:rPr lang="en-US" altLang="en-US"/>
              <a:pPr>
                <a:defRPr/>
              </a:pPr>
              <a:t>‹#›</a:t>
            </a:fld>
            <a:endParaRPr lang="en-US" altLang="en-US"/>
          </a:p>
        </p:txBody>
      </p:sp>
    </p:spTree>
    <p:extLst>
      <p:ext uri="{BB962C8B-B14F-4D97-AF65-F5344CB8AC3E}">
        <p14:creationId xmlns:p14="http://schemas.microsoft.com/office/powerpoint/2010/main" val="2081481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3" y="273050"/>
            <a:ext cx="4011084" cy="1162050"/>
          </a:xfrm>
        </p:spPr>
        <p:txBody>
          <a:bodyPr anchor="b"/>
          <a:lstStyle>
            <a:lvl1pPr algn="l">
              <a:defRPr sz="2000" b="1"/>
            </a:lvl1pPr>
          </a:lstStyle>
          <a:p>
            <a:r>
              <a:rPr lang="el-GR"/>
              <a:t>Kλικ για επεξεργασία του τίτλου</a:t>
            </a:r>
            <a:endParaRPr lang="en-US"/>
          </a:p>
        </p:txBody>
      </p:sp>
      <p:sp>
        <p:nvSpPr>
          <p:cNvPr id="3" name="2 - Θέση περιεχομένου"/>
          <p:cNvSpPr>
            <a:spLocks noGrp="1"/>
          </p:cNvSpPr>
          <p:nvPr>
            <p:ph idx="1"/>
          </p:nvPr>
        </p:nvSpPr>
        <p:spPr>
          <a:xfrm>
            <a:off x="4766735"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κειμένου"/>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27">
            <a:extLst>
              <a:ext uri="{FF2B5EF4-FFF2-40B4-BE49-F238E27FC236}">
                <a16:creationId xmlns:a16="http://schemas.microsoft.com/office/drawing/2014/main" id="{D1B712FD-4547-403E-9D92-49F741EC441C}"/>
              </a:ext>
            </a:extLst>
          </p:cNvPr>
          <p:cNvSpPr>
            <a:spLocks noGrp="1" noChangeArrowheads="1"/>
          </p:cNvSpPr>
          <p:nvPr>
            <p:ph type="dt" sz="half" idx="10"/>
          </p:nvPr>
        </p:nvSpPr>
        <p:spPr>
          <a:ln/>
        </p:spPr>
        <p:txBody>
          <a:bodyPr/>
          <a:lstStyle>
            <a:lvl1pPr>
              <a:defRPr/>
            </a:lvl1pPr>
          </a:lstStyle>
          <a:p>
            <a:pPr>
              <a:defRPr/>
            </a:pPr>
            <a:fld id="{A71C7A24-823B-4632-BCCF-71290FEC311F}" type="datetimeFigureOut">
              <a:rPr lang="en-US"/>
              <a:pPr>
                <a:defRPr/>
              </a:pPr>
              <a:t>7/9/2019</a:t>
            </a:fld>
            <a:endParaRPr lang="en-US"/>
          </a:p>
        </p:txBody>
      </p:sp>
      <p:sp>
        <p:nvSpPr>
          <p:cNvPr id="6" name="Rectangle 28">
            <a:extLst>
              <a:ext uri="{FF2B5EF4-FFF2-40B4-BE49-F238E27FC236}">
                <a16:creationId xmlns:a16="http://schemas.microsoft.com/office/drawing/2014/main" id="{C3AAEEDD-7C24-4872-AA14-1F896DCD50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63E7230C-15D1-4605-A294-6EBA44BCE828}"/>
              </a:ext>
            </a:extLst>
          </p:cNvPr>
          <p:cNvSpPr>
            <a:spLocks noGrp="1" noChangeArrowheads="1"/>
          </p:cNvSpPr>
          <p:nvPr>
            <p:ph type="sldNum" sz="quarter" idx="12"/>
          </p:nvPr>
        </p:nvSpPr>
        <p:spPr>
          <a:ln/>
        </p:spPr>
        <p:txBody>
          <a:bodyPr/>
          <a:lstStyle>
            <a:lvl1pPr>
              <a:defRPr/>
            </a:lvl1pPr>
          </a:lstStyle>
          <a:p>
            <a:pPr>
              <a:defRPr/>
            </a:pPr>
            <a:fld id="{850C0394-A937-4D2C-A671-F01154935F92}" type="slidenum">
              <a:rPr lang="en-US" altLang="en-US"/>
              <a:pPr>
                <a:defRPr/>
              </a:pPr>
              <a:t>‹#›</a:t>
            </a:fld>
            <a:endParaRPr lang="en-US" altLang="en-US"/>
          </a:p>
        </p:txBody>
      </p:sp>
    </p:spTree>
    <p:extLst>
      <p:ext uri="{BB962C8B-B14F-4D97-AF65-F5344CB8AC3E}">
        <p14:creationId xmlns:p14="http://schemas.microsoft.com/office/powerpoint/2010/main" val="30923237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1"/>
            <a:ext cx="7315200" cy="566738"/>
          </a:xfrm>
        </p:spPr>
        <p:txBody>
          <a:bodyPr anchor="b"/>
          <a:lstStyle>
            <a:lvl1pPr algn="l">
              <a:defRPr sz="2000" b="1"/>
            </a:lvl1pPr>
          </a:lstStyle>
          <a:p>
            <a:r>
              <a:rPr lang="el-GR"/>
              <a:t>Kλικ για επεξεργασία του τίτλου</a:t>
            </a:r>
            <a:endParaRPr lang="en-US"/>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 Θέση κειμένου"/>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27">
            <a:extLst>
              <a:ext uri="{FF2B5EF4-FFF2-40B4-BE49-F238E27FC236}">
                <a16:creationId xmlns:a16="http://schemas.microsoft.com/office/drawing/2014/main" id="{B5CD20CC-7CA7-4829-BBD2-B1B760C8F4BD}"/>
              </a:ext>
            </a:extLst>
          </p:cNvPr>
          <p:cNvSpPr>
            <a:spLocks noGrp="1" noChangeArrowheads="1"/>
          </p:cNvSpPr>
          <p:nvPr>
            <p:ph type="dt" sz="half" idx="10"/>
          </p:nvPr>
        </p:nvSpPr>
        <p:spPr>
          <a:ln/>
        </p:spPr>
        <p:txBody>
          <a:bodyPr/>
          <a:lstStyle>
            <a:lvl1pPr>
              <a:defRPr/>
            </a:lvl1pPr>
          </a:lstStyle>
          <a:p>
            <a:pPr>
              <a:defRPr/>
            </a:pPr>
            <a:fld id="{58DC524A-DD58-40BF-8DF2-71E215B59522}" type="datetimeFigureOut">
              <a:rPr lang="en-US"/>
              <a:pPr>
                <a:defRPr/>
              </a:pPr>
              <a:t>7/9/2019</a:t>
            </a:fld>
            <a:endParaRPr lang="en-US"/>
          </a:p>
        </p:txBody>
      </p:sp>
      <p:sp>
        <p:nvSpPr>
          <p:cNvPr id="6" name="Rectangle 28">
            <a:extLst>
              <a:ext uri="{FF2B5EF4-FFF2-40B4-BE49-F238E27FC236}">
                <a16:creationId xmlns:a16="http://schemas.microsoft.com/office/drawing/2014/main" id="{C6025167-8A3D-44D4-8144-09DA214D64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22632BE0-5D03-496A-AA67-445754E5E9CA}"/>
              </a:ext>
            </a:extLst>
          </p:cNvPr>
          <p:cNvSpPr>
            <a:spLocks noGrp="1" noChangeArrowheads="1"/>
          </p:cNvSpPr>
          <p:nvPr>
            <p:ph type="sldNum" sz="quarter" idx="12"/>
          </p:nvPr>
        </p:nvSpPr>
        <p:spPr>
          <a:ln/>
        </p:spPr>
        <p:txBody>
          <a:bodyPr/>
          <a:lstStyle>
            <a:lvl1pPr>
              <a:defRPr/>
            </a:lvl1pPr>
          </a:lstStyle>
          <a:p>
            <a:pPr>
              <a:defRPr/>
            </a:pPr>
            <a:fld id="{C9663013-E6B4-4A45-AD8A-7954A09919C3}" type="slidenum">
              <a:rPr lang="en-US" altLang="en-US"/>
              <a:pPr>
                <a:defRPr/>
              </a:pPr>
              <a:t>‹#›</a:t>
            </a:fld>
            <a:endParaRPr lang="en-US" altLang="en-US"/>
          </a:p>
        </p:txBody>
      </p:sp>
    </p:spTree>
    <p:extLst>
      <p:ext uri="{BB962C8B-B14F-4D97-AF65-F5344CB8AC3E}">
        <p14:creationId xmlns:p14="http://schemas.microsoft.com/office/powerpoint/2010/main" val="35340619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27">
            <a:extLst>
              <a:ext uri="{FF2B5EF4-FFF2-40B4-BE49-F238E27FC236}">
                <a16:creationId xmlns:a16="http://schemas.microsoft.com/office/drawing/2014/main" id="{2C6DE4BA-47C3-4E8A-814E-B8E70E5EDCDC}"/>
              </a:ext>
            </a:extLst>
          </p:cNvPr>
          <p:cNvSpPr>
            <a:spLocks noGrp="1" noChangeArrowheads="1"/>
          </p:cNvSpPr>
          <p:nvPr>
            <p:ph type="dt" sz="half" idx="10"/>
          </p:nvPr>
        </p:nvSpPr>
        <p:spPr>
          <a:ln/>
        </p:spPr>
        <p:txBody>
          <a:bodyPr/>
          <a:lstStyle>
            <a:lvl1pPr>
              <a:defRPr/>
            </a:lvl1pPr>
          </a:lstStyle>
          <a:p>
            <a:pPr>
              <a:defRPr/>
            </a:pPr>
            <a:fld id="{87B4A385-0A28-4FFF-90DE-829B53F24366}" type="datetimeFigureOut">
              <a:rPr lang="en-US"/>
              <a:pPr>
                <a:defRPr/>
              </a:pPr>
              <a:t>7/9/2019</a:t>
            </a:fld>
            <a:endParaRPr lang="en-US"/>
          </a:p>
        </p:txBody>
      </p:sp>
      <p:sp>
        <p:nvSpPr>
          <p:cNvPr id="5" name="Rectangle 28">
            <a:extLst>
              <a:ext uri="{FF2B5EF4-FFF2-40B4-BE49-F238E27FC236}">
                <a16:creationId xmlns:a16="http://schemas.microsoft.com/office/drawing/2014/main" id="{74BD2386-84B8-4D74-87EF-CC9FC61D7B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61ED8644-D6D2-4223-B460-A3CD0BC63EC9}"/>
              </a:ext>
            </a:extLst>
          </p:cNvPr>
          <p:cNvSpPr>
            <a:spLocks noGrp="1" noChangeArrowheads="1"/>
          </p:cNvSpPr>
          <p:nvPr>
            <p:ph type="sldNum" sz="quarter" idx="12"/>
          </p:nvPr>
        </p:nvSpPr>
        <p:spPr>
          <a:ln/>
        </p:spPr>
        <p:txBody>
          <a:bodyPr/>
          <a:lstStyle>
            <a:lvl1pPr>
              <a:defRPr/>
            </a:lvl1pPr>
          </a:lstStyle>
          <a:p>
            <a:pPr>
              <a:defRPr/>
            </a:pPr>
            <a:fld id="{A8BCC23A-D887-42E1-BAA2-948EE5883EA2}" type="slidenum">
              <a:rPr lang="en-US" altLang="en-US"/>
              <a:pPr>
                <a:defRPr/>
              </a:pPr>
              <a:t>‹#›</a:t>
            </a:fld>
            <a:endParaRPr lang="en-US" altLang="en-US"/>
          </a:p>
        </p:txBody>
      </p:sp>
    </p:spTree>
    <p:extLst>
      <p:ext uri="{BB962C8B-B14F-4D97-AF65-F5344CB8AC3E}">
        <p14:creationId xmlns:p14="http://schemas.microsoft.com/office/powerpoint/2010/main" val="761193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9336617" y="457200"/>
            <a:ext cx="2590800" cy="5638800"/>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1564217" y="457200"/>
            <a:ext cx="7569200" cy="5638800"/>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27">
            <a:extLst>
              <a:ext uri="{FF2B5EF4-FFF2-40B4-BE49-F238E27FC236}">
                <a16:creationId xmlns:a16="http://schemas.microsoft.com/office/drawing/2014/main" id="{3AB746B5-96B9-4ACA-8816-C6AA1AADE90A}"/>
              </a:ext>
            </a:extLst>
          </p:cNvPr>
          <p:cNvSpPr>
            <a:spLocks noGrp="1" noChangeArrowheads="1"/>
          </p:cNvSpPr>
          <p:nvPr>
            <p:ph type="dt" sz="half" idx="10"/>
          </p:nvPr>
        </p:nvSpPr>
        <p:spPr>
          <a:ln/>
        </p:spPr>
        <p:txBody>
          <a:bodyPr/>
          <a:lstStyle>
            <a:lvl1pPr>
              <a:defRPr/>
            </a:lvl1pPr>
          </a:lstStyle>
          <a:p>
            <a:pPr>
              <a:defRPr/>
            </a:pPr>
            <a:fld id="{5A3463D4-C107-4EA7-9D81-95EE90E8FAEE}" type="datetimeFigureOut">
              <a:rPr lang="en-US"/>
              <a:pPr>
                <a:defRPr/>
              </a:pPr>
              <a:t>7/9/2019</a:t>
            </a:fld>
            <a:endParaRPr lang="en-US"/>
          </a:p>
        </p:txBody>
      </p:sp>
      <p:sp>
        <p:nvSpPr>
          <p:cNvPr id="5" name="Rectangle 28">
            <a:extLst>
              <a:ext uri="{FF2B5EF4-FFF2-40B4-BE49-F238E27FC236}">
                <a16:creationId xmlns:a16="http://schemas.microsoft.com/office/drawing/2014/main" id="{FD493A16-727C-467F-ABEF-A63D69AC63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76867BF6-AB2C-4F09-B1C6-AD8BB5B7CA69}"/>
              </a:ext>
            </a:extLst>
          </p:cNvPr>
          <p:cNvSpPr>
            <a:spLocks noGrp="1" noChangeArrowheads="1"/>
          </p:cNvSpPr>
          <p:nvPr>
            <p:ph type="sldNum" sz="quarter" idx="12"/>
          </p:nvPr>
        </p:nvSpPr>
        <p:spPr>
          <a:ln/>
        </p:spPr>
        <p:txBody>
          <a:bodyPr/>
          <a:lstStyle>
            <a:lvl1pPr>
              <a:defRPr/>
            </a:lvl1pPr>
          </a:lstStyle>
          <a:p>
            <a:pPr>
              <a:defRPr/>
            </a:pPr>
            <a:fld id="{9D276694-B336-4F67-9F5E-25AAEFE5004A}" type="slidenum">
              <a:rPr lang="en-US" altLang="en-US"/>
              <a:pPr>
                <a:defRPr/>
              </a:pPr>
              <a:t>‹#›</a:t>
            </a:fld>
            <a:endParaRPr lang="en-US" altLang="en-US"/>
          </a:p>
        </p:txBody>
      </p:sp>
    </p:spTree>
    <p:extLst>
      <p:ext uri="{BB962C8B-B14F-4D97-AF65-F5344CB8AC3E}">
        <p14:creationId xmlns:p14="http://schemas.microsoft.com/office/powerpoint/2010/main" val="38545753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C4093CF-4151-44CD-85A9-05E8FDF3A1CA}"/>
              </a:ext>
            </a:extLst>
          </p:cNvPr>
          <p:cNvGrpSpPr>
            <a:grpSpLocks/>
          </p:cNvGrpSpPr>
          <p:nvPr/>
        </p:nvGrpSpPr>
        <p:grpSpPr bwMode="auto">
          <a:xfrm>
            <a:off x="0" y="0"/>
            <a:ext cx="12192000" cy="6858000"/>
            <a:chOff x="0" y="0"/>
            <a:chExt cx="5760" cy="4320"/>
          </a:xfrm>
        </p:grpSpPr>
        <p:sp>
          <p:nvSpPr>
            <p:cNvPr id="5" name="Rectangle 3">
              <a:extLst>
                <a:ext uri="{FF2B5EF4-FFF2-40B4-BE49-F238E27FC236}">
                  <a16:creationId xmlns:a16="http://schemas.microsoft.com/office/drawing/2014/main" id="{D1F338FD-344D-4D0C-BBD0-9E1A1A099C80}"/>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endParaRPr lang="el-GR" altLang="en-US" sz="2400">
                <a:solidFill>
                  <a:schemeClr val="tx1"/>
                </a:solidFill>
                <a:latin typeface="Times New Roman" panose="02020603050405020304" pitchFamily="18" charset="0"/>
              </a:endParaRPr>
            </a:p>
          </p:txBody>
        </p:sp>
        <p:sp>
          <p:nvSpPr>
            <p:cNvPr id="6" name="Rectangle 4">
              <a:extLst>
                <a:ext uri="{FF2B5EF4-FFF2-40B4-BE49-F238E27FC236}">
                  <a16:creationId xmlns:a16="http://schemas.microsoft.com/office/drawing/2014/main" id="{C229348C-4013-43B3-A8DD-1FE4798A9988}"/>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defRPr/>
              </a:pPr>
              <a:endParaRPr lang="el-GR" altLang="en-US" sz="2400">
                <a:solidFill>
                  <a:schemeClr val="tx1"/>
                </a:solidFill>
                <a:latin typeface="Times New Roman" panose="02020603050405020304" pitchFamily="18" charset="0"/>
              </a:endParaRPr>
            </a:p>
          </p:txBody>
        </p:sp>
        <p:grpSp>
          <p:nvGrpSpPr>
            <p:cNvPr id="7" name="Group 5">
              <a:extLst>
                <a:ext uri="{FF2B5EF4-FFF2-40B4-BE49-F238E27FC236}">
                  <a16:creationId xmlns:a16="http://schemas.microsoft.com/office/drawing/2014/main" id="{04F6A9BF-A39A-4FC6-8841-9A737A2F66DA}"/>
                </a:ext>
              </a:extLst>
            </p:cNvPr>
            <p:cNvGrpSpPr>
              <a:grpSpLocks/>
            </p:cNvGrpSpPr>
            <p:nvPr/>
          </p:nvGrpSpPr>
          <p:grpSpPr bwMode="auto">
            <a:xfrm>
              <a:off x="0" y="672"/>
              <a:ext cx="1806" cy="1989"/>
              <a:chOff x="0" y="672"/>
              <a:chExt cx="1806" cy="1989"/>
            </a:xfrm>
          </p:grpSpPr>
          <p:sp>
            <p:nvSpPr>
              <p:cNvPr id="8" name="Rectangle 6">
                <a:extLst>
                  <a:ext uri="{FF2B5EF4-FFF2-40B4-BE49-F238E27FC236}">
                    <a16:creationId xmlns:a16="http://schemas.microsoft.com/office/drawing/2014/main" id="{90440950-9752-40C3-A84B-FD8C6AED3BAA}"/>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defRPr/>
                </a:pPr>
                <a:endParaRPr lang="el-GR" altLang="en-US" sz="2400">
                  <a:solidFill>
                    <a:schemeClr val="tx1"/>
                  </a:solidFill>
                  <a:latin typeface="Times New Roman" panose="02020603050405020304" pitchFamily="18" charset="0"/>
                </a:endParaRPr>
              </a:p>
            </p:txBody>
          </p:sp>
          <p:sp>
            <p:nvSpPr>
              <p:cNvPr id="9" name="Rectangle 7">
                <a:extLst>
                  <a:ext uri="{FF2B5EF4-FFF2-40B4-BE49-F238E27FC236}">
                    <a16:creationId xmlns:a16="http://schemas.microsoft.com/office/drawing/2014/main" id="{B80D6512-6736-48E0-9A35-0FDD0A5A377C}"/>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defRPr/>
                </a:pPr>
                <a:endParaRPr lang="el-GR" altLang="en-US" sz="2400">
                  <a:solidFill>
                    <a:schemeClr val="tx1"/>
                  </a:solidFill>
                  <a:latin typeface="Times New Roman" panose="02020603050405020304" pitchFamily="18" charset="0"/>
                </a:endParaRPr>
              </a:p>
            </p:txBody>
          </p:sp>
          <p:sp>
            <p:nvSpPr>
              <p:cNvPr id="10" name="Rectangle 8">
                <a:extLst>
                  <a:ext uri="{FF2B5EF4-FFF2-40B4-BE49-F238E27FC236}">
                    <a16:creationId xmlns:a16="http://schemas.microsoft.com/office/drawing/2014/main" id="{5AF64797-0BEC-47F3-B5E4-F6FF34CA55FC}"/>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defRPr/>
                </a:pPr>
                <a:endParaRPr lang="el-GR" altLang="en-US" sz="2400">
                  <a:solidFill>
                    <a:schemeClr val="tx1"/>
                  </a:solidFill>
                  <a:latin typeface="Times New Roman" panose="02020603050405020304" pitchFamily="18" charset="0"/>
                </a:endParaRPr>
              </a:p>
            </p:txBody>
          </p:sp>
          <p:sp>
            <p:nvSpPr>
              <p:cNvPr id="11" name="Rectangle 9">
                <a:extLst>
                  <a:ext uri="{FF2B5EF4-FFF2-40B4-BE49-F238E27FC236}">
                    <a16:creationId xmlns:a16="http://schemas.microsoft.com/office/drawing/2014/main" id="{5C778613-551D-40E5-8B39-33F7A2D5043C}"/>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defRPr/>
                </a:pPr>
                <a:endParaRPr lang="el-GR" altLang="en-US" sz="2400">
                  <a:solidFill>
                    <a:schemeClr val="tx1"/>
                  </a:solidFill>
                  <a:latin typeface="Times New Roman" panose="02020603050405020304" pitchFamily="18" charset="0"/>
                </a:endParaRPr>
              </a:p>
            </p:txBody>
          </p:sp>
          <p:sp>
            <p:nvSpPr>
              <p:cNvPr id="12" name="Rectangle 10">
                <a:extLst>
                  <a:ext uri="{FF2B5EF4-FFF2-40B4-BE49-F238E27FC236}">
                    <a16:creationId xmlns:a16="http://schemas.microsoft.com/office/drawing/2014/main" id="{DBBCD083-DA58-4C53-8031-D41DFAFD848B}"/>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defRPr/>
                </a:pPr>
                <a:endParaRPr lang="el-GR" altLang="en-US" sz="2400">
                  <a:solidFill>
                    <a:schemeClr val="tx1"/>
                  </a:solidFill>
                  <a:latin typeface="Times New Roman" panose="02020603050405020304" pitchFamily="18" charset="0"/>
                </a:endParaRPr>
              </a:p>
            </p:txBody>
          </p:sp>
          <p:sp>
            <p:nvSpPr>
              <p:cNvPr id="13" name="Rectangle 11">
                <a:extLst>
                  <a:ext uri="{FF2B5EF4-FFF2-40B4-BE49-F238E27FC236}">
                    <a16:creationId xmlns:a16="http://schemas.microsoft.com/office/drawing/2014/main" id="{FC9BDC15-3BD9-406B-99F9-B71C17C64140}"/>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defRPr/>
                </a:pPr>
                <a:endParaRPr lang="el-GR" altLang="en-US" sz="2400">
                  <a:solidFill>
                    <a:schemeClr val="tx1"/>
                  </a:solidFill>
                  <a:latin typeface="Times New Roman" panose="02020603050405020304" pitchFamily="18" charset="0"/>
                </a:endParaRPr>
              </a:p>
            </p:txBody>
          </p:sp>
          <p:sp>
            <p:nvSpPr>
              <p:cNvPr id="14" name="Rectangle 12">
                <a:extLst>
                  <a:ext uri="{FF2B5EF4-FFF2-40B4-BE49-F238E27FC236}">
                    <a16:creationId xmlns:a16="http://schemas.microsoft.com/office/drawing/2014/main" id="{4207247E-BAFD-40DC-8EB1-87D22CE47DF9}"/>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defRPr/>
                </a:pPr>
                <a:endParaRPr lang="el-GR" altLang="en-US" sz="2400">
                  <a:solidFill>
                    <a:schemeClr val="tx1"/>
                  </a:solidFill>
                  <a:latin typeface="Times New Roman" panose="02020603050405020304" pitchFamily="18" charset="0"/>
                </a:endParaRPr>
              </a:p>
            </p:txBody>
          </p:sp>
          <p:sp>
            <p:nvSpPr>
              <p:cNvPr id="15" name="Rectangle 13">
                <a:extLst>
                  <a:ext uri="{FF2B5EF4-FFF2-40B4-BE49-F238E27FC236}">
                    <a16:creationId xmlns:a16="http://schemas.microsoft.com/office/drawing/2014/main" id="{D810A6D6-FC11-42DA-A7CB-3632D164651B}"/>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defRPr/>
                </a:pPr>
                <a:endParaRPr lang="el-GR" altLang="en-US" sz="2400">
                  <a:solidFill>
                    <a:schemeClr val="tx1"/>
                  </a:solidFill>
                  <a:latin typeface="Times New Roman" panose="02020603050405020304" pitchFamily="18" charset="0"/>
                </a:endParaRPr>
              </a:p>
            </p:txBody>
          </p:sp>
          <p:sp>
            <p:nvSpPr>
              <p:cNvPr id="16" name="Rectangle 14">
                <a:extLst>
                  <a:ext uri="{FF2B5EF4-FFF2-40B4-BE49-F238E27FC236}">
                    <a16:creationId xmlns:a16="http://schemas.microsoft.com/office/drawing/2014/main" id="{9FC9D73E-0619-4ADC-86B6-EDFCC808527A}"/>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defRPr/>
                </a:pPr>
                <a:endParaRPr lang="el-GR" altLang="en-US" sz="2400">
                  <a:solidFill>
                    <a:schemeClr val="tx1"/>
                  </a:solidFill>
                  <a:latin typeface="Times New Roman" panose="02020603050405020304" pitchFamily="18" charset="0"/>
                </a:endParaRPr>
              </a:p>
            </p:txBody>
          </p:sp>
          <p:sp>
            <p:nvSpPr>
              <p:cNvPr id="17" name="Rectangle 15">
                <a:extLst>
                  <a:ext uri="{FF2B5EF4-FFF2-40B4-BE49-F238E27FC236}">
                    <a16:creationId xmlns:a16="http://schemas.microsoft.com/office/drawing/2014/main" id="{9086100F-C954-423A-9CB0-7A722569873E}"/>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defRPr/>
                </a:pPr>
                <a:endParaRPr lang="el-GR" altLang="en-US" sz="2400">
                  <a:solidFill>
                    <a:schemeClr val="tx1"/>
                  </a:solidFill>
                  <a:latin typeface="Times New Roman" panose="02020603050405020304" pitchFamily="18" charset="0"/>
                </a:endParaRPr>
              </a:p>
            </p:txBody>
          </p:sp>
        </p:grpSp>
      </p:grpSp>
      <p:sp>
        <p:nvSpPr>
          <p:cNvPr id="404499" name="Rectangle 19"/>
          <p:cNvSpPr>
            <a:spLocks noGrp="1" noChangeArrowheads="1"/>
          </p:cNvSpPr>
          <p:nvPr>
            <p:ph type="ctrTitle"/>
          </p:nvPr>
        </p:nvSpPr>
        <p:spPr>
          <a:xfrm>
            <a:off x="3962400" y="1828800"/>
            <a:ext cx="8026400" cy="2209800"/>
          </a:xfrm>
        </p:spPr>
        <p:txBody>
          <a:bodyPr/>
          <a:lstStyle>
            <a:lvl1pPr>
              <a:defRPr sz="5000">
                <a:solidFill>
                  <a:srgbClr val="FFFFFF"/>
                </a:solidFill>
              </a:defRPr>
            </a:lvl1pPr>
          </a:lstStyle>
          <a:p>
            <a:r>
              <a:rPr lang="en-US"/>
              <a:t>Click to edit Master title style</a:t>
            </a:r>
          </a:p>
        </p:txBody>
      </p:sp>
      <p:sp>
        <p:nvSpPr>
          <p:cNvPr id="404500" name="Rectangle 20"/>
          <p:cNvSpPr>
            <a:spLocks noGrp="1" noChangeArrowheads="1"/>
          </p:cNvSpPr>
          <p:nvPr>
            <p:ph type="subTitle" idx="1"/>
          </p:nvPr>
        </p:nvSpPr>
        <p:spPr>
          <a:xfrm>
            <a:off x="3962400" y="4267200"/>
            <a:ext cx="80264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a:extLst>
              <a:ext uri="{FF2B5EF4-FFF2-40B4-BE49-F238E27FC236}">
                <a16:creationId xmlns:a16="http://schemas.microsoft.com/office/drawing/2014/main" id="{B5BEA4DF-1A10-4290-89F2-771C33830404}"/>
              </a:ext>
            </a:extLst>
          </p:cNvPr>
          <p:cNvSpPr>
            <a:spLocks noGrp="1" noChangeArrowheads="1"/>
          </p:cNvSpPr>
          <p:nvPr>
            <p:ph type="dt" sz="half" idx="10"/>
          </p:nvPr>
        </p:nvSpPr>
        <p:spPr>
          <a:xfrm>
            <a:off x="609600" y="6248400"/>
            <a:ext cx="2844800" cy="457200"/>
          </a:xfrm>
        </p:spPr>
        <p:txBody>
          <a:bodyPr/>
          <a:lstStyle>
            <a:lvl1pPr>
              <a:defRPr/>
            </a:lvl1pPr>
          </a:lstStyle>
          <a:p>
            <a:pPr>
              <a:defRPr/>
            </a:pPr>
            <a:fld id="{46025745-C3D5-49CB-B6F0-5557F08640CE}" type="datetimeFigureOut">
              <a:rPr lang="en-US"/>
              <a:pPr>
                <a:defRPr/>
              </a:pPr>
              <a:t>7/9/2019</a:t>
            </a:fld>
            <a:endParaRPr lang="en-US"/>
          </a:p>
        </p:txBody>
      </p:sp>
      <p:sp>
        <p:nvSpPr>
          <p:cNvPr id="19" name="Rectangle 17">
            <a:extLst>
              <a:ext uri="{FF2B5EF4-FFF2-40B4-BE49-F238E27FC236}">
                <a16:creationId xmlns:a16="http://schemas.microsoft.com/office/drawing/2014/main" id="{AD3AF1B7-33DE-4D60-9A1D-DE48A376DC9A}"/>
              </a:ext>
            </a:extLst>
          </p:cNvPr>
          <p:cNvSpPr>
            <a:spLocks noGrp="1" noChangeArrowheads="1"/>
          </p:cNvSpPr>
          <p:nvPr>
            <p:ph type="ftr" sz="quarter" idx="11"/>
          </p:nvPr>
        </p:nvSpPr>
        <p:spPr/>
        <p:txBody>
          <a:bodyPr/>
          <a:lstStyle>
            <a:lvl1pPr>
              <a:defRPr/>
            </a:lvl1pPr>
          </a:lstStyle>
          <a:p>
            <a:pPr>
              <a:defRPr/>
            </a:pPr>
            <a:endParaRPr lang="en-US"/>
          </a:p>
        </p:txBody>
      </p:sp>
      <p:sp>
        <p:nvSpPr>
          <p:cNvPr id="20" name="Rectangle 18">
            <a:extLst>
              <a:ext uri="{FF2B5EF4-FFF2-40B4-BE49-F238E27FC236}">
                <a16:creationId xmlns:a16="http://schemas.microsoft.com/office/drawing/2014/main" id="{F4757147-6E2C-490B-AEE7-7C76D9BF6944}"/>
              </a:ext>
            </a:extLst>
          </p:cNvPr>
          <p:cNvSpPr>
            <a:spLocks noGrp="1" noChangeArrowheads="1"/>
          </p:cNvSpPr>
          <p:nvPr>
            <p:ph type="sldNum" sz="quarter" idx="12"/>
          </p:nvPr>
        </p:nvSpPr>
        <p:spPr/>
        <p:txBody>
          <a:bodyPr/>
          <a:lstStyle>
            <a:lvl1pPr>
              <a:defRPr smtClean="0"/>
            </a:lvl1pPr>
          </a:lstStyle>
          <a:p>
            <a:pPr>
              <a:defRPr/>
            </a:pPr>
            <a:fld id="{34C70886-BDC3-4997-89CD-325A947D7C21}" type="slidenum">
              <a:rPr lang="en-US" altLang="en-US"/>
              <a:pPr>
                <a:defRPr/>
              </a:pPr>
              <a:t>‹#›</a:t>
            </a:fld>
            <a:endParaRPr lang="en-US" altLang="en-US"/>
          </a:p>
        </p:txBody>
      </p:sp>
    </p:spTree>
    <p:extLst>
      <p:ext uri="{BB962C8B-B14F-4D97-AF65-F5344CB8AC3E}">
        <p14:creationId xmlns:p14="http://schemas.microsoft.com/office/powerpoint/2010/main" val="3826707997"/>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2">
            <a:extLst>
              <a:ext uri="{FF2B5EF4-FFF2-40B4-BE49-F238E27FC236}">
                <a16:creationId xmlns:a16="http://schemas.microsoft.com/office/drawing/2014/main" id="{18ECE69F-F2CD-466E-BEBC-1B31DB411E52}"/>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B49C0640-A628-4E23-B004-C8CEB29EA32A}"/>
              </a:ext>
            </a:extLst>
          </p:cNvPr>
          <p:cNvSpPr>
            <a:spLocks noGrp="1" noChangeArrowheads="1"/>
          </p:cNvSpPr>
          <p:nvPr>
            <p:ph type="sldNum" sz="quarter" idx="11"/>
          </p:nvPr>
        </p:nvSpPr>
        <p:spPr>
          <a:ln/>
        </p:spPr>
        <p:txBody>
          <a:bodyPr/>
          <a:lstStyle>
            <a:lvl1pPr>
              <a:defRPr/>
            </a:lvl1pPr>
          </a:lstStyle>
          <a:p>
            <a:pPr>
              <a:defRPr/>
            </a:pPr>
            <a:fld id="{49321244-87C8-4FB2-B46F-E1F4C705D76B}" type="slidenum">
              <a:rPr lang="en-US" altLang="en-US"/>
              <a:pPr>
                <a:defRPr/>
              </a:pPr>
              <a:t>‹#›</a:t>
            </a:fld>
            <a:endParaRPr lang="en-US" altLang="en-US"/>
          </a:p>
        </p:txBody>
      </p:sp>
      <p:sp>
        <p:nvSpPr>
          <p:cNvPr id="6" name="Rectangle 16">
            <a:extLst>
              <a:ext uri="{FF2B5EF4-FFF2-40B4-BE49-F238E27FC236}">
                <a16:creationId xmlns:a16="http://schemas.microsoft.com/office/drawing/2014/main" id="{6B060C61-9D80-4FF1-BBDE-602D296F44C7}"/>
              </a:ext>
            </a:extLst>
          </p:cNvPr>
          <p:cNvSpPr>
            <a:spLocks noGrp="1" noChangeArrowheads="1"/>
          </p:cNvSpPr>
          <p:nvPr>
            <p:ph type="dt" sz="half" idx="12"/>
          </p:nvPr>
        </p:nvSpPr>
        <p:spPr>
          <a:ln/>
        </p:spPr>
        <p:txBody>
          <a:bodyPr/>
          <a:lstStyle>
            <a:lvl1pPr>
              <a:defRPr/>
            </a:lvl1pPr>
          </a:lstStyle>
          <a:p>
            <a:pPr>
              <a:defRPr/>
            </a:pPr>
            <a:fld id="{E33E356F-D699-4772-B20D-AD1DBCA8C256}" type="datetimeFigureOut">
              <a:rPr lang="en-US"/>
              <a:pPr>
                <a:defRPr/>
              </a:pPr>
              <a:t>7/9/2019</a:t>
            </a:fld>
            <a:endParaRPr lang="en-US"/>
          </a:p>
        </p:txBody>
      </p:sp>
    </p:spTree>
    <p:extLst>
      <p:ext uri="{BB962C8B-B14F-4D97-AF65-F5344CB8AC3E}">
        <p14:creationId xmlns:p14="http://schemas.microsoft.com/office/powerpoint/2010/main" val="3099297028"/>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963084" y="2906716"/>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2">
            <a:extLst>
              <a:ext uri="{FF2B5EF4-FFF2-40B4-BE49-F238E27FC236}">
                <a16:creationId xmlns:a16="http://schemas.microsoft.com/office/drawing/2014/main" id="{9D639B41-6C12-4F52-B1D8-91C28ADF2150}"/>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30266826-3E67-4FC5-8440-A70E4B78C0A7}"/>
              </a:ext>
            </a:extLst>
          </p:cNvPr>
          <p:cNvSpPr>
            <a:spLocks noGrp="1" noChangeArrowheads="1"/>
          </p:cNvSpPr>
          <p:nvPr>
            <p:ph type="sldNum" sz="quarter" idx="11"/>
          </p:nvPr>
        </p:nvSpPr>
        <p:spPr>
          <a:ln/>
        </p:spPr>
        <p:txBody>
          <a:bodyPr/>
          <a:lstStyle>
            <a:lvl1pPr>
              <a:defRPr/>
            </a:lvl1pPr>
          </a:lstStyle>
          <a:p>
            <a:pPr>
              <a:defRPr/>
            </a:pPr>
            <a:fld id="{AC34CC40-263D-4161-BA1C-512BFFBD9D21}" type="slidenum">
              <a:rPr lang="en-US" altLang="en-US"/>
              <a:pPr>
                <a:defRPr/>
              </a:pPr>
              <a:t>‹#›</a:t>
            </a:fld>
            <a:endParaRPr lang="en-US" altLang="en-US"/>
          </a:p>
        </p:txBody>
      </p:sp>
      <p:sp>
        <p:nvSpPr>
          <p:cNvPr id="6" name="Rectangle 16">
            <a:extLst>
              <a:ext uri="{FF2B5EF4-FFF2-40B4-BE49-F238E27FC236}">
                <a16:creationId xmlns:a16="http://schemas.microsoft.com/office/drawing/2014/main" id="{2FCC7CCC-0081-41C4-BFCD-F21CB2AC1193}"/>
              </a:ext>
            </a:extLst>
          </p:cNvPr>
          <p:cNvSpPr>
            <a:spLocks noGrp="1" noChangeArrowheads="1"/>
          </p:cNvSpPr>
          <p:nvPr>
            <p:ph type="dt" sz="half" idx="12"/>
          </p:nvPr>
        </p:nvSpPr>
        <p:spPr>
          <a:ln/>
        </p:spPr>
        <p:txBody>
          <a:bodyPr/>
          <a:lstStyle>
            <a:lvl1pPr>
              <a:defRPr/>
            </a:lvl1pPr>
          </a:lstStyle>
          <a:p>
            <a:pPr>
              <a:defRPr/>
            </a:pPr>
            <a:fld id="{2A193AAF-896C-4454-81C7-F43510D698D3}" type="datetimeFigureOut">
              <a:rPr lang="en-US"/>
              <a:pPr>
                <a:defRPr/>
              </a:pPr>
              <a:t>7/9/2019</a:t>
            </a:fld>
            <a:endParaRPr lang="en-US"/>
          </a:p>
        </p:txBody>
      </p:sp>
    </p:spTree>
    <p:extLst>
      <p:ext uri="{BB962C8B-B14F-4D97-AF65-F5344CB8AC3E}">
        <p14:creationId xmlns:p14="http://schemas.microsoft.com/office/powerpoint/2010/main" val="334100632"/>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609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6197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Rectangle 2">
            <a:extLst>
              <a:ext uri="{FF2B5EF4-FFF2-40B4-BE49-F238E27FC236}">
                <a16:creationId xmlns:a16="http://schemas.microsoft.com/office/drawing/2014/main" id="{59A75AB0-8546-4BD1-B017-9B14A0F6980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75BC75D0-DDA4-41AC-93A8-F83EB94341E9}"/>
              </a:ext>
            </a:extLst>
          </p:cNvPr>
          <p:cNvSpPr>
            <a:spLocks noGrp="1" noChangeArrowheads="1"/>
          </p:cNvSpPr>
          <p:nvPr>
            <p:ph type="sldNum" sz="quarter" idx="11"/>
          </p:nvPr>
        </p:nvSpPr>
        <p:spPr>
          <a:ln/>
        </p:spPr>
        <p:txBody>
          <a:bodyPr/>
          <a:lstStyle>
            <a:lvl1pPr>
              <a:defRPr/>
            </a:lvl1pPr>
          </a:lstStyle>
          <a:p>
            <a:pPr>
              <a:defRPr/>
            </a:pPr>
            <a:fld id="{7CA72A09-372F-4516-8DF3-A7FF3D3F9DB5}" type="slidenum">
              <a:rPr lang="en-US" altLang="en-US"/>
              <a:pPr>
                <a:defRPr/>
              </a:pPr>
              <a:t>‹#›</a:t>
            </a:fld>
            <a:endParaRPr lang="en-US" altLang="en-US"/>
          </a:p>
        </p:txBody>
      </p:sp>
      <p:sp>
        <p:nvSpPr>
          <p:cNvPr id="7" name="Rectangle 16">
            <a:extLst>
              <a:ext uri="{FF2B5EF4-FFF2-40B4-BE49-F238E27FC236}">
                <a16:creationId xmlns:a16="http://schemas.microsoft.com/office/drawing/2014/main" id="{0EDAAC75-7635-42AA-AB7D-4BE7455D72D6}"/>
              </a:ext>
            </a:extLst>
          </p:cNvPr>
          <p:cNvSpPr>
            <a:spLocks noGrp="1" noChangeArrowheads="1"/>
          </p:cNvSpPr>
          <p:nvPr>
            <p:ph type="dt" sz="half" idx="12"/>
          </p:nvPr>
        </p:nvSpPr>
        <p:spPr>
          <a:ln/>
        </p:spPr>
        <p:txBody>
          <a:bodyPr/>
          <a:lstStyle>
            <a:lvl1pPr>
              <a:defRPr/>
            </a:lvl1pPr>
          </a:lstStyle>
          <a:p>
            <a:pPr>
              <a:defRPr/>
            </a:pPr>
            <a:fld id="{F593A640-490E-4557-8E9C-C42583BF6EAC}" type="datetimeFigureOut">
              <a:rPr lang="en-US"/>
              <a:pPr>
                <a:defRPr/>
              </a:pPr>
              <a:t>7/9/2019</a:t>
            </a:fld>
            <a:endParaRPr lang="en-US"/>
          </a:p>
        </p:txBody>
      </p:sp>
    </p:spTree>
    <p:extLst>
      <p:ext uri="{BB962C8B-B14F-4D97-AF65-F5344CB8AC3E}">
        <p14:creationId xmlns:p14="http://schemas.microsoft.com/office/powerpoint/2010/main" val="100465109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κειμένου"/>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Rectangle 2">
            <a:extLst>
              <a:ext uri="{FF2B5EF4-FFF2-40B4-BE49-F238E27FC236}">
                <a16:creationId xmlns:a16="http://schemas.microsoft.com/office/drawing/2014/main" id="{5B9857DA-FED3-4086-9B53-E95B10D05C4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629DCDFA-14DD-4E78-8364-819FFB54A87E}"/>
              </a:ext>
            </a:extLst>
          </p:cNvPr>
          <p:cNvSpPr>
            <a:spLocks noGrp="1" noChangeArrowheads="1"/>
          </p:cNvSpPr>
          <p:nvPr>
            <p:ph type="sldNum" sz="quarter" idx="11"/>
          </p:nvPr>
        </p:nvSpPr>
        <p:spPr>
          <a:ln/>
        </p:spPr>
        <p:txBody>
          <a:bodyPr/>
          <a:lstStyle>
            <a:lvl1pPr>
              <a:defRPr/>
            </a:lvl1pPr>
          </a:lstStyle>
          <a:p>
            <a:pPr>
              <a:defRPr/>
            </a:pPr>
            <a:fld id="{74F26896-4D68-44E7-8CBA-B04A83FA9B69}" type="slidenum">
              <a:rPr lang="en-US" altLang="en-US"/>
              <a:pPr>
                <a:defRPr/>
              </a:pPr>
              <a:t>‹#›</a:t>
            </a:fld>
            <a:endParaRPr lang="en-US" altLang="en-US"/>
          </a:p>
        </p:txBody>
      </p:sp>
      <p:sp>
        <p:nvSpPr>
          <p:cNvPr id="9" name="Rectangle 16">
            <a:extLst>
              <a:ext uri="{FF2B5EF4-FFF2-40B4-BE49-F238E27FC236}">
                <a16:creationId xmlns:a16="http://schemas.microsoft.com/office/drawing/2014/main" id="{E34EDF22-7840-4C98-B8A1-B12405BCBA80}"/>
              </a:ext>
            </a:extLst>
          </p:cNvPr>
          <p:cNvSpPr>
            <a:spLocks noGrp="1" noChangeArrowheads="1"/>
          </p:cNvSpPr>
          <p:nvPr>
            <p:ph type="dt" sz="half" idx="12"/>
          </p:nvPr>
        </p:nvSpPr>
        <p:spPr>
          <a:ln/>
        </p:spPr>
        <p:txBody>
          <a:bodyPr/>
          <a:lstStyle>
            <a:lvl1pPr>
              <a:defRPr/>
            </a:lvl1pPr>
          </a:lstStyle>
          <a:p>
            <a:pPr>
              <a:defRPr/>
            </a:pPr>
            <a:fld id="{08356F83-1AC1-438F-A454-A7774EFC6161}" type="datetimeFigureOut">
              <a:rPr lang="en-US"/>
              <a:pPr>
                <a:defRPr/>
              </a:pPr>
              <a:t>7/9/2019</a:t>
            </a:fld>
            <a:endParaRPr lang="en-US"/>
          </a:p>
        </p:txBody>
      </p:sp>
    </p:spTree>
    <p:extLst>
      <p:ext uri="{BB962C8B-B14F-4D97-AF65-F5344CB8AC3E}">
        <p14:creationId xmlns:p14="http://schemas.microsoft.com/office/powerpoint/2010/main" val="328763129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753A35-E6BD-4F00-89E3-D3201239054F}"/>
              </a:ext>
            </a:extLst>
          </p:cNvPr>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a:extLst>
              <a:ext uri="{FF2B5EF4-FFF2-40B4-BE49-F238E27FC236}">
                <a16:creationId xmlns:a16="http://schemas.microsoft.com/office/drawing/2014/main" id="{EAD3C28F-F8E9-41B3-9AFB-89394C8848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9AB89B83-0BE7-4E9C-8C4D-A7828DF33E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C178FCFD-180C-45A2-8530-FED390D84D7A}"/>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6" name="Θέση υποσέλιδου 5">
            <a:extLst>
              <a:ext uri="{FF2B5EF4-FFF2-40B4-BE49-F238E27FC236}">
                <a16:creationId xmlns:a16="http://schemas.microsoft.com/office/drawing/2014/main" id="{AE235D14-1739-4922-AD49-8EE095E9764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7E82EF6-E7D9-461E-8A7A-805655F418ED}"/>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25764866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Rectangle 2">
            <a:extLst>
              <a:ext uri="{FF2B5EF4-FFF2-40B4-BE49-F238E27FC236}">
                <a16:creationId xmlns:a16="http://schemas.microsoft.com/office/drawing/2014/main" id="{2135D369-9EDC-4684-8620-8F724C054F7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A4E9A919-F5A8-4E1A-A439-50218CCAA58D}"/>
              </a:ext>
            </a:extLst>
          </p:cNvPr>
          <p:cNvSpPr>
            <a:spLocks noGrp="1" noChangeArrowheads="1"/>
          </p:cNvSpPr>
          <p:nvPr>
            <p:ph type="sldNum" sz="quarter" idx="11"/>
          </p:nvPr>
        </p:nvSpPr>
        <p:spPr>
          <a:ln/>
        </p:spPr>
        <p:txBody>
          <a:bodyPr/>
          <a:lstStyle>
            <a:lvl1pPr>
              <a:defRPr/>
            </a:lvl1pPr>
          </a:lstStyle>
          <a:p>
            <a:pPr>
              <a:defRPr/>
            </a:pPr>
            <a:fld id="{096C8459-8981-4467-B060-CCBC5B5AA509}" type="slidenum">
              <a:rPr lang="en-US" altLang="en-US"/>
              <a:pPr>
                <a:defRPr/>
              </a:pPr>
              <a:t>‹#›</a:t>
            </a:fld>
            <a:endParaRPr lang="en-US" altLang="en-US"/>
          </a:p>
        </p:txBody>
      </p:sp>
      <p:sp>
        <p:nvSpPr>
          <p:cNvPr id="5" name="Rectangle 16">
            <a:extLst>
              <a:ext uri="{FF2B5EF4-FFF2-40B4-BE49-F238E27FC236}">
                <a16:creationId xmlns:a16="http://schemas.microsoft.com/office/drawing/2014/main" id="{74DC941D-D8C1-4635-A341-DB80B6958F67}"/>
              </a:ext>
            </a:extLst>
          </p:cNvPr>
          <p:cNvSpPr>
            <a:spLocks noGrp="1" noChangeArrowheads="1"/>
          </p:cNvSpPr>
          <p:nvPr>
            <p:ph type="dt" sz="half" idx="12"/>
          </p:nvPr>
        </p:nvSpPr>
        <p:spPr>
          <a:ln/>
        </p:spPr>
        <p:txBody>
          <a:bodyPr/>
          <a:lstStyle>
            <a:lvl1pPr>
              <a:defRPr/>
            </a:lvl1pPr>
          </a:lstStyle>
          <a:p>
            <a:pPr>
              <a:defRPr/>
            </a:pPr>
            <a:fld id="{8CD51C22-4E04-4F82-BC11-B24A157A39AE}" type="datetimeFigureOut">
              <a:rPr lang="en-US"/>
              <a:pPr>
                <a:defRPr/>
              </a:pPr>
              <a:t>7/9/2019</a:t>
            </a:fld>
            <a:endParaRPr lang="en-US"/>
          </a:p>
        </p:txBody>
      </p:sp>
    </p:spTree>
    <p:extLst>
      <p:ext uri="{BB962C8B-B14F-4D97-AF65-F5344CB8AC3E}">
        <p14:creationId xmlns:p14="http://schemas.microsoft.com/office/powerpoint/2010/main" val="1065730791"/>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7EFA844-594B-48E9-A0F1-8012C708DFC9}"/>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1BF036DA-9F62-4C49-B1F0-1436BB67134E}"/>
              </a:ext>
            </a:extLst>
          </p:cNvPr>
          <p:cNvSpPr>
            <a:spLocks noGrp="1" noChangeArrowheads="1"/>
          </p:cNvSpPr>
          <p:nvPr>
            <p:ph type="sldNum" sz="quarter" idx="11"/>
          </p:nvPr>
        </p:nvSpPr>
        <p:spPr>
          <a:ln/>
        </p:spPr>
        <p:txBody>
          <a:bodyPr/>
          <a:lstStyle>
            <a:lvl1pPr>
              <a:defRPr/>
            </a:lvl1pPr>
          </a:lstStyle>
          <a:p>
            <a:pPr>
              <a:defRPr/>
            </a:pPr>
            <a:fld id="{E14D1809-B0D2-4C8A-8123-3F6905362AAE}" type="slidenum">
              <a:rPr lang="en-US" altLang="en-US"/>
              <a:pPr>
                <a:defRPr/>
              </a:pPr>
              <a:t>‹#›</a:t>
            </a:fld>
            <a:endParaRPr lang="en-US" altLang="en-US"/>
          </a:p>
        </p:txBody>
      </p:sp>
      <p:sp>
        <p:nvSpPr>
          <p:cNvPr id="4" name="Rectangle 16">
            <a:extLst>
              <a:ext uri="{FF2B5EF4-FFF2-40B4-BE49-F238E27FC236}">
                <a16:creationId xmlns:a16="http://schemas.microsoft.com/office/drawing/2014/main" id="{7969CFC5-3F30-4763-92D8-1D08B1357DA2}"/>
              </a:ext>
            </a:extLst>
          </p:cNvPr>
          <p:cNvSpPr>
            <a:spLocks noGrp="1" noChangeArrowheads="1"/>
          </p:cNvSpPr>
          <p:nvPr>
            <p:ph type="dt" sz="half" idx="12"/>
          </p:nvPr>
        </p:nvSpPr>
        <p:spPr>
          <a:ln/>
        </p:spPr>
        <p:txBody>
          <a:bodyPr/>
          <a:lstStyle>
            <a:lvl1pPr>
              <a:defRPr/>
            </a:lvl1pPr>
          </a:lstStyle>
          <a:p>
            <a:pPr>
              <a:defRPr/>
            </a:pPr>
            <a:fld id="{EBF68341-B842-4BE2-AE80-E17F2A461B1D}" type="datetimeFigureOut">
              <a:rPr lang="en-US"/>
              <a:pPr>
                <a:defRPr/>
              </a:pPr>
              <a:t>7/9/2019</a:t>
            </a:fld>
            <a:endParaRPr lang="en-US"/>
          </a:p>
        </p:txBody>
      </p:sp>
    </p:spTree>
    <p:extLst>
      <p:ext uri="{BB962C8B-B14F-4D97-AF65-F5344CB8AC3E}">
        <p14:creationId xmlns:p14="http://schemas.microsoft.com/office/powerpoint/2010/main" val="1208437937"/>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3" y="273050"/>
            <a:ext cx="4011084" cy="1162050"/>
          </a:xfrm>
        </p:spPr>
        <p:txBody>
          <a:bodyPr anchor="b"/>
          <a:lstStyle>
            <a:lvl1pPr algn="l">
              <a:defRPr sz="2000" b="1"/>
            </a:lvl1pPr>
          </a:lstStyle>
          <a:p>
            <a:r>
              <a:rPr lang="el-GR"/>
              <a:t>Kλικ για επεξεργασία του τίτλου</a:t>
            </a:r>
            <a:endParaRPr lang="en-US"/>
          </a:p>
        </p:txBody>
      </p:sp>
      <p:sp>
        <p:nvSpPr>
          <p:cNvPr id="3" name="2 - Θέση περιεχομένου"/>
          <p:cNvSpPr>
            <a:spLocks noGrp="1"/>
          </p:cNvSpPr>
          <p:nvPr>
            <p:ph idx="1"/>
          </p:nvPr>
        </p:nvSpPr>
        <p:spPr>
          <a:xfrm>
            <a:off x="4766735"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κειμένου"/>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2">
            <a:extLst>
              <a:ext uri="{FF2B5EF4-FFF2-40B4-BE49-F238E27FC236}">
                <a16:creationId xmlns:a16="http://schemas.microsoft.com/office/drawing/2014/main" id="{E9DD227B-6458-4A32-9BD0-A370E79936ED}"/>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31C20365-D835-4245-9AB5-1F29D7257A99}"/>
              </a:ext>
            </a:extLst>
          </p:cNvPr>
          <p:cNvSpPr>
            <a:spLocks noGrp="1" noChangeArrowheads="1"/>
          </p:cNvSpPr>
          <p:nvPr>
            <p:ph type="sldNum" sz="quarter" idx="11"/>
          </p:nvPr>
        </p:nvSpPr>
        <p:spPr>
          <a:ln/>
        </p:spPr>
        <p:txBody>
          <a:bodyPr/>
          <a:lstStyle>
            <a:lvl1pPr>
              <a:defRPr/>
            </a:lvl1pPr>
          </a:lstStyle>
          <a:p>
            <a:pPr>
              <a:defRPr/>
            </a:pPr>
            <a:fld id="{C4505D8A-369B-416E-AC92-B3BAEB75FB3F}" type="slidenum">
              <a:rPr lang="en-US" altLang="en-US"/>
              <a:pPr>
                <a:defRPr/>
              </a:pPr>
              <a:t>‹#›</a:t>
            </a:fld>
            <a:endParaRPr lang="en-US" altLang="en-US"/>
          </a:p>
        </p:txBody>
      </p:sp>
      <p:sp>
        <p:nvSpPr>
          <p:cNvPr id="7" name="Rectangle 16">
            <a:extLst>
              <a:ext uri="{FF2B5EF4-FFF2-40B4-BE49-F238E27FC236}">
                <a16:creationId xmlns:a16="http://schemas.microsoft.com/office/drawing/2014/main" id="{619526CA-68BD-48CF-B8B9-C93CA068FBF9}"/>
              </a:ext>
            </a:extLst>
          </p:cNvPr>
          <p:cNvSpPr>
            <a:spLocks noGrp="1" noChangeArrowheads="1"/>
          </p:cNvSpPr>
          <p:nvPr>
            <p:ph type="dt" sz="half" idx="12"/>
          </p:nvPr>
        </p:nvSpPr>
        <p:spPr>
          <a:ln/>
        </p:spPr>
        <p:txBody>
          <a:bodyPr/>
          <a:lstStyle>
            <a:lvl1pPr>
              <a:defRPr/>
            </a:lvl1pPr>
          </a:lstStyle>
          <a:p>
            <a:pPr>
              <a:defRPr/>
            </a:pPr>
            <a:fld id="{EE73467F-5FCA-4C56-8F47-464F1ADD1F64}" type="datetimeFigureOut">
              <a:rPr lang="en-US"/>
              <a:pPr>
                <a:defRPr/>
              </a:pPr>
              <a:t>7/9/2019</a:t>
            </a:fld>
            <a:endParaRPr lang="en-US"/>
          </a:p>
        </p:txBody>
      </p:sp>
    </p:spTree>
    <p:extLst>
      <p:ext uri="{BB962C8B-B14F-4D97-AF65-F5344CB8AC3E}">
        <p14:creationId xmlns:p14="http://schemas.microsoft.com/office/powerpoint/2010/main" val="2627260255"/>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1"/>
            <a:ext cx="7315200" cy="566738"/>
          </a:xfrm>
        </p:spPr>
        <p:txBody>
          <a:bodyPr anchor="b"/>
          <a:lstStyle>
            <a:lvl1pPr algn="l">
              <a:defRPr sz="2000" b="1"/>
            </a:lvl1pPr>
          </a:lstStyle>
          <a:p>
            <a:r>
              <a:rPr lang="el-GR"/>
              <a:t>Kλικ για επεξεργασία του τίτλου</a:t>
            </a:r>
            <a:endParaRPr lang="en-US"/>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 Θέση κειμένου"/>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2">
            <a:extLst>
              <a:ext uri="{FF2B5EF4-FFF2-40B4-BE49-F238E27FC236}">
                <a16:creationId xmlns:a16="http://schemas.microsoft.com/office/drawing/2014/main" id="{F0341CAE-CCED-409A-B06C-904A598BF515}"/>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D02A2D6A-24D7-4EF9-9F06-51DAA375CFE5}"/>
              </a:ext>
            </a:extLst>
          </p:cNvPr>
          <p:cNvSpPr>
            <a:spLocks noGrp="1" noChangeArrowheads="1"/>
          </p:cNvSpPr>
          <p:nvPr>
            <p:ph type="sldNum" sz="quarter" idx="11"/>
          </p:nvPr>
        </p:nvSpPr>
        <p:spPr>
          <a:ln/>
        </p:spPr>
        <p:txBody>
          <a:bodyPr/>
          <a:lstStyle>
            <a:lvl1pPr>
              <a:defRPr/>
            </a:lvl1pPr>
          </a:lstStyle>
          <a:p>
            <a:pPr>
              <a:defRPr/>
            </a:pPr>
            <a:fld id="{F9F8AB72-6E68-47BA-A21F-C9BD1493EA5D}" type="slidenum">
              <a:rPr lang="en-US" altLang="en-US"/>
              <a:pPr>
                <a:defRPr/>
              </a:pPr>
              <a:t>‹#›</a:t>
            </a:fld>
            <a:endParaRPr lang="en-US" altLang="en-US"/>
          </a:p>
        </p:txBody>
      </p:sp>
      <p:sp>
        <p:nvSpPr>
          <p:cNvPr id="7" name="Rectangle 16">
            <a:extLst>
              <a:ext uri="{FF2B5EF4-FFF2-40B4-BE49-F238E27FC236}">
                <a16:creationId xmlns:a16="http://schemas.microsoft.com/office/drawing/2014/main" id="{0A1C3306-CC1F-4735-ADBA-F8C92121769B}"/>
              </a:ext>
            </a:extLst>
          </p:cNvPr>
          <p:cNvSpPr>
            <a:spLocks noGrp="1" noChangeArrowheads="1"/>
          </p:cNvSpPr>
          <p:nvPr>
            <p:ph type="dt" sz="half" idx="12"/>
          </p:nvPr>
        </p:nvSpPr>
        <p:spPr>
          <a:ln/>
        </p:spPr>
        <p:txBody>
          <a:bodyPr/>
          <a:lstStyle>
            <a:lvl1pPr>
              <a:defRPr/>
            </a:lvl1pPr>
          </a:lstStyle>
          <a:p>
            <a:pPr>
              <a:defRPr/>
            </a:pPr>
            <a:fld id="{1509DF3A-5A60-4E0D-8575-2279C7B4A2C7}" type="datetimeFigureOut">
              <a:rPr lang="en-US"/>
              <a:pPr>
                <a:defRPr/>
              </a:pPr>
              <a:t>7/9/2019</a:t>
            </a:fld>
            <a:endParaRPr lang="en-US"/>
          </a:p>
        </p:txBody>
      </p:sp>
    </p:spTree>
    <p:extLst>
      <p:ext uri="{BB962C8B-B14F-4D97-AF65-F5344CB8AC3E}">
        <p14:creationId xmlns:p14="http://schemas.microsoft.com/office/powerpoint/2010/main" val="1589570351"/>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2">
            <a:extLst>
              <a:ext uri="{FF2B5EF4-FFF2-40B4-BE49-F238E27FC236}">
                <a16:creationId xmlns:a16="http://schemas.microsoft.com/office/drawing/2014/main" id="{B8D018EC-1573-4DF0-BFD7-B1DD5D89877A}"/>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962803E1-DA95-4A58-B718-016D9217B66E}"/>
              </a:ext>
            </a:extLst>
          </p:cNvPr>
          <p:cNvSpPr>
            <a:spLocks noGrp="1" noChangeArrowheads="1"/>
          </p:cNvSpPr>
          <p:nvPr>
            <p:ph type="sldNum" sz="quarter" idx="11"/>
          </p:nvPr>
        </p:nvSpPr>
        <p:spPr>
          <a:ln/>
        </p:spPr>
        <p:txBody>
          <a:bodyPr/>
          <a:lstStyle>
            <a:lvl1pPr>
              <a:defRPr/>
            </a:lvl1pPr>
          </a:lstStyle>
          <a:p>
            <a:pPr>
              <a:defRPr/>
            </a:pPr>
            <a:fld id="{240EB32F-A649-445C-8D82-B356AF82DEA5}" type="slidenum">
              <a:rPr lang="en-US" altLang="en-US"/>
              <a:pPr>
                <a:defRPr/>
              </a:pPr>
              <a:t>‹#›</a:t>
            </a:fld>
            <a:endParaRPr lang="en-US" altLang="en-US"/>
          </a:p>
        </p:txBody>
      </p:sp>
      <p:sp>
        <p:nvSpPr>
          <p:cNvPr id="6" name="Rectangle 16">
            <a:extLst>
              <a:ext uri="{FF2B5EF4-FFF2-40B4-BE49-F238E27FC236}">
                <a16:creationId xmlns:a16="http://schemas.microsoft.com/office/drawing/2014/main" id="{16E9E16A-7C53-4909-AB1B-9830F2A99378}"/>
              </a:ext>
            </a:extLst>
          </p:cNvPr>
          <p:cNvSpPr>
            <a:spLocks noGrp="1" noChangeArrowheads="1"/>
          </p:cNvSpPr>
          <p:nvPr>
            <p:ph type="dt" sz="half" idx="12"/>
          </p:nvPr>
        </p:nvSpPr>
        <p:spPr>
          <a:ln/>
        </p:spPr>
        <p:txBody>
          <a:bodyPr/>
          <a:lstStyle>
            <a:lvl1pPr>
              <a:defRPr/>
            </a:lvl1pPr>
          </a:lstStyle>
          <a:p>
            <a:pPr>
              <a:defRPr/>
            </a:pPr>
            <a:fld id="{0E275458-42C3-447D-ACFD-5254D4F85042}" type="datetimeFigureOut">
              <a:rPr lang="en-US"/>
              <a:pPr>
                <a:defRPr/>
              </a:pPr>
              <a:t>7/9/2019</a:t>
            </a:fld>
            <a:endParaRPr lang="en-US"/>
          </a:p>
        </p:txBody>
      </p:sp>
    </p:spTree>
    <p:extLst>
      <p:ext uri="{BB962C8B-B14F-4D97-AF65-F5344CB8AC3E}">
        <p14:creationId xmlns:p14="http://schemas.microsoft.com/office/powerpoint/2010/main" val="1105876974"/>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457200"/>
            <a:ext cx="2743200" cy="5410200"/>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609600" y="457200"/>
            <a:ext cx="8026400" cy="5410200"/>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2">
            <a:extLst>
              <a:ext uri="{FF2B5EF4-FFF2-40B4-BE49-F238E27FC236}">
                <a16:creationId xmlns:a16="http://schemas.microsoft.com/office/drawing/2014/main" id="{C18FDFDA-DF1F-43B2-BE9D-F0F0816143EE}"/>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994CA52E-5979-4627-B7F1-898DE341AA2B}"/>
              </a:ext>
            </a:extLst>
          </p:cNvPr>
          <p:cNvSpPr>
            <a:spLocks noGrp="1" noChangeArrowheads="1"/>
          </p:cNvSpPr>
          <p:nvPr>
            <p:ph type="sldNum" sz="quarter" idx="11"/>
          </p:nvPr>
        </p:nvSpPr>
        <p:spPr>
          <a:ln/>
        </p:spPr>
        <p:txBody>
          <a:bodyPr/>
          <a:lstStyle>
            <a:lvl1pPr>
              <a:defRPr/>
            </a:lvl1pPr>
          </a:lstStyle>
          <a:p>
            <a:pPr>
              <a:defRPr/>
            </a:pPr>
            <a:fld id="{0DD2EF1F-0E63-4D38-9FAB-E26DD586B6A9}" type="slidenum">
              <a:rPr lang="en-US" altLang="en-US"/>
              <a:pPr>
                <a:defRPr/>
              </a:pPr>
              <a:t>‹#›</a:t>
            </a:fld>
            <a:endParaRPr lang="en-US" altLang="en-US"/>
          </a:p>
        </p:txBody>
      </p:sp>
      <p:sp>
        <p:nvSpPr>
          <p:cNvPr id="6" name="Rectangle 16">
            <a:extLst>
              <a:ext uri="{FF2B5EF4-FFF2-40B4-BE49-F238E27FC236}">
                <a16:creationId xmlns:a16="http://schemas.microsoft.com/office/drawing/2014/main" id="{BFE55104-45DE-43AE-8EC5-925F5978503B}"/>
              </a:ext>
            </a:extLst>
          </p:cNvPr>
          <p:cNvSpPr>
            <a:spLocks noGrp="1" noChangeArrowheads="1"/>
          </p:cNvSpPr>
          <p:nvPr>
            <p:ph type="dt" sz="half" idx="12"/>
          </p:nvPr>
        </p:nvSpPr>
        <p:spPr>
          <a:ln/>
        </p:spPr>
        <p:txBody>
          <a:bodyPr/>
          <a:lstStyle>
            <a:lvl1pPr>
              <a:defRPr/>
            </a:lvl1pPr>
          </a:lstStyle>
          <a:p>
            <a:pPr>
              <a:defRPr/>
            </a:pPr>
            <a:fld id="{03CEBFF3-2AD9-4E8A-8D3C-45DB85C16AB8}" type="datetimeFigureOut">
              <a:rPr lang="en-US"/>
              <a:pPr>
                <a:defRPr/>
              </a:pPr>
              <a:t>7/9/2019</a:t>
            </a:fld>
            <a:endParaRPr lang="en-US"/>
          </a:p>
        </p:txBody>
      </p:sp>
    </p:spTree>
    <p:extLst>
      <p:ext uri="{BB962C8B-B14F-4D97-AF65-F5344CB8AC3E}">
        <p14:creationId xmlns:p14="http://schemas.microsoft.com/office/powerpoint/2010/main" val="2131614124"/>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4" name="Rectangle 3">
            <a:extLst>
              <a:ext uri="{FF2B5EF4-FFF2-40B4-BE49-F238E27FC236}">
                <a16:creationId xmlns:a16="http://schemas.microsoft.com/office/drawing/2014/main" id="{4F4581CD-355E-40EC-B8FA-B5FDD6CC442C}"/>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116FB152-2710-4358-96A8-A2C06D87AB91}"/>
              </a:ext>
            </a:extLst>
          </p:cNvPr>
          <p:cNvSpPr>
            <a:spLocks noGrp="1" noChangeArrowheads="1"/>
          </p:cNvSpPr>
          <p:nvPr>
            <p:ph type="ftr" idx="11"/>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032EF7D-1D6F-451E-A376-7C987F239655}"/>
              </a:ext>
            </a:extLst>
          </p:cNvPr>
          <p:cNvSpPr>
            <a:spLocks noGrp="1" noChangeArrowheads="1"/>
          </p:cNvSpPr>
          <p:nvPr>
            <p:ph type="sldNum" idx="12"/>
          </p:nvPr>
        </p:nvSpPr>
        <p:spPr>
          <a:ln/>
        </p:spPr>
        <p:txBody>
          <a:bodyPr/>
          <a:lstStyle>
            <a:lvl1pPr>
              <a:defRPr/>
            </a:lvl1pPr>
          </a:lstStyle>
          <a:p>
            <a:pPr>
              <a:defRPr/>
            </a:pPr>
            <a:fld id="{1C026E25-3DBA-4673-B48F-D18BBEA677CD}" type="slidenum">
              <a:rPr lang="en-GB" altLang="en-US"/>
              <a:pPr>
                <a:defRPr/>
              </a:pPr>
              <a:t>‹#›</a:t>
            </a:fld>
            <a:endParaRPr lang="en-GB" altLang="en-US"/>
          </a:p>
        </p:txBody>
      </p:sp>
    </p:spTree>
    <p:extLst>
      <p:ext uri="{BB962C8B-B14F-4D97-AF65-F5344CB8AC3E}">
        <p14:creationId xmlns:p14="http://schemas.microsoft.com/office/powerpoint/2010/main" val="3682361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3">
            <a:extLst>
              <a:ext uri="{FF2B5EF4-FFF2-40B4-BE49-F238E27FC236}">
                <a16:creationId xmlns:a16="http://schemas.microsoft.com/office/drawing/2014/main" id="{1BEA7B70-49B8-42A1-A4C7-967FC9440418}"/>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D91EE026-8016-4982-AC45-746B1E0EF249}"/>
              </a:ext>
            </a:extLst>
          </p:cNvPr>
          <p:cNvSpPr>
            <a:spLocks noGrp="1" noChangeArrowheads="1"/>
          </p:cNvSpPr>
          <p:nvPr>
            <p:ph type="ftr" idx="11"/>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E48DE3CF-E844-4535-A9D5-75B78924EDBB}"/>
              </a:ext>
            </a:extLst>
          </p:cNvPr>
          <p:cNvSpPr>
            <a:spLocks noGrp="1" noChangeArrowheads="1"/>
          </p:cNvSpPr>
          <p:nvPr>
            <p:ph type="sldNum" idx="12"/>
          </p:nvPr>
        </p:nvSpPr>
        <p:spPr>
          <a:ln/>
        </p:spPr>
        <p:txBody>
          <a:bodyPr/>
          <a:lstStyle>
            <a:lvl1pPr>
              <a:defRPr/>
            </a:lvl1pPr>
          </a:lstStyle>
          <a:p>
            <a:pPr>
              <a:defRPr/>
            </a:pPr>
            <a:fld id="{5340B235-B477-467D-A290-5CCCA04BF92E}" type="slidenum">
              <a:rPr lang="en-GB" altLang="en-US"/>
              <a:pPr>
                <a:defRPr/>
              </a:pPr>
              <a:t>‹#›</a:t>
            </a:fld>
            <a:endParaRPr lang="en-GB" altLang="en-US"/>
          </a:p>
        </p:txBody>
      </p:sp>
    </p:spTree>
    <p:extLst>
      <p:ext uri="{BB962C8B-B14F-4D97-AF65-F5344CB8AC3E}">
        <p14:creationId xmlns:p14="http://schemas.microsoft.com/office/powerpoint/2010/main" val="3712249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E800E3BB-A25F-409F-966E-97F0738451B5}"/>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C2BD79A4-7428-4C9F-BB54-30DF69D03244}"/>
              </a:ext>
            </a:extLst>
          </p:cNvPr>
          <p:cNvSpPr>
            <a:spLocks noGrp="1" noChangeArrowheads="1"/>
          </p:cNvSpPr>
          <p:nvPr>
            <p:ph type="ftr" idx="11"/>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A8A9F0D-E71A-4939-90FF-5DB88A48B2CB}"/>
              </a:ext>
            </a:extLst>
          </p:cNvPr>
          <p:cNvSpPr>
            <a:spLocks noGrp="1" noChangeArrowheads="1"/>
          </p:cNvSpPr>
          <p:nvPr>
            <p:ph type="sldNum" idx="12"/>
          </p:nvPr>
        </p:nvSpPr>
        <p:spPr>
          <a:ln/>
        </p:spPr>
        <p:txBody>
          <a:bodyPr/>
          <a:lstStyle>
            <a:lvl1pPr>
              <a:defRPr/>
            </a:lvl1pPr>
          </a:lstStyle>
          <a:p>
            <a:pPr>
              <a:defRPr/>
            </a:pPr>
            <a:fld id="{3640282B-9D46-451E-84F6-A22B295687FC}" type="slidenum">
              <a:rPr lang="en-GB" altLang="en-US"/>
              <a:pPr>
                <a:defRPr/>
              </a:pPr>
              <a:t>‹#›</a:t>
            </a:fld>
            <a:endParaRPr lang="en-GB" altLang="en-US"/>
          </a:p>
        </p:txBody>
      </p:sp>
    </p:spTree>
    <p:extLst>
      <p:ext uri="{BB962C8B-B14F-4D97-AF65-F5344CB8AC3E}">
        <p14:creationId xmlns:p14="http://schemas.microsoft.com/office/powerpoint/2010/main" val="8691659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3">
            <a:extLst>
              <a:ext uri="{FF2B5EF4-FFF2-40B4-BE49-F238E27FC236}">
                <a16:creationId xmlns:a16="http://schemas.microsoft.com/office/drawing/2014/main" id="{6C3CF08F-0E6E-4527-AA97-3EC91A2B521D}"/>
              </a:ext>
            </a:extLst>
          </p:cNvPr>
          <p:cNvSpPr>
            <a:spLocks noGrp="1" noChangeArrowheads="1"/>
          </p:cNvSpPr>
          <p:nvPr>
            <p:ph type="dt" idx="10"/>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9321B2D9-3B83-47FD-9606-333114F0AC23}"/>
              </a:ext>
            </a:extLst>
          </p:cNvPr>
          <p:cNvSpPr>
            <a:spLocks noGrp="1" noChangeArrowheads="1"/>
          </p:cNvSpPr>
          <p:nvPr>
            <p:ph type="ftr" idx="11"/>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0C75B561-3F3F-45F4-A90B-7A2CD5C2AE45}"/>
              </a:ext>
            </a:extLst>
          </p:cNvPr>
          <p:cNvSpPr>
            <a:spLocks noGrp="1" noChangeArrowheads="1"/>
          </p:cNvSpPr>
          <p:nvPr>
            <p:ph type="sldNum" idx="12"/>
          </p:nvPr>
        </p:nvSpPr>
        <p:spPr>
          <a:ln/>
        </p:spPr>
        <p:txBody>
          <a:bodyPr/>
          <a:lstStyle>
            <a:lvl1pPr>
              <a:defRPr/>
            </a:lvl1pPr>
          </a:lstStyle>
          <a:p>
            <a:pPr>
              <a:defRPr/>
            </a:pPr>
            <a:fld id="{8E766ADD-7D10-4782-BEF2-DA2B285BBD43}" type="slidenum">
              <a:rPr lang="en-GB" altLang="en-US"/>
              <a:pPr>
                <a:defRPr/>
              </a:pPr>
              <a:t>‹#›</a:t>
            </a:fld>
            <a:endParaRPr lang="en-GB" altLang="en-US"/>
          </a:p>
        </p:txBody>
      </p:sp>
    </p:spTree>
    <p:extLst>
      <p:ext uri="{BB962C8B-B14F-4D97-AF65-F5344CB8AC3E}">
        <p14:creationId xmlns:p14="http://schemas.microsoft.com/office/powerpoint/2010/main" val="1089341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1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1.png"/><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4.jpe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9.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1714033-DF47-47F3-A181-D780187C13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B8E53047-8227-4E3C-A3E7-5CEED60B8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4D49174-C6DB-40EF-A2BB-76D5F372CD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A5153-EC88-4048-95F6-DAE0461BB7AB}" type="datetimeFigureOut">
              <a:rPr lang="el-GR" smtClean="0"/>
              <a:t>9/7/2019</a:t>
            </a:fld>
            <a:endParaRPr lang="el-GR"/>
          </a:p>
        </p:txBody>
      </p:sp>
      <p:sp>
        <p:nvSpPr>
          <p:cNvPr id="5" name="Θέση υποσέλιδου 4">
            <a:extLst>
              <a:ext uri="{FF2B5EF4-FFF2-40B4-BE49-F238E27FC236}">
                <a16:creationId xmlns:a16="http://schemas.microsoft.com/office/drawing/2014/main" id="{2E34FEC5-5F63-48C4-9A3D-59713D534A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ABCC35E0-0F3B-43B1-A1D1-D08A30EFA1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F7326-2A2A-48A3-8516-3A10F5EB7707}" type="slidenum">
              <a:rPr lang="el-GR" smtClean="0"/>
              <a:t>‹#›</a:t>
            </a:fld>
            <a:endParaRPr lang="el-GR"/>
          </a:p>
        </p:txBody>
      </p:sp>
    </p:spTree>
    <p:extLst>
      <p:ext uri="{BB962C8B-B14F-4D97-AF65-F5344CB8AC3E}">
        <p14:creationId xmlns:p14="http://schemas.microsoft.com/office/powerpoint/2010/main" val="1568645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11 - Ελεύθερη σχεδίαση">
            <a:extLst>
              <a:ext uri="{FF2B5EF4-FFF2-40B4-BE49-F238E27FC236}">
                <a16:creationId xmlns:a16="http://schemas.microsoft.com/office/drawing/2014/main" id="{64687ED9-781B-4E78-A378-6AFA8FC860C1}"/>
              </a:ext>
            </a:extLst>
          </p:cNvPr>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hangingPunct="1">
              <a:lnSpc>
                <a:spcPct val="93000"/>
              </a:lnSpc>
              <a:buClr>
                <a:srgbClr val="FFFFFF"/>
              </a:buClr>
              <a:buSzPct val="100000"/>
              <a:buFont typeface="Arial" panose="020B0604020202020204" pitchFamily="34" charset="0"/>
              <a:buNone/>
              <a:defRPr/>
            </a:pPr>
            <a:endParaRPr lang="en-US" sz="1800"/>
          </a:p>
        </p:txBody>
      </p:sp>
      <p:sp>
        <p:nvSpPr>
          <p:cNvPr id="16" name="15 - Ελεύθερη σχεδίαση">
            <a:extLst>
              <a:ext uri="{FF2B5EF4-FFF2-40B4-BE49-F238E27FC236}">
                <a16:creationId xmlns:a16="http://schemas.microsoft.com/office/drawing/2014/main" id="{62132FCD-D3AA-4CF1-9F03-AD3419230446}"/>
              </a:ext>
            </a:extLst>
          </p:cNvPr>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hangingPunct="1">
              <a:lnSpc>
                <a:spcPct val="93000"/>
              </a:lnSpc>
              <a:buClr>
                <a:srgbClr val="FFFFFF"/>
              </a:buClr>
              <a:buSzPct val="100000"/>
              <a:buFont typeface="Arial" panose="020B0604020202020204" pitchFamily="34" charset="0"/>
              <a:buNone/>
              <a:defRPr/>
            </a:pPr>
            <a:endParaRPr lang="en-US" sz="1800"/>
          </a:p>
        </p:txBody>
      </p:sp>
      <p:sp>
        <p:nvSpPr>
          <p:cNvPr id="19460" name="8 - Θέση τίτλου">
            <a:extLst>
              <a:ext uri="{FF2B5EF4-FFF2-40B4-BE49-F238E27FC236}">
                <a16:creationId xmlns:a16="http://schemas.microsoft.com/office/drawing/2014/main" id="{6A2C8492-90AC-462E-B4C9-BCC3D097FF18}"/>
              </a:ext>
            </a:extLst>
          </p:cNvPr>
          <p:cNvSpPr>
            <a:spLocks noGrp="1"/>
          </p:cNvSpPr>
          <p:nvPr>
            <p:ph type="title"/>
          </p:nvPr>
        </p:nvSpPr>
        <p:spPr bwMode="auto">
          <a:xfrm>
            <a:off x="609600" y="274638"/>
            <a:ext cx="995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l-GR" altLang="el-GR"/>
              <a:t>Kλικ για επεξεργασία του τίτλου</a:t>
            </a:r>
            <a:endParaRPr lang="en-US" altLang="el-GR"/>
          </a:p>
        </p:txBody>
      </p:sp>
      <p:sp>
        <p:nvSpPr>
          <p:cNvPr id="19461" name="29 - Θέση κειμένου">
            <a:extLst>
              <a:ext uri="{FF2B5EF4-FFF2-40B4-BE49-F238E27FC236}">
                <a16:creationId xmlns:a16="http://schemas.microsoft.com/office/drawing/2014/main" id="{0D1FAE24-A679-489B-882A-76D0C6A68DD2}"/>
              </a:ext>
            </a:extLst>
          </p:cNvPr>
          <p:cNvSpPr>
            <a:spLocks noGrp="1"/>
          </p:cNvSpPr>
          <p:nvPr>
            <p:ph type="body" idx="1"/>
          </p:nvPr>
        </p:nvSpPr>
        <p:spPr bwMode="auto">
          <a:xfrm>
            <a:off x="609600" y="1600201"/>
            <a:ext cx="995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Kλικ για επεξεργασία των στυλ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endParaRPr lang="en-US" altLang="el-GR"/>
          </a:p>
        </p:txBody>
      </p:sp>
      <p:sp>
        <p:nvSpPr>
          <p:cNvPr id="10" name="9 - Θέση ημερομηνίας">
            <a:extLst>
              <a:ext uri="{FF2B5EF4-FFF2-40B4-BE49-F238E27FC236}">
                <a16:creationId xmlns:a16="http://schemas.microsoft.com/office/drawing/2014/main" id="{C0EE5819-1CD5-457F-8AD2-4397588E3C2C}"/>
              </a:ext>
            </a:extLst>
          </p:cNvPr>
          <p:cNvSpPr>
            <a:spLocks noGrp="1"/>
          </p:cNvSpPr>
          <p:nvPr>
            <p:ph type="dt" sz="half" idx="2"/>
          </p:nvPr>
        </p:nvSpPr>
        <p:spPr>
          <a:xfrm>
            <a:off x="609600" y="6421439"/>
            <a:ext cx="2844800" cy="365125"/>
          </a:xfrm>
          <a:prstGeom prst="rect">
            <a:avLst/>
          </a:prstGeom>
        </p:spPr>
        <p:txBody>
          <a:bodyPr vert="horz" bIns="0" anchor="b"/>
          <a:lstStyle>
            <a:lvl1pPr algn="l" eaLnBrk="1" latinLnBrk="0" hangingPunct="1">
              <a:lnSpc>
                <a:spcPct val="93000"/>
              </a:lnSpc>
              <a:buClr>
                <a:srgbClr val="FFFFFF"/>
              </a:buClr>
              <a:buSzPct val="100000"/>
              <a:buFont typeface="Arial" panose="020B0604020202020204" pitchFamily="34" charset="0"/>
              <a:buNone/>
              <a:defRPr kumimoji="0" sz="1000">
                <a:solidFill>
                  <a:schemeClr val="tx2">
                    <a:shade val="50000"/>
                  </a:schemeClr>
                </a:solidFill>
              </a:defRPr>
            </a:lvl1pPr>
          </a:lstStyle>
          <a:p>
            <a:pPr>
              <a:defRPr/>
            </a:pPr>
            <a:endParaRPr lang="en-GB"/>
          </a:p>
        </p:txBody>
      </p:sp>
      <p:sp>
        <p:nvSpPr>
          <p:cNvPr id="22" name="21 - Θέση υποσέλιδου">
            <a:extLst>
              <a:ext uri="{FF2B5EF4-FFF2-40B4-BE49-F238E27FC236}">
                <a16:creationId xmlns:a16="http://schemas.microsoft.com/office/drawing/2014/main" id="{73590BF8-986F-4882-88AA-C3FA8F2A6DC5}"/>
              </a:ext>
            </a:extLst>
          </p:cNvPr>
          <p:cNvSpPr>
            <a:spLocks noGrp="1"/>
          </p:cNvSpPr>
          <p:nvPr>
            <p:ph type="ftr" sz="quarter" idx="3"/>
          </p:nvPr>
        </p:nvSpPr>
        <p:spPr>
          <a:xfrm>
            <a:off x="4165600" y="6421439"/>
            <a:ext cx="3860800" cy="365125"/>
          </a:xfrm>
          <a:prstGeom prst="rect">
            <a:avLst/>
          </a:prstGeom>
        </p:spPr>
        <p:txBody>
          <a:bodyPr vert="horz" lIns="0" rIns="0" bIns="0" anchor="b"/>
          <a:lstStyle>
            <a:lvl1pPr algn="ctr" eaLnBrk="1" latinLnBrk="0" hangingPunct="1">
              <a:lnSpc>
                <a:spcPct val="93000"/>
              </a:lnSpc>
              <a:buClr>
                <a:srgbClr val="FFFFFF"/>
              </a:buClr>
              <a:buSzPct val="100000"/>
              <a:buFont typeface="Arial" panose="020B0604020202020204" pitchFamily="34" charset="0"/>
              <a:buNone/>
              <a:defRPr kumimoji="0" sz="1000">
                <a:solidFill>
                  <a:schemeClr val="tx2">
                    <a:shade val="50000"/>
                  </a:schemeClr>
                </a:solidFill>
              </a:defRPr>
            </a:lvl1pPr>
          </a:lstStyle>
          <a:p>
            <a:pPr>
              <a:defRPr/>
            </a:pPr>
            <a:endParaRPr lang="en-GB"/>
          </a:p>
        </p:txBody>
      </p:sp>
      <p:sp>
        <p:nvSpPr>
          <p:cNvPr id="18" name="17 - Θέση αριθμού διαφάνειας">
            <a:extLst>
              <a:ext uri="{FF2B5EF4-FFF2-40B4-BE49-F238E27FC236}">
                <a16:creationId xmlns:a16="http://schemas.microsoft.com/office/drawing/2014/main" id="{3FEB306A-E1F7-4AB6-A15D-FEBC13F2B284}"/>
              </a:ext>
            </a:extLst>
          </p:cNvPr>
          <p:cNvSpPr>
            <a:spLocks noGrp="1"/>
          </p:cNvSpPr>
          <p:nvPr>
            <p:ph type="sldNum" sz="quarter" idx="4"/>
          </p:nvPr>
        </p:nvSpPr>
        <p:spPr>
          <a:xfrm>
            <a:off x="10871200" y="6421439"/>
            <a:ext cx="1016000" cy="365125"/>
          </a:xfrm>
          <a:prstGeom prst="rect">
            <a:avLst/>
          </a:prstGeom>
        </p:spPr>
        <p:txBody>
          <a:bodyPr vert="horz" wrap="square" lIns="0" tIns="0" rIns="0" bIns="0" numCol="1" anchor="b" anchorCtr="0" compatLnSpc="1">
            <a:prstTxWarp prst="textNoShape">
              <a:avLst/>
            </a:prstTxWarp>
          </a:bodyPr>
          <a:lstStyle>
            <a:lvl1pPr algn="r" eaLnBrk="1" hangingPunct="1">
              <a:lnSpc>
                <a:spcPct val="93000"/>
              </a:lnSpc>
              <a:buClr>
                <a:srgbClr val="FFFFFF"/>
              </a:buClr>
              <a:buSzPct val="100000"/>
              <a:buFont typeface="Arial" panose="020B0604020202020204" pitchFamily="34" charset="0"/>
              <a:buNone/>
              <a:defRPr sz="1000" smtClean="0">
                <a:solidFill>
                  <a:srgbClr val="9B9A98"/>
                </a:solidFill>
              </a:defRPr>
            </a:lvl1pPr>
          </a:lstStyle>
          <a:p>
            <a:pPr>
              <a:defRPr/>
            </a:pPr>
            <a:fld id="{3D8E1C67-C1C9-4CAD-93FB-9DCBE86FB4C0}" type="slidenum">
              <a:rPr lang="en-GB" altLang="en-US"/>
              <a:pPr>
                <a:defRPr/>
              </a:pPr>
              <a:t>‹#›</a:t>
            </a:fld>
            <a:endParaRPr lang="en-GB" altLang="en-US"/>
          </a:p>
        </p:txBody>
      </p:sp>
    </p:spTree>
    <p:extLst>
      <p:ext uri="{BB962C8B-B14F-4D97-AF65-F5344CB8AC3E}">
        <p14:creationId xmlns:p14="http://schemas.microsoft.com/office/powerpoint/2010/main" val="1325444068"/>
      </p:ext>
    </p:extLst>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6F8918B-3ED5-4A9B-8015-33956774C132}"/>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l-GR"/>
              <a:t>Click to edit Master title style</a:t>
            </a:r>
          </a:p>
        </p:txBody>
      </p:sp>
      <p:sp>
        <p:nvSpPr>
          <p:cNvPr id="6147" name="Rectangle 3">
            <a:extLst>
              <a:ext uri="{FF2B5EF4-FFF2-40B4-BE49-F238E27FC236}">
                <a16:creationId xmlns:a16="http://schemas.microsoft.com/office/drawing/2014/main" id="{C835C283-DB1F-48CF-9B63-D7EC06DBA67D}"/>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l-GR"/>
              <a:t>Click to edit Master text styles</a:t>
            </a:r>
          </a:p>
          <a:p>
            <a:pPr lvl="1"/>
            <a:r>
              <a:rPr lang="en-GB" altLang="el-GR"/>
              <a:t>Second level</a:t>
            </a:r>
          </a:p>
          <a:p>
            <a:pPr lvl="2"/>
            <a:r>
              <a:rPr lang="en-GB" altLang="el-GR"/>
              <a:t>Third level</a:t>
            </a:r>
          </a:p>
          <a:p>
            <a:pPr lvl="3"/>
            <a:r>
              <a:rPr lang="en-GB" altLang="el-GR"/>
              <a:t>Fourth level</a:t>
            </a:r>
          </a:p>
          <a:p>
            <a:pPr lvl="4"/>
            <a:r>
              <a:rPr lang="en-GB" altLang="el-GR"/>
              <a:t>Fifth level</a:t>
            </a:r>
          </a:p>
        </p:txBody>
      </p:sp>
      <p:sp>
        <p:nvSpPr>
          <p:cNvPr id="364548" name="Rectangle 4">
            <a:extLst>
              <a:ext uri="{FF2B5EF4-FFF2-40B4-BE49-F238E27FC236}">
                <a16:creationId xmlns:a16="http://schemas.microsoft.com/office/drawing/2014/main" id="{A1DB1EC2-0665-43CE-9FA9-2D3A07BB0680}"/>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buClrTx/>
              <a:buSzTx/>
              <a:buFontTx/>
              <a:buNone/>
              <a:defRPr sz="1400">
                <a:solidFill>
                  <a:schemeClr val="tx1"/>
                </a:solidFill>
                <a:latin typeface="+mn-lt"/>
                <a:cs typeface="Times New Roman" pitchFamily="18" charset="0"/>
              </a:defRPr>
            </a:lvl1pPr>
          </a:lstStyle>
          <a:p>
            <a:pPr>
              <a:defRPr/>
            </a:pPr>
            <a:fld id="{609E046F-79EF-4D58-8631-7706D3B61FFB}" type="datetimeFigureOut">
              <a:rPr lang="en-GB"/>
              <a:pPr>
                <a:defRPr/>
              </a:pPr>
              <a:t>09/07/2019</a:t>
            </a:fld>
            <a:endParaRPr lang="en-GB"/>
          </a:p>
        </p:txBody>
      </p:sp>
      <p:sp>
        <p:nvSpPr>
          <p:cNvPr id="364549" name="Rectangle 5">
            <a:extLst>
              <a:ext uri="{FF2B5EF4-FFF2-40B4-BE49-F238E27FC236}">
                <a16:creationId xmlns:a16="http://schemas.microsoft.com/office/drawing/2014/main" id="{B0CFBB28-2667-4773-BBE3-EEB39F13AD28}"/>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buClrTx/>
              <a:buSzTx/>
              <a:buFontTx/>
              <a:buNone/>
              <a:defRPr sz="1400">
                <a:solidFill>
                  <a:schemeClr val="tx1"/>
                </a:solidFill>
                <a:latin typeface="+mn-lt"/>
                <a:cs typeface="Times New Roman" pitchFamily="18" charset="0"/>
              </a:defRPr>
            </a:lvl1pPr>
          </a:lstStyle>
          <a:p>
            <a:pPr>
              <a:defRPr/>
            </a:pPr>
            <a:endParaRPr lang="en-GB"/>
          </a:p>
        </p:txBody>
      </p:sp>
      <p:sp>
        <p:nvSpPr>
          <p:cNvPr id="364550" name="Rectangle 6">
            <a:extLst>
              <a:ext uri="{FF2B5EF4-FFF2-40B4-BE49-F238E27FC236}">
                <a16:creationId xmlns:a16="http://schemas.microsoft.com/office/drawing/2014/main" id="{ACDE7164-1B49-4BDD-8787-6F9558316370}"/>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chemeClr val="tx1"/>
                </a:solidFill>
                <a:latin typeface="Times New Roman" panose="02020603050405020304" pitchFamily="18" charset="0"/>
                <a:cs typeface="Times New Roman" panose="02020603050405020304" pitchFamily="18" charset="0"/>
              </a:defRPr>
            </a:lvl1pPr>
          </a:lstStyle>
          <a:p>
            <a:pPr>
              <a:defRPr/>
            </a:pPr>
            <a:fld id="{7921DBDF-8BC8-4AD6-9A4E-40F66A19B791}" type="slidenum">
              <a:rPr lang="en-GB" altLang="en-US"/>
              <a:pPr>
                <a:defRPr/>
              </a:pPr>
              <a:t>‹#›</a:t>
            </a:fld>
            <a:endParaRPr lang="en-GB" altLang="en-US"/>
          </a:p>
        </p:txBody>
      </p:sp>
    </p:spTree>
    <p:extLst>
      <p:ext uri="{BB962C8B-B14F-4D97-AF65-F5344CB8AC3E}">
        <p14:creationId xmlns:p14="http://schemas.microsoft.com/office/powerpoint/2010/main" val="197633100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pitchFamily="34" charset="0"/>
        </a:defRPr>
      </a:lvl2pPr>
      <a:lvl3pPr algn="ctr" rtl="0" eaLnBrk="0" fontAlgn="base" hangingPunct="0">
        <a:spcBef>
          <a:spcPct val="0"/>
        </a:spcBef>
        <a:spcAft>
          <a:spcPct val="0"/>
        </a:spcAft>
        <a:defRPr sz="4400">
          <a:solidFill>
            <a:schemeClr val="tx2"/>
          </a:solidFill>
          <a:latin typeface="Times New Roman" pitchFamily="18" charset="0"/>
          <a:cs typeface="Arial" pitchFamily="34" charset="0"/>
        </a:defRPr>
      </a:lvl3pPr>
      <a:lvl4pPr algn="ctr" rtl="0" eaLnBrk="0" fontAlgn="base" hangingPunct="0">
        <a:spcBef>
          <a:spcPct val="0"/>
        </a:spcBef>
        <a:spcAft>
          <a:spcPct val="0"/>
        </a:spcAft>
        <a:defRPr sz="4400">
          <a:solidFill>
            <a:schemeClr val="tx2"/>
          </a:solidFill>
          <a:latin typeface="Times New Roman" pitchFamily="18" charset="0"/>
          <a:cs typeface="Arial" pitchFamily="34" charset="0"/>
        </a:defRPr>
      </a:lvl4pPr>
      <a:lvl5pPr algn="ctr" rtl="0"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1714033-DF47-47F3-A181-D780187C13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B8E53047-8227-4E3C-A3E7-5CEED60B8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4D49174-C6DB-40EF-A2BB-76D5F372CD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A5153-EC88-4048-95F6-DAE0461BB7AB}" type="datetimeFigureOut">
              <a:rPr lang="el-GR" smtClean="0"/>
              <a:t>9/7/2019</a:t>
            </a:fld>
            <a:endParaRPr lang="el-GR"/>
          </a:p>
        </p:txBody>
      </p:sp>
      <p:sp>
        <p:nvSpPr>
          <p:cNvPr id="5" name="Θέση υποσέλιδου 4">
            <a:extLst>
              <a:ext uri="{FF2B5EF4-FFF2-40B4-BE49-F238E27FC236}">
                <a16:creationId xmlns:a16="http://schemas.microsoft.com/office/drawing/2014/main" id="{2E34FEC5-5F63-48C4-9A3D-59713D534A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ABCC35E0-0F3B-43B1-A1D1-D08A30EFA1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F7326-2A2A-48A3-8516-3A10F5EB7707}" type="slidenum">
              <a:rPr lang="el-GR" smtClean="0"/>
              <a:t>‹#›</a:t>
            </a:fld>
            <a:endParaRPr lang="el-GR"/>
          </a:p>
        </p:txBody>
      </p:sp>
    </p:spTree>
    <p:extLst>
      <p:ext uri="{BB962C8B-B14F-4D97-AF65-F5344CB8AC3E}">
        <p14:creationId xmlns:p14="http://schemas.microsoft.com/office/powerpoint/2010/main" val="41428387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46FD0D99-B9B3-4901-9854-7EB540D9B6EA}"/>
              </a:ext>
            </a:extLst>
          </p:cNvPr>
          <p:cNvSpPr>
            <a:spLocks noGrp="1" noChangeArrowheads="1"/>
          </p:cNvSpPr>
          <p:nvPr>
            <p:ph type="title"/>
          </p:nvPr>
        </p:nvSpPr>
        <p:spPr bwMode="auto">
          <a:xfrm>
            <a:off x="711201" y="104776"/>
            <a:ext cx="10665884"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l-GR"/>
              <a:t>Click to edit the title text format</a:t>
            </a:r>
          </a:p>
        </p:txBody>
      </p:sp>
      <p:sp>
        <p:nvSpPr>
          <p:cNvPr id="1027" name="Rectangle 2">
            <a:extLst>
              <a:ext uri="{FF2B5EF4-FFF2-40B4-BE49-F238E27FC236}">
                <a16:creationId xmlns:a16="http://schemas.microsoft.com/office/drawing/2014/main" id="{AD64A646-308D-4591-88D8-AECAD44B87F0}"/>
              </a:ext>
            </a:extLst>
          </p:cNvPr>
          <p:cNvSpPr>
            <a:spLocks noGrp="1" noChangeArrowheads="1"/>
          </p:cNvSpPr>
          <p:nvPr>
            <p:ph type="body" idx="1"/>
          </p:nvPr>
        </p:nvSpPr>
        <p:spPr bwMode="auto">
          <a:xfrm>
            <a:off x="711201" y="1524001"/>
            <a:ext cx="10665884"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l-GR"/>
              <a:t>Click to edit the outline text format</a:t>
            </a:r>
          </a:p>
          <a:p>
            <a:pPr lvl="1"/>
            <a:r>
              <a:rPr lang="en-GB" altLang="el-GR"/>
              <a:t>Second Outline Level</a:t>
            </a:r>
          </a:p>
          <a:p>
            <a:pPr lvl="2"/>
            <a:r>
              <a:rPr lang="en-GB" altLang="el-GR"/>
              <a:t>Third Outline Level</a:t>
            </a:r>
          </a:p>
          <a:p>
            <a:pPr lvl="3"/>
            <a:r>
              <a:rPr lang="en-GB" altLang="el-GR"/>
              <a:t>Fourth Outline Level</a:t>
            </a:r>
          </a:p>
          <a:p>
            <a:pPr lvl="4"/>
            <a:r>
              <a:rPr lang="en-GB" altLang="el-GR"/>
              <a:t>Fifth Outline Level</a:t>
            </a:r>
          </a:p>
          <a:p>
            <a:pPr lvl="4"/>
            <a:r>
              <a:rPr lang="en-GB" altLang="el-GR"/>
              <a:t>Sixth Outline Level</a:t>
            </a:r>
          </a:p>
          <a:p>
            <a:pPr lvl="4"/>
            <a:r>
              <a:rPr lang="en-GB" altLang="el-GR"/>
              <a:t>Seventh Outline Level</a:t>
            </a:r>
          </a:p>
          <a:p>
            <a:pPr lvl="4"/>
            <a:r>
              <a:rPr lang="en-GB" altLang="el-GR"/>
              <a:t>Eighth Outline Level</a:t>
            </a:r>
          </a:p>
          <a:p>
            <a:pPr lvl="4"/>
            <a:r>
              <a:rPr lang="en-GB" altLang="el-GR"/>
              <a:t>Ninth Outline Level</a:t>
            </a:r>
          </a:p>
        </p:txBody>
      </p:sp>
      <p:sp>
        <p:nvSpPr>
          <p:cNvPr id="2" name="Rectangle 3">
            <a:extLst>
              <a:ext uri="{FF2B5EF4-FFF2-40B4-BE49-F238E27FC236}">
                <a16:creationId xmlns:a16="http://schemas.microsoft.com/office/drawing/2014/main" id="{E11784BA-D370-463E-849B-C57400EDAA5B}"/>
              </a:ext>
            </a:extLst>
          </p:cNvPr>
          <p:cNvSpPr>
            <a:spLocks noGrp="1" noChangeArrowheads="1"/>
          </p:cNvSpPr>
          <p:nvPr>
            <p:ph type="dt"/>
          </p:nvPr>
        </p:nvSpPr>
        <p:spPr bwMode="auto">
          <a:xfrm>
            <a:off x="2946401" y="6248401"/>
            <a:ext cx="2131484"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lnSpc>
                <a:spcPct val="100000"/>
              </a:lnSpc>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mn-ea"/>
                <a:cs typeface="Arial" charset="0"/>
              </a:defRPr>
            </a:lvl1pPr>
          </a:lstStyle>
          <a:p>
            <a:pPr>
              <a:defRPr/>
            </a:pPr>
            <a:endParaRPr lang="en-GB"/>
          </a:p>
        </p:txBody>
      </p:sp>
      <p:sp>
        <p:nvSpPr>
          <p:cNvPr id="1028" name="Rectangle 4">
            <a:extLst>
              <a:ext uri="{FF2B5EF4-FFF2-40B4-BE49-F238E27FC236}">
                <a16:creationId xmlns:a16="http://schemas.microsoft.com/office/drawing/2014/main" id="{4AEB3C36-1BBF-4DBC-82A3-0947150AAC29}"/>
              </a:ext>
            </a:extLst>
          </p:cNvPr>
          <p:cNvSpPr>
            <a:spLocks noGrp="1" noChangeArrowheads="1"/>
          </p:cNvSpPr>
          <p:nvPr>
            <p:ph type="ftr"/>
          </p:nvPr>
        </p:nvSpPr>
        <p:spPr bwMode="auto">
          <a:xfrm>
            <a:off x="5283201" y="6248401"/>
            <a:ext cx="3350684"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hangingPunct="1">
              <a:lnSpc>
                <a:spcPct val="100000"/>
              </a:lnSpc>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mn-ea"/>
                <a:cs typeface="Arial" charset="0"/>
              </a:defRPr>
            </a:lvl1pPr>
          </a:lstStyle>
          <a:p>
            <a:pPr>
              <a:defRPr/>
            </a:pPr>
            <a:endParaRPr lang="en-GB"/>
          </a:p>
        </p:txBody>
      </p:sp>
      <p:sp>
        <p:nvSpPr>
          <p:cNvPr id="1029" name="Rectangle 5">
            <a:extLst>
              <a:ext uri="{FF2B5EF4-FFF2-40B4-BE49-F238E27FC236}">
                <a16:creationId xmlns:a16="http://schemas.microsoft.com/office/drawing/2014/main" id="{A43C2019-9C42-402C-8F9A-345EF3C9731A}"/>
              </a:ext>
            </a:extLst>
          </p:cNvPr>
          <p:cNvSpPr>
            <a:spLocks noGrp="1" noChangeArrowheads="1"/>
          </p:cNvSpPr>
          <p:nvPr>
            <p:ph type="sldNum"/>
          </p:nvPr>
        </p:nvSpPr>
        <p:spPr bwMode="auto">
          <a:xfrm>
            <a:off x="8839201" y="6248401"/>
            <a:ext cx="2537884"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
                <a:srgbClr val="FFFFFF"/>
              </a:buClr>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smtClean="0">
                <a:solidFill>
                  <a:srgbClr val="000000"/>
                </a:solidFill>
                <a:cs typeface="Arial" panose="020B0604020202020204" pitchFamily="34" charset="0"/>
              </a:defRPr>
            </a:lvl1pPr>
          </a:lstStyle>
          <a:p>
            <a:pPr>
              <a:defRPr/>
            </a:pPr>
            <a:fld id="{46436CD2-C93C-4E46-8C7A-5628114CE842}" type="slidenum">
              <a:rPr lang="en-GB" altLang="en-US"/>
              <a:pPr>
                <a:defRPr/>
              </a:pPr>
              <a:t>‹#›</a:t>
            </a:fld>
            <a:endParaRPr lang="en-GB" altLang="en-US"/>
          </a:p>
        </p:txBody>
      </p:sp>
    </p:spTree>
    <p:extLst>
      <p:ext uri="{BB962C8B-B14F-4D97-AF65-F5344CB8AC3E}">
        <p14:creationId xmlns:p14="http://schemas.microsoft.com/office/powerpoint/2010/main" val="266319972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txStyles>
    <p:titleStyle>
      <a:lvl1pPr algn="ctr" defTabSz="457200" rtl="0" eaLnBrk="0" fontAlgn="base" hangingPunct="0">
        <a:lnSpc>
          <a:spcPct val="118000"/>
        </a:lnSpc>
        <a:spcBef>
          <a:spcPct val="0"/>
        </a:spcBef>
        <a:spcAft>
          <a:spcPct val="0"/>
        </a:spcAft>
        <a:buClr>
          <a:srgbClr val="CCECFF"/>
        </a:buClr>
        <a:buSzPct val="100000"/>
        <a:buFont typeface="Arial Black" panose="020B0A04020102020204" pitchFamily="34" charset="0"/>
        <a:defRPr sz="4000">
          <a:solidFill>
            <a:srgbClr val="CCECFF"/>
          </a:solidFill>
          <a:latin typeface="+mj-lt"/>
          <a:ea typeface="+mj-ea"/>
          <a:cs typeface="+mj-cs"/>
        </a:defRPr>
      </a:lvl1pPr>
      <a:lvl2pPr algn="ctr" defTabSz="457200" rtl="0" eaLnBrk="0" fontAlgn="base" hangingPunct="0">
        <a:lnSpc>
          <a:spcPct val="118000"/>
        </a:lnSpc>
        <a:spcBef>
          <a:spcPct val="0"/>
        </a:spcBef>
        <a:spcAft>
          <a:spcPct val="0"/>
        </a:spcAft>
        <a:buClr>
          <a:srgbClr val="CCECFF"/>
        </a:buClr>
        <a:buSzPct val="100000"/>
        <a:buFont typeface="Arial Black" panose="020B0A04020102020204" pitchFamily="34" charset="0"/>
        <a:defRPr sz="4000">
          <a:solidFill>
            <a:srgbClr val="CCECFF"/>
          </a:solidFill>
          <a:latin typeface="Arial Black" pitchFamily="34" charset="0"/>
          <a:ea typeface="Arial Unicode MS" pitchFamily="34" charset="-128"/>
          <a:cs typeface="Arial Unicode MS" pitchFamily="34" charset="-128"/>
        </a:defRPr>
      </a:lvl2pPr>
      <a:lvl3pPr algn="ctr" defTabSz="457200" rtl="0" eaLnBrk="0" fontAlgn="base" hangingPunct="0">
        <a:lnSpc>
          <a:spcPct val="118000"/>
        </a:lnSpc>
        <a:spcBef>
          <a:spcPct val="0"/>
        </a:spcBef>
        <a:spcAft>
          <a:spcPct val="0"/>
        </a:spcAft>
        <a:buClr>
          <a:srgbClr val="CCECFF"/>
        </a:buClr>
        <a:buSzPct val="100000"/>
        <a:buFont typeface="Arial Black" panose="020B0A04020102020204" pitchFamily="34" charset="0"/>
        <a:defRPr sz="4000">
          <a:solidFill>
            <a:srgbClr val="CCECFF"/>
          </a:solidFill>
          <a:latin typeface="Arial Black" pitchFamily="34" charset="0"/>
          <a:ea typeface="Arial Unicode MS" pitchFamily="34" charset="-128"/>
          <a:cs typeface="Arial Unicode MS" pitchFamily="34" charset="-128"/>
        </a:defRPr>
      </a:lvl3pPr>
      <a:lvl4pPr algn="ctr" defTabSz="457200" rtl="0" eaLnBrk="0" fontAlgn="base" hangingPunct="0">
        <a:lnSpc>
          <a:spcPct val="118000"/>
        </a:lnSpc>
        <a:spcBef>
          <a:spcPct val="0"/>
        </a:spcBef>
        <a:spcAft>
          <a:spcPct val="0"/>
        </a:spcAft>
        <a:buClr>
          <a:srgbClr val="CCECFF"/>
        </a:buClr>
        <a:buSzPct val="100000"/>
        <a:buFont typeface="Arial Black" panose="020B0A04020102020204" pitchFamily="34" charset="0"/>
        <a:defRPr sz="4000">
          <a:solidFill>
            <a:srgbClr val="CCECFF"/>
          </a:solidFill>
          <a:latin typeface="Arial Black" pitchFamily="34" charset="0"/>
          <a:ea typeface="Arial Unicode MS" pitchFamily="34" charset="-128"/>
          <a:cs typeface="Arial Unicode MS" pitchFamily="34" charset="-128"/>
        </a:defRPr>
      </a:lvl4pPr>
      <a:lvl5pPr algn="ctr" defTabSz="457200" rtl="0" eaLnBrk="0" fontAlgn="base" hangingPunct="0">
        <a:lnSpc>
          <a:spcPct val="118000"/>
        </a:lnSpc>
        <a:spcBef>
          <a:spcPct val="0"/>
        </a:spcBef>
        <a:spcAft>
          <a:spcPct val="0"/>
        </a:spcAft>
        <a:buClr>
          <a:srgbClr val="CCECFF"/>
        </a:buClr>
        <a:buSzPct val="100000"/>
        <a:buFont typeface="Arial Black" panose="020B0A04020102020204" pitchFamily="34" charset="0"/>
        <a:defRPr sz="4000">
          <a:solidFill>
            <a:srgbClr val="CCECFF"/>
          </a:solidFill>
          <a:latin typeface="Arial Black" pitchFamily="34" charset="0"/>
          <a:ea typeface="Arial Unicode MS" pitchFamily="34" charset="-128"/>
          <a:cs typeface="Arial Unicode MS" pitchFamily="34" charset="-128"/>
        </a:defRPr>
      </a:lvl5pPr>
      <a:lvl6pPr marL="457200" algn="ctr" defTabSz="457200" rtl="0" fontAlgn="base">
        <a:lnSpc>
          <a:spcPct val="118000"/>
        </a:lnSpc>
        <a:spcBef>
          <a:spcPct val="0"/>
        </a:spcBef>
        <a:spcAft>
          <a:spcPct val="0"/>
        </a:spcAft>
        <a:buClr>
          <a:srgbClr val="CCECFF"/>
        </a:buClr>
        <a:buSzPct val="100000"/>
        <a:buFont typeface="Arial Black" pitchFamily="34" charset="0"/>
        <a:defRPr sz="4000">
          <a:solidFill>
            <a:srgbClr val="CCECFF"/>
          </a:solidFill>
          <a:latin typeface="Arial Black" pitchFamily="34" charset="0"/>
          <a:ea typeface="Arial Unicode MS" pitchFamily="34" charset="-128"/>
          <a:cs typeface="Arial Unicode MS" pitchFamily="34" charset="-128"/>
        </a:defRPr>
      </a:lvl6pPr>
      <a:lvl7pPr marL="914400" algn="ctr" defTabSz="457200" rtl="0" fontAlgn="base">
        <a:lnSpc>
          <a:spcPct val="118000"/>
        </a:lnSpc>
        <a:spcBef>
          <a:spcPct val="0"/>
        </a:spcBef>
        <a:spcAft>
          <a:spcPct val="0"/>
        </a:spcAft>
        <a:buClr>
          <a:srgbClr val="CCECFF"/>
        </a:buClr>
        <a:buSzPct val="100000"/>
        <a:buFont typeface="Arial Black" pitchFamily="34" charset="0"/>
        <a:defRPr sz="4000">
          <a:solidFill>
            <a:srgbClr val="CCECFF"/>
          </a:solidFill>
          <a:latin typeface="Arial Black" pitchFamily="34" charset="0"/>
          <a:ea typeface="Arial Unicode MS" pitchFamily="34" charset="-128"/>
          <a:cs typeface="Arial Unicode MS" pitchFamily="34" charset="-128"/>
        </a:defRPr>
      </a:lvl7pPr>
      <a:lvl8pPr marL="1371600" algn="ctr" defTabSz="457200" rtl="0" fontAlgn="base">
        <a:lnSpc>
          <a:spcPct val="118000"/>
        </a:lnSpc>
        <a:spcBef>
          <a:spcPct val="0"/>
        </a:spcBef>
        <a:spcAft>
          <a:spcPct val="0"/>
        </a:spcAft>
        <a:buClr>
          <a:srgbClr val="CCECFF"/>
        </a:buClr>
        <a:buSzPct val="100000"/>
        <a:buFont typeface="Arial Black" pitchFamily="34" charset="0"/>
        <a:defRPr sz="4000">
          <a:solidFill>
            <a:srgbClr val="CCECFF"/>
          </a:solidFill>
          <a:latin typeface="Arial Black" pitchFamily="34" charset="0"/>
          <a:ea typeface="Arial Unicode MS" pitchFamily="34" charset="-128"/>
          <a:cs typeface="Arial Unicode MS" pitchFamily="34" charset="-128"/>
        </a:defRPr>
      </a:lvl8pPr>
      <a:lvl9pPr marL="1828800" algn="ctr" defTabSz="457200" rtl="0" fontAlgn="base">
        <a:lnSpc>
          <a:spcPct val="118000"/>
        </a:lnSpc>
        <a:spcBef>
          <a:spcPct val="0"/>
        </a:spcBef>
        <a:spcAft>
          <a:spcPct val="0"/>
        </a:spcAft>
        <a:buClr>
          <a:srgbClr val="CCECFF"/>
        </a:buClr>
        <a:buSzPct val="100000"/>
        <a:buFont typeface="Arial Black" pitchFamily="34" charset="0"/>
        <a:defRPr sz="4000">
          <a:solidFill>
            <a:srgbClr val="CCECFF"/>
          </a:solidFill>
          <a:latin typeface="Arial Black" pitchFamily="34" charset="0"/>
          <a:ea typeface="Arial Unicode MS" pitchFamily="34" charset="-128"/>
          <a:cs typeface="Arial Unicode MS" pitchFamily="34" charset="-128"/>
        </a:defRPr>
      </a:lvl9pPr>
    </p:titleStyle>
    <p:bodyStyle>
      <a:lvl1pPr marL="341313" indent="-341313" algn="l" defTabSz="457200" rtl="0" eaLnBrk="0" fontAlgn="base" hangingPunct="0">
        <a:lnSpc>
          <a:spcPct val="93000"/>
        </a:lnSpc>
        <a:spcBef>
          <a:spcPts val="800"/>
        </a:spcBef>
        <a:spcAft>
          <a:spcPct val="0"/>
        </a:spcAft>
        <a:buClr>
          <a:srgbClr val="FFFFFF"/>
        </a:buClr>
        <a:buSzPct val="100000"/>
        <a:buFont typeface="Arial" panose="020B0604020202020204" pitchFamily="34" charset="0"/>
        <a:buChar char="•"/>
        <a:defRPr sz="3200">
          <a:solidFill>
            <a:srgbClr val="FFFFFF"/>
          </a:solidFill>
          <a:latin typeface="+mn-lt"/>
          <a:ea typeface="+mn-ea"/>
          <a:cs typeface="+mn-cs"/>
        </a:defRPr>
      </a:lvl1pPr>
      <a:lvl2pPr marL="741363" indent="-284163" algn="l" defTabSz="457200" rtl="0" eaLnBrk="0" fontAlgn="base" hangingPunct="0">
        <a:lnSpc>
          <a:spcPct val="93000"/>
        </a:lnSpc>
        <a:spcBef>
          <a:spcPts val="700"/>
        </a:spcBef>
        <a:spcAft>
          <a:spcPct val="0"/>
        </a:spcAft>
        <a:buClr>
          <a:srgbClr val="FFFFFF"/>
        </a:buClr>
        <a:buSzPct val="100000"/>
        <a:buFont typeface="Arial" panose="020B0604020202020204" pitchFamily="34" charset="0"/>
        <a:buChar char="–"/>
        <a:defRPr sz="2800">
          <a:solidFill>
            <a:srgbClr val="FFFFFF"/>
          </a:solidFill>
          <a:latin typeface="+mn-lt"/>
          <a:ea typeface="+mn-ea"/>
          <a:cs typeface="+mn-cs"/>
        </a:defRPr>
      </a:lvl2pPr>
      <a:lvl3pPr marL="1143000" indent="-228600" algn="l" defTabSz="457200" rtl="0" eaLnBrk="0" fontAlgn="base" hangingPunct="0">
        <a:lnSpc>
          <a:spcPct val="93000"/>
        </a:lnSpc>
        <a:spcBef>
          <a:spcPts val="600"/>
        </a:spcBef>
        <a:spcAft>
          <a:spcPct val="0"/>
        </a:spcAft>
        <a:buClr>
          <a:srgbClr val="FFFFFF"/>
        </a:buClr>
        <a:buSzPct val="100000"/>
        <a:buFont typeface="Arial" panose="020B0604020202020204" pitchFamily="34" charset="0"/>
        <a:buChar char="•"/>
        <a:defRPr sz="2400">
          <a:solidFill>
            <a:srgbClr val="FFFFFF"/>
          </a:solidFill>
          <a:latin typeface="+mn-lt"/>
          <a:ea typeface="+mn-ea"/>
          <a:cs typeface="+mn-cs"/>
        </a:defRPr>
      </a:lvl3pPr>
      <a:lvl4pPr marL="1600200" indent="-228600" algn="l" defTabSz="457200" rtl="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mn-lt"/>
          <a:ea typeface="+mn-ea"/>
          <a:cs typeface="+mn-cs"/>
        </a:defRPr>
      </a:lvl4pPr>
      <a:lvl5pPr marL="2057400" indent="-228600" algn="l" defTabSz="457200" rtl="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mn-lt"/>
          <a:ea typeface="+mn-ea"/>
          <a:cs typeface="+mn-cs"/>
        </a:defRPr>
      </a:lvl5pPr>
      <a:lvl6pPr marL="2514600" indent="-228600" algn="l" defTabSz="457200" rtl="0" fontAlgn="base">
        <a:lnSpc>
          <a:spcPct val="93000"/>
        </a:lnSpc>
        <a:spcBef>
          <a:spcPts val="500"/>
        </a:spcBef>
        <a:spcAft>
          <a:spcPct val="0"/>
        </a:spcAft>
        <a:buClr>
          <a:srgbClr val="FFFFFF"/>
        </a:buClr>
        <a:buSzPct val="100000"/>
        <a:buFont typeface="Arial" charset="0"/>
        <a:buChar char="»"/>
        <a:defRPr sz="2000">
          <a:solidFill>
            <a:srgbClr val="FFFFFF"/>
          </a:solidFill>
          <a:latin typeface="+mn-lt"/>
          <a:ea typeface="+mn-ea"/>
          <a:cs typeface="+mn-cs"/>
        </a:defRPr>
      </a:lvl6pPr>
      <a:lvl7pPr marL="2971800" indent="-228600" algn="l" defTabSz="457200" rtl="0" fontAlgn="base">
        <a:lnSpc>
          <a:spcPct val="93000"/>
        </a:lnSpc>
        <a:spcBef>
          <a:spcPts val="500"/>
        </a:spcBef>
        <a:spcAft>
          <a:spcPct val="0"/>
        </a:spcAft>
        <a:buClr>
          <a:srgbClr val="FFFFFF"/>
        </a:buClr>
        <a:buSzPct val="100000"/>
        <a:buFont typeface="Arial" charset="0"/>
        <a:buChar char="»"/>
        <a:defRPr sz="2000">
          <a:solidFill>
            <a:srgbClr val="FFFFFF"/>
          </a:solidFill>
          <a:latin typeface="+mn-lt"/>
          <a:ea typeface="+mn-ea"/>
          <a:cs typeface="+mn-cs"/>
        </a:defRPr>
      </a:lvl7pPr>
      <a:lvl8pPr marL="3429000" indent="-228600" algn="l" defTabSz="457200" rtl="0" fontAlgn="base">
        <a:lnSpc>
          <a:spcPct val="93000"/>
        </a:lnSpc>
        <a:spcBef>
          <a:spcPts val="500"/>
        </a:spcBef>
        <a:spcAft>
          <a:spcPct val="0"/>
        </a:spcAft>
        <a:buClr>
          <a:srgbClr val="FFFFFF"/>
        </a:buClr>
        <a:buSzPct val="100000"/>
        <a:buFont typeface="Arial" charset="0"/>
        <a:buChar char="»"/>
        <a:defRPr sz="2000">
          <a:solidFill>
            <a:srgbClr val="FFFFFF"/>
          </a:solidFill>
          <a:latin typeface="+mn-lt"/>
          <a:ea typeface="+mn-ea"/>
          <a:cs typeface="+mn-cs"/>
        </a:defRPr>
      </a:lvl8pPr>
      <a:lvl9pPr marL="3886200" indent="-228600" algn="l" defTabSz="457200" rtl="0" fontAlgn="base">
        <a:lnSpc>
          <a:spcPct val="93000"/>
        </a:lnSpc>
        <a:spcBef>
          <a:spcPts val="500"/>
        </a:spcBef>
        <a:spcAft>
          <a:spcPct val="0"/>
        </a:spcAft>
        <a:buClr>
          <a:srgbClr val="FFFFFF"/>
        </a:buClr>
        <a:buSzPct val="100000"/>
        <a:buFont typeface="Arial" charset="0"/>
        <a:buChar char="»"/>
        <a:defRPr sz="2000">
          <a:solidFill>
            <a:srgbClr val="FFFFFF"/>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D0455FC-A4EA-4138-B9DF-DA40B9266B88}"/>
              </a:ext>
            </a:extLst>
          </p:cNvPr>
          <p:cNvSpPr>
            <a:spLocks noGrp="1" noChangeArrowheads="1"/>
          </p:cNvSpPr>
          <p:nvPr>
            <p:ph type="body" idx="1"/>
          </p:nvPr>
        </p:nvSpPr>
        <p:spPr bwMode="auto">
          <a:xfrm>
            <a:off x="1602317" y="1295400"/>
            <a:ext cx="1039706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grpSp>
        <p:nvGrpSpPr>
          <p:cNvPr id="14339" name="Group 3">
            <a:extLst>
              <a:ext uri="{FF2B5EF4-FFF2-40B4-BE49-F238E27FC236}">
                <a16:creationId xmlns:a16="http://schemas.microsoft.com/office/drawing/2014/main" id="{ED76A5B9-A29F-468C-9C67-106B55BCFA5D}"/>
              </a:ext>
            </a:extLst>
          </p:cNvPr>
          <p:cNvGrpSpPr>
            <a:grpSpLocks/>
          </p:cNvGrpSpPr>
          <p:nvPr/>
        </p:nvGrpSpPr>
        <p:grpSpPr bwMode="auto">
          <a:xfrm>
            <a:off x="105833" y="304800"/>
            <a:ext cx="12022667" cy="1244600"/>
            <a:chOff x="50" y="652"/>
            <a:chExt cx="5680" cy="784"/>
          </a:xfrm>
        </p:grpSpPr>
        <p:grpSp>
          <p:nvGrpSpPr>
            <p:cNvPr id="14341" name="Group 4">
              <a:extLst>
                <a:ext uri="{FF2B5EF4-FFF2-40B4-BE49-F238E27FC236}">
                  <a16:creationId xmlns:a16="http://schemas.microsoft.com/office/drawing/2014/main" id="{54A5E4DD-52AA-4359-87A4-D29F325E83C2}"/>
                </a:ext>
              </a:extLst>
            </p:cNvPr>
            <p:cNvGrpSpPr>
              <a:grpSpLocks/>
            </p:cNvGrpSpPr>
            <p:nvPr/>
          </p:nvGrpSpPr>
          <p:grpSpPr bwMode="auto">
            <a:xfrm>
              <a:off x="144" y="1104"/>
              <a:ext cx="449" cy="299"/>
              <a:chOff x="238" y="1295"/>
              <a:chExt cx="449" cy="299"/>
            </a:xfrm>
          </p:grpSpPr>
          <p:sp>
            <p:nvSpPr>
              <p:cNvPr id="15383" name="Rectangle 5">
                <a:extLst>
                  <a:ext uri="{FF2B5EF4-FFF2-40B4-BE49-F238E27FC236}">
                    <a16:creationId xmlns:a16="http://schemas.microsoft.com/office/drawing/2014/main" id="{A2B01D69-9062-417B-827B-5A4D5AB7018C}"/>
                  </a:ext>
                </a:extLst>
              </p:cNvPr>
              <p:cNvSpPr>
                <a:spLocks noChangeAspect="1" noChangeArrowheads="1"/>
              </p:cNvSpPr>
              <p:nvPr userDrawn="1"/>
            </p:nvSpPr>
            <p:spPr bwMode="ltGray">
              <a:xfrm rot="10800000">
                <a:off x="411" y="1295"/>
                <a:ext cx="276" cy="299"/>
              </a:xfrm>
              <a:prstGeom prst="rect">
                <a:avLst/>
              </a:prstGeom>
              <a:solidFill>
                <a:srgbClr val="CC9933"/>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endParaRPr kumimoji="1" lang="el-GR" altLang="en-US" sz="2400">
                  <a:solidFill>
                    <a:schemeClr val="tx1"/>
                  </a:solidFill>
                  <a:cs typeface="Arial" panose="020B0604020202020204" pitchFamily="34" charset="0"/>
                </a:endParaRPr>
              </a:p>
            </p:txBody>
          </p:sp>
          <p:sp>
            <p:nvSpPr>
              <p:cNvPr id="15384" name="Rectangle 6">
                <a:extLst>
                  <a:ext uri="{FF2B5EF4-FFF2-40B4-BE49-F238E27FC236}">
                    <a16:creationId xmlns:a16="http://schemas.microsoft.com/office/drawing/2014/main" id="{64E9C8C7-1E17-4B44-BBF5-61E851AE9AC6}"/>
                  </a:ext>
                </a:extLst>
              </p:cNvPr>
              <p:cNvSpPr>
                <a:spLocks noChangeAspect="1" noChangeArrowheads="1"/>
              </p:cNvSpPr>
              <p:nvPr userDrawn="1"/>
            </p:nvSpPr>
            <p:spPr bwMode="ltGray">
              <a:xfrm rot="10800000">
                <a:off x="238" y="1295"/>
                <a:ext cx="207" cy="299"/>
              </a:xfrm>
              <a:prstGeom prst="rect">
                <a:avLst/>
              </a:prstGeom>
              <a:gradFill rotWithShape="0">
                <a:gsLst>
                  <a:gs pos="0">
                    <a:srgbClr val="FFFFFF"/>
                  </a:gs>
                  <a:gs pos="100000">
                    <a:srgbClr val="CC99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endParaRPr kumimoji="1" lang="el-GR" altLang="en-US" sz="2400">
                  <a:solidFill>
                    <a:schemeClr val="tx1"/>
                  </a:solidFill>
                  <a:cs typeface="Arial" panose="020B0604020202020204" pitchFamily="34" charset="0"/>
                </a:endParaRPr>
              </a:p>
            </p:txBody>
          </p:sp>
        </p:grpSp>
        <p:sp>
          <p:nvSpPr>
            <p:cNvPr id="15366" name="Rectangle 7">
              <a:extLst>
                <a:ext uri="{FF2B5EF4-FFF2-40B4-BE49-F238E27FC236}">
                  <a16:creationId xmlns:a16="http://schemas.microsoft.com/office/drawing/2014/main" id="{D281F050-8B99-433D-B56F-DB64D0997E73}"/>
                </a:ext>
              </a:extLst>
            </p:cNvPr>
            <p:cNvSpPr>
              <a:spLocks noChangeAspect="1" noChangeArrowheads="1"/>
            </p:cNvSpPr>
            <p:nvPr/>
          </p:nvSpPr>
          <p:spPr bwMode="ltGray">
            <a:xfrm>
              <a:off x="233" y="720"/>
              <a:ext cx="276" cy="29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endParaRPr kumimoji="1" lang="el-GR" altLang="en-US" sz="2400">
                <a:solidFill>
                  <a:schemeClr val="tx1"/>
                </a:solidFill>
                <a:cs typeface="Arial" panose="020B0604020202020204" pitchFamily="34" charset="0"/>
              </a:endParaRPr>
            </a:p>
          </p:txBody>
        </p:sp>
        <p:sp>
          <p:nvSpPr>
            <p:cNvPr id="15367" name="Rectangle 8">
              <a:extLst>
                <a:ext uri="{FF2B5EF4-FFF2-40B4-BE49-F238E27FC236}">
                  <a16:creationId xmlns:a16="http://schemas.microsoft.com/office/drawing/2014/main" id="{FC9584FD-D990-4872-999F-DD1710260899}"/>
                </a:ext>
              </a:extLst>
            </p:cNvPr>
            <p:cNvSpPr>
              <a:spLocks noChangeAspect="1" noChangeArrowheads="1"/>
            </p:cNvSpPr>
            <p:nvPr/>
          </p:nvSpPr>
          <p:spPr bwMode="ltGray">
            <a:xfrm>
              <a:off x="474" y="720"/>
              <a:ext cx="207" cy="299"/>
            </a:xfrm>
            <a:prstGeom prst="rect">
              <a:avLst/>
            </a:prstGeom>
            <a:gradFill rotWithShape="0">
              <a:gsLst>
                <a:gs pos="0">
                  <a:srgbClr val="CCCC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endParaRPr kumimoji="1" lang="el-GR" altLang="en-US" sz="2400">
                <a:solidFill>
                  <a:schemeClr val="tx1"/>
                </a:solidFill>
                <a:cs typeface="Arial" panose="020B0604020202020204" pitchFamily="34" charset="0"/>
              </a:endParaRPr>
            </a:p>
          </p:txBody>
        </p:sp>
        <p:sp>
          <p:nvSpPr>
            <p:cNvPr id="15368" name="Rectangle 9">
              <a:extLst>
                <a:ext uri="{FF2B5EF4-FFF2-40B4-BE49-F238E27FC236}">
                  <a16:creationId xmlns:a16="http://schemas.microsoft.com/office/drawing/2014/main" id="{66D99E9D-25B6-4FFB-9D56-61C28E0CDA92}"/>
                </a:ext>
              </a:extLst>
            </p:cNvPr>
            <p:cNvSpPr>
              <a:spLocks noChangeAspect="1" noChangeArrowheads="1"/>
            </p:cNvSpPr>
            <p:nvPr/>
          </p:nvSpPr>
          <p:spPr bwMode="ltGray">
            <a:xfrm>
              <a:off x="311" y="986"/>
              <a:ext cx="266" cy="299"/>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endParaRPr kumimoji="1" lang="el-GR" altLang="en-US" sz="2400">
                <a:solidFill>
                  <a:schemeClr val="tx1"/>
                </a:solidFill>
                <a:cs typeface="Arial" panose="020B0604020202020204" pitchFamily="34" charset="0"/>
              </a:endParaRPr>
            </a:p>
          </p:txBody>
        </p:sp>
        <p:sp>
          <p:nvSpPr>
            <p:cNvPr id="15369" name="Rectangle 10">
              <a:extLst>
                <a:ext uri="{FF2B5EF4-FFF2-40B4-BE49-F238E27FC236}">
                  <a16:creationId xmlns:a16="http://schemas.microsoft.com/office/drawing/2014/main" id="{07BFB242-E82A-41C1-BE33-1782DF5FC4D2}"/>
                </a:ext>
              </a:extLst>
            </p:cNvPr>
            <p:cNvSpPr>
              <a:spLocks noChangeAspect="1" noChangeArrowheads="1"/>
            </p:cNvSpPr>
            <p:nvPr/>
          </p:nvSpPr>
          <p:spPr bwMode="ltGray">
            <a:xfrm>
              <a:off x="544" y="986"/>
              <a:ext cx="232" cy="299"/>
            </a:xfrm>
            <a:prstGeom prst="rect">
              <a:avLst/>
            </a:prstGeom>
            <a:gradFill rotWithShape="0">
              <a:gsLst>
                <a:gs pos="0">
                  <a:srgbClr val="003366"/>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endParaRPr kumimoji="1" lang="el-GR" altLang="en-US" sz="2400">
                <a:solidFill>
                  <a:schemeClr val="tx1"/>
                </a:solidFill>
                <a:cs typeface="Arial" panose="020B0604020202020204" pitchFamily="34" charset="0"/>
              </a:endParaRPr>
            </a:p>
          </p:txBody>
        </p:sp>
        <p:sp>
          <p:nvSpPr>
            <p:cNvPr id="15370" name="Rectangle 11">
              <a:extLst>
                <a:ext uri="{FF2B5EF4-FFF2-40B4-BE49-F238E27FC236}">
                  <a16:creationId xmlns:a16="http://schemas.microsoft.com/office/drawing/2014/main" id="{1ACF2106-3463-4130-A7A3-D85DD6DAFBD1}"/>
                </a:ext>
              </a:extLst>
            </p:cNvPr>
            <p:cNvSpPr>
              <a:spLocks noChangeAspect="1" noChangeArrowheads="1"/>
            </p:cNvSpPr>
            <p:nvPr/>
          </p:nvSpPr>
          <p:spPr bwMode="ltGray">
            <a:xfrm>
              <a:off x="50" y="940"/>
              <a:ext cx="353" cy="266"/>
            </a:xfrm>
            <a:prstGeom prst="rect">
              <a:avLst/>
            </a:prstGeom>
            <a:gradFill rotWithShape="0">
              <a:gsLst>
                <a:gs pos="0">
                  <a:srgbClr val="FFFFFF"/>
                </a:gs>
                <a:gs pos="100000">
                  <a:srgbClr val="669999"/>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endParaRPr kumimoji="1" lang="el-GR" altLang="en-US" sz="2400">
                <a:solidFill>
                  <a:schemeClr val="tx1"/>
                </a:solidFill>
                <a:cs typeface="Arial" panose="020B0604020202020204" pitchFamily="34" charset="0"/>
              </a:endParaRPr>
            </a:p>
          </p:txBody>
        </p:sp>
        <p:sp>
          <p:nvSpPr>
            <p:cNvPr id="14347" name="Line 12">
              <a:extLst>
                <a:ext uri="{FF2B5EF4-FFF2-40B4-BE49-F238E27FC236}">
                  <a16:creationId xmlns:a16="http://schemas.microsoft.com/office/drawing/2014/main" id="{CFDD8F1B-FAB4-4E18-9D53-53321BEC9113}"/>
                </a:ext>
              </a:extLst>
            </p:cNvPr>
            <p:cNvSpPr>
              <a:spLocks noChangeAspect="1" noChangeShapeType="1"/>
            </p:cNvSpPr>
            <p:nvPr/>
          </p:nvSpPr>
          <p:spPr bwMode="auto">
            <a:xfrm>
              <a:off x="450" y="652"/>
              <a:ext cx="0" cy="6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sz="1800"/>
            </a:p>
          </p:txBody>
        </p:sp>
        <p:grpSp>
          <p:nvGrpSpPr>
            <p:cNvPr id="14348" name="Group 13">
              <a:extLst>
                <a:ext uri="{FF2B5EF4-FFF2-40B4-BE49-F238E27FC236}">
                  <a16:creationId xmlns:a16="http://schemas.microsoft.com/office/drawing/2014/main" id="{97DCEC37-5946-439C-B283-8BB80CE5421F}"/>
                </a:ext>
              </a:extLst>
            </p:cNvPr>
            <p:cNvGrpSpPr>
              <a:grpSpLocks/>
            </p:cNvGrpSpPr>
            <p:nvPr userDrawn="1"/>
          </p:nvGrpSpPr>
          <p:grpSpPr bwMode="auto">
            <a:xfrm>
              <a:off x="54" y="685"/>
              <a:ext cx="733" cy="751"/>
              <a:chOff x="54" y="685"/>
              <a:chExt cx="733" cy="751"/>
            </a:xfrm>
          </p:grpSpPr>
          <p:grpSp>
            <p:nvGrpSpPr>
              <p:cNvPr id="14350" name="Group 14">
                <a:extLst>
                  <a:ext uri="{FF2B5EF4-FFF2-40B4-BE49-F238E27FC236}">
                    <a16:creationId xmlns:a16="http://schemas.microsoft.com/office/drawing/2014/main" id="{72B189B5-A4BF-4D2D-8E48-C0D7FAB6BCFE}"/>
                  </a:ext>
                </a:extLst>
              </p:cNvPr>
              <p:cNvGrpSpPr>
                <a:grpSpLocks/>
              </p:cNvGrpSpPr>
              <p:nvPr userDrawn="1"/>
            </p:nvGrpSpPr>
            <p:grpSpPr bwMode="auto">
              <a:xfrm>
                <a:off x="148" y="1137"/>
                <a:ext cx="449" cy="299"/>
                <a:chOff x="238" y="1295"/>
                <a:chExt cx="449" cy="299"/>
              </a:xfrm>
            </p:grpSpPr>
            <p:sp>
              <p:nvSpPr>
                <p:cNvPr id="15381" name="Rectangle 15">
                  <a:extLst>
                    <a:ext uri="{FF2B5EF4-FFF2-40B4-BE49-F238E27FC236}">
                      <a16:creationId xmlns:a16="http://schemas.microsoft.com/office/drawing/2014/main" id="{AFFCA346-57F8-4B06-A99B-F5313670A3CC}"/>
                    </a:ext>
                  </a:extLst>
                </p:cNvPr>
                <p:cNvSpPr>
                  <a:spLocks noChangeAspect="1" noChangeArrowheads="1"/>
                </p:cNvSpPr>
                <p:nvPr/>
              </p:nvSpPr>
              <p:spPr bwMode="ltGray">
                <a:xfrm rot="10800000">
                  <a:off x="411" y="1295"/>
                  <a:ext cx="276" cy="299"/>
                </a:xfrm>
                <a:prstGeom prst="rect">
                  <a:avLst/>
                </a:prstGeom>
                <a:solidFill>
                  <a:srgbClr val="CC9933"/>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endParaRPr kumimoji="1" lang="el-GR" altLang="en-US" sz="2400">
                    <a:solidFill>
                      <a:schemeClr val="tx1"/>
                    </a:solidFill>
                    <a:cs typeface="Arial" panose="020B0604020202020204" pitchFamily="34" charset="0"/>
                  </a:endParaRPr>
                </a:p>
              </p:txBody>
            </p:sp>
            <p:sp>
              <p:nvSpPr>
                <p:cNvPr id="15382" name="Rectangle 16">
                  <a:extLst>
                    <a:ext uri="{FF2B5EF4-FFF2-40B4-BE49-F238E27FC236}">
                      <a16:creationId xmlns:a16="http://schemas.microsoft.com/office/drawing/2014/main" id="{789CDAF0-F4B5-4A26-B4DD-44409B73853D}"/>
                    </a:ext>
                  </a:extLst>
                </p:cNvPr>
                <p:cNvSpPr>
                  <a:spLocks noChangeAspect="1" noChangeArrowheads="1"/>
                </p:cNvSpPr>
                <p:nvPr/>
              </p:nvSpPr>
              <p:spPr bwMode="ltGray">
                <a:xfrm rot="10800000">
                  <a:off x="238" y="1295"/>
                  <a:ext cx="207" cy="299"/>
                </a:xfrm>
                <a:prstGeom prst="rect">
                  <a:avLst/>
                </a:prstGeom>
                <a:gradFill rotWithShape="0">
                  <a:gsLst>
                    <a:gs pos="0">
                      <a:srgbClr val="FFFFFF"/>
                    </a:gs>
                    <a:gs pos="100000">
                      <a:srgbClr val="CC99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endParaRPr kumimoji="1" lang="el-GR" altLang="en-US" sz="2400">
                    <a:solidFill>
                      <a:schemeClr val="tx1"/>
                    </a:solidFill>
                    <a:cs typeface="Arial" panose="020B0604020202020204" pitchFamily="34" charset="0"/>
                  </a:endParaRPr>
                </a:p>
              </p:txBody>
            </p:sp>
          </p:grpSp>
          <p:sp>
            <p:nvSpPr>
              <p:cNvPr id="15375" name="Rectangle 17">
                <a:extLst>
                  <a:ext uri="{FF2B5EF4-FFF2-40B4-BE49-F238E27FC236}">
                    <a16:creationId xmlns:a16="http://schemas.microsoft.com/office/drawing/2014/main" id="{D43DA12B-475C-43D0-AA9D-3F6EFB39DC5A}"/>
                  </a:ext>
                </a:extLst>
              </p:cNvPr>
              <p:cNvSpPr>
                <a:spLocks noChangeAspect="1" noChangeArrowheads="1"/>
              </p:cNvSpPr>
              <p:nvPr/>
            </p:nvSpPr>
            <p:spPr bwMode="ltGray">
              <a:xfrm>
                <a:off x="237" y="753"/>
                <a:ext cx="276" cy="29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endParaRPr kumimoji="1" lang="el-GR" altLang="en-US" sz="2400">
                  <a:solidFill>
                    <a:schemeClr val="tx1"/>
                  </a:solidFill>
                  <a:cs typeface="Arial" panose="020B0604020202020204" pitchFamily="34" charset="0"/>
                </a:endParaRPr>
              </a:p>
            </p:txBody>
          </p:sp>
          <p:sp>
            <p:nvSpPr>
              <p:cNvPr id="15376" name="Rectangle 18">
                <a:extLst>
                  <a:ext uri="{FF2B5EF4-FFF2-40B4-BE49-F238E27FC236}">
                    <a16:creationId xmlns:a16="http://schemas.microsoft.com/office/drawing/2014/main" id="{12B667EC-32C7-484C-A571-C623275163E7}"/>
                  </a:ext>
                </a:extLst>
              </p:cNvPr>
              <p:cNvSpPr>
                <a:spLocks noChangeAspect="1" noChangeArrowheads="1"/>
              </p:cNvSpPr>
              <p:nvPr/>
            </p:nvSpPr>
            <p:spPr bwMode="ltGray">
              <a:xfrm>
                <a:off x="478" y="753"/>
                <a:ext cx="207" cy="299"/>
              </a:xfrm>
              <a:prstGeom prst="rect">
                <a:avLst/>
              </a:prstGeom>
              <a:gradFill rotWithShape="0">
                <a:gsLst>
                  <a:gs pos="0">
                    <a:srgbClr val="CCCC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endParaRPr kumimoji="1" lang="el-GR" altLang="en-US" sz="2400">
                  <a:solidFill>
                    <a:schemeClr val="tx1"/>
                  </a:solidFill>
                  <a:cs typeface="Arial" panose="020B0604020202020204" pitchFamily="34" charset="0"/>
                </a:endParaRPr>
              </a:p>
            </p:txBody>
          </p:sp>
          <p:sp>
            <p:nvSpPr>
              <p:cNvPr id="15377" name="Rectangle 19">
                <a:extLst>
                  <a:ext uri="{FF2B5EF4-FFF2-40B4-BE49-F238E27FC236}">
                    <a16:creationId xmlns:a16="http://schemas.microsoft.com/office/drawing/2014/main" id="{3A57E7F6-A57F-4953-82D8-DE9328DA5131}"/>
                  </a:ext>
                </a:extLst>
              </p:cNvPr>
              <p:cNvSpPr>
                <a:spLocks noChangeAspect="1" noChangeArrowheads="1"/>
              </p:cNvSpPr>
              <p:nvPr/>
            </p:nvSpPr>
            <p:spPr bwMode="ltGray">
              <a:xfrm>
                <a:off x="322" y="1019"/>
                <a:ext cx="266" cy="299"/>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endParaRPr kumimoji="1" lang="el-GR" altLang="en-US" sz="2400">
                  <a:solidFill>
                    <a:schemeClr val="tx1"/>
                  </a:solidFill>
                  <a:cs typeface="Arial" panose="020B0604020202020204" pitchFamily="34" charset="0"/>
                </a:endParaRPr>
              </a:p>
            </p:txBody>
          </p:sp>
          <p:sp>
            <p:nvSpPr>
              <p:cNvPr id="15378" name="Rectangle 20">
                <a:extLst>
                  <a:ext uri="{FF2B5EF4-FFF2-40B4-BE49-F238E27FC236}">
                    <a16:creationId xmlns:a16="http://schemas.microsoft.com/office/drawing/2014/main" id="{96F147C7-E7D3-477D-97FD-1891772F817F}"/>
                  </a:ext>
                </a:extLst>
              </p:cNvPr>
              <p:cNvSpPr>
                <a:spLocks noChangeAspect="1" noChangeArrowheads="1"/>
              </p:cNvSpPr>
              <p:nvPr/>
            </p:nvSpPr>
            <p:spPr bwMode="ltGray">
              <a:xfrm>
                <a:off x="555" y="1019"/>
                <a:ext cx="232" cy="299"/>
              </a:xfrm>
              <a:prstGeom prst="rect">
                <a:avLst/>
              </a:prstGeom>
              <a:gradFill rotWithShape="0">
                <a:gsLst>
                  <a:gs pos="0">
                    <a:srgbClr val="333399"/>
                  </a:gs>
                  <a:gs pos="100000">
                    <a:srgbClr val="FFFFFF">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endParaRPr kumimoji="1" lang="el-GR" altLang="en-US" sz="2400">
                  <a:solidFill>
                    <a:schemeClr val="tx1"/>
                  </a:solidFill>
                  <a:cs typeface="Arial" panose="020B0604020202020204" pitchFamily="34" charset="0"/>
                </a:endParaRPr>
              </a:p>
            </p:txBody>
          </p:sp>
          <p:sp>
            <p:nvSpPr>
              <p:cNvPr id="15379" name="Rectangle 21">
                <a:extLst>
                  <a:ext uri="{FF2B5EF4-FFF2-40B4-BE49-F238E27FC236}">
                    <a16:creationId xmlns:a16="http://schemas.microsoft.com/office/drawing/2014/main" id="{F92F5923-ACC9-46DC-8D68-A7FD075C4CF6}"/>
                  </a:ext>
                </a:extLst>
              </p:cNvPr>
              <p:cNvSpPr>
                <a:spLocks noChangeAspect="1" noChangeArrowheads="1"/>
              </p:cNvSpPr>
              <p:nvPr/>
            </p:nvSpPr>
            <p:spPr bwMode="ltGray">
              <a:xfrm>
                <a:off x="54" y="973"/>
                <a:ext cx="353" cy="266"/>
              </a:xfrm>
              <a:prstGeom prst="rect">
                <a:avLst/>
              </a:prstGeom>
              <a:gradFill rotWithShape="0">
                <a:gsLst>
                  <a:gs pos="0">
                    <a:srgbClr val="FFFFFF">
                      <a:alpha val="0"/>
                    </a:srgbClr>
                  </a:gs>
                  <a:gs pos="100000">
                    <a:srgbClr val="3366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endParaRPr kumimoji="1" lang="el-GR" altLang="en-US" sz="2400">
                  <a:solidFill>
                    <a:schemeClr val="tx1"/>
                  </a:solidFill>
                  <a:cs typeface="Arial" panose="020B0604020202020204" pitchFamily="34" charset="0"/>
                </a:endParaRPr>
              </a:p>
            </p:txBody>
          </p:sp>
          <p:sp>
            <p:nvSpPr>
              <p:cNvPr id="14356" name="Line 22">
                <a:extLst>
                  <a:ext uri="{FF2B5EF4-FFF2-40B4-BE49-F238E27FC236}">
                    <a16:creationId xmlns:a16="http://schemas.microsoft.com/office/drawing/2014/main" id="{F678BDC5-2AA2-44EB-B5E0-09062CAFC57B}"/>
                  </a:ext>
                </a:extLst>
              </p:cNvPr>
              <p:cNvSpPr>
                <a:spLocks noChangeAspect="1" noChangeShapeType="1"/>
              </p:cNvSpPr>
              <p:nvPr/>
            </p:nvSpPr>
            <p:spPr bwMode="auto">
              <a:xfrm>
                <a:off x="448" y="685"/>
                <a:ext cx="0" cy="6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sz="1800"/>
              </a:p>
            </p:txBody>
          </p:sp>
        </p:grpSp>
        <p:sp>
          <p:nvSpPr>
            <p:cNvPr id="15373" name="Rectangle 23">
              <a:extLst>
                <a:ext uri="{FF2B5EF4-FFF2-40B4-BE49-F238E27FC236}">
                  <a16:creationId xmlns:a16="http://schemas.microsoft.com/office/drawing/2014/main" id="{FDC9C577-C268-42AA-9834-8B41AD06F53B}"/>
                </a:ext>
              </a:extLst>
            </p:cNvPr>
            <p:cNvSpPr>
              <a:spLocks noChangeArrowheads="1"/>
            </p:cNvSpPr>
            <p:nvPr/>
          </p:nvSpPr>
          <p:spPr bwMode="gray">
            <a:xfrm flipV="1">
              <a:off x="260" y="1178"/>
              <a:ext cx="5470" cy="29"/>
            </a:xfrm>
            <a:prstGeom prst="rect">
              <a:avLst/>
            </a:prstGeom>
            <a:gradFill rotWithShape="0">
              <a:gsLst>
                <a:gs pos="0">
                  <a:srgbClr val="000000"/>
                </a:gs>
                <a:gs pos="100000">
                  <a:srgbClr val="FFFFFF">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endParaRPr kumimoji="1" lang="el-GR" altLang="en-US" sz="2400">
                <a:solidFill>
                  <a:schemeClr val="tx1"/>
                </a:solidFill>
                <a:cs typeface="Arial" panose="020B0604020202020204" pitchFamily="34" charset="0"/>
              </a:endParaRPr>
            </a:p>
          </p:txBody>
        </p:sp>
      </p:grpSp>
      <p:sp>
        <p:nvSpPr>
          <p:cNvPr id="1134616" name="Rectangle 24">
            <a:extLst>
              <a:ext uri="{FF2B5EF4-FFF2-40B4-BE49-F238E27FC236}">
                <a16:creationId xmlns:a16="http://schemas.microsoft.com/office/drawing/2014/main" id="{AED15DDE-DBC1-4FBD-A43E-099E87F9E13A}"/>
              </a:ext>
            </a:extLst>
          </p:cNvPr>
          <p:cNvSpPr>
            <a:spLocks noGrp="1" noChangeArrowheads="1"/>
          </p:cNvSpPr>
          <p:nvPr>
            <p:ph type="title"/>
          </p:nvPr>
        </p:nvSpPr>
        <p:spPr bwMode="auto">
          <a:xfrm>
            <a:off x="1602318" y="465138"/>
            <a:ext cx="10390716" cy="601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883793782"/>
      </p:ext>
    </p:extLst>
  </p:cSld>
  <p:clrMap bg1="dk2" tx1="lt1" bg2="dk1"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rtl="0" eaLnBrk="0" fontAlgn="base" hangingPunct="0">
        <a:spcBef>
          <a:spcPct val="0"/>
        </a:spcBef>
        <a:spcAft>
          <a:spcPct val="0"/>
        </a:spcAft>
        <a:defRPr sz="3200" b="1">
          <a:solidFill>
            <a:srgbClr val="234F7B"/>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rgbClr val="234F7B"/>
          </a:solidFill>
          <a:effectLst>
            <a:outerShdw blurRad="38100" dist="38100" dir="2700000" algn="tl">
              <a:srgbClr val="C0C0C0"/>
            </a:outerShdw>
          </a:effectLst>
          <a:latin typeface="Tahoma" pitchFamily="34" charset="0"/>
          <a:cs typeface="Arial" pitchFamily="34" charset="0"/>
        </a:defRPr>
      </a:lvl2pPr>
      <a:lvl3pPr algn="l" rtl="0" eaLnBrk="0" fontAlgn="base" hangingPunct="0">
        <a:spcBef>
          <a:spcPct val="0"/>
        </a:spcBef>
        <a:spcAft>
          <a:spcPct val="0"/>
        </a:spcAft>
        <a:defRPr sz="3200" b="1">
          <a:solidFill>
            <a:srgbClr val="234F7B"/>
          </a:solidFill>
          <a:effectLst>
            <a:outerShdw blurRad="38100" dist="38100" dir="2700000" algn="tl">
              <a:srgbClr val="C0C0C0"/>
            </a:outerShdw>
          </a:effectLst>
          <a:latin typeface="Tahoma" pitchFamily="34" charset="0"/>
          <a:cs typeface="Arial" pitchFamily="34" charset="0"/>
        </a:defRPr>
      </a:lvl3pPr>
      <a:lvl4pPr algn="l" rtl="0" eaLnBrk="0" fontAlgn="base" hangingPunct="0">
        <a:spcBef>
          <a:spcPct val="0"/>
        </a:spcBef>
        <a:spcAft>
          <a:spcPct val="0"/>
        </a:spcAft>
        <a:defRPr sz="3200" b="1">
          <a:solidFill>
            <a:srgbClr val="234F7B"/>
          </a:solidFill>
          <a:effectLst>
            <a:outerShdw blurRad="38100" dist="38100" dir="2700000" algn="tl">
              <a:srgbClr val="C0C0C0"/>
            </a:outerShdw>
          </a:effectLst>
          <a:latin typeface="Tahoma" pitchFamily="34" charset="0"/>
          <a:cs typeface="Arial" pitchFamily="34" charset="0"/>
        </a:defRPr>
      </a:lvl4pPr>
      <a:lvl5pPr algn="l" rtl="0" eaLnBrk="0" fontAlgn="base" hangingPunct="0">
        <a:spcBef>
          <a:spcPct val="0"/>
        </a:spcBef>
        <a:spcAft>
          <a:spcPct val="0"/>
        </a:spcAft>
        <a:defRPr sz="3200" b="1">
          <a:solidFill>
            <a:srgbClr val="234F7B"/>
          </a:solidFill>
          <a:effectLst>
            <a:outerShdw blurRad="38100" dist="38100" dir="2700000" algn="tl">
              <a:srgbClr val="C0C0C0"/>
            </a:outerShdw>
          </a:effectLst>
          <a:latin typeface="Tahoma" pitchFamily="34" charset="0"/>
          <a:cs typeface="Arial" pitchFamily="34" charset="0"/>
        </a:defRPr>
      </a:lvl5pPr>
      <a:lvl6pPr marL="457200" algn="l" rtl="0" fontAlgn="base">
        <a:spcBef>
          <a:spcPct val="0"/>
        </a:spcBef>
        <a:spcAft>
          <a:spcPct val="0"/>
        </a:spcAft>
        <a:defRPr sz="3200" b="1">
          <a:solidFill>
            <a:srgbClr val="234F7B"/>
          </a:solidFill>
          <a:effectLst>
            <a:outerShdw blurRad="38100" dist="38100" dir="2700000" algn="tl">
              <a:srgbClr val="C0C0C0"/>
            </a:outerShdw>
          </a:effectLst>
          <a:latin typeface="Tahoma" pitchFamily="34" charset="0"/>
          <a:cs typeface="Arial" pitchFamily="34" charset="0"/>
        </a:defRPr>
      </a:lvl6pPr>
      <a:lvl7pPr marL="914400" algn="l" rtl="0" fontAlgn="base">
        <a:spcBef>
          <a:spcPct val="0"/>
        </a:spcBef>
        <a:spcAft>
          <a:spcPct val="0"/>
        </a:spcAft>
        <a:defRPr sz="3200" b="1">
          <a:solidFill>
            <a:srgbClr val="234F7B"/>
          </a:solidFill>
          <a:effectLst>
            <a:outerShdw blurRad="38100" dist="38100" dir="2700000" algn="tl">
              <a:srgbClr val="C0C0C0"/>
            </a:outerShdw>
          </a:effectLst>
          <a:latin typeface="Tahoma" pitchFamily="34" charset="0"/>
          <a:cs typeface="Arial" pitchFamily="34" charset="0"/>
        </a:defRPr>
      </a:lvl7pPr>
      <a:lvl8pPr marL="1371600" algn="l" rtl="0" fontAlgn="base">
        <a:spcBef>
          <a:spcPct val="0"/>
        </a:spcBef>
        <a:spcAft>
          <a:spcPct val="0"/>
        </a:spcAft>
        <a:defRPr sz="3200" b="1">
          <a:solidFill>
            <a:srgbClr val="234F7B"/>
          </a:solidFill>
          <a:effectLst>
            <a:outerShdw blurRad="38100" dist="38100" dir="2700000" algn="tl">
              <a:srgbClr val="C0C0C0"/>
            </a:outerShdw>
          </a:effectLst>
          <a:latin typeface="Tahoma" pitchFamily="34" charset="0"/>
          <a:cs typeface="Arial" pitchFamily="34" charset="0"/>
        </a:defRPr>
      </a:lvl8pPr>
      <a:lvl9pPr marL="1828800" algn="l" rtl="0" fontAlgn="base">
        <a:spcBef>
          <a:spcPct val="0"/>
        </a:spcBef>
        <a:spcAft>
          <a:spcPct val="0"/>
        </a:spcAft>
        <a:defRPr sz="3200" b="1">
          <a:solidFill>
            <a:srgbClr val="234F7B"/>
          </a:solidFill>
          <a:effectLst>
            <a:outerShdw blurRad="38100" dist="38100" dir="2700000" algn="tl">
              <a:srgbClr val="C0C0C0"/>
            </a:outerShdw>
          </a:effectLst>
          <a:latin typeface="Tahoma" pitchFamily="34" charset="0"/>
          <a:cs typeface="Arial" pitchFamily="34" charset="0"/>
        </a:defRPr>
      </a:lvl9pPr>
    </p:titleStyle>
    <p:bodyStyle>
      <a:lvl1pPr marL="285750" indent="-285750" algn="l" rtl="0" eaLnBrk="0" fontAlgn="base" hangingPunct="0">
        <a:spcBef>
          <a:spcPct val="20000"/>
        </a:spcBef>
        <a:spcAft>
          <a:spcPct val="0"/>
        </a:spcAft>
        <a:buClr>
          <a:srgbClr val="234F7B"/>
        </a:buClr>
        <a:buSzPct val="75000"/>
        <a:buFont typeface="Wingdings" panose="05000000000000000000" pitchFamily="2" charset="2"/>
        <a:buChar char="n"/>
        <a:defRPr sz="2800">
          <a:solidFill>
            <a:srgbClr val="000000"/>
          </a:solidFill>
          <a:latin typeface="+mn-lt"/>
          <a:ea typeface="+mn-ea"/>
          <a:cs typeface="+mn-cs"/>
        </a:defRPr>
      </a:lvl1pPr>
      <a:lvl2pPr marL="620713" indent="-220663" algn="l" rtl="0" eaLnBrk="0" fontAlgn="base" hangingPunct="0">
        <a:spcBef>
          <a:spcPct val="20000"/>
        </a:spcBef>
        <a:spcAft>
          <a:spcPct val="0"/>
        </a:spcAft>
        <a:buClr>
          <a:srgbClr val="CCCCCC"/>
        </a:buClr>
        <a:buSzPct val="70000"/>
        <a:buFont typeface="Wingdings" panose="05000000000000000000" pitchFamily="2" charset="2"/>
        <a:buChar char="n"/>
        <a:defRPr sz="2400" i="1">
          <a:solidFill>
            <a:srgbClr val="000000"/>
          </a:solidFill>
          <a:latin typeface="Century" pitchFamily="18" charset="0"/>
          <a:cs typeface="+mn-cs"/>
        </a:defRPr>
      </a:lvl2pPr>
      <a:lvl3pPr marL="898525" indent="-163513" algn="l" rtl="0" eaLnBrk="0" fontAlgn="base" hangingPunct="0">
        <a:spcBef>
          <a:spcPct val="20000"/>
        </a:spcBef>
        <a:spcAft>
          <a:spcPct val="0"/>
        </a:spcAft>
        <a:buClr>
          <a:schemeClr val="bg1"/>
        </a:buClr>
        <a:buSzPct val="70000"/>
        <a:buFont typeface="Wingdings" panose="05000000000000000000" pitchFamily="2" charset="2"/>
        <a:buChar char="n"/>
        <a:defRPr sz="2000">
          <a:solidFill>
            <a:srgbClr val="000000"/>
          </a:solidFill>
          <a:latin typeface="+mn-lt"/>
          <a:cs typeface="+mn-cs"/>
        </a:defRPr>
      </a:lvl3pPr>
      <a:lvl4pPr marL="1185863" indent="-173038" algn="l" rtl="0" eaLnBrk="0" fontAlgn="base" hangingPunct="0">
        <a:spcBef>
          <a:spcPct val="20000"/>
        </a:spcBef>
        <a:spcAft>
          <a:spcPct val="0"/>
        </a:spcAft>
        <a:buClr>
          <a:srgbClr val="CC9933"/>
        </a:buClr>
        <a:buSzPct val="70000"/>
        <a:buFont typeface="Wingdings" panose="05000000000000000000" pitchFamily="2" charset="2"/>
        <a:buChar char="n"/>
        <a:defRPr i="1">
          <a:solidFill>
            <a:srgbClr val="000000"/>
          </a:solidFill>
          <a:latin typeface="Century" pitchFamily="18" charset="0"/>
          <a:cs typeface="+mn-cs"/>
        </a:defRPr>
      </a:lvl4pPr>
      <a:lvl5pPr marL="1474788" indent="-174625" algn="l" rtl="0" eaLnBrk="0" fontAlgn="base" hangingPunct="0">
        <a:spcBef>
          <a:spcPct val="20000"/>
        </a:spcBef>
        <a:spcAft>
          <a:spcPct val="0"/>
        </a:spcAft>
        <a:buClr>
          <a:srgbClr val="336666"/>
        </a:buClr>
        <a:buSzPct val="70000"/>
        <a:buFont typeface="Wingdings" panose="05000000000000000000" pitchFamily="2" charset="2"/>
        <a:buChar char="n"/>
        <a:defRPr sz="1600">
          <a:solidFill>
            <a:srgbClr val="000000"/>
          </a:solidFill>
          <a:latin typeface="+mn-lt"/>
          <a:cs typeface="+mn-cs"/>
        </a:defRPr>
      </a:lvl5pPr>
      <a:lvl6pPr marL="1931988" indent="-174625" algn="l" rtl="0" fontAlgn="base">
        <a:spcBef>
          <a:spcPct val="20000"/>
        </a:spcBef>
        <a:spcAft>
          <a:spcPct val="0"/>
        </a:spcAft>
        <a:buClr>
          <a:srgbClr val="336666"/>
        </a:buClr>
        <a:buSzPct val="70000"/>
        <a:buFont typeface="Wingdings" pitchFamily="2" charset="2"/>
        <a:buChar char="n"/>
        <a:defRPr sz="1600">
          <a:solidFill>
            <a:srgbClr val="000000"/>
          </a:solidFill>
          <a:latin typeface="+mn-lt"/>
          <a:cs typeface="+mn-cs"/>
        </a:defRPr>
      </a:lvl6pPr>
      <a:lvl7pPr marL="2389188" indent="-174625" algn="l" rtl="0" fontAlgn="base">
        <a:spcBef>
          <a:spcPct val="20000"/>
        </a:spcBef>
        <a:spcAft>
          <a:spcPct val="0"/>
        </a:spcAft>
        <a:buClr>
          <a:srgbClr val="336666"/>
        </a:buClr>
        <a:buSzPct val="70000"/>
        <a:buFont typeface="Wingdings" pitchFamily="2" charset="2"/>
        <a:buChar char="n"/>
        <a:defRPr sz="1600">
          <a:solidFill>
            <a:srgbClr val="000000"/>
          </a:solidFill>
          <a:latin typeface="+mn-lt"/>
          <a:cs typeface="+mn-cs"/>
        </a:defRPr>
      </a:lvl7pPr>
      <a:lvl8pPr marL="2846388" indent="-174625" algn="l" rtl="0" fontAlgn="base">
        <a:spcBef>
          <a:spcPct val="20000"/>
        </a:spcBef>
        <a:spcAft>
          <a:spcPct val="0"/>
        </a:spcAft>
        <a:buClr>
          <a:srgbClr val="336666"/>
        </a:buClr>
        <a:buSzPct val="70000"/>
        <a:buFont typeface="Wingdings" pitchFamily="2" charset="2"/>
        <a:buChar char="n"/>
        <a:defRPr sz="1600">
          <a:solidFill>
            <a:srgbClr val="000000"/>
          </a:solidFill>
          <a:latin typeface="+mn-lt"/>
          <a:cs typeface="+mn-cs"/>
        </a:defRPr>
      </a:lvl8pPr>
      <a:lvl9pPr marL="3303588" indent="-174625" algn="l" rtl="0" fontAlgn="base">
        <a:spcBef>
          <a:spcPct val="20000"/>
        </a:spcBef>
        <a:spcAft>
          <a:spcPct val="0"/>
        </a:spcAft>
        <a:buClr>
          <a:srgbClr val="336666"/>
        </a:buClr>
        <a:buSzPct val="70000"/>
        <a:buFont typeface="Wingdings" pitchFamily="2" charset="2"/>
        <a:buChar char="n"/>
        <a:defRPr sz="16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D679AF8-BF0E-4509-9419-7F49552D7242}"/>
              </a:ext>
            </a:extLst>
          </p:cNvPr>
          <p:cNvSpPr>
            <a:spLocks noGrp="1" noChangeArrowheads="1"/>
          </p:cNvSpPr>
          <p:nvPr>
            <p:ph type="body" idx="1"/>
          </p:nvPr>
        </p:nvSpPr>
        <p:spPr bwMode="auto">
          <a:xfrm>
            <a:off x="1602317" y="1295400"/>
            <a:ext cx="1039706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grpSp>
        <p:nvGrpSpPr>
          <p:cNvPr id="30723" name="Group 3">
            <a:extLst>
              <a:ext uri="{FF2B5EF4-FFF2-40B4-BE49-F238E27FC236}">
                <a16:creationId xmlns:a16="http://schemas.microsoft.com/office/drawing/2014/main" id="{9208828F-ABB1-4E7F-9B0E-F878930EA95E}"/>
              </a:ext>
            </a:extLst>
          </p:cNvPr>
          <p:cNvGrpSpPr>
            <a:grpSpLocks/>
          </p:cNvGrpSpPr>
          <p:nvPr/>
        </p:nvGrpSpPr>
        <p:grpSpPr bwMode="auto">
          <a:xfrm>
            <a:off x="105833" y="304800"/>
            <a:ext cx="12022667" cy="1244600"/>
            <a:chOff x="50" y="652"/>
            <a:chExt cx="5680" cy="784"/>
          </a:xfrm>
        </p:grpSpPr>
        <p:grpSp>
          <p:nvGrpSpPr>
            <p:cNvPr id="30725" name="Group 4">
              <a:extLst>
                <a:ext uri="{FF2B5EF4-FFF2-40B4-BE49-F238E27FC236}">
                  <a16:creationId xmlns:a16="http://schemas.microsoft.com/office/drawing/2014/main" id="{2A9347FA-1739-475B-9600-B6CA6E7F484B}"/>
                </a:ext>
              </a:extLst>
            </p:cNvPr>
            <p:cNvGrpSpPr>
              <a:grpSpLocks/>
            </p:cNvGrpSpPr>
            <p:nvPr/>
          </p:nvGrpSpPr>
          <p:grpSpPr bwMode="auto">
            <a:xfrm>
              <a:off x="144" y="1104"/>
              <a:ext cx="449" cy="299"/>
              <a:chOff x="238" y="1295"/>
              <a:chExt cx="449" cy="299"/>
            </a:xfrm>
          </p:grpSpPr>
          <p:sp>
            <p:nvSpPr>
              <p:cNvPr id="31767" name="Rectangle 5">
                <a:extLst>
                  <a:ext uri="{FF2B5EF4-FFF2-40B4-BE49-F238E27FC236}">
                    <a16:creationId xmlns:a16="http://schemas.microsoft.com/office/drawing/2014/main" id="{64B3315E-E050-427B-B386-7024B2018DE1}"/>
                  </a:ext>
                </a:extLst>
              </p:cNvPr>
              <p:cNvSpPr>
                <a:spLocks noChangeAspect="1" noChangeArrowheads="1"/>
              </p:cNvSpPr>
              <p:nvPr userDrawn="1"/>
            </p:nvSpPr>
            <p:spPr bwMode="ltGray">
              <a:xfrm rot="10800000">
                <a:off x="411" y="1295"/>
                <a:ext cx="276" cy="299"/>
              </a:xfrm>
              <a:prstGeom prst="rect">
                <a:avLst/>
              </a:prstGeom>
              <a:solidFill>
                <a:srgbClr val="CC9933"/>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hangingPunct="1">
                  <a:defRPr/>
                </a:pPr>
                <a:endParaRPr kumimoji="1" lang="el-GR" altLang="en-US" sz="2400">
                  <a:solidFill>
                    <a:srgbClr val="F8F8F8"/>
                  </a:solidFill>
                  <a:cs typeface="Arial" panose="020B0604020202020204" pitchFamily="34" charset="0"/>
                </a:endParaRPr>
              </a:p>
            </p:txBody>
          </p:sp>
          <p:sp>
            <p:nvSpPr>
              <p:cNvPr id="31768" name="Rectangle 6">
                <a:extLst>
                  <a:ext uri="{FF2B5EF4-FFF2-40B4-BE49-F238E27FC236}">
                    <a16:creationId xmlns:a16="http://schemas.microsoft.com/office/drawing/2014/main" id="{D59E974E-5811-42A2-AD8D-B2D1664A25CA}"/>
                  </a:ext>
                </a:extLst>
              </p:cNvPr>
              <p:cNvSpPr>
                <a:spLocks noChangeAspect="1" noChangeArrowheads="1"/>
              </p:cNvSpPr>
              <p:nvPr userDrawn="1"/>
            </p:nvSpPr>
            <p:spPr bwMode="ltGray">
              <a:xfrm rot="10800000">
                <a:off x="238" y="1295"/>
                <a:ext cx="207" cy="299"/>
              </a:xfrm>
              <a:prstGeom prst="rect">
                <a:avLst/>
              </a:prstGeom>
              <a:gradFill rotWithShape="0">
                <a:gsLst>
                  <a:gs pos="0">
                    <a:srgbClr val="FFFFFF"/>
                  </a:gs>
                  <a:gs pos="100000">
                    <a:srgbClr val="CC99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hangingPunct="1">
                  <a:defRPr/>
                </a:pPr>
                <a:endParaRPr kumimoji="1" lang="el-GR" altLang="en-US" sz="2400">
                  <a:solidFill>
                    <a:srgbClr val="F8F8F8"/>
                  </a:solidFill>
                  <a:cs typeface="Arial" panose="020B0604020202020204" pitchFamily="34" charset="0"/>
                </a:endParaRPr>
              </a:p>
            </p:txBody>
          </p:sp>
        </p:grpSp>
        <p:sp>
          <p:nvSpPr>
            <p:cNvPr id="31750" name="Rectangle 7">
              <a:extLst>
                <a:ext uri="{FF2B5EF4-FFF2-40B4-BE49-F238E27FC236}">
                  <a16:creationId xmlns:a16="http://schemas.microsoft.com/office/drawing/2014/main" id="{29B49B7A-2ECD-481C-B03C-E08EC31AB2E0}"/>
                </a:ext>
              </a:extLst>
            </p:cNvPr>
            <p:cNvSpPr>
              <a:spLocks noChangeAspect="1" noChangeArrowheads="1"/>
            </p:cNvSpPr>
            <p:nvPr/>
          </p:nvSpPr>
          <p:spPr bwMode="ltGray">
            <a:xfrm>
              <a:off x="233" y="720"/>
              <a:ext cx="276" cy="29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hangingPunct="1">
                <a:defRPr/>
              </a:pPr>
              <a:endParaRPr kumimoji="1" lang="el-GR" altLang="en-US" sz="2400">
                <a:solidFill>
                  <a:srgbClr val="F8F8F8"/>
                </a:solidFill>
                <a:cs typeface="Arial" panose="020B0604020202020204" pitchFamily="34" charset="0"/>
              </a:endParaRPr>
            </a:p>
          </p:txBody>
        </p:sp>
        <p:sp>
          <p:nvSpPr>
            <p:cNvPr id="31751" name="Rectangle 8">
              <a:extLst>
                <a:ext uri="{FF2B5EF4-FFF2-40B4-BE49-F238E27FC236}">
                  <a16:creationId xmlns:a16="http://schemas.microsoft.com/office/drawing/2014/main" id="{2DB97B4D-7EFD-4748-A1FD-01C52A3074D3}"/>
                </a:ext>
              </a:extLst>
            </p:cNvPr>
            <p:cNvSpPr>
              <a:spLocks noChangeAspect="1" noChangeArrowheads="1"/>
            </p:cNvSpPr>
            <p:nvPr/>
          </p:nvSpPr>
          <p:spPr bwMode="ltGray">
            <a:xfrm>
              <a:off x="474" y="720"/>
              <a:ext cx="207" cy="299"/>
            </a:xfrm>
            <a:prstGeom prst="rect">
              <a:avLst/>
            </a:prstGeom>
            <a:gradFill rotWithShape="0">
              <a:gsLst>
                <a:gs pos="0">
                  <a:srgbClr val="CCCC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hangingPunct="1">
                <a:defRPr/>
              </a:pPr>
              <a:endParaRPr kumimoji="1" lang="el-GR" altLang="en-US" sz="2400">
                <a:solidFill>
                  <a:srgbClr val="F8F8F8"/>
                </a:solidFill>
                <a:cs typeface="Arial" panose="020B0604020202020204" pitchFamily="34" charset="0"/>
              </a:endParaRPr>
            </a:p>
          </p:txBody>
        </p:sp>
        <p:sp>
          <p:nvSpPr>
            <p:cNvPr id="31752" name="Rectangle 9">
              <a:extLst>
                <a:ext uri="{FF2B5EF4-FFF2-40B4-BE49-F238E27FC236}">
                  <a16:creationId xmlns:a16="http://schemas.microsoft.com/office/drawing/2014/main" id="{BF504B82-3C1F-4BB2-AABA-99306405E9A0}"/>
                </a:ext>
              </a:extLst>
            </p:cNvPr>
            <p:cNvSpPr>
              <a:spLocks noChangeAspect="1" noChangeArrowheads="1"/>
            </p:cNvSpPr>
            <p:nvPr/>
          </p:nvSpPr>
          <p:spPr bwMode="ltGray">
            <a:xfrm>
              <a:off x="311" y="986"/>
              <a:ext cx="266" cy="299"/>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hangingPunct="1">
                <a:defRPr/>
              </a:pPr>
              <a:endParaRPr kumimoji="1" lang="el-GR" altLang="en-US" sz="2400">
                <a:solidFill>
                  <a:srgbClr val="F8F8F8"/>
                </a:solidFill>
                <a:cs typeface="Arial" panose="020B0604020202020204" pitchFamily="34" charset="0"/>
              </a:endParaRPr>
            </a:p>
          </p:txBody>
        </p:sp>
        <p:sp>
          <p:nvSpPr>
            <p:cNvPr id="31753" name="Rectangle 10">
              <a:extLst>
                <a:ext uri="{FF2B5EF4-FFF2-40B4-BE49-F238E27FC236}">
                  <a16:creationId xmlns:a16="http://schemas.microsoft.com/office/drawing/2014/main" id="{7D8281B3-8267-4BB4-98C5-30EE57DBF49F}"/>
                </a:ext>
              </a:extLst>
            </p:cNvPr>
            <p:cNvSpPr>
              <a:spLocks noChangeAspect="1" noChangeArrowheads="1"/>
            </p:cNvSpPr>
            <p:nvPr/>
          </p:nvSpPr>
          <p:spPr bwMode="ltGray">
            <a:xfrm>
              <a:off x="544" y="986"/>
              <a:ext cx="232" cy="299"/>
            </a:xfrm>
            <a:prstGeom prst="rect">
              <a:avLst/>
            </a:prstGeom>
            <a:gradFill rotWithShape="0">
              <a:gsLst>
                <a:gs pos="0">
                  <a:srgbClr val="003366"/>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hangingPunct="1">
                <a:defRPr/>
              </a:pPr>
              <a:endParaRPr kumimoji="1" lang="el-GR" altLang="en-US" sz="2400">
                <a:solidFill>
                  <a:srgbClr val="F8F8F8"/>
                </a:solidFill>
                <a:cs typeface="Arial" panose="020B0604020202020204" pitchFamily="34" charset="0"/>
              </a:endParaRPr>
            </a:p>
          </p:txBody>
        </p:sp>
        <p:sp>
          <p:nvSpPr>
            <p:cNvPr id="31754" name="Rectangle 11">
              <a:extLst>
                <a:ext uri="{FF2B5EF4-FFF2-40B4-BE49-F238E27FC236}">
                  <a16:creationId xmlns:a16="http://schemas.microsoft.com/office/drawing/2014/main" id="{A21E4DF9-E334-482A-A3BF-284F3F8D6C07}"/>
                </a:ext>
              </a:extLst>
            </p:cNvPr>
            <p:cNvSpPr>
              <a:spLocks noChangeAspect="1" noChangeArrowheads="1"/>
            </p:cNvSpPr>
            <p:nvPr/>
          </p:nvSpPr>
          <p:spPr bwMode="ltGray">
            <a:xfrm>
              <a:off x="50" y="940"/>
              <a:ext cx="353" cy="266"/>
            </a:xfrm>
            <a:prstGeom prst="rect">
              <a:avLst/>
            </a:prstGeom>
            <a:gradFill rotWithShape="0">
              <a:gsLst>
                <a:gs pos="0">
                  <a:srgbClr val="FFFFFF"/>
                </a:gs>
                <a:gs pos="100000">
                  <a:srgbClr val="669999"/>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hangingPunct="1">
                <a:defRPr/>
              </a:pPr>
              <a:endParaRPr kumimoji="1" lang="el-GR" altLang="en-US" sz="2400">
                <a:solidFill>
                  <a:srgbClr val="F8F8F8"/>
                </a:solidFill>
                <a:cs typeface="Arial" panose="020B0604020202020204" pitchFamily="34" charset="0"/>
              </a:endParaRPr>
            </a:p>
          </p:txBody>
        </p:sp>
        <p:sp>
          <p:nvSpPr>
            <p:cNvPr id="30731" name="Line 12">
              <a:extLst>
                <a:ext uri="{FF2B5EF4-FFF2-40B4-BE49-F238E27FC236}">
                  <a16:creationId xmlns:a16="http://schemas.microsoft.com/office/drawing/2014/main" id="{7D2AFE5D-F746-4A62-B777-E03F1E284B01}"/>
                </a:ext>
              </a:extLst>
            </p:cNvPr>
            <p:cNvSpPr>
              <a:spLocks noChangeAspect="1" noChangeShapeType="1"/>
            </p:cNvSpPr>
            <p:nvPr/>
          </p:nvSpPr>
          <p:spPr bwMode="auto">
            <a:xfrm>
              <a:off x="450" y="652"/>
              <a:ext cx="0" cy="6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sz="1800"/>
            </a:p>
          </p:txBody>
        </p:sp>
        <p:grpSp>
          <p:nvGrpSpPr>
            <p:cNvPr id="30732" name="Group 13">
              <a:extLst>
                <a:ext uri="{FF2B5EF4-FFF2-40B4-BE49-F238E27FC236}">
                  <a16:creationId xmlns:a16="http://schemas.microsoft.com/office/drawing/2014/main" id="{50604136-94CC-4D5D-95EF-673588C601CE}"/>
                </a:ext>
              </a:extLst>
            </p:cNvPr>
            <p:cNvGrpSpPr>
              <a:grpSpLocks/>
            </p:cNvGrpSpPr>
            <p:nvPr userDrawn="1"/>
          </p:nvGrpSpPr>
          <p:grpSpPr bwMode="auto">
            <a:xfrm>
              <a:off x="54" y="685"/>
              <a:ext cx="733" cy="751"/>
              <a:chOff x="54" y="685"/>
              <a:chExt cx="733" cy="751"/>
            </a:xfrm>
          </p:grpSpPr>
          <p:grpSp>
            <p:nvGrpSpPr>
              <p:cNvPr id="30734" name="Group 14">
                <a:extLst>
                  <a:ext uri="{FF2B5EF4-FFF2-40B4-BE49-F238E27FC236}">
                    <a16:creationId xmlns:a16="http://schemas.microsoft.com/office/drawing/2014/main" id="{FE626AAA-4089-40E9-9989-C05DD18DA207}"/>
                  </a:ext>
                </a:extLst>
              </p:cNvPr>
              <p:cNvGrpSpPr>
                <a:grpSpLocks/>
              </p:cNvGrpSpPr>
              <p:nvPr userDrawn="1"/>
            </p:nvGrpSpPr>
            <p:grpSpPr bwMode="auto">
              <a:xfrm>
                <a:off x="148" y="1137"/>
                <a:ext cx="449" cy="299"/>
                <a:chOff x="238" y="1295"/>
                <a:chExt cx="449" cy="299"/>
              </a:xfrm>
            </p:grpSpPr>
            <p:sp>
              <p:nvSpPr>
                <p:cNvPr id="31765" name="Rectangle 15">
                  <a:extLst>
                    <a:ext uri="{FF2B5EF4-FFF2-40B4-BE49-F238E27FC236}">
                      <a16:creationId xmlns:a16="http://schemas.microsoft.com/office/drawing/2014/main" id="{F78CDA25-8FC9-4364-86C8-264D25410628}"/>
                    </a:ext>
                  </a:extLst>
                </p:cNvPr>
                <p:cNvSpPr>
                  <a:spLocks noChangeAspect="1" noChangeArrowheads="1"/>
                </p:cNvSpPr>
                <p:nvPr/>
              </p:nvSpPr>
              <p:spPr bwMode="ltGray">
                <a:xfrm rot="10800000">
                  <a:off x="411" y="1295"/>
                  <a:ext cx="276" cy="299"/>
                </a:xfrm>
                <a:prstGeom prst="rect">
                  <a:avLst/>
                </a:prstGeom>
                <a:solidFill>
                  <a:srgbClr val="CC9933"/>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hangingPunct="1">
                    <a:defRPr/>
                  </a:pPr>
                  <a:endParaRPr kumimoji="1" lang="el-GR" altLang="en-US" sz="2400">
                    <a:solidFill>
                      <a:srgbClr val="F8F8F8"/>
                    </a:solidFill>
                    <a:cs typeface="Arial" panose="020B0604020202020204" pitchFamily="34" charset="0"/>
                  </a:endParaRPr>
                </a:p>
              </p:txBody>
            </p:sp>
            <p:sp>
              <p:nvSpPr>
                <p:cNvPr id="31766" name="Rectangle 16">
                  <a:extLst>
                    <a:ext uri="{FF2B5EF4-FFF2-40B4-BE49-F238E27FC236}">
                      <a16:creationId xmlns:a16="http://schemas.microsoft.com/office/drawing/2014/main" id="{72E439BE-1344-4153-8948-F0D0AE4504A1}"/>
                    </a:ext>
                  </a:extLst>
                </p:cNvPr>
                <p:cNvSpPr>
                  <a:spLocks noChangeAspect="1" noChangeArrowheads="1"/>
                </p:cNvSpPr>
                <p:nvPr/>
              </p:nvSpPr>
              <p:spPr bwMode="ltGray">
                <a:xfrm rot="10800000">
                  <a:off x="238" y="1295"/>
                  <a:ext cx="207" cy="299"/>
                </a:xfrm>
                <a:prstGeom prst="rect">
                  <a:avLst/>
                </a:prstGeom>
                <a:gradFill rotWithShape="0">
                  <a:gsLst>
                    <a:gs pos="0">
                      <a:srgbClr val="FFFFFF"/>
                    </a:gs>
                    <a:gs pos="100000">
                      <a:srgbClr val="CC99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hangingPunct="1">
                    <a:defRPr/>
                  </a:pPr>
                  <a:endParaRPr kumimoji="1" lang="el-GR" altLang="en-US" sz="2400">
                    <a:solidFill>
                      <a:srgbClr val="F8F8F8"/>
                    </a:solidFill>
                    <a:cs typeface="Arial" panose="020B0604020202020204" pitchFamily="34" charset="0"/>
                  </a:endParaRPr>
                </a:p>
              </p:txBody>
            </p:sp>
          </p:grpSp>
          <p:sp>
            <p:nvSpPr>
              <p:cNvPr id="31759" name="Rectangle 17">
                <a:extLst>
                  <a:ext uri="{FF2B5EF4-FFF2-40B4-BE49-F238E27FC236}">
                    <a16:creationId xmlns:a16="http://schemas.microsoft.com/office/drawing/2014/main" id="{92B08397-5FF2-4004-AE7B-511BE86EE9BA}"/>
                  </a:ext>
                </a:extLst>
              </p:cNvPr>
              <p:cNvSpPr>
                <a:spLocks noChangeAspect="1" noChangeArrowheads="1"/>
              </p:cNvSpPr>
              <p:nvPr/>
            </p:nvSpPr>
            <p:spPr bwMode="ltGray">
              <a:xfrm>
                <a:off x="237" y="753"/>
                <a:ext cx="276" cy="29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hangingPunct="1">
                  <a:defRPr/>
                </a:pPr>
                <a:endParaRPr kumimoji="1" lang="el-GR" altLang="en-US" sz="2400">
                  <a:solidFill>
                    <a:srgbClr val="F8F8F8"/>
                  </a:solidFill>
                  <a:cs typeface="Arial" panose="020B0604020202020204" pitchFamily="34" charset="0"/>
                </a:endParaRPr>
              </a:p>
            </p:txBody>
          </p:sp>
          <p:sp>
            <p:nvSpPr>
              <p:cNvPr id="31760" name="Rectangle 18">
                <a:extLst>
                  <a:ext uri="{FF2B5EF4-FFF2-40B4-BE49-F238E27FC236}">
                    <a16:creationId xmlns:a16="http://schemas.microsoft.com/office/drawing/2014/main" id="{BF4C2AD2-2C91-401D-B4D6-37541ACE488F}"/>
                  </a:ext>
                </a:extLst>
              </p:cNvPr>
              <p:cNvSpPr>
                <a:spLocks noChangeAspect="1" noChangeArrowheads="1"/>
              </p:cNvSpPr>
              <p:nvPr/>
            </p:nvSpPr>
            <p:spPr bwMode="ltGray">
              <a:xfrm>
                <a:off x="478" y="753"/>
                <a:ext cx="207" cy="299"/>
              </a:xfrm>
              <a:prstGeom prst="rect">
                <a:avLst/>
              </a:prstGeom>
              <a:gradFill rotWithShape="0">
                <a:gsLst>
                  <a:gs pos="0">
                    <a:srgbClr val="CCCC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hangingPunct="1">
                  <a:defRPr/>
                </a:pPr>
                <a:endParaRPr kumimoji="1" lang="el-GR" altLang="en-US" sz="2400">
                  <a:solidFill>
                    <a:srgbClr val="F8F8F8"/>
                  </a:solidFill>
                  <a:cs typeface="Arial" panose="020B0604020202020204" pitchFamily="34" charset="0"/>
                </a:endParaRPr>
              </a:p>
            </p:txBody>
          </p:sp>
          <p:sp>
            <p:nvSpPr>
              <p:cNvPr id="31761" name="Rectangle 19">
                <a:extLst>
                  <a:ext uri="{FF2B5EF4-FFF2-40B4-BE49-F238E27FC236}">
                    <a16:creationId xmlns:a16="http://schemas.microsoft.com/office/drawing/2014/main" id="{0136CF75-08D7-4728-8A70-2E0F6CE0E5B2}"/>
                  </a:ext>
                </a:extLst>
              </p:cNvPr>
              <p:cNvSpPr>
                <a:spLocks noChangeAspect="1" noChangeArrowheads="1"/>
              </p:cNvSpPr>
              <p:nvPr/>
            </p:nvSpPr>
            <p:spPr bwMode="ltGray">
              <a:xfrm>
                <a:off x="322" y="1019"/>
                <a:ext cx="266" cy="299"/>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hangingPunct="1">
                  <a:defRPr/>
                </a:pPr>
                <a:endParaRPr kumimoji="1" lang="el-GR" altLang="en-US" sz="2400">
                  <a:solidFill>
                    <a:srgbClr val="F8F8F8"/>
                  </a:solidFill>
                  <a:cs typeface="Arial" panose="020B0604020202020204" pitchFamily="34" charset="0"/>
                </a:endParaRPr>
              </a:p>
            </p:txBody>
          </p:sp>
          <p:sp>
            <p:nvSpPr>
              <p:cNvPr id="31762" name="Rectangle 20">
                <a:extLst>
                  <a:ext uri="{FF2B5EF4-FFF2-40B4-BE49-F238E27FC236}">
                    <a16:creationId xmlns:a16="http://schemas.microsoft.com/office/drawing/2014/main" id="{8F62449F-401D-471F-B1B1-491220234217}"/>
                  </a:ext>
                </a:extLst>
              </p:cNvPr>
              <p:cNvSpPr>
                <a:spLocks noChangeAspect="1" noChangeArrowheads="1"/>
              </p:cNvSpPr>
              <p:nvPr/>
            </p:nvSpPr>
            <p:spPr bwMode="ltGray">
              <a:xfrm>
                <a:off x="555" y="1019"/>
                <a:ext cx="232" cy="299"/>
              </a:xfrm>
              <a:prstGeom prst="rect">
                <a:avLst/>
              </a:prstGeom>
              <a:gradFill rotWithShape="0">
                <a:gsLst>
                  <a:gs pos="0">
                    <a:srgbClr val="333399"/>
                  </a:gs>
                  <a:gs pos="100000">
                    <a:srgbClr val="FFFFFF">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hangingPunct="1">
                  <a:defRPr/>
                </a:pPr>
                <a:endParaRPr kumimoji="1" lang="el-GR" altLang="en-US" sz="2400">
                  <a:solidFill>
                    <a:srgbClr val="F8F8F8"/>
                  </a:solidFill>
                  <a:cs typeface="Arial" panose="020B0604020202020204" pitchFamily="34" charset="0"/>
                </a:endParaRPr>
              </a:p>
            </p:txBody>
          </p:sp>
          <p:sp>
            <p:nvSpPr>
              <p:cNvPr id="31763" name="Rectangle 21">
                <a:extLst>
                  <a:ext uri="{FF2B5EF4-FFF2-40B4-BE49-F238E27FC236}">
                    <a16:creationId xmlns:a16="http://schemas.microsoft.com/office/drawing/2014/main" id="{07BA0186-4789-4C1F-9820-6C48D9582A6C}"/>
                  </a:ext>
                </a:extLst>
              </p:cNvPr>
              <p:cNvSpPr>
                <a:spLocks noChangeAspect="1" noChangeArrowheads="1"/>
              </p:cNvSpPr>
              <p:nvPr/>
            </p:nvSpPr>
            <p:spPr bwMode="ltGray">
              <a:xfrm>
                <a:off x="54" y="973"/>
                <a:ext cx="353" cy="266"/>
              </a:xfrm>
              <a:prstGeom prst="rect">
                <a:avLst/>
              </a:prstGeom>
              <a:gradFill rotWithShape="0">
                <a:gsLst>
                  <a:gs pos="0">
                    <a:srgbClr val="FFFFFF">
                      <a:alpha val="0"/>
                    </a:srgbClr>
                  </a:gs>
                  <a:gs pos="100000">
                    <a:srgbClr val="3366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hangingPunct="1">
                  <a:defRPr/>
                </a:pPr>
                <a:endParaRPr kumimoji="1" lang="el-GR" altLang="en-US" sz="2400">
                  <a:solidFill>
                    <a:srgbClr val="F8F8F8"/>
                  </a:solidFill>
                  <a:cs typeface="Arial" panose="020B0604020202020204" pitchFamily="34" charset="0"/>
                </a:endParaRPr>
              </a:p>
            </p:txBody>
          </p:sp>
          <p:sp>
            <p:nvSpPr>
              <p:cNvPr id="30740" name="Line 22">
                <a:extLst>
                  <a:ext uri="{FF2B5EF4-FFF2-40B4-BE49-F238E27FC236}">
                    <a16:creationId xmlns:a16="http://schemas.microsoft.com/office/drawing/2014/main" id="{6AB181F6-0E71-4509-8DE8-3D52FBFD28BA}"/>
                  </a:ext>
                </a:extLst>
              </p:cNvPr>
              <p:cNvSpPr>
                <a:spLocks noChangeAspect="1" noChangeShapeType="1"/>
              </p:cNvSpPr>
              <p:nvPr/>
            </p:nvSpPr>
            <p:spPr bwMode="auto">
              <a:xfrm>
                <a:off x="448" y="685"/>
                <a:ext cx="0" cy="6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sz="1800"/>
              </a:p>
            </p:txBody>
          </p:sp>
        </p:grpSp>
        <p:sp>
          <p:nvSpPr>
            <p:cNvPr id="31757" name="Rectangle 23">
              <a:extLst>
                <a:ext uri="{FF2B5EF4-FFF2-40B4-BE49-F238E27FC236}">
                  <a16:creationId xmlns:a16="http://schemas.microsoft.com/office/drawing/2014/main" id="{4841EAEA-BA5A-4C11-8643-669CA41D5256}"/>
                </a:ext>
              </a:extLst>
            </p:cNvPr>
            <p:cNvSpPr>
              <a:spLocks noChangeArrowheads="1"/>
            </p:cNvSpPr>
            <p:nvPr/>
          </p:nvSpPr>
          <p:spPr bwMode="gray">
            <a:xfrm flipV="1">
              <a:off x="260" y="1178"/>
              <a:ext cx="5470" cy="29"/>
            </a:xfrm>
            <a:prstGeom prst="rect">
              <a:avLst/>
            </a:prstGeom>
            <a:gradFill rotWithShape="0">
              <a:gsLst>
                <a:gs pos="0">
                  <a:srgbClr val="000000"/>
                </a:gs>
                <a:gs pos="100000">
                  <a:srgbClr val="FFFFFF">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hangingPunct="1">
                <a:defRPr/>
              </a:pPr>
              <a:endParaRPr kumimoji="1" lang="el-GR" altLang="en-US" sz="2400">
                <a:solidFill>
                  <a:srgbClr val="F8F8F8"/>
                </a:solidFill>
                <a:cs typeface="Arial" panose="020B0604020202020204" pitchFamily="34" charset="0"/>
              </a:endParaRPr>
            </a:p>
          </p:txBody>
        </p:sp>
      </p:grpSp>
      <p:sp>
        <p:nvSpPr>
          <p:cNvPr id="972824" name="Rectangle 24">
            <a:extLst>
              <a:ext uri="{FF2B5EF4-FFF2-40B4-BE49-F238E27FC236}">
                <a16:creationId xmlns:a16="http://schemas.microsoft.com/office/drawing/2014/main" id="{1C71B4B9-1FC3-47DA-8CA0-2695EF11F989}"/>
              </a:ext>
            </a:extLst>
          </p:cNvPr>
          <p:cNvSpPr>
            <a:spLocks noGrp="1" noChangeArrowheads="1"/>
          </p:cNvSpPr>
          <p:nvPr>
            <p:ph type="title"/>
          </p:nvPr>
        </p:nvSpPr>
        <p:spPr bwMode="auto">
          <a:xfrm>
            <a:off x="1602318" y="465138"/>
            <a:ext cx="10390716" cy="601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167678621"/>
      </p:ext>
    </p:extLst>
  </p:cSld>
  <p:clrMap bg1="dk2" tx1="lt1" bg2="dk1"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rtl="0" eaLnBrk="0" fontAlgn="base" hangingPunct="0">
        <a:spcBef>
          <a:spcPct val="0"/>
        </a:spcBef>
        <a:spcAft>
          <a:spcPct val="0"/>
        </a:spcAft>
        <a:defRPr sz="3200" b="1">
          <a:solidFill>
            <a:srgbClr val="234F7B"/>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rgbClr val="234F7B"/>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3200" b="1">
          <a:solidFill>
            <a:srgbClr val="234F7B"/>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3200" b="1">
          <a:solidFill>
            <a:srgbClr val="234F7B"/>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3200" b="1">
          <a:solidFill>
            <a:srgbClr val="234F7B"/>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3200" b="1">
          <a:solidFill>
            <a:srgbClr val="234F7B"/>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3200" b="1">
          <a:solidFill>
            <a:srgbClr val="234F7B"/>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3200" b="1">
          <a:solidFill>
            <a:srgbClr val="234F7B"/>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3200" b="1">
          <a:solidFill>
            <a:srgbClr val="234F7B"/>
          </a:solidFill>
          <a:effectLst>
            <a:outerShdw blurRad="38100" dist="38100" dir="2700000" algn="tl">
              <a:srgbClr val="C0C0C0"/>
            </a:outerShdw>
          </a:effectLst>
          <a:latin typeface="Tahoma" pitchFamily="34" charset="0"/>
          <a:cs typeface="Arial" charset="0"/>
        </a:defRPr>
      </a:lvl9pPr>
    </p:titleStyle>
    <p:bodyStyle>
      <a:lvl1pPr marL="285750" indent="-285750" algn="l" rtl="0" eaLnBrk="0" fontAlgn="base" hangingPunct="0">
        <a:spcBef>
          <a:spcPct val="20000"/>
        </a:spcBef>
        <a:spcAft>
          <a:spcPct val="0"/>
        </a:spcAft>
        <a:buClr>
          <a:srgbClr val="234F7B"/>
        </a:buClr>
        <a:buSzPct val="75000"/>
        <a:buFont typeface="Wingdings" panose="05000000000000000000" pitchFamily="2" charset="2"/>
        <a:buChar char="n"/>
        <a:defRPr sz="2800">
          <a:solidFill>
            <a:srgbClr val="000000"/>
          </a:solidFill>
          <a:latin typeface="+mn-lt"/>
          <a:ea typeface="+mn-ea"/>
          <a:cs typeface="+mn-cs"/>
        </a:defRPr>
      </a:lvl1pPr>
      <a:lvl2pPr marL="620713" indent="-220663" algn="l" rtl="0" eaLnBrk="0" fontAlgn="base" hangingPunct="0">
        <a:spcBef>
          <a:spcPct val="20000"/>
        </a:spcBef>
        <a:spcAft>
          <a:spcPct val="0"/>
        </a:spcAft>
        <a:buClr>
          <a:srgbClr val="CCCCCC"/>
        </a:buClr>
        <a:buSzPct val="70000"/>
        <a:buFont typeface="Wingdings" panose="05000000000000000000" pitchFamily="2" charset="2"/>
        <a:buChar char="n"/>
        <a:defRPr sz="2400" i="1">
          <a:solidFill>
            <a:srgbClr val="000000"/>
          </a:solidFill>
          <a:latin typeface="Century" pitchFamily="18" charset="0"/>
          <a:cs typeface="+mn-cs"/>
        </a:defRPr>
      </a:lvl2pPr>
      <a:lvl3pPr marL="898525" indent="-163513" algn="l" rtl="0" eaLnBrk="0" fontAlgn="base" hangingPunct="0">
        <a:spcBef>
          <a:spcPct val="20000"/>
        </a:spcBef>
        <a:spcAft>
          <a:spcPct val="0"/>
        </a:spcAft>
        <a:buClr>
          <a:schemeClr val="bg1"/>
        </a:buClr>
        <a:buSzPct val="70000"/>
        <a:buFont typeface="Wingdings" panose="05000000000000000000" pitchFamily="2" charset="2"/>
        <a:buChar char="n"/>
        <a:defRPr sz="2000">
          <a:solidFill>
            <a:srgbClr val="000000"/>
          </a:solidFill>
          <a:latin typeface="+mn-lt"/>
          <a:cs typeface="+mn-cs"/>
        </a:defRPr>
      </a:lvl3pPr>
      <a:lvl4pPr marL="1185863" indent="-173038" algn="l" rtl="0" eaLnBrk="0" fontAlgn="base" hangingPunct="0">
        <a:spcBef>
          <a:spcPct val="20000"/>
        </a:spcBef>
        <a:spcAft>
          <a:spcPct val="0"/>
        </a:spcAft>
        <a:buClr>
          <a:srgbClr val="CC9933"/>
        </a:buClr>
        <a:buSzPct val="70000"/>
        <a:buFont typeface="Wingdings" panose="05000000000000000000" pitchFamily="2" charset="2"/>
        <a:buChar char="n"/>
        <a:defRPr i="1">
          <a:solidFill>
            <a:srgbClr val="000000"/>
          </a:solidFill>
          <a:latin typeface="Century" pitchFamily="18" charset="0"/>
          <a:cs typeface="+mn-cs"/>
        </a:defRPr>
      </a:lvl4pPr>
      <a:lvl5pPr marL="1474788" indent="-174625" algn="l" rtl="0" eaLnBrk="0" fontAlgn="base" hangingPunct="0">
        <a:spcBef>
          <a:spcPct val="20000"/>
        </a:spcBef>
        <a:spcAft>
          <a:spcPct val="0"/>
        </a:spcAft>
        <a:buClr>
          <a:srgbClr val="336666"/>
        </a:buClr>
        <a:buSzPct val="70000"/>
        <a:buFont typeface="Wingdings" panose="05000000000000000000" pitchFamily="2" charset="2"/>
        <a:buChar char="n"/>
        <a:defRPr sz="1600">
          <a:solidFill>
            <a:srgbClr val="000000"/>
          </a:solidFill>
          <a:latin typeface="+mn-lt"/>
          <a:cs typeface="+mn-cs"/>
        </a:defRPr>
      </a:lvl5pPr>
      <a:lvl6pPr marL="1931988" indent="-174625" algn="l" rtl="0" fontAlgn="base">
        <a:spcBef>
          <a:spcPct val="20000"/>
        </a:spcBef>
        <a:spcAft>
          <a:spcPct val="0"/>
        </a:spcAft>
        <a:buClr>
          <a:srgbClr val="336666"/>
        </a:buClr>
        <a:buSzPct val="70000"/>
        <a:buFont typeface="Wingdings" pitchFamily="2" charset="2"/>
        <a:buChar char="n"/>
        <a:defRPr sz="1600">
          <a:solidFill>
            <a:srgbClr val="000000"/>
          </a:solidFill>
          <a:latin typeface="+mn-lt"/>
          <a:cs typeface="+mn-cs"/>
        </a:defRPr>
      </a:lvl6pPr>
      <a:lvl7pPr marL="2389188" indent="-174625" algn="l" rtl="0" fontAlgn="base">
        <a:spcBef>
          <a:spcPct val="20000"/>
        </a:spcBef>
        <a:spcAft>
          <a:spcPct val="0"/>
        </a:spcAft>
        <a:buClr>
          <a:srgbClr val="336666"/>
        </a:buClr>
        <a:buSzPct val="70000"/>
        <a:buFont typeface="Wingdings" pitchFamily="2" charset="2"/>
        <a:buChar char="n"/>
        <a:defRPr sz="1600">
          <a:solidFill>
            <a:srgbClr val="000000"/>
          </a:solidFill>
          <a:latin typeface="+mn-lt"/>
          <a:cs typeface="+mn-cs"/>
        </a:defRPr>
      </a:lvl7pPr>
      <a:lvl8pPr marL="2846388" indent="-174625" algn="l" rtl="0" fontAlgn="base">
        <a:spcBef>
          <a:spcPct val="20000"/>
        </a:spcBef>
        <a:spcAft>
          <a:spcPct val="0"/>
        </a:spcAft>
        <a:buClr>
          <a:srgbClr val="336666"/>
        </a:buClr>
        <a:buSzPct val="70000"/>
        <a:buFont typeface="Wingdings" pitchFamily="2" charset="2"/>
        <a:buChar char="n"/>
        <a:defRPr sz="1600">
          <a:solidFill>
            <a:srgbClr val="000000"/>
          </a:solidFill>
          <a:latin typeface="+mn-lt"/>
          <a:cs typeface="+mn-cs"/>
        </a:defRPr>
      </a:lvl8pPr>
      <a:lvl9pPr marL="3303588" indent="-174625" algn="l" rtl="0" fontAlgn="base">
        <a:spcBef>
          <a:spcPct val="20000"/>
        </a:spcBef>
        <a:spcAft>
          <a:spcPct val="0"/>
        </a:spcAft>
        <a:buClr>
          <a:srgbClr val="336666"/>
        </a:buClr>
        <a:buSzPct val="70000"/>
        <a:buFont typeface="Wingdings" pitchFamily="2" charset="2"/>
        <a:buChar char="n"/>
        <a:defRPr sz="16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30A38"/>
        </a:solidFill>
        <a:effectLst/>
      </p:bgPr>
    </p:bg>
    <p:spTree>
      <p:nvGrpSpPr>
        <p:cNvPr id="1" name=""/>
        <p:cNvGrpSpPr/>
        <p:nvPr/>
      </p:nvGrpSpPr>
      <p:grpSpPr>
        <a:xfrm>
          <a:off x="0" y="0"/>
          <a:ext cx="0" cy="0"/>
          <a:chOff x="0" y="0"/>
          <a:chExt cx="0" cy="0"/>
        </a:xfrm>
      </p:grpSpPr>
      <p:pic>
        <p:nvPicPr>
          <p:cNvPr id="15362" name="Picture 3">
            <a:extLst>
              <a:ext uri="{FF2B5EF4-FFF2-40B4-BE49-F238E27FC236}">
                <a16:creationId xmlns:a16="http://schemas.microsoft.com/office/drawing/2014/main" id="{BA7C5EB5-0B9E-4953-ACA3-70612C44B77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383338"/>
            <a:ext cx="1219200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Placeholder 1">
            <a:extLst>
              <a:ext uri="{FF2B5EF4-FFF2-40B4-BE49-F238E27FC236}">
                <a16:creationId xmlns:a16="http://schemas.microsoft.com/office/drawing/2014/main" id="{D6636FAD-3A37-4994-A5CE-56DEB6134F3B}"/>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a:t>Click to edit Master title style</a:t>
            </a:r>
            <a:endParaRPr lang="en-GB" altLang="el-GR"/>
          </a:p>
        </p:txBody>
      </p:sp>
      <p:sp>
        <p:nvSpPr>
          <p:cNvPr id="15364" name="Text Placeholder 2">
            <a:extLst>
              <a:ext uri="{FF2B5EF4-FFF2-40B4-BE49-F238E27FC236}">
                <a16:creationId xmlns:a16="http://schemas.microsoft.com/office/drawing/2014/main" id="{141B454C-017B-44CB-A40A-00FDAB6A5A82}"/>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endParaRPr lang="en-GB" altLang="el-GR"/>
          </a:p>
        </p:txBody>
      </p:sp>
    </p:spTree>
    <p:extLst>
      <p:ext uri="{BB962C8B-B14F-4D97-AF65-F5344CB8AC3E}">
        <p14:creationId xmlns:p14="http://schemas.microsoft.com/office/powerpoint/2010/main" val="6291634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Calibri" pitchFamily="34" charset="0"/>
          <a:cs typeface="Arial" pitchFamily="34" charset="0"/>
        </a:defRPr>
      </a:lvl2pPr>
      <a:lvl3pPr algn="l" rtl="0" eaLnBrk="0" fontAlgn="base" hangingPunct="0">
        <a:spcBef>
          <a:spcPct val="0"/>
        </a:spcBef>
        <a:spcAft>
          <a:spcPct val="0"/>
        </a:spcAft>
        <a:defRPr sz="4400">
          <a:solidFill>
            <a:schemeClr val="bg1"/>
          </a:solidFill>
          <a:latin typeface="Calibri" pitchFamily="34" charset="0"/>
          <a:cs typeface="Arial" pitchFamily="34" charset="0"/>
        </a:defRPr>
      </a:lvl3pPr>
      <a:lvl4pPr algn="l" rtl="0" eaLnBrk="0" fontAlgn="base" hangingPunct="0">
        <a:spcBef>
          <a:spcPct val="0"/>
        </a:spcBef>
        <a:spcAft>
          <a:spcPct val="0"/>
        </a:spcAft>
        <a:defRPr sz="4400">
          <a:solidFill>
            <a:schemeClr val="bg1"/>
          </a:solidFill>
          <a:latin typeface="Calibri" pitchFamily="34" charset="0"/>
          <a:cs typeface="Arial" pitchFamily="34" charset="0"/>
        </a:defRPr>
      </a:lvl4pPr>
      <a:lvl5pPr algn="l" rtl="0" eaLnBrk="0" fontAlgn="base" hangingPunct="0">
        <a:spcBef>
          <a:spcPct val="0"/>
        </a:spcBef>
        <a:spcAft>
          <a:spcPct val="0"/>
        </a:spcAft>
        <a:defRPr sz="4400">
          <a:solidFill>
            <a:schemeClr val="bg1"/>
          </a:solidFill>
          <a:latin typeface="Calibri" pitchFamily="34" charset="0"/>
          <a:cs typeface="Arial" pitchFamily="34" charset="0"/>
        </a:defRPr>
      </a:lvl5pPr>
      <a:lvl6pPr marL="457200" algn="l" rtl="0" fontAlgn="base">
        <a:spcBef>
          <a:spcPct val="0"/>
        </a:spcBef>
        <a:spcAft>
          <a:spcPct val="0"/>
        </a:spcAft>
        <a:defRPr sz="4400">
          <a:solidFill>
            <a:schemeClr val="bg1"/>
          </a:solidFill>
          <a:latin typeface="Calibri" pitchFamily="34" charset="0"/>
          <a:cs typeface="Arial" pitchFamily="34" charset="0"/>
        </a:defRPr>
      </a:lvl6pPr>
      <a:lvl7pPr marL="914400" algn="l" rtl="0" fontAlgn="base">
        <a:spcBef>
          <a:spcPct val="0"/>
        </a:spcBef>
        <a:spcAft>
          <a:spcPct val="0"/>
        </a:spcAft>
        <a:defRPr sz="4400">
          <a:solidFill>
            <a:schemeClr val="bg1"/>
          </a:solidFill>
          <a:latin typeface="Calibri" pitchFamily="34" charset="0"/>
          <a:cs typeface="Arial" pitchFamily="34" charset="0"/>
        </a:defRPr>
      </a:lvl7pPr>
      <a:lvl8pPr marL="1371600" algn="l" rtl="0" fontAlgn="base">
        <a:spcBef>
          <a:spcPct val="0"/>
        </a:spcBef>
        <a:spcAft>
          <a:spcPct val="0"/>
        </a:spcAft>
        <a:defRPr sz="4400">
          <a:solidFill>
            <a:schemeClr val="bg1"/>
          </a:solidFill>
          <a:latin typeface="Calibri" pitchFamily="34" charset="0"/>
          <a:cs typeface="Arial" pitchFamily="34" charset="0"/>
        </a:defRPr>
      </a:lvl8pPr>
      <a:lvl9pPr marL="1828800" algn="l" rtl="0" fontAlgn="base">
        <a:spcBef>
          <a:spcPct val="0"/>
        </a:spcBef>
        <a:spcAft>
          <a:spcPct val="0"/>
        </a:spcAft>
        <a:defRPr sz="4400">
          <a:solidFill>
            <a:schemeClr val="bg1"/>
          </a:solidFill>
          <a:latin typeface="Calibri" pitchFamily="34" charset="0"/>
          <a:cs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bg1"/>
          </a:solidFill>
          <a:latin typeface="+mn-lt"/>
          <a:cs typeface="+mn-cs"/>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bg1"/>
          </a:solidFill>
          <a:latin typeface="+mn-lt"/>
          <a:cs typeface="+mn-cs"/>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bg1"/>
          </a:solidFill>
          <a:latin typeface="+mn-lt"/>
          <a:cs typeface="+mn-cs"/>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bg1"/>
          </a:solidFill>
          <a:latin typeface="+mn-lt"/>
          <a:cs typeface="+mn-cs"/>
        </a:defRPr>
      </a:lvl5pPr>
      <a:lvl6pPr marL="2514600" indent="-228600" algn="l" rtl="0" fontAlgn="base">
        <a:spcBef>
          <a:spcPct val="20000"/>
        </a:spcBef>
        <a:spcAft>
          <a:spcPct val="0"/>
        </a:spcAft>
        <a:buFont typeface="Arial" pitchFamily="34" charset="0"/>
        <a:buChar char="»"/>
        <a:defRPr sz="2000">
          <a:solidFill>
            <a:schemeClr val="bg1"/>
          </a:solidFill>
          <a:latin typeface="+mn-lt"/>
          <a:cs typeface="+mn-cs"/>
        </a:defRPr>
      </a:lvl6pPr>
      <a:lvl7pPr marL="2971800" indent="-228600" algn="l" rtl="0" fontAlgn="base">
        <a:spcBef>
          <a:spcPct val="20000"/>
        </a:spcBef>
        <a:spcAft>
          <a:spcPct val="0"/>
        </a:spcAft>
        <a:buFont typeface="Arial" pitchFamily="34" charset="0"/>
        <a:buChar char="»"/>
        <a:defRPr sz="2000">
          <a:solidFill>
            <a:schemeClr val="bg1"/>
          </a:solidFill>
          <a:latin typeface="+mn-lt"/>
          <a:cs typeface="+mn-cs"/>
        </a:defRPr>
      </a:lvl7pPr>
      <a:lvl8pPr marL="3429000" indent="-228600" algn="l" rtl="0" fontAlgn="base">
        <a:spcBef>
          <a:spcPct val="20000"/>
        </a:spcBef>
        <a:spcAft>
          <a:spcPct val="0"/>
        </a:spcAft>
        <a:buFont typeface="Arial" pitchFamily="34" charset="0"/>
        <a:buChar char="»"/>
        <a:defRPr sz="2000">
          <a:solidFill>
            <a:schemeClr val="bg1"/>
          </a:solidFill>
          <a:latin typeface="+mn-lt"/>
          <a:cs typeface="+mn-cs"/>
        </a:defRPr>
      </a:lvl8pPr>
      <a:lvl9pPr marL="3886200" indent="-228600" algn="l" rtl="0" fontAlgn="base">
        <a:spcBef>
          <a:spcPct val="20000"/>
        </a:spcBef>
        <a:spcAft>
          <a:spcPct val="0"/>
        </a:spcAft>
        <a:buFont typeface="Arial" pitchFamily="34" charset="0"/>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8" name="Group 2">
            <a:extLst>
              <a:ext uri="{FF2B5EF4-FFF2-40B4-BE49-F238E27FC236}">
                <a16:creationId xmlns:a16="http://schemas.microsoft.com/office/drawing/2014/main" id="{7F3F3CDB-EB11-4701-9715-DB2F9153DD6C}"/>
              </a:ext>
            </a:extLst>
          </p:cNvPr>
          <p:cNvGrpSpPr>
            <a:grpSpLocks/>
          </p:cNvGrpSpPr>
          <p:nvPr/>
        </p:nvGrpSpPr>
        <p:grpSpPr bwMode="auto">
          <a:xfrm>
            <a:off x="1" y="-4763"/>
            <a:ext cx="1418167" cy="6858001"/>
            <a:chOff x="0" y="-3"/>
            <a:chExt cx="670" cy="4320"/>
          </a:xfrm>
        </p:grpSpPr>
        <p:grpSp>
          <p:nvGrpSpPr>
            <p:cNvPr id="9224" name="Group 3">
              <a:extLst>
                <a:ext uri="{FF2B5EF4-FFF2-40B4-BE49-F238E27FC236}">
                  <a16:creationId xmlns:a16="http://schemas.microsoft.com/office/drawing/2014/main" id="{4566DEF5-45C1-45BF-94DA-E48EEA4E7269}"/>
                </a:ext>
              </a:extLst>
            </p:cNvPr>
            <p:cNvGrpSpPr>
              <a:grpSpLocks/>
            </p:cNvGrpSpPr>
            <p:nvPr/>
          </p:nvGrpSpPr>
          <p:grpSpPr bwMode="auto">
            <a:xfrm rot="16200000" flipH="1">
              <a:off x="-1815" y="1838"/>
              <a:ext cx="4320" cy="638"/>
              <a:chOff x="-2" y="1562"/>
              <a:chExt cx="5762" cy="638"/>
            </a:xfrm>
          </p:grpSpPr>
          <p:sp>
            <p:nvSpPr>
              <p:cNvPr id="9227" name="Freeform 4">
                <a:extLst>
                  <a:ext uri="{FF2B5EF4-FFF2-40B4-BE49-F238E27FC236}">
                    <a16:creationId xmlns:a16="http://schemas.microsoft.com/office/drawing/2014/main" id="{F5C65BAB-0B72-460A-866F-14447B5BB45E}"/>
                  </a:ext>
                </a:extLst>
              </p:cNvPr>
              <p:cNvSpPr>
                <a:spLocks/>
              </p:cNvSpPr>
              <p:nvPr/>
            </p:nvSpPr>
            <p:spPr bwMode="ltGray">
              <a:xfrm rot="-5400000">
                <a:off x="2554" y="-990"/>
                <a:ext cx="624" cy="5746"/>
              </a:xfrm>
              <a:custGeom>
                <a:avLst/>
                <a:gdLst>
                  <a:gd name="T0" fmla="*/ 0 w 1000"/>
                  <a:gd name="T1" fmla="*/ 0 h 720"/>
                  <a:gd name="T2" fmla="*/ 0 w 1000"/>
                  <a:gd name="T3" fmla="*/ 1484435550 h 720"/>
                  <a:gd name="T4" fmla="*/ 37 w 1000"/>
                  <a:gd name="T5" fmla="*/ 1484435550 h 720"/>
                  <a:gd name="T6" fmla="*/ 37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9228" name="Freeform 5">
                <a:extLst>
                  <a:ext uri="{FF2B5EF4-FFF2-40B4-BE49-F238E27FC236}">
                    <a16:creationId xmlns:a16="http://schemas.microsoft.com/office/drawing/2014/main" id="{AE2655A9-5839-4496-9C8A-25E1600ADD06}"/>
                  </a:ext>
                </a:extLst>
              </p:cNvPr>
              <p:cNvSpPr>
                <a:spLocks/>
              </p:cNvSpPr>
              <p:nvPr/>
            </p:nvSpPr>
            <p:spPr bwMode="ltGray">
              <a:xfrm rot="-5400000">
                <a:off x="1323" y="1669"/>
                <a:ext cx="624" cy="421"/>
              </a:xfrm>
              <a:custGeom>
                <a:avLst/>
                <a:gdLst>
                  <a:gd name="T0" fmla="*/ 0 w 624"/>
                  <a:gd name="T1" fmla="*/ 0 h 317"/>
                  <a:gd name="T2" fmla="*/ 0 w 624"/>
                  <a:gd name="T3" fmla="*/ 1979 h 317"/>
                  <a:gd name="T4" fmla="*/ 624 w 624"/>
                  <a:gd name="T5" fmla="*/ 19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9229" name="Freeform 6">
                <a:extLst>
                  <a:ext uri="{FF2B5EF4-FFF2-40B4-BE49-F238E27FC236}">
                    <a16:creationId xmlns:a16="http://schemas.microsoft.com/office/drawing/2014/main" id="{3E92A323-453D-473D-9F79-B4E48676D061}"/>
                  </a:ext>
                </a:extLst>
              </p:cNvPr>
              <p:cNvSpPr>
                <a:spLocks/>
              </p:cNvSpPr>
              <p:nvPr/>
            </p:nvSpPr>
            <p:spPr bwMode="ltGray">
              <a:xfrm rot="-5400000">
                <a:off x="932" y="1693"/>
                <a:ext cx="624" cy="423"/>
              </a:xfrm>
              <a:custGeom>
                <a:avLst/>
                <a:gdLst>
                  <a:gd name="T0" fmla="*/ 0 w 624"/>
                  <a:gd name="T1" fmla="*/ 0 h 317"/>
                  <a:gd name="T2" fmla="*/ 0 w 624"/>
                  <a:gd name="T3" fmla="*/ 2048 h 317"/>
                  <a:gd name="T4" fmla="*/ 624 w 624"/>
                  <a:gd name="T5" fmla="*/ 204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9230" name="Freeform 7">
                <a:extLst>
                  <a:ext uri="{FF2B5EF4-FFF2-40B4-BE49-F238E27FC236}">
                    <a16:creationId xmlns:a16="http://schemas.microsoft.com/office/drawing/2014/main" id="{AD69749D-8934-449E-BB20-2668A5A2E078}"/>
                  </a:ext>
                </a:extLst>
              </p:cNvPr>
              <p:cNvSpPr>
                <a:spLocks/>
              </p:cNvSpPr>
              <p:nvPr/>
            </p:nvSpPr>
            <p:spPr bwMode="ltGray">
              <a:xfrm rot="-5400000">
                <a:off x="-107" y="1777"/>
                <a:ext cx="624" cy="255"/>
              </a:xfrm>
              <a:custGeom>
                <a:avLst/>
                <a:gdLst>
                  <a:gd name="T0" fmla="*/ 0 w 624"/>
                  <a:gd name="T1" fmla="*/ 4 h 370"/>
                  <a:gd name="T2" fmla="*/ 0 w 624"/>
                  <a:gd name="T3" fmla="*/ 23 h 370"/>
                  <a:gd name="T4" fmla="*/ 624 w 624"/>
                  <a:gd name="T5" fmla="*/ 23 h 370"/>
                  <a:gd name="T6" fmla="*/ 624 w 624"/>
                  <a:gd name="T7" fmla="*/ 4 h 370"/>
                  <a:gd name="T8" fmla="*/ 384 w 624"/>
                  <a:gd name="T9" fmla="*/ 1 h 370"/>
                  <a:gd name="T10" fmla="*/ 0 w 624"/>
                  <a:gd name="T11" fmla="*/ 4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9231" name="Freeform 8">
                <a:extLst>
                  <a:ext uri="{FF2B5EF4-FFF2-40B4-BE49-F238E27FC236}">
                    <a16:creationId xmlns:a16="http://schemas.microsoft.com/office/drawing/2014/main" id="{DBA4E061-D3A9-4F1E-B447-2480F4B96205}"/>
                  </a:ext>
                </a:extLst>
              </p:cNvPr>
              <p:cNvSpPr>
                <a:spLocks/>
              </p:cNvSpPr>
              <p:nvPr/>
            </p:nvSpPr>
            <p:spPr bwMode="ltGray">
              <a:xfrm rot="-5400000">
                <a:off x="664" y="1733"/>
                <a:ext cx="624" cy="293"/>
              </a:xfrm>
              <a:custGeom>
                <a:avLst/>
                <a:gdLst>
                  <a:gd name="T0" fmla="*/ 0 w 624"/>
                  <a:gd name="T1" fmla="*/ 0 h 317"/>
                  <a:gd name="T2" fmla="*/ 0 w 624"/>
                  <a:gd name="T3" fmla="*/ 156 h 317"/>
                  <a:gd name="T4" fmla="*/ 624 w 624"/>
                  <a:gd name="T5" fmla="*/ 15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9232" name="Freeform 9">
                <a:extLst>
                  <a:ext uri="{FF2B5EF4-FFF2-40B4-BE49-F238E27FC236}">
                    <a16:creationId xmlns:a16="http://schemas.microsoft.com/office/drawing/2014/main" id="{9694211E-0F77-4D41-B8AA-421BCA11FD27}"/>
                  </a:ext>
                </a:extLst>
              </p:cNvPr>
              <p:cNvSpPr>
                <a:spLocks/>
              </p:cNvSpPr>
              <p:nvPr/>
            </p:nvSpPr>
            <p:spPr bwMode="ltGray">
              <a:xfrm rot="-5400000">
                <a:off x="410" y="1699"/>
                <a:ext cx="624" cy="364"/>
              </a:xfrm>
              <a:custGeom>
                <a:avLst/>
                <a:gdLst>
                  <a:gd name="T0" fmla="*/ 0 w 624"/>
                  <a:gd name="T1" fmla="*/ 0 h 272"/>
                  <a:gd name="T2" fmla="*/ 0 w 624"/>
                  <a:gd name="T3" fmla="*/ 2092 h 272"/>
                  <a:gd name="T4" fmla="*/ 240 w 624"/>
                  <a:gd name="T5" fmla="*/ 1843 h 272"/>
                  <a:gd name="T6" fmla="*/ 624 w 624"/>
                  <a:gd name="T7" fmla="*/ 209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9233" name="Freeform 10">
                <a:extLst>
                  <a:ext uri="{FF2B5EF4-FFF2-40B4-BE49-F238E27FC236}">
                    <a16:creationId xmlns:a16="http://schemas.microsoft.com/office/drawing/2014/main" id="{F54DF3DA-247A-484C-B009-7286E1C90F14}"/>
                  </a:ext>
                </a:extLst>
              </p:cNvPr>
              <p:cNvSpPr>
                <a:spLocks/>
              </p:cNvSpPr>
              <p:nvPr/>
            </p:nvSpPr>
            <p:spPr bwMode="ltGray">
              <a:xfrm rot="-5400000">
                <a:off x="123" y="1728"/>
                <a:ext cx="632" cy="316"/>
              </a:xfrm>
              <a:custGeom>
                <a:avLst/>
                <a:gdLst>
                  <a:gd name="T0" fmla="*/ 8 w 632"/>
                  <a:gd name="T1" fmla="*/ 17 h 362"/>
                  <a:gd name="T2" fmla="*/ 8 w 632"/>
                  <a:gd name="T3" fmla="*/ 123 h 362"/>
                  <a:gd name="T4" fmla="*/ 248 w 632"/>
                  <a:gd name="T5" fmla="*/ 123 h 362"/>
                  <a:gd name="T6" fmla="*/ 632 w 632"/>
                  <a:gd name="T7" fmla="*/ 123 h 362"/>
                  <a:gd name="T8" fmla="*/ 632 w 632"/>
                  <a:gd name="T9" fmla="*/ 17 h 362"/>
                  <a:gd name="T10" fmla="*/ 104 w 632"/>
                  <a:gd name="T11" fmla="*/ 17 h 362"/>
                  <a:gd name="T12" fmla="*/ 8 w 632"/>
                  <a:gd name="T13" fmla="*/ 1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9234" name="Freeform 11">
                <a:extLst>
                  <a:ext uri="{FF2B5EF4-FFF2-40B4-BE49-F238E27FC236}">
                    <a16:creationId xmlns:a16="http://schemas.microsoft.com/office/drawing/2014/main" id="{F8CCD04B-E9B0-4926-98A0-BFE5885D3AA8}"/>
                  </a:ext>
                </a:extLst>
              </p:cNvPr>
              <p:cNvSpPr>
                <a:spLocks/>
              </p:cNvSpPr>
              <p:nvPr/>
            </p:nvSpPr>
            <p:spPr bwMode="ltGray">
              <a:xfrm rot="-5400000">
                <a:off x="3144" y="1640"/>
                <a:ext cx="624" cy="420"/>
              </a:xfrm>
              <a:custGeom>
                <a:avLst/>
                <a:gdLst>
                  <a:gd name="T0" fmla="*/ 0 w 624"/>
                  <a:gd name="T1" fmla="*/ 0 h 317"/>
                  <a:gd name="T2" fmla="*/ 0 w 624"/>
                  <a:gd name="T3" fmla="*/ 1946 h 317"/>
                  <a:gd name="T4" fmla="*/ 624 w 624"/>
                  <a:gd name="T5" fmla="*/ 19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9235" name="Freeform 12">
                <a:extLst>
                  <a:ext uri="{FF2B5EF4-FFF2-40B4-BE49-F238E27FC236}">
                    <a16:creationId xmlns:a16="http://schemas.microsoft.com/office/drawing/2014/main" id="{5C646D8D-F605-4AC4-BF52-0B93B29C2459}"/>
                  </a:ext>
                </a:extLst>
              </p:cNvPr>
              <p:cNvSpPr>
                <a:spLocks/>
              </p:cNvSpPr>
              <p:nvPr/>
            </p:nvSpPr>
            <p:spPr bwMode="ltGray">
              <a:xfrm rot="-5400000">
                <a:off x="2870" y="1664"/>
                <a:ext cx="624" cy="421"/>
              </a:xfrm>
              <a:custGeom>
                <a:avLst/>
                <a:gdLst>
                  <a:gd name="T0" fmla="*/ 0 w 624"/>
                  <a:gd name="T1" fmla="*/ 0 h 317"/>
                  <a:gd name="T2" fmla="*/ 0 w 624"/>
                  <a:gd name="T3" fmla="*/ 1979 h 317"/>
                  <a:gd name="T4" fmla="*/ 624 w 624"/>
                  <a:gd name="T5" fmla="*/ 19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9236" name="Freeform 13">
                <a:extLst>
                  <a:ext uri="{FF2B5EF4-FFF2-40B4-BE49-F238E27FC236}">
                    <a16:creationId xmlns:a16="http://schemas.microsoft.com/office/drawing/2014/main" id="{801A91BE-7956-49C3-9E19-BF849CA938A2}"/>
                  </a:ext>
                </a:extLst>
              </p:cNvPr>
              <p:cNvSpPr>
                <a:spLocks/>
              </p:cNvSpPr>
              <p:nvPr/>
            </p:nvSpPr>
            <p:spPr bwMode="ltGray">
              <a:xfrm rot="-5400000">
                <a:off x="1829" y="1747"/>
                <a:ext cx="624" cy="256"/>
              </a:xfrm>
              <a:custGeom>
                <a:avLst/>
                <a:gdLst>
                  <a:gd name="T0" fmla="*/ 0 w 624"/>
                  <a:gd name="T1" fmla="*/ 4 h 370"/>
                  <a:gd name="T2" fmla="*/ 0 w 624"/>
                  <a:gd name="T3" fmla="*/ 25 h 370"/>
                  <a:gd name="T4" fmla="*/ 624 w 624"/>
                  <a:gd name="T5" fmla="*/ 25 h 370"/>
                  <a:gd name="T6" fmla="*/ 624 w 624"/>
                  <a:gd name="T7" fmla="*/ 4 h 370"/>
                  <a:gd name="T8" fmla="*/ 384 w 624"/>
                  <a:gd name="T9" fmla="*/ 1 h 370"/>
                  <a:gd name="T10" fmla="*/ 0 w 624"/>
                  <a:gd name="T11" fmla="*/ 4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9237" name="Freeform 14">
                <a:extLst>
                  <a:ext uri="{FF2B5EF4-FFF2-40B4-BE49-F238E27FC236}">
                    <a16:creationId xmlns:a16="http://schemas.microsoft.com/office/drawing/2014/main" id="{4D723843-5605-458B-B16C-3190B994C259}"/>
                  </a:ext>
                </a:extLst>
              </p:cNvPr>
              <p:cNvSpPr>
                <a:spLocks/>
              </p:cNvSpPr>
              <p:nvPr/>
            </p:nvSpPr>
            <p:spPr bwMode="ltGray">
              <a:xfrm rot="-5400000">
                <a:off x="2518" y="1729"/>
                <a:ext cx="624" cy="292"/>
              </a:xfrm>
              <a:custGeom>
                <a:avLst/>
                <a:gdLst>
                  <a:gd name="T0" fmla="*/ 0 w 624"/>
                  <a:gd name="T1" fmla="*/ 0 h 317"/>
                  <a:gd name="T2" fmla="*/ 0 w 624"/>
                  <a:gd name="T3" fmla="*/ 154 h 317"/>
                  <a:gd name="T4" fmla="*/ 624 w 624"/>
                  <a:gd name="T5" fmla="*/ 15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9238" name="Freeform 15">
                <a:extLst>
                  <a:ext uri="{FF2B5EF4-FFF2-40B4-BE49-F238E27FC236}">
                    <a16:creationId xmlns:a16="http://schemas.microsoft.com/office/drawing/2014/main" id="{99E3C9D2-B13C-40FC-916A-9060068A7EF6}"/>
                  </a:ext>
                </a:extLst>
              </p:cNvPr>
              <p:cNvSpPr>
                <a:spLocks/>
              </p:cNvSpPr>
              <p:nvPr/>
            </p:nvSpPr>
            <p:spPr bwMode="ltGray">
              <a:xfrm rot="-5400000">
                <a:off x="2330" y="1695"/>
                <a:ext cx="624" cy="360"/>
              </a:xfrm>
              <a:custGeom>
                <a:avLst/>
                <a:gdLst>
                  <a:gd name="T0" fmla="*/ 0 w 624"/>
                  <a:gd name="T1" fmla="*/ 0 h 272"/>
                  <a:gd name="T2" fmla="*/ 0 w 624"/>
                  <a:gd name="T3" fmla="*/ 1934 h 272"/>
                  <a:gd name="T4" fmla="*/ 240 w 624"/>
                  <a:gd name="T5" fmla="*/ 1707 h 272"/>
                  <a:gd name="T6" fmla="*/ 624 w 624"/>
                  <a:gd name="T7" fmla="*/ 193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9239" name="Freeform 16">
                <a:extLst>
                  <a:ext uri="{FF2B5EF4-FFF2-40B4-BE49-F238E27FC236}">
                    <a16:creationId xmlns:a16="http://schemas.microsoft.com/office/drawing/2014/main" id="{74688808-F2BB-4922-99CC-D9905C9E28FD}"/>
                  </a:ext>
                </a:extLst>
              </p:cNvPr>
              <p:cNvSpPr>
                <a:spLocks/>
              </p:cNvSpPr>
              <p:nvPr/>
            </p:nvSpPr>
            <p:spPr bwMode="ltGray">
              <a:xfrm rot="-5400000">
                <a:off x="2010" y="1721"/>
                <a:ext cx="632" cy="316"/>
              </a:xfrm>
              <a:custGeom>
                <a:avLst/>
                <a:gdLst>
                  <a:gd name="T0" fmla="*/ 8 w 632"/>
                  <a:gd name="T1" fmla="*/ 17 h 362"/>
                  <a:gd name="T2" fmla="*/ 8 w 632"/>
                  <a:gd name="T3" fmla="*/ 123 h 362"/>
                  <a:gd name="T4" fmla="*/ 248 w 632"/>
                  <a:gd name="T5" fmla="*/ 123 h 362"/>
                  <a:gd name="T6" fmla="*/ 632 w 632"/>
                  <a:gd name="T7" fmla="*/ 123 h 362"/>
                  <a:gd name="T8" fmla="*/ 632 w 632"/>
                  <a:gd name="T9" fmla="*/ 17 h 362"/>
                  <a:gd name="T10" fmla="*/ 104 w 632"/>
                  <a:gd name="T11" fmla="*/ 17 h 362"/>
                  <a:gd name="T12" fmla="*/ 8 w 632"/>
                  <a:gd name="T13" fmla="*/ 1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9240" name="Freeform 17">
                <a:extLst>
                  <a:ext uri="{FF2B5EF4-FFF2-40B4-BE49-F238E27FC236}">
                    <a16:creationId xmlns:a16="http://schemas.microsoft.com/office/drawing/2014/main" id="{1B6875F6-E614-464E-8F94-506AFEF50953}"/>
                  </a:ext>
                </a:extLst>
              </p:cNvPr>
              <p:cNvSpPr>
                <a:spLocks/>
              </p:cNvSpPr>
              <p:nvPr/>
            </p:nvSpPr>
            <p:spPr bwMode="ltGray">
              <a:xfrm rot="-5400000">
                <a:off x="4012" y="1620"/>
                <a:ext cx="624" cy="420"/>
              </a:xfrm>
              <a:custGeom>
                <a:avLst/>
                <a:gdLst>
                  <a:gd name="T0" fmla="*/ 0 w 624"/>
                  <a:gd name="T1" fmla="*/ 0 h 317"/>
                  <a:gd name="T2" fmla="*/ 0 w 624"/>
                  <a:gd name="T3" fmla="*/ 1946 h 317"/>
                  <a:gd name="T4" fmla="*/ 624 w 624"/>
                  <a:gd name="T5" fmla="*/ 19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9241" name="Freeform 18">
                <a:extLst>
                  <a:ext uri="{FF2B5EF4-FFF2-40B4-BE49-F238E27FC236}">
                    <a16:creationId xmlns:a16="http://schemas.microsoft.com/office/drawing/2014/main" id="{1D07DE1D-2D15-4665-86C7-3EEC634DF14D}"/>
                  </a:ext>
                </a:extLst>
              </p:cNvPr>
              <p:cNvSpPr>
                <a:spLocks/>
              </p:cNvSpPr>
              <p:nvPr/>
            </p:nvSpPr>
            <p:spPr bwMode="ltGray">
              <a:xfrm rot="-5400000">
                <a:off x="3637" y="1646"/>
                <a:ext cx="624" cy="423"/>
              </a:xfrm>
              <a:custGeom>
                <a:avLst/>
                <a:gdLst>
                  <a:gd name="T0" fmla="*/ 0 w 624"/>
                  <a:gd name="T1" fmla="*/ 0 h 317"/>
                  <a:gd name="T2" fmla="*/ 0 w 624"/>
                  <a:gd name="T3" fmla="*/ 2048 h 317"/>
                  <a:gd name="T4" fmla="*/ 624 w 624"/>
                  <a:gd name="T5" fmla="*/ 204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9242" name="Freeform 19">
                <a:extLst>
                  <a:ext uri="{FF2B5EF4-FFF2-40B4-BE49-F238E27FC236}">
                    <a16:creationId xmlns:a16="http://schemas.microsoft.com/office/drawing/2014/main" id="{D858E2AE-580D-4149-BD17-6F8E2041AEBD}"/>
                  </a:ext>
                </a:extLst>
              </p:cNvPr>
              <p:cNvSpPr>
                <a:spLocks/>
              </p:cNvSpPr>
              <p:nvPr/>
            </p:nvSpPr>
            <p:spPr bwMode="ltGray">
              <a:xfrm rot="-5400000">
                <a:off x="4484" y="1722"/>
                <a:ext cx="624" cy="255"/>
              </a:xfrm>
              <a:custGeom>
                <a:avLst/>
                <a:gdLst>
                  <a:gd name="T0" fmla="*/ 0 w 624"/>
                  <a:gd name="T1" fmla="*/ 4 h 370"/>
                  <a:gd name="T2" fmla="*/ 0 w 624"/>
                  <a:gd name="T3" fmla="*/ 23 h 370"/>
                  <a:gd name="T4" fmla="*/ 624 w 624"/>
                  <a:gd name="T5" fmla="*/ 23 h 370"/>
                  <a:gd name="T6" fmla="*/ 624 w 624"/>
                  <a:gd name="T7" fmla="*/ 4 h 370"/>
                  <a:gd name="T8" fmla="*/ 384 w 624"/>
                  <a:gd name="T9" fmla="*/ 1 h 370"/>
                  <a:gd name="T10" fmla="*/ 0 w 624"/>
                  <a:gd name="T11" fmla="*/ 4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9243" name="Freeform 20">
                <a:extLst>
                  <a:ext uri="{FF2B5EF4-FFF2-40B4-BE49-F238E27FC236}">
                    <a16:creationId xmlns:a16="http://schemas.microsoft.com/office/drawing/2014/main" id="{44B3F438-69BC-450F-A396-EE2CF50D860A}"/>
                  </a:ext>
                </a:extLst>
              </p:cNvPr>
              <p:cNvSpPr>
                <a:spLocks/>
              </p:cNvSpPr>
              <p:nvPr/>
            </p:nvSpPr>
            <p:spPr bwMode="ltGray">
              <a:xfrm>
                <a:off x="5469" y="1537"/>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9244" name="Freeform 21">
                <a:extLst>
                  <a:ext uri="{FF2B5EF4-FFF2-40B4-BE49-F238E27FC236}">
                    <a16:creationId xmlns:a16="http://schemas.microsoft.com/office/drawing/2014/main" id="{8F152B5B-799C-428D-A7DA-3C1A6288DFA9}"/>
                  </a:ext>
                </a:extLst>
              </p:cNvPr>
              <p:cNvSpPr>
                <a:spLocks/>
              </p:cNvSpPr>
              <p:nvPr/>
            </p:nvSpPr>
            <p:spPr bwMode="ltGray">
              <a:xfrm rot="-5400000">
                <a:off x="5045" y="1645"/>
                <a:ext cx="624" cy="360"/>
              </a:xfrm>
              <a:custGeom>
                <a:avLst/>
                <a:gdLst>
                  <a:gd name="T0" fmla="*/ 0 w 624"/>
                  <a:gd name="T1" fmla="*/ 0 h 272"/>
                  <a:gd name="T2" fmla="*/ 0 w 624"/>
                  <a:gd name="T3" fmla="*/ 1934 h 272"/>
                  <a:gd name="T4" fmla="*/ 240 w 624"/>
                  <a:gd name="T5" fmla="*/ 1707 h 272"/>
                  <a:gd name="T6" fmla="*/ 624 w 624"/>
                  <a:gd name="T7" fmla="*/ 193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sp>
            <p:nvSpPr>
              <p:cNvPr id="9245" name="Freeform 22">
                <a:extLst>
                  <a:ext uri="{FF2B5EF4-FFF2-40B4-BE49-F238E27FC236}">
                    <a16:creationId xmlns:a16="http://schemas.microsoft.com/office/drawing/2014/main" id="{8C46125F-C937-4FC6-B631-209A68A43199}"/>
                  </a:ext>
                </a:extLst>
              </p:cNvPr>
              <p:cNvSpPr>
                <a:spLocks/>
              </p:cNvSpPr>
              <p:nvPr/>
            </p:nvSpPr>
            <p:spPr bwMode="ltGray">
              <a:xfrm rot="-5400000">
                <a:off x="4730" y="1671"/>
                <a:ext cx="632" cy="316"/>
              </a:xfrm>
              <a:custGeom>
                <a:avLst/>
                <a:gdLst>
                  <a:gd name="T0" fmla="*/ 8 w 632"/>
                  <a:gd name="T1" fmla="*/ 17 h 362"/>
                  <a:gd name="T2" fmla="*/ 8 w 632"/>
                  <a:gd name="T3" fmla="*/ 123 h 362"/>
                  <a:gd name="T4" fmla="*/ 248 w 632"/>
                  <a:gd name="T5" fmla="*/ 123 h 362"/>
                  <a:gd name="T6" fmla="*/ 632 w 632"/>
                  <a:gd name="T7" fmla="*/ 123 h 362"/>
                  <a:gd name="T8" fmla="*/ 632 w 632"/>
                  <a:gd name="T9" fmla="*/ 17 h 362"/>
                  <a:gd name="T10" fmla="*/ 104 w 632"/>
                  <a:gd name="T11" fmla="*/ 17 h 362"/>
                  <a:gd name="T12" fmla="*/ 8 w 632"/>
                  <a:gd name="T13" fmla="*/ 1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800"/>
              </a:p>
            </p:txBody>
          </p:sp>
        </p:grpSp>
        <p:sp>
          <p:nvSpPr>
            <p:cNvPr id="9225" name="Freeform 23">
              <a:extLst>
                <a:ext uri="{FF2B5EF4-FFF2-40B4-BE49-F238E27FC236}">
                  <a16:creationId xmlns:a16="http://schemas.microsoft.com/office/drawing/2014/main" id="{0E2DF1B6-16A9-4240-BE9C-F3762001A45A}"/>
                </a:ext>
              </a:extLst>
            </p:cNvPr>
            <p:cNvSpPr>
              <a:spLocks/>
            </p:cNvSpPr>
            <p:nvPr/>
          </p:nvSpPr>
          <p:spPr bwMode="ltGray">
            <a:xfrm rot="16200000" flipH="1">
              <a:off x="-1954" y="1951"/>
              <a:ext cx="4320" cy="412"/>
            </a:xfrm>
            <a:custGeom>
              <a:avLst/>
              <a:gdLst>
                <a:gd name="T0" fmla="*/ 0 w 5762"/>
                <a:gd name="T1" fmla="*/ 316 h 385"/>
                <a:gd name="T2" fmla="*/ 767 w 5762"/>
                <a:gd name="T3" fmla="*/ 301 h 385"/>
                <a:gd name="T4" fmla="*/ 767 w 5762"/>
                <a:gd name="T5" fmla="*/ 4 h 385"/>
                <a:gd name="T6" fmla="*/ 0 w 5762"/>
                <a:gd name="T7" fmla="*/ 0 h 385"/>
                <a:gd name="T8" fmla="*/ 0 w 5762"/>
                <a:gd name="T9" fmla="*/ 316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l-GR" sz="1800"/>
            </a:p>
          </p:txBody>
        </p:sp>
        <p:sp>
          <p:nvSpPr>
            <p:cNvPr id="9226" name="Freeform 24">
              <a:extLst>
                <a:ext uri="{FF2B5EF4-FFF2-40B4-BE49-F238E27FC236}">
                  <a16:creationId xmlns:a16="http://schemas.microsoft.com/office/drawing/2014/main" id="{564A02CD-048C-451B-BFAF-E86074B237CC}"/>
                </a:ext>
              </a:extLst>
            </p:cNvPr>
            <p:cNvSpPr>
              <a:spLocks/>
            </p:cNvSpPr>
            <p:nvPr/>
          </p:nvSpPr>
          <p:spPr bwMode="ltGray">
            <a:xfrm rot="16200000" flipH="1">
              <a:off x="-1584" y="2062"/>
              <a:ext cx="4319" cy="189"/>
            </a:xfrm>
            <a:custGeom>
              <a:avLst/>
              <a:gdLst>
                <a:gd name="T0" fmla="*/ 0 w 5761"/>
                <a:gd name="T1" fmla="*/ 28 h 189"/>
                <a:gd name="T2" fmla="*/ 767 w 5761"/>
                <a:gd name="T3" fmla="*/ 0 h 189"/>
                <a:gd name="T4" fmla="*/ 767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l-GR" sz="1800"/>
            </a:p>
          </p:txBody>
        </p:sp>
      </p:grpSp>
      <p:sp>
        <p:nvSpPr>
          <p:cNvPr id="9219" name="Rectangle 25">
            <a:extLst>
              <a:ext uri="{FF2B5EF4-FFF2-40B4-BE49-F238E27FC236}">
                <a16:creationId xmlns:a16="http://schemas.microsoft.com/office/drawing/2014/main" id="{AEF1B52A-5F40-4C1B-A346-3CD4FA0F228F}"/>
              </a:ext>
            </a:extLst>
          </p:cNvPr>
          <p:cNvSpPr>
            <a:spLocks noGrp="1" noChangeArrowheads="1"/>
          </p:cNvSpPr>
          <p:nvPr>
            <p:ph type="title"/>
          </p:nvPr>
        </p:nvSpPr>
        <p:spPr bwMode="auto">
          <a:xfrm>
            <a:off x="1564217" y="4572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a:t>Click to edit Master title style</a:t>
            </a:r>
          </a:p>
        </p:txBody>
      </p:sp>
      <p:sp>
        <p:nvSpPr>
          <p:cNvPr id="9220" name="Rectangle 26">
            <a:extLst>
              <a:ext uri="{FF2B5EF4-FFF2-40B4-BE49-F238E27FC236}">
                <a16:creationId xmlns:a16="http://schemas.microsoft.com/office/drawing/2014/main" id="{A03DB468-7A2F-4C0E-A51F-72F95DD41ED4}"/>
              </a:ext>
            </a:extLst>
          </p:cNvPr>
          <p:cNvSpPr>
            <a:spLocks noGrp="1" noChangeArrowheads="1"/>
          </p:cNvSpPr>
          <p:nvPr>
            <p:ph type="body" idx="1"/>
          </p:nvPr>
        </p:nvSpPr>
        <p:spPr bwMode="auto">
          <a:xfrm>
            <a:off x="1564217"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409627" name="Rectangle 27">
            <a:extLst>
              <a:ext uri="{FF2B5EF4-FFF2-40B4-BE49-F238E27FC236}">
                <a16:creationId xmlns:a16="http://schemas.microsoft.com/office/drawing/2014/main" id="{19228930-14E6-4A82-889B-D9D24E3BB7CC}"/>
              </a:ext>
            </a:extLst>
          </p:cNvPr>
          <p:cNvSpPr>
            <a:spLocks noGrp="1" noChangeArrowheads="1"/>
          </p:cNvSpPr>
          <p:nvPr>
            <p:ph type="dt" sz="half" idx="2"/>
          </p:nvPr>
        </p:nvSpPr>
        <p:spPr bwMode="auto">
          <a:xfrm>
            <a:off x="1564217" y="6265863"/>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lnSpc>
                <a:spcPct val="100000"/>
              </a:lnSpc>
              <a:spcBef>
                <a:spcPct val="50000"/>
              </a:spcBef>
              <a:buClrTx/>
              <a:buSzTx/>
              <a:buFontTx/>
              <a:buNone/>
              <a:defRPr sz="1400">
                <a:solidFill>
                  <a:schemeClr val="tx1"/>
                </a:solidFill>
              </a:defRPr>
            </a:lvl1pPr>
          </a:lstStyle>
          <a:p>
            <a:pPr>
              <a:defRPr/>
            </a:pPr>
            <a:fld id="{D88CD287-3318-4FAD-8E2A-93139A1A3C8A}" type="datetimeFigureOut">
              <a:rPr lang="en-US"/>
              <a:pPr>
                <a:defRPr/>
              </a:pPr>
              <a:t>7/9/2019</a:t>
            </a:fld>
            <a:endParaRPr lang="en-US"/>
          </a:p>
        </p:txBody>
      </p:sp>
      <p:sp>
        <p:nvSpPr>
          <p:cNvPr id="409628" name="Rectangle 28">
            <a:extLst>
              <a:ext uri="{FF2B5EF4-FFF2-40B4-BE49-F238E27FC236}">
                <a16:creationId xmlns:a16="http://schemas.microsoft.com/office/drawing/2014/main" id="{DDC95CDD-9613-4D17-8E12-B783716903E2}"/>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lnSpc>
                <a:spcPct val="100000"/>
              </a:lnSpc>
              <a:spcBef>
                <a:spcPct val="50000"/>
              </a:spcBef>
              <a:buClrTx/>
              <a:buSzTx/>
              <a:buFontTx/>
              <a:buNone/>
              <a:defRPr sz="1400">
                <a:solidFill>
                  <a:schemeClr val="tx1"/>
                </a:solidFill>
              </a:defRPr>
            </a:lvl1pPr>
          </a:lstStyle>
          <a:p>
            <a:pPr>
              <a:defRPr/>
            </a:pPr>
            <a:endParaRPr lang="en-US"/>
          </a:p>
        </p:txBody>
      </p:sp>
      <p:sp>
        <p:nvSpPr>
          <p:cNvPr id="409629" name="Rectangle 29">
            <a:extLst>
              <a:ext uri="{FF2B5EF4-FFF2-40B4-BE49-F238E27FC236}">
                <a16:creationId xmlns:a16="http://schemas.microsoft.com/office/drawing/2014/main" id="{08552966-2FEA-421E-AD8C-CCD7B5E6AFEA}"/>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400" smtClean="0">
                <a:solidFill>
                  <a:schemeClr val="tx1"/>
                </a:solidFill>
              </a:defRPr>
            </a:lvl1pPr>
          </a:lstStyle>
          <a:p>
            <a:pPr>
              <a:defRPr/>
            </a:pPr>
            <a:fld id="{B8C6EADE-2352-4C75-8E35-956498B557F6}" type="slidenum">
              <a:rPr lang="en-US" altLang="en-US"/>
              <a:pPr>
                <a:defRPr/>
              </a:pPr>
              <a:t>‹#›</a:t>
            </a:fld>
            <a:endParaRPr lang="en-US" altLang="en-US"/>
          </a:p>
        </p:txBody>
      </p:sp>
    </p:spTree>
    <p:extLst>
      <p:ext uri="{BB962C8B-B14F-4D97-AF65-F5344CB8AC3E}">
        <p14:creationId xmlns:p14="http://schemas.microsoft.com/office/powerpoint/2010/main" val="224928988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cs typeface="Arial" pitchFamily="34" charset="0"/>
        </a:defRPr>
      </a:lvl2pPr>
      <a:lvl3pPr algn="l" rtl="0" eaLnBrk="0" fontAlgn="base" hangingPunct="0">
        <a:spcBef>
          <a:spcPct val="0"/>
        </a:spcBef>
        <a:spcAft>
          <a:spcPct val="0"/>
        </a:spcAft>
        <a:defRPr sz="4400">
          <a:solidFill>
            <a:schemeClr val="tx2"/>
          </a:solidFill>
          <a:latin typeface="Times New Roman" pitchFamily="18" charset="0"/>
          <a:cs typeface="Arial" pitchFamily="34" charset="0"/>
        </a:defRPr>
      </a:lvl3pPr>
      <a:lvl4pPr algn="l" rtl="0" eaLnBrk="0" fontAlgn="base" hangingPunct="0">
        <a:spcBef>
          <a:spcPct val="0"/>
        </a:spcBef>
        <a:spcAft>
          <a:spcPct val="0"/>
        </a:spcAft>
        <a:defRPr sz="4400">
          <a:solidFill>
            <a:schemeClr val="tx2"/>
          </a:solidFill>
          <a:latin typeface="Times New Roman" pitchFamily="18" charset="0"/>
          <a:cs typeface="Arial" pitchFamily="34" charset="0"/>
        </a:defRPr>
      </a:lvl4pPr>
      <a:lvl5pPr algn="l" rtl="0"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l" rtl="0" fontAlgn="base">
        <a:spcBef>
          <a:spcPct val="0"/>
        </a:spcBef>
        <a:spcAft>
          <a:spcPct val="0"/>
        </a:spcAft>
        <a:defRPr sz="4400">
          <a:solidFill>
            <a:schemeClr val="tx2"/>
          </a:solidFill>
          <a:latin typeface="Times New Roman" pitchFamily="18" charset="0"/>
          <a:cs typeface="Arial" pitchFamily="34" charset="0"/>
        </a:defRPr>
      </a:lvl6pPr>
      <a:lvl7pPr marL="914400" algn="l" rtl="0" fontAlgn="base">
        <a:spcBef>
          <a:spcPct val="0"/>
        </a:spcBef>
        <a:spcAft>
          <a:spcPct val="0"/>
        </a:spcAft>
        <a:defRPr sz="4400">
          <a:solidFill>
            <a:schemeClr val="tx2"/>
          </a:solidFill>
          <a:latin typeface="Times New Roman" pitchFamily="18" charset="0"/>
          <a:cs typeface="Arial" pitchFamily="34" charset="0"/>
        </a:defRPr>
      </a:lvl7pPr>
      <a:lvl8pPr marL="1371600" algn="l" rtl="0" fontAlgn="base">
        <a:spcBef>
          <a:spcPct val="0"/>
        </a:spcBef>
        <a:spcAft>
          <a:spcPct val="0"/>
        </a:spcAft>
        <a:defRPr sz="4400">
          <a:solidFill>
            <a:schemeClr val="tx2"/>
          </a:solidFill>
          <a:latin typeface="Times New Roman" pitchFamily="18" charset="0"/>
          <a:cs typeface="Arial" pitchFamily="34" charset="0"/>
        </a:defRPr>
      </a:lvl8pPr>
      <a:lvl9pPr marL="1828800" algn="l"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3458" name="Rectangle 2">
            <a:extLst>
              <a:ext uri="{FF2B5EF4-FFF2-40B4-BE49-F238E27FC236}">
                <a16:creationId xmlns:a16="http://schemas.microsoft.com/office/drawing/2014/main" id="{258E90DB-39F8-4435-8673-A655F84D9AB3}"/>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lnSpc>
                <a:spcPct val="100000"/>
              </a:lnSpc>
              <a:buClrTx/>
              <a:buSzTx/>
              <a:buFontTx/>
              <a:buNone/>
              <a:defRPr sz="1200">
                <a:solidFill>
                  <a:schemeClr val="tx1"/>
                </a:solidFill>
              </a:defRPr>
            </a:lvl1pPr>
          </a:lstStyle>
          <a:p>
            <a:pPr>
              <a:defRPr/>
            </a:pPr>
            <a:endParaRPr lang="en-US"/>
          </a:p>
        </p:txBody>
      </p:sp>
      <p:sp>
        <p:nvSpPr>
          <p:cNvPr id="403459" name="Rectangle 3">
            <a:extLst>
              <a:ext uri="{FF2B5EF4-FFF2-40B4-BE49-F238E27FC236}">
                <a16:creationId xmlns:a16="http://schemas.microsoft.com/office/drawing/2014/main" id="{57209032-AF33-4D96-9577-E373110817F8}"/>
              </a:ext>
            </a:extLst>
          </p:cNvPr>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latin typeface="Arial Black" panose="020B0A04020102020204" pitchFamily="34" charset="0"/>
              </a:defRPr>
            </a:lvl1pPr>
          </a:lstStyle>
          <a:p>
            <a:pPr>
              <a:defRPr/>
            </a:pPr>
            <a:fld id="{93427DF3-AF91-490F-933B-464BC57DFEED}" type="slidenum">
              <a:rPr lang="en-US" altLang="en-US"/>
              <a:pPr>
                <a:defRPr/>
              </a:pPr>
              <a:t>‹#›</a:t>
            </a:fld>
            <a:endParaRPr lang="en-US" altLang="en-US"/>
          </a:p>
        </p:txBody>
      </p:sp>
      <p:grpSp>
        <p:nvGrpSpPr>
          <p:cNvPr id="8196" name="Group 4">
            <a:extLst>
              <a:ext uri="{FF2B5EF4-FFF2-40B4-BE49-F238E27FC236}">
                <a16:creationId xmlns:a16="http://schemas.microsoft.com/office/drawing/2014/main" id="{F5C6BF33-327D-47A9-80B3-E60F7E52AACE}"/>
              </a:ext>
            </a:extLst>
          </p:cNvPr>
          <p:cNvGrpSpPr>
            <a:grpSpLocks/>
          </p:cNvGrpSpPr>
          <p:nvPr/>
        </p:nvGrpSpPr>
        <p:grpSpPr bwMode="auto">
          <a:xfrm>
            <a:off x="0" y="0"/>
            <a:ext cx="12192000" cy="546100"/>
            <a:chOff x="0" y="0"/>
            <a:chExt cx="5760" cy="344"/>
          </a:xfrm>
        </p:grpSpPr>
        <p:sp>
          <p:nvSpPr>
            <p:cNvPr id="9224" name="Rectangle 5">
              <a:extLst>
                <a:ext uri="{FF2B5EF4-FFF2-40B4-BE49-F238E27FC236}">
                  <a16:creationId xmlns:a16="http://schemas.microsoft.com/office/drawing/2014/main" id="{B19518CE-8D1D-46B8-9DB7-56C7D9059676}"/>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endParaRPr lang="el-GR" altLang="en-US" sz="2400">
                <a:solidFill>
                  <a:schemeClr val="tx1"/>
                </a:solidFill>
                <a:latin typeface="Times New Roman" panose="02020603050405020304" pitchFamily="18" charset="0"/>
              </a:endParaRPr>
            </a:p>
          </p:txBody>
        </p:sp>
        <p:sp>
          <p:nvSpPr>
            <p:cNvPr id="9225" name="Rectangle 6">
              <a:extLst>
                <a:ext uri="{FF2B5EF4-FFF2-40B4-BE49-F238E27FC236}">
                  <a16:creationId xmlns:a16="http://schemas.microsoft.com/office/drawing/2014/main" id="{E83FD5C9-5A38-45EA-82DA-81D96DEACB71}"/>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defRPr/>
              </a:pPr>
              <a:endParaRPr lang="el-GR" altLang="en-US" sz="2400">
                <a:solidFill>
                  <a:schemeClr val="tx1"/>
                </a:solidFill>
                <a:latin typeface="Times New Roman" panose="02020603050405020304" pitchFamily="18" charset="0"/>
              </a:endParaRPr>
            </a:p>
          </p:txBody>
        </p:sp>
        <p:sp>
          <p:nvSpPr>
            <p:cNvPr id="9226" name="Rectangle 7">
              <a:extLst>
                <a:ext uri="{FF2B5EF4-FFF2-40B4-BE49-F238E27FC236}">
                  <a16:creationId xmlns:a16="http://schemas.microsoft.com/office/drawing/2014/main" id="{8E5032A1-B62B-463B-82A8-F557507BF2EB}"/>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defRPr/>
              </a:pPr>
              <a:endParaRPr lang="el-GR" altLang="en-US" sz="1800">
                <a:solidFill>
                  <a:schemeClr val="hlink"/>
                </a:solidFill>
              </a:endParaRPr>
            </a:p>
          </p:txBody>
        </p:sp>
        <p:sp>
          <p:nvSpPr>
            <p:cNvPr id="9227" name="Rectangle 8">
              <a:extLst>
                <a:ext uri="{FF2B5EF4-FFF2-40B4-BE49-F238E27FC236}">
                  <a16:creationId xmlns:a16="http://schemas.microsoft.com/office/drawing/2014/main" id="{EAB26B14-C9C2-40FF-A322-C46D5A3421BC}"/>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defRPr/>
              </a:pPr>
              <a:endParaRPr lang="el-GR" altLang="en-US" sz="1800">
                <a:solidFill>
                  <a:schemeClr val="hlink"/>
                </a:solidFill>
              </a:endParaRPr>
            </a:p>
          </p:txBody>
        </p:sp>
        <p:sp>
          <p:nvSpPr>
            <p:cNvPr id="9228" name="Rectangle 9">
              <a:extLst>
                <a:ext uri="{FF2B5EF4-FFF2-40B4-BE49-F238E27FC236}">
                  <a16:creationId xmlns:a16="http://schemas.microsoft.com/office/drawing/2014/main" id="{187FD8F0-6848-4CA5-BB8C-68D1545F2DD1}"/>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defRPr/>
              </a:pPr>
              <a:endParaRPr lang="el-GR" altLang="en-US" sz="1800">
                <a:solidFill>
                  <a:schemeClr val="accent2"/>
                </a:solidFill>
              </a:endParaRPr>
            </a:p>
          </p:txBody>
        </p:sp>
        <p:sp>
          <p:nvSpPr>
            <p:cNvPr id="9229" name="Rectangle 10">
              <a:extLst>
                <a:ext uri="{FF2B5EF4-FFF2-40B4-BE49-F238E27FC236}">
                  <a16:creationId xmlns:a16="http://schemas.microsoft.com/office/drawing/2014/main" id="{86C8CB90-11E4-446A-8FC5-C122AD13E0FF}"/>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defRPr/>
              </a:pPr>
              <a:endParaRPr lang="el-GR" altLang="en-US" sz="1800">
                <a:solidFill>
                  <a:schemeClr val="hlink"/>
                </a:solidFill>
              </a:endParaRPr>
            </a:p>
          </p:txBody>
        </p:sp>
        <p:sp>
          <p:nvSpPr>
            <p:cNvPr id="9230" name="Rectangle 11">
              <a:extLst>
                <a:ext uri="{FF2B5EF4-FFF2-40B4-BE49-F238E27FC236}">
                  <a16:creationId xmlns:a16="http://schemas.microsoft.com/office/drawing/2014/main" id="{65A233E1-3D8E-4310-925D-1C8FD955FCD9}"/>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defRPr/>
              </a:pPr>
              <a:endParaRPr lang="el-GR" altLang="en-US" sz="2400">
                <a:solidFill>
                  <a:schemeClr val="tx1"/>
                </a:solidFill>
                <a:latin typeface="Times New Roman" panose="02020603050405020304" pitchFamily="18" charset="0"/>
              </a:endParaRPr>
            </a:p>
          </p:txBody>
        </p:sp>
        <p:sp>
          <p:nvSpPr>
            <p:cNvPr id="9231" name="Rectangle 12">
              <a:extLst>
                <a:ext uri="{FF2B5EF4-FFF2-40B4-BE49-F238E27FC236}">
                  <a16:creationId xmlns:a16="http://schemas.microsoft.com/office/drawing/2014/main" id="{45668A85-6885-4F09-A6E3-412087C41A1B}"/>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defRPr/>
              </a:pPr>
              <a:endParaRPr lang="el-GR" altLang="en-US" sz="1800">
                <a:solidFill>
                  <a:schemeClr val="accent2"/>
                </a:solidFill>
              </a:endParaRPr>
            </a:p>
          </p:txBody>
        </p:sp>
        <p:sp>
          <p:nvSpPr>
            <p:cNvPr id="9232" name="Rectangle 13">
              <a:extLst>
                <a:ext uri="{FF2B5EF4-FFF2-40B4-BE49-F238E27FC236}">
                  <a16:creationId xmlns:a16="http://schemas.microsoft.com/office/drawing/2014/main" id="{7A1E9490-7C24-4708-BDB7-799570F1C854}"/>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defRPr/>
              </a:pPr>
              <a:endParaRPr lang="el-GR" altLang="en-US" sz="1800">
                <a:solidFill>
                  <a:schemeClr val="accent2"/>
                </a:solidFill>
              </a:endParaRPr>
            </a:p>
          </p:txBody>
        </p:sp>
      </p:grpSp>
      <p:sp>
        <p:nvSpPr>
          <p:cNvPr id="8197" name="Rectangle 14">
            <a:extLst>
              <a:ext uri="{FF2B5EF4-FFF2-40B4-BE49-F238E27FC236}">
                <a16:creationId xmlns:a16="http://schemas.microsoft.com/office/drawing/2014/main" id="{9974B702-CE22-42B3-8D79-134AB54F35C5}"/>
              </a:ext>
            </a:extLst>
          </p:cNvPr>
          <p:cNvSpPr>
            <a:spLocks noGrp="1" noChangeArrowheads="1"/>
          </p:cNvSpPr>
          <p:nvPr>
            <p:ph type="title"/>
          </p:nvPr>
        </p:nvSpPr>
        <p:spPr bwMode="auto">
          <a:xfrm>
            <a:off x="609600" y="457200"/>
            <a:ext cx="10972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a:t>Click to edit Master title style</a:t>
            </a:r>
          </a:p>
        </p:txBody>
      </p:sp>
      <p:sp>
        <p:nvSpPr>
          <p:cNvPr id="8198" name="Rectangle 15">
            <a:extLst>
              <a:ext uri="{FF2B5EF4-FFF2-40B4-BE49-F238E27FC236}">
                <a16:creationId xmlns:a16="http://schemas.microsoft.com/office/drawing/2014/main" id="{ACD70525-C4DC-4FC6-AE16-4B48823279A7}"/>
              </a:ext>
            </a:extLst>
          </p:cNvPr>
          <p:cNvSpPr>
            <a:spLocks noGrp="1" noChangeArrowheads="1"/>
          </p:cNvSpPr>
          <p:nvPr>
            <p:ph type="body" idx="1"/>
          </p:nvPr>
        </p:nvSpPr>
        <p:spPr bwMode="auto">
          <a:xfrm>
            <a:off x="609600" y="1981200"/>
            <a:ext cx="10972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403472" name="Rectangle 16">
            <a:extLst>
              <a:ext uri="{FF2B5EF4-FFF2-40B4-BE49-F238E27FC236}">
                <a16:creationId xmlns:a16="http://schemas.microsoft.com/office/drawing/2014/main" id="{A7F48C8A-85CE-48F8-9A56-F99AC42DD89E}"/>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buClrTx/>
              <a:buSzTx/>
              <a:buFontTx/>
              <a:buNone/>
              <a:defRPr sz="1200">
                <a:solidFill>
                  <a:schemeClr val="tx1"/>
                </a:solidFill>
              </a:defRPr>
            </a:lvl1pPr>
          </a:lstStyle>
          <a:p>
            <a:pPr>
              <a:defRPr/>
            </a:pPr>
            <a:fld id="{A0B0E878-96EA-4124-9C93-586CC89E9A15}" type="datetimeFigureOut">
              <a:rPr lang="en-US"/>
              <a:pPr>
                <a:defRPr/>
              </a:pPr>
              <a:t>7/9/2019</a:t>
            </a:fld>
            <a:endParaRPr lang="en-US"/>
          </a:p>
        </p:txBody>
      </p:sp>
    </p:spTree>
    <p:extLst>
      <p:ext uri="{BB962C8B-B14F-4D97-AF65-F5344CB8AC3E}">
        <p14:creationId xmlns:p14="http://schemas.microsoft.com/office/powerpoint/2010/main" val="49064745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cs typeface="Arial" pitchFamily="34" charset="0"/>
        </a:defRPr>
      </a:lvl2pPr>
      <a:lvl3pPr algn="l" rtl="0" eaLnBrk="0" fontAlgn="base" hangingPunct="0">
        <a:spcBef>
          <a:spcPct val="0"/>
        </a:spcBef>
        <a:spcAft>
          <a:spcPct val="0"/>
        </a:spcAft>
        <a:defRPr sz="4400">
          <a:solidFill>
            <a:schemeClr val="tx1"/>
          </a:solidFill>
          <a:latin typeface="Arial" pitchFamily="34" charset="0"/>
          <a:cs typeface="Arial" pitchFamily="34" charset="0"/>
        </a:defRPr>
      </a:lvl3pPr>
      <a:lvl4pPr algn="l" rtl="0" eaLnBrk="0" fontAlgn="base" hangingPunct="0">
        <a:spcBef>
          <a:spcPct val="0"/>
        </a:spcBef>
        <a:spcAft>
          <a:spcPct val="0"/>
        </a:spcAft>
        <a:defRPr sz="4400">
          <a:solidFill>
            <a:schemeClr val="tx1"/>
          </a:solidFill>
          <a:latin typeface="Arial" pitchFamily="34" charset="0"/>
          <a:cs typeface="Arial" pitchFamily="34" charset="0"/>
        </a:defRPr>
      </a:lvl4pPr>
      <a:lvl5pPr algn="l" rtl="0" eaLnBrk="0" fontAlgn="base" hangingPunct="0">
        <a:spcBef>
          <a:spcPct val="0"/>
        </a:spcBef>
        <a:spcAft>
          <a:spcPct val="0"/>
        </a:spcAft>
        <a:defRPr sz="4400">
          <a:solidFill>
            <a:schemeClr val="tx1"/>
          </a:solidFill>
          <a:latin typeface="Arial" pitchFamily="34" charset="0"/>
          <a:cs typeface="Arial" pitchFamily="34" charset="0"/>
        </a:defRPr>
      </a:lvl5pPr>
      <a:lvl6pPr marL="457200" algn="l" rtl="0" fontAlgn="base">
        <a:spcBef>
          <a:spcPct val="0"/>
        </a:spcBef>
        <a:spcAft>
          <a:spcPct val="0"/>
        </a:spcAft>
        <a:defRPr sz="4400">
          <a:solidFill>
            <a:schemeClr val="tx1"/>
          </a:solidFill>
          <a:latin typeface="Arial" pitchFamily="34" charset="0"/>
          <a:cs typeface="Arial" pitchFamily="34" charset="0"/>
        </a:defRPr>
      </a:lvl6pPr>
      <a:lvl7pPr marL="914400" algn="l" rtl="0" fontAlgn="base">
        <a:spcBef>
          <a:spcPct val="0"/>
        </a:spcBef>
        <a:spcAft>
          <a:spcPct val="0"/>
        </a:spcAft>
        <a:defRPr sz="4400">
          <a:solidFill>
            <a:schemeClr val="tx1"/>
          </a:solidFill>
          <a:latin typeface="Arial" pitchFamily="34" charset="0"/>
          <a:cs typeface="Arial" pitchFamily="34" charset="0"/>
        </a:defRPr>
      </a:lvl7pPr>
      <a:lvl8pPr marL="1371600" algn="l" rtl="0" fontAlgn="base">
        <a:spcBef>
          <a:spcPct val="0"/>
        </a:spcBef>
        <a:spcAft>
          <a:spcPct val="0"/>
        </a:spcAft>
        <a:defRPr sz="4400">
          <a:solidFill>
            <a:schemeClr val="tx1"/>
          </a:solidFill>
          <a:latin typeface="Arial" pitchFamily="34" charset="0"/>
          <a:cs typeface="Arial" pitchFamily="34" charset="0"/>
        </a:defRPr>
      </a:lvl8pPr>
      <a:lvl9pPr marL="1828800" algn="l" rtl="0"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9A139117-3235-4B00-BB82-069E62972B3E}"/>
              </a:ext>
            </a:extLst>
          </p:cNvPr>
          <p:cNvSpPr>
            <a:spLocks noGrp="1" noChangeArrowheads="1"/>
          </p:cNvSpPr>
          <p:nvPr>
            <p:ph type="title"/>
          </p:nvPr>
        </p:nvSpPr>
        <p:spPr bwMode="auto">
          <a:xfrm>
            <a:off x="914401" y="463551"/>
            <a:ext cx="10361084"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l-GR"/>
              <a:t>Click to edit the title text format</a:t>
            </a:r>
          </a:p>
        </p:txBody>
      </p:sp>
      <p:sp>
        <p:nvSpPr>
          <p:cNvPr id="5123" name="Rectangle 2">
            <a:extLst>
              <a:ext uri="{FF2B5EF4-FFF2-40B4-BE49-F238E27FC236}">
                <a16:creationId xmlns:a16="http://schemas.microsoft.com/office/drawing/2014/main" id="{00A7123E-85F6-4ED9-8216-DF34AB503339}"/>
              </a:ext>
            </a:extLst>
          </p:cNvPr>
          <p:cNvSpPr>
            <a:spLocks noGrp="1" noChangeArrowheads="1"/>
          </p:cNvSpPr>
          <p:nvPr>
            <p:ph type="body" idx="1"/>
          </p:nvPr>
        </p:nvSpPr>
        <p:spPr bwMode="auto">
          <a:xfrm>
            <a:off x="914401" y="1981201"/>
            <a:ext cx="10361084"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l-GR"/>
              <a:t>Click to edit the outline text format</a:t>
            </a:r>
          </a:p>
          <a:p>
            <a:pPr lvl="1"/>
            <a:r>
              <a:rPr lang="en-GB" altLang="el-GR"/>
              <a:t>Second Outline Level</a:t>
            </a:r>
          </a:p>
          <a:p>
            <a:pPr lvl="2"/>
            <a:r>
              <a:rPr lang="en-GB" altLang="el-GR"/>
              <a:t>Third Outline Level</a:t>
            </a:r>
          </a:p>
          <a:p>
            <a:pPr lvl="3"/>
            <a:r>
              <a:rPr lang="en-GB" altLang="el-GR"/>
              <a:t>Fourth Outline Level</a:t>
            </a:r>
          </a:p>
          <a:p>
            <a:pPr lvl="4"/>
            <a:r>
              <a:rPr lang="en-GB" altLang="el-GR"/>
              <a:t>Fifth Outline Level</a:t>
            </a:r>
          </a:p>
          <a:p>
            <a:pPr lvl="4"/>
            <a:r>
              <a:rPr lang="en-GB" altLang="el-GR"/>
              <a:t>Sixth Outline Level</a:t>
            </a:r>
          </a:p>
          <a:p>
            <a:pPr lvl="4"/>
            <a:r>
              <a:rPr lang="en-GB" altLang="el-GR"/>
              <a:t>Seventh Outline Level</a:t>
            </a:r>
          </a:p>
          <a:p>
            <a:pPr lvl="4"/>
            <a:r>
              <a:rPr lang="en-GB" altLang="el-GR"/>
              <a:t>Eighth Outline Level</a:t>
            </a:r>
          </a:p>
          <a:p>
            <a:pPr lvl="4"/>
            <a:r>
              <a:rPr lang="en-GB" altLang="el-GR"/>
              <a:t>Ninth Outline Level</a:t>
            </a:r>
          </a:p>
        </p:txBody>
      </p:sp>
      <p:sp>
        <p:nvSpPr>
          <p:cNvPr id="7171" name="Rectangle 3">
            <a:extLst>
              <a:ext uri="{FF2B5EF4-FFF2-40B4-BE49-F238E27FC236}">
                <a16:creationId xmlns:a16="http://schemas.microsoft.com/office/drawing/2014/main" id="{7EF8E536-2294-4561-9F9F-455DB59FC751}"/>
              </a:ext>
            </a:extLst>
          </p:cNvPr>
          <p:cNvSpPr>
            <a:spLocks noGrp="1" noChangeArrowheads="1"/>
          </p:cNvSpPr>
          <p:nvPr>
            <p:ph type="dt"/>
          </p:nvPr>
        </p:nvSpPr>
        <p:spPr bwMode="auto">
          <a:xfrm>
            <a:off x="914401" y="6248401"/>
            <a:ext cx="2537884"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lnSpc>
                <a:spcPct val="100000"/>
              </a:lnSpc>
              <a:buClr>
                <a:srgbClr val="000000"/>
              </a:buClr>
              <a:buSzPct val="100000"/>
              <a:buFont typeface="Comic Sans MS" pitchFamily="66" charset="0"/>
              <a:buNone/>
              <a:tabLst>
                <a:tab pos="723900" algn="l"/>
                <a:tab pos="1447800" algn="l"/>
              </a:tabLst>
              <a:defRPr sz="1400">
                <a:solidFill>
                  <a:srgbClr val="000000"/>
                </a:solidFill>
                <a:latin typeface="+mn-lt"/>
                <a:ea typeface="+mn-ea"/>
                <a:cs typeface="+mn-cs"/>
              </a:defRPr>
            </a:lvl1pPr>
          </a:lstStyle>
          <a:p>
            <a:pPr>
              <a:defRPr/>
            </a:pPr>
            <a:endParaRPr lang="en-GB"/>
          </a:p>
        </p:txBody>
      </p:sp>
      <p:sp>
        <p:nvSpPr>
          <p:cNvPr id="7172" name="Rectangle 4">
            <a:extLst>
              <a:ext uri="{FF2B5EF4-FFF2-40B4-BE49-F238E27FC236}">
                <a16:creationId xmlns:a16="http://schemas.microsoft.com/office/drawing/2014/main" id="{3E11E501-A434-4378-8E81-29D6933A3231}"/>
              </a:ext>
            </a:extLst>
          </p:cNvPr>
          <p:cNvSpPr>
            <a:spLocks noGrp="1" noChangeArrowheads="1"/>
          </p:cNvSpPr>
          <p:nvPr>
            <p:ph type="ftr"/>
          </p:nvPr>
        </p:nvSpPr>
        <p:spPr bwMode="auto">
          <a:xfrm>
            <a:off x="4165601" y="6248401"/>
            <a:ext cx="3858684"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0" hangingPunct="0">
              <a:lnSpc>
                <a:spcPct val="100000"/>
              </a:lnSpc>
              <a:buClr>
                <a:srgbClr val="000000"/>
              </a:buClr>
              <a:buSzPct val="100000"/>
              <a:buFont typeface="Comic Sans MS" pitchFamily="66" charset="0"/>
              <a:buNone/>
              <a:tabLst>
                <a:tab pos="723900" algn="l"/>
                <a:tab pos="1447800" algn="l"/>
                <a:tab pos="2171700" algn="l"/>
                <a:tab pos="2895600" algn="l"/>
              </a:tabLst>
              <a:defRPr sz="1400">
                <a:solidFill>
                  <a:srgbClr val="000000"/>
                </a:solidFill>
                <a:latin typeface="+mn-lt"/>
                <a:ea typeface="+mn-ea"/>
                <a:cs typeface="+mn-cs"/>
              </a:defRPr>
            </a:lvl1pPr>
          </a:lstStyle>
          <a:p>
            <a:pPr>
              <a:defRPr/>
            </a:pPr>
            <a:endParaRPr lang="en-GB"/>
          </a:p>
        </p:txBody>
      </p:sp>
      <p:sp>
        <p:nvSpPr>
          <p:cNvPr id="7173" name="Rectangle 5">
            <a:extLst>
              <a:ext uri="{FF2B5EF4-FFF2-40B4-BE49-F238E27FC236}">
                <a16:creationId xmlns:a16="http://schemas.microsoft.com/office/drawing/2014/main" id="{22CC51DF-095E-4F3C-8CDF-39631E654B35}"/>
              </a:ext>
            </a:extLst>
          </p:cNvPr>
          <p:cNvSpPr>
            <a:spLocks noGrp="1" noChangeArrowheads="1"/>
          </p:cNvSpPr>
          <p:nvPr>
            <p:ph type="sldNum"/>
          </p:nvPr>
        </p:nvSpPr>
        <p:spPr bwMode="auto">
          <a:xfrm>
            <a:off x="8737601" y="6248401"/>
            <a:ext cx="2537884"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Comic Sans MS" panose="030F0702030302020204" pitchFamily="66" charset="0"/>
              <a:buNone/>
              <a:tabLst>
                <a:tab pos="723900" algn="l"/>
                <a:tab pos="1447800" algn="l"/>
              </a:tabLst>
              <a:defRPr sz="1400" smtClean="0">
                <a:solidFill>
                  <a:srgbClr val="000000"/>
                </a:solidFill>
                <a:latin typeface="Comic Sans MS" panose="030F0702030302020204" pitchFamily="66" charset="0"/>
              </a:defRPr>
            </a:lvl1pPr>
          </a:lstStyle>
          <a:p>
            <a:pPr>
              <a:defRPr/>
            </a:pPr>
            <a:fld id="{88FD92A6-ACFD-4EF0-96E7-EDE3DBCE0479}" type="slidenum">
              <a:rPr lang="en-GB" altLang="en-US"/>
              <a:pPr>
                <a:defRPr/>
              </a:pPr>
              <a:t>‹#›</a:t>
            </a:fld>
            <a:endParaRPr lang="en-GB" altLang="en-US"/>
          </a:p>
        </p:txBody>
      </p:sp>
    </p:spTree>
    <p:extLst>
      <p:ext uri="{BB962C8B-B14F-4D97-AF65-F5344CB8AC3E}">
        <p14:creationId xmlns:p14="http://schemas.microsoft.com/office/powerpoint/2010/main" val="1211452218"/>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defTabSz="457200" rtl="0" eaLnBrk="0" fontAlgn="base" hangingPunct="0">
        <a:lnSpc>
          <a:spcPct val="117000"/>
        </a:lnSpc>
        <a:spcBef>
          <a:spcPct val="0"/>
        </a:spcBef>
        <a:spcAft>
          <a:spcPct val="0"/>
        </a:spcAft>
        <a:buClr>
          <a:srgbClr val="000000"/>
        </a:buClr>
        <a:buSzPct val="100000"/>
        <a:buFont typeface="Comic Sans MS" panose="030F0702030302020204" pitchFamily="66" charset="0"/>
        <a:defRPr sz="4400">
          <a:solidFill>
            <a:srgbClr val="000000"/>
          </a:solidFill>
          <a:latin typeface="+mj-lt"/>
          <a:ea typeface="+mj-ea"/>
          <a:cs typeface="+mj-cs"/>
        </a:defRPr>
      </a:lvl1pPr>
      <a:lvl2pPr algn="ctr" defTabSz="457200" rtl="0" eaLnBrk="0" fontAlgn="base" hangingPunct="0">
        <a:lnSpc>
          <a:spcPct val="117000"/>
        </a:lnSpc>
        <a:spcBef>
          <a:spcPct val="0"/>
        </a:spcBef>
        <a:spcAft>
          <a:spcPct val="0"/>
        </a:spcAft>
        <a:buClr>
          <a:srgbClr val="000000"/>
        </a:buClr>
        <a:buSzPct val="100000"/>
        <a:buFont typeface="Comic Sans MS" panose="030F0702030302020204" pitchFamily="66" charset="0"/>
        <a:defRPr sz="4400">
          <a:solidFill>
            <a:srgbClr val="000000"/>
          </a:solidFill>
          <a:latin typeface="Comic Sans MS" pitchFamily="66" charset="0"/>
          <a:ea typeface="Arial Unicode MS" pitchFamily="34" charset="-128"/>
          <a:cs typeface="Arial Unicode MS" pitchFamily="34" charset="-128"/>
        </a:defRPr>
      </a:lvl2pPr>
      <a:lvl3pPr algn="ctr" defTabSz="457200" rtl="0" eaLnBrk="0" fontAlgn="base" hangingPunct="0">
        <a:lnSpc>
          <a:spcPct val="117000"/>
        </a:lnSpc>
        <a:spcBef>
          <a:spcPct val="0"/>
        </a:spcBef>
        <a:spcAft>
          <a:spcPct val="0"/>
        </a:spcAft>
        <a:buClr>
          <a:srgbClr val="000000"/>
        </a:buClr>
        <a:buSzPct val="100000"/>
        <a:buFont typeface="Comic Sans MS" panose="030F0702030302020204" pitchFamily="66" charset="0"/>
        <a:defRPr sz="4400">
          <a:solidFill>
            <a:srgbClr val="000000"/>
          </a:solidFill>
          <a:latin typeface="Comic Sans MS" pitchFamily="66" charset="0"/>
          <a:ea typeface="Arial Unicode MS" pitchFamily="34" charset="-128"/>
          <a:cs typeface="Arial Unicode MS" pitchFamily="34" charset="-128"/>
        </a:defRPr>
      </a:lvl3pPr>
      <a:lvl4pPr algn="ctr" defTabSz="457200" rtl="0" eaLnBrk="0" fontAlgn="base" hangingPunct="0">
        <a:lnSpc>
          <a:spcPct val="117000"/>
        </a:lnSpc>
        <a:spcBef>
          <a:spcPct val="0"/>
        </a:spcBef>
        <a:spcAft>
          <a:spcPct val="0"/>
        </a:spcAft>
        <a:buClr>
          <a:srgbClr val="000000"/>
        </a:buClr>
        <a:buSzPct val="100000"/>
        <a:buFont typeface="Comic Sans MS" panose="030F0702030302020204" pitchFamily="66" charset="0"/>
        <a:defRPr sz="4400">
          <a:solidFill>
            <a:srgbClr val="000000"/>
          </a:solidFill>
          <a:latin typeface="Comic Sans MS" pitchFamily="66" charset="0"/>
          <a:ea typeface="Arial Unicode MS" pitchFamily="34" charset="-128"/>
          <a:cs typeface="Arial Unicode MS" pitchFamily="34" charset="-128"/>
        </a:defRPr>
      </a:lvl4pPr>
      <a:lvl5pPr algn="ctr" defTabSz="457200" rtl="0" eaLnBrk="0" fontAlgn="base" hangingPunct="0">
        <a:lnSpc>
          <a:spcPct val="117000"/>
        </a:lnSpc>
        <a:spcBef>
          <a:spcPct val="0"/>
        </a:spcBef>
        <a:spcAft>
          <a:spcPct val="0"/>
        </a:spcAft>
        <a:buClr>
          <a:srgbClr val="000000"/>
        </a:buClr>
        <a:buSzPct val="100000"/>
        <a:buFont typeface="Comic Sans MS" panose="030F0702030302020204" pitchFamily="66" charset="0"/>
        <a:defRPr sz="4400">
          <a:solidFill>
            <a:srgbClr val="000000"/>
          </a:solidFill>
          <a:latin typeface="Comic Sans MS" pitchFamily="66" charset="0"/>
          <a:ea typeface="Arial Unicode MS" pitchFamily="34" charset="-128"/>
          <a:cs typeface="Arial Unicode MS" pitchFamily="34" charset="-128"/>
        </a:defRPr>
      </a:lvl5pPr>
      <a:lvl6pPr marL="457200" algn="ctr" defTabSz="457200" rtl="0" fontAlgn="base">
        <a:lnSpc>
          <a:spcPct val="117000"/>
        </a:lnSpc>
        <a:spcBef>
          <a:spcPct val="0"/>
        </a:spcBef>
        <a:spcAft>
          <a:spcPct val="0"/>
        </a:spcAft>
        <a:buClr>
          <a:srgbClr val="000000"/>
        </a:buClr>
        <a:buSzPct val="100000"/>
        <a:buFont typeface="Comic Sans MS" pitchFamily="66" charset="0"/>
        <a:defRPr sz="4400">
          <a:solidFill>
            <a:srgbClr val="000000"/>
          </a:solidFill>
          <a:latin typeface="Comic Sans MS" pitchFamily="66" charset="0"/>
          <a:ea typeface="Arial Unicode MS" pitchFamily="34" charset="-128"/>
          <a:cs typeface="Arial Unicode MS" pitchFamily="34" charset="-128"/>
        </a:defRPr>
      </a:lvl6pPr>
      <a:lvl7pPr marL="914400" algn="ctr" defTabSz="457200" rtl="0" fontAlgn="base">
        <a:lnSpc>
          <a:spcPct val="117000"/>
        </a:lnSpc>
        <a:spcBef>
          <a:spcPct val="0"/>
        </a:spcBef>
        <a:spcAft>
          <a:spcPct val="0"/>
        </a:spcAft>
        <a:buClr>
          <a:srgbClr val="000000"/>
        </a:buClr>
        <a:buSzPct val="100000"/>
        <a:buFont typeface="Comic Sans MS" pitchFamily="66" charset="0"/>
        <a:defRPr sz="4400">
          <a:solidFill>
            <a:srgbClr val="000000"/>
          </a:solidFill>
          <a:latin typeface="Comic Sans MS" pitchFamily="66" charset="0"/>
          <a:ea typeface="Arial Unicode MS" pitchFamily="34" charset="-128"/>
          <a:cs typeface="Arial Unicode MS" pitchFamily="34" charset="-128"/>
        </a:defRPr>
      </a:lvl7pPr>
      <a:lvl8pPr marL="1371600" algn="ctr" defTabSz="457200" rtl="0" fontAlgn="base">
        <a:lnSpc>
          <a:spcPct val="117000"/>
        </a:lnSpc>
        <a:spcBef>
          <a:spcPct val="0"/>
        </a:spcBef>
        <a:spcAft>
          <a:spcPct val="0"/>
        </a:spcAft>
        <a:buClr>
          <a:srgbClr val="000000"/>
        </a:buClr>
        <a:buSzPct val="100000"/>
        <a:buFont typeface="Comic Sans MS" pitchFamily="66" charset="0"/>
        <a:defRPr sz="4400">
          <a:solidFill>
            <a:srgbClr val="000000"/>
          </a:solidFill>
          <a:latin typeface="Comic Sans MS" pitchFamily="66" charset="0"/>
          <a:ea typeface="Arial Unicode MS" pitchFamily="34" charset="-128"/>
          <a:cs typeface="Arial Unicode MS" pitchFamily="34" charset="-128"/>
        </a:defRPr>
      </a:lvl8pPr>
      <a:lvl9pPr marL="1828800" algn="ctr" defTabSz="457200" rtl="0" fontAlgn="base">
        <a:lnSpc>
          <a:spcPct val="117000"/>
        </a:lnSpc>
        <a:spcBef>
          <a:spcPct val="0"/>
        </a:spcBef>
        <a:spcAft>
          <a:spcPct val="0"/>
        </a:spcAft>
        <a:buClr>
          <a:srgbClr val="000000"/>
        </a:buClr>
        <a:buSzPct val="100000"/>
        <a:buFont typeface="Comic Sans MS" pitchFamily="66" charset="0"/>
        <a:defRPr sz="4400">
          <a:solidFill>
            <a:srgbClr val="000000"/>
          </a:solidFill>
          <a:latin typeface="Comic Sans MS" pitchFamily="66" charset="0"/>
          <a:ea typeface="Arial Unicode MS" pitchFamily="34" charset="-128"/>
          <a:cs typeface="Arial Unicode MS" pitchFamily="34" charset="-128"/>
        </a:defRPr>
      </a:lvl9pPr>
    </p:titleStyle>
    <p:bodyStyle>
      <a:lvl1pPr marL="341313" indent="-341313" algn="l" defTabSz="457200" rtl="0" eaLnBrk="0" fontAlgn="base" hangingPunct="0">
        <a:lnSpc>
          <a:spcPct val="117000"/>
        </a:lnSpc>
        <a:spcBef>
          <a:spcPts val="800"/>
        </a:spcBef>
        <a:spcAft>
          <a:spcPct val="0"/>
        </a:spcAft>
        <a:buClr>
          <a:srgbClr val="000000"/>
        </a:buClr>
        <a:buSzPct val="100000"/>
        <a:buFont typeface="Comic Sans MS" panose="030F0702030302020204" pitchFamily="66" charset="0"/>
        <a:buChar char="•"/>
        <a:defRPr sz="3200">
          <a:solidFill>
            <a:srgbClr val="000000"/>
          </a:solidFill>
          <a:latin typeface="+mn-lt"/>
          <a:ea typeface="+mn-ea"/>
          <a:cs typeface="+mn-cs"/>
        </a:defRPr>
      </a:lvl1pPr>
      <a:lvl2pPr marL="741363" indent="-284163" algn="l" defTabSz="457200" rtl="0" eaLnBrk="0" fontAlgn="base" hangingPunct="0">
        <a:lnSpc>
          <a:spcPct val="117000"/>
        </a:lnSpc>
        <a:spcBef>
          <a:spcPts val="700"/>
        </a:spcBef>
        <a:spcAft>
          <a:spcPct val="0"/>
        </a:spcAft>
        <a:buClr>
          <a:srgbClr val="000000"/>
        </a:buClr>
        <a:buSzPct val="100000"/>
        <a:buFont typeface="Comic Sans MS" panose="030F0702030302020204" pitchFamily="66" charset="0"/>
        <a:buChar char="–"/>
        <a:defRPr sz="2800">
          <a:solidFill>
            <a:srgbClr val="000000"/>
          </a:solidFill>
          <a:latin typeface="+mn-lt"/>
          <a:ea typeface="+mn-ea"/>
          <a:cs typeface="+mn-cs"/>
        </a:defRPr>
      </a:lvl2pPr>
      <a:lvl3pPr marL="1143000" indent="-228600" algn="l" defTabSz="457200" rtl="0" eaLnBrk="0" fontAlgn="base" hangingPunct="0">
        <a:lnSpc>
          <a:spcPct val="117000"/>
        </a:lnSpc>
        <a:spcBef>
          <a:spcPts val="600"/>
        </a:spcBef>
        <a:spcAft>
          <a:spcPct val="0"/>
        </a:spcAft>
        <a:buClr>
          <a:srgbClr val="000000"/>
        </a:buClr>
        <a:buSzPct val="100000"/>
        <a:buFont typeface="Comic Sans MS" panose="030F0702030302020204" pitchFamily="66" charset="0"/>
        <a:buChar char="•"/>
        <a:defRPr sz="2400">
          <a:solidFill>
            <a:srgbClr val="000000"/>
          </a:solidFill>
          <a:latin typeface="+mn-lt"/>
          <a:ea typeface="+mn-ea"/>
          <a:cs typeface="+mn-cs"/>
        </a:defRPr>
      </a:lvl3pPr>
      <a:lvl4pPr marL="1600200" indent="-228600" algn="l" defTabSz="457200" rtl="0" eaLnBrk="0" fontAlgn="base" hangingPunct="0">
        <a:lnSpc>
          <a:spcPct val="117000"/>
        </a:lnSpc>
        <a:spcBef>
          <a:spcPts val="500"/>
        </a:spcBef>
        <a:spcAft>
          <a:spcPct val="0"/>
        </a:spcAft>
        <a:buClr>
          <a:srgbClr val="000000"/>
        </a:buClr>
        <a:buSzPct val="100000"/>
        <a:buFont typeface="Comic Sans MS" panose="030F0702030302020204" pitchFamily="66" charset="0"/>
        <a:buChar char="–"/>
        <a:defRPr sz="2000">
          <a:solidFill>
            <a:srgbClr val="000000"/>
          </a:solidFill>
          <a:latin typeface="+mn-lt"/>
          <a:ea typeface="+mn-ea"/>
          <a:cs typeface="+mn-cs"/>
        </a:defRPr>
      </a:lvl4pPr>
      <a:lvl5pPr marL="2057400" indent="-228600" algn="l" defTabSz="457200" rtl="0" eaLnBrk="0" fontAlgn="base" hangingPunct="0">
        <a:lnSpc>
          <a:spcPct val="117000"/>
        </a:lnSpc>
        <a:spcBef>
          <a:spcPts val="500"/>
        </a:spcBef>
        <a:spcAft>
          <a:spcPct val="0"/>
        </a:spcAft>
        <a:buClr>
          <a:srgbClr val="000000"/>
        </a:buClr>
        <a:buSzPct val="100000"/>
        <a:buFont typeface="Comic Sans MS" panose="030F0702030302020204" pitchFamily="66" charset="0"/>
        <a:buChar char="»"/>
        <a:defRPr sz="2000">
          <a:solidFill>
            <a:srgbClr val="000000"/>
          </a:solidFill>
          <a:latin typeface="+mn-lt"/>
          <a:ea typeface="+mn-ea"/>
          <a:cs typeface="+mn-cs"/>
        </a:defRPr>
      </a:lvl5pPr>
      <a:lvl6pPr marL="2514600" indent="-228600" algn="l" defTabSz="457200" rtl="0" fontAlgn="base">
        <a:lnSpc>
          <a:spcPct val="117000"/>
        </a:lnSpc>
        <a:spcBef>
          <a:spcPts val="500"/>
        </a:spcBef>
        <a:spcAft>
          <a:spcPct val="0"/>
        </a:spcAft>
        <a:buClr>
          <a:srgbClr val="000000"/>
        </a:buClr>
        <a:buSzPct val="100000"/>
        <a:buFont typeface="Comic Sans MS" pitchFamily="66" charset="0"/>
        <a:buChar char="»"/>
        <a:defRPr sz="2000">
          <a:solidFill>
            <a:srgbClr val="000000"/>
          </a:solidFill>
          <a:latin typeface="+mn-lt"/>
          <a:ea typeface="+mn-ea"/>
          <a:cs typeface="+mn-cs"/>
        </a:defRPr>
      </a:lvl6pPr>
      <a:lvl7pPr marL="2971800" indent="-228600" algn="l" defTabSz="457200" rtl="0" fontAlgn="base">
        <a:lnSpc>
          <a:spcPct val="117000"/>
        </a:lnSpc>
        <a:spcBef>
          <a:spcPts val="500"/>
        </a:spcBef>
        <a:spcAft>
          <a:spcPct val="0"/>
        </a:spcAft>
        <a:buClr>
          <a:srgbClr val="000000"/>
        </a:buClr>
        <a:buSzPct val="100000"/>
        <a:buFont typeface="Comic Sans MS" pitchFamily="66" charset="0"/>
        <a:buChar char="»"/>
        <a:defRPr sz="2000">
          <a:solidFill>
            <a:srgbClr val="000000"/>
          </a:solidFill>
          <a:latin typeface="+mn-lt"/>
          <a:ea typeface="+mn-ea"/>
          <a:cs typeface="+mn-cs"/>
        </a:defRPr>
      </a:lvl7pPr>
      <a:lvl8pPr marL="3429000" indent="-228600" algn="l" defTabSz="457200" rtl="0" fontAlgn="base">
        <a:lnSpc>
          <a:spcPct val="117000"/>
        </a:lnSpc>
        <a:spcBef>
          <a:spcPts val="500"/>
        </a:spcBef>
        <a:spcAft>
          <a:spcPct val="0"/>
        </a:spcAft>
        <a:buClr>
          <a:srgbClr val="000000"/>
        </a:buClr>
        <a:buSzPct val="100000"/>
        <a:buFont typeface="Comic Sans MS" pitchFamily="66" charset="0"/>
        <a:buChar char="»"/>
        <a:defRPr sz="2000">
          <a:solidFill>
            <a:srgbClr val="000000"/>
          </a:solidFill>
          <a:latin typeface="+mn-lt"/>
          <a:ea typeface="+mn-ea"/>
          <a:cs typeface="+mn-cs"/>
        </a:defRPr>
      </a:lvl8pPr>
      <a:lvl9pPr marL="3886200" indent="-228600" algn="l" defTabSz="457200" rtl="0" fontAlgn="base">
        <a:lnSpc>
          <a:spcPct val="117000"/>
        </a:lnSpc>
        <a:spcBef>
          <a:spcPts val="500"/>
        </a:spcBef>
        <a:spcAft>
          <a:spcPct val="0"/>
        </a:spcAft>
        <a:buClr>
          <a:srgbClr val="000000"/>
        </a:buClr>
        <a:buSzPct val="100000"/>
        <a:buFont typeface="Comic Sans MS" pitchFamily="66" charset="0"/>
        <a:buChar char="»"/>
        <a:defRPr sz="2000">
          <a:solidFill>
            <a:srgbClr val="000000"/>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wmf"/><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80.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wmf"/><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image" Target="../media/image33.wmf"/><Relationship Id="rId3" Type="http://schemas.openxmlformats.org/officeDocument/2006/relationships/image" Target="../media/image23.wmf"/><Relationship Id="rId7" Type="http://schemas.openxmlformats.org/officeDocument/2006/relationships/image" Target="../media/image27.wmf"/><Relationship Id="rId12" Type="http://schemas.openxmlformats.org/officeDocument/2006/relationships/image" Target="../media/image32.wmf"/><Relationship Id="rId17" Type="http://schemas.openxmlformats.org/officeDocument/2006/relationships/image" Target="../media/image37.wmf"/><Relationship Id="rId2" Type="http://schemas.openxmlformats.org/officeDocument/2006/relationships/notesSlide" Target="../notesSlides/notesSlide2.xml"/><Relationship Id="rId16" Type="http://schemas.openxmlformats.org/officeDocument/2006/relationships/image" Target="../media/image36.wmf"/><Relationship Id="rId1" Type="http://schemas.openxmlformats.org/officeDocument/2006/relationships/slideLayout" Target="../slideLayouts/slideLayout86.xml"/><Relationship Id="rId6" Type="http://schemas.openxmlformats.org/officeDocument/2006/relationships/image" Target="../media/image26.wmf"/><Relationship Id="rId11" Type="http://schemas.openxmlformats.org/officeDocument/2006/relationships/image" Target="../media/image31.wmf"/><Relationship Id="rId5" Type="http://schemas.openxmlformats.org/officeDocument/2006/relationships/image" Target="../media/image25.wmf"/><Relationship Id="rId15" Type="http://schemas.openxmlformats.org/officeDocument/2006/relationships/image" Target="../media/image35.wmf"/><Relationship Id="rId10" Type="http://schemas.openxmlformats.org/officeDocument/2006/relationships/image" Target="../media/image30.wmf"/><Relationship Id="rId4" Type="http://schemas.openxmlformats.org/officeDocument/2006/relationships/image" Target="../media/image24.wmf"/><Relationship Id="rId9" Type="http://schemas.openxmlformats.org/officeDocument/2006/relationships/image" Target="../media/image29.wmf"/><Relationship Id="rId14" Type="http://schemas.openxmlformats.org/officeDocument/2006/relationships/image" Target="../media/image34.wmf"/></Relationships>
</file>

<file path=ppt/slides/_rels/slide23.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image" Target="../media/image33.wmf"/><Relationship Id="rId3" Type="http://schemas.openxmlformats.org/officeDocument/2006/relationships/image" Target="../media/image23.wmf"/><Relationship Id="rId7" Type="http://schemas.openxmlformats.org/officeDocument/2006/relationships/image" Target="../media/image27.wmf"/><Relationship Id="rId12" Type="http://schemas.openxmlformats.org/officeDocument/2006/relationships/image" Target="../media/image32.wmf"/><Relationship Id="rId17" Type="http://schemas.openxmlformats.org/officeDocument/2006/relationships/image" Target="../media/image37.wmf"/><Relationship Id="rId2" Type="http://schemas.openxmlformats.org/officeDocument/2006/relationships/notesSlide" Target="../notesSlides/notesSlide3.xml"/><Relationship Id="rId16" Type="http://schemas.openxmlformats.org/officeDocument/2006/relationships/image" Target="../media/image36.wmf"/><Relationship Id="rId1" Type="http://schemas.openxmlformats.org/officeDocument/2006/relationships/slideLayout" Target="../slideLayouts/slideLayout86.xml"/><Relationship Id="rId6" Type="http://schemas.openxmlformats.org/officeDocument/2006/relationships/image" Target="../media/image26.wmf"/><Relationship Id="rId11" Type="http://schemas.openxmlformats.org/officeDocument/2006/relationships/image" Target="../media/image31.wmf"/><Relationship Id="rId5" Type="http://schemas.openxmlformats.org/officeDocument/2006/relationships/image" Target="../media/image25.wmf"/><Relationship Id="rId15" Type="http://schemas.openxmlformats.org/officeDocument/2006/relationships/image" Target="../media/image35.wmf"/><Relationship Id="rId10" Type="http://schemas.openxmlformats.org/officeDocument/2006/relationships/image" Target="../media/image30.wmf"/><Relationship Id="rId4" Type="http://schemas.openxmlformats.org/officeDocument/2006/relationships/image" Target="../media/image24.wmf"/><Relationship Id="rId9" Type="http://schemas.openxmlformats.org/officeDocument/2006/relationships/image" Target="../media/image29.wmf"/><Relationship Id="rId14" Type="http://schemas.openxmlformats.org/officeDocument/2006/relationships/image" Target="../media/image34.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1.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1.xml"/><Relationship Id="rId1" Type="http://schemas.openxmlformats.org/officeDocument/2006/relationships/vmlDrawing" Target="../drawings/vmlDrawing1.vml"/><Relationship Id="rId6" Type="http://schemas.openxmlformats.org/officeDocument/2006/relationships/image" Target="../media/image42.png"/><Relationship Id="rId5" Type="http://schemas.openxmlformats.org/officeDocument/2006/relationships/oleObject" Target="../embeddings/oleObject1.bin"/><Relationship Id="rId4" Type="http://schemas.openxmlformats.org/officeDocument/2006/relationships/hyperlink" Target="http://www.nlm.nih.gov/medlineplus/ency/imagepage/1074.htm"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08.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10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6.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108.xml"/></Relationships>
</file>

<file path=ppt/slides/_rels/slide41.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11.xml"/><Relationship Id="rId1" Type="http://schemas.openxmlformats.org/officeDocument/2006/relationships/slideLayout" Target="../slideLayouts/slideLayout10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51.emf"/><Relationship Id="rId2" Type="http://schemas.openxmlformats.org/officeDocument/2006/relationships/slideLayout" Target="../slideLayouts/slideLayout118.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0.emf"/><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3.xml"/><Relationship Id="rId1" Type="http://schemas.openxmlformats.org/officeDocument/2006/relationships/slideLayout" Target="../slideLayouts/slideLayout10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9.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image" Target="../media/image53.wmf"/></Relationships>
</file>

<file path=ppt/slides/_rels/slide45.xml.rels><?xml version="1.0" encoding="UTF-8" standalone="yes"?>
<Relationships xmlns="http://schemas.openxmlformats.org/package/2006/relationships"><Relationship Id="rId3" Type="http://schemas.openxmlformats.org/officeDocument/2006/relationships/hyperlink" Target="http://el.science.wikia.com/index.php?title=%CE%91%CF%85%CF%84%CE%BF%CE%B1%CE%BE%CE%B9%CE%BF%CE%BB%CF%8C%CE%B3%CE%B7%CF%83%CE%B7&amp;action=edit" TargetMode="External"/><Relationship Id="rId2" Type="http://schemas.openxmlformats.org/officeDocument/2006/relationships/hyperlink" Target="http://el.science.wikia.com/wiki/%CE%91%CF%85%CF%84%CE%BF%CE%B5%CF%80%CE%AF%CE%B3%CE%BD%CF%89%CF%83%CE%B7" TargetMode="External"/><Relationship Id="rId1" Type="http://schemas.openxmlformats.org/officeDocument/2006/relationships/slideLayout" Target="../slideLayouts/slideLayout108.xml"/><Relationship Id="rId5" Type="http://schemas.openxmlformats.org/officeDocument/2006/relationships/hyperlink" Target="http://el.science.wikia.com/index.php?title=%CE%A3%CF%85%CE%BD%CE%B5%CF%81%CE%B3%CE%B1%CF%83%CE%AF%CE%B1&amp;action=edit" TargetMode="External"/><Relationship Id="rId4" Type="http://schemas.openxmlformats.org/officeDocument/2006/relationships/hyperlink" Target="http://el.science.wikia.com/index.php?title=%CE%91%CF%85%CF%84%CE%BF%CF%80%CE%B5%CF%80%CE%BF%CE%AF%CE%B8%CE%B7%CF%83%CE%B7&amp;action=edit"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http://el.science.wikia.com/wiki/%CE%95%CE%BC%CF%80%CE%AC%CE%B8%CE%B5%CE%B9%CE%B1" TargetMode="External"/><Relationship Id="rId1" Type="http://schemas.openxmlformats.org/officeDocument/2006/relationships/slideLayout" Target="../slideLayouts/slideLayout10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5.xml"/></Relationships>
</file>

<file path=ppt/slides/_rels/slide4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16.xml"/><Relationship Id="rId1" Type="http://schemas.openxmlformats.org/officeDocument/2006/relationships/slideLayout" Target="../slideLayouts/slideLayout1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6.xml"/><Relationship Id="rId1" Type="http://schemas.openxmlformats.org/officeDocument/2006/relationships/vmlDrawing" Target="../drawings/vmlDrawing4.vml"/><Relationship Id="rId5" Type="http://schemas.openxmlformats.org/officeDocument/2006/relationships/image" Target="../media/image55.emf"/><Relationship Id="rId4" Type="http://schemas.openxmlformats.org/officeDocument/2006/relationships/oleObject" Target="../embeddings/oleObject5.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113.xml"/></Relationships>
</file>

<file path=ppt/slides/_rels/slide5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10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3532" y="2142067"/>
            <a:ext cx="7128792" cy="2079608"/>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l-GR" sz="4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Συναισθηματική Νοημοσύνη</a:t>
            </a:r>
            <a:br>
              <a:rPr lang="el-GR" sz="4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endParaRPr lang="el-GR"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Ορθογώνιο 4"/>
          <p:cNvSpPr/>
          <p:nvPr/>
        </p:nvSpPr>
        <p:spPr>
          <a:xfrm>
            <a:off x="2868297" y="5375635"/>
            <a:ext cx="5688632" cy="646331"/>
          </a:xfrm>
          <a:prstGeom prst="rect">
            <a:avLst/>
          </a:prstGeom>
        </p:spPr>
        <p:txBody>
          <a:bodyPr wrap="square">
            <a:spAutoFit/>
          </a:bodyPr>
          <a:lstStyle/>
          <a:p>
            <a:pPr algn="ctr"/>
            <a:r>
              <a:rPr lang="en-US" dirty="0"/>
              <a:t>26</a:t>
            </a:r>
            <a:r>
              <a:rPr lang="el-GR" baseline="30000" dirty="0"/>
              <a:t>η</a:t>
            </a:r>
            <a:r>
              <a:rPr lang="el-GR" dirty="0"/>
              <a:t> Εκπαιδευτική Σειρά</a:t>
            </a:r>
          </a:p>
          <a:p>
            <a:pPr algn="ctr"/>
            <a:r>
              <a:rPr lang="el-GR" dirty="0"/>
              <a:t>7/19</a:t>
            </a:r>
          </a:p>
        </p:txBody>
      </p:sp>
      <p:pic>
        <p:nvPicPr>
          <p:cNvPr id="6" name="Εικόνα 5">
            <a:extLst>
              <a:ext uri="{FF2B5EF4-FFF2-40B4-BE49-F238E27FC236}">
                <a16:creationId xmlns:a16="http://schemas.microsoft.com/office/drawing/2014/main" id="{602603F3-478F-456C-A16F-3AE7CA2C72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050" y="0"/>
            <a:ext cx="5314950" cy="1457325"/>
          </a:xfrm>
          <a:prstGeom prst="rect">
            <a:avLst/>
          </a:prstGeom>
        </p:spPr>
      </p:pic>
    </p:spTree>
    <p:extLst>
      <p:ext uri="{BB962C8B-B14F-4D97-AF65-F5344CB8AC3E}">
        <p14:creationId xmlns:p14="http://schemas.microsoft.com/office/powerpoint/2010/main" val="3699576734"/>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6D0EC18F-D701-43B8-9354-C43E673A1624}"/>
              </a:ext>
            </a:extLst>
          </p:cNvPr>
          <p:cNvSpPr>
            <a:spLocks noGrp="1"/>
          </p:cNvSpPr>
          <p:nvPr>
            <p:ph type="title"/>
          </p:nvPr>
        </p:nvSpPr>
        <p:spPr/>
        <p:txBody>
          <a:bodyPr/>
          <a:lstStyle/>
          <a:p>
            <a:pPr>
              <a:defRPr/>
            </a:pPr>
            <a:r>
              <a:rPr lang="el-GR" dirty="0"/>
              <a:t>Οπτικός τύπος (</a:t>
            </a:r>
            <a:r>
              <a:rPr lang="en-US" dirty="0"/>
              <a:t>Picture</a:t>
            </a:r>
            <a:r>
              <a:rPr lang="el-GR" dirty="0"/>
              <a:t>-</a:t>
            </a:r>
            <a:r>
              <a:rPr lang="en-US" dirty="0"/>
              <a:t>smart</a:t>
            </a:r>
            <a:r>
              <a:rPr lang="el-GR" dirty="0"/>
              <a:t>)</a:t>
            </a:r>
            <a:endParaRPr lang="en-US" dirty="0"/>
          </a:p>
        </p:txBody>
      </p:sp>
      <p:sp>
        <p:nvSpPr>
          <p:cNvPr id="550915" name="2 - Θέση περιεχομένου">
            <a:extLst>
              <a:ext uri="{FF2B5EF4-FFF2-40B4-BE49-F238E27FC236}">
                <a16:creationId xmlns:a16="http://schemas.microsoft.com/office/drawing/2014/main" id="{130C9A92-0BED-4FA0-99D5-A48DD3DD1380}"/>
              </a:ext>
            </a:extLst>
          </p:cNvPr>
          <p:cNvSpPr>
            <a:spLocks noGrp="1"/>
          </p:cNvSpPr>
          <p:nvPr>
            <p:ph idx="1"/>
          </p:nvPr>
        </p:nvSpPr>
        <p:spPr>
          <a:xfrm>
            <a:off x="1905000" y="1295400"/>
            <a:ext cx="8763000" cy="5562600"/>
          </a:xfrm>
        </p:spPr>
        <p:txBody>
          <a:bodyPr/>
          <a:lstStyle/>
          <a:p>
            <a:r>
              <a:rPr lang="el-GR" altLang="el-GR" sz="2000"/>
              <a:t>Έχει την ικανότητα να σκέφτεται και να εκφράζεται μέσα από εικόνες,</a:t>
            </a:r>
            <a:r>
              <a:rPr lang="en-US" altLang="el-GR" sz="2000"/>
              <a:t> </a:t>
            </a:r>
            <a:r>
              <a:rPr lang="el-GR" altLang="el-GR" sz="2000"/>
              <a:t>έχοντας ευαισθησία στα σχήματα και τα χρώματα.</a:t>
            </a:r>
            <a:br>
              <a:rPr lang="el-GR" altLang="el-GR" sz="2000"/>
            </a:br>
            <a:br>
              <a:rPr lang="el-GR" altLang="el-GR" sz="2000"/>
            </a:br>
            <a:r>
              <a:rPr lang="el-GR" altLang="el-GR" sz="2000" b="1"/>
              <a:t>Του αρέσει να:</a:t>
            </a:r>
            <a:r>
              <a:rPr lang="el-GR" altLang="el-GR" sz="2000"/>
              <a:t> διαμορφώνει πράγματα, σχεδιάζει, ζωγραφίζει, φαντάζεται, ονειροπολεί, να σημειώνει πρόχειρα και να κτίζει</a:t>
            </a:r>
            <a:br>
              <a:rPr lang="el-GR" altLang="el-GR" sz="2000"/>
            </a:br>
            <a:br>
              <a:rPr lang="el-GR" altLang="el-GR" sz="2000"/>
            </a:br>
            <a:r>
              <a:rPr lang="el-GR" altLang="el-GR" sz="2000" b="1"/>
              <a:t>Είναι καλός στο να:</a:t>
            </a:r>
            <a:r>
              <a:rPr lang="el-GR" altLang="el-GR" sz="2000"/>
              <a:t> φαντάζεται, βρίσκει τον δρόμο του,</a:t>
            </a:r>
            <a:r>
              <a:rPr lang="en-US" altLang="el-GR" sz="2000"/>
              <a:t> </a:t>
            </a:r>
            <a:r>
              <a:rPr lang="el-GR" altLang="el-GR" sz="2000"/>
              <a:t>διαβάζει χάρτες, θυμάται πράγματα μέσα από εικόνες</a:t>
            </a:r>
            <a:br>
              <a:rPr lang="el-GR" altLang="el-GR" sz="2000"/>
            </a:br>
            <a:br>
              <a:rPr lang="el-GR" altLang="el-GR" sz="2000"/>
            </a:br>
            <a:r>
              <a:rPr lang="el-GR" altLang="el-GR" sz="2000" b="1"/>
              <a:t>Χρειάζεται:</a:t>
            </a:r>
            <a:r>
              <a:rPr lang="el-GR" altLang="el-GR" sz="2000"/>
              <a:t> υλικά σχεδίου, κραγιόνια, μπογιές, φωτογραφικά φιλμ, υλικά κατασκευών</a:t>
            </a:r>
            <a:r>
              <a:rPr lang="en-US" altLang="el-GR" sz="2000"/>
              <a:t> </a:t>
            </a:r>
            <a:r>
              <a:rPr lang="el-GR" altLang="el-GR" sz="2000"/>
              <a:t>και πάζλ </a:t>
            </a:r>
            <a:br>
              <a:rPr lang="el-GR" altLang="el-GR" sz="2000"/>
            </a:br>
            <a:br>
              <a:rPr lang="el-GR" altLang="el-GR" sz="2000"/>
            </a:br>
            <a:r>
              <a:rPr lang="el-GR" altLang="el-GR" sz="2000" b="1"/>
              <a:t>Παρακινείται από:</a:t>
            </a:r>
            <a:r>
              <a:rPr lang="el-GR" altLang="el-GR" sz="2000"/>
              <a:t> επισκέψεις σε αίθουσες τέχνης, μουσεία, κινηματογράφους και θέατρα</a:t>
            </a:r>
            <a:r>
              <a:rPr lang="en-US" altLang="el-GR" sz="2000"/>
              <a:t>  </a:t>
            </a:r>
            <a:r>
              <a:rPr lang="el-GR" altLang="el-GR" sz="2000"/>
              <a:t>	</a:t>
            </a:r>
            <a:endParaRPr lang="en-US" altLang="el-GR" sz="2000"/>
          </a:p>
          <a:p>
            <a:r>
              <a:rPr lang="el-GR" altLang="el-GR" sz="2000" b="1"/>
              <a:t>Εκφράζει τον εαυτό του/ της μέσα από:</a:t>
            </a:r>
            <a:r>
              <a:rPr lang="el-GR" altLang="el-GR" sz="2000"/>
              <a:t> σχέδια,</a:t>
            </a:r>
            <a:r>
              <a:rPr lang="en-US" altLang="el-GR" sz="2000"/>
              <a:t> </a:t>
            </a:r>
            <a:r>
              <a:rPr lang="el-GR" altLang="el-GR" sz="2000"/>
              <a:t>ζωγραφιές και κατασκευές .</a:t>
            </a:r>
            <a:r>
              <a:rPr lang="en-US" altLang="el-GR" sz="2000"/>
              <a:t> </a:t>
            </a:r>
            <a:r>
              <a:rPr lang="el-GR" altLang="el-GR" sz="2000"/>
              <a:t> </a:t>
            </a:r>
            <a:br>
              <a:rPr lang="el-GR" altLang="el-GR" sz="2000"/>
            </a:br>
            <a:r>
              <a:rPr lang="el-GR" altLang="el-GR" sz="2000" b="1"/>
              <a:t>Τυπικά επαγγέλματα:</a:t>
            </a:r>
            <a:r>
              <a:rPr lang="el-GR" altLang="el-GR" sz="2000"/>
              <a:t> ζωγράφος, γλύπτης, αρχιτέκτονας,</a:t>
            </a:r>
            <a:r>
              <a:rPr lang="en-US" altLang="el-GR" sz="2000"/>
              <a:t> </a:t>
            </a:r>
            <a:r>
              <a:rPr lang="el-GR" altLang="el-GR" sz="2000"/>
              <a:t>φωτογράφος, πιλότος</a:t>
            </a:r>
            <a:endParaRPr lang="en-US" altLang="el-GR"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0A3ECB34-5AAB-44D9-9837-A92AFF556DAF}"/>
              </a:ext>
            </a:extLst>
          </p:cNvPr>
          <p:cNvSpPr>
            <a:spLocks noGrp="1"/>
          </p:cNvSpPr>
          <p:nvPr>
            <p:ph type="title"/>
          </p:nvPr>
        </p:nvSpPr>
        <p:spPr/>
        <p:txBody>
          <a:bodyPr/>
          <a:lstStyle/>
          <a:p>
            <a:pPr>
              <a:defRPr/>
            </a:pPr>
            <a:r>
              <a:rPr lang="el-GR" dirty="0"/>
              <a:t>Κιναισθητικός τύπος (</a:t>
            </a:r>
            <a:r>
              <a:rPr lang="en-US" dirty="0"/>
              <a:t>Body</a:t>
            </a:r>
            <a:r>
              <a:rPr lang="el-GR" dirty="0"/>
              <a:t>-</a:t>
            </a:r>
            <a:r>
              <a:rPr lang="en-US" dirty="0"/>
              <a:t>smart</a:t>
            </a:r>
            <a:r>
              <a:rPr lang="el-GR" dirty="0"/>
              <a:t>)</a:t>
            </a:r>
            <a:endParaRPr lang="en-US" dirty="0"/>
          </a:p>
        </p:txBody>
      </p:sp>
      <p:sp>
        <p:nvSpPr>
          <p:cNvPr id="551939" name="2 - Θέση περιεχομένου">
            <a:extLst>
              <a:ext uri="{FF2B5EF4-FFF2-40B4-BE49-F238E27FC236}">
                <a16:creationId xmlns:a16="http://schemas.microsoft.com/office/drawing/2014/main" id="{73430C63-5466-493B-BF0B-FDAB0C27377B}"/>
              </a:ext>
            </a:extLst>
          </p:cNvPr>
          <p:cNvSpPr>
            <a:spLocks noGrp="1"/>
          </p:cNvSpPr>
          <p:nvPr>
            <p:ph idx="1"/>
          </p:nvPr>
        </p:nvSpPr>
        <p:spPr>
          <a:xfrm>
            <a:off x="1524000" y="1295400"/>
            <a:ext cx="8999538" cy="4495800"/>
          </a:xfrm>
        </p:spPr>
        <p:txBody>
          <a:bodyPr/>
          <a:lstStyle/>
          <a:p>
            <a:r>
              <a:rPr lang="el-GR" altLang="el-GR" sz="2000"/>
              <a:t>Έχει την ικανότητα να σκέφτεται και να εκφράζεται χρησιμοποιώντας όλο το σώμα ή τμήματά του. </a:t>
            </a:r>
            <a:br>
              <a:rPr lang="el-GR" altLang="el-GR" sz="2000"/>
            </a:br>
            <a:r>
              <a:rPr lang="el-GR" altLang="el-GR" sz="2000" b="1"/>
              <a:t>Του αρέσει να:</a:t>
            </a:r>
            <a:r>
              <a:rPr lang="el-GR" altLang="el-GR" sz="2000"/>
              <a:t> κινείται, τρέχει, πηδά, κατασκευάζει,</a:t>
            </a:r>
            <a:r>
              <a:rPr lang="en-US" altLang="el-GR" sz="2000"/>
              <a:t> </a:t>
            </a:r>
            <a:r>
              <a:rPr lang="el-GR" altLang="el-GR" sz="2000"/>
              <a:t>χειρονομεί, χορεύει και αγγίζει πράγματα</a:t>
            </a:r>
            <a:br>
              <a:rPr lang="el-GR" altLang="el-GR" sz="2000"/>
            </a:br>
            <a:r>
              <a:rPr lang="el-GR" altLang="el-GR" sz="2000" b="1"/>
              <a:t>Είναι καλός στα:</a:t>
            </a:r>
            <a:r>
              <a:rPr lang="el-GR" altLang="el-GR" sz="2000"/>
              <a:t> σπορ, χορό, ηθοποιία, κατασκευή αντικειμένων με τα χέρια</a:t>
            </a:r>
            <a:br>
              <a:rPr lang="el-GR" altLang="el-GR" sz="2000"/>
            </a:br>
            <a:br>
              <a:rPr lang="el-GR" altLang="el-GR" sz="2000"/>
            </a:br>
            <a:r>
              <a:rPr lang="el-GR" altLang="el-GR" sz="2000" b="1"/>
              <a:t>Χρειάζεται:</a:t>
            </a:r>
            <a:r>
              <a:rPr lang="el-GR" altLang="el-GR" sz="2000"/>
              <a:t> δράση,</a:t>
            </a:r>
            <a:r>
              <a:rPr lang="en-US" altLang="el-GR" sz="2000"/>
              <a:t> </a:t>
            </a:r>
            <a:r>
              <a:rPr lang="el-GR" altLang="el-GR" sz="2000"/>
              <a:t>ηθοποιία(θέατρο), κίνηση,</a:t>
            </a:r>
            <a:r>
              <a:rPr lang="en-US" altLang="el-GR" sz="2000"/>
              <a:t> </a:t>
            </a:r>
            <a:r>
              <a:rPr lang="el-GR" altLang="el-GR" sz="2000"/>
              <a:t>ενασχόληση με τα σπορ, να κατασκευάζει πράγματα, πρακτική μάθηση</a:t>
            </a:r>
            <a:r>
              <a:rPr lang="en-US" altLang="el-GR" sz="2000"/>
              <a:t> </a:t>
            </a:r>
            <a:r>
              <a:rPr lang="el-GR" altLang="el-GR" sz="2000"/>
              <a:t> </a:t>
            </a:r>
            <a:br>
              <a:rPr lang="el-GR" altLang="el-GR" sz="2000"/>
            </a:br>
            <a:br>
              <a:rPr lang="el-GR" altLang="el-GR" sz="2000"/>
            </a:br>
            <a:r>
              <a:rPr lang="el-GR" altLang="el-GR" sz="2000" b="1"/>
              <a:t>Παρακινείται από:</a:t>
            </a:r>
            <a:r>
              <a:rPr lang="el-GR" altLang="el-GR" sz="2000"/>
              <a:t> μέρη όπου μπορεί να κινείται και να αγγίζει πράγματα όπως  χώρους παιχνιδιού, παιδικά μουσεία	</a:t>
            </a:r>
            <a:endParaRPr lang="en-US" altLang="el-GR" sz="2000"/>
          </a:p>
          <a:p>
            <a:r>
              <a:rPr lang="el-GR" altLang="el-GR" sz="2000" b="1"/>
              <a:t>Εκφράζει τον εαυτό του/ της μέσα από:</a:t>
            </a:r>
            <a:r>
              <a:rPr lang="el-GR" altLang="el-GR" sz="2000"/>
              <a:t>  το σώμα με την δράση και την επανάληψη πραγμάτων και κατασκευάζοντας πράγματα με τα χέρια</a:t>
            </a:r>
            <a:br>
              <a:rPr lang="el-GR" altLang="el-GR" sz="2000"/>
            </a:br>
            <a:br>
              <a:rPr lang="el-GR" altLang="el-GR" sz="2000"/>
            </a:br>
            <a:r>
              <a:rPr lang="el-GR" altLang="el-GR" sz="2000" b="1"/>
              <a:t>Τυπικά επαγγέλματα: </a:t>
            </a:r>
            <a:r>
              <a:rPr lang="el-GR" altLang="el-GR" sz="2000"/>
              <a:t>χορευτής/χορεύτρια, αθλητής/αθλήτρια, χειρουργός, κατασκευαστής /κατασκευάστρια αντικειμένων με τα χέρια </a:t>
            </a:r>
            <a:endParaRPr lang="en-US" altLang="el-GR"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EED2FB83-94CF-43CF-A79F-B49E4E7B9987}"/>
              </a:ext>
            </a:extLst>
          </p:cNvPr>
          <p:cNvSpPr>
            <a:spLocks noGrp="1"/>
          </p:cNvSpPr>
          <p:nvPr>
            <p:ph type="title"/>
          </p:nvPr>
        </p:nvSpPr>
        <p:spPr/>
        <p:txBody>
          <a:bodyPr/>
          <a:lstStyle/>
          <a:p>
            <a:pPr>
              <a:defRPr/>
            </a:pPr>
            <a:r>
              <a:rPr lang="el-GR" dirty="0"/>
              <a:t>Μουσικός τύπος (</a:t>
            </a:r>
            <a:r>
              <a:rPr lang="en-US" dirty="0"/>
              <a:t>Music</a:t>
            </a:r>
            <a:r>
              <a:rPr lang="el-GR" dirty="0"/>
              <a:t>-</a:t>
            </a:r>
            <a:r>
              <a:rPr lang="en-US" dirty="0"/>
              <a:t>smart</a:t>
            </a:r>
            <a:r>
              <a:rPr lang="el-GR" dirty="0"/>
              <a:t>)</a:t>
            </a:r>
            <a:endParaRPr lang="en-US" dirty="0"/>
          </a:p>
        </p:txBody>
      </p:sp>
      <p:sp>
        <p:nvSpPr>
          <p:cNvPr id="552963" name="2 - Θέση περιεχομένου">
            <a:extLst>
              <a:ext uri="{FF2B5EF4-FFF2-40B4-BE49-F238E27FC236}">
                <a16:creationId xmlns:a16="http://schemas.microsoft.com/office/drawing/2014/main" id="{C77F4DAF-CB8B-401E-A5B6-C6039080564B}"/>
              </a:ext>
            </a:extLst>
          </p:cNvPr>
          <p:cNvSpPr>
            <a:spLocks noGrp="1"/>
          </p:cNvSpPr>
          <p:nvPr>
            <p:ph idx="1"/>
          </p:nvPr>
        </p:nvSpPr>
        <p:spPr>
          <a:xfrm>
            <a:off x="1828800" y="1295400"/>
            <a:ext cx="8694738" cy="4495800"/>
          </a:xfrm>
        </p:spPr>
        <p:txBody>
          <a:bodyPr/>
          <a:lstStyle/>
          <a:p>
            <a:r>
              <a:rPr lang="el-GR" altLang="el-GR" sz="2000"/>
              <a:t>Έχει την ικανότητα να σκέφτεται και να εκφράζεται μέσα από ρυθμούς και μελωδίες, να αντιλαμβάνεται να χρησιμοποιεί και να δημιουργεί έννοιες που προέρχονται από ήχους.</a:t>
            </a:r>
            <a:br>
              <a:rPr lang="el-GR" altLang="el-GR" sz="2000"/>
            </a:br>
            <a:br>
              <a:rPr lang="el-GR" altLang="el-GR" sz="2000"/>
            </a:br>
            <a:r>
              <a:rPr lang="el-GR" altLang="el-GR" sz="2000" b="1"/>
              <a:t>Του αρέσει να:</a:t>
            </a:r>
            <a:r>
              <a:rPr lang="el-GR" altLang="el-GR" sz="2000"/>
              <a:t> τραγουδά, σφυρίζει, παίζει ρυθμούς κτυπώντας τα δάχτυλα ή το πόδι, παίζει μουσικά όργανα, ακούει μουσική </a:t>
            </a:r>
            <a:br>
              <a:rPr lang="el-GR" altLang="el-GR" sz="2000"/>
            </a:br>
            <a:r>
              <a:rPr lang="el-GR" altLang="el-GR" sz="2000" b="1"/>
              <a:t>Είναι καλός στο να:</a:t>
            </a:r>
            <a:r>
              <a:rPr lang="el-GR" altLang="el-GR" sz="2000"/>
              <a:t> αντιλαμβάνεται τους ήχους, θυμάται μελωδίες,     καταλαβαίνει τους ρυθμούς και να ακούει με το «εσωτερικό αυτί» </a:t>
            </a:r>
            <a:br>
              <a:rPr lang="el-GR" altLang="el-GR" sz="2000"/>
            </a:br>
            <a:r>
              <a:rPr lang="el-GR" altLang="el-GR" sz="2000" b="1"/>
              <a:t>Χρειάζεται: </a:t>
            </a:r>
            <a:r>
              <a:rPr lang="el-GR" altLang="el-GR" sz="2000"/>
              <a:t>πρόσβαση σε μουσικά όργανα, να τραγουδά μαζί με άλλους, μουσική υπόκρουση και ηχητικά εφέ</a:t>
            </a:r>
            <a:br>
              <a:rPr lang="el-GR" altLang="el-GR" sz="2000"/>
            </a:br>
            <a:br>
              <a:rPr lang="el-GR" altLang="el-GR" sz="2000"/>
            </a:br>
            <a:r>
              <a:rPr lang="el-GR" altLang="el-GR" sz="2000" b="1"/>
              <a:t>Παρακινείται από:</a:t>
            </a:r>
            <a:r>
              <a:rPr lang="el-GR" altLang="el-GR" sz="2000"/>
              <a:t>  συναυλίες, πρόσβαση σε μουσική από συγκροτήματα και σολίστες , συναισθηματική διάθεση	</a:t>
            </a:r>
            <a:endParaRPr lang="en-US" altLang="el-GR" sz="2000"/>
          </a:p>
          <a:p>
            <a:r>
              <a:rPr lang="el-GR" altLang="el-GR" sz="2000" b="1"/>
              <a:t>Εκφράζει τον εαυτό του/ της μέσα από:</a:t>
            </a:r>
            <a:r>
              <a:rPr lang="el-GR" altLang="el-GR" sz="2000"/>
              <a:t> τόνους και ρυθμούς  της μουσικής π.χ. ραπ, παίζοντας τύμπανα και άλλα όργανα</a:t>
            </a:r>
            <a:br>
              <a:rPr lang="el-GR" altLang="el-GR" sz="2000"/>
            </a:br>
            <a:br>
              <a:rPr lang="el-GR" altLang="el-GR" sz="2000"/>
            </a:br>
            <a:r>
              <a:rPr lang="el-GR" altLang="el-GR" sz="2000" b="1"/>
              <a:t>Τυπικά επαγγέλματα:</a:t>
            </a:r>
            <a:r>
              <a:rPr lang="el-GR" altLang="el-GR" sz="2000"/>
              <a:t> τραγουδιστής, μουσικός, συνθέτης,</a:t>
            </a:r>
            <a:endParaRPr lang="en-US" altLang="el-GR"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403FF86A-4328-4F01-94A4-178FC0FCF586}"/>
              </a:ext>
            </a:extLst>
          </p:cNvPr>
          <p:cNvSpPr>
            <a:spLocks noGrp="1"/>
          </p:cNvSpPr>
          <p:nvPr>
            <p:ph type="title"/>
          </p:nvPr>
        </p:nvSpPr>
        <p:spPr/>
        <p:txBody>
          <a:bodyPr/>
          <a:lstStyle/>
          <a:p>
            <a:pPr>
              <a:defRPr/>
            </a:pPr>
            <a:r>
              <a:rPr lang="el-GR" dirty="0"/>
              <a:t>Διαπροσωπικός  τύπος (</a:t>
            </a:r>
            <a:r>
              <a:rPr lang="en-US" dirty="0"/>
              <a:t>People</a:t>
            </a:r>
            <a:r>
              <a:rPr lang="el-GR" dirty="0"/>
              <a:t>-</a:t>
            </a:r>
            <a:r>
              <a:rPr lang="en-US" dirty="0"/>
              <a:t>smart</a:t>
            </a:r>
            <a:r>
              <a:rPr lang="el-GR" dirty="0"/>
              <a:t>)</a:t>
            </a:r>
            <a:endParaRPr lang="en-US" dirty="0"/>
          </a:p>
        </p:txBody>
      </p:sp>
      <p:sp>
        <p:nvSpPr>
          <p:cNvPr id="553987" name="2 - Θέση περιεχομένου">
            <a:extLst>
              <a:ext uri="{FF2B5EF4-FFF2-40B4-BE49-F238E27FC236}">
                <a16:creationId xmlns:a16="http://schemas.microsoft.com/office/drawing/2014/main" id="{4D83F261-C491-4AEB-8660-4F07BDA306F4}"/>
              </a:ext>
            </a:extLst>
          </p:cNvPr>
          <p:cNvSpPr>
            <a:spLocks noGrp="1"/>
          </p:cNvSpPr>
          <p:nvPr>
            <p:ph idx="1"/>
          </p:nvPr>
        </p:nvSpPr>
        <p:spPr>
          <a:xfrm>
            <a:off x="1828800" y="1295400"/>
            <a:ext cx="8694738" cy="4495800"/>
          </a:xfrm>
        </p:spPr>
        <p:txBody>
          <a:bodyPr/>
          <a:lstStyle/>
          <a:p>
            <a:r>
              <a:rPr lang="el-GR" altLang="el-GR" sz="2000"/>
              <a:t>Έχει την ικανότητα να  καταλαβαίνει τους άλλους και να λειτουργεί μαζί τους  με πολλούς διαφορετικούς τρόπους</a:t>
            </a:r>
            <a:br>
              <a:rPr lang="el-GR" altLang="el-GR" sz="2000"/>
            </a:br>
            <a:br>
              <a:rPr lang="el-GR" altLang="el-GR" sz="2000"/>
            </a:br>
            <a:r>
              <a:rPr lang="el-GR" altLang="el-GR" sz="2000" b="1"/>
              <a:t>Του αρέσει να:</a:t>
            </a:r>
            <a:r>
              <a:rPr lang="el-GR" altLang="el-GR" sz="2000"/>
              <a:t> δοκιμάζει τον εαυτό του / της και τις ιδέες του /της σε σχέση με τους άλλους, έχει πολλούς φίλους και να αποτελεί  μέλος της κοινότητας</a:t>
            </a:r>
            <a:br>
              <a:rPr lang="el-GR" altLang="el-GR" sz="2000"/>
            </a:br>
            <a:r>
              <a:rPr lang="el-GR" altLang="el-GR" sz="2000" b="1"/>
              <a:t>Είναι καλός στο να:</a:t>
            </a:r>
            <a:r>
              <a:rPr lang="el-GR" altLang="el-GR" sz="2000"/>
              <a:t>  οργανώνει και να παίζει αρχηγικό ρόλο, να μεσολαβεί ,να είναι μαζί και να συνομιλεί με άλλους ανθρώπους</a:t>
            </a:r>
            <a:br>
              <a:rPr lang="el-GR" altLang="el-GR" sz="2000"/>
            </a:br>
            <a:r>
              <a:rPr lang="el-GR" altLang="el-GR" sz="2000" b="1"/>
              <a:t>Χρειάζεται: </a:t>
            </a:r>
            <a:r>
              <a:rPr lang="el-GR" altLang="el-GR" sz="2000"/>
              <a:t>να επικοινωνεί ,να συνεργάζεται να διδάσκει και να μοιράζεται τις εμπειρίες του με άλλους</a:t>
            </a:r>
            <a:br>
              <a:rPr lang="el-GR" altLang="el-GR" sz="2000"/>
            </a:br>
            <a:r>
              <a:rPr lang="el-GR" altLang="el-GR" sz="2000" b="1"/>
              <a:t>Παρακινείται: </a:t>
            </a:r>
            <a:r>
              <a:rPr lang="el-GR" altLang="el-GR" sz="2000"/>
              <a:t>συμμετέχοντας σε κοινωνικές συναθροίσεις, σε γιορτές και πάρτι, σε φεστιβάλ και καλλιτεχνικά γεγονότα	</a:t>
            </a:r>
            <a:endParaRPr lang="en-US" altLang="el-GR" sz="2000"/>
          </a:p>
          <a:p>
            <a:r>
              <a:rPr lang="el-GR" altLang="el-GR" sz="2000" b="1"/>
              <a:t>Εκφράζει τον εαυτό του/ της μέσα από:</a:t>
            </a:r>
            <a:r>
              <a:rPr lang="el-GR" altLang="el-GR" sz="2000"/>
              <a:t> ομάδες</a:t>
            </a:r>
            <a:br>
              <a:rPr lang="el-GR" altLang="el-GR" sz="2000"/>
            </a:br>
            <a:br>
              <a:rPr lang="el-GR" altLang="el-GR" sz="2000"/>
            </a:br>
            <a:r>
              <a:rPr lang="el-GR" altLang="el-GR" sz="2000" b="1"/>
              <a:t>Τυπικά επαγγέλματα:</a:t>
            </a:r>
            <a:r>
              <a:rPr lang="el-GR" altLang="el-GR" sz="2000"/>
              <a:t> δάσκαλος, καθηγητής, εκπαιδευτής, ιερωμένος, ηθοποιός,</a:t>
            </a:r>
            <a:endParaRPr lang="en-US" altLang="el-GR" sz="2000"/>
          </a:p>
          <a:p>
            <a:r>
              <a:rPr lang="el-GR" altLang="el-GR" sz="2000"/>
              <a:t>Ψυχολόγος, κοινωνικός λειτουργός, πωλητής, πολιτικός</a:t>
            </a:r>
            <a:endParaRPr lang="en-US" altLang="el-GR"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83F97100-2F03-45FE-8514-38F673B86BF1}"/>
              </a:ext>
            </a:extLst>
          </p:cNvPr>
          <p:cNvSpPr>
            <a:spLocks noGrp="1"/>
          </p:cNvSpPr>
          <p:nvPr>
            <p:ph type="title"/>
          </p:nvPr>
        </p:nvSpPr>
        <p:spPr/>
        <p:txBody>
          <a:bodyPr/>
          <a:lstStyle/>
          <a:p>
            <a:pPr>
              <a:defRPr/>
            </a:pPr>
            <a:r>
              <a:rPr lang="el-GR" dirty="0" err="1"/>
              <a:t>Ενδοπροσωπικός</a:t>
            </a:r>
            <a:r>
              <a:rPr lang="el-GR" dirty="0"/>
              <a:t> τύπος (</a:t>
            </a:r>
            <a:r>
              <a:rPr lang="en-US" dirty="0"/>
              <a:t>Self</a:t>
            </a:r>
            <a:r>
              <a:rPr lang="el-GR" dirty="0"/>
              <a:t>-</a:t>
            </a:r>
            <a:r>
              <a:rPr lang="en-US" dirty="0"/>
              <a:t>smart</a:t>
            </a:r>
            <a:r>
              <a:rPr lang="el-GR" dirty="0"/>
              <a:t>)</a:t>
            </a:r>
            <a:endParaRPr lang="en-US" dirty="0"/>
          </a:p>
        </p:txBody>
      </p:sp>
      <p:sp>
        <p:nvSpPr>
          <p:cNvPr id="555011" name="2 - Θέση περιεχομένου">
            <a:extLst>
              <a:ext uri="{FF2B5EF4-FFF2-40B4-BE49-F238E27FC236}">
                <a16:creationId xmlns:a16="http://schemas.microsoft.com/office/drawing/2014/main" id="{E77715B1-2ABB-4893-A354-7C8FD311063E}"/>
              </a:ext>
            </a:extLst>
          </p:cNvPr>
          <p:cNvSpPr>
            <a:spLocks noGrp="1"/>
          </p:cNvSpPr>
          <p:nvPr>
            <p:ph idx="1"/>
          </p:nvPr>
        </p:nvSpPr>
        <p:spPr>
          <a:xfrm>
            <a:off x="1524000" y="1295400"/>
            <a:ext cx="8999538" cy="4495800"/>
          </a:xfrm>
        </p:spPr>
        <p:txBody>
          <a:bodyPr/>
          <a:lstStyle/>
          <a:p>
            <a:r>
              <a:rPr lang="el-GR" altLang="el-GR" sz="2000"/>
              <a:t>Έχει την ικανότητα να  κατανοεί τα συναισθήματά και τις ικανότητές του/της , να σκέφτεται  σε βάθος και να μπορεί να περιορίζεται στον εαυτό του / της </a:t>
            </a:r>
            <a:br>
              <a:rPr lang="el-GR" altLang="el-GR" sz="2000"/>
            </a:br>
            <a:br>
              <a:rPr lang="el-GR" altLang="el-GR" sz="2000"/>
            </a:br>
            <a:r>
              <a:rPr lang="el-GR" altLang="el-GR" sz="2000" b="1"/>
              <a:t>Του αρέσει να:</a:t>
            </a:r>
            <a:r>
              <a:rPr lang="el-GR" altLang="el-GR" sz="2000"/>
              <a:t> καθορίζει δικούς του / της στόχους, ονειρεύεται, σχεδιάζει, χαλαρώνει</a:t>
            </a:r>
            <a:br>
              <a:rPr lang="el-GR" altLang="el-GR" sz="2000"/>
            </a:br>
            <a:r>
              <a:rPr lang="el-GR" altLang="el-GR" sz="2000" b="1"/>
              <a:t>Είναι καλός/η στο να:</a:t>
            </a:r>
            <a:r>
              <a:rPr lang="el-GR" altLang="el-GR" sz="2000"/>
              <a:t> εργάζεται μόνος του/της και με του δικούς του / της ρυθμούς, έχει επιμονή στους στόχους, ακολουθεί την διαίσθησή του</a:t>
            </a:r>
            <a:br>
              <a:rPr lang="el-GR" altLang="el-GR" sz="2000"/>
            </a:br>
            <a:r>
              <a:rPr lang="el-GR" altLang="el-GR" sz="2000" b="1"/>
              <a:t>Χρειάζεται:</a:t>
            </a:r>
            <a:r>
              <a:rPr lang="el-GR" altLang="el-GR" sz="2000"/>
              <a:t> ημερολόγια , σημειώσεις, προσωπικές δεσμεύσεις, χρόνο μόνος του / της, απομόνωση για μελέτη και χρόνο για στοχασμό</a:t>
            </a:r>
            <a:br>
              <a:rPr lang="el-GR" altLang="el-GR" sz="2000"/>
            </a:br>
            <a:br>
              <a:rPr lang="el-GR" altLang="el-GR" sz="2000"/>
            </a:br>
            <a:r>
              <a:rPr lang="el-GR" altLang="el-GR" sz="2000" b="1"/>
              <a:t>Παρακινείται από:</a:t>
            </a:r>
            <a:r>
              <a:rPr lang="el-GR" altLang="el-GR" sz="2000"/>
              <a:t>  εμπειρίες που επιτρέπουν να καταλάβει πως είναι τα πράγματα, ρόλους που του / της ταιριάζουν	</a:t>
            </a:r>
            <a:endParaRPr lang="en-US" altLang="el-GR" sz="2000"/>
          </a:p>
          <a:p>
            <a:r>
              <a:rPr lang="el-GR" altLang="el-GR" sz="2000" b="1"/>
              <a:t>Εκφράζει τον εαυτό του/ της μέσα από:</a:t>
            </a:r>
            <a:r>
              <a:rPr lang="el-GR" altLang="el-GR" sz="2000"/>
              <a:t>  μοναδικότητα και αυθεντικότητα</a:t>
            </a:r>
            <a:br>
              <a:rPr lang="el-GR" altLang="el-GR" sz="2000"/>
            </a:br>
            <a:br>
              <a:rPr lang="el-GR" altLang="el-GR" sz="2000"/>
            </a:br>
            <a:r>
              <a:rPr lang="el-GR" altLang="el-GR" sz="2000" b="1"/>
              <a:t>Τυπικά επαγγέλματα:</a:t>
            </a:r>
            <a:r>
              <a:rPr lang="el-GR" altLang="el-GR" sz="2000"/>
              <a:t>  φιλόσοφος, ψυχολόγος, συγγραφέας ή καλλιτέχνης</a:t>
            </a:r>
            <a:endParaRPr lang="en-US" altLang="el-GR"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B93A4704-4448-45A3-8C7D-CB70F6C928B4}"/>
              </a:ext>
            </a:extLst>
          </p:cNvPr>
          <p:cNvSpPr>
            <a:spLocks noGrp="1"/>
          </p:cNvSpPr>
          <p:nvPr>
            <p:ph type="title"/>
          </p:nvPr>
        </p:nvSpPr>
        <p:spPr/>
        <p:txBody>
          <a:bodyPr/>
          <a:lstStyle/>
          <a:p>
            <a:pPr>
              <a:defRPr/>
            </a:pPr>
            <a:r>
              <a:rPr lang="el-GR" dirty="0"/>
              <a:t>Φυσιογνωστικός τύπος (Ν</a:t>
            </a:r>
            <a:r>
              <a:rPr lang="en-US" dirty="0" err="1"/>
              <a:t>ature</a:t>
            </a:r>
            <a:r>
              <a:rPr lang="el-GR" dirty="0"/>
              <a:t>-</a:t>
            </a:r>
            <a:r>
              <a:rPr lang="en-US" dirty="0"/>
              <a:t>smart</a:t>
            </a:r>
            <a:r>
              <a:rPr lang="el-GR" dirty="0"/>
              <a:t>)</a:t>
            </a:r>
            <a:endParaRPr lang="en-US" dirty="0"/>
          </a:p>
        </p:txBody>
      </p:sp>
      <p:sp>
        <p:nvSpPr>
          <p:cNvPr id="556035" name="2 - Θέση περιεχομένου">
            <a:extLst>
              <a:ext uri="{FF2B5EF4-FFF2-40B4-BE49-F238E27FC236}">
                <a16:creationId xmlns:a16="http://schemas.microsoft.com/office/drawing/2014/main" id="{A63C4FF1-B962-4F46-BD68-48F30FDAA2E0}"/>
              </a:ext>
            </a:extLst>
          </p:cNvPr>
          <p:cNvSpPr>
            <a:spLocks noGrp="1"/>
          </p:cNvSpPr>
          <p:nvPr>
            <p:ph idx="1"/>
          </p:nvPr>
        </p:nvSpPr>
        <p:spPr>
          <a:xfrm>
            <a:off x="1752600" y="1295400"/>
            <a:ext cx="8770938" cy="5562600"/>
          </a:xfrm>
        </p:spPr>
        <p:txBody>
          <a:bodyPr/>
          <a:lstStyle/>
          <a:p>
            <a:r>
              <a:rPr lang="el-GR" altLang="el-GR" sz="2000"/>
              <a:t>Έχει την ικανότητα να  κατανοεί  τις φυσικές δυνάμεις και το πως επηρεάζουν τις συνθήκες της ζωής των ανθρώπων</a:t>
            </a:r>
            <a:br>
              <a:rPr lang="el-GR" altLang="el-GR" sz="2000"/>
            </a:br>
            <a:br>
              <a:rPr lang="el-GR" altLang="el-GR" sz="2000"/>
            </a:br>
            <a:r>
              <a:rPr lang="el-GR" altLang="el-GR" sz="2000" b="1"/>
              <a:t>Του αρέσει να:</a:t>
            </a:r>
            <a:r>
              <a:rPr lang="el-GR" altLang="el-GR" sz="2000"/>
              <a:t> οργανώνει και ταξινομεί τον κόσμο γύρω του / της, βρίσκει πρότυπα και συνδέσμους, προσδιορίζει και οργανώνει</a:t>
            </a:r>
            <a:br>
              <a:rPr lang="el-GR" altLang="el-GR" sz="2000"/>
            </a:br>
            <a:r>
              <a:rPr lang="el-GR" altLang="el-GR" sz="2000" b="1"/>
              <a:t>Είναι καλός στο να:</a:t>
            </a:r>
            <a:r>
              <a:rPr lang="el-GR" altLang="el-GR" sz="2000"/>
              <a:t>  ανακαλύπτει αναπάντεχες ομοιότητες, κατανοεί και προβλέπει φυσικά φαινόμενα, «βλέπει» συσχετίσεις και  πρότυπα στα φαινόμενα της ζωής και στο περιβάλλον</a:t>
            </a:r>
            <a:br>
              <a:rPr lang="el-GR" altLang="el-GR" sz="2000"/>
            </a:br>
            <a:r>
              <a:rPr lang="el-GR" altLang="el-GR" sz="2000" b="1"/>
              <a:t>Χρειάζεται:</a:t>
            </a:r>
            <a:r>
              <a:rPr lang="el-GR" altLang="el-GR" sz="2000"/>
              <a:t>  να  πειραματίζεται, να οργανώνει και να βάζει τάξη στο χάος</a:t>
            </a:r>
            <a:br>
              <a:rPr lang="el-GR" altLang="el-GR" sz="2000"/>
            </a:br>
            <a:r>
              <a:rPr lang="el-GR" altLang="el-GR" sz="2000" b="1"/>
              <a:t>Παρακινείται από: </a:t>
            </a:r>
            <a:r>
              <a:rPr lang="el-GR" altLang="el-GR" sz="2000"/>
              <a:t>την επαφή με ζώα τα φυτά και το φυσικό περιβάλλον, εκδρομές στο δάσος ή την θάλασσα,   μουσεία φυσικής ιστορίας και πειραματικά μουσεία	</a:t>
            </a:r>
            <a:endParaRPr lang="en-US" altLang="el-GR" sz="2000"/>
          </a:p>
          <a:p>
            <a:r>
              <a:rPr lang="el-GR" altLang="el-GR" sz="2000" b="1"/>
              <a:t>Εκφράζει τον εαυτό του/ της μέσα από:</a:t>
            </a:r>
            <a:r>
              <a:rPr lang="el-GR" altLang="el-GR" sz="2000"/>
              <a:t>  συλλογή και ταξινόμηση δειγμάτων, καλλιέργεια φυτών, όντας μαζί με ζώα</a:t>
            </a:r>
            <a:br>
              <a:rPr lang="el-GR" altLang="el-GR" sz="2000"/>
            </a:br>
            <a:br>
              <a:rPr lang="el-GR" altLang="el-GR" sz="2000"/>
            </a:br>
            <a:r>
              <a:rPr lang="el-GR" altLang="el-GR" sz="2000" b="1"/>
              <a:t>Τυπικά επαγγέλματα:</a:t>
            </a:r>
            <a:r>
              <a:rPr lang="el-GR" altLang="el-GR" sz="2000"/>
              <a:t> βιολόγος, γεωλόγος, βοτανολόγος, ζωολόγος ωκεανολόγος, ναυτικός, αρχαιολόγος, αγρότης.</a:t>
            </a:r>
            <a:endParaRPr lang="en-US" altLang="el-G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585323A4-67F0-442B-948D-CBECF0A40D6A}"/>
              </a:ext>
            </a:extLst>
          </p:cNvPr>
          <p:cNvSpPr>
            <a:spLocks noGrp="1"/>
          </p:cNvSpPr>
          <p:nvPr>
            <p:ph type="title"/>
          </p:nvPr>
        </p:nvSpPr>
        <p:spPr/>
        <p:txBody>
          <a:bodyPr/>
          <a:lstStyle/>
          <a:p>
            <a:pPr>
              <a:defRPr/>
            </a:pPr>
            <a:r>
              <a:rPr lang="el-GR" dirty="0"/>
              <a:t>Βασικές ικανότητες / δεξιότητες για τον 21</a:t>
            </a:r>
            <a:r>
              <a:rPr lang="el-GR" baseline="30000" dirty="0"/>
              <a:t>ο </a:t>
            </a:r>
            <a:r>
              <a:rPr lang="el-GR" dirty="0"/>
              <a:t>αιώνα</a:t>
            </a:r>
            <a:endParaRPr lang="en-US" dirty="0"/>
          </a:p>
        </p:txBody>
      </p:sp>
      <p:sp>
        <p:nvSpPr>
          <p:cNvPr id="557059" name="2 - Θέση περιεχομένου">
            <a:extLst>
              <a:ext uri="{FF2B5EF4-FFF2-40B4-BE49-F238E27FC236}">
                <a16:creationId xmlns:a16="http://schemas.microsoft.com/office/drawing/2014/main" id="{ED30E037-EA36-4F79-954D-1B0F233A51D9}"/>
              </a:ext>
            </a:extLst>
          </p:cNvPr>
          <p:cNvSpPr>
            <a:spLocks noGrp="1"/>
          </p:cNvSpPr>
          <p:nvPr>
            <p:ph idx="1"/>
          </p:nvPr>
        </p:nvSpPr>
        <p:spPr>
          <a:xfrm>
            <a:off x="2286000" y="1295400"/>
            <a:ext cx="8237538" cy="4495800"/>
          </a:xfrm>
        </p:spPr>
        <p:txBody>
          <a:bodyPr/>
          <a:lstStyle/>
          <a:p>
            <a:r>
              <a:rPr lang="el-GR" altLang="el-GR" sz="2400"/>
              <a:t>Επικοινωνία στην μητρική γλώσσα</a:t>
            </a:r>
            <a:endParaRPr lang="en-US" altLang="el-GR" sz="2400"/>
          </a:p>
          <a:p>
            <a:r>
              <a:rPr lang="el-GR" altLang="el-GR" sz="2400"/>
              <a:t>Επικοινωνία σε μια ξένη γλώσσα</a:t>
            </a:r>
            <a:endParaRPr lang="en-US" altLang="el-GR" sz="2400"/>
          </a:p>
          <a:p>
            <a:r>
              <a:rPr lang="el-GR" altLang="el-GR" sz="2400"/>
              <a:t>Μαθηματική επάρκεια και βασικές ικανότητες στις επιστήμες και τη τεχνολογία</a:t>
            </a:r>
            <a:endParaRPr lang="en-US" altLang="el-GR" sz="2400"/>
          </a:p>
          <a:p>
            <a:r>
              <a:rPr lang="el-GR" altLang="el-GR" sz="2400"/>
              <a:t>Ικανότητες στις ψηφιακές τεχνολογίες (</a:t>
            </a:r>
            <a:r>
              <a:rPr lang="en-US" altLang="el-GR" sz="2400"/>
              <a:t>Digital competence</a:t>
            </a:r>
            <a:r>
              <a:rPr lang="el-GR" altLang="el-GR" sz="2400"/>
              <a:t>)</a:t>
            </a:r>
            <a:endParaRPr lang="en-US" altLang="el-GR" sz="2400"/>
          </a:p>
          <a:p>
            <a:r>
              <a:rPr lang="el-GR" altLang="el-GR" sz="2400"/>
              <a:t>Ικανότητα του να μαθαίνεις πως να μαθαίνεις (</a:t>
            </a:r>
            <a:r>
              <a:rPr lang="en-US" altLang="el-GR" sz="2400"/>
              <a:t>Learning</a:t>
            </a:r>
            <a:r>
              <a:rPr lang="el-GR" altLang="el-GR" sz="2400"/>
              <a:t>-</a:t>
            </a:r>
            <a:r>
              <a:rPr lang="en-US" altLang="el-GR" sz="2400"/>
              <a:t>to</a:t>
            </a:r>
            <a:r>
              <a:rPr lang="el-GR" altLang="el-GR" sz="2400"/>
              <a:t>-</a:t>
            </a:r>
            <a:r>
              <a:rPr lang="en-US" altLang="el-GR" sz="2400"/>
              <a:t>learn</a:t>
            </a:r>
            <a:r>
              <a:rPr lang="el-GR" altLang="el-GR" sz="2400"/>
              <a:t>)</a:t>
            </a:r>
            <a:endParaRPr lang="en-US" altLang="el-GR" sz="2400"/>
          </a:p>
          <a:p>
            <a:r>
              <a:rPr lang="el-GR" altLang="el-GR" sz="2400"/>
              <a:t>Διαπροσωπικές ικανότητες και ικανότητες πολιτικής αγωγής (</a:t>
            </a:r>
            <a:r>
              <a:rPr lang="en-US" altLang="el-GR" sz="2400"/>
              <a:t>Interpersonal and civic competences</a:t>
            </a:r>
            <a:r>
              <a:rPr lang="el-GR" altLang="el-GR" sz="2400"/>
              <a:t>)</a:t>
            </a:r>
            <a:endParaRPr lang="en-US" altLang="el-GR" sz="2400"/>
          </a:p>
          <a:p>
            <a:r>
              <a:rPr lang="el-GR" altLang="el-GR" sz="2400"/>
              <a:t>Επιχειρηματικότητα</a:t>
            </a:r>
            <a:endParaRPr lang="en-US" altLang="el-GR" sz="2400"/>
          </a:p>
          <a:p>
            <a:r>
              <a:rPr lang="el-GR" altLang="el-GR" sz="2400"/>
              <a:t>Πολιτιστική έκφραση</a:t>
            </a:r>
            <a:endParaRPr lang="en-US" altLang="el-G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Title 2">
            <a:extLst>
              <a:ext uri="{FF2B5EF4-FFF2-40B4-BE49-F238E27FC236}">
                <a16:creationId xmlns:a16="http://schemas.microsoft.com/office/drawing/2014/main" id="{BD617D93-2921-4849-8320-785F639CC413}"/>
              </a:ext>
            </a:extLst>
          </p:cNvPr>
          <p:cNvSpPr>
            <a:spLocks noGrp="1"/>
          </p:cNvSpPr>
          <p:nvPr>
            <p:ph type="title" idx="4294967295"/>
          </p:nvPr>
        </p:nvSpPr>
        <p:spPr/>
        <p:txBody>
          <a:bodyPr/>
          <a:lstStyle/>
          <a:p>
            <a:pPr eaLnBrk="1" hangingPunct="1"/>
            <a:r>
              <a:rPr lang="el-GR" altLang="el-GR" sz="4000"/>
              <a:t>Οργανωσιακή Νοημοσύνη:</a:t>
            </a:r>
            <a:br>
              <a:rPr lang="en-GB" altLang="el-GR" sz="4000"/>
            </a:br>
            <a:r>
              <a:rPr lang="el-GR" altLang="el-GR" sz="3600" i="1"/>
              <a:t>Μία γνωσιακή προσέγγιση</a:t>
            </a:r>
            <a:endParaRPr lang="en-GB" altLang="el-GR" sz="3600" i="1"/>
          </a:p>
        </p:txBody>
      </p:sp>
      <p:pic>
        <p:nvPicPr>
          <p:cNvPr id="558083" name="Picture 8" descr="j0293844">
            <a:extLst>
              <a:ext uri="{FF2B5EF4-FFF2-40B4-BE49-F238E27FC236}">
                <a16:creationId xmlns:a16="http://schemas.microsoft.com/office/drawing/2014/main" id="{0DC1BE74-61A6-4E4C-AC76-2ABD76503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888" y="2636838"/>
            <a:ext cx="1738312"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8084" name="Group 9">
            <a:extLst>
              <a:ext uri="{FF2B5EF4-FFF2-40B4-BE49-F238E27FC236}">
                <a16:creationId xmlns:a16="http://schemas.microsoft.com/office/drawing/2014/main" id="{249ACF70-4689-4CA8-A0A7-CB9545D31063}"/>
              </a:ext>
            </a:extLst>
          </p:cNvPr>
          <p:cNvGrpSpPr>
            <a:grpSpLocks/>
          </p:cNvGrpSpPr>
          <p:nvPr/>
        </p:nvGrpSpPr>
        <p:grpSpPr bwMode="auto">
          <a:xfrm>
            <a:off x="5303838" y="1557339"/>
            <a:ext cx="5040312" cy="4619625"/>
            <a:chOff x="3033" y="572"/>
            <a:chExt cx="2396" cy="3493"/>
          </a:xfrm>
        </p:grpSpPr>
        <p:sp>
          <p:nvSpPr>
            <p:cNvPr id="558085" name="AutoShape 10">
              <a:extLst>
                <a:ext uri="{FF2B5EF4-FFF2-40B4-BE49-F238E27FC236}">
                  <a16:creationId xmlns:a16="http://schemas.microsoft.com/office/drawing/2014/main" id="{EA1CE374-15EE-4DB3-B5D0-1CF2BACA55B9}"/>
                </a:ext>
              </a:extLst>
            </p:cNvPr>
            <p:cNvSpPr>
              <a:spLocks noChangeArrowheads="1"/>
            </p:cNvSpPr>
            <p:nvPr/>
          </p:nvSpPr>
          <p:spPr bwMode="auto">
            <a:xfrm>
              <a:off x="3033" y="572"/>
              <a:ext cx="2395" cy="479"/>
            </a:xfrm>
            <a:prstGeom prst="roundRect">
              <a:avLst>
                <a:gd name="adj" fmla="val 16667"/>
              </a:avLst>
            </a:prstGeom>
            <a:gradFill rotWithShape="1">
              <a:gsLst>
                <a:gs pos="0">
                  <a:srgbClr val="FFFFFF"/>
                </a:gs>
                <a:gs pos="100000">
                  <a:srgbClr val="FF9933"/>
                </a:gs>
              </a:gsLst>
              <a:path path="shape">
                <a:fillToRect l="50000" t="50000" r="50000" b="50000"/>
              </a:path>
            </a:gradFill>
            <a:ln w="12700" algn="ctr">
              <a:solidFill>
                <a:schemeClr val="bg1"/>
              </a:solidFill>
              <a:round/>
              <a:headEnd/>
              <a:tailEnd type="none" w="lg" len="med"/>
            </a:ln>
          </p:spPr>
          <p:txBody>
            <a:bodyPr lIns="94348" tIns="47174" rIns="94348" bIns="47174" anchor="ctr"/>
            <a:lstStyle>
              <a:lvl1pPr defTabSz="942975">
                <a:spcBef>
                  <a:spcPct val="20000"/>
                </a:spcBef>
                <a:buFont typeface="Arial" panose="020B0604020202020204" pitchFamily="34" charset="0"/>
                <a:buChar char="•"/>
                <a:defRPr sz="3200">
                  <a:solidFill>
                    <a:schemeClr val="bg1"/>
                  </a:solidFill>
                  <a:latin typeface="Calibri" panose="020F0502020204030204" pitchFamily="34" charset="0"/>
                  <a:cs typeface="Arial" panose="020B0604020202020204" pitchFamily="34" charset="0"/>
                </a:defRPr>
              </a:lvl1pPr>
              <a:lvl2pPr marL="742950" indent="-285750" defTabSz="942975">
                <a:spcBef>
                  <a:spcPct val="20000"/>
                </a:spcBef>
                <a:buFont typeface="Arial" panose="020B0604020202020204" pitchFamily="34" charset="0"/>
                <a:buChar char="–"/>
                <a:defRPr sz="2800">
                  <a:solidFill>
                    <a:schemeClr val="bg1"/>
                  </a:solidFill>
                  <a:latin typeface="Calibri" panose="020F0502020204030204" pitchFamily="34" charset="0"/>
                  <a:cs typeface="Arial" panose="020B0604020202020204" pitchFamily="34" charset="0"/>
                </a:defRPr>
              </a:lvl2pPr>
              <a:lvl3pPr marL="1143000" indent="-228600" defTabSz="942975">
                <a:spcBef>
                  <a:spcPct val="20000"/>
                </a:spcBef>
                <a:buFont typeface="Arial" panose="020B0604020202020204" pitchFamily="34" charset="0"/>
                <a:buChar char="•"/>
                <a:defRPr sz="2400">
                  <a:solidFill>
                    <a:schemeClr val="bg1"/>
                  </a:solidFill>
                  <a:latin typeface="Calibri" panose="020F0502020204030204" pitchFamily="34" charset="0"/>
                  <a:cs typeface="Arial" panose="020B0604020202020204" pitchFamily="34" charset="0"/>
                </a:defRPr>
              </a:lvl3pPr>
              <a:lvl4pPr marL="1600200" indent="-228600" defTabSz="942975">
                <a:spcBef>
                  <a:spcPct val="20000"/>
                </a:spcBef>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4pPr>
              <a:lvl5pPr marL="2057400" indent="-228600" defTabSz="942975">
                <a:spcBef>
                  <a:spcPct val="20000"/>
                </a:spcBef>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5pPr>
              <a:lvl6pPr marL="25146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6pPr>
              <a:lvl7pPr marL="29718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7pPr>
              <a:lvl8pPr marL="34290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8pPr>
              <a:lvl9pPr marL="38862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9pPr>
            </a:lstStyle>
            <a:p>
              <a:pPr algn="ctr" eaLnBrk="0" fontAlgn="base" hangingPunct="0">
                <a:spcAft>
                  <a:spcPct val="0"/>
                </a:spcAft>
                <a:buSzPct val="80000"/>
                <a:buNone/>
              </a:pPr>
              <a:r>
                <a:rPr lang="el-GR" alt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Δημιουργία Νοήματος</a:t>
              </a:r>
              <a:endParaRPr lang="en-US" alt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58086" name="AutoShape 11">
              <a:extLst>
                <a:ext uri="{FF2B5EF4-FFF2-40B4-BE49-F238E27FC236}">
                  <a16:creationId xmlns:a16="http://schemas.microsoft.com/office/drawing/2014/main" id="{51EE89EE-FF58-4A16-B9BD-1DD511102C6E}"/>
                </a:ext>
              </a:extLst>
            </p:cNvPr>
            <p:cNvSpPr>
              <a:spLocks noChangeArrowheads="1"/>
            </p:cNvSpPr>
            <p:nvPr/>
          </p:nvSpPr>
          <p:spPr bwMode="auto">
            <a:xfrm>
              <a:off x="3033" y="3586"/>
              <a:ext cx="2395" cy="479"/>
            </a:xfrm>
            <a:prstGeom prst="roundRect">
              <a:avLst>
                <a:gd name="adj" fmla="val 16667"/>
              </a:avLst>
            </a:prstGeom>
            <a:gradFill rotWithShape="1">
              <a:gsLst>
                <a:gs pos="0">
                  <a:srgbClr val="FFFFFF"/>
                </a:gs>
                <a:gs pos="100000">
                  <a:srgbClr val="FF9933"/>
                </a:gs>
              </a:gsLst>
              <a:path path="shape">
                <a:fillToRect l="50000" t="50000" r="50000" b="50000"/>
              </a:path>
            </a:gradFill>
            <a:ln w="12700" algn="ctr">
              <a:solidFill>
                <a:schemeClr val="bg1"/>
              </a:solidFill>
              <a:round/>
              <a:headEnd/>
              <a:tailEnd type="none" w="lg" len="med"/>
            </a:ln>
          </p:spPr>
          <p:txBody>
            <a:bodyPr lIns="94348" tIns="47174" rIns="94348" bIns="47174" anchor="ctr"/>
            <a:lstStyle>
              <a:lvl1pPr defTabSz="942975">
                <a:spcBef>
                  <a:spcPct val="20000"/>
                </a:spcBef>
                <a:buFont typeface="Arial" panose="020B0604020202020204" pitchFamily="34" charset="0"/>
                <a:buChar char="•"/>
                <a:defRPr sz="3200">
                  <a:solidFill>
                    <a:schemeClr val="bg1"/>
                  </a:solidFill>
                  <a:latin typeface="Calibri" panose="020F0502020204030204" pitchFamily="34" charset="0"/>
                  <a:cs typeface="Arial" panose="020B0604020202020204" pitchFamily="34" charset="0"/>
                </a:defRPr>
              </a:lvl1pPr>
              <a:lvl2pPr marL="742950" indent="-285750" defTabSz="942975">
                <a:spcBef>
                  <a:spcPct val="20000"/>
                </a:spcBef>
                <a:buFont typeface="Arial" panose="020B0604020202020204" pitchFamily="34" charset="0"/>
                <a:buChar char="–"/>
                <a:defRPr sz="2800">
                  <a:solidFill>
                    <a:schemeClr val="bg1"/>
                  </a:solidFill>
                  <a:latin typeface="Calibri" panose="020F0502020204030204" pitchFamily="34" charset="0"/>
                  <a:cs typeface="Arial" panose="020B0604020202020204" pitchFamily="34" charset="0"/>
                </a:defRPr>
              </a:lvl2pPr>
              <a:lvl3pPr marL="1143000" indent="-228600" defTabSz="942975">
                <a:spcBef>
                  <a:spcPct val="20000"/>
                </a:spcBef>
                <a:buFont typeface="Arial" panose="020B0604020202020204" pitchFamily="34" charset="0"/>
                <a:buChar char="•"/>
                <a:defRPr sz="2400">
                  <a:solidFill>
                    <a:schemeClr val="bg1"/>
                  </a:solidFill>
                  <a:latin typeface="Calibri" panose="020F0502020204030204" pitchFamily="34" charset="0"/>
                  <a:cs typeface="Arial" panose="020B0604020202020204" pitchFamily="34" charset="0"/>
                </a:defRPr>
              </a:lvl3pPr>
              <a:lvl4pPr marL="1600200" indent="-228600" defTabSz="942975">
                <a:spcBef>
                  <a:spcPct val="20000"/>
                </a:spcBef>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4pPr>
              <a:lvl5pPr marL="2057400" indent="-228600" defTabSz="942975">
                <a:spcBef>
                  <a:spcPct val="20000"/>
                </a:spcBef>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5pPr>
              <a:lvl6pPr marL="25146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6pPr>
              <a:lvl7pPr marL="29718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7pPr>
              <a:lvl8pPr marL="34290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8pPr>
              <a:lvl9pPr marL="38862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9pPr>
            </a:lstStyle>
            <a:p>
              <a:pPr algn="ctr" eaLnBrk="0" fontAlgn="base" hangingPunct="0">
                <a:spcAft>
                  <a:spcPct val="0"/>
                </a:spcAft>
                <a:buSzPct val="80000"/>
                <a:buNone/>
              </a:pPr>
              <a:r>
                <a:rPr lang="el-GR" alt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Επικοινωνία </a:t>
              </a:r>
              <a:r>
                <a:rPr lang="en-GB" altLang="el-GR" sz="1600" b="1">
                  <a:solidFill>
                    <a:srgbClr val="000000"/>
                  </a:solidFill>
                  <a:latin typeface="Gill Sans MT" panose="020B0502020104020203" pitchFamily="34" charset="0"/>
                  <a:ea typeface="Arial Unicode MS" panose="020B0604020202020204" pitchFamily="34" charset="-128"/>
                  <a:cs typeface="Arial Unicode MS" panose="020B0604020202020204" pitchFamily="34" charset="-128"/>
                </a:rPr>
                <a:t>&amp; </a:t>
              </a:r>
              <a:r>
                <a:rPr lang="el-GR" alt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Διάχυση</a:t>
              </a:r>
              <a:endParaRPr lang="en-US" alt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58087" name="AutoShape 12">
              <a:extLst>
                <a:ext uri="{FF2B5EF4-FFF2-40B4-BE49-F238E27FC236}">
                  <a16:creationId xmlns:a16="http://schemas.microsoft.com/office/drawing/2014/main" id="{D5EFF104-EC0F-46FE-B650-CA89BF36E066}"/>
                </a:ext>
              </a:extLst>
            </p:cNvPr>
            <p:cNvSpPr>
              <a:spLocks noChangeArrowheads="1"/>
            </p:cNvSpPr>
            <p:nvPr/>
          </p:nvSpPr>
          <p:spPr bwMode="auto">
            <a:xfrm>
              <a:off x="4667" y="2833"/>
              <a:ext cx="761" cy="683"/>
            </a:xfrm>
            <a:prstGeom prst="roundRect">
              <a:avLst>
                <a:gd name="adj" fmla="val 16667"/>
              </a:avLst>
            </a:prstGeom>
            <a:gradFill rotWithShape="1">
              <a:gsLst>
                <a:gs pos="0">
                  <a:srgbClr val="FFFFFF"/>
                </a:gs>
                <a:gs pos="100000">
                  <a:srgbClr val="FF9933"/>
                </a:gs>
              </a:gsLst>
              <a:path path="shape">
                <a:fillToRect l="50000" t="50000" r="50000" b="50000"/>
              </a:path>
            </a:gradFill>
            <a:ln w="12700" algn="ctr">
              <a:solidFill>
                <a:schemeClr val="bg1"/>
              </a:solidFill>
              <a:round/>
              <a:headEnd/>
              <a:tailEnd type="none" w="lg" len="med"/>
            </a:ln>
          </p:spPr>
          <p:txBody>
            <a:bodyPr lIns="94348" tIns="47174" rIns="94348" bIns="47174" anchor="ctr"/>
            <a:lstStyle>
              <a:lvl1pPr defTabSz="942975">
                <a:spcBef>
                  <a:spcPct val="20000"/>
                </a:spcBef>
                <a:buFont typeface="Arial" panose="020B0604020202020204" pitchFamily="34" charset="0"/>
                <a:buChar char="•"/>
                <a:defRPr sz="3200">
                  <a:solidFill>
                    <a:schemeClr val="bg1"/>
                  </a:solidFill>
                  <a:latin typeface="Calibri" panose="020F0502020204030204" pitchFamily="34" charset="0"/>
                  <a:cs typeface="Arial" panose="020B0604020202020204" pitchFamily="34" charset="0"/>
                </a:defRPr>
              </a:lvl1pPr>
              <a:lvl2pPr marL="742950" indent="-285750" defTabSz="942975">
                <a:spcBef>
                  <a:spcPct val="20000"/>
                </a:spcBef>
                <a:buFont typeface="Arial" panose="020B0604020202020204" pitchFamily="34" charset="0"/>
                <a:buChar char="–"/>
                <a:defRPr sz="2800">
                  <a:solidFill>
                    <a:schemeClr val="bg1"/>
                  </a:solidFill>
                  <a:latin typeface="Calibri" panose="020F0502020204030204" pitchFamily="34" charset="0"/>
                  <a:cs typeface="Arial" panose="020B0604020202020204" pitchFamily="34" charset="0"/>
                </a:defRPr>
              </a:lvl2pPr>
              <a:lvl3pPr marL="1143000" indent="-228600" defTabSz="942975">
                <a:spcBef>
                  <a:spcPct val="20000"/>
                </a:spcBef>
                <a:buFont typeface="Arial" panose="020B0604020202020204" pitchFamily="34" charset="0"/>
                <a:buChar char="•"/>
                <a:defRPr sz="2400">
                  <a:solidFill>
                    <a:schemeClr val="bg1"/>
                  </a:solidFill>
                  <a:latin typeface="Calibri" panose="020F0502020204030204" pitchFamily="34" charset="0"/>
                  <a:cs typeface="Arial" panose="020B0604020202020204" pitchFamily="34" charset="0"/>
                </a:defRPr>
              </a:lvl3pPr>
              <a:lvl4pPr marL="1600200" indent="-228600" defTabSz="942975">
                <a:spcBef>
                  <a:spcPct val="20000"/>
                </a:spcBef>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4pPr>
              <a:lvl5pPr marL="2057400" indent="-228600" defTabSz="942975">
                <a:spcBef>
                  <a:spcPct val="20000"/>
                </a:spcBef>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5pPr>
              <a:lvl6pPr marL="25146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6pPr>
              <a:lvl7pPr marL="29718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7pPr>
              <a:lvl8pPr marL="34290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8pPr>
              <a:lvl9pPr marL="38862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9pPr>
            </a:lstStyle>
            <a:p>
              <a:pPr algn="ctr" eaLnBrk="0" fontAlgn="base" hangingPunct="0">
                <a:spcAft>
                  <a:spcPct val="0"/>
                </a:spcAft>
                <a:buSzPct val="80000"/>
                <a:buNone/>
              </a:pPr>
              <a:r>
                <a:rPr lang="el-GR" alt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Μάθηση</a:t>
              </a:r>
              <a:r>
                <a:rPr lang="en-GB" altLang="el-GR" sz="1600" b="1">
                  <a:solidFill>
                    <a:srgbClr val="000000"/>
                  </a:solidFill>
                  <a:latin typeface="Gill Sans MT" panose="020B0502020104020203" pitchFamily="34" charset="0"/>
                  <a:ea typeface="Arial Unicode MS" panose="020B0604020202020204" pitchFamily="34" charset="-128"/>
                  <a:cs typeface="Arial Unicode MS" panose="020B0604020202020204" pitchFamily="34" charset="-128"/>
                </a:rPr>
                <a:t> &amp; </a:t>
              </a:r>
              <a:r>
                <a:rPr lang="el-GR" alt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Ανάπτυξη</a:t>
              </a:r>
              <a:endParaRPr lang="en-US" alt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58088" name="AutoShape 13">
              <a:extLst>
                <a:ext uri="{FF2B5EF4-FFF2-40B4-BE49-F238E27FC236}">
                  <a16:creationId xmlns:a16="http://schemas.microsoft.com/office/drawing/2014/main" id="{67C2F329-B07A-4863-84BF-FB3E03782DBF}"/>
                </a:ext>
              </a:extLst>
            </p:cNvPr>
            <p:cNvSpPr>
              <a:spLocks noChangeArrowheads="1"/>
            </p:cNvSpPr>
            <p:nvPr/>
          </p:nvSpPr>
          <p:spPr bwMode="auto">
            <a:xfrm>
              <a:off x="3033" y="2833"/>
              <a:ext cx="762" cy="683"/>
            </a:xfrm>
            <a:prstGeom prst="roundRect">
              <a:avLst>
                <a:gd name="adj" fmla="val 16667"/>
              </a:avLst>
            </a:prstGeom>
            <a:gradFill rotWithShape="1">
              <a:gsLst>
                <a:gs pos="0">
                  <a:srgbClr val="FFFFFF"/>
                </a:gs>
                <a:gs pos="100000">
                  <a:srgbClr val="FF9933"/>
                </a:gs>
              </a:gsLst>
              <a:path path="shape">
                <a:fillToRect l="50000" t="50000" r="50000" b="50000"/>
              </a:path>
            </a:gradFill>
            <a:ln w="12700" algn="ctr">
              <a:solidFill>
                <a:schemeClr val="bg1"/>
              </a:solidFill>
              <a:round/>
              <a:headEnd/>
              <a:tailEnd type="none" w="lg" len="med"/>
            </a:ln>
          </p:spPr>
          <p:txBody>
            <a:bodyPr lIns="94348" tIns="47174" rIns="94348" bIns="47174" anchor="ctr"/>
            <a:lstStyle>
              <a:lvl1pPr defTabSz="942975">
                <a:spcBef>
                  <a:spcPct val="20000"/>
                </a:spcBef>
                <a:buFont typeface="Arial" panose="020B0604020202020204" pitchFamily="34" charset="0"/>
                <a:buChar char="•"/>
                <a:defRPr sz="3200">
                  <a:solidFill>
                    <a:schemeClr val="bg1"/>
                  </a:solidFill>
                  <a:latin typeface="Calibri" panose="020F0502020204030204" pitchFamily="34" charset="0"/>
                  <a:cs typeface="Arial" panose="020B0604020202020204" pitchFamily="34" charset="0"/>
                </a:defRPr>
              </a:lvl1pPr>
              <a:lvl2pPr marL="742950" indent="-285750" defTabSz="942975">
                <a:spcBef>
                  <a:spcPct val="20000"/>
                </a:spcBef>
                <a:buFont typeface="Arial" panose="020B0604020202020204" pitchFamily="34" charset="0"/>
                <a:buChar char="–"/>
                <a:defRPr sz="2800">
                  <a:solidFill>
                    <a:schemeClr val="bg1"/>
                  </a:solidFill>
                  <a:latin typeface="Calibri" panose="020F0502020204030204" pitchFamily="34" charset="0"/>
                  <a:cs typeface="Arial" panose="020B0604020202020204" pitchFamily="34" charset="0"/>
                </a:defRPr>
              </a:lvl2pPr>
              <a:lvl3pPr marL="1143000" indent="-228600" defTabSz="942975">
                <a:spcBef>
                  <a:spcPct val="20000"/>
                </a:spcBef>
                <a:buFont typeface="Arial" panose="020B0604020202020204" pitchFamily="34" charset="0"/>
                <a:buChar char="•"/>
                <a:defRPr sz="2400">
                  <a:solidFill>
                    <a:schemeClr val="bg1"/>
                  </a:solidFill>
                  <a:latin typeface="Calibri" panose="020F0502020204030204" pitchFamily="34" charset="0"/>
                  <a:cs typeface="Arial" panose="020B0604020202020204" pitchFamily="34" charset="0"/>
                </a:defRPr>
              </a:lvl3pPr>
              <a:lvl4pPr marL="1600200" indent="-228600" defTabSz="942975">
                <a:spcBef>
                  <a:spcPct val="20000"/>
                </a:spcBef>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4pPr>
              <a:lvl5pPr marL="2057400" indent="-228600" defTabSz="942975">
                <a:spcBef>
                  <a:spcPct val="20000"/>
                </a:spcBef>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5pPr>
              <a:lvl6pPr marL="25146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6pPr>
              <a:lvl7pPr marL="29718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7pPr>
              <a:lvl8pPr marL="34290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8pPr>
              <a:lvl9pPr marL="38862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9pPr>
            </a:lstStyle>
            <a:p>
              <a:pPr algn="ctr" eaLnBrk="0" fontAlgn="base" hangingPunct="0">
                <a:spcAft>
                  <a:spcPct val="0"/>
                </a:spcAft>
                <a:buSzPct val="80000"/>
                <a:buNone/>
              </a:pPr>
              <a:r>
                <a:rPr lang="el-GR" alt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Γνώση</a:t>
              </a:r>
              <a:r>
                <a:rPr lang="en-GB" altLang="el-GR" sz="1600" b="1">
                  <a:solidFill>
                    <a:srgbClr val="000000"/>
                  </a:solidFill>
                  <a:latin typeface="Gill Sans MT" panose="020B0502020104020203" pitchFamily="34" charset="0"/>
                  <a:ea typeface="Arial Unicode MS" panose="020B0604020202020204" pitchFamily="34" charset="-128"/>
                  <a:cs typeface="Arial Unicode MS" panose="020B0604020202020204" pitchFamily="34" charset="-128"/>
                </a:rPr>
                <a:t> &amp; </a:t>
              </a:r>
              <a:r>
                <a:rPr lang="el-GR" alt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Μνήμη</a:t>
              </a:r>
              <a:endParaRPr lang="en-US" alt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58089" name="AutoShape 14">
              <a:extLst>
                <a:ext uri="{FF2B5EF4-FFF2-40B4-BE49-F238E27FC236}">
                  <a16:creationId xmlns:a16="http://schemas.microsoft.com/office/drawing/2014/main" id="{AE002878-C222-4813-BD94-5C9437DD08F8}"/>
                </a:ext>
              </a:extLst>
            </p:cNvPr>
            <p:cNvSpPr>
              <a:spLocks noChangeArrowheads="1"/>
            </p:cNvSpPr>
            <p:nvPr/>
          </p:nvSpPr>
          <p:spPr bwMode="auto">
            <a:xfrm>
              <a:off x="3033" y="1121"/>
              <a:ext cx="762" cy="683"/>
            </a:xfrm>
            <a:prstGeom prst="roundRect">
              <a:avLst>
                <a:gd name="adj" fmla="val 16667"/>
              </a:avLst>
            </a:prstGeom>
            <a:gradFill rotWithShape="1">
              <a:gsLst>
                <a:gs pos="0">
                  <a:srgbClr val="FFFFFF"/>
                </a:gs>
                <a:gs pos="100000">
                  <a:srgbClr val="FF9933"/>
                </a:gs>
              </a:gsLst>
              <a:path path="shape">
                <a:fillToRect l="50000" t="50000" r="50000" b="50000"/>
              </a:path>
            </a:gradFill>
            <a:ln w="12700" algn="ctr">
              <a:solidFill>
                <a:schemeClr val="bg1"/>
              </a:solidFill>
              <a:round/>
              <a:headEnd/>
              <a:tailEnd type="none" w="lg" len="med"/>
            </a:ln>
          </p:spPr>
          <p:txBody>
            <a:bodyPr lIns="94348" tIns="47174" rIns="94348" bIns="47174" anchor="ctr"/>
            <a:lstStyle>
              <a:lvl1pPr defTabSz="942975">
                <a:spcBef>
                  <a:spcPct val="20000"/>
                </a:spcBef>
                <a:buFont typeface="Arial" panose="020B0604020202020204" pitchFamily="34" charset="0"/>
                <a:buChar char="•"/>
                <a:defRPr sz="3200">
                  <a:solidFill>
                    <a:schemeClr val="bg1"/>
                  </a:solidFill>
                  <a:latin typeface="Calibri" panose="020F0502020204030204" pitchFamily="34" charset="0"/>
                  <a:cs typeface="Arial" panose="020B0604020202020204" pitchFamily="34" charset="0"/>
                </a:defRPr>
              </a:lvl1pPr>
              <a:lvl2pPr marL="742950" indent="-285750" defTabSz="942975">
                <a:spcBef>
                  <a:spcPct val="20000"/>
                </a:spcBef>
                <a:buFont typeface="Arial" panose="020B0604020202020204" pitchFamily="34" charset="0"/>
                <a:buChar char="–"/>
                <a:defRPr sz="2800">
                  <a:solidFill>
                    <a:schemeClr val="bg1"/>
                  </a:solidFill>
                  <a:latin typeface="Calibri" panose="020F0502020204030204" pitchFamily="34" charset="0"/>
                  <a:cs typeface="Arial" panose="020B0604020202020204" pitchFamily="34" charset="0"/>
                </a:defRPr>
              </a:lvl2pPr>
              <a:lvl3pPr marL="1143000" indent="-228600" defTabSz="942975">
                <a:spcBef>
                  <a:spcPct val="20000"/>
                </a:spcBef>
                <a:buFont typeface="Arial" panose="020B0604020202020204" pitchFamily="34" charset="0"/>
                <a:buChar char="•"/>
                <a:defRPr sz="2400">
                  <a:solidFill>
                    <a:schemeClr val="bg1"/>
                  </a:solidFill>
                  <a:latin typeface="Calibri" panose="020F0502020204030204" pitchFamily="34" charset="0"/>
                  <a:cs typeface="Arial" panose="020B0604020202020204" pitchFamily="34" charset="0"/>
                </a:defRPr>
              </a:lvl3pPr>
              <a:lvl4pPr marL="1600200" indent="-228600" defTabSz="942975">
                <a:spcBef>
                  <a:spcPct val="20000"/>
                </a:spcBef>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4pPr>
              <a:lvl5pPr marL="2057400" indent="-228600" defTabSz="942975">
                <a:spcBef>
                  <a:spcPct val="20000"/>
                </a:spcBef>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5pPr>
              <a:lvl6pPr marL="25146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6pPr>
              <a:lvl7pPr marL="29718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7pPr>
              <a:lvl8pPr marL="34290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8pPr>
              <a:lvl9pPr marL="38862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9pPr>
            </a:lstStyle>
            <a:p>
              <a:pPr algn="ctr" eaLnBrk="0" fontAlgn="base" hangingPunct="0">
                <a:spcAft>
                  <a:spcPct val="0"/>
                </a:spcAft>
                <a:buSzPct val="80000"/>
                <a:buNone/>
              </a:pPr>
              <a:r>
                <a:rPr lang="el-GR" alt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Αντίληψη</a:t>
              </a:r>
              <a:r>
                <a:rPr lang="en-GB" altLang="el-GR" sz="1600" b="1">
                  <a:solidFill>
                    <a:srgbClr val="000000"/>
                  </a:solidFill>
                  <a:latin typeface="Gill Sans MT" panose="020B0502020104020203" pitchFamily="34" charset="0"/>
                  <a:ea typeface="Arial Unicode MS" panose="020B0604020202020204" pitchFamily="34" charset="-128"/>
                  <a:cs typeface="Arial Unicode MS" panose="020B0604020202020204" pitchFamily="34" charset="-128"/>
                </a:rPr>
                <a:t> &amp;</a:t>
              </a:r>
              <a:r>
                <a:rPr lang="el-GR" alt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 Εποπτεία</a:t>
              </a:r>
              <a:endParaRPr lang="en-US" alt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58090" name="AutoShape 15">
              <a:extLst>
                <a:ext uri="{FF2B5EF4-FFF2-40B4-BE49-F238E27FC236}">
                  <a16:creationId xmlns:a16="http://schemas.microsoft.com/office/drawing/2014/main" id="{170B1CDD-9CAF-40D7-8D34-A0C357C58432}"/>
                </a:ext>
              </a:extLst>
            </p:cNvPr>
            <p:cNvSpPr>
              <a:spLocks noChangeArrowheads="1"/>
            </p:cNvSpPr>
            <p:nvPr/>
          </p:nvSpPr>
          <p:spPr bwMode="auto">
            <a:xfrm>
              <a:off x="4667" y="1121"/>
              <a:ext cx="761" cy="683"/>
            </a:xfrm>
            <a:prstGeom prst="roundRect">
              <a:avLst>
                <a:gd name="adj" fmla="val 16667"/>
              </a:avLst>
            </a:prstGeom>
            <a:gradFill rotWithShape="1">
              <a:gsLst>
                <a:gs pos="0">
                  <a:srgbClr val="FFFFFF"/>
                </a:gs>
                <a:gs pos="100000">
                  <a:srgbClr val="FF9933"/>
                </a:gs>
              </a:gsLst>
              <a:path path="shape">
                <a:fillToRect l="50000" t="50000" r="50000" b="50000"/>
              </a:path>
            </a:gradFill>
            <a:ln w="12700" algn="ctr">
              <a:solidFill>
                <a:schemeClr val="bg1"/>
              </a:solidFill>
              <a:round/>
              <a:headEnd/>
              <a:tailEnd type="none" w="lg" len="med"/>
            </a:ln>
          </p:spPr>
          <p:txBody>
            <a:bodyPr lIns="94348" tIns="47174" rIns="94348" bIns="47174" anchor="ctr"/>
            <a:lstStyle>
              <a:lvl1pPr defTabSz="942975">
                <a:spcBef>
                  <a:spcPct val="20000"/>
                </a:spcBef>
                <a:buFont typeface="Arial" panose="020B0604020202020204" pitchFamily="34" charset="0"/>
                <a:buChar char="•"/>
                <a:defRPr sz="3200">
                  <a:solidFill>
                    <a:schemeClr val="bg1"/>
                  </a:solidFill>
                  <a:latin typeface="Calibri" panose="020F0502020204030204" pitchFamily="34" charset="0"/>
                  <a:cs typeface="Arial" panose="020B0604020202020204" pitchFamily="34" charset="0"/>
                </a:defRPr>
              </a:lvl1pPr>
              <a:lvl2pPr marL="742950" indent="-285750" defTabSz="942975">
                <a:spcBef>
                  <a:spcPct val="20000"/>
                </a:spcBef>
                <a:buFont typeface="Arial" panose="020B0604020202020204" pitchFamily="34" charset="0"/>
                <a:buChar char="–"/>
                <a:defRPr sz="2800">
                  <a:solidFill>
                    <a:schemeClr val="bg1"/>
                  </a:solidFill>
                  <a:latin typeface="Calibri" panose="020F0502020204030204" pitchFamily="34" charset="0"/>
                  <a:cs typeface="Arial" panose="020B0604020202020204" pitchFamily="34" charset="0"/>
                </a:defRPr>
              </a:lvl2pPr>
              <a:lvl3pPr marL="1143000" indent="-228600" defTabSz="942975">
                <a:spcBef>
                  <a:spcPct val="20000"/>
                </a:spcBef>
                <a:buFont typeface="Arial" panose="020B0604020202020204" pitchFamily="34" charset="0"/>
                <a:buChar char="•"/>
                <a:defRPr sz="2400">
                  <a:solidFill>
                    <a:schemeClr val="bg1"/>
                  </a:solidFill>
                  <a:latin typeface="Calibri" panose="020F0502020204030204" pitchFamily="34" charset="0"/>
                  <a:cs typeface="Arial" panose="020B0604020202020204" pitchFamily="34" charset="0"/>
                </a:defRPr>
              </a:lvl3pPr>
              <a:lvl4pPr marL="1600200" indent="-228600" defTabSz="942975">
                <a:spcBef>
                  <a:spcPct val="20000"/>
                </a:spcBef>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4pPr>
              <a:lvl5pPr marL="2057400" indent="-228600" defTabSz="942975">
                <a:spcBef>
                  <a:spcPct val="20000"/>
                </a:spcBef>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5pPr>
              <a:lvl6pPr marL="25146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6pPr>
              <a:lvl7pPr marL="29718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7pPr>
              <a:lvl8pPr marL="34290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8pPr>
              <a:lvl9pPr marL="38862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9pPr>
            </a:lstStyle>
            <a:p>
              <a:pPr algn="ctr" eaLnBrk="0" fontAlgn="base" hangingPunct="0">
                <a:spcAft>
                  <a:spcPct val="0"/>
                </a:spcAft>
                <a:buSzPct val="80000"/>
                <a:buNone/>
              </a:pPr>
              <a:r>
                <a:rPr lang="el-GR" alt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Απόφαση</a:t>
              </a:r>
              <a:r>
                <a:rPr lang="en-GB" altLang="el-GR" sz="1600" b="1">
                  <a:solidFill>
                    <a:srgbClr val="000000"/>
                  </a:solidFill>
                  <a:latin typeface="Gill Sans MT" panose="020B0502020104020203" pitchFamily="34" charset="0"/>
                  <a:ea typeface="Arial Unicode MS" panose="020B0604020202020204" pitchFamily="34" charset="-128"/>
                  <a:cs typeface="Arial Unicode MS" panose="020B0604020202020204" pitchFamily="34" charset="-128"/>
                </a:rPr>
                <a:t> &amp; </a:t>
              </a:r>
              <a:r>
                <a:rPr lang="el-GR" alt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Δράση</a:t>
              </a:r>
              <a:endParaRPr lang="en-US" alt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0496" name="AutoShape 16" descr="Stationery">
              <a:extLst>
                <a:ext uri="{FF2B5EF4-FFF2-40B4-BE49-F238E27FC236}">
                  <a16:creationId xmlns:a16="http://schemas.microsoft.com/office/drawing/2014/main" id="{A07D4536-6B26-4C25-B2D3-8674EAE97DCD}"/>
                </a:ext>
              </a:extLst>
            </p:cNvPr>
            <p:cNvSpPr>
              <a:spLocks noChangeArrowheads="1"/>
            </p:cNvSpPr>
            <p:nvPr/>
          </p:nvSpPr>
          <p:spPr bwMode="auto">
            <a:xfrm>
              <a:off x="3614" y="1874"/>
              <a:ext cx="1233" cy="887"/>
            </a:xfrm>
            <a:prstGeom prst="bevel">
              <a:avLst>
                <a:gd name="adj" fmla="val 12500"/>
              </a:avLst>
            </a:prstGeom>
            <a:blipFill dpi="0" rotWithShape="1">
              <a:blip r:embed="rId3" cstate="print"/>
              <a:srcRect/>
              <a:tile tx="0" ty="0" sx="100000" sy="100000" flip="none" algn="tl"/>
            </a:blipFill>
            <a:ln w="12700">
              <a:solidFill>
                <a:schemeClr val="bg1"/>
              </a:solidFill>
              <a:miter lim="800000"/>
              <a:headEnd/>
              <a:tailEnd type="none" w="lg" len="med"/>
            </a:ln>
          </p:spPr>
          <p:txBody>
            <a:bodyPr lIns="94348" tIns="47174" rIns="94348" bIns="47174" anchor="ctr"/>
            <a:lstStyle/>
            <a:p>
              <a:pPr algn="ctr" defTabSz="942975" eaLnBrk="0" fontAlgn="base" hangingPunct="0">
                <a:spcBef>
                  <a:spcPct val="20000"/>
                </a:spcBef>
                <a:spcAft>
                  <a:spcPct val="0"/>
                </a:spcAft>
                <a:buSzPct val="80000"/>
                <a:defRPr/>
              </a:pPr>
              <a:r>
                <a:rPr lang="en-GB" sz="1600" b="1">
                  <a:solidFill>
                    <a:srgbClr val="000000"/>
                  </a:solidFill>
                  <a:latin typeface="Gill Sans MT" pitchFamily="34" charset="0"/>
                  <a:ea typeface="Arial Unicode MS" panose="020B0604020202020204" pitchFamily="34" charset="-128"/>
                  <a:cs typeface="Arial"/>
                </a:rPr>
                <a:t>WIGO</a:t>
              </a:r>
            </a:p>
            <a:p>
              <a:pPr algn="ctr" defTabSz="942975" eaLnBrk="0" fontAlgn="base" hangingPunct="0">
                <a:spcBef>
                  <a:spcPct val="20000"/>
                </a:spcBef>
                <a:spcAft>
                  <a:spcPct val="0"/>
                </a:spcAft>
                <a:buSzPct val="80000"/>
                <a:defRPr/>
              </a:pPr>
              <a:r>
                <a:rPr lang="en-GB" sz="1600" b="1">
                  <a:solidFill>
                    <a:srgbClr val="000000"/>
                  </a:solidFill>
                  <a:latin typeface="Gill Sans MT" pitchFamily="34" charset="0"/>
                  <a:ea typeface="Arial Unicode MS" panose="020B0604020202020204" pitchFamily="34" charset="-128"/>
                  <a:cs typeface="Arial"/>
                </a:rPr>
                <a:t>(what is going on)</a:t>
              </a:r>
              <a:endParaRPr lang="en-US" sz="1600" b="1">
                <a:solidFill>
                  <a:srgbClr val="000000"/>
                </a:solidFill>
                <a:latin typeface="Gill Sans MT" pitchFamily="34" charset="0"/>
                <a:ea typeface="Arial Unicode MS" panose="020B0604020202020204" pitchFamily="34" charset="-128"/>
                <a:cs typeface="Arial"/>
              </a:endParaRPr>
            </a:p>
          </p:txBody>
        </p:sp>
        <p:cxnSp>
          <p:nvCxnSpPr>
            <p:cNvPr id="558092" name="AutoShape 17">
              <a:extLst>
                <a:ext uri="{FF2B5EF4-FFF2-40B4-BE49-F238E27FC236}">
                  <a16:creationId xmlns:a16="http://schemas.microsoft.com/office/drawing/2014/main" id="{BDDB9E88-E3BA-4736-B6A1-B55FA654A2E6}"/>
                </a:ext>
              </a:extLst>
            </p:cNvPr>
            <p:cNvCxnSpPr>
              <a:cxnSpLocks noChangeShapeType="1"/>
              <a:stCxn id="558085" idx="1"/>
              <a:endCxn id="558088" idx="1"/>
            </p:cNvCxnSpPr>
            <p:nvPr/>
          </p:nvCxnSpPr>
          <p:spPr bwMode="auto">
            <a:xfrm rot="10800000" flipH="1" flipV="1">
              <a:off x="3033" y="812"/>
              <a:ext cx="1" cy="2363"/>
            </a:xfrm>
            <a:prstGeom prst="bentConnector3">
              <a:avLst>
                <a:gd name="adj1" fmla="val -14400005"/>
              </a:avLst>
            </a:prstGeom>
            <a:noFill/>
            <a:ln w="12700">
              <a:solidFill>
                <a:schemeClr val="bg1"/>
              </a:solidFill>
              <a:miter lim="800000"/>
              <a:headEnd type="triangle" w="lg" len="lg"/>
              <a:tailEnd type="triangle" w="lg" len="lg"/>
            </a:ln>
            <a:extLst>
              <a:ext uri="{909E8E84-426E-40DD-AFC4-6F175D3DCCD1}">
                <a14:hiddenFill xmlns:a14="http://schemas.microsoft.com/office/drawing/2010/main">
                  <a:noFill/>
                </a14:hiddenFill>
              </a:ext>
            </a:extLst>
          </p:spPr>
        </p:cxnSp>
        <p:cxnSp>
          <p:nvCxnSpPr>
            <p:cNvPr id="558093" name="AutoShape 18">
              <a:extLst>
                <a:ext uri="{FF2B5EF4-FFF2-40B4-BE49-F238E27FC236}">
                  <a16:creationId xmlns:a16="http://schemas.microsoft.com/office/drawing/2014/main" id="{B724D0B7-1085-4652-87B3-BA15296228BA}"/>
                </a:ext>
              </a:extLst>
            </p:cNvPr>
            <p:cNvCxnSpPr>
              <a:cxnSpLocks noChangeShapeType="1"/>
              <a:stCxn id="558086" idx="1"/>
              <a:endCxn id="558089" idx="1"/>
            </p:cNvCxnSpPr>
            <p:nvPr/>
          </p:nvCxnSpPr>
          <p:spPr bwMode="auto">
            <a:xfrm rot="10800000" flipH="1">
              <a:off x="3033" y="1463"/>
              <a:ext cx="1" cy="2363"/>
            </a:xfrm>
            <a:prstGeom prst="bentConnector3">
              <a:avLst>
                <a:gd name="adj1" fmla="val -14400005"/>
              </a:avLst>
            </a:prstGeom>
            <a:noFill/>
            <a:ln w="12700">
              <a:solidFill>
                <a:schemeClr val="bg1"/>
              </a:solidFill>
              <a:miter lim="800000"/>
              <a:headEnd type="triangle" w="lg" len="lg"/>
              <a:tailEnd type="triangle" w="lg" len="lg"/>
            </a:ln>
            <a:extLst>
              <a:ext uri="{909E8E84-426E-40DD-AFC4-6F175D3DCCD1}">
                <a14:hiddenFill xmlns:a14="http://schemas.microsoft.com/office/drawing/2010/main">
                  <a:noFill/>
                </a14:hiddenFill>
              </a:ext>
            </a:extLst>
          </p:spPr>
        </p:cxnSp>
        <p:cxnSp>
          <p:nvCxnSpPr>
            <p:cNvPr id="558094" name="AutoShape 19">
              <a:extLst>
                <a:ext uri="{FF2B5EF4-FFF2-40B4-BE49-F238E27FC236}">
                  <a16:creationId xmlns:a16="http://schemas.microsoft.com/office/drawing/2014/main" id="{49A84968-D616-4625-9182-91459D680937}"/>
                </a:ext>
              </a:extLst>
            </p:cNvPr>
            <p:cNvCxnSpPr>
              <a:cxnSpLocks noChangeShapeType="1"/>
              <a:stCxn id="558085" idx="3"/>
              <a:endCxn id="558087" idx="3"/>
            </p:cNvCxnSpPr>
            <p:nvPr/>
          </p:nvCxnSpPr>
          <p:spPr bwMode="auto">
            <a:xfrm>
              <a:off x="5428" y="812"/>
              <a:ext cx="1" cy="2363"/>
            </a:xfrm>
            <a:prstGeom prst="bentConnector3">
              <a:avLst>
                <a:gd name="adj1" fmla="val 14400005"/>
              </a:avLst>
            </a:prstGeom>
            <a:noFill/>
            <a:ln w="12700">
              <a:solidFill>
                <a:schemeClr val="bg1"/>
              </a:solidFill>
              <a:miter lim="800000"/>
              <a:headEnd type="triangle" w="lg" len="lg"/>
              <a:tailEnd type="triangle" w="lg" len="lg"/>
            </a:ln>
            <a:extLst>
              <a:ext uri="{909E8E84-426E-40DD-AFC4-6F175D3DCCD1}">
                <a14:hiddenFill xmlns:a14="http://schemas.microsoft.com/office/drawing/2010/main">
                  <a:noFill/>
                </a14:hiddenFill>
              </a:ext>
            </a:extLst>
          </p:spPr>
        </p:cxnSp>
        <p:cxnSp>
          <p:nvCxnSpPr>
            <p:cNvPr id="558095" name="AutoShape 20">
              <a:extLst>
                <a:ext uri="{FF2B5EF4-FFF2-40B4-BE49-F238E27FC236}">
                  <a16:creationId xmlns:a16="http://schemas.microsoft.com/office/drawing/2014/main" id="{CD012DAD-00D4-4AE6-B976-8D3CECB9EA35}"/>
                </a:ext>
              </a:extLst>
            </p:cNvPr>
            <p:cNvCxnSpPr>
              <a:cxnSpLocks noChangeShapeType="1"/>
              <a:stCxn id="558090" idx="3"/>
              <a:endCxn id="558086" idx="3"/>
            </p:cNvCxnSpPr>
            <p:nvPr/>
          </p:nvCxnSpPr>
          <p:spPr bwMode="auto">
            <a:xfrm>
              <a:off x="5428" y="1463"/>
              <a:ext cx="1" cy="2363"/>
            </a:xfrm>
            <a:prstGeom prst="bentConnector3">
              <a:avLst>
                <a:gd name="adj1" fmla="val 14400005"/>
              </a:avLst>
            </a:prstGeom>
            <a:noFill/>
            <a:ln w="12700">
              <a:solidFill>
                <a:schemeClr val="bg1"/>
              </a:solidFill>
              <a:miter lim="800000"/>
              <a:headEnd type="triangle" w="lg" len="lg"/>
              <a:tailEnd type="triangle" w="lg" len="lg"/>
            </a:ln>
            <a:extLst>
              <a:ext uri="{909E8E84-426E-40DD-AFC4-6F175D3DCCD1}">
                <a14:hiddenFill xmlns:a14="http://schemas.microsoft.com/office/drawing/2010/main">
                  <a:noFill/>
                </a14:hiddenFill>
              </a:ext>
            </a:extLst>
          </p:spPr>
        </p:cxnSp>
        <p:cxnSp>
          <p:nvCxnSpPr>
            <p:cNvPr id="558096" name="AutoShape 21">
              <a:extLst>
                <a:ext uri="{FF2B5EF4-FFF2-40B4-BE49-F238E27FC236}">
                  <a16:creationId xmlns:a16="http://schemas.microsoft.com/office/drawing/2014/main" id="{14FBCE0E-8254-45E4-B962-DC775367A485}"/>
                </a:ext>
              </a:extLst>
            </p:cNvPr>
            <p:cNvCxnSpPr>
              <a:cxnSpLocks noChangeShapeType="1"/>
              <a:stCxn id="558088" idx="3"/>
              <a:endCxn id="558087" idx="1"/>
            </p:cNvCxnSpPr>
            <p:nvPr/>
          </p:nvCxnSpPr>
          <p:spPr bwMode="auto">
            <a:xfrm>
              <a:off x="3795" y="3176"/>
              <a:ext cx="872" cy="0"/>
            </a:xfrm>
            <a:prstGeom prst="straightConnector1">
              <a:avLst/>
            </a:prstGeom>
            <a:noFill/>
            <a:ln w="12700">
              <a:solidFill>
                <a:schemeClr val="bg1"/>
              </a:solidFill>
              <a:round/>
              <a:headEnd type="triangle" w="lg" len="lg"/>
              <a:tailEnd type="triangle" w="lg" len="lg"/>
            </a:ln>
            <a:extLst>
              <a:ext uri="{909E8E84-426E-40DD-AFC4-6F175D3DCCD1}">
                <a14:hiddenFill xmlns:a14="http://schemas.microsoft.com/office/drawing/2010/main">
                  <a:noFill/>
                </a14:hiddenFill>
              </a:ext>
            </a:extLst>
          </p:spPr>
        </p:cxnSp>
        <p:cxnSp>
          <p:nvCxnSpPr>
            <p:cNvPr id="558097" name="AutoShape 22">
              <a:extLst>
                <a:ext uri="{FF2B5EF4-FFF2-40B4-BE49-F238E27FC236}">
                  <a16:creationId xmlns:a16="http://schemas.microsoft.com/office/drawing/2014/main" id="{34F7A6CE-6E79-4D3D-86CD-438B62A7B9AA}"/>
                </a:ext>
              </a:extLst>
            </p:cNvPr>
            <p:cNvCxnSpPr>
              <a:cxnSpLocks noChangeShapeType="1"/>
              <a:stCxn id="558085" idx="2"/>
              <a:endCxn id="558089" idx="3"/>
            </p:cNvCxnSpPr>
            <p:nvPr/>
          </p:nvCxnSpPr>
          <p:spPr bwMode="auto">
            <a:xfrm rot="5400000">
              <a:off x="3807" y="1039"/>
              <a:ext cx="412" cy="436"/>
            </a:xfrm>
            <a:prstGeom prst="curvedConnector2">
              <a:avLst/>
            </a:prstGeom>
            <a:noFill/>
            <a:ln w="12700">
              <a:solidFill>
                <a:schemeClr val="bg1"/>
              </a:solidFill>
              <a:round/>
              <a:headEnd/>
              <a:tailEnd type="triangle" w="lg" len="lg"/>
            </a:ln>
            <a:extLst>
              <a:ext uri="{909E8E84-426E-40DD-AFC4-6F175D3DCCD1}">
                <a14:hiddenFill xmlns:a14="http://schemas.microsoft.com/office/drawing/2010/main">
                  <a:noFill/>
                </a14:hiddenFill>
              </a:ext>
            </a:extLst>
          </p:spPr>
        </p:cxnSp>
        <p:cxnSp>
          <p:nvCxnSpPr>
            <p:cNvPr id="558098" name="AutoShape 23">
              <a:extLst>
                <a:ext uri="{FF2B5EF4-FFF2-40B4-BE49-F238E27FC236}">
                  <a16:creationId xmlns:a16="http://schemas.microsoft.com/office/drawing/2014/main" id="{DCA22948-04F5-4027-A645-FF6E3D51CCA5}"/>
                </a:ext>
              </a:extLst>
            </p:cNvPr>
            <p:cNvCxnSpPr>
              <a:cxnSpLocks noChangeShapeType="1"/>
              <a:stCxn id="558085" idx="2"/>
              <a:endCxn id="558090" idx="1"/>
            </p:cNvCxnSpPr>
            <p:nvPr/>
          </p:nvCxnSpPr>
          <p:spPr bwMode="auto">
            <a:xfrm rot="16200000" flipH="1">
              <a:off x="4243" y="1039"/>
              <a:ext cx="412" cy="435"/>
            </a:xfrm>
            <a:prstGeom prst="curvedConnector2">
              <a:avLst/>
            </a:prstGeom>
            <a:noFill/>
            <a:ln w="12700">
              <a:solidFill>
                <a:schemeClr val="bg1"/>
              </a:solidFill>
              <a:round/>
              <a:headEnd/>
              <a:tailEnd type="triangle" w="lg" len="lg"/>
            </a:ln>
            <a:extLst>
              <a:ext uri="{909E8E84-426E-40DD-AFC4-6F175D3DCCD1}">
                <a14:hiddenFill xmlns:a14="http://schemas.microsoft.com/office/drawing/2010/main">
                  <a:noFill/>
                </a14:hiddenFill>
              </a:ext>
            </a:extLst>
          </p:spPr>
        </p:cxnSp>
        <p:cxnSp>
          <p:nvCxnSpPr>
            <p:cNvPr id="558099" name="AutoShape 24">
              <a:extLst>
                <a:ext uri="{FF2B5EF4-FFF2-40B4-BE49-F238E27FC236}">
                  <a16:creationId xmlns:a16="http://schemas.microsoft.com/office/drawing/2014/main" id="{1D5AA74B-E67C-47DA-A373-E94F4B07AA50}"/>
                </a:ext>
              </a:extLst>
            </p:cNvPr>
            <p:cNvCxnSpPr>
              <a:cxnSpLocks noChangeShapeType="1"/>
              <a:stCxn id="558090" idx="2"/>
              <a:endCxn id="20496" idx="1"/>
            </p:cNvCxnSpPr>
            <p:nvPr/>
          </p:nvCxnSpPr>
          <p:spPr bwMode="auto">
            <a:xfrm rot="5400000">
              <a:off x="4660" y="1932"/>
              <a:ext cx="515" cy="259"/>
            </a:xfrm>
            <a:prstGeom prst="curvedConnector2">
              <a:avLst/>
            </a:prstGeom>
            <a:noFill/>
            <a:ln w="12700">
              <a:solidFill>
                <a:schemeClr val="bg1"/>
              </a:solidFill>
              <a:round/>
              <a:headEnd/>
              <a:tailEnd type="triangle" w="lg" len="lg"/>
            </a:ln>
            <a:extLst>
              <a:ext uri="{909E8E84-426E-40DD-AFC4-6F175D3DCCD1}">
                <a14:hiddenFill xmlns:a14="http://schemas.microsoft.com/office/drawing/2010/main">
                  <a:noFill/>
                </a14:hiddenFill>
              </a:ext>
            </a:extLst>
          </p:spPr>
        </p:cxnSp>
        <p:cxnSp>
          <p:nvCxnSpPr>
            <p:cNvPr id="558100" name="AutoShape 25">
              <a:extLst>
                <a:ext uri="{FF2B5EF4-FFF2-40B4-BE49-F238E27FC236}">
                  <a16:creationId xmlns:a16="http://schemas.microsoft.com/office/drawing/2014/main" id="{1E44554E-7AE8-449C-9156-CD68D0FA1C10}"/>
                </a:ext>
              </a:extLst>
            </p:cNvPr>
            <p:cNvCxnSpPr>
              <a:cxnSpLocks noChangeShapeType="1"/>
              <a:stCxn id="20496" idx="0"/>
              <a:endCxn id="558087" idx="0"/>
            </p:cNvCxnSpPr>
            <p:nvPr/>
          </p:nvCxnSpPr>
          <p:spPr bwMode="auto">
            <a:xfrm>
              <a:off x="4847" y="2318"/>
              <a:ext cx="200" cy="515"/>
            </a:xfrm>
            <a:prstGeom prst="curvedConnector2">
              <a:avLst/>
            </a:prstGeom>
            <a:noFill/>
            <a:ln w="12700">
              <a:solidFill>
                <a:schemeClr val="bg1"/>
              </a:solidFill>
              <a:round/>
              <a:headEnd/>
              <a:tailEnd type="triangle" w="lg" len="lg"/>
            </a:ln>
            <a:extLst>
              <a:ext uri="{909E8E84-426E-40DD-AFC4-6F175D3DCCD1}">
                <a14:hiddenFill xmlns:a14="http://schemas.microsoft.com/office/drawing/2010/main">
                  <a:noFill/>
                </a14:hiddenFill>
              </a:ext>
            </a:extLst>
          </p:spPr>
        </p:cxnSp>
        <p:cxnSp>
          <p:nvCxnSpPr>
            <p:cNvPr id="558101" name="AutoShape 26">
              <a:extLst>
                <a:ext uri="{FF2B5EF4-FFF2-40B4-BE49-F238E27FC236}">
                  <a16:creationId xmlns:a16="http://schemas.microsoft.com/office/drawing/2014/main" id="{8C299B06-E38D-43CB-8988-42707F3E4663}"/>
                </a:ext>
              </a:extLst>
            </p:cNvPr>
            <p:cNvCxnSpPr>
              <a:cxnSpLocks noChangeShapeType="1"/>
              <a:stCxn id="20496" idx="4"/>
              <a:endCxn id="558088" idx="0"/>
            </p:cNvCxnSpPr>
            <p:nvPr/>
          </p:nvCxnSpPr>
          <p:spPr bwMode="auto">
            <a:xfrm rot="10800000" flipV="1">
              <a:off x="3414" y="2318"/>
              <a:ext cx="200" cy="515"/>
            </a:xfrm>
            <a:prstGeom prst="curvedConnector2">
              <a:avLst/>
            </a:prstGeom>
            <a:noFill/>
            <a:ln w="12700">
              <a:solidFill>
                <a:schemeClr val="bg1"/>
              </a:solidFill>
              <a:round/>
              <a:headEnd/>
              <a:tailEnd type="triangle" w="lg" len="lg"/>
            </a:ln>
            <a:extLst>
              <a:ext uri="{909E8E84-426E-40DD-AFC4-6F175D3DCCD1}">
                <a14:hiddenFill xmlns:a14="http://schemas.microsoft.com/office/drawing/2010/main">
                  <a:noFill/>
                </a14:hiddenFill>
              </a:ext>
            </a:extLst>
          </p:spPr>
        </p:cxnSp>
        <p:cxnSp>
          <p:nvCxnSpPr>
            <p:cNvPr id="558102" name="AutoShape 27">
              <a:extLst>
                <a:ext uri="{FF2B5EF4-FFF2-40B4-BE49-F238E27FC236}">
                  <a16:creationId xmlns:a16="http://schemas.microsoft.com/office/drawing/2014/main" id="{2DCD1CB7-8F0E-453D-9ABD-A80715549E40}"/>
                </a:ext>
              </a:extLst>
            </p:cNvPr>
            <p:cNvCxnSpPr>
              <a:cxnSpLocks noChangeShapeType="1"/>
              <a:stCxn id="558089" idx="2"/>
              <a:endCxn id="20496" idx="5"/>
            </p:cNvCxnSpPr>
            <p:nvPr/>
          </p:nvCxnSpPr>
          <p:spPr bwMode="auto">
            <a:xfrm rot="16200000" flipH="1">
              <a:off x="3286" y="1932"/>
              <a:ext cx="515" cy="259"/>
            </a:xfrm>
            <a:prstGeom prst="curvedConnector2">
              <a:avLst/>
            </a:prstGeom>
            <a:noFill/>
            <a:ln w="12700">
              <a:solidFill>
                <a:schemeClr val="bg1"/>
              </a:solidFill>
              <a:round/>
              <a:headEnd/>
              <a:tailEnd type="triangle" w="lg" len="lg"/>
            </a:ln>
            <a:extLst>
              <a:ext uri="{909E8E84-426E-40DD-AFC4-6F175D3DCCD1}">
                <a14:hiddenFill xmlns:a14="http://schemas.microsoft.com/office/drawing/2010/main">
                  <a:noFill/>
                </a14:hiddenFill>
              </a:ext>
            </a:extLst>
          </p:spPr>
        </p:cxnSp>
        <p:cxnSp>
          <p:nvCxnSpPr>
            <p:cNvPr id="558103" name="AutoShape 28">
              <a:extLst>
                <a:ext uri="{FF2B5EF4-FFF2-40B4-BE49-F238E27FC236}">
                  <a16:creationId xmlns:a16="http://schemas.microsoft.com/office/drawing/2014/main" id="{F8DA3AC1-AD69-4FB2-BC2E-1B945AD75F48}"/>
                </a:ext>
              </a:extLst>
            </p:cNvPr>
            <p:cNvCxnSpPr>
              <a:cxnSpLocks noChangeShapeType="1"/>
            </p:cNvCxnSpPr>
            <p:nvPr/>
          </p:nvCxnSpPr>
          <p:spPr bwMode="auto">
            <a:xfrm flipV="1">
              <a:off x="4250" y="1051"/>
              <a:ext cx="0" cy="823"/>
            </a:xfrm>
            <a:prstGeom prst="straightConnector1">
              <a:avLst/>
            </a:prstGeom>
            <a:noFill/>
            <a:ln w="76200">
              <a:solidFill>
                <a:schemeClr val="bg1"/>
              </a:solidFill>
              <a:round/>
              <a:headEnd/>
              <a:tailEnd type="triangle" w="lg" len="lg"/>
            </a:ln>
            <a:extLst>
              <a:ext uri="{909E8E84-426E-40DD-AFC4-6F175D3DCCD1}">
                <a14:hiddenFill xmlns:a14="http://schemas.microsoft.com/office/drawing/2010/main">
                  <a:noFill/>
                </a14:hiddenFill>
              </a:ext>
            </a:extLst>
          </p:spPr>
        </p:cxn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descr="Parchment">
            <a:extLst>
              <a:ext uri="{FF2B5EF4-FFF2-40B4-BE49-F238E27FC236}">
                <a16:creationId xmlns:a16="http://schemas.microsoft.com/office/drawing/2014/main" id="{D68CC9A0-6894-49AF-8BFC-511DEEF12BE2}"/>
              </a:ext>
            </a:extLst>
          </p:cNvPr>
          <p:cNvSpPr>
            <a:spLocks noChangeArrowheads="1"/>
          </p:cNvSpPr>
          <p:nvPr/>
        </p:nvSpPr>
        <p:spPr bwMode="auto">
          <a:xfrm>
            <a:off x="3863975" y="982663"/>
            <a:ext cx="4464050" cy="5759450"/>
          </a:xfrm>
          <a:prstGeom prst="rect">
            <a:avLst/>
          </a:prstGeom>
          <a:blipFill dpi="0" rotWithShape="1">
            <a:blip r:embed="rId2" cstate="print"/>
            <a:srcRect/>
            <a:tile tx="0" ty="0" sx="100000" sy="100000" flip="none" algn="tl"/>
          </a:blipFill>
          <a:ln w="12700" algn="ctr">
            <a:solidFill>
              <a:srgbClr val="CC0000"/>
            </a:solidFill>
            <a:miter lim="800000"/>
            <a:headEnd/>
            <a:tailEnd type="none" w="lg" len="med"/>
          </a:ln>
        </p:spPr>
        <p:txBody>
          <a:bodyPr lIns="94348" tIns="47174" rIns="94348" bIns="47174" anchor="ctr"/>
          <a:lstStyle/>
          <a:p>
            <a:pPr algn="ctr" defTabSz="942975" eaLnBrk="0" fontAlgn="base" hangingPunct="0">
              <a:spcBef>
                <a:spcPct val="20000"/>
              </a:spcBef>
              <a:spcAft>
                <a:spcPct val="0"/>
              </a:spcAft>
              <a:buSzPct val="80000"/>
              <a:defRPr/>
            </a:pPr>
            <a:endParaRPr lang="en-GB" sz="1600" b="1">
              <a:solidFill>
                <a:srgbClr val="000000"/>
              </a:solidFill>
              <a:latin typeface="Arial" charset="0"/>
              <a:ea typeface="Arial Unicode MS" panose="020B0604020202020204" pitchFamily="34" charset="-128"/>
              <a:cs typeface="Arial"/>
            </a:endParaRPr>
          </a:p>
        </p:txBody>
      </p:sp>
      <p:sp>
        <p:nvSpPr>
          <p:cNvPr id="559107" name="Rectangle 3">
            <a:extLst>
              <a:ext uri="{FF2B5EF4-FFF2-40B4-BE49-F238E27FC236}">
                <a16:creationId xmlns:a16="http://schemas.microsoft.com/office/drawing/2014/main" id="{E0107BAC-BD0A-440D-981D-375600F661D6}"/>
              </a:ext>
            </a:extLst>
          </p:cNvPr>
          <p:cNvSpPr>
            <a:spLocks noGrp="1"/>
          </p:cNvSpPr>
          <p:nvPr>
            <p:ph type="title" idx="4294967295"/>
          </p:nvPr>
        </p:nvSpPr>
        <p:spPr>
          <a:xfrm>
            <a:off x="1981200" y="274638"/>
            <a:ext cx="8229600" cy="609600"/>
          </a:xfrm>
        </p:spPr>
        <p:txBody>
          <a:bodyPr/>
          <a:lstStyle/>
          <a:p>
            <a:pPr eaLnBrk="1" hangingPunct="1"/>
            <a:r>
              <a:rPr lang="el-GR" altLang="el-GR"/>
              <a:t>Υποστηρικτικές Τεχνολογίες</a:t>
            </a:r>
            <a:endParaRPr lang="en-US" altLang="el-GR"/>
          </a:p>
        </p:txBody>
      </p:sp>
      <p:grpSp>
        <p:nvGrpSpPr>
          <p:cNvPr id="559108" name="Group 4">
            <a:extLst>
              <a:ext uri="{FF2B5EF4-FFF2-40B4-BE49-F238E27FC236}">
                <a16:creationId xmlns:a16="http://schemas.microsoft.com/office/drawing/2014/main" id="{FC91190E-4C9F-447D-AF9B-5DE1E7F4397C}"/>
              </a:ext>
            </a:extLst>
          </p:cNvPr>
          <p:cNvGrpSpPr>
            <a:grpSpLocks/>
          </p:cNvGrpSpPr>
          <p:nvPr/>
        </p:nvGrpSpPr>
        <p:grpSpPr bwMode="auto">
          <a:xfrm>
            <a:off x="4194175" y="1125539"/>
            <a:ext cx="3803650" cy="5545137"/>
            <a:chOff x="1944" y="572"/>
            <a:chExt cx="2396" cy="3493"/>
          </a:xfrm>
        </p:grpSpPr>
        <p:sp>
          <p:nvSpPr>
            <p:cNvPr id="559118" name="AutoShape 5">
              <a:extLst>
                <a:ext uri="{FF2B5EF4-FFF2-40B4-BE49-F238E27FC236}">
                  <a16:creationId xmlns:a16="http://schemas.microsoft.com/office/drawing/2014/main" id="{1619473C-D085-4F45-ABDF-B2F1BBD3652F}"/>
                </a:ext>
              </a:extLst>
            </p:cNvPr>
            <p:cNvSpPr>
              <a:spLocks noChangeArrowheads="1"/>
            </p:cNvSpPr>
            <p:nvPr/>
          </p:nvSpPr>
          <p:spPr bwMode="auto">
            <a:xfrm>
              <a:off x="1944" y="572"/>
              <a:ext cx="2395" cy="479"/>
            </a:xfrm>
            <a:prstGeom prst="roundRect">
              <a:avLst>
                <a:gd name="adj" fmla="val 16667"/>
              </a:avLst>
            </a:prstGeom>
            <a:gradFill rotWithShape="1">
              <a:gsLst>
                <a:gs pos="0">
                  <a:srgbClr val="FFFFFF"/>
                </a:gs>
                <a:gs pos="100000">
                  <a:srgbClr val="FF9933"/>
                </a:gs>
              </a:gsLst>
              <a:path path="shape">
                <a:fillToRect l="50000" t="50000" r="50000" b="50000"/>
              </a:path>
            </a:gradFill>
            <a:ln w="12700" algn="ctr">
              <a:solidFill>
                <a:schemeClr val="tx1"/>
              </a:solidFill>
              <a:round/>
              <a:headEnd/>
              <a:tailEnd type="none" w="lg" len="med"/>
            </a:ln>
          </p:spPr>
          <p:txBody>
            <a:bodyPr wrap="none" lIns="94348" tIns="47174" rIns="94348" bIns="47174" anchor="ctr"/>
            <a:lstStyle>
              <a:lvl1pPr defTabSz="942975">
                <a:spcBef>
                  <a:spcPct val="20000"/>
                </a:spcBef>
                <a:buFont typeface="Arial" panose="020B0604020202020204" pitchFamily="34" charset="0"/>
                <a:buChar char="•"/>
                <a:defRPr sz="3200">
                  <a:solidFill>
                    <a:schemeClr val="bg1"/>
                  </a:solidFill>
                  <a:latin typeface="Calibri" panose="020F0502020204030204" pitchFamily="34" charset="0"/>
                  <a:cs typeface="Arial" panose="020B0604020202020204" pitchFamily="34" charset="0"/>
                </a:defRPr>
              </a:lvl1pPr>
              <a:lvl2pPr marL="742950" indent="-285750" defTabSz="942975">
                <a:spcBef>
                  <a:spcPct val="20000"/>
                </a:spcBef>
                <a:buFont typeface="Arial" panose="020B0604020202020204" pitchFamily="34" charset="0"/>
                <a:buChar char="–"/>
                <a:defRPr sz="2800">
                  <a:solidFill>
                    <a:schemeClr val="bg1"/>
                  </a:solidFill>
                  <a:latin typeface="Calibri" panose="020F0502020204030204" pitchFamily="34" charset="0"/>
                  <a:cs typeface="Arial" panose="020B0604020202020204" pitchFamily="34" charset="0"/>
                </a:defRPr>
              </a:lvl2pPr>
              <a:lvl3pPr marL="1143000" indent="-228600" defTabSz="942975">
                <a:spcBef>
                  <a:spcPct val="20000"/>
                </a:spcBef>
                <a:buFont typeface="Arial" panose="020B0604020202020204" pitchFamily="34" charset="0"/>
                <a:buChar char="•"/>
                <a:defRPr sz="2400">
                  <a:solidFill>
                    <a:schemeClr val="bg1"/>
                  </a:solidFill>
                  <a:latin typeface="Calibri" panose="020F0502020204030204" pitchFamily="34" charset="0"/>
                  <a:cs typeface="Arial" panose="020B0604020202020204" pitchFamily="34" charset="0"/>
                </a:defRPr>
              </a:lvl3pPr>
              <a:lvl4pPr marL="1600200" indent="-228600" defTabSz="942975">
                <a:spcBef>
                  <a:spcPct val="20000"/>
                </a:spcBef>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4pPr>
              <a:lvl5pPr marL="2057400" indent="-228600" defTabSz="942975">
                <a:spcBef>
                  <a:spcPct val="20000"/>
                </a:spcBef>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5pPr>
              <a:lvl6pPr marL="25146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6pPr>
              <a:lvl7pPr marL="29718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7pPr>
              <a:lvl8pPr marL="34290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8pPr>
              <a:lvl9pPr marL="38862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9pPr>
            </a:lstStyle>
            <a:p>
              <a:pPr algn="ctr" eaLnBrk="0" fontAlgn="base" hangingPunct="0">
                <a:spcAft>
                  <a:spcPct val="0"/>
                </a:spcAft>
                <a:buSzPct val="80000"/>
                <a:buNone/>
              </a:pPr>
              <a:r>
                <a:rPr lang="el-GR" alt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Αίσθηση Νοήματος</a:t>
              </a:r>
              <a:endParaRPr lang="en-US" alt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59119" name="AutoShape 6">
              <a:extLst>
                <a:ext uri="{FF2B5EF4-FFF2-40B4-BE49-F238E27FC236}">
                  <a16:creationId xmlns:a16="http://schemas.microsoft.com/office/drawing/2014/main" id="{1A3D4F9E-6827-4FC8-A22B-5287558DAA1B}"/>
                </a:ext>
              </a:extLst>
            </p:cNvPr>
            <p:cNvSpPr>
              <a:spLocks noChangeArrowheads="1"/>
            </p:cNvSpPr>
            <p:nvPr/>
          </p:nvSpPr>
          <p:spPr bwMode="auto">
            <a:xfrm>
              <a:off x="1944" y="3586"/>
              <a:ext cx="2395" cy="479"/>
            </a:xfrm>
            <a:prstGeom prst="roundRect">
              <a:avLst>
                <a:gd name="adj" fmla="val 16667"/>
              </a:avLst>
            </a:prstGeom>
            <a:gradFill rotWithShape="1">
              <a:gsLst>
                <a:gs pos="0">
                  <a:srgbClr val="FFFFFF"/>
                </a:gs>
                <a:gs pos="100000">
                  <a:srgbClr val="FF9933"/>
                </a:gs>
              </a:gsLst>
              <a:path path="shape">
                <a:fillToRect l="50000" t="50000" r="50000" b="50000"/>
              </a:path>
            </a:gradFill>
            <a:ln w="12700" algn="ctr">
              <a:solidFill>
                <a:schemeClr val="tx1"/>
              </a:solidFill>
              <a:round/>
              <a:headEnd/>
              <a:tailEnd type="none" w="lg" len="med"/>
            </a:ln>
          </p:spPr>
          <p:txBody>
            <a:bodyPr wrap="none" lIns="94348" tIns="47174" rIns="94348" bIns="47174" anchor="ctr"/>
            <a:lstStyle>
              <a:lvl1pPr defTabSz="942975">
                <a:spcBef>
                  <a:spcPct val="20000"/>
                </a:spcBef>
                <a:buFont typeface="Arial" panose="020B0604020202020204" pitchFamily="34" charset="0"/>
                <a:buChar char="•"/>
                <a:defRPr sz="3200">
                  <a:solidFill>
                    <a:schemeClr val="bg1"/>
                  </a:solidFill>
                  <a:latin typeface="Calibri" panose="020F0502020204030204" pitchFamily="34" charset="0"/>
                  <a:cs typeface="Arial" panose="020B0604020202020204" pitchFamily="34" charset="0"/>
                </a:defRPr>
              </a:lvl1pPr>
              <a:lvl2pPr marL="742950" indent="-285750" defTabSz="942975">
                <a:spcBef>
                  <a:spcPct val="20000"/>
                </a:spcBef>
                <a:buFont typeface="Arial" panose="020B0604020202020204" pitchFamily="34" charset="0"/>
                <a:buChar char="–"/>
                <a:defRPr sz="2800">
                  <a:solidFill>
                    <a:schemeClr val="bg1"/>
                  </a:solidFill>
                  <a:latin typeface="Calibri" panose="020F0502020204030204" pitchFamily="34" charset="0"/>
                  <a:cs typeface="Arial" panose="020B0604020202020204" pitchFamily="34" charset="0"/>
                </a:defRPr>
              </a:lvl2pPr>
              <a:lvl3pPr marL="1143000" indent="-228600" defTabSz="942975">
                <a:spcBef>
                  <a:spcPct val="20000"/>
                </a:spcBef>
                <a:buFont typeface="Arial" panose="020B0604020202020204" pitchFamily="34" charset="0"/>
                <a:buChar char="•"/>
                <a:defRPr sz="2400">
                  <a:solidFill>
                    <a:schemeClr val="bg1"/>
                  </a:solidFill>
                  <a:latin typeface="Calibri" panose="020F0502020204030204" pitchFamily="34" charset="0"/>
                  <a:cs typeface="Arial" panose="020B0604020202020204" pitchFamily="34" charset="0"/>
                </a:defRPr>
              </a:lvl3pPr>
              <a:lvl4pPr marL="1600200" indent="-228600" defTabSz="942975">
                <a:spcBef>
                  <a:spcPct val="20000"/>
                </a:spcBef>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4pPr>
              <a:lvl5pPr marL="2057400" indent="-228600" defTabSz="942975">
                <a:spcBef>
                  <a:spcPct val="20000"/>
                </a:spcBef>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5pPr>
              <a:lvl6pPr marL="25146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6pPr>
              <a:lvl7pPr marL="29718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7pPr>
              <a:lvl8pPr marL="34290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8pPr>
              <a:lvl9pPr marL="38862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9pPr>
            </a:lstStyle>
            <a:p>
              <a:pPr algn="ctr" eaLnBrk="0" fontAlgn="base" hangingPunct="0">
                <a:spcAft>
                  <a:spcPct val="0"/>
                </a:spcAft>
                <a:buSzPct val="80000"/>
                <a:buNone/>
              </a:pPr>
              <a:r>
                <a:rPr lang="el-GR" alt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Επικοινωνία</a:t>
              </a:r>
              <a:endParaRPr lang="en-US" alt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59120" name="AutoShape 7">
              <a:extLst>
                <a:ext uri="{FF2B5EF4-FFF2-40B4-BE49-F238E27FC236}">
                  <a16:creationId xmlns:a16="http://schemas.microsoft.com/office/drawing/2014/main" id="{467A689F-DC3E-441E-8E4E-87A746FCC98A}"/>
                </a:ext>
              </a:extLst>
            </p:cNvPr>
            <p:cNvSpPr>
              <a:spLocks noChangeArrowheads="1"/>
            </p:cNvSpPr>
            <p:nvPr/>
          </p:nvSpPr>
          <p:spPr bwMode="auto">
            <a:xfrm>
              <a:off x="3578" y="2833"/>
              <a:ext cx="761" cy="684"/>
            </a:xfrm>
            <a:prstGeom prst="roundRect">
              <a:avLst>
                <a:gd name="adj" fmla="val 16667"/>
              </a:avLst>
            </a:prstGeom>
            <a:gradFill rotWithShape="1">
              <a:gsLst>
                <a:gs pos="0">
                  <a:srgbClr val="FFFFFF"/>
                </a:gs>
                <a:gs pos="100000">
                  <a:srgbClr val="FF9933"/>
                </a:gs>
              </a:gsLst>
              <a:path path="shape">
                <a:fillToRect l="50000" t="50000" r="50000" b="50000"/>
              </a:path>
            </a:gradFill>
            <a:ln w="12700" algn="ctr">
              <a:solidFill>
                <a:schemeClr val="tx1"/>
              </a:solidFill>
              <a:round/>
              <a:headEnd/>
              <a:tailEnd type="none" w="lg" len="med"/>
            </a:ln>
          </p:spPr>
          <p:txBody>
            <a:bodyPr wrap="none" lIns="94348" tIns="47174" rIns="94348" bIns="47174" anchor="ctr"/>
            <a:lstStyle>
              <a:lvl1pPr defTabSz="942975">
                <a:spcBef>
                  <a:spcPct val="20000"/>
                </a:spcBef>
                <a:buFont typeface="Arial" panose="020B0604020202020204" pitchFamily="34" charset="0"/>
                <a:buChar char="•"/>
                <a:defRPr sz="3200">
                  <a:solidFill>
                    <a:schemeClr val="bg1"/>
                  </a:solidFill>
                  <a:latin typeface="Calibri" panose="020F0502020204030204" pitchFamily="34" charset="0"/>
                  <a:cs typeface="Arial" panose="020B0604020202020204" pitchFamily="34" charset="0"/>
                </a:defRPr>
              </a:lvl1pPr>
              <a:lvl2pPr marL="742950" indent="-285750" defTabSz="942975">
                <a:spcBef>
                  <a:spcPct val="20000"/>
                </a:spcBef>
                <a:buFont typeface="Arial" panose="020B0604020202020204" pitchFamily="34" charset="0"/>
                <a:buChar char="–"/>
                <a:defRPr sz="2800">
                  <a:solidFill>
                    <a:schemeClr val="bg1"/>
                  </a:solidFill>
                  <a:latin typeface="Calibri" panose="020F0502020204030204" pitchFamily="34" charset="0"/>
                  <a:cs typeface="Arial" panose="020B0604020202020204" pitchFamily="34" charset="0"/>
                </a:defRPr>
              </a:lvl2pPr>
              <a:lvl3pPr marL="1143000" indent="-228600" defTabSz="942975">
                <a:spcBef>
                  <a:spcPct val="20000"/>
                </a:spcBef>
                <a:buFont typeface="Arial" panose="020B0604020202020204" pitchFamily="34" charset="0"/>
                <a:buChar char="•"/>
                <a:defRPr sz="2400">
                  <a:solidFill>
                    <a:schemeClr val="bg1"/>
                  </a:solidFill>
                  <a:latin typeface="Calibri" panose="020F0502020204030204" pitchFamily="34" charset="0"/>
                  <a:cs typeface="Arial" panose="020B0604020202020204" pitchFamily="34" charset="0"/>
                </a:defRPr>
              </a:lvl3pPr>
              <a:lvl4pPr marL="1600200" indent="-228600" defTabSz="942975">
                <a:spcBef>
                  <a:spcPct val="20000"/>
                </a:spcBef>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4pPr>
              <a:lvl5pPr marL="2057400" indent="-228600" defTabSz="942975">
                <a:spcBef>
                  <a:spcPct val="20000"/>
                </a:spcBef>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5pPr>
              <a:lvl6pPr marL="25146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6pPr>
              <a:lvl7pPr marL="29718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7pPr>
              <a:lvl8pPr marL="34290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8pPr>
              <a:lvl9pPr marL="38862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9pPr>
            </a:lstStyle>
            <a:p>
              <a:pPr algn="ctr" eaLnBrk="0" fontAlgn="base" hangingPunct="0">
                <a:spcAft>
                  <a:spcPct val="0"/>
                </a:spcAft>
                <a:buSzPct val="80000"/>
                <a:buNone/>
              </a:pPr>
              <a:r>
                <a:rPr lang="el-GR" alt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Μάθηση</a:t>
              </a:r>
              <a:endParaRPr lang="en-US" alt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59121" name="AutoShape 8">
              <a:extLst>
                <a:ext uri="{FF2B5EF4-FFF2-40B4-BE49-F238E27FC236}">
                  <a16:creationId xmlns:a16="http://schemas.microsoft.com/office/drawing/2014/main" id="{D672B748-12BF-4093-A0D5-846C505C65A8}"/>
                </a:ext>
              </a:extLst>
            </p:cNvPr>
            <p:cNvSpPr>
              <a:spLocks noChangeArrowheads="1"/>
            </p:cNvSpPr>
            <p:nvPr/>
          </p:nvSpPr>
          <p:spPr bwMode="auto">
            <a:xfrm>
              <a:off x="1944" y="2833"/>
              <a:ext cx="762" cy="684"/>
            </a:xfrm>
            <a:prstGeom prst="roundRect">
              <a:avLst>
                <a:gd name="adj" fmla="val 16667"/>
              </a:avLst>
            </a:prstGeom>
            <a:gradFill rotWithShape="1">
              <a:gsLst>
                <a:gs pos="0">
                  <a:srgbClr val="FFFFFF"/>
                </a:gs>
                <a:gs pos="100000">
                  <a:srgbClr val="FF9933"/>
                </a:gs>
              </a:gsLst>
              <a:path path="shape">
                <a:fillToRect l="50000" t="50000" r="50000" b="50000"/>
              </a:path>
            </a:gradFill>
            <a:ln w="12700" algn="ctr">
              <a:solidFill>
                <a:schemeClr val="tx1"/>
              </a:solidFill>
              <a:round/>
              <a:headEnd/>
              <a:tailEnd type="none" w="lg" len="med"/>
            </a:ln>
          </p:spPr>
          <p:txBody>
            <a:bodyPr wrap="none" lIns="94348" tIns="47174" rIns="94348" bIns="47174" anchor="ctr"/>
            <a:lstStyle>
              <a:lvl1pPr defTabSz="942975">
                <a:spcBef>
                  <a:spcPct val="20000"/>
                </a:spcBef>
                <a:buFont typeface="Arial" panose="020B0604020202020204" pitchFamily="34" charset="0"/>
                <a:buChar char="•"/>
                <a:defRPr sz="3200">
                  <a:solidFill>
                    <a:schemeClr val="bg1"/>
                  </a:solidFill>
                  <a:latin typeface="Calibri" panose="020F0502020204030204" pitchFamily="34" charset="0"/>
                  <a:cs typeface="Arial" panose="020B0604020202020204" pitchFamily="34" charset="0"/>
                </a:defRPr>
              </a:lvl1pPr>
              <a:lvl2pPr marL="742950" indent="-285750" defTabSz="942975">
                <a:spcBef>
                  <a:spcPct val="20000"/>
                </a:spcBef>
                <a:buFont typeface="Arial" panose="020B0604020202020204" pitchFamily="34" charset="0"/>
                <a:buChar char="–"/>
                <a:defRPr sz="2800">
                  <a:solidFill>
                    <a:schemeClr val="bg1"/>
                  </a:solidFill>
                  <a:latin typeface="Calibri" panose="020F0502020204030204" pitchFamily="34" charset="0"/>
                  <a:cs typeface="Arial" panose="020B0604020202020204" pitchFamily="34" charset="0"/>
                </a:defRPr>
              </a:lvl2pPr>
              <a:lvl3pPr marL="1143000" indent="-228600" defTabSz="942975">
                <a:spcBef>
                  <a:spcPct val="20000"/>
                </a:spcBef>
                <a:buFont typeface="Arial" panose="020B0604020202020204" pitchFamily="34" charset="0"/>
                <a:buChar char="•"/>
                <a:defRPr sz="2400">
                  <a:solidFill>
                    <a:schemeClr val="bg1"/>
                  </a:solidFill>
                  <a:latin typeface="Calibri" panose="020F0502020204030204" pitchFamily="34" charset="0"/>
                  <a:cs typeface="Arial" panose="020B0604020202020204" pitchFamily="34" charset="0"/>
                </a:defRPr>
              </a:lvl3pPr>
              <a:lvl4pPr marL="1600200" indent="-228600" defTabSz="942975">
                <a:spcBef>
                  <a:spcPct val="20000"/>
                </a:spcBef>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4pPr>
              <a:lvl5pPr marL="2057400" indent="-228600" defTabSz="942975">
                <a:spcBef>
                  <a:spcPct val="20000"/>
                </a:spcBef>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5pPr>
              <a:lvl6pPr marL="25146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6pPr>
              <a:lvl7pPr marL="29718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7pPr>
              <a:lvl8pPr marL="34290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8pPr>
              <a:lvl9pPr marL="38862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9pPr>
            </a:lstStyle>
            <a:p>
              <a:pPr algn="ctr" eaLnBrk="0" fontAlgn="base" hangingPunct="0">
                <a:spcAft>
                  <a:spcPct val="0"/>
                </a:spcAft>
                <a:buSzPct val="80000"/>
                <a:buNone/>
              </a:pPr>
              <a:r>
                <a:rPr lang="el-GR" alt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Γνώση</a:t>
              </a:r>
              <a:endParaRPr lang="en-US" alt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59122" name="AutoShape 9">
              <a:extLst>
                <a:ext uri="{FF2B5EF4-FFF2-40B4-BE49-F238E27FC236}">
                  <a16:creationId xmlns:a16="http://schemas.microsoft.com/office/drawing/2014/main" id="{10F35D74-96FD-46CB-97C8-8AB5A3400241}"/>
                </a:ext>
              </a:extLst>
            </p:cNvPr>
            <p:cNvSpPr>
              <a:spLocks noChangeArrowheads="1"/>
            </p:cNvSpPr>
            <p:nvPr/>
          </p:nvSpPr>
          <p:spPr bwMode="auto">
            <a:xfrm>
              <a:off x="1944" y="1120"/>
              <a:ext cx="762" cy="684"/>
            </a:xfrm>
            <a:prstGeom prst="roundRect">
              <a:avLst>
                <a:gd name="adj" fmla="val 16667"/>
              </a:avLst>
            </a:prstGeom>
            <a:gradFill rotWithShape="1">
              <a:gsLst>
                <a:gs pos="0">
                  <a:srgbClr val="FFFFFF"/>
                </a:gs>
                <a:gs pos="100000">
                  <a:srgbClr val="FF9933"/>
                </a:gs>
              </a:gsLst>
              <a:path path="shape">
                <a:fillToRect l="50000" t="50000" r="50000" b="50000"/>
              </a:path>
            </a:gradFill>
            <a:ln w="12700" algn="ctr">
              <a:solidFill>
                <a:schemeClr val="tx1"/>
              </a:solidFill>
              <a:round/>
              <a:headEnd/>
              <a:tailEnd type="none" w="lg" len="med"/>
            </a:ln>
          </p:spPr>
          <p:txBody>
            <a:bodyPr wrap="none" lIns="94348" tIns="47174" rIns="94348" bIns="47174" anchor="ctr"/>
            <a:lstStyle>
              <a:lvl1pPr defTabSz="942975">
                <a:spcBef>
                  <a:spcPct val="20000"/>
                </a:spcBef>
                <a:buFont typeface="Arial" panose="020B0604020202020204" pitchFamily="34" charset="0"/>
                <a:buChar char="•"/>
                <a:defRPr sz="3200">
                  <a:solidFill>
                    <a:schemeClr val="bg1"/>
                  </a:solidFill>
                  <a:latin typeface="Calibri" panose="020F0502020204030204" pitchFamily="34" charset="0"/>
                  <a:cs typeface="Arial" panose="020B0604020202020204" pitchFamily="34" charset="0"/>
                </a:defRPr>
              </a:lvl1pPr>
              <a:lvl2pPr marL="742950" indent="-285750" defTabSz="942975">
                <a:spcBef>
                  <a:spcPct val="20000"/>
                </a:spcBef>
                <a:buFont typeface="Arial" panose="020B0604020202020204" pitchFamily="34" charset="0"/>
                <a:buChar char="–"/>
                <a:defRPr sz="2800">
                  <a:solidFill>
                    <a:schemeClr val="bg1"/>
                  </a:solidFill>
                  <a:latin typeface="Calibri" panose="020F0502020204030204" pitchFamily="34" charset="0"/>
                  <a:cs typeface="Arial" panose="020B0604020202020204" pitchFamily="34" charset="0"/>
                </a:defRPr>
              </a:lvl2pPr>
              <a:lvl3pPr marL="1143000" indent="-228600" defTabSz="942975">
                <a:spcBef>
                  <a:spcPct val="20000"/>
                </a:spcBef>
                <a:buFont typeface="Arial" panose="020B0604020202020204" pitchFamily="34" charset="0"/>
                <a:buChar char="•"/>
                <a:defRPr sz="2400">
                  <a:solidFill>
                    <a:schemeClr val="bg1"/>
                  </a:solidFill>
                  <a:latin typeface="Calibri" panose="020F0502020204030204" pitchFamily="34" charset="0"/>
                  <a:cs typeface="Arial" panose="020B0604020202020204" pitchFamily="34" charset="0"/>
                </a:defRPr>
              </a:lvl3pPr>
              <a:lvl4pPr marL="1600200" indent="-228600" defTabSz="942975">
                <a:spcBef>
                  <a:spcPct val="20000"/>
                </a:spcBef>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4pPr>
              <a:lvl5pPr marL="2057400" indent="-228600" defTabSz="942975">
                <a:spcBef>
                  <a:spcPct val="20000"/>
                </a:spcBef>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5pPr>
              <a:lvl6pPr marL="25146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6pPr>
              <a:lvl7pPr marL="29718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7pPr>
              <a:lvl8pPr marL="34290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8pPr>
              <a:lvl9pPr marL="38862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9pPr>
            </a:lstStyle>
            <a:p>
              <a:pPr algn="ctr" eaLnBrk="0" fontAlgn="base" hangingPunct="0">
                <a:spcAft>
                  <a:spcPct val="0"/>
                </a:spcAft>
                <a:buSzPct val="80000"/>
                <a:buNone/>
              </a:pPr>
              <a:r>
                <a:rPr lang="el-GR" alt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Αντίληψη</a:t>
              </a:r>
              <a:endParaRPr lang="en-US" alt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59123" name="AutoShape 10">
              <a:extLst>
                <a:ext uri="{FF2B5EF4-FFF2-40B4-BE49-F238E27FC236}">
                  <a16:creationId xmlns:a16="http://schemas.microsoft.com/office/drawing/2014/main" id="{B5CC8758-E4D5-42C5-B554-799C3265F28C}"/>
                </a:ext>
              </a:extLst>
            </p:cNvPr>
            <p:cNvSpPr>
              <a:spLocks noChangeArrowheads="1"/>
            </p:cNvSpPr>
            <p:nvPr/>
          </p:nvSpPr>
          <p:spPr bwMode="auto">
            <a:xfrm>
              <a:off x="3578" y="1120"/>
              <a:ext cx="761" cy="684"/>
            </a:xfrm>
            <a:prstGeom prst="roundRect">
              <a:avLst>
                <a:gd name="adj" fmla="val 16667"/>
              </a:avLst>
            </a:prstGeom>
            <a:gradFill rotWithShape="1">
              <a:gsLst>
                <a:gs pos="0">
                  <a:srgbClr val="FFFFFF"/>
                </a:gs>
                <a:gs pos="100000">
                  <a:srgbClr val="FF9933"/>
                </a:gs>
              </a:gsLst>
              <a:path path="shape">
                <a:fillToRect l="50000" t="50000" r="50000" b="50000"/>
              </a:path>
            </a:gradFill>
            <a:ln w="12700" algn="ctr">
              <a:solidFill>
                <a:schemeClr val="tx1"/>
              </a:solidFill>
              <a:round/>
              <a:headEnd/>
              <a:tailEnd type="none" w="lg" len="med"/>
            </a:ln>
          </p:spPr>
          <p:txBody>
            <a:bodyPr wrap="none" lIns="94348" tIns="47174" rIns="94348" bIns="47174" anchor="ctr"/>
            <a:lstStyle>
              <a:lvl1pPr defTabSz="942975">
                <a:spcBef>
                  <a:spcPct val="20000"/>
                </a:spcBef>
                <a:buFont typeface="Arial" panose="020B0604020202020204" pitchFamily="34" charset="0"/>
                <a:buChar char="•"/>
                <a:defRPr sz="3200">
                  <a:solidFill>
                    <a:schemeClr val="bg1"/>
                  </a:solidFill>
                  <a:latin typeface="Calibri" panose="020F0502020204030204" pitchFamily="34" charset="0"/>
                  <a:cs typeface="Arial" panose="020B0604020202020204" pitchFamily="34" charset="0"/>
                </a:defRPr>
              </a:lvl1pPr>
              <a:lvl2pPr marL="742950" indent="-285750" defTabSz="942975">
                <a:spcBef>
                  <a:spcPct val="20000"/>
                </a:spcBef>
                <a:buFont typeface="Arial" panose="020B0604020202020204" pitchFamily="34" charset="0"/>
                <a:buChar char="–"/>
                <a:defRPr sz="2800">
                  <a:solidFill>
                    <a:schemeClr val="bg1"/>
                  </a:solidFill>
                  <a:latin typeface="Calibri" panose="020F0502020204030204" pitchFamily="34" charset="0"/>
                  <a:cs typeface="Arial" panose="020B0604020202020204" pitchFamily="34" charset="0"/>
                </a:defRPr>
              </a:lvl2pPr>
              <a:lvl3pPr marL="1143000" indent="-228600" defTabSz="942975">
                <a:spcBef>
                  <a:spcPct val="20000"/>
                </a:spcBef>
                <a:buFont typeface="Arial" panose="020B0604020202020204" pitchFamily="34" charset="0"/>
                <a:buChar char="•"/>
                <a:defRPr sz="2400">
                  <a:solidFill>
                    <a:schemeClr val="bg1"/>
                  </a:solidFill>
                  <a:latin typeface="Calibri" panose="020F0502020204030204" pitchFamily="34" charset="0"/>
                  <a:cs typeface="Arial" panose="020B0604020202020204" pitchFamily="34" charset="0"/>
                </a:defRPr>
              </a:lvl3pPr>
              <a:lvl4pPr marL="1600200" indent="-228600" defTabSz="942975">
                <a:spcBef>
                  <a:spcPct val="20000"/>
                </a:spcBef>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4pPr>
              <a:lvl5pPr marL="2057400" indent="-228600" defTabSz="942975">
                <a:spcBef>
                  <a:spcPct val="20000"/>
                </a:spcBef>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5pPr>
              <a:lvl6pPr marL="25146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6pPr>
              <a:lvl7pPr marL="29718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7pPr>
              <a:lvl8pPr marL="34290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8pPr>
              <a:lvl9pPr marL="3886200" indent="-228600" defTabSz="942975"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cs typeface="Arial" panose="020B0604020202020204" pitchFamily="34" charset="0"/>
                </a:defRPr>
              </a:lvl9pPr>
            </a:lstStyle>
            <a:p>
              <a:pPr algn="ctr" eaLnBrk="0" fontAlgn="base" hangingPunct="0">
                <a:spcAft>
                  <a:spcPct val="0"/>
                </a:spcAft>
                <a:buSzPct val="80000"/>
                <a:buNone/>
              </a:pPr>
              <a:r>
                <a:rPr lang="el-GR" alt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Αιτιολόγηση</a:t>
              </a:r>
            </a:p>
            <a:p>
              <a:pPr algn="ctr" eaLnBrk="0" fontAlgn="base" hangingPunct="0">
                <a:spcAft>
                  <a:spcPct val="0"/>
                </a:spcAft>
                <a:buSzPct val="80000"/>
                <a:buNone/>
              </a:pPr>
              <a:r>
                <a:rPr lang="en-GB" altLang="el-GR" sz="1600" b="1">
                  <a:solidFill>
                    <a:srgbClr val="000000"/>
                  </a:solidFill>
                  <a:latin typeface="Gill Sans MT" panose="020B0502020104020203" pitchFamily="34" charset="0"/>
                  <a:ea typeface="Arial Unicode MS" panose="020B0604020202020204" pitchFamily="34" charset="-128"/>
                  <a:cs typeface="Arial Unicode MS" panose="020B0604020202020204" pitchFamily="34" charset="-128"/>
                </a:rPr>
                <a:t>/</a:t>
              </a:r>
              <a:r>
                <a:rPr lang="el-GR" alt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 Δράση</a:t>
              </a:r>
              <a:endParaRPr lang="en-US" alt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0731" name="AutoShape 11" descr="Stationery">
              <a:extLst>
                <a:ext uri="{FF2B5EF4-FFF2-40B4-BE49-F238E27FC236}">
                  <a16:creationId xmlns:a16="http://schemas.microsoft.com/office/drawing/2014/main" id="{1066B6AA-F504-4FF9-8F3D-AD7B41DD0350}"/>
                </a:ext>
              </a:extLst>
            </p:cNvPr>
            <p:cNvSpPr>
              <a:spLocks noChangeArrowheads="1"/>
            </p:cNvSpPr>
            <p:nvPr/>
          </p:nvSpPr>
          <p:spPr bwMode="auto">
            <a:xfrm>
              <a:off x="2525" y="1874"/>
              <a:ext cx="1233" cy="889"/>
            </a:xfrm>
            <a:prstGeom prst="bevel">
              <a:avLst>
                <a:gd name="adj" fmla="val 12500"/>
              </a:avLst>
            </a:prstGeom>
            <a:blipFill dpi="0" rotWithShape="1">
              <a:blip r:embed="rId3" cstate="print"/>
              <a:srcRect/>
              <a:tile tx="0" ty="0" sx="100000" sy="100000" flip="none" algn="tl"/>
            </a:blipFill>
            <a:ln w="12700">
              <a:solidFill>
                <a:schemeClr val="tx1"/>
              </a:solidFill>
              <a:miter lim="800000"/>
              <a:headEnd/>
              <a:tailEnd type="none" w="lg" len="med"/>
            </a:ln>
          </p:spPr>
          <p:txBody>
            <a:bodyPr wrap="none" lIns="94348" tIns="47174" rIns="94348" bIns="47174" anchor="ctr"/>
            <a:lstStyle/>
            <a:p>
              <a:pPr algn="ctr" defTabSz="942975" eaLnBrk="0" fontAlgn="base" hangingPunct="0">
                <a:spcBef>
                  <a:spcPct val="20000"/>
                </a:spcBef>
                <a:spcAft>
                  <a:spcPct val="0"/>
                </a:spcAft>
                <a:buSzPct val="80000"/>
                <a:defRPr/>
              </a:pPr>
              <a:r>
                <a:rPr lang="en-GB" sz="1600" b="1">
                  <a:solidFill>
                    <a:srgbClr val="000000"/>
                  </a:solidFill>
                  <a:latin typeface="Gill Sans MT" pitchFamily="34" charset="0"/>
                  <a:ea typeface="Arial Unicode MS" panose="020B0604020202020204" pitchFamily="34" charset="-128"/>
                  <a:cs typeface="Arial"/>
                </a:rPr>
                <a:t>WIGO</a:t>
              </a:r>
            </a:p>
            <a:p>
              <a:pPr algn="ctr" defTabSz="942975" eaLnBrk="0" fontAlgn="base" hangingPunct="0">
                <a:spcBef>
                  <a:spcPct val="20000"/>
                </a:spcBef>
                <a:spcAft>
                  <a:spcPct val="0"/>
                </a:spcAft>
                <a:buSzPct val="80000"/>
                <a:defRPr/>
              </a:pPr>
              <a:r>
                <a:rPr lang="en-GB" sz="1600" b="1">
                  <a:solidFill>
                    <a:srgbClr val="000000"/>
                  </a:solidFill>
                  <a:latin typeface="Gill Sans MT" pitchFamily="34" charset="0"/>
                  <a:ea typeface="Arial Unicode MS" panose="020B0604020202020204" pitchFamily="34" charset="-128"/>
                  <a:cs typeface="Arial"/>
                </a:rPr>
                <a:t>(what is going on)</a:t>
              </a:r>
              <a:endParaRPr lang="en-US" sz="1600" b="1">
                <a:solidFill>
                  <a:srgbClr val="000000"/>
                </a:solidFill>
                <a:latin typeface="Gill Sans MT" pitchFamily="34" charset="0"/>
                <a:ea typeface="Arial Unicode MS" panose="020B0604020202020204" pitchFamily="34" charset="-128"/>
                <a:cs typeface="Arial"/>
              </a:endParaRPr>
            </a:p>
          </p:txBody>
        </p:sp>
        <p:cxnSp>
          <p:nvCxnSpPr>
            <p:cNvPr id="559125" name="AutoShape 12">
              <a:extLst>
                <a:ext uri="{FF2B5EF4-FFF2-40B4-BE49-F238E27FC236}">
                  <a16:creationId xmlns:a16="http://schemas.microsoft.com/office/drawing/2014/main" id="{EE419DC0-3A58-4391-BD3A-8E030BCDA125}"/>
                </a:ext>
              </a:extLst>
            </p:cNvPr>
            <p:cNvCxnSpPr>
              <a:cxnSpLocks noChangeShapeType="1"/>
              <a:stCxn id="559118" idx="1"/>
              <a:endCxn id="559121" idx="1"/>
            </p:cNvCxnSpPr>
            <p:nvPr/>
          </p:nvCxnSpPr>
          <p:spPr bwMode="auto">
            <a:xfrm rot="10800000" flipH="1" flipV="1">
              <a:off x="1944" y="812"/>
              <a:ext cx="1" cy="2364"/>
            </a:xfrm>
            <a:prstGeom prst="bentConnector3">
              <a:avLst>
                <a:gd name="adj1" fmla="val -14400005"/>
              </a:avLst>
            </a:prstGeom>
            <a:noFill/>
            <a:ln w="12700">
              <a:solidFill>
                <a:schemeClr val="tx1"/>
              </a:solidFill>
              <a:miter lim="800000"/>
              <a:headEnd type="triangle" w="lg" len="lg"/>
              <a:tailEnd type="triangle" w="lg" len="lg"/>
            </a:ln>
            <a:extLst>
              <a:ext uri="{909E8E84-426E-40DD-AFC4-6F175D3DCCD1}">
                <a14:hiddenFill xmlns:a14="http://schemas.microsoft.com/office/drawing/2010/main">
                  <a:noFill/>
                </a14:hiddenFill>
              </a:ext>
            </a:extLst>
          </p:spPr>
        </p:cxnSp>
        <p:cxnSp>
          <p:nvCxnSpPr>
            <p:cNvPr id="559126" name="AutoShape 13">
              <a:extLst>
                <a:ext uri="{FF2B5EF4-FFF2-40B4-BE49-F238E27FC236}">
                  <a16:creationId xmlns:a16="http://schemas.microsoft.com/office/drawing/2014/main" id="{4FBFC2F2-345B-44E5-AA0E-572AB2D77746}"/>
                </a:ext>
              </a:extLst>
            </p:cNvPr>
            <p:cNvCxnSpPr>
              <a:cxnSpLocks noChangeShapeType="1"/>
              <a:stCxn id="559119" idx="1"/>
              <a:endCxn id="559122" idx="1"/>
            </p:cNvCxnSpPr>
            <p:nvPr/>
          </p:nvCxnSpPr>
          <p:spPr bwMode="auto">
            <a:xfrm rot="10800000" flipH="1">
              <a:off x="1944" y="1463"/>
              <a:ext cx="1" cy="2363"/>
            </a:xfrm>
            <a:prstGeom prst="bentConnector3">
              <a:avLst>
                <a:gd name="adj1" fmla="val -14400005"/>
              </a:avLst>
            </a:prstGeom>
            <a:noFill/>
            <a:ln w="12700">
              <a:solidFill>
                <a:schemeClr val="tx1"/>
              </a:solidFill>
              <a:miter lim="800000"/>
              <a:headEnd type="triangle" w="lg" len="lg"/>
              <a:tailEnd type="triangle" w="lg" len="lg"/>
            </a:ln>
            <a:extLst>
              <a:ext uri="{909E8E84-426E-40DD-AFC4-6F175D3DCCD1}">
                <a14:hiddenFill xmlns:a14="http://schemas.microsoft.com/office/drawing/2010/main">
                  <a:noFill/>
                </a14:hiddenFill>
              </a:ext>
            </a:extLst>
          </p:spPr>
        </p:cxnSp>
        <p:cxnSp>
          <p:nvCxnSpPr>
            <p:cNvPr id="559127" name="AutoShape 14">
              <a:extLst>
                <a:ext uri="{FF2B5EF4-FFF2-40B4-BE49-F238E27FC236}">
                  <a16:creationId xmlns:a16="http://schemas.microsoft.com/office/drawing/2014/main" id="{39A9CCFA-A031-4274-93D8-CE0E426D6735}"/>
                </a:ext>
              </a:extLst>
            </p:cNvPr>
            <p:cNvCxnSpPr>
              <a:cxnSpLocks noChangeShapeType="1"/>
              <a:stCxn id="559118" idx="3"/>
              <a:endCxn id="559120" idx="3"/>
            </p:cNvCxnSpPr>
            <p:nvPr/>
          </p:nvCxnSpPr>
          <p:spPr bwMode="auto">
            <a:xfrm>
              <a:off x="4339" y="812"/>
              <a:ext cx="1" cy="2364"/>
            </a:xfrm>
            <a:prstGeom prst="bentConnector3">
              <a:avLst>
                <a:gd name="adj1" fmla="val 14400005"/>
              </a:avLst>
            </a:prstGeom>
            <a:noFill/>
            <a:ln w="12700">
              <a:solidFill>
                <a:schemeClr val="tx1"/>
              </a:solidFill>
              <a:miter lim="800000"/>
              <a:headEnd type="triangle" w="lg" len="lg"/>
              <a:tailEnd type="triangle" w="lg" len="lg"/>
            </a:ln>
            <a:extLst>
              <a:ext uri="{909E8E84-426E-40DD-AFC4-6F175D3DCCD1}">
                <a14:hiddenFill xmlns:a14="http://schemas.microsoft.com/office/drawing/2010/main">
                  <a:noFill/>
                </a14:hiddenFill>
              </a:ext>
            </a:extLst>
          </p:spPr>
        </p:cxnSp>
        <p:cxnSp>
          <p:nvCxnSpPr>
            <p:cNvPr id="559128" name="AutoShape 15">
              <a:extLst>
                <a:ext uri="{FF2B5EF4-FFF2-40B4-BE49-F238E27FC236}">
                  <a16:creationId xmlns:a16="http://schemas.microsoft.com/office/drawing/2014/main" id="{823FC58F-D09E-4EEB-97F3-78D9F957508C}"/>
                </a:ext>
              </a:extLst>
            </p:cNvPr>
            <p:cNvCxnSpPr>
              <a:cxnSpLocks noChangeShapeType="1"/>
              <a:stCxn id="559123" idx="3"/>
              <a:endCxn id="559119" idx="3"/>
            </p:cNvCxnSpPr>
            <p:nvPr/>
          </p:nvCxnSpPr>
          <p:spPr bwMode="auto">
            <a:xfrm>
              <a:off x="4339" y="1463"/>
              <a:ext cx="1" cy="2363"/>
            </a:xfrm>
            <a:prstGeom prst="bentConnector3">
              <a:avLst>
                <a:gd name="adj1" fmla="val 14400005"/>
              </a:avLst>
            </a:prstGeom>
            <a:noFill/>
            <a:ln w="12700">
              <a:solidFill>
                <a:schemeClr val="tx1"/>
              </a:solidFill>
              <a:miter lim="800000"/>
              <a:headEnd type="triangle" w="lg" len="lg"/>
              <a:tailEnd type="triangle" w="lg" len="lg"/>
            </a:ln>
            <a:extLst>
              <a:ext uri="{909E8E84-426E-40DD-AFC4-6F175D3DCCD1}">
                <a14:hiddenFill xmlns:a14="http://schemas.microsoft.com/office/drawing/2010/main">
                  <a:noFill/>
                </a14:hiddenFill>
              </a:ext>
            </a:extLst>
          </p:spPr>
        </p:cxnSp>
        <p:cxnSp>
          <p:nvCxnSpPr>
            <p:cNvPr id="559129" name="AutoShape 16">
              <a:extLst>
                <a:ext uri="{FF2B5EF4-FFF2-40B4-BE49-F238E27FC236}">
                  <a16:creationId xmlns:a16="http://schemas.microsoft.com/office/drawing/2014/main" id="{3CF13700-B270-44B4-B86B-5ED5EF543DA0}"/>
                </a:ext>
              </a:extLst>
            </p:cNvPr>
            <p:cNvCxnSpPr>
              <a:cxnSpLocks noChangeShapeType="1"/>
              <a:stCxn id="559121" idx="3"/>
              <a:endCxn id="559120" idx="1"/>
            </p:cNvCxnSpPr>
            <p:nvPr/>
          </p:nvCxnSpPr>
          <p:spPr bwMode="auto">
            <a:xfrm>
              <a:off x="2706" y="3176"/>
              <a:ext cx="872" cy="0"/>
            </a:xfrm>
            <a:prstGeom prst="straightConnector1">
              <a:avLst/>
            </a:prstGeom>
            <a:noFill/>
            <a:ln w="12700">
              <a:solidFill>
                <a:schemeClr val="tx1"/>
              </a:solidFill>
              <a:round/>
              <a:headEnd type="triangle" w="lg" len="lg"/>
              <a:tailEnd type="triangle" w="lg" len="lg"/>
            </a:ln>
            <a:extLst>
              <a:ext uri="{909E8E84-426E-40DD-AFC4-6F175D3DCCD1}">
                <a14:hiddenFill xmlns:a14="http://schemas.microsoft.com/office/drawing/2010/main">
                  <a:noFill/>
                </a14:hiddenFill>
              </a:ext>
            </a:extLst>
          </p:spPr>
        </p:cxnSp>
        <p:cxnSp>
          <p:nvCxnSpPr>
            <p:cNvPr id="559130" name="AutoShape 17">
              <a:extLst>
                <a:ext uri="{FF2B5EF4-FFF2-40B4-BE49-F238E27FC236}">
                  <a16:creationId xmlns:a16="http://schemas.microsoft.com/office/drawing/2014/main" id="{83A2EA42-83DF-4C1D-A2CF-D5579FB80D1C}"/>
                </a:ext>
              </a:extLst>
            </p:cNvPr>
            <p:cNvCxnSpPr>
              <a:cxnSpLocks noChangeShapeType="1"/>
              <a:stCxn id="559118" idx="2"/>
              <a:endCxn id="559122" idx="3"/>
            </p:cNvCxnSpPr>
            <p:nvPr/>
          </p:nvCxnSpPr>
          <p:spPr bwMode="auto">
            <a:xfrm rot="5400000">
              <a:off x="2718" y="1039"/>
              <a:ext cx="412" cy="436"/>
            </a:xfrm>
            <a:prstGeom prst="curvedConnector2">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559131" name="AutoShape 18">
              <a:extLst>
                <a:ext uri="{FF2B5EF4-FFF2-40B4-BE49-F238E27FC236}">
                  <a16:creationId xmlns:a16="http://schemas.microsoft.com/office/drawing/2014/main" id="{7D1274C4-9303-4903-9E66-D8B96C5C04D4}"/>
                </a:ext>
              </a:extLst>
            </p:cNvPr>
            <p:cNvCxnSpPr>
              <a:cxnSpLocks noChangeShapeType="1"/>
              <a:stCxn id="559118" idx="2"/>
              <a:endCxn id="559123" idx="1"/>
            </p:cNvCxnSpPr>
            <p:nvPr/>
          </p:nvCxnSpPr>
          <p:spPr bwMode="auto">
            <a:xfrm rot="16200000" flipH="1">
              <a:off x="3154" y="1039"/>
              <a:ext cx="412" cy="436"/>
            </a:xfrm>
            <a:prstGeom prst="curvedConnector2">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559132" name="AutoShape 19">
              <a:extLst>
                <a:ext uri="{FF2B5EF4-FFF2-40B4-BE49-F238E27FC236}">
                  <a16:creationId xmlns:a16="http://schemas.microsoft.com/office/drawing/2014/main" id="{4F038504-4FED-4A5A-AE32-F34111FA72F0}"/>
                </a:ext>
              </a:extLst>
            </p:cNvPr>
            <p:cNvCxnSpPr>
              <a:cxnSpLocks noChangeShapeType="1"/>
              <a:stCxn id="559123" idx="2"/>
              <a:endCxn id="30731" idx="1"/>
            </p:cNvCxnSpPr>
            <p:nvPr/>
          </p:nvCxnSpPr>
          <p:spPr bwMode="auto">
            <a:xfrm rot="5400000">
              <a:off x="3571" y="1932"/>
              <a:ext cx="515" cy="259"/>
            </a:xfrm>
            <a:prstGeom prst="curvedConnector2">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559133" name="AutoShape 20">
              <a:extLst>
                <a:ext uri="{FF2B5EF4-FFF2-40B4-BE49-F238E27FC236}">
                  <a16:creationId xmlns:a16="http://schemas.microsoft.com/office/drawing/2014/main" id="{7198A3E8-641B-410D-972C-223B3420081F}"/>
                </a:ext>
              </a:extLst>
            </p:cNvPr>
            <p:cNvCxnSpPr>
              <a:cxnSpLocks noChangeShapeType="1"/>
              <a:stCxn id="30731" idx="0"/>
              <a:endCxn id="559120" idx="0"/>
            </p:cNvCxnSpPr>
            <p:nvPr/>
          </p:nvCxnSpPr>
          <p:spPr bwMode="auto">
            <a:xfrm>
              <a:off x="3758" y="2319"/>
              <a:ext cx="200" cy="514"/>
            </a:xfrm>
            <a:prstGeom prst="curvedConnector2">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559134" name="AutoShape 21">
              <a:extLst>
                <a:ext uri="{FF2B5EF4-FFF2-40B4-BE49-F238E27FC236}">
                  <a16:creationId xmlns:a16="http://schemas.microsoft.com/office/drawing/2014/main" id="{644B1367-CF4A-4F10-8A2C-9A1E6B764552}"/>
                </a:ext>
              </a:extLst>
            </p:cNvPr>
            <p:cNvCxnSpPr>
              <a:cxnSpLocks noChangeShapeType="1"/>
              <a:stCxn id="30731" idx="4"/>
              <a:endCxn id="559121" idx="0"/>
            </p:cNvCxnSpPr>
            <p:nvPr/>
          </p:nvCxnSpPr>
          <p:spPr bwMode="auto">
            <a:xfrm rot="10800000" flipV="1">
              <a:off x="2325" y="2319"/>
              <a:ext cx="200" cy="514"/>
            </a:xfrm>
            <a:prstGeom prst="curvedConnector2">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559135" name="AutoShape 22">
              <a:extLst>
                <a:ext uri="{FF2B5EF4-FFF2-40B4-BE49-F238E27FC236}">
                  <a16:creationId xmlns:a16="http://schemas.microsoft.com/office/drawing/2014/main" id="{6B0630F9-5916-4F27-936B-20C42649291D}"/>
                </a:ext>
              </a:extLst>
            </p:cNvPr>
            <p:cNvCxnSpPr>
              <a:cxnSpLocks noChangeShapeType="1"/>
              <a:stCxn id="559122" idx="2"/>
              <a:endCxn id="30731" idx="5"/>
            </p:cNvCxnSpPr>
            <p:nvPr/>
          </p:nvCxnSpPr>
          <p:spPr bwMode="auto">
            <a:xfrm rot="16200000" flipH="1">
              <a:off x="2197" y="1932"/>
              <a:ext cx="515" cy="259"/>
            </a:xfrm>
            <a:prstGeom prst="curvedConnector2">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559136" name="AutoShape 23">
              <a:extLst>
                <a:ext uri="{FF2B5EF4-FFF2-40B4-BE49-F238E27FC236}">
                  <a16:creationId xmlns:a16="http://schemas.microsoft.com/office/drawing/2014/main" id="{1700251B-58FC-4F95-BC64-E00F79DE4DFE}"/>
                </a:ext>
              </a:extLst>
            </p:cNvPr>
            <p:cNvCxnSpPr>
              <a:cxnSpLocks noChangeShapeType="1"/>
            </p:cNvCxnSpPr>
            <p:nvPr/>
          </p:nvCxnSpPr>
          <p:spPr bwMode="auto">
            <a:xfrm flipV="1">
              <a:off x="3161" y="1051"/>
              <a:ext cx="0" cy="823"/>
            </a:xfrm>
            <a:prstGeom prst="straightConnector1">
              <a:avLst/>
            </a:prstGeom>
            <a:noFill/>
            <a:ln w="76200">
              <a:solidFill>
                <a:schemeClr val="tx1"/>
              </a:solidFill>
              <a:round/>
              <a:headEnd/>
              <a:tailEnd type="triangle" w="lg" len="lg"/>
            </a:ln>
            <a:extLst>
              <a:ext uri="{909E8E84-426E-40DD-AFC4-6F175D3DCCD1}">
                <a14:hiddenFill xmlns:a14="http://schemas.microsoft.com/office/drawing/2010/main">
                  <a:noFill/>
                </a14:hiddenFill>
              </a:ext>
            </a:extLst>
          </p:spPr>
        </p:cxnSp>
      </p:grpSp>
      <p:sp>
        <p:nvSpPr>
          <p:cNvPr id="30744" name="AutoShape 24">
            <a:extLst>
              <a:ext uri="{FF2B5EF4-FFF2-40B4-BE49-F238E27FC236}">
                <a16:creationId xmlns:a16="http://schemas.microsoft.com/office/drawing/2014/main" id="{F20AE1B9-9528-4F30-A9C0-FC971925E913}"/>
              </a:ext>
            </a:extLst>
          </p:cNvPr>
          <p:cNvSpPr>
            <a:spLocks noChangeArrowheads="1"/>
          </p:cNvSpPr>
          <p:nvPr/>
        </p:nvSpPr>
        <p:spPr bwMode="auto">
          <a:xfrm>
            <a:off x="1828800" y="765175"/>
            <a:ext cx="1728788" cy="1085850"/>
          </a:xfrm>
          <a:prstGeom prst="rightArrow">
            <a:avLst>
              <a:gd name="adj1" fmla="val 50000"/>
              <a:gd name="adj2" fmla="val 39803"/>
            </a:avLst>
          </a:prstGeom>
          <a:gradFill rotWithShape="1">
            <a:gsLst>
              <a:gs pos="0">
                <a:schemeClr val="tx2">
                  <a:gamma/>
                  <a:tint val="0"/>
                  <a:invGamma/>
                </a:schemeClr>
              </a:gs>
              <a:gs pos="100000">
                <a:schemeClr val="tx2"/>
              </a:gs>
            </a:gsLst>
            <a:path path="rect">
              <a:fillToRect l="50000" t="50000" r="50000" b="50000"/>
            </a:path>
          </a:gradFill>
          <a:ln w="12700" algn="ctr">
            <a:solidFill>
              <a:schemeClr val="tx1"/>
            </a:solidFill>
            <a:miter lim="800000"/>
            <a:headEnd/>
            <a:tailEnd type="none" w="lg" len="med"/>
          </a:ln>
        </p:spPr>
        <p:txBody>
          <a:bodyPr lIns="94348" tIns="47174" rIns="94348" bIns="47174" anchor="ctr"/>
          <a:lstStyle/>
          <a:p>
            <a:pPr algn="ctr" defTabSz="942975" eaLnBrk="0" fontAlgn="base" hangingPunct="0">
              <a:spcBef>
                <a:spcPct val="20000"/>
              </a:spcBef>
              <a:spcAft>
                <a:spcPct val="0"/>
              </a:spcAft>
              <a:buSzPct val="80000"/>
              <a:defRPr/>
            </a:pPr>
            <a:r>
              <a:rPr 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Επεξεργασία Γεγονότων</a:t>
            </a:r>
            <a:endParaRPr lang="en-US"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0745" name="AutoShape 25">
            <a:extLst>
              <a:ext uri="{FF2B5EF4-FFF2-40B4-BE49-F238E27FC236}">
                <a16:creationId xmlns:a16="http://schemas.microsoft.com/office/drawing/2014/main" id="{623A1788-7D89-433E-9F34-C5B3EBB5A8EB}"/>
              </a:ext>
            </a:extLst>
          </p:cNvPr>
          <p:cNvSpPr>
            <a:spLocks noChangeArrowheads="1"/>
          </p:cNvSpPr>
          <p:nvPr/>
        </p:nvSpPr>
        <p:spPr bwMode="auto">
          <a:xfrm>
            <a:off x="1703388" y="2322513"/>
            <a:ext cx="1854200" cy="1085850"/>
          </a:xfrm>
          <a:prstGeom prst="rightArrow">
            <a:avLst>
              <a:gd name="adj1" fmla="val 50000"/>
              <a:gd name="adj2" fmla="val 39803"/>
            </a:avLst>
          </a:prstGeom>
          <a:gradFill rotWithShape="1">
            <a:gsLst>
              <a:gs pos="0">
                <a:schemeClr val="tx2">
                  <a:gamma/>
                  <a:tint val="0"/>
                  <a:invGamma/>
                </a:schemeClr>
              </a:gs>
              <a:gs pos="100000">
                <a:schemeClr val="tx2"/>
              </a:gs>
            </a:gsLst>
            <a:path path="rect">
              <a:fillToRect l="50000" t="50000" r="50000" b="50000"/>
            </a:path>
          </a:gradFill>
          <a:ln w="12700" algn="ctr">
            <a:solidFill>
              <a:schemeClr val="tx1"/>
            </a:solidFill>
            <a:miter lim="800000"/>
            <a:headEnd/>
            <a:tailEnd type="none" w="lg" len="med"/>
          </a:ln>
        </p:spPr>
        <p:txBody>
          <a:bodyPr lIns="94348" tIns="47174" rIns="94348" bIns="47174" anchor="ctr"/>
          <a:lstStyle/>
          <a:p>
            <a:pPr algn="ctr" defTabSz="942975" eaLnBrk="0" fontAlgn="base" hangingPunct="0">
              <a:spcBef>
                <a:spcPct val="20000"/>
              </a:spcBef>
              <a:spcAft>
                <a:spcPct val="0"/>
              </a:spcAft>
              <a:buSzPct val="80000"/>
              <a:defRPr/>
            </a:pPr>
            <a:r>
              <a:rPr 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Επιχειρησιακή Νοημοσύνη</a:t>
            </a:r>
            <a:endParaRPr lang="en-US"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0746" name="AutoShape 26">
            <a:extLst>
              <a:ext uri="{FF2B5EF4-FFF2-40B4-BE49-F238E27FC236}">
                <a16:creationId xmlns:a16="http://schemas.microsoft.com/office/drawing/2014/main" id="{04DB2064-2B2F-4FB3-B9C4-91DBA8692F02}"/>
              </a:ext>
            </a:extLst>
          </p:cNvPr>
          <p:cNvSpPr>
            <a:spLocks noChangeArrowheads="1"/>
          </p:cNvSpPr>
          <p:nvPr/>
        </p:nvSpPr>
        <p:spPr bwMode="auto">
          <a:xfrm>
            <a:off x="1828800" y="3879850"/>
            <a:ext cx="1728788" cy="1085850"/>
          </a:xfrm>
          <a:prstGeom prst="rightArrow">
            <a:avLst>
              <a:gd name="adj1" fmla="val 50000"/>
              <a:gd name="adj2" fmla="val 39803"/>
            </a:avLst>
          </a:prstGeom>
          <a:gradFill rotWithShape="1">
            <a:gsLst>
              <a:gs pos="0">
                <a:schemeClr val="tx2">
                  <a:gamma/>
                  <a:tint val="0"/>
                  <a:invGamma/>
                </a:schemeClr>
              </a:gs>
              <a:gs pos="100000">
                <a:schemeClr val="tx2"/>
              </a:gs>
            </a:gsLst>
            <a:path path="rect">
              <a:fillToRect l="50000" t="50000" r="50000" b="50000"/>
            </a:path>
          </a:gradFill>
          <a:ln w="12700" algn="ctr">
            <a:solidFill>
              <a:schemeClr val="tx1"/>
            </a:solidFill>
            <a:miter lim="800000"/>
            <a:headEnd/>
            <a:tailEnd type="none" w="lg" len="med"/>
          </a:ln>
        </p:spPr>
        <p:txBody>
          <a:bodyPr lIns="94348" tIns="47174" rIns="94348" bIns="47174" anchor="ctr"/>
          <a:lstStyle/>
          <a:p>
            <a:pPr algn="ctr" defTabSz="942975" eaLnBrk="0" fontAlgn="base" hangingPunct="0">
              <a:spcBef>
                <a:spcPct val="20000"/>
              </a:spcBef>
              <a:spcAft>
                <a:spcPct val="0"/>
              </a:spcAft>
              <a:buSzPct val="80000"/>
              <a:defRPr/>
            </a:pPr>
            <a:r>
              <a:rPr 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Διοίκηση της Γνώσης</a:t>
            </a:r>
            <a:endParaRPr lang="en-US"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0747" name="AutoShape 27">
            <a:extLst>
              <a:ext uri="{FF2B5EF4-FFF2-40B4-BE49-F238E27FC236}">
                <a16:creationId xmlns:a16="http://schemas.microsoft.com/office/drawing/2014/main" id="{8D807857-E973-400A-A3A7-27DB9B0A1B49}"/>
              </a:ext>
            </a:extLst>
          </p:cNvPr>
          <p:cNvSpPr>
            <a:spLocks noChangeArrowheads="1"/>
          </p:cNvSpPr>
          <p:nvPr/>
        </p:nvSpPr>
        <p:spPr bwMode="auto">
          <a:xfrm>
            <a:off x="1828800" y="5013325"/>
            <a:ext cx="1728788" cy="1085850"/>
          </a:xfrm>
          <a:prstGeom prst="rightArrow">
            <a:avLst>
              <a:gd name="adj1" fmla="val 50000"/>
              <a:gd name="adj2" fmla="val 39803"/>
            </a:avLst>
          </a:prstGeom>
          <a:gradFill rotWithShape="1">
            <a:gsLst>
              <a:gs pos="0">
                <a:schemeClr val="tx2">
                  <a:gamma/>
                  <a:tint val="0"/>
                  <a:invGamma/>
                </a:schemeClr>
              </a:gs>
              <a:gs pos="100000">
                <a:schemeClr val="tx2"/>
              </a:gs>
            </a:gsLst>
            <a:path path="rect">
              <a:fillToRect l="50000" t="50000" r="50000" b="50000"/>
            </a:path>
          </a:gradFill>
          <a:ln w="12700" algn="ctr">
            <a:solidFill>
              <a:schemeClr val="tx1"/>
            </a:solidFill>
            <a:miter lim="800000"/>
            <a:headEnd/>
            <a:tailEnd type="none" w="lg" len="med"/>
          </a:ln>
        </p:spPr>
        <p:txBody>
          <a:bodyPr lIns="94348" tIns="47174" rIns="94348" bIns="47174" anchor="ctr"/>
          <a:lstStyle/>
          <a:p>
            <a:pPr algn="ctr" defTabSz="942975" eaLnBrk="0" fontAlgn="base" hangingPunct="0">
              <a:spcBef>
                <a:spcPct val="20000"/>
              </a:spcBef>
              <a:spcAft>
                <a:spcPct val="0"/>
              </a:spcAft>
              <a:buSzPct val="80000"/>
              <a:defRPr/>
            </a:pPr>
            <a:r>
              <a:rPr 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Κοινωνικά Δίκτυα</a:t>
            </a:r>
            <a:endParaRPr lang="en-US"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0748" name="AutoShape 28">
            <a:extLst>
              <a:ext uri="{FF2B5EF4-FFF2-40B4-BE49-F238E27FC236}">
                <a16:creationId xmlns:a16="http://schemas.microsoft.com/office/drawing/2014/main" id="{254D82C1-DD40-4977-B858-B7FF152814EE}"/>
              </a:ext>
            </a:extLst>
          </p:cNvPr>
          <p:cNvSpPr>
            <a:spLocks noChangeArrowheads="1"/>
          </p:cNvSpPr>
          <p:nvPr/>
        </p:nvSpPr>
        <p:spPr bwMode="auto">
          <a:xfrm>
            <a:off x="8634414" y="765175"/>
            <a:ext cx="1728787" cy="1085850"/>
          </a:xfrm>
          <a:prstGeom prst="leftArrow">
            <a:avLst>
              <a:gd name="adj1" fmla="val 50000"/>
              <a:gd name="adj2" fmla="val 39803"/>
            </a:avLst>
          </a:prstGeom>
          <a:gradFill rotWithShape="1">
            <a:gsLst>
              <a:gs pos="0">
                <a:schemeClr val="tx2">
                  <a:gamma/>
                  <a:tint val="0"/>
                  <a:invGamma/>
                </a:schemeClr>
              </a:gs>
              <a:gs pos="100000">
                <a:schemeClr val="tx2"/>
              </a:gs>
            </a:gsLst>
            <a:path path="rect">
              <a:fillToRect l="50000" t="50000" r="50000" b="50000"/>
            </a:path>
          </a:gradFill>
          <a:ln w="12700" algn="ctr">
            <a:solidFill>
              <a:schemeClr val="tx1"/>
            </a:solidFill>
            <a:miter lim="800000"/>
            <a:headEnd/>
            <a:tailEnd type="none" w="lg" len="med"/>
          </a:ln>
        </p:spPr>
        <p:txBody>
          <a:bodyPr lIns="94348" tIns="47174" rIns="94348" bIns="47174" anchor="ctr"/>
          <a:lstStyle/>
          <a:p>
            <a:pPr algn="ctr" defTabSz="942975" eaLnBrk="0" fontAlgn="base" hangingPunct="0">
              <a:spcBef>
                <a:spcPct val="20000"/>
              </a:spcBef>
              <a:spcAft>
                <a:spcPct val="0"/>
              </a:spcAft>
              <a:buSzPct val="80000"/>
              <a:defRPr/>
            </a:pPr>
            <a:r>
              <a:rPr 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Επιβολή &amp; Έλεγχος</a:t>
            </a:r>
            <a:endParaRPr lang="en-US"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0749" name="AutoShape 29">
            <a:extLst>
              <a:ext uri="{FF2B5EF4-FFF2-40B4-BE49-F238E27FC236}">
                <a16:creationId xmlns:a16="http://schemas.microsoft.com/office/drawing/2014/main" id="{DC6466D1-0DBC-4B40-B169-04315D6D538D}"/>
              </a:ext>
            </a:extLst>
          </p:cNvPr>
          <p:cNvSpPr>
            <a:spLocks noChangeArrowheads="1"/>
          </p:cNvSpPr>
          <p:nvPr/>
        </p:nvSpPr>
        <p:spPr bwMode="auto">
          <a:xfrm>
            <a:off x="8634414" y="1933575"/>
            <a:ext cx="1728787" cy="1085850"/>
          </a:xfrm>
          <a:prstGeom prst="leftArrow">
            <a:avLst>
              <a:gd name="adj1" fmla="val 50000"/>
              <a:gd name="adj2" fmla="val 39803"/>
            </a:avLst>
          </a:prstGeom>
          <a:gradFill rotWithShape="1">
            <a:gsLst>
              <a:gs pos="0">
                <a:schemeClr val="tx2">
                  <a:gamma/>
                  <a:tint val="0"/>
                  <a:invGamma/>
                </a:schemeClr>
              </a:gs>
              <a:gs pos="100000">
                <a:schemeClr val="tx2"/>
              </a:gs>
            </a:gsLst>
            <a:path path="rect">
              <a:fillToRect l="50000" t="50000" r="50000" b="50000"/>
            </a:path>
          </a:gradFill>
          <a:ln w="12700" algn="ctr">
            <a:solidFill>
              <a:schemeClr val="tx1"/>
            </a:solidFill>
            <a:miter lim="800000"/>
            <a:headEnd/>
            <a:tailEnd type="none" w="lg" len="med"/>
          </a:ln>
        </p:spPr>
        <p:txBody>
          <a:bodyPr lIns="94348" tIns="47174" rIns="94348" bIns="47174" anchor="ctr"/>
          <a:lstStyle/>
          <a:p>
            <a:pPr algn="ctr" defTabSz="942975" eaLnBrk="0" fontAlgn="base" hangingPunct="0">
              <a:spcBef>
                <a:spcPct val="20000"/>
              </a:spcBef>
              <a:spcAft>
                <a:spcPct val="0"/>
              </a:spcAft>
              <a:buSzPct val="80000"/>
              <a:defRPr/>
            </a:pPr>
            <a:r>
              <a:rPr 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Υποστήριξη Αποφάσεων</a:t>
            </a:r>
            <a:endParaRPr lang="en-US"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0750" name="AutoShape 30">
            <a:extLst>
              <a:ext uri="{FF2B5EF4-FFF2-40B4-BE49-F238E27FC236}">
                <a16:creationId xmlns:a16="http://schemas.microsoft.com/office/drawing/2014/main" id="{4CE97A39-DAE9-4A42-A9BD-D1413057742B}"/>
              </a:ext>
            </a:extLst>
          </p:cNvPr>
          <p:cNvSpPr>
            <a:spLocks noChangeArrowheads="1"/>
          </p:cNvSpPr>
          <p:nvPr/>
        </p:nvSpPr>
        <p:spPr bwMode="auto">
          <a:xfrm>
            <a:off x="8634414" y="4270375"/>
            <a:ext cx="1728787" cy="1085850"/>
          </a:xfrm>
          <a:prstGeom prst="leftArrow">
            <a:avLst>
              <a:gd name="adj1" fmla="val 50000"/>
              <a:gd name="adj2" fmla="val 39803"/>
            </a:avLst>
          </a:prstGeom>
          <a:gradFill rotWithShape="1">
            <a:gsLst>
              <a:gs pos="0">
                <a:schemeClr val="tx2">
                  <a:gamma/>
                  <a:tint val="0"/>
                  <a:invGamma/>
                </a:schemeClr>
              </a:gs>
              <a:gs pos="100000">
                <a:schemeClr val="tx2"/>
              </a:gs>
            </a:gsLst>
            <a:path path="rect">
              <a:fillToRect l="50000" t="50000" r="50000" b="50000"/>
            </a:path>
          </a:gradFill>
          <a:ln w="12700" algn="ctr">
            <a:solidFill>
              <a:schemeClr val="tx1"/>
            </a:solidFill>
            <a:miter lim="800000"/>
            <a:headEnd/>
            <a:tailEnd type="none" w="lg" len="med"/>
          </a:ln>
        </p:spPr>
        <p:txBody>
          <a:bodyPr lIns="94348" tIns="47174" rIns="94348" bIns="47174" anchor="ctr"/>
          <a:lstStyle/>
          <a:p>
            <a:pPr algn="ctr" defTabSz="942975" eaLnBrk="0" fontAlgn="base" hangingPunct="0">
              <a:spcBef>
                <a:spcPct val="20000"/>
              </a:spcBef>
              <a:spcAft>
                <a:spcPct val="0"/>
              </a:spcAft>
              <a:buSzPct val="80000"/>
              <a:defRPr/>
            </a:pPr>
            <a:r>
              <a:rPr 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Δίκτυα Συνεργασίας</a:t>
            </a:r>
            <a:endParaRPr lang="en-US"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0751" name="AutoShape 31">
            <a:extLst>
              <a:ext uri="{FF2B5EF4-FFF2-40B4-BE49-F238E27FC236}">
                <a16:creationId xmlns:a16="http://schemas.microsoft.com/office/drawing/2014/main" id="{8443894C-6E55-4FF3-8F93-2EC764370887}"/>
              </a:ext>
            </a:extLst>
          </p:cNvPr>
          <p:cNvSpPr>
            <a:spLocks noChangeArrowheads="1"/>
          </p:cNvSpPr>
          <p:nvPr/>
        </p:nvSpPr>
        <p:spPr bwMode="auto">
          <a:xfrm>
            <a:off x="8634414" y="5438775"/>
            <a:ext cx="1728787" cy="1085850"/>
          </a:xfrm>
          <a:prstGeom prst="leftArrow">
            <a:avLst>
              <a:gd name="adj1" fmla="val 50000"/>
              <a:gd name="adj2" fmla="val 39803"/>
            </a:avLst>
          </a:prstGeom>
          <a:gradFill rotWithShape="1">
            <a:gsLst>
              <a:gs pos="0">
                <a:schemeClr val="tx2">
                  <a:gamma/>
                  <a:tint val="0"/>
                  <a:invGamma/>
                </a:schemeClr>
              </a:gs>
              <a:gs pos="100000">
                <a:schemeClr val="tx2"/>
              </a:gs>
            </a:gsLst>
            <a:path path="rect">
              <a:fillToRect l="50000" t="50000" r="50000" b="50000"/>
            </a:path>
          </a:gradFill>
          <a:ln w="12700" algn="ctr">
            <a:solidFill>
              <a:schemeClr val="tx1"/>
            </a:solidFill>
            <a:miter lim="800000"/>
            <a:headEnd/>
            <a:tailEnd type="none" w="lg" len="med"/>
          </a:ln>
        </p:spPr>
        <p:txBody>
          <a:bodyPr lIns="94348" tIns="47174" rIns="94348" bIns="47174" anchor="ctr"/>
          <a:lstStyle/>
          <a:p>
            <a:pPr algn="ctr" defTabSz="942975" eaLnBrk="0" fontAlgn="base" hangingPunct="0">
              <a:spcBef>
                <a:spcPct val="20000"/>
              </a:spcBef>
              <a:spcAft>
                <a:spcPct val="0"/>
              </a:spcAft>
              <a:buSzPct val="80000"/>
              <a:defRPr/>
            </a:pPr>
            <a:r>
              <a:rPr 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Εταιρικό Λογισμικό</a:t>
            </a:r>
            <a:endParaRPr lang="en-US"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0752" name="AutoShape 32">
            <a:extLst>
              <a:ext uri="{FF2B5EF4-FFF2-40B4-BE49-F238E27FC236}">
                <a16:creationId xmlns:a16="http://schemas.microsoft.com/office/drawing/2014/main" id="{590D8FE0-C71F-4820-8D4A-158221296A99}"/>
              </a:ext>
            </a:extLst>
          </p:cNvPr>
          <p:cNvSpPr>
            <a:spLocks noChangeArrowheads="1"/>
          </p:cNvSpPr>
          <p:nvPr/>
        </p:nvSpPr>
        <p:spPr bwMode="auto">
          <a:xfrm>
            <a:off x="8634414" y="3101975"/>
            <a:ext cx="1728787" cy="1085850"/>
          </a:xfrm>
          <a:prstGeom prst="leftArrow">
            <a:avLst>
              <a:gd name="adj1" fmla="val 50000"/>
              <a:gd name="adj2" fmla="val 39803"/>
            </a:avLst>
          </a:prstGeom>
          <a:gradFill rotWithShape="1">
            <a:gsLst>
              <a:gs pos="0">
                <a:schemeClr val="tx2">
                  <a:gamma/>
                  <a:tint val="0"/>
                  <a:invGamma/>
                </a:schemeClr>
              </a:gs>
              <a:gs pos="100000">
                <a:schemeClr val="tx2"/>
              </a:gs>
            </a:gsLst>
            <a:path path="rect">
              <a:fillToRect l="50000" t="50000" r="50000" b="50000"/>
            </a:path>
          </a:gradFill>
          <a:ln w="12700" algn="ctr">
            <a:solidFill>
              <a:schemeClr val="tx1"/>
            </a:solidFill>
            <a:miter lim="800000"/>
            <a:headEnd/>
            <a:tailEnd type="none" w="lg" len="med"/>
          </a:ln>
        </p:spPr>
        <p:txBody>
          <a:bodyPr lIns="94348" tIns="47174" rIns="94348" bIns="47174" anchor="ctr"/>
          <a:lstStyle/>
          <a:p>
            <a:pPr algn="ctr" defTabSz="942975" eaLnBrk="0" fontAlgn="base" hangingPunct="0">
              <a:spcBef>
                <a:spcPct val="20000"/>
              </a:spcBef>
              <a:spcAft>
                <a:spcPct val="0"/>
              </a:spcAft>
              <a:buSzPct val="80000"/>
              <a:defRPr/>
            </a:pPr>
            <a:r>
              <a:rPr lang="el-GR"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Καινοτομία Διαδικασιών</a:t>
            </a:r>
            <a:endParaRPr lang="en-US" sz="16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0130" name="Picture 2">
            <a:extLst>
              <a:ext uri="{FF2B5EF4-FFF2-40B4-BE49-F238E27FC236}">
                <a16:creationId xmlns:a16="http://schemas.microsoft.com/office/drawing/2014/main" id="{6A43030C-75E9-4B3B-9409-8A05165FE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209800"/>
            <a:ext cx="20193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0131" name="Picture 3">
            <a:extLst>
              <a:ext uri="{FF2B5EF4-FFF2-40B4-BE49-F238E27FC236}">
                <a16:creationId xmlns:a16="http://schemas.microsoft.com/office/drawing/2014/main" id="{B16E0C1B-3405-4917-B190-5CE4CC3675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1" y="4343400"/>
            <a:ext cx="20812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0132" name="Picture 4">
            <a:extLst>
              <a:ext uri="{FF2B5EF4-FFF2-40B4-BE49-F238E27FC236}">
                <a16:creationId xmlns:a16="http://schemas.microsoft.com/office/drawing/2014/main" id="{86CA9EC8-6B26-44A8-82C1-F02399E0B9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411664"/>
            <a:ext cx="2286000"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0133" name="Picture 5">
            <a:extLst>
              <a:ext uri="{FF2B5EF4-FFF2-40B4-BE49-F238E27FC236}">
                <a16:creationId xmlns:a16="http://schemas.microsoft.com/office/drawing/2014/main" id="{202DC0BC-57A6-419F-90D7-5C6D10F1EA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2888" y="260350"/>
            <a:ext cx="29718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0134" name="Picture 6">
            <a:extLst>
              <a:ext uri="{FF2B5EF4-FFF2-40B4-BE49-F238E27FC236}">
                <a16:creationId xmlns:a16="http://schemas.microsoft.com/office/drawing/2014/main" id="{BE476D20-4372-487A-BFF6-ED3D85100A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16764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0135" name="Picture 7">
            <a:extLst>
              <a:ext uri="{FF2B5EF4-FFF2-40B4-BE49-F238E27FC236}">
                <a16:creationId xmlns:a16="http://schemas.microsoft.com/office/drawing/2014/main" id="{9518ADAD-CACE-4918-9E09-68E37EBF1C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4267201"/>
            <a:ext cx="1436688"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0136" name="Picture 8">
            <a:extLst>
              <a:ext uri="{FF2B5EF4-FFF2-40B4-BE49-F238E27FC236}">
                <a16:creationId xmlns:a16="http://schemas.microsoft.com/office/drawing/2014/main" id="{DC9DA7DC-00BB-48C3-BF27-996E31D1E7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1" y="2133601"/>
            <a:ext cx="202882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0137" name="Text Box 9">
            <a:extLst>
              <a:ext uri="{FF2B5EF4-FFF2-40B4-BE49-F238E27FC236}">
                <a16:creationId xmlns:a16="http://schemas.microsoft.com/office/drawing/2014/main" id="{6E94F494-5389-49F2-8AB7-491BFA308F73}"/>
              </a:ext>
            </a:extLst>
          </p:cNvPr>
          <p:cNvSpPr txBox="1">
            <a:spLocks noChangeArrowheads="1"/>
          </p:cNvSpPr>
          <p:nvPr/>
        </p:nvSpPr>
        <p:spPr bwMode="auto">
          <a:xfrm>
            <a:off x="6167438" y="333376"/>
            <a:ext cx="3492500" cy="10080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457200" fontAlgn="base">
              <a:lnSpc>
                <a:spcPct val="93000"/>
              </a:lnSpc>
              <a:spcBef>
                <a:spcPct val="50000"/>
              </a:spcBef>
              <a:spcAft>
                <a:spcPct val="0"/>
              </a:spcAft>
              <a:buClr>
                <a:srgbClr val="FFFFFF"/>
              </a:buClr>
              <a:buSzPct val="100000"/>
              <a:buNone/>
            </a:pPr>
            <a:r>
              <a:rPr lang="el-GR" altLang="el-GR">
                <a:solidFill>
                  <a:srgbClr val="FFFF00"/>
                </a:solidFill>
                <a:ea typeface="Arial Unicode MS" panose="020B0604020202020204" pitchFamily="34" charset="-128"/>
                <a:cs typeface="Arial Unicode MS" panose="020B0604020202020204" pitchFamily="34" charset="-128"/>
              </a:rPr>
              <a:t>Ποια επαγγέλματα χρειάζονται Σ.Ν.?</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ctrTitle"/>
          </p:nvPr>
        </p:nvSpPr>
        <p:spPr>
          <a:xfrm>
            <a:off x="1694453" y="3657761"/>
            <a:ext cx="8568952" cy="2304256"/>
          </a:xfrm>
        </p:spPr>
        <p:txBody>
          <a:bodyPr>
            <a:noAutofit/>
          </a:bodyPr>
          <a:lstStyle/>
          <a:p>
            <a:pPr algn="l"/>
            <a:r>
              <a:rPr lang="el-GR" sz="4000" b="1" dirty="0"/>
              <a:t>			Περιεχόμενα</a:t>
            </a:r>
            <a:br>
              <a:rPr lang="el-GR" sz="4000" b="1" dirty="0"/>
            </a:br>
            <a:br>
              <a:rPr lang="el-GR" sz="2400" dirty="0"/>
            </a:br>
            <a:br>
              <a:rPr lang="el-GR" sz="2400" dirty="0"/>
            </a:br>
            <a:r>
              <a:rPr lang="el-GR" sz="2400" b="1" i="1" dirty="0"/>
              <a:t>Ενότητα </a:t>
            </a:r>
            <a:r>
              <a:rPr lang="el-GR" sz="2400" i="1" dirty="0"/>
              <a:t>1</a:t>
            </a:r>
            <a:r>
              <a:rPr lang="el-GR" sz="2400" i="1" baseline="30000" dirty="0"/>
              <a:t>η</a:t>
            </a:r>
            <a:r>
              <a:rPr lang="el-GR" sz="2400" dirty="0"/>
              <a:t>:Εσαγωγή στη Συναισθηματική Νοημοσύνη και Μορφές Νοημοσύνης </a:t>
            </a:r>
            <a:br>
              <a:rPr lang="el-GR" sz="2400" dirty="0"/>
            </a:br>
            <a:r>
              <a:rPr lang="el-GR" sz="2400" b="1" i="1" dirty="0"/>
              <a:t>Ενότητα 2</a:t>
            </a:r>
            <a:r>
              <a:rPr lang="el-GR" sz="2400" i="1" baseline="30000" dirty="0"/>
              <a:t>η</a:t>
            </a:r>
            <a:r>
              <a:rPr lang="el-GR" sz="2400" dirty="0"/>
              <a:t>:</a:t>
            </a:r>
            <a:r>
              <a:rPr lang="el-GR" sz="2400" b="1" dirty="0"/>
              <a:t> </a:t>
            </a:r>
            <a:r>
              <a:rPr lang="el-GR" sz="2400" dirty="0"/>
              <a:t>Άξονες της Συναισθηματικής Νοημοσύνης</a:t>
            </a:r>
            <a:br>
              <a:rPr lang="el-GR" sz="2400" i="1" dirty="0"/>
            </a:br>
            <a:r>
              <a:rPr lang="el-GR" sz="2400" b="1" i="1" dirty="0"/>
              <a:t>Ενότητα 3</a:t>
            </a:r>
            <a:r>
              <a:rPr lang="el-GR" sz="2400" i="1" baseline="30000" dirty="0"/>
              <a:t>η</a:t>
            </a:r>
            <a:r>
              <a:rPr lang="el-GR" sz="2400" dirty="0"/>
              <a:t>: Συναισθηματική Νοημοσύνη και Ηγεσία</a:t>
            </a:r>
            <a:br>
              <a:rPr lang="el-GR" sz="2400" i="1" dirty="0"/>
            </a:br>
            <a:br>
              <a:rPr lang="el-GR" sz="2400" i="1" dirty="0"/>
            </a:br>
            <a:br>
              <a:rPr lang="el-GR" sz="2400" dirty="0"/>
            </a:br>
            <a:r>
              <a:rPr lang="el-GR" sz="2400" dirty="0"/>
              <a:t> </a:t>
            </a:r>
          </a:p>
        </p:txBody>
      </p:sp>
      <p:pic>
        <p:nvPicPr>
          <p:cNvPr id="6" name="Εικόνα 5">
            <a:extLst>
              <a:ext uri="{FF2B5EF4-FFF2-40B4-BE49-F238E27FC236}">
                <a16:creationId xmlns:a16="http://schemas.microsoft.com/office/drawing/2014/main" id="{46DFCD12-9DC9-464E-A310-F1F8046D72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85" y="161"/>
            <a:ext cx="5314950" cy="1457325"/>
          </a:xfrm>
          <a:prstGeom prst="rect">
            <a:avLst/>
          </a:prstGeom>
        </p:spPr>
      </p:pic>
    </p:spTree>
    <p:extLst>
      <p:ext uri="{BB962C8B-B14F-4D97-AF65-F5344CB8AC3E}">
        <p14:creationId xmlns:p14="http://schemas.microsoft.com/office/powerpoint/2010/main" val="358295123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3">
            <a:extLst>
              <a:ext uri="{FF2B5EF4-FFF2-40B4-BE49-F238E27FC236}">
                <a16:creationId xmlns:a16="http://schemas.microsoft.com/office/drawing/2014/main" id="{5322585B-A3D3-41AB-9A5D-E3B200DB73F9}"/>
              </a:ext>
            </a:extLst>
          </p:cNvPr>
          <p:cNvSpPr>
            <a:spLocks noGrp="1" noChangeArrowheads="1"/>
          </p:cNvSpPr>
          <p:nvPr>
            <p:ph type="body" idx="1"/>
          </p:nvPr>
        </p:nvSpPr>
        <p:spPr>
          <a:xfrm>
            <a:off x="1524001" y="1484313"/>
            <a:ext cx="2627313" cy="4570412"/>
          </a:xfrm>
        </p:spPr>
        <p:txBody>
          <a:bodyPr/>
          <a:lstStyle/>
          <a:p>
            <a:pPr>
              <a:lnSpc>
                <a:spcPct val="73000"/>
              </a:lnSpc>
            </a:pPr>
            <a:r>
              <a:rPr lang="el-GR" altLang="el-GR" sz="2400"/>
              <a:t>Κριτικός</a:t>
            </a:r>
          </a:p>
          <a:p>
            <a:pPr>
              <a:lnSpc>
                <a:spcPct val="73000"/>
              </a:lnSpc>
            </a:pPr>
            <a:r>
              <a:rPr lang="el-GR" altLang="el-GR" sz="2400"/>
              <a:t>Καταδεκτικός</a:t>
            </a:r>
          </a:p>
          <a:p>
            <a:pPr>
              <a:lnSpc>
                <a:spcPct val="73000"/>
              </a:lnSpc>
            </a:pPr>
            <a:r>
              <a:rPr lang="el-GR" altLang="el-GR" sz="2400"/>
              <a:t>Ψυχαναγκαστικός</a:t>
            </a:r>
          </a:p>
          <a:p>
            <a:pPr>
              <a:lnSpc>
                <a:spcPct val="73000"/>
              </a:lnSpc>
            </a:pPr>
            <a:r>
              <a:rPr lang="el-GR" altLang="el-GR" sz="2400"/>
              <a:t>Άβολος με τον αισθησιασμό</a:t>
            </a:r>
          </a:p>
          <a:p>
            <a:pPr>
              <a:lnSpc>
                <a:spcPct val="73000"/>
              </a:lnSpc>
            </a:pPr>
            <a:r>
              <a:rPr lang="el-GR" altLang="el-GR" sz="2400"/>
              <a:t>Με ήπια συναισθήματα</a:t>
            </a:r>
          </a:p>
        </p:txBody>
      </p:sp>
      <p:sp>
        <p:nvSpPr>
          <p:cNvPr id="561155" name="Rectangle 4">
            <a:extLst>
              <a:ext uri="{FF2B5EF4-FFF2-40B4-BE49-F238E27FC236}">
                <a16:creationId xmlns:a16="http://schemas.microsoft.com/office/drawing/2014/main" id="{84C5F6EC-7FD6-4135-8A54-C60D07DEA81B}"/>
              </a:ext>
            </a:extLst>
          </p:cNvPr>
          <p:cNvSpPr>
            <a:spLocks noChangeArrowheads="1"/>
          </p:cNvSpPr>
          <p:nvPr/>
        </p:nvSpPr>
        <p:spPr bwMode="auto">
          <a:xfrm>
            <a:off x="5735639" y="1773238"/>
            <a:ext cx="2598737"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41313">
              <a:lnSpc>
                <a:spcPct val="93000"/>
              </a:lnSpc>
              <a:spcBef>
                <a:spcPts val="800"/>
              </a:spcBef>
              <a:buClr>
                <a:srgbClr val="FFFFFF"/>
              </a:buClr>
              <a:buSzPct val="100000"/>
              <a:buFont typeface="Arial" panose="020B0604020202020204" pitchFamily="34" charset="0"/>
              <a:buChar char="•"/>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457200" eaLnBrk="0" fontAlgn="base" hangingPunct="0">
              <a:spcAft>
                <a:spcPct val="0"/>
              </a:spcAft>
            </a:pPr>
            <a:r>
              <a:rPr lang="el-GR" altLang="el-GR" sz="2400"/>
              <a:t>Αυτοκυριαρχία</a:t>
            </a:r>
          </a:p>
          <a:p>
            <a:pPr defTabSz="457200" eaLnBrk="0" fontAlgn="base" hangingPunct="0">
              <a:spcAft>
                <a:spcPct val="0"/>
              </a:spcAft>
            </a:pPr>
            <a:r>
              <a:rPr lang="el-GR" altLang="el-GR" sz="2400"/>
              <a:t>Εξωστρέφεια</a:t>
            </a:r>
          </a:p>
          <a:p>
            <a:pPr defTabSz="457200" eaLnBrk="0" fontAlgn="base" hangingPunct="0">
              <a:spcAft>
                <a:spcPct val="0"/>
              </a:spcAft>
            </a:pPr>
            <a:r>
              <a:rPr lang="el-GR" altLang="el-GR" sz="2400"/>
              <a:t>Δέσμευση στους ανθρώπους και στις αιτίες</a:t>
            </a:r>
          </a:p>
          <a:p>
            <a:pPr defTabSz="457200" eaLnBrk="0" fontAlgn="base" hangingPunct="0">
              <a:spcAft>
                <a:spcPct val="0"/>
              </a:spcAft>
            </a:pPr>
            <a:r>
              <a:rPr lang="el-GR" altLang="el-GR" sz="2400"/>
              <a:t>Συμπάθεια και φροντίδα</a:t>
            </a:r>
          </a:p>
          <a:p>
            <a:pPr defTabSz="457200" eaLnBrk="0" fontAlgn="base" hangingPunct="0">
              <a:spcAft>
                <a:spcPct val="0"/>
              </a:spcAft>
            </a:pPr>
            <a:r>
              <a:rPr lang="el-GR" altLang="el-GR" sz="2400"/>
              <a:t>Άνετος με τον εαυτό του</a:t>
            </a:r>
          </a:p>
        </p:txBody>
      </p:sp>
      <p:pic>
        <p:nvPicPr>
          <p:cNvPr id="561156" name="Picture 5">
            <a:extLst>
              <a:ext uri="{FF2B5EF4-FFF2-40B4-BE49-F238E27FC236}">
                <a16:creationId xmlns:a16="http://schemas.microsoft.com/office/drawing/2014/main" id="{497B5C94-46CE-46D2-9ADE-9B884105C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76" y="1700214"/>
            <a:ext cx="1566863"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1157" name="Picture 6">
            <a:extLst>
              <a:ext uri="{FF2B5EF4-FFF2-40B4-BE49-F238E27FC236}">
                <a16:creationId xmlns:a16="http://schemas.microsoft.com/office/drawing/2014/main" id="{F8B7BFAE-6504-4F99-A1E8-92BD35A32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3357563"/>
            <a:ext cx="2220912"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1158" name="Text Box 7">
            <a:extLst>
              <a:ext uri="{FF2B5EF4-FFF2-40B4-BE49-F238E27FC236}">
                <a16:creationId xmlns:a16="http://schemas.microsoft.com/office/drawing/2014/main" id="{9F33212E-3C7E-449F-AC65-AD23A457B6CC}"/>
              </a:ext>
            </a:extLst>
          </p:cNvPr>
          <p:cNvSpPr txBox="1">
            <a:spLocks noChangeArrowheads="1"/>
          </p:cNvSpPr>
          <p:nvPr/>
        </p:nvSpPr>
        <p:spPr bwMode="auto">
          <a:xfrm>
            <a:off x="8435976" y="836613"/>
            <a:ext cx="2232025" cy="10588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FFFFFF"/>
              </a:buClr>
              <a:buSzPct val="100000"/>
              <a:buFont typeface="Arial" panose="020B0604020202020204" pitchFamily="34" charset="0"/>
              <a:buChar char="•"/>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457200" fontAlgn="base">
              <a:spcBef>
                <a:spcPct val="50000"/>
              </a:spcBef>
              <a:spcAft>
                <a:spcPct val="0"/>
              </a:spcAft>
              <a:buNone/>
            </a:pPr>
            <a:r>
              <a:rPr lang="el-GR" altLang="el-GR" sz="2400" b="1">
                <a:solidFill>
                  <a:srgbClr val="FFFF00"/>
                </a:solidFill>
                <a:latin typeface="BaskOldFace" charset="0"/>
              </a:rPr>
              <a:t>High</a:t>
            </a:r>
          </a:p>
          <a:p>
            <a:pPr algn="ctr" defTabSz="457200" fontAlgn="base">
              <a:spcBef>
                <a:spcPct val="50000"/>
              </a:spcBef>
              <a:spcAft>
                <a:spcPct val="0"/>
              </a:spcAft>
              <a:buNone/>
            </a:pPr>
            <a:r>
              <a:rPr lang="el-GR" altLang="el-GR" sz="2400" b="1">
                <a:solidFill>
                  <a:srgbClr val="FFFF00"/>
                </a:solidFill>
                <a:latin typeface="BaskOldFace" charset="0"/>
              </a:rPr>
              <a:t>Emotional </a:t>
            </a:r>
            <a:r>
              <a:rPr lang="el-GR" altLang="el-GR" sz="2800" b="1">
                <a:solidFill>
                  <a:srgbClr val="FFFF00"/>
                </a:solidFill>
                <a:latin typeface="Arabic Typesetting" panose="03020402040406030203" pitchFamily="66" charset="-78"/>
                <a:cs typeface="Arabic Typesetting" panose="03020402040406030203" pitchFamily="66" charset="-78"/>
              </a:rPr>
              <a:t>Q</a:t>
            </a:r>
          </a:p>
        </p:txBody>
      </p:sp>
      <p:sp>
        <p:nvSpPr>
          <p:cNvPr id="561159" name="Text Box 8">
            <a:extLst>
              <a:ext uri="{FF2B5EF4-FFF2-40B4-BE49-F238E27FC236}">
                <a16:creationId xmlns:a16="http://schemas.microsoft.com/office/drawing/2014/main" id="{EC38C7C6-BFDE-450F-AFEC-F6C5066934E6}"/>
              </a:ext>
            </a:extLst>
          </p:cNvPr>
          <p:cNvSpPr txBox="1">
            <a:spLocks noChangeArrowheads="1"/>
          </p:cNvSpPr>
          <p:nvPr/>
        </p:nvSpPr>
        <p:spPr bwMode="auto">
          <a:xfrm>
            <a:off x="1703389" y="404813"/>
            <a:ext cx="2232025" cy="7794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FFFFFF"/>
              </a:buClr>
              <a:buSzPct val="100000"/>
              <a:buFont typeface="Arial" panose="020B0604020202020204" pitchFamily="34" charset="0"/>
              <a:buChar char="•"/>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457200" fontAlgn="base">
              <a:spcBef>
                <a:spcPct val="0"/>
              </a:spcBef>
              <a:spcAft>
                <a:spcPct val="0"/>
              </a:spcAft>
              <a:buNone/>
            </a:pPr>
            <a:r>
              <a:rPr lang="el-GR" altLang="el-GR" sz="2400" b="1">
                <a:solidFill>
                  <a:srgbClr val="FFFF00"/>
                </a:solidFill>
              </a:rPr>
              <a:t>High </a:t>
            </a:r>
          </a:p>
          <a:p>
            <a:pPr algn="ctr" defTabSz="457200" fontAlgn="base">
              <a:spcBef>
                <a:spcPct val="0"/>
              </a:spcBef>
              <a:spcAft>
                <a:spcPct val="0"/>
              </a:spcAft>
              <a:buNone/>
            </a:pPr>
            <a:r>
              <a:rPr lang="el-GR" altLang="el-GR" sz="2400" b="1">
                <a:solidFill>
                  <a:srgbClr val="FFFF00"/>
                </a:solidFill>
                <a:latin typeface="Andalus" panose="02020603050405020304" pitchFamily="18" charset="-78"/>
                <a:cs typeface="Andalus" panose="02020603050405020304" pitchFamily="18" charset="-78"/>
              </a:rPr>
              <a:t>IQ</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4">
            <a:extLst>
              <a:ext uri="{FF2B5EF4-FFF2-40B4-BE49-F238E27FC236}">
                <a16:creationId xmlns:a16="http://schemas.microsoft.com/office/drawing/2014/main" id="{7DA8BA27-309B-4814-A1E9-F5046D824875}"/>
              </a:ext>
            </a:extLst>
          </p:cNvPr>
          <p:cNvSpPr>
            <a:spLocks noGrp="1" noChangeArrowheads="1"/>
          </p:cNvSpPr>
          <p:nvPr>
            <p:ph type="ctrTitle"/>
          </p:nvPr>
        </p:nvSpPr>
        <p:spPr>
          <a:xfrm>
            <a:off x="2208213" y="1125539"/>
            <a:ext cx="7772400" cy="1470025"/>
          </a:xfrm>
        </p:spPr>
        <p:txBody>
          <a:bodyPr/>
          <a:lstStyle/>
          <a:p>
            <a:r>
              <a:rPr lang="el-GR" altLang="el-GR" sz="3600">
                <a:latin typeface="Arial" panose="020B0604020202020204" pitchFamily="34" charset="0"/>
              </a:rPr>
              <a:t>Το </a:t>
            </a:r>
            <a:r>
              <a:rPr lang="el-GR" altLang="el-GR" sz="3600">
                <a:latin typeface="BaskOldFace" charset="0"/>
              </a:rPr>
              <a:t>IQ </a:t>
            </a:r>
            <a:r>
              <a:rPr lang="el-GR" altLang="el-GR" sz="3600">
                <a:latin typeface="Arial" panose="020B0604020202020204" pitchFamily="34" charset="0"/>
              </a:rPr>
              <a:t>συνεισφέρει μόνο το </a:t>
            </a:r>
            <a:r>
              <a:rPr lang="el-GR" altLang="el-GR" sz="3600">
                <a:latin typeface="BaskOldFace" charset="0"/>
              </a:rPr>
              <a:t>20% </a:t>
            </a:r>
            <a:r>
              <a:rPr lang="el-GR" altLang="el-GR" sz="3600">
                <a:latin typeface="Arial" panose="020B0604020202020204" pitchFamily="34" charset="0"/>
              </a:rPr>
              <a:t>της επιτυχίας στη ζωή</a:t>
            </a:r>
            <a:endParaRPr lang="el-GR" altLang="el-GR" sz="3600">
              <a:latin typeface="BaskOldFace" charset="0"/>
            </a:endParaRPr>
          </a:p>
        </p:txBody>
      </p:sp>
      <p:sp>
        <p:nvSpPr>
          <p:cNvPr id="562179" name="Rectangle 5">
            <a:extLst>
              <a:ext uri="{FF2B5EF4-FFF2-40B4-BE49-F238E27FC236}">
                <a16:creationId xmlns:a16="http://schemas.microsoft.com/office/drawing/2014/main" id="{97A64616-96BE-48B0-9CA5-8D224334B00C}"/>
              </a:ext>
            </a:extLst>
          </p:cNvPr>
          <p:cNvSpPr>
            <a:spLocks noGrp="1" noChangeArrowheads="1"/>
          </p:cNvSpPr>
          <p:nvPr>
            <p:ph type="subTitle" idx="1"/>
          </p:nvPr>
        </p:nvSpPr>
        <p:spPr>
          <a:xfrm>
            <a:off x="2895600" y="3886201"/>
            <a:ext cx="6400800" cy="2638425"/>
          </a:xfrm>
          <a:solidFill>
            <a:srgbClr val="FF6600"/>
          </a:solidFill>
        </p:spPr>
        <p:txBody>
          <a:bodyPr/>
          <a:lstStyle/>
          <a:p>
            <a:pPr algn="l">
              <a:lnSpc>
                <a:spcPct val="83000"/>
              </a:lnSpc>
            </a:pPr>
            <a:r>
              <a:rPr lang="el-GR" altLang="el-GR"/>
              <a:t>Άλλες πηγές επιτυχίας:</a:t>
            </a:r>
          </a:p>
          <a:p>
            <a:pPr algn="l">
              <a:lnSpc>
                <a:spcPct val="83000"/>
              </a:lnSpc>
            </a:pPr>
            <a:endParaRPr lang="el-GR" altLang="el-GR"/>
          </a:p>
          <a:p>
            <a:pPr algn="l">
              <a:lnSpc>
                <a:spcPct val="83000"/>
              </a:lnSpc>
              <a:buFont typeface="Arial" panose="020B0604020202020204" pitchFamily="34" charset="0"/>
              <a:buChar char="√"/>
            </a:pPr>
            <a:r>
              <a:rPr lang="el-GR" altLang="el-GR"/>
              <a:t> Συναισθηματική Νοημοσύνη</a:t>
            </a:r>
          </a:p>
          <a:p>
            <a:pPr algn="l">
              <a:lnSpc>
                <a:spcPct val="83000"/>
              </a:lnSpc>
              <a:buFont typeface="Arial" panose="020B0604020202020204" pitchFamily="34" charset="0"/>
              <a:buChar char="√"/>
            </a:pPr>
            <a:r>
              <a:rPr lang="el-GR" altLang="el-GR"/>
              <a:t> Τύχη (?)</a:t>
            </a:r>
          </a:p>
          <a:p>
            <a:pPr algn="l">
              <a:lnSpc>
                <a:spcPct val="83000"/>
              </a:lnSpc>
              <a:buFont typeface="Arial" panose="020B0604020202020204" pitchFamily="34" charset="0"/>
              <a:buChar char="√"/>
            </a:pPr>
            <a:r>
              <a:rPr lang="el-GR" altLang="el-GR"/>
              <a:t> Κοινωνική τάξη</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a:extLst>
              <a:ext uri="{FF2B5EF4-FFF2-40B4-BE49-F238E27FC236}">
                <a16:creationId xmlns:a16="http://schemas.microsoft.com/office/drawing/2014/main" id="{A208E91E-B69D-4541-896E-D3DD99A6DFC7}"/>
              </a:ext>
            </a:extLst>
          </p:cNvPr>
          <p:cNvSpPr>
            <a:spLocks noGrp="1" noChangeArrowheads="1"/>
          </p:cNvSpPr>
          <p:nvPr>
            <p:ph type="title"/>
          </p:nvPr>
        </p:nvSpPr>
        <p:spPr>
          <a:xfrm>
            <a:off x="2424113" y="476250"/>
            <a:ext cx="6985000" cy="762000"/>
          </a:xfrm>
        </p:spPr>
        <p:txBody>
          <a:bodyPr/>
          <a:lstStyle/>
          <a:p>
            <a:pPr algn="ctr" eaLnBrk="1" hangingPunct="1"/>
            <a:r>
              <a:rPr lang="en-US" altLang="el-GR" sz="3600" b="1"/>
              <a:t>           </a:t>
            </a:r>
            <a:r>
              <a:rPr lang="el-GR" altLang="el-GR" sz="3600" b="1"/>
              <a:t>Δώστε Τρία Συνώνυμα για την Κάθε μία Λέξη που ακολουθεί:</a:t>
            </a:r>
            <a:endParaRPr lang="en-US" altLang="el-GR" sz="3600" b="1"/>
          </a:p>
        </p:txBody>
      </p:sp>
      <p:sp>
        <p:nvSpPr>
          <p:cNvPr id="563203" name="Rectangle 3">
            <a:extLst>
              <a:ext uri="{FF2B5EF4-FFF2-40B4-BE49-F238E27FC236}">
                <a16:creationId xmlns:a16="http://schemas.microsoft.com/office/drawing/2014/main" id="{E83BF443-7CD5-4CA7-9BFA-C83C70690D7F}"/>
              </a:ext>
            </a:extLst>
          </p:cNvPr>
          <p:cNvSpPr>
            <a:spLocks noGrp="1" noChangeArrowheads="1"/>
          </p:cNvSpPr>
          <p:nvPr>
            <p:ph type="body" idx="1"/>
          </p:nvPr>
        </p:nvSpPr>
        <p:spPr>
          <a:xfrm>
            <a:off x="2871788" y="1628776"/>
            <a:ext cx="7796212" cy="3921125"/>
          </a:xfrm>
        </p:spPr>
        <p:txBody>
          <a:bodyPr/>
          <a:lstStyle/>
          <a:p>
            <a:pPr marL="466725" indent="-466725" eaLnBrk="1" hangingPunct="1">
              <a:lnSpc>
                <a:spcPct val="90000"/>
              </a:lnSpc>
            </a:pPr>
            <a:r>
              <a:rPr lang="el-GR" altLang="el-GR" sz="2800" b="1">
                <a:solidFill>
                  <a:srgbClr val="FF0000"/>
                </a:solidFill>
              </a:rPr>
              <a:t>Θυμός</a:t>
            </a:r>
            <a:r>
              <a:rPr lang="en-US" altLang="el-GR" sz="2800">
                <a:solidFill>
                  <a:srgbClr val="FF0000"/>
                </a:solidFill>
              </a:rPr>
              <a:t>:</a:t>
            </a:r>
            <a:endParaRPr lang="en-US" altLang="el-GR" sz="2800">
              <a:solidFill>
                <a:schemeClr val="hlink"/>
              </a:solidFill>
            </a:endParaRPr>
          </a:p>
          <a:p>
            <a:pPr marL="466725" indent="-466725" eaLnBrk="1" hangingPunct="1">
              <a:lnSpc>
                <a:spcPct val="90000"/>
              </a:lnSpc>
            </a:pPr>
            <a:r>
              <a:rPr lang="el-GR" altLang="el-GR" sz="2800" b="1">
                <a:solidFill>
                  <a:srgbClr val="660033"/>
                </a:solidFill>
              </a:rPr>
              <a:t>Αγάπη</a:t>
            </a:r>
            <a:r>
              <a:rPr lang="en-US" altLang="el-GR" sz="2800">
                <a:solidFill>
                  <a:srgbClr val="660033"/>
                </a:solidFill>
              </a:rPr>
              <a:t>:</a:t>
            </a:r>
            <a:endParaRPr lang="en-US" altLang="el-GR" sz="2800">
              <a:solidFill>
                <a:schemeClr val="hlink"/>
              </a:solidFill>
            </a:endParaRPr>
          </a:p>
          <a:p>
            <a:pPr marL="466725" indent="-466725" eaLnBrk="1" hangingPunct="1">
              <a:lnSpc>
                <a:spcPct val="90000"/>
              </a:lnSpc>
            </a:pPr>
            <a:r>
              <a:rPr lang="el-GR" altLang="el-GR" sz="2800" b="1">
                <a:solidFill>
                  <a:srgbClr val="333300"/>
                </a:solidFill>
              </a:rPr>
              <a:t>Ντροπή</a:t>
            </a:r>
            <a:r>
              <a:rPr lang="en-US" altLang="el-GR" sz="2800">
                <a:solidFill>
                  <a:srgbClr val="333300"/>
                </a:solidFill>
              </a:rPr>
              <a:t>:</a:t>
            </a:r>
            <a:endParaRPr lang="en-US" altLang="el-GR" sz="2800">
              <a:solidFill>
                <a:schemeClr val="hlink"/>
              </a:solidFill>
            </a:endParaRPr>
          </a:p>
          <a:p>
            <a:pPr marL="466725" indent="-466725" eaLnBrk="1" hangingPunct="1">
              <a:lnSpc>
                <a:spcPct val="90000"/>
              </a:lnSpc>
            </a:pPr>
            <a:r>
              <a:rPr lang="el-GR" altLang="el-GR" sz="2800" b="1">
                <a:solidFill>
                  <a:srgbClr val="FF0000"/>
                </a:solidFill>
              </a:rPr>
              <a:t>Φόβος</a:t>
            </a:r>
            <a:r>
              <a:rPr lang="en-US" altLang="el-GR" sz="2800">
                <a:solidFill>
                  <a:srgbClr val="FF0000"/>
                </a:solidFill>
              </a:rPr>
              <a:t>:</a:t>
            </a:r>
            <a:endParaRPr lang="el-GR" altLang="el-GR" sz="2800">
              <a:solidFill>
                <a:srgbClr val="FF0000"/>
              </a:solidFill>
            </a:endParaRPr>
          </a:p>
          <a:p>
            <a:pPr marL="466725" indent="-466725" eaLnBrk="1" hangingPunct="1">
              <a:lnSpc>
                <a:spcPct val="90000"/>
              </a:lnSpc>
            </a:pPr>
            <a:r>
              <a:rPr lang="el-GR" altLang="el-GR" sz="2800" b="1">
                <a:solidFill>
                  <a:srgbClr val="000066"/>
                </a:solidFill>
              </a:rPr>
              <a:t>Απόλαυση</a:t>
            </a:r>
            <a:r>
              <a:rPr lang="en-US" altLang="el-GR" sz="2800">
                <a:solidFill>
                  <a:srgbClr val="000066"/>
                </a:solidFill>
              </a:rPr>
              <a:t>:</a:t>
            </a:r>
            <a:endParaRPr lang="en-US" altLang="el-GR" sz="2800">
              <a:solidFill>
                <a:schemeClr val="hlink"/>
              </a:solidFill>
            </a:endParaRPr>
          </a:p>
          <a:p>
            <a:pPr marL="466725" indent="-466725" eaLnBrk="1" hangingPunct="1">
              <a:lnSpc>
                <a:spcPct val="90000"/>
              </a:lnSpc>
            </a:pPr>
            <a:r>
              <a:rPr lang="el-GR" altLang="el-GR" sz="2800" b="1">
                <a:solidFill>
                  <a:srgbClr val="0000CC"/>
                </a:solidFill>
              </a:rPr>
              <a:t>Λύπη</a:t>
            </a:r>
            <a:r>
              <a:rPr lang="en-US" altLang="el-GR" sz="2800">
                <a:solidFill>
                  <a:srgbClr val="0000CC"/>
                </a:solidFill>
              </a:rPr>
              <a:t>:</a:t>
            </a:r>
            <a:endParaRPr lang="en-US" altLang="el-GR" sz="2800">
              <a:solidFill>
                <a:schemeClr val="hlink"/>
              </a:solidFill>
            </a:endParaRPr>
          </a:p>
          <a:p>
            <a:pPr marL="466725" indent="-466725" eaLnBrk="1" hangingPunct="1">
              <a:lnSpc>
                <a:spcPct val="90000"/>
              </a:lnSpc>
            </a:pPr>
            <a:r>
              <a:rPr lang="el-GR" altLang="el-GR" sz="2800" b="1">
                <a:solidFill>
                  <a:srgbClr val="660066"/>
                </a:solidFill>
              </a:rPr>
              <a:t>Έκπληξη</a:t>
            </a:r>
            <a:r>
              <a:rPr lang="el-GR" altLang="el-GR" sz="2800">
                <a:solidFill>
                  <a:srgbClr val="660066"/>
                </a:solidFill>
              </a:rPr>
              <a:t>:</a:t>
            </a:r>
            <a:endParaRPr lang="en-US" altLang="el-GR" sz="2800">
              <a:solidFill>
                <a:schemeClr val="hlink"/>
              </a:solidFill>
            </a:endParaRPr>
          </a:p>
        </p:txBody>
      </p:sp>
      <p:pic>
        <p:nvPicPr>
          <p:cNvPr id="563204" name="Picture 4" descr="PE07008_">
            <a:extLst>
              <a:ext uri="{FF2B5EF4-FFF2-40B4-BE49-F238E27FC236}">
                <a16:creationId xmlns:a16="http://schemas.microsoft.com/office/drawing/2014/main" id="{F278D23E-5D0E-43BC-8B66-1AA53D7DA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5326" y="5105400"/>
            <a:ext cx="10826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05" name="Picture 5" descr="j0304919">
            <a:extLst>
              <a:ext uri="{FF2B5EF4-FFF2-40B4-BE49-F238E27FC236}">
                <a16:creationId xmlns:a16="http://schemas.microsoft.com/office/drawing/2014/main" id="{F143D45F-0B80-4C75-8002-4B4C18B57D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8800" y="1371601"/>
            <a:ext cx="1487488"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06" name="Picture 6" descr="AN02030_">
            <a:extLst>
              <a:ext uri="{FF2B5EF4-FFF2-40B4-BE49-F238E27FC236}">
                <a16:creationId xmlns:a16="http://schemas.microsoft.com/office/drawing/2014/main" id="{1F3FBB15-D822-4461-914C-163A59173C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9726" y="3581400"/>
            <a:ext cx="14382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07" name="Picture 7" descr="PE07012_">
            <a:extLst>
              <a:ext uri="{FF2B5EF4-FFF2-40B4-BE49-F238E27FC236}">
                <a16:creationId xmlns:a16="http://schemas.microsoft.com/office/drawing/2014/main" id="{B1DDABB7-3017-4ADE-A7C1-F5415140AD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77401" y="1"/>
            <a:ext cx="1243013"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08" name="Picture 8" descr="j0078711">
            <a:extLst>
              <a:ext uri="{FF2B5EF4-FFF2-40B4-BE49-F238E27FC236}">
                <a16:creationId xmlns:a16="http://schemas.microsoft.com/office/drawing/2014/main" id="{5069997A-B9F7-4018-A462-FCE172884A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8688388" y="4365625"/>
            <a:ext cx="5651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09" name="Picture 9" descr="j0078714">
            <a:extLst>
              <a:ext uri="{FF2B5EF4-FFF2-40B4-BE49-F238E27FC236}">
                <a16:creationId xmlns:a16="http://schemas.microsoft.com/office/drawing/2014/main" id="{C5672A5A-F03F-4810-93FE-F6F0D85A3A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8163" y="5345114"/>
            <a:ext cx="804862"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10" name="Picture 10" descr="j0078715">
            <a:extLst>
              <a:ext uri="{FF2B5EF4-FFF2-40B4-BE49-F238E27FC236}">
                <a16:creationId xmlns:a16="http://schemas.microsoft.com/office/drawing/2014/main" id="{39BF4B31-90D8-4C9B-A1A9-57D0D2D9EC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9514" y="5791200"/>
            <a:ext cx="8588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11" name="Picture 11" descr="j0078739">
            <a:extLst>
              <a:ext uri="{FF2B5EF4-FFF2-40B4-BE49-F238E27FC236}">
                <a16:creationId xmlns:a16="http://schemas.microsoft.com/office/drawing/2014/main" id="{AE5E794F-31CE-4182-B8C8-74315ACE36E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5791200"/>
            <a:ext cx="5095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12" name="Picture 12" descr="j0078842">
            <a:extLst>
              <a:ext uri="{FF2B5EF4-FFF2-40B4-BE49-F238E27FC236}">
                <a16:creationId xmlns:a16="http://schemas.microsoft.com/office/drawing/2014/main" id="{C6B15C2A-CA38-466A-8C3D-7C52F58FC91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10600" y="5638800"/>
            <a:ext cx="10096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13" name="Picture 13" descr="j0310242">
            <a:extLst>
              <a:ext uri="{FF2B5EF4-FFF2-40B4-BE49-F238E27FC236}">
                <a16:creationId xmlns:a16="http://schemas.microsoft.com/office/drawing/2014/main" id="{6EEB902A-5A76-4DAA-A62E-3D19FD7E059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1" y="1"/>
            <a:ext cx="12223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14" name="Picture 14" descr="bd07175_">
            <a:extLst>
              <a:ext uri="{FF2B5EF4-FFF2-40B4-BE49-F238E27FC236}">
                <a16:creationId xmlns:a16="http://schemas.microsoft.com/office/drawing/2014/main" id="{1D557CFB-38B6-4AE6-A1EA-E1DCF57C671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43475" y="5849938"/>
            <a:ext cx="1295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15" name="Picture 15" descr="PE06921_">
            <a:extLst>
              <a:ext uri="{FF2B5EF4-FFF2-40B4-BE49-F238E27FC236}">
                <a16:creationId xmlns:a16="http://schemas.microsoft.com/office/drawing/2014/main" id="{18E6B0EF-BCA4-40AF-B2F3-9F476B49148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1" y="4267200"/>
            <a:ext cx="1184275"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16" name="Picture 16" descr="pe01496_">
            <a:extLst>
              <a:ext uri="{FF2B5EF4-FFF2-40B4-BE49-F238E27FC236}">
                <a16:creationId xmlns:a16="http://schemas.microsoft.com/office/drawing/2014/main" id="{8BC742C6-7591-4EC5-92CF-36EC7544337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0" y="1295400"/>
            <a:ext cx="1252538"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17" name="Picture 17" descr="pe01476_">
            <a:extLst>
              <a:ext uri="{FF2B5EF4-FFF2-40B4-BE49-F238E27FC236}">
                <a16:creationId xmlns:a16="http://schemas.microsoft.com/office/drawing/2014/main" id="{9C881B18-A267-4A27-9722-514118770BA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24001" y="2743200"/>
            <a:ext cx="1393825"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18" name="Picture 18" descr="PE07006_">
            <a:extLst>
              <a:ext uri="{FF2B5EF4-FFF2-40B4-BE49-F238E27FC236}">
                <a16:creationId xmlns:a16="http://schemas.microsoft.com/office/drawing/2014/main" id="{35AA5B23-96D5-4B7A-B31C-7DCBE2413E3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431338" y="2362200"/>
            <a:ext cx="12366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19" name="Text Box 19">
            <a:extLst>
              <a:ext uri="{FF2B5EF4-FFF2-40B4-BE49-F238E27FC236}">
                <a16:creationId xmlns:a16="http://schemas.microsoft.com/office/drawing/2014/main" id="{63AFCCE2-A844-4BFA-A478-BD507963B310}"/>
              </a:ext>
            </a:extLst>
          </p:cNvPr>
          <p:cNvSpPr txBox="1">
            <a:spLocks noChangeArrowheads="1"/>
          </p:cNvSpPr>
          <p:nvPr/>
        </p:nvSpPr>
        <p:spPr bwMode="auto">
          <a:xfrm>
            <a:off x="-4283075" y="2632076"/>
            <a:ext cx="439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defTabSz="457200" fontAlgn="base">
              <a:spcBef>
                <a:spcPct val="0"/>
              </a:spcBef>
              <a:spcAft>
                <a:spcPct val="0"/>
              </a:spcAft>
              <a:buClrTx/>
              <a:buSzTx/>
              <a:buNone/>
            </a:pPr>
            <a:r>
              <a:rPr lang="en-US" altLang="el-GR" sz="2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lll</a:t>
            </a:r>
          </a:p>
        </p:txBody>
      </p:sp>
      <p:sp>
        <p:nvSpPr>
          <p:cNvPr id="563220" name="Text Box 20">
            <a:extLst>
              <a:ext uri="{FF2B5EF4-FFF2-40B4-BE49-F238E27FC236}">
                <a16:creationId xmlns:a16="http://schemas.microsoft.com/office/drawing/2014/main" id="{29015B8E-E53E-4DEE-BE6C-2721F27436F3}"/>
              </a:ext>
            </a:extLst>
          </p:cNvPr>
          <p:cNvSpPr txBox="1">
            <a:spLocks noChangeArrowheads="1"/>
          </p:cNvSpPr>
          <p:nvPr/>
        </p:nvSpPr>
        <p:spPr bwMode="auto">
          <a:xfrm>
            <a:off x="-2759075" y="4689476"/>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defTabSz="457200" fontAlgn="base">
              <a:spcBef>
                <a:spcPct val="0"/>
              </a:spcBef>
              <a:spcAft>
                <a:spcPct val="0"/>
              </a:spcAft>
              <a:buClrTx/>
              <a:buSzTx/>
              <a:buNone/>
            </a:pPr>
            <a:endParaRPr lang="el-GR" altLang="el-GR" sz="2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563221" name="Text Box 21">
            <a:extLst>
              <a:ext uri="{FF2B5EF4-FFF2-40B4-BE49-F238E27FC236}">
                <a16:creationId xmlns:a16="http://schemas.microsoft.com/office/drawing/2014/main" id="{38B88D78-416A-41A5-BB2F-46C19E581D77}"/>
              </a:ext>
            </a:extLst>
          </p:cNvPr>
          <p:cNvSpPr txBox="1">
            <a:spLocks noChangeArrowheads="1"/>
          </p:cNvSpPr>
          <p:nvPr/>
        </p:nvSpPr>
        <p:spPr bwMode="auto">
          <a:xfrm>
            <a:off x="-4343400" y="2819401"/>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SzTx/>
              <a:buNone/>
            </a:pPr>
            <a:endParaRPr lang="el-GR" altLang="el-GR" sz="2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a:extLst>
              <a:ext uri="{FF2B5EF4-FFF2-40B4-BE49-F238E27FC236}">
                <a16:creationId xmlns:a16="http://schemas.microsoft.com/office/drawing/2014/main" id="{DC9AC2F3-81BC-4FC1-8291-3AA70CC2EBF2}"/>
              </a:ext>
            </a:extLst>
          </p:cNvPr>
          <p:cNvSpPr>
            <a:spLocks noGrp="1" noChangeArrowheads="1"/>
          </p:cNvSpPr>
          <p:nvPr>
            <p:ph type="title"/>
          </p:nvPr>
        </p:nvSpPr>
        <p:spPr>
          <a:xfrm>
            <a:off x="1127125" y="0"/>
            <a:ext cx="8839200" cy="762000"/>
          </a:xfrm>
        </p:spPr>
        <p:txBody>
          <a:bodyPr/>
          <a:lstStyle/>
          <a:p>
            <a:pPr eaLnBrk="1" hangingPunct="1"/>
            <a:r>
              <a:rPr lang="en-US" altLang="el-GR" sz="3600" b="1"/>
              <a:t>           </a:t>
            </a:r>
            <a:r>
              <a:rPr lang="el-GR" altLang="el-GR" sz="3600" b="1"/>
              <a:t>Συναισθήματα και το μίγμα τους</a:t>
            </a:r>
            <a:r>
              <a:rPr lang="en-US" altLang="el-GR" sz="3600" b="1"/>
              <a:t>:</a:t>
            </a:r>
          </a:p>
        </p:txBody>
      </p:sp>
      <p:sp>
        <p:nvSpPr>
          <p:cNvPr id="565251" name="Rectangle 3">
            <a:extLst>
              <a:ext uri="{FF2B5EF4-FFF2-40B4-BE49-F238E27FC236}">
                <a16:creationId xmlns:a16="http://schemas.microsoft.com/office/drawing/2014/main" id="{0087232D-8268-4110-90D6-E6E1CC475D60}"/>
              </a:ext>
            </a:extLst>
          </p:cNvPr>
          <p:cNvSpPr>
            <a:spLocks noGrp="1" noChangeArrowheads="1"/>
          </p:cNvSpPr>
          <p:nvPr>
            <p:ph type="body" idx="1"/>
          </p:nvPr>
        </p:nvSpPr>
        <p:spPr>
          <a:xfrm>
            <a:off x="2133600" y="838201"/>
            <a:ext cx="8229600" cy="5686425"/>
          </a:xfrm>
        </p:spPr>
        <p:txBody>
          <a:bodyPr/>
          <a:lstStyle/>
          <a:p>
            <a:pPr marL="466725" indent="-466725" eaLnBrk="1" hangingPunct="1">
              <a:lnSpc>
                <a:spcPct val="90000"/>
              </a:lnSpc>
            </a:pPr>
            <a:r>
              <a:rPr lang="el-GR" altLang="el-GR" sz="2800" b="1">
                <a:solidFill>
                  <a:srgbClr val="FF0000"/>
                </a:solidFill>
              </a:rPr>
              <a:t>Θυμός</a:t>
            </a:r>
            <a:r>
              <a:rPr lang="en-US" altLang="el-GR" sz="2800">
                <a:solidFill>
                  <a:srgbClr val="FF0000"/>
                </a:solidFill>
              </a:rPr>
              <a:t>:</a:t>
            </a:r>
            <a:r>
              <a:rPr lang="en-US" altLang="el-GR" sz="2800">
                <a:solidFill>
                  <a:schemeClr val="hlink"/>
                </a:solidFill>
              </a:rPr>
              <a:t>  </a:t>
            </a:r>
            <a:r>
              <a:rPr lang="el-GR" altLang="el-GR" sz="2800">
                <a:solidFill>
                  <a:schemeClr val="hlink"/>
                </a:solidFill>
              </a:rPr>
              <a:t>οργή</a:t>
            </a:r>
            <a:r>
              <a:rPr lang="en-US" altLang="el-GR" sz="2800">
                <a:solidFill>
                  <a:schemeClr val="hlink"/>
                </a:solidFill>
              </a:rPr>
              <a:t>,</a:t>
            </a:r>
            <a:r>
              <a:rPr lang="el-GR" altLang="el-GR" sz="2800">
                <a:solidFill>
                  <a:schemeClr val="hlink"/>
                </a:solidFill>
              </a:rPr>
              <a:t> μένος, προσβολή,</a:t>
            </a:r>
            <a:r>
              <a:rPr lang="en-US" altLang="el-GR" sz="2800">
                <a:solidFill>
                  <a:schemeClr val="hlink"/>
                </a:solidFill>
              </a:rPr>
              <a:t> </a:t>
            </a:r>
            <a:r>
              <a:rPr lang="el-GR" altLang="el-GR" sz="2800">
                <a:solidFill>
                  <a:schemeClr val="hlink"/>
                </a:solidFill>
              </a:rPr>
              <a:t>αγανάκτηση, ενόχληση, εχθρότητα</a:t>
            </a:r>
            <a:r>
              <a:rPr lang="en-US" altLang="el-GR" sz="2800">
                <a:solidFill>
                  <a:schemeClr val="hlink"/>
                </a:solidFill>
              </a:rPr>
              <a:t>, </a:t>
            </a:r>
            <a:r>
              <a:rPr lang="el-GR" altLang="el-GR" sz="2800">
                <a:solidFill>
                  <a:schemeClr val="hlink"/>
                </a:solidFill>
              </a:rPr>
              <a:t>λύσσα, τσατίλα.</a:t>
            </a:r>
            <a:endParaRPr lang="en-US" altLang="el-GR" sz="2800">
              <a:solidFill>
                <a:schemeClr val="hlink"/>
              </a:solidFill>
            </a:endParaRPr>
          </a:p>
          <a:p>
            <a:pPr marL="466725" indent="-466725" eaLnBrk="1" hangingPunct="1">
              <a:lnSpc>
                <a:spcPct val="90000"/>
              </a:lnSpc>
            </a:pPr>
            <a:r>
              <a:rPr lang="el-GR" altLang="el-GR" sz="2800" b="1">
                <a:solidFill>
                  <a:srgbClr val="660033"/>
                </a:solidFill>
              </a:rPr>
              <a:t>Αγάπη</a:t>
            </a:r>
            <a:r>
              <a:rPr lang="en-US" altLang="el-GR" sz="2800">
                <a:solidFill>
                  <a:srgbClr val="660033"/>
                </a:solidFill>
              </a:rPr>
              <a:t>:</a:t>
            </a:r>
            <a:r>
              <a:rPr lang="en-US" altLang="el-GR" sz="2800">
                <a:solidFill>
                  <a:schemeClr val="hlink"/>
                </a:solidFill>
              </a:rPr>
              <a:t>  </a:t>
            </a:r>
            <a:r>
              <a:rPr lang="el-GR" altLang="el-GR" sz="2800">
                <a:solidFill>
                  <a:schemeClr val="hlink"/>
                </a:solidFill>
              </a:rPr>
              <a:t>αποδοχή</a:t>
            </a:r>
            <a:r>
              <a:rPr lang="en-US" altLang="el-GR" sz="2800">
                <a:solidFill>
                  <a:schemeClr val="hlink"/>
                </a:solidFill>
              </a:rPr>
              <a:t>, </a:t>
            </a:r>
            <a:r>
              <a:rPr lang="el-GR" altLang="el-GR" sz="2800">
                <a:solidFill>
                  <a:schemeClr val="hlink"/>
                </a:solidFill>
              </a:rPr>
              <a:t>φιλία</a:t>
            </a:r>
            <a:r>
              <a:rPr lang="en-US" altLang="el-GR" sz="2800">
                <a:solidFill>
                  <a:schemeClr val="hlink"/>
                </a:solidFill>
              </a:rPr>
              <a:t>, </a:t>
            </a:r>
            <a:r>
              <a:rPr lang="el-GR" altLang="el-GR" sz="2800">
                <a:solidFill>
                  <a:schemeClr val="hlink"/>
                </a:solidFill>
              </a:rPr>
              <a:t>εμπιστοσύνη</a:t>
            </a:r>
            <a:r>
              <a:rPr lang="en-US" altLang="el-GR" sz="2800">
                <a:solidFill>
                  <a:schemeClr val="hlink"/>
                </a:solidFill>
              </a:rPr>
              <a:t>, </a:t>
            </a:r>
            <a:r>
              <a:rPr lang="el-GR" altLang="el-GR" sz="2800">
                <a:solidFill>
                  <a:schemeClr val="hlink"/>
                </a:solidFill>
              </a:rPr>
              <a:t>ευγένεια</a:t>
            </a:r>
            <a:r>
              <a:rPr lang="en-US" altLang="el-GR" sz="2800">
                <a:solidFill>
                  <a:schemeClr val="hlink"/>
                </a:solidFill>
              </a:rPr>
              <a:t>, </a:t>
            </a:r>
            <a:r>
              <a:rPr lang="el-GR" altLang="el-GR" sz="2800">
                <a:solidFill>
                  <a:schemeClr val="hlink"/>
                </a:solidFill>
              </a:rPr>
              <a:t>πάθος, ξελόγιασμα, λαχτάρα, έρωτας</a:t>
            </a:r>
            <a:endParaRPr lang="en-US" altLang="el-GR" sz="2800">
              <a:solidFill>
                <a:schemeClr val="hlink"/>
              </a:solidFill>
            </a:endParaRPr>
          </a:p>
          <a:p>
            <a:pPr marL="466725" indent="-466725" eaLnBrk="1" hangingPunct="1">
              <a:lnSpc>
                <a:spcPct val="90000"/>
              </a:lnSpc>
            </a:pPr>
            <a:r>
              <a:rPr lang="el-GR" altLang="el-GR" sz="2800" b="1">
                <a:solidFill>
                  <a:srgbClr val="333300"/>
                </a:solidFill>
              </a:rPr>
              <a:t>Ντροπή</a:t>
            </a:r>
            <a:r>
              <a:rPr lang="en-US" altLang="el-GR" sz="2800">
                <a:solidFill>
                  <a:srgbClr val="333300"/>
                </a:solidFill>
              </a:rPr>
              <a:t>:</a:t>
            </a:r>
            <a:r>
              <a:rPr lang="en-US" altLang="el-GR" sz="2800">
                <a:solidFill>
                  <a:schemeClr val="hlink"/>
                </a:solidFill>
              </a:rPr>
              <a:t> </a:t>
            </a:r>
            <a:r>
              <a:rPr lang="el-GR" altLang="el-GR" sz="2800">
                <a:solidFill>
                  <a:schemeClr val="hlink"/>
                </a:solidFill>
              </a:rPr>
              <a:t>ενοχή</a:t>
            </a:r>
            <a:r>
              <a:rPr lang="en-US" altLang="el-GR" sz="2800">
                <a:solidFill>
                  <a:schemeClr val="hlink"/>
                </a:solidFill>
              </a:rPr>
              <a:t>, </a:t>
            </a:r>
            <a:r>
              <a:rPr lang="el-GR" altLang="el-GR" sz="2800">
                <a:solidFill>
                  <a:schemeClr val="hlink"/>
                </a:solidFill>
              </a:rPr>
              <a:t>τύψεις</a:t>
            </a:r>
            <a:r>
              <a:rPr lang="en-US" altLang="el-GR" sz="2800">
                <a:solidFill>
                  <a:schemeClr val="hlink"/>
                </a:solidFill>
              </a:rPr>
              <a:t>, </a:t>
            </a:r>
            <a:r>
              <a:rPr lang="el-GR" altLang="el-GR" sz="2800">
                <a:solidFill>
                  <a:schemeClr val="hlink"/>
                </a:solidFill>
              </a:rPr>
              <a:t>εξευτελισμός, οδύνη</a:t>
            </a:r>
            <a:r>
              <a:rPr lang="en-US" altLang="el-GR" sz="2800">
                <a:solidFill>
                  <a:schemeClr val="hlink"/>
                </a:solidFill>
              </a:rPr>
              <a:t>.</a:t>
            </a:r>
          </a:p>
          <a:p>
            <a:pPr marL="466725" indent="-466725" eaLnBrk="1" hangingPunct="1">
              <a:lnSpc>
                <a:spcPct val="90000"/>
              </a:lnSpc>
            </a:pPr>
            <a:r>
              <a:rPr lang="el-GR" altLang="el-GR" sz="2800" b="1">
                <a:solidFill>
                  <a:srgbClr val="FF0000"/>
                </a:solidFill>
              </a:rPr>
              <a:t>Φόβος</a:t>
            </a:r>
            <a:r>
              <a:rPr lang="en-US" altLang="el-GR" sz="2800">
                <a:solidFill>
                  <a:srgbClr val="FF0000"/>
                </a:solidFill>
              </a:rPr>
              <a:t>:</a:t>
            </a:r>
            <a:r>
              <a:rPr lang="en-US" altLang="el-GR" sz="2800">
                <a:solidFill>
                  <a:schemeClr val="hlink"/>
                </a:solidFill>
              </a:rPr>
              <a:t>  </a:t>
            </a:r>
            <a:r>
              <a:rPr lang="el-GR" altLang="el-GR" sz="2800">
                <a:solidFill>
                  <a:schemeClr val="hlink"/>
                </a:solidFill>
              </a:rPr>
              <a:t>άγχος</a:t>
            </a:r>
            <a:r>
              <a:rPr lang="en-US" altLang="el-GR" sz="2800">
                <a:solidFill>
                  <a:schemeClr val="hlink"/>
                </a:solidFill>
              </a:rPr>
              <a:t>, </a:t>
            </a:r>
            <a:r>
              <a:rPr lang="el-GR" altLang="el-GR" sz="2800">
                <a:solidFill>
                  <a:schemeClr val="hlink"/>
                </a:solidFill>
              </a:rPr>
              <a:t>νευρικότητα, ανησυχία</a:t>
            </a:r>
            <a:r>
              <a:rPr lang="en-US" altLang="el-GR" sz="2800">
                <a:solidFill>
                  <a:schemeClr val="hlink"/>
                </a:solidFill>
              </a:rPr>
              <a:t>,</a:t>
            </a:r>
            <a:r>
              <a:rPr lang="el-GR" altLang="el-GR" sz="2800">
                <a:solidFill>
                  <a:schemeClr val="hlink"/>
                </a:solidFill>
              </a:rPr>
              <a:t> τρομοκρατία, φρίκη.</a:t>
            </a:r>
            <a:endParaRPr lang="en-US" altLang="el-GR" sz="2800">
              <a:solidFill>
                <a:schemeClr val="hlink"/>
              </a:solidFill>
            </a:endParaRPr>
          </a:p>
          <a:p>
            <a:pPr marL="466725" indent="-466725" eaLnBrk="1" hangingPunct="1">
              <a:lnSpc>
                <a:spcPct val="90000"/>
              </a:lnSpc>
            </a:pPr>
            <a:r>
              <a:rPr lang="el-GR" altLang="el-GR" sz="2800" b="1">
                <a:solidFill>
                  <a:srgbClr val="000066"/>
                </a:solidFill>
              </a:rPr>
              <a:t>Απόλαυση</a:t>
            </a:r>
            <a:r>
              <a:rPr lang="en-US" altLang="el-GR" sz="2800">
                <a:solidFill>
                  <a:srgbClr val="000066"/>
                </a:solidFill>
              </a:rPr>
              <a:t>:</a:t>
            </a:r>
            <a:r>
              <a:rPr lang="en-US" altLang="el-GR" sz="2800">
                <a:solidFill>
                  <a:schemeClr val="hlink"/>
                </a:solidFill>
              </a:rPr>
              <a:t> </a:t>
            </a:r>
            <a:r>
              <a:rPr lang="el-GR" altLang="el-GR" sz="2800">
                <a:solidFill>
                  <a:schemeClr val="hlink"/>
                </a:solidFill>
              </a:rPr>
              <a:t>ευτυχία</a:t>
            </a:r>
            <a:r>
              <a:rPr lang="en-US" altLang="el-GR" sz="2800">
                <a:solidFill>
                  <a:schemeClr val="hlink"/>
                </a:solidFill>
              </a:rPr>
              <a:t>, </a:t>
            </a:r>
            <a:r>
              <a:rPr lang="el-GR" altLang="el-GR" sz="2800">
                <a:solidFill>
                  <a:schemeClr val="hlink"/>
                </a:solidFill>
              </a:rPr>
              <a:t>χαρά</a:t>
            </a:r>
            <a:r>
              <a:rPr lang="en-US" altLang="el-GR" sz="2800">
                <a:solidFill>
                  <a:schemeClr val="hlink"/>
                </a:solidFill>
              </a:rPr>
              <a:t>, </a:t>
            </a:r>
            <a:r>
              <a:rPr lang="el-GR" altLang="el-GR" sz="2800">
                <a:solidFill>
                  <a:schemeClr val="hlink"/>
                </a:solidFill>
              </a:rPr>
              <a:t>ανακούφιση</a:t>
            </a:r>
            <a:r>
              <a:rPr lang="en-US" altLang="el-GR" sz="2800">
                <a:solidFill>
                  <a:schemeClr val="hlink"/>
                </a:solidFill>
              </a:rPr>
              <a:t>, </a:t>
            </a:r>
            <a:r>
              <a:rPr lang="el-GR" altLang="el-GR" sz="2800">
                <a:solidFill>
                  <a:schemeClr val="hlink"/>
                </a:solidFill>
              </a:rPr>
              <a:t>ευχαρίστηση</a:t>
            </a:r>
            <a:r>
              <a:rPr lang="en-US" altLang="el-GR" sz="2800">
                <a:solidFill>
                  <a:schemeClr val="hlink"/>
                </a:solidFill>
              </a:rPr>
              <a:t>, </a:t>
            </a:r>
            <a:r>
              <a:rPr lang="el-GR" altLang="el-GR" sz="2800">
                <a:solidFill>
                  <a:schemeClr val="hlink"/>
                </a:solidFill>
              </a:rPr>
              <a:t>ηδονή.</a:t>
            </a:r>
            <a:endParaRPr lang="en-US" altLang="el-GR" sz="2800">
              <a:solidFill>
                <a:schemeClr val="hlink"/>
              </a:solidFill>
            </a:endParaRPr>
          </a:p>
          <a:p>
            <a:pPr marL="466725" indent="-466725" eaLnBrk="1" hangingPunct="1">
              <a:lnSpc>
                <a:spcPct val="90000"/>
              </a:lnSpc>
            </a:pPr>
            <a:r>
              <a:rPr lang="el-GR" altLang="el-GR" sz="2800" b="1">
                <a:solidFill>
                  <a:srgbClr val="0000CC"/>
                </a:solidFill>
              </a:rPr>
              <a:t>Λύπη</a:t>
            </a:r>
            <a:r>
              <a:rPr lang="en-US" altLang="el-GR" sz="2800">
                <a:solidFill>
                  <a:srgbClr val="0000CC"/>
                </a:solidFill>
              </a:rPr>
              <a:t>:</a:t>
            </a:r>
            <a:r>
              <a:rPr lang="en-US" altLang="el-GR" sz="2800">
                <a:solidFill>
                  <a:schemeClr val="hlink"/>
                </a:solidFill>
              </a:rPr>
              <a:t>  </a:t>
            </a:r>
            <a:r>
              <a:rPr lang="el-GR" altLang="el-GR" sz="2800">
                <a:solidFill>
                  <a:schemeClr val="hlink"/>
                </a:solidFill>
              </a:rPr>
              <a:t>πόνος</a:t>
            </a:r>
            <a:r>
              <a:rPr lang="en-US" altLang="el-GR" sz="2800">
                <a:solidFill>
                  <a:schemeClr val="hlink"/>
                </a:solidFill>
              </a:rPr>
              <a:t>,</a:t>
            </a:r>
            <a:r>
              <a:rPr lang="el-GR" altLang="el-GR" sz="2800">
                <a:solidFill>
                  <a:schemeClr val="hlink"/>
                </a:solidFill>
              </a:rPr>
              <a:t> σαράκι,</a:t>
            </a:r>
            <a:r>
              <a:rPr lang="en-US" altLang="el-GR" sz="2800">
                <a:solidFill>
                  <a:schemeClr val="hlink"/>
                </a:solidFill>
              </a:rPr>
              <a:t> </a:t>
            </a:r>
            <a:r>
              <a:rPr lang="el-GR" altLang="el-GR" sz="2800">
                <a:solidFill>
                  <a:schemeClr val="hlink"/>
                </a:solidFill>
              </a:rPr>
              <a:t>οδύνη</a:t>
            </a:r>
            <a:r>
              <a:rPr lang="en-US" altLang="el-GR" sz="2800">
                <a:solidFill>
                  <a:schemeClr val="hlink"/>
                </a:solidFill>
              </a:rPr>
              <a:t>, </a:t>
            </a:r>
            <a:r>
              <a:rPr lang="el-GR" altLang="el-GR" sz="2800">
                <a:solidFill>
                  <a:schemeClr val="hlink"/>
                </a:solidFill>
              </a:rPr>
              <a:t>ακεφιά, μελαγχολία, κατήφια, θρήνος</a:t>
            </a:r>
            <a:endParaRPr lang="en-US" altLang="el-GR" sz="2800">
              <a:solidFill>
                <a:schemeClr val="hlink"/>
              </a:solidFill>
            </a:endParaRPr>
          </a:p>
          <a:p>
            <a:pPr marL="466725" indent="-466725" eaLnBrk="1" hangingPunct="1">
              <a:lnSpc>
                <a:spcPct val="90000"/>
              </a:lnSpc>
            </a:pPr>
            <a:r>
              <a:rPr lang="el-GR" altLang="el-GR" sz="2800" b="1">
                <a:solidFill>
                  <a:srgbClr val="660066"/>
                </a:solidFill>
              </a:rPr>
              <a:t>Έκπληξη</a:t>
            </a:r>
            <a:r>
              <a:rPr lang="en-US" altLang="el-GR" sz="2800">
                <a:solidFill>
                  <a:srgbClr val="660066"/>
                </a:solidFill>
              </a:rPr>
              <a:t>:</a:t>
            </a:r>
            <a:r>
              <a:rPr lang="en-US" altLang="el-GR" sz="2800">
                <a:solidFill>
                  <a:schemeClr val="hlink"/>
                </a:solidFill>
              </a:rPr>
              <a:t>  </a:t>
            </a:r>
            <a:r>
              <a:rPr lang="el-GR" altLang="el-GR" sz="2800">
                <a:solidFill>
                  <a:schemeClr val="hlink"/>
                </a:solidFill>
              </a:rPr>
              <a:t>σοκ</a:t>
            </a:r>
            <a:r>
              <a:rPr lang="en-US" altLang="el-GR" sz="2800">
                <a:solidFill>
                  <a:schemeClr val="hlink"/>
                </a:solidFill>
              </a:rPr>
              <a:t>, </a:t>
            </a:r>
            <a:r>
              <a:rPr lang="el-GR" altLang="el-GR" sz="2800">
                <a:solidFill>
                  <a:schemeClr val="hlink"/>
                </a:solidFill>
              </a:rPr>
              <a:t>εμβρόντησία</a:t>
            </a:r>
            <a:r>
              <a:rPr lang="en-US" altLang="el-GR" sz="2800">
                <a:solidFill>
                  <a:schemeClr val="hlink"/>
                </a:solidFill>
              </a:rPr>
              <a:t>, </a:t>
            </a:r>
            <a:r>
              <a:rPr lang="el-GR" altLang="el-GR" sz="2800">
                <a:solidFill>
                  <a:schemeClr val="hlink"/>
                </a:solidFill>
              </a:rPr>
              <a:t>σάστισμα, έκσταση, ξαφνιασμα.</a:t>
            </a:r>
            <a:endParaRPr lang="en-US" altLang="el-GR" sz="2800">
              <a:solidFill>
                <a:schemeClr val="hlink"/>
              </a:solidFill>
            </a:endParaRPr>
          </a:p>
        </p:txBody>
      </p:sp>
      <p:pic>
        <p:nvPicPr>
          <p:cNvPr id="565252" name="Picture 4" descr="PE07008_">
            <a:extLst>
              <a:ext uri="{FF2B5EF4-FFF2-40B4-BE49-F238E27FC236}">
                <a16:creationId xmlns:a16="http://schemas.microsoft.com/office/drawing/2014/main" id="{7A401F4A-EB51-4C40-95B8-5E8146B1B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5326" y="5105400"/>
            <a:ext cx="10826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5253" name="Picture 5" descr="j0304919">
            <a:extLst>
              <a:ext uri="{FF2B5EF4-FFF2-40B4-BE49-F238E27FC236}">
                <a16:creationId xmlns:a16="http://schemas.microsoft.com/office/drawing/2014/main" id="{BC086EB4-E546-4E38-A35B-63B61AEE64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8800" y="1371601"/>
            <a:ext cx="1487488"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5254" name="Picture 6" descr="AN02030_">
            <a:extLst>
              <a:ext uri="{FF2B5EF4-FFF2-40B4-BE49-F238E27FC236}">
                <a16:creationId xmlns:a16="http://schemas.microsoft.com/office/drawing/2014/main" id="{A55474A3-2C2D-4220-8BFE-2FB5D8DD22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9726" y="3581400"/>
            <a:ext cx="14382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5255" name="Picture 7" descr="PE07012_">
            <a:extLst>
              <a:ext uri="{FF2B5EF4-FFF2-40B4-BE49-F238E27FC236}">
                <a16:creationId xmlns:a16="http://schemas.microsoft.com/office/drawing/2014/main" id="{9FC3EEA8-70A8-429D-B86B-B466AA3C64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77401" y="1"/>
            <a:ext cx="1243013"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5256" name="Picture 8" descr="j0078711">
            <a:extLst>
              <a:ext uri="{FF2B5EF4-FFF2-40B4-BE49-F238E27FC236}">
                <a16:creationId xmlns:a16="http://schemas.microsoft.com/office/drawing/2014/main" id="{62E37701-F3B1-40C1-BA7D-2FAF387301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8688388" y="4365625"/>
            <a:ext cx="5651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5257" name="Picture 9" descr="j0078714">
            <a:extLst>
              <a:ext uri="{FF2B5EF4-FFF2-40B4-BE49-F238E27FC236}">
                <a16:creationId xmlns:a16="http://schemas.microsoft.com/office/drawing/2014/main" id="{E262A8B1-AAD3-4416-BE20-9E412E11D6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8526" y="5345114"/>
            <a:ext cx="804863"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5258" name="Picture 10" descr="j0078715">
            <a:extLst>
              <a:ext uri="{FF2B5EF4-FFF2-40B4-BE49-F238E27FC236}">
                <a16:creationId xmlns:a16="http://schemas.microsoft.com/office/drawing/2014/main" id="{170CE524-C7FE-4DE9-AACA-0A7A6FA9BD9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5050" y="5791200"/>
            <a:ext cx="8588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5259" name="Picture 11" descr="j0078739">
            <a:extLst>
              <a:ext uri="{FF2B5EF4-FFF2-40B4-BE49-F238E27FC236}">
                <a16:creationId xmlns:a16="http://schemas.microsoft.com/office/drawing/2014/main" id="{0D32DBF2-D98C-43BF-B6D0-D9B3C7B6AEE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5791200"/>
            <a:ext cx="5095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5260" name="Picture 12" descr="j0078842">
            <a:extLst>
              <a:ext uri="{FF2B5EF4-FFF2-40B4-BE49-F238E27FC236}">
                <a16:creationId xmlns:a16="http://schemas.microsoft.com/office/drawing/2014/main" id="{EE4969C5-A486-45EF-91D2-BF9659D1B65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10600" y="5638800"/>
            <a:ext cx="10096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5261" name="Picture 13" descr="j0310242">
            <a:extLst>
              <a:ext uri="{FF2B5EF4-FFF2-40B4-BE49-F238E27FC236}">
                <a16:creationId xmlns:a16="http://schemas.microsoft.com/office/drawing/2014/main" id="{FCC51DC2-2CDD-41AC-9963-018DCD4502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1" y="1"/>
            <a:ext cx="12223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5262" name="Picture 14" descr="bd07175_">
            <a:extLst>
              <a:ext uri="{FF2B5EF4-FFF2-40B4-BE49-F238E27FC236}">
                <a16:creationId xmlns:a16="http://schemas.microsoft.com/office/drawing/2014/main" id="{D74EB856-6AF1-4D2D-8F8F-DA32ED4615E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35638" y="5849938"/>
            <a:ext cx="1295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5263" name="Picture 15" descr="PE06921_">
            <a:extLst>
              <a:ext uri="{FF2B5EF4-FFF2-40B4-BE49-F238E27FC236}">
                <a16:creationId xmlns:a16="http://schemas.microsoft.com/office/drawing/2014/main" id="{380CD54F-D8EA-4A07-9CE1-7F24F87FEA4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1" y="4267200"/>
            <a:ext cx="1184275"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5264" name="Picture 16" descr="pe01496_">
            <a:extLst>
              <a:ext uri="{FF2B5EF4-FFF2-40B4-BE49-F238E27FC236}">
                <a16:creationId xmlns:a16="http://schemas.microsoft.com/office/drawing/2014/main" id="{5DDE3D40-8275-489B-B492-99485CD44FE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0" y="1295400"/>
            <a:ext cx="1252538"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5265" name="Picture 17" descr="pe01476_">
            <a:extLst>
              <a:ext uri="{FF2B5EF4-FFF2-40B4-BE49-F238E27FC236}">
                <a16:creationId xmlns:a16="http://schemas.microsoft.com/office/drawing/2014/main" id="{2A78B2B0-5D7B-4B7E-98A8-28D18B548E4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24001" y="2743200"/>
            <a:ext cx="1393825"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5266" name="Picture 18" descr="PE07006_">
            <a:extLst>
              <a:ext uri="{FF2B5EF4-FFF2-40B4-BE49-F238E27FC236}">
                <a16:creationId xmlns:a16="http://schemas.microsoft.com/office/drawing/2014/main" id="{18688B4A-4431-4809-A32D-7ACF9BED0B1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431338" y="2362200"/>
            <a:ext cx="12366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5267" name="Text Box 19">
            <a:extLst>
              <a:ext uri="{FF2B5EF4-FFF2-40B4-BE49-F238E27FC236}">
                <a16:creationId xmlns:a16="http://schemas.microsoft.com/office/drawing/2014/main" id="{7361BF8F-05FA-4727-A457-F16C8258C1C0}"/>
              </a:ext>
            </a:extLst>
          </p:cNvPr>
          <p:cNvSpPr txBox="1">
            <a:spLocks noChangeArrowheads="1"/>
          </p:cNvSpPr>
          <p:nvPr/>
        </p:nvSpPr>
        <p:spPr bwMode="auto">
          <a:xfrm>
            <a:off x="-4283075" y="2632076"/>
            <a:ext cx="439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defTabSz="457200" fontAlgn="base">
              <a:spcBef>
                <a:spcPct val="0"/>
              </a:spcBef>
              <a:spcAft>
                <a:spcPct val="0"/>
              </a:spcAft>
              <a:buClrTx/>
              <a:buSzTx/>
              <a:buNone/>
            </a:pPr>
            <a:r>
              <a:rPr lang="en-US" altLang="el-GR" sz="2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lll</a:t>
            </a:r>
          </a:p>
        </p:txBody>
      </p:sp>
      <p:sp>
        <p:nvSpPr>
          <p:cNvPr id="565268" name="Text Box 20">
            <a:extLst>
              <a:ext uri="{FF2B5EF4-FFF2-40B4-BE49-F238E27FC236}">
                <a16:creationId xmlns:a16="http://schemas.microsoft.com/office/drawing/2014/main" id="{9AC78499-4F4D-45D2-A1DB-298F897A149E}"/>
              </a:ext>
            </a:extLst>
          </p:cNvPr>
          <p:cNvSpPr txBox="1">
            <a:spLocks noChangeArrowheads="1"/>
          </p:cNvSpPr>
          <p:nvPr/>
        </p:nvSpPr>
        <p:spPr bwMode="auto">
          <a:xfrm>
            <a:off x="-2759075" y="4689476"/>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defTabSz="457200" fontAlgn="base">
              <a:spcBef>
                <a:spcPct val="0"/>
              </a:spcBef>
              <a:spcAft>
                <a:spcPct val="0"/>
              </a:spcAft>
              <a:buClrTx/>
              <a:buSzTx/>
              <a:buNone/>
            </a:pPr>
            <a:endParaRPr lang="el-GR" altLang="el-GR" sz="2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565269" name="Text Box 21">
            <a:extLst>
              <a:ext uri="{FF2B5EF4-FFF2-40B4-BE49-F238E27FC236}">
                <a16:creationId xmlns:a16="http://schemas.microsoft.com/office/drawing/2014/main" id="{DAFC5D5C-3692-417C-ADFE-53E46A078348}"/>
              </a:ext>
            </a:extLst>
          </p:cNvPr>
          <p:cNvSpPr txBox="1">
            <a:spLocks noChangeArrowheads="1"/>
          </p:cNvSpPr>
          <p:nvPr/>
        </p:nvSpPr>
        <p:spPr bwMode="auto">
          <a:xfrm>
            <a:off x="-4343400" y="2819401"/>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SzTx/>
              <a:buNone/>
            </a:pPr>
            <a:endParaRPr lang="el-GR" altLang="el-GR" sz="2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9556" y="3550784"/>
            <a:ext cx="7992888" cy="1354162"/>
          </a:xfrm>
        </p:spPr>
        <p:txBody>
          <a:bodyPr>
            <a:normAutofit fontScale="90000"/>
          </a:bodyPr>
          <a:lstStyle/>
          <a:p>
            <a:pPr algn="ctr"/>
            <a:r>
              <a:rPr lang="el-GR" dirty="0"/>
              <a:t>Οι Άξονες της Συναισθηματικής Νοημοσύνης</a:t>
            </a:r>
            <a:br>
              <a:rPr lang="el-GR" dirty="0"/>
            </a:br>
            <a:br>
              <a:rPr lang="el-GR" b="1" dirty="0"/>
            </a:br>
            <a:endParaRPr lang="el-GR" dirty="0"/>
          </a:p>
        </p:txBody>
      </p:sp>
      <p:sp>
        <p:nvSpPr>
          <p:cNvPr id="6" name="TextBox 5">
            <a:extLst>
              <a:ext uri="{FF2B5EF4-FFF2-40B4-BE49-F238E27FC236}">
                <a16:creationId xmlns:a16="http://schemas.microsoft.com/office/drawing/2014/main" id="{325501D3-F446-455B-AD65-4260484E873D}"/>
              </a:ext>
            </a:extLst>
          </p:cNvPr>
          <p:cNvSpPr txBox="1"/>
          <p:nvPr/>
        </p:nvSpPr>
        <p:spPr>
          <a:xfrm>
            <a:off x="4139005" y="1629701"/>
            <a:ext cx="3384376" cy="461665"/>
          </a:xfrm>
          <a:prstGeom prst="rect">
            <a:avLst/>
          </a:prstGeom>
          <a:noFill/>
        </p:spPr>
        <p:txBody>
          <a:bodyPr wrap="square" rtlCol="0">
            <a:spAutoFit/>
          </a:bodyPr>
          <a:lstStyle/>
          <a:p>
            <a:pPr algn="ctr"/>
            <a:r>
              <a:rPr lang="el-GR" sz="2400" b="1" dirty="0"/>
              <a:t>Ενότητα 2</a:t>
            </a:r>
            <a:r>
              <a:rPr lang="el-GR" sz="2400" b="1" baseline="30000" dirty="0"/>
              <a:t>η</a:t>
            </a:r>
            <a:r>
              <a:rPr lang="el-GR" sz="2400" b="1" dirty="0"/>
              <a:t> </a:t>
            </a:r>
          </a:p>
        </p:txBody>
      </p:sp>
    </p:spTree>
    <p:extLst>
      <p:ext uri="{BB962C8B-B14F-4D97-AF65-F5344CB8AC3E}">
        <p14:creationId xmlns:p14="http://schemas.microsoft.com/office/powerpoint/2010/main" val="2091568808"/>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a:extLst>
              <a:ext uri="{FF2B5EF4-FFF2-40B4-BE49-F238E27FC236}">
                <a16:creationId xmlns:a16="http://schemas.microsoft.com/office/drawing/2014/main" id="{4FADC6DA-D1AD-4F0C-9900-67ECCAB6F99D}"/>
              </a:ext>
            </a:extLst>
          </p:cNvPr>
          <p:cNvSpPr>
            <a:spLocks noGrp="1" noChangeArrowheads="1"/>
          </p:cNvSpPr>
          <p:nvPr>
            <p:ph type="title"/>
          </p:nvPr>
        </p:nvSpPr>
        <p:spPr/>
        <p:txBody>
          <a:bodyPr/>
          <a:lstStyle/>
          <a:p>
            <a:pPr eaLnBrk="1" hangingPunct="1"/>
            <a:r>
              <a:rPr lang="el-GR" altLang="el-GR" b="1"/>
              <a:t>Οι τέσσερις βραχίονες της Σ.Ν.</a:t>
            </a:r>
            <a:endParaRPr lang="el-GR" altLang="el-GR"/>
          </a:p>
        </p:txBody>
      </p:sp>
      <p:sp>
        <p:nvSpPr>
          <p:cNvPr id="567299" name="Rectangle 3">
            <a:extLst>
              <a:ext uri="{FF2B5EF4-FFF2-40B4-BE49-F238E27FC236}">
                <a16:creationId xmlns:a16="http://schemas.microsoft.com/office/drawing/2014/main" id="{F09A2F79-3C15-434E-921E-3BEC47CCEB2C}"/>
              </a:ext>
            </a:extLst>
          </p:cNvPr>
          <p:cNvSpPr>
            <a:spLocks noGrp="1" noChangeArrowheads="1"/>
          </p:cNvSpPr>
          <p:nvPr>
            <p:ph type="body" idx="1"/>
          </p:nvPr>
        </p:nvSpPr>
        <p:spPr>
          <a:xfrm>
            <a:off x="1981200" y="1981200"/>
            <a:ext cx="8686800" cy="4876800"/>
          </a:xfrm>
        </p:spPr>
        <p:txBody>
          <a:bodyPr/>
          <a:lstStyle/>
          <a:p>
            <a:pPr eaLnBrk="1" hangingPunct="1">
              <a:lnSpc>
                <a:spcPct val="80000"/>
              </a:lnSpc>
            </a:pPr>
            <a:r>
              <a:rPr lang="el-GR" altLang="el-GR" sz="2000" b="1"/>
              <a:t>Αντιλαμβανόμενα Συναισθήματα: </a:t>
            </a:r>
            <a:r>
              <a:rPr lang="el-GR" altLang="el-GR" sz="2000"/>
              <a:t>Η ικανότητα να αντιλαμβάνεσαι τα δικά σου συναισθήματα και των άλλων καθώς επίσης στα αντικείμενα, την τέχνη, τις ιστορίες, τη μουσική και από άλλες διεγέρσεις. </a:t>
            </a:r>
          </a:p>
          <a:p>
            <a:pPr eaLnBrk="1" hangingPunct="1">
              <a:lnSpc>
                <a:spcPct val="80000"/>
              </a:lnSpc>
            </a:pPr>
            <a:r>
              <a:rPr lang="el-GR" altLang="el-GR" sz="2000" b="1"/>
              <a:t>Διευκόλυνση Σκέψεων</a:t>
            </a:r>
            <a:r>
              <a:rPr lang="el-GR" altLang="el-GR" sz="2000"/>
              <a:t>: Η ικανότητα να παράγεις, χρησιμοποιείς και να έχεις συναισθήματα ως μέσο επικοινωνίας ή να τα χρησιμοποιείς ως γνωσιακή διαδικασία.  </a:t>
            </a:r>
          </a:p>
          <a:p>
            <a:pPr eaLnBrk="1" hangingPunct="1">
              <a:lnSpc>
                <a:spcPct val="80000"/>
              </a:lnSpc>
            </a:pPr>
            <a:r>
              <a:rPr lang="el-GR" altLang="el-GR" sz="2000" b="1"/>
              <a:t>Κατανόηση Συναισθημάτων: </a:t>
            </a:r>
            <a:r>
              <a:rPr lang="el-GR" altLang="el-GR" sz="2000"/>
              <a:t>Η ικανότητα να καταλαβαίνεις τη πληροφορία που σου μεταφέρουν τα συναισθήματα, πώς τα συναισθήματα συνδέονται μεταξύ τους και τροποποιούνται κατά τη μεταβατική κατάσταση μιας σχέσης και να εκτιμάς τέτοια νοήματα. </a:t>
            </a:r>
          </a:p>
          <a:p>
            <a:pPr eaLnBrk="1" hangingPunct="1">
              <a:lnSpc>
                <a:spcPct val="80000"/>
              </a:lnSpc>
            </a:pPr>
            <a:r>
              <a:rPr lang="el-GR" altLang="el-GR" sz="2000" b="1"/>
              <a:t>Διοίκηση Συναισθημάτων: </a:t>
            </a:r>
            <a:r>
              <a:rPr lang="el-GR" altLang="el-GR" sz="2000"/>
              <a:t>Η ικανότητα να είσαι ανοικτός στα συναισθήματα και να τα εναρμονίζεις τον εαυτό σου και τους άλλους ώστε να προάγεται η κατανόηση και η προσωπική ανάπτυξη.</a:t>
            </a:r>
            <a:br>
              <a:rPr lang="el-GR" altLang="el-GR" sz="2000"/>
            </a:br>
            <a:endParaRPr lang="el-GR" altLang="el-GR" sz="2000"/>
          </a:p>
          <a:p>
            <a:pPr eaLnBrk="1" hangingPunct="1">
              <a:lnSpc>
                <a:spcPct val="80000"/>
              </a:lnSpc>
            </a:pPr>
            <a:endParaRPr lang="el-GR" altLang="el-GR" sz="2000"/>
          </a:p>
          <a:p>
            <a:pPr eaLnBrk="1" hangingPunct="1">
              <a:lnSpc>
                <a:spcPct val="80000"/>
              </a:lnSpc>
              <a:buFont typeface="Wingdings" panose="05000000000000000000" pitchFamily="2" charset="2"/>
              <a:buNone/>
            </a:pPr>
            <a:endParaRPr lang="el-GR" altLang="el-GR" sz="2000"/>
          </a:p>
          <a:p>
            <a:pPr algn="ctr" eaLnBrk="1" hangingPunct="1">
              <a:lnSpc>
                <a:spcPct val="80000"/>
              </a:lnSpc>
              <a:buFont typeface="Wingdings" panose="05000000000000000000" pitchFamily="2" charset="2"/>
              <a:buNone/>
            </a:pPr>
            <a:r>
              <a:rPr lang="el-GR" altLang="el-GR" sz="1600"/>
              <a:t>Από “Mayer-Salovey-Caruso Emotional Intelligence Test (MSCEIT), by J. D. Mayer, P. Salovey, and D. R. Caruso, 2002, Toronto, Ontario: Multi-Health Systems, Inc.</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8322" name="Picture 2" descr="msceit1a">
            <a:extLst>
              <a:ext uri="{FF2B5EF4-FFF2-40B4-BE49-F238E27FC236}">
                <a16:creationId xmlns:a16="http://schemas.microsoft.com/office/drawing/2014/main" id="{8CEFB7CC-A5AC-4497-BC42-B8636BBC8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8820150" cy="708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9346" name="Picture 2" descr="msceit2">
            <a:extLst>
              <a:ext uri="{FF2B5EF4-FFF2-40B4-BE49-F238E27FC236}">
                <a16:creationId xmlns:a16="http://schemas.microsoft.com/office/drawing/2014/main" id="{B3222046-7A7A-4BD3-910B-991047D99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8893175" cy="708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a:extLst>
              <a:ext uri="{FF2B5EF4-FFF2-40B4-BE49-F238E27FC236}">
                <a16:creationId xmlns:a16="http://schemas.microsoft.com/office/drawing/2014/main" id="{D2D0CBFD-85F8-4B87-AC48-8E769B47069E}"/>
              </a:ext>
            </a:extLst>
          </p:cNvPr>
          <p:cNvSpPr>
            <a:spLocks noGrp="1" noChangeArrowheads="1"/>
          </p:cNvSpPr>
          <p:nvPr>
            <p:ph type="title"/>
          </p:nvPr>
        </p:nvSpPr>
        <p:spPr>
          <a:xfrm>
            <a:off x="4943475" y="0"/>
            <a:ext cx="5545138" cy="1143000"/>
          </a:xfrm>
        </p:spPr>
        <p:txBody>
          <a:bodyPr/>
          <a:lstStyle/>
          <a:p>
            <a:pPr eaLnBrk="1" hangingPunct="1"/>
            <a:r>
              <a:rPr lang="el-GR" altLang="el-GR" sz="3600">
                <a:latin typeface="Arial Narrow" panose="020B0606020202030204" pitchFamily="34" charset="0"/>
              </a:rPr>
              <a:t>Λεκτικά μέρη του</a:t>
            </a:r>
            <a:r>
              <a:rPr lang="en-US" altLang="el-GR" sz="3600">
                <a:latin typeface="Arial Narrow" panose="020B0606020202030204" pitchFamily="34" charset="0"/>
              </a:rPr>
              <a:t> MSCEIT</a:t>
            </a:r>
          </a:p>
        </p:txBody>
      </p:sp>
      <p:sp>
        <p:nvSpPr>
          <p:cNvPr id="570371" name="Text Box 3">
            <a:extLst>
              <a:ext uri="{FF2B5EF4-FFF2-40B4-BE49-F238E27FC236}">
                <a16:creationId xmlns:a16="http://schemas.microsoft.com/office/drawing/2014/main" id="{9173CDAB-9B0F-4A46-AC49-8E998B6F4C15}"/>
              </a:ext>
            </a:extLst>
          </p:cNvPr>
          <p:cNvSpPr txBox="1">
            <a:spLocks noChangeArrowheads="1"/>
          </p:cNvSpPr>
          <p:nvPr/>
        </p:nvSpPr>
        <p:spPr bwMode="auto">
          <a:xfrm>
            <a:off x="1847850" y="836613"/>
            <a:ext cx="866775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ClrTx/>
              <a:buSzTx/>
              <a:buFontTx/>
              <a:buAutoNum type="romanUcPeriod"/>
            </a:pPr>
            <a:r>
              <a:rPr lang="el-GR" altLang="el-GR" sz="2200" b="1">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ΤΑΙΡΙΑΣΜΑ ΔΙΑΘΕΣΕΩΝ ΜΕ ΓΕΓΟΝΟΤΑ/ΕΡΓΑ</a:t>
            </a:r>
            <a:endParaRPr lang="en-US" altLang="el-GR" sz="2200" b="1">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endParaRPr>
          </a:p>
          <a:p>
            <a:pPr fontAlgn="base">
              <a:spcBef>
                <a:spcPct val="50000"/>
              </a:spcBef>
              <a:spcAft>
                <a:spcPct val="0"/>
              </a:spcAft>
              <a:buClrTx/>
              <a:buSzTx/>
              <a:buNone/>
            </a:pPr>
            <a:r>
              <a:rPr lang="en-US" altLang="el-GR" sz="220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	</a:t>
            </a:r>
            <a:r>
              <a:rPr lang="el-GR" altLang="el-GR" sz="220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Ποια διάθεση θα βοηθούσε να έχεις όταν ακολουθείς μία πολύ σύνθετη συνταγή μαγειρικής</a:t>
            </a:r>
            <a:r>
              <a:rPr lang="en-US" altLang="el-GR" sz="220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a:t>
            </a:r>
          </a:p>
          <a:p>
            <a:pPr fontAlgn="base">
              <a:spcBef>
                <a:spcPct val="50000"/>
              </a:spcBef>
              <a:spcAft>
                <a:spcPct val="0"/>
              </a:spcAft>
              <a:buClrTx/>
              <a:buSzTx/>
              <a:buNone/>
            </a:pPr>
            <a:r>
              <a:rPr lang="en-US" altLang="el-GR" sz="220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 		a.  </a:t>
            </a:r>
            <a:r>
              <a:rPr lang="el-GR" altLang="el-GR" sz="220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Ένταση</a:t>
            </a:r>
            <a:r>
              <a:rPr lang="en-US" altLang="el-GR" sz="220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    b.  </a:t>
            </a:r>
            <a:r>
              <a:rPr lang="el-GR" altLang="el-GR" sz="220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Θλίψη</a:t>
            </a:r>
            <a:r>
              <a:rPr lang="en-US" altLang="el-GR" sz="220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  c. </a:t>
            </a:r>
            <a:r>
              <a:rPr lang="el-GR" altLang="el-GR" sz="220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Ουδέτερη διάθεση</a:t>
            </a:r>
            <a:endParaRPr lang="en-US" altLang="el-GR" sz="220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endParaRPr>
          </a:p>
          <a:p>
            <a:pPr fontAlgn="base">
              <a:spcBef>
                <a:spcPct val="50000"/>
              </a:spcBef>
              <a:spcAft>
                <a:spcPct val="0"/>
              </a:spcAft>
              <a:buClrTx/>
              <a:buSzTx/>
              <a:buFontTx/>
              <a:buAutoNum type="romanUcPeriod" startAt="2"/>
            </a:pPr>
            <a:r>
              <a:rPr lang="el-GR" altLang="el-GR" sz="2200" b="1">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ΚΑΤΑΝΟΗΣΗ ΤΩΝ ΣΥΝΑΙΣΘΗΜΑΤΩΝ ΤΩΝ ΑΛΛΩΝ</a:t>
            </a:r>
            <a:endParaRPr lang="en-US" altLang="el-GR" sz="2200" b="1">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endParaRPr>
          </a:p>
          <a:p>
            <a:pPr fontAlgn="base">
              <a:spcBef>
                <a:spcPct val="50000"/>
              </a:spcBef>
              <a:spcAft>
                <a:spcPct val="0"/>
              </a:spcAft>
              <a:buClrTx/>
              <a:buSzTx/>
              <a:buNone/>
            </a:pPr>
            <a:r>
              <a:rPr lang="en-US" altLang="el-GR" sz="220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  	</a:t>
            </a:r>
            <a:r>
              <a:rPr lang="el-GR" altLang="el-GR" sz="220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Η Μαργαρίτα αρχικά αισθάνθηκε όλο και μεγαλύτερη ντροπή και ύστερα άρχισε να αισθάνεται τιποτένια. Αυτή μετά αισθάνθηκε:</a:t>
            </a:r>
            <a:endParaRPr lang="en-US" altLang="el-GR" sz="220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endParaRPr>
          </a:p>
          <a:p>
            <a:pPr fontAlgn="base">
              <a:spcBef>
                <a:spcPct val="50000"/>
              </a:spcBef>
              <a:spcAft>
                <a:spcPct val="0"/>
              </a:spcAft>
              <a:buClrTx/>
              <a:buSzTx/>
              <a:buNone/>
            </a:pPr>
            <a:r>
              <a:rPr lang="en-US" altLang="el-GR" sz="220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	a.  </a:t>
            </a:r>
            <a:r>
              <a:rPr lang="el-GR" altLang="el-GR" sz="220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Συγκλονισμένη</a:t>
            </a:r>
            <a:r>
              <a:rPr lang="en-US" altLang="el-GR" sz="220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  b.  </a:t>
            </a:r>
            <a:r>
              <a:rPr lang="el-GR" altLang="el-GR" sz="220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Απογοητευμένη</a:t>
            </a:r>
            <a:r>
              <a:rPr lang="en-US" altLang="el-GR" sz="220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  c. </a:t>
            </a:r>
            <a:r>
              <a:rPr lang="el-GR" altLang="el-GR" sz="220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Ντροπιασμένη</a:t>
            </a:r>
            <a:r>
              <a:rPr lang="en-US" altLang="el-GR" sz="220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  d.  </a:t>
            </a:r>
            <a:r>
              <a:rPr lang="el-GR" altLang="el-GR" sz="220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Ότι απόκτησε αυτογνωσία</a:t>
            </a:r>
            <a:endParaRPr lang="en-US" altLang="el-GR" sz="220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endParaRPr>
          </a:p>
          <a:p>
            <a:pPr fontAlgn="base">
              <a:spcBef>
                <a:spcPct val="50000"/>
              </a:spcBef>
              <a:spcAft>
                <a:spcPct val="0"/>
              </a:spcAft>
              <a:buClrTx/>
              <a:buSzTx/>
              <a:buFontTx/>
              <a:buAutoNum type="romanUcPeriod" startAt="3"/>
            </a:pPr>
            <a:r>
              <a:rPr lang="el-GR" altLang="el-GR" sz="2200" b="1">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ΜΕΤΑΦΟΡΑ ΑΠΟ ΤΟ ΧΩΡΟ ΤΩΝ ΑΙΣΘΗΣΕΩΝ ΣΤΟ ΧΩΡΟ ΤΩΝ ΣΥΝΑΙΣΘΗΜΑΤΩΝ</a:t>
            </a:r>
            <a:endParaRPr lang="en-US" altLang="el-GR" sz="2200" b="1">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endParaRPr>
          </a:p>
          <a:p>
            <a:pPr fontAlgn="base">
              <a:spcBef>
                <a:spcPct val="50000"/>
              </a:spcBef>
              <a:spcAft>
                <a:spcPct val="0"/>
              </a:spcAft>
              <a:buClrTx/>
              <a:buSzTx/>
              <a:buNone/>
            </a:pPr>
            <a:r>
              <a:rPr lang="en-US" altLang="el-GR" sz="220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	</a:t>
            </a:r>
            <a:r>
              <a:rPr lang="el-GR" altLang="el-GR" sz="220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Φαντάσου ότι αισθάνεσαι κρύο, αργό και τσουχτερό. Αυτό είναι σαν</a:t>
            </a:r>
            <a:r>
              <a:rPr lang="en-US" altLang="el-GR" sz="220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a:t>
            </a:r>
          </a:p>
          <a:p>
            <a:pPr fontAlgn="base">
              <a:spcBef>
                <a:spcPct val="50000"/>
              </a:spcBef>
              <a:spcAft>
                <a:spcPct val="0"/>
              </a:spcAft>
              <a:buClrTx/>
              <a:buSzTx/>
              <a:buNone/>
            </a:pPr>
            <a:r>
              <a:rPr lang="en-US" altLang="el-GR" sz="220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	a.  </a:t>
            </a:r>
            <a:r>
              <a:rPr lang="el-GR" altLang="el-GR" sz="220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Πρόκληση</a:t>
            </a:r>
            <a:r>
              <a:rPr lang="en-US" altLang="el-GR" sz="220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	b.  </a:t>
            </a:r>
            <a:r>
              <a:rPr lang="el-GR" altLang="el-GR" sz="220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Απομόνωση</a:t>
            </a:r>
            <a:r>
              <a:rPr lang="en-US" altLang="el-GR" sz="220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	c.  </a:t>
            </a:r>
            <a:r>
              <a:rPr lang="el-GR" altLang="el-GR" sz="220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rPr>
              <a:t>Έκπληξη</a:t>
            </a:r>
            <a:endParaRPr lang="en-US" altLang="el-GR" sz="2200">
              <a:solidFill>
                <a:srgbClr val="000000"/>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1394" name="Picture 2" descr="msceit3">
            <a:extLst>
              <a:ext uri="{FF2B5EF4-FFF2-40B4-BE49-F238E27FC236}">
                <a16:creationId xmlns:a16="http://schemas.microsoft.com/office/drawing/2014/main" id="{DF91DA19-71CE-4010-8F67-E28666840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2202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325" y="2501212"/>
            <a:ext cx="7992888" cy="1354162"/>
          </a:xfrm>
        </p:spPr>
        <p:txBody>
          <a:bodyPr>
            <a:normAutofit fontScale="90000"/>
          </a:bodyPr>
          <a:lstStyle/>
          <a:p>
            <a:pPr algn="ctr"/>
            <a:r>
              <a:rPr lang="el-GR" b="1" dirty="0"/>
              <a:t>Εισαγωγή: </a:t>
            </a:r>
            <a:r>
              <a:rPr lang="el-GR" dirty="0" err="1"/>
              <a:t>Εσαγωγή</a:t>
            </a:r>
            <a:r>
              <a:rPr lang="el-GR" dirty="0"/>
              <a:t> στη Συναισθηματική Νοημοσύνη και Μορφές Νοημοσύνης </a:t>
            </a:r>
            <a:br>
              <a:rPr lang="el-GR" b="1" dirty="0"/>
            </a:br>
            <a:endParaRPr lang="el-GR" dirty="0"/>
          </a:p>
        </p:txBody>
      </p:sp>
      <p:sp>
        <p:nvSpPr>
          <p:cNvPr id="6" name="TextBox 5">
            <a:extLst>
              <a:ext uri="{FF2B5EF4-FFF2-40B4-BE49-F238E27FC236}">
                <a16:creationId xmlns:a16="http://schemas.microsoft.com/office/drawing/2014/main" id="{325501D3-F446-455B-AD65-4260484E873D}"/>
              </a:ext>
            </a:extLst>
          </p:cNvPr>
          <p:cNvSpPr txBox="1"/>
          <p:nvPr/>
        </p:nvSpPr>
        <p:spPr>
          <a:xfrm>
            <a:off x="4139005" y="1629701"/>
            <a:ext cx="3384376" cy="461665"/>
          </a:xfrm>
          <a:prstGeom prst="rect">
            <a:avLst/>
          </a:prstGeom>
          <a:noFill/>
        </p:spPr>
        <p:txBody>
          <a:bodyPr wrap="square" rtlCol="0">
            <a:spAutoFit/>
          </a:bodyPr>
          <a:lstStyle/>
          <a:p>
            <a:pPr algn="ctr"/>
            <a:r>
              <a:rPr lang="el-GR" sz="2400" b="1" dirty="0"/>
              <a:t>Ενότητα 1</a:t>
            </a:r>
            <a:r>
              <a:rPr lang="el-GR" sz="2400" b="1" baseline="30000" dirty="0"/>
              <a:t>η</a:t>
            </a:r>
            <a:r>
              <a:rPr lang="el-GR" sz="2400" b="1" dirty="0"/>
              <a:t> </a:t>
            </a:r>
          </a:p>
        </p:txBody>
      </p:sp>
      <p:pic>
        <p:nvPicPr>
          <p:cNvPr id="5" name="Εικόνα 4">
            <a:extLst>
              <a:ext uri="{FF2B5EF4-FFF2-40B4-BE49-F238E27FC236}">
                <a16:creationId xmlns:a16="http://schemas.microsoft.com/office/drawing/2014/main" id="{06CFB7F7-B5DC-4336-AFCE-B5A855447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343"/>
            <a:ext cx="5314950" cy="1457325"/>
          </a:xfrm>
          <a:prstGeom prst="rect">
            <a:avLst/>
          </a:prstGeom>
        </p:spPr>
      </p:pic>
    </p:spTree>
    <p:extLst>
      <p:ext uri="{BB962C8B-B14F-4D97-AF65-F5344CB8AC3E}">
        <p14:creationId xmlns:p14="http://schemas.microsoft.com/office/powerpoint/2010/main" val="290207728"/>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2418" name="Picture 2" descr="msceit4">
            <a:extLst>
              <a:ext uri="{FF2B5EF4-FFF2-40B4-BE49-F238E27FC236}">
                <a16:creationId xmlns:a16="http://schemas.microsoft.com/office/drawing/2014/main" id="{85C72330-1926-4741-A23D-541F92628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a:extLst>
              <a:ext uri="{FF2B5EF4-FFF2-40B4-BE49-F238E27FC236}">
                <a16:creationId xmlns:a16="http://schemas.microsoft.com/office/drawing/2014/main" id="{8AB8D497-251E-49FE-ADAC-268B7295B770}"/>
              </a:ext>
            </a:extLst>
          </p:cNvPr>
          <p:cNvSpPr>
            <a:spLocks noGrp="1" noChangeArrowheads="1"/>
          </p:cNvSpPr>
          <p:nvPr>
            <p:ph type="title"/>
          </p:nvPr>
        </p:nvSpPr>
        <p:spPr>
          <a:xfrm>
            <a:off x="2636838" y="692150"/>
            <a:ext cx="8031162" cy="1143000"/>
          </a:xfrm>
        </p:spPr>
        <p:txBody>
          <a:bodyPr/>
          <a:lstStyle/>
          <a:p>
            <a:pPr eaLnBrk="1" hangingPunct="1"/>
            <a:r>
              <a:rPr lang="el-GR" altLang="el-GR">
                <a:latin typeface="Arial Narrow" panose="020B0606020202030204" pitchFamily="34" charset="0"/>
                <a:cs typeface="Times New Roman" panose="02020603050405020304" pitchFamily="18" charset="0"/>
              </a:rPr>
              <a:t>Ιστορικές προσεγγίσεις για τα συναισθήματα</a:t>
            </a:r>
            <a:endParaRPr lang="en-US" altLang="el-GR">
              <a:cs typeface="Times New Roman" panose="02020603050405020304" pitchFamily="18" charset="0"/>
            </a:endParaRPr>
          </a:p>
        </p:txBody>
      </p:sp>
      <p:sp>
        <p:nvSpPr>
          <p:cNvPr id="573443" name="Text Box 3">
            <a:extLst>
              <a:ext uri="{FF2B5EF4-FFF2-40B4-BE49-F238E27FC236}">
                <a16:creationId xmlns:a16="http://schemas.microsoft.com/office/drawing/2014/main" id="{1DC8FA33-2848-4A8C-B9DA-32E769C8D64A}"/>
              </a:ext>
            </a:extLst>
          </p:cNvPr>
          <p:cNvSpPr txBox="1">
            <a:spLocks noChangeArrowheads="1"/>
          </p:cNvSpPr>
          <p:nvPr/>
        </p:nvSpPr>
        <p:spPr bwMode="auto">
          <a:xfrm>
            <a:off x="2566988" y="2420938"/>
            <a:ext cx="7391400"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SzTx/>
              <a:buNone/>
            </a:pPr>
            <a:r>
              <a:rPr lang="en-US" altLang="el-GR" sz="2400" b="1">
                <a:solidFill>
                  <a:srgbClr val="000000"/>
                </a:solidFill>
                <a:latin typeface="Arial Narrow" panose="020B0606020202030204" pitchFamily="34" charset="0"/>
                <a:ea typeface="Arial Unicode MS" panose="020B0604020202020204" pitchFamily="34" charset="-128"/>
                <a:cs typeface="Times New Roman" panose="02020603050405020304" pitchFamily="18" charset="0"/>
              </a:rPr>
              <a:t>Publilius Syrus</a:t>
            </a:r>
            <a:r>
              <a:rPr lang="en-US" altLang="el-GR" sz="2400">
                <a:solidFill>
                  <a:srgbClr val="000000"/>
                </a:solidFill>
                <a:latin typeface="Arial Narrow" panose="020B0606020202030204" pitchFamily="34" charset="0"/>
                <a:ea typeface="Arial Unicode MS" panose="020B0604020202020204" pitchFamily="34" charset="-128"/>
                <a:cs typeface="Times New Roman" panose="02020603050405020304" pitchFamily="18" charset="0"/>
              </a:rPr>
              <a:t>:  “</a:t>
            </a:r>
            <a:r>
              <a:rPr lang="el-GR" altLang="el-GR" sz="2400">
                <a:solidFill>
                  <a:srgbClr val="000000"/>
                </a:solidFill>
                <a:latin typeface="Arial Narrow" panose="020B0606020202030204" pitchFamily="34" charset="0"/>
                <a:ea typeface="Arial Unicode MS" panose="020B0604020202020204" pitchFamily="34" charset="-128"/>
                <a:cs typeface="Times New Roman" panose="02020603050405020304" pitchFamily="18" charset="0"/>
              </a:rPr>
              <a:t>Εξουσίασε τα συναισθήματα για να μην σε εξουσιάζουν</a:t>
            </a:r>
            <a:r>
              <a:rPr lang="en-US" altLang="el-GR" sz="2400">
                <a:solidFill>
                  <a:srgbClr val="000000"/>
                </a:solidFill>
                <a:latin typeface="Arial Narrow" panose="020B0606020202030204" pitchFamily="34" charset="0"/>
                <a:ea typeface="Arial Unicode MS" panose="020B0604020202020204" pitchFamily="34" charset="-128"/>
                <a:cs typeface="Times New Roman" panose="02020603050405020304" pitchFamily="18" charset="0"/>
              </a:rPr>
              <a:t>”</a:t>
            </a:r>
            <a:r>
              <a:rPr lang="el-GR" altLang="el-GR" sz="2400">
                <a:solidFill>
                  <a:srgbClr val="000000"/>
                </a:solidFill>
                <a:latin typeface="Arial Narrow" panose="020B0606020202030204" pitchFamily="34" charset="0"/>
                <a:ea typeface="Arial Unicode MS" panose="020B0604020202020204" pitchFamily="34" charset="-128"/>
                <a:cs typeface="Times New Roman" panose="02020603050405020304" pitchFamily="18" charset="0"/>
              </a:rPr>
              <a:t>.</a:t>
            </a:r>
            <a:endParaRPr lang="en-US" altLang="el-GR" sz="2400">
              <a:solidFill>
                <a:srgbClr val="000000"/>
              </a:solidFill>
              <a:latin typeface="Arial Narrow" panose="020B0606020202030204" pitchFamily="34" charset="0"/>
              <a:ea typeface="Arial Unicode MS" panose="020B0604020202020204" pitchFamily="34" charset="-128"/>
              <a:cs typeface="Times New Roman" panose="02020603050405020304" pitchFamily="18" charset="0"/>
            </a:endParaRPr>
          </a:p>
          <a:p>
            <a:pPr defTabSz="457200" fontAlgn="base">
              <a:spcBef>
                <a:spcPct val="50000"/>
              </a:spcBef>
              <a:spcAft>
                <a:spcPct val="0"/>
              </a:spcAft>
              <a:buClrTx/>
              <a:buSzTx/>
              <a:buNone/>
            </a:pPr>
            <a:endParaRPr lang="en-US" altLang="el-GR" sz="12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endParaRPr>
          </a:p>
          <a:p>
            <a:pPr defTabSz="457200" fontAlgn="base">
              <a:spcBef>
                <a:spcPct val="50000"/>
              </a:spcBef>
              <a:spcAft>
                <a:spcPct val="0"/>
              </a:spcAft>
              <a:buClrTx/>
              <a:buSzTx/>
              <a:buNone/>
            </a:pPr>
            <a:r>
              <a:rPr lang="en-US" altLang="el-GR" sz="2400" b="1">
                <a:solidFill>
                  <a:srgbClr val="000000"/>
                </a:solidFill>
                <a:latin typeface="Arial Narrow" panose="020B0606020202030204" pitchFamily="34" charset="0"/>
                <a:ea typeface="Arial Unicode MS" panose="020B0604020202020204" pitchFamily="34" charset="-128"/>
                <a:cs typeface="Times New Roman" panose="02020603050405020304" pitchFamily="18" charset="0"/>
              </a:rPr>
              <a:t>Young</a:t>
            </a:r>
            <a:r>
              <a:rPr lang="en-US" altLang="el-GR" sz="2400">
                <a:solidFill>
                  <a:srgbClr val="000000"/>
                </a:solidFill>
                <a:latin typeface="Arial Narrow" panose="020B0606020202030204" pitchFamily="34" charset="0"/>
                <a:ea typeface="Arial Unicode MS" panose="020B0604020202020204" pitchFamily="34" charset="-128"/>
                <a:cs typeface="Times New Roman" panose="02020603050405020304" pitchFamily="18" charset="0"/>
              </a:rPr>
              <a:t>:  </a:t>
            </a:r>
            <a:r>
              <a:rPr lang="el-GR" altLang="el-GR" sz="2400">
                <a:solidFill>
                  <a:srgbClr val="000000"/>
                </a:solidFill>
                <a:latin typeface="Arial Narrow" panose="020B0606020202030204" pitchFamily="34" charset="0"/>
                <a:ea typeface="Arial Unicode MS" panose="020B0604020202020204" pitchFamily="34" charset="-128"/>
                <a:cs typeface="Times New Roman" panose="02020603050405020304" pitchFamily="18" charset="0"/>
              </a:rPr>
              <a:t>Συναισθήματα</a:t>
            </a:r>
            <a:r>
              <a:rPr lang="en-US" altLang="el-GR" sz="2400">
                <a:solidFill>
                  <a:srgbClr val="000000"/>
                </a:solidFill>
                <a:latin typeface="Arial Narrow" panose="020B0606020202030204" pitchFamily="34" charset="0"/>
                <a:ea typeface="Arial Unicode MS" panose="020B0604020202020204" pitchFamily="34" charset="-128"/>
                <a:cs typeface="Times New Roman" panose="02020603050405020304" pitchFamily="18" charset="0"/>
              </a:rPr>
              <a:t> = “</a:t>
            </a:r>
            <a:r>
              <a:rPr lang="el-GR" altLang="el-GR" sz="2400">
                <a:solidFill>
                  <a:srgbClr val="000000"/>
                </a:solidFill>
                <a:latin typeface="Arial Narrow" panose="020B0606020202030204" pitchFamily="34" charset="0"/>
                <a:ea typeface="Arial Unicode MS" panose="020B0604020202020204" pitchFamily="34" charset="-128"/>
                <a:cs typeface="Times New Roman" panose="02020603050405020304" pitchFamily="18" charset="0"/>
              </a:rPr>
              <a:t>έντονη αναστάτωση του ατόμου ως σύνολο</a:t>
            </a:r>
            <a:r>
              <a:rPr lang="en-US" altLang="el-GR" sz="2400">
                <a:solidFill>
                  <a:srgbClr val="000000"/>
                </a:solidFill>
                <a:latin typeface="Arial Narrow" panose="020B0606020202030204" pitchFamily="34" charset="0"/>
                <a:ea typeface="Arial Unicode MS" panose="020B0604020202020204" pitchFamily="34" charset="-128"/>
                <a:cs typeface="Times New Roman" panose="02020603050405020304" pitchFamily="18" charset="0"/>
              </a:rPr>
              <a:t>”</a:t>
            </a:r>
            <a:r>
              <a:rPr lang="el-GR" altLang="el-GR" sz="2400">
                <a:solidFill>
                  <a:srgbClr val="000000"/>
                </a:solidFill>
                <a:latin typeface="Arial Narrow" panose="020B0606020202030204" pitchFamily="34" charset="0"/>
                <a:ea typeface="Arial Unicode MS" panose="020B0604020202020204" pitchFamily="34" charset="-128"/>
                <a:cs typeface="Times New Roman" panose="02020603050405020304" pitchFamily="18" charset="0"/>
              </a:rPr>
              <a:t>.</a:t>
            </a:r>
            <a:endParaRPr lang="en-US" altLang="el-GR" sz="2400">
              <a:solidFill>
                <a:srgbClr val="000000"/>
              </a:solidFill>
              <a:latin typeface="Arial Narrow" panose="020B0606020202030204" pitchFamily="34" charset="0"/>
              <a:ea typeface="Arial Unicode MS" panose="020B0604020202020204" pitchFamily="34" charset="-128"/>
              <a:cs typeface="Times New Roman" panose="02020603050405020304" pitchFamily="18" charset="0"/>
            </a:endParaRPr>
          </a:p>
          <a:p>
            <a:pPr defTabSz="457200" fontAlgn="base">
              <a:spcBef>
                <a:spcPct val="50000"/>
              </a:spcBef>
              <a:spcAft>
                <a:spcPct val="0"/>
              </a:spcAft>
              <a:buClrTx/>
              <a:buSzTx/>
              <a:buNone/>
            </a:pPr>
            <a:endParaRPr lang="en-US" altLang="el-GR" sz="12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endParaRPr>
          </a:p>
          <a:p>
            <a:pPr defTabSz="457200" fontAlgn="base">
              <a:spcBef>
                <a:spcPct val="50000"/>
              </a:spcBef>
              <a:spcAft>
                <a:spcPct val="0"/>
              </a:spcAft>
              <a:buClrTx/>
              <a:buSzTx/>
              <a:buNone/>
            </a:pPr>
            <a:r>
              <a:rPr lang="en-US" altLang="el-GR" sz="2400" b="1">
                <a:solidFill>
                  <a:srgbClr val="000000"/>
                </a:solidFill>
                <a:latin typeface="Arial Narrow" panose="020B0606020202030204" pitchFamily="34" charset="0"/>
                <a:ea typeface="Arial Unicode MS" panose="020B0604020202020204" pitchFamily="34" charset="-128"/>
                <a:cs typeface="Times New Roman" panose="02020603050405020304" pitchFamily="18" charset="0"/>
              </a:rPr>
              <a:t>Psych Texts:</a:t>
            </a:r>
            <a:r>
              <a:rPr lang="en-US" altLang="el-GR" sz="2400">
                <a:solidFill>
                  <a:srgbClr val="000000"/>
                </a:solidFill>
                <a:latin typeface="Arial Narrow" panose="020B0606020202030204" pitchFamily="34" charset="0"/>
                <a:ea typeface="Arial Unicode MS" panose="020B0604020202020204" pitchFamily="34" charset="-128"/>
                <a:cs typeface="Times New Roman" panose="02020603050405020304" pitchFamily="18" charset="0"/>
              </a:rPr>
              <a:t> </a:t>
            </a:r>
            <a:r>
              <a:rPr lang="el-GR" altLang="el-GR" sz="2400">
                <a:solidFill>
                  <a:srgbClr val="000000"/>
                </a:solidFill>
                <a:latin typeface="Arial Unicode MS" panose="020B0604020202020204" pitchFamily="34" charset="-128"/>
                <a:ea typeface="Arial Unicode MS" panose="020B0604020202020204" pitchFamily="34" charset="-128"/>
                <a:cs typeface="Times New Roman" panose="02020603050405020304" pitchFamily="18" charset="0"/>
              </a:rPr>
              <a:t>Συναισθήματα</a:t>
            </a:r>
            <a:r>
              <a:rPr lang="en-US" altLang="el-GR" sz="2400">
                <a:solidFill>
                  <a:srgbClr val="000000"/>
                </a:solidFill>
                <a:latin typeface="Arial Unicode MS" panose="020B0604020202020204" pitchFamily="34" charset="-128"/>
                <a:ea typeface="Arial Unicode MS" panose="020B0604020202020204" pitchFamily="34" charset="-128"/>
                <a:cs typeface="Times New Roman" panose="02020603050405020304" pitchFamily="18" charset="0"/>
              </a:rPr>
              <a:t> </a:t>
            </a:r>
            <a:r>
              <a:rPr lang="el-GR" altLang="el-GR" sz="2400">
                <a:solidFill>
                  <a:srgbClr val="000000"/>
                </a:solidFill>
                <a:latin typeface="Arial Unicode MS" panose="020B0604020202020204" pitchFamily="34" charset="-128"/>
                <a:ea typeface="Arial Unicode MS" panose="020B0604020202020204" pitchFamily="34" charset="-128"/>
                <a:cs typeface="Times New Roman" panose="02020603050405020304" pitchFamily="18" charset="0"/>
              </a:rPr>
              <a:t>ως</a:t>
            </a:r>
            <a:r>
              <a:rPr lang="en-US" altLang="el-GR" sz="2400">
                <a:solidFill>
                  <a:srgbClr val="000000"/>
                </a:solidFill>
                <a:latin typeface="Arial Unicode MS" panose="020B0604020202020204" pitchFamily="34" charset="-128"/>
                <a:ea typeface="Arial Unicode MS" panose="020B0604020202020204" pitchFamily="34" charset="-128"/>
                <a:cs typeface="Times New Roman" panose="02020603050405020304" pitchFamily="18" charset="0"/>
              </a:rPr>
              <a:t> “</a:t>
            </a:r>
            <a:r>
              <a:rPr lang="el-GR" altLang="el-GR" sz="2400">
                <a:solidFill>
                  <a:srgbClr val="000000"/>
                </a:solidFill>
                <a:latin typeface="Arial Unicode MS" panose="020B0604020202020204" pitchFamily="34" charset="-128"/>
                <a:ea typeface="Arial Unicode MS" panose="020B0604020202020204" pitchFamily="34" charset="-128"/>
                <a:cs typeface="Times New Roman" panose="02020603050405020304" pitchFamily="18" charset="0"/>
              </a:rPr>
              <a:t>η πλήρη απώλεια του ελέγχου του εγκεφάλου</a:t>
            </a:r>
            <a:r>
              <a:rPr lang="en-US" altLang="el-GR" sz="2400">
                <a:solidFill>
                  <a:srgbClr val="000000"/>
                </a:solidFill>
                <a:latin typeface="Arial Unicode MS" panose="020B0604020202020204" pitchFamily="34" charset="-128"/>
                <a:ea typeface="Arial Unicode MS" panose="020B0604020202020204" pitchFamily="34" charset="-128"/>
                <a:cs typeface="Times New Roman" panose="02020603050405020304" pitchFamily="18" charset="0"/>
              </a:rPr>
              <a:t>’</a:t>
            </a:r>
            <a:r>
              <a:rPr lang="el-GR" altLang="el-GR" sz="2400">
                <a:solidFill>
                  <a:srgbClr val="000000"/>
                </a:solidFill>
                <a:latin typeface="Arial Unicode MS" panose="020B0604020202020204" pitchFamily="34" charset="-128"/>
                <a:ea typeface="Arial Unicode MS" panose="020B0604020202020204" pitchFamily="34" charset="-128"/>
                <a:cs typeface="Times New Roman" panose="02020603050405020304" pitchFamily="18" charset="0"/>
              </a:rPr>
              <a:t>’</a:t>
            </a:r>
            <a:r>
              <a:rPr lang="en-US" altLang="el-GR" sz="2400">
                <a:solidFill>
                  <a:srgbClr val="000000"/>
                </a:solidFill>
                <a:latin typeface="Arial Unicode MS" panose="020B0604020202020204" pitchFamily="34" charset="-128"/>
                <a:ea typeface="Arial Unicode MS" panose="020B0604020202020204" pitchFamily="34" charset="-128"/>
                <a:cs typeface="Times New Roman" panose="02020603050405020304" pitchFamily="18" charset="0"/>
              </a:rPr>
              <a:t> </a:t>
            </a:r>
            <a:r>
              <a:rPr lang="el-GR" altLang="el-GR" sz="2400">
                <a:solidFill>
                  <a:srgbClr val="000000"/>
                </a:solidFill>
                <a:latin typeface="Arial Unicode MS" panose="020B0604020202020204" pitchFamily="34" charset="-128"/>
                <a:ea typeface="Arial Unicode MS" panose="020B0604020202020204" pitchFamily="34" charset="-128"/>
                <a:cs typeface="Times New Roman" panose="02020603050405020304" pitchFamily="18" charset="0"/>
              </a:rPr>
              <a:t>που δεν περιλαμβάνει </a:t>
            </a:r>
            <a:r>
              <a:rPr lang="en-US" altLang="el-GR" sz="2400">
                <a:solidFill>
                  <a:srgbClr val="000000"/>
                </a:solidFill>
                <a:latin typeface="Arial Unicode MS" panose="020B0604020202020204" pitchFamily="34" charset="-128"/>
                <a:ea typeface="Arial Unicode MS" panose="020B0604020202020204" pitchFamily="34" charset="-128"/>
                <a:cs typeface="Times New Roman" panose="02020603050405020304" pitchFamily="18" charset="0"/>
              </a:rPr>
              <a:t>“</a:t>
            </a:r>
            <a:r>
              <a:rPr lang="el-GR" altLang="el-GR" sz="2400">
                <a:solidFill>
                  <a:srgbClr val="000000"/>
                </a:solidFill>
                <a:latin typeface="Arial Unicode MS" panose="020B0604020202020204" pitchFamily="34" charset="-128"/>
                <a:ea typeface="Arial Unicode MS" panose="020B0604020202020204" pitchFamily="34" charset="-128"/>
                <a:cs typeface="Times New Roman" panose="02020603050405020304" pitchFamily="18" charset="0"/>
              </a:rPr>
              <a:t>ίχνη</a:t>
            </a:r>
            <a:r>
              <a:rPr lang="en-US" altLang="el-GR" sz="2400">
                <a:solidFill>
                  <a:srgbClr val="000000"/>
                </a:solidFill>
                <a:latin typeface="Arial Unicode MS" panose="020B0604020202020204" pitchFamily="34" charset="-128"/>
                <a:ea typeface="Arial Unicode MS" panose="020B0604020202020204" pitchFamily="34" charset="-128"/>
                <a:cs typeface="Times New Roman" panose="02020603050405020304" pitchFamily="18" charset="0"/>
              </a:rPr>
              <a:t> </a:t>
            </a:r>
            <a:r>
              <a:rPr lang="el-GR" altLang="el-GR" sz="2400">
                <a:solidFill>
                  <a:srgbClr val="000000"/>
                </a:solidFill>
                <a:latin typeface="Arial Unicode MS" panose="020B0604020202020204" pitchFamily="34" charset="-128"/>
                <a:ea typeface="Arial Unicode MS" panose="020B0604020202020204" pitchFamily="34" charset="-128"/>
                <a:cs typeface="Times New Roman" panose="02020603050405020304" pitchFamily="18" charset="0"/>
              </a:rPr>
              <a:t>σκοπιμότητας</a:t>
            </a:r>
            <a:r>
              <a:rPr lang="en-US" altLang="el-GR" sz="2400">
                <a:solidFill>
                  <a:srgbClr val="000000"/>
                </a:solidFill>
                <a:latin typeface="Arial Unicode MS" panose="020B0604020202020204" pitchFamily="34" charset="-128"/>
                <a:ea typeface="Arial Unicode MS" panose="020B0604020202020204" pitchFamily="34" charset="-128"/>
                <a:cs typeface="Times New Roman" panose="02020603050405020304" pitchFamily="18" charset="0"/>
              </a:rPr>
              <a:t>”.</a:t>
            </a:r>
          </a:p>
          <a:p>
            <a:pPr defTabSz="457200" fontAlgn="base">
              <a:spcBef>
                <a:spcPct val="50000"/>
              </a:spcBef>
              <a:spcAft>
                <a:spcPct val="0"/>
              </a:spcAft>
              <a:buClrTx/>
              <a:buSzTx/>
              <a:buNone/>
            </a:pPr>
            <a:r>
              <a:rPr lang="en-US" altLang="el-GR" sz="1200">
                <a:solidFill>
                  <a:srgbClr val="000000"/>
                </a:solidFill>
                <a:latin typeface="Arial Narrow" panose="020B0606020202030204" pitchFamily="34" charset="0"/>
                <a:ea typeface="Arial Unicode MS" panose="020B0604020202020204" pitchFamily="34" charset="-128"/>
                <a:cs typeface="Times New Roman" panose="02020603050405020304" pitchFamily="18" charset="0"/>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4466" name="Object 1">
            <a:hlinkClick r:id="rId4"/>
            <a:extLst>
              <a:ext uri="{FF2B5EF4-FFF2-40B4-BE49-F238E27FC236}">
                <a16:creationId xmlns:a16="http://schemas.microsoft.com/office/drawing/2014/main" id="{FBF1373A-2442-411D-80D1-CB5C8AB9DF4B}"/>
              </a:ext>
            </a:extLst>
          </p:cNvPr>
          <p:cNvGraphicFramePr>
            <a:graphicFrameLocks noChangeAspect="1"/>
          </p:cNvGraphicFramePr>
          <p:nvPr/>
        </p:nvGraphicFramePr>
        <p:xfrm>
          <a:off x="2286000" y="381000"/>
          <a:ext cx="3810000" cy="3048000"/>
        </p:xfrm>
        <a:graphic>
          <a:graphicData uri="http://schemas.openxmlformats.org/presentationml/2006/ole">
            <mc:AlternateContent xmlns:mc="http://schemas.openxmlformats.org/markup-compatibility/2006">
              <mc:Choice xmlns:v="urn:schemas-microsoft-com:vml" Requires="v">
                <p:oleObj spid="_x0000_s1030" r:id="rId5" imgW="3809524" imgH="3048426" progId="">
                  <p:embed/>
                </p:oleObj>
              </mc:Choice>
              <mc:Fallback>
                <p:oleObj r:id="rId5" imgW="3809524" imgH="3048426" progId="">
                  <p:embed/>
                  <p:pic>
                    <p:nvPicPr>
                      <p:cNvPr id="574466" name="Object 1">
                        <a:hlinkClick r:id=""/>
                        <a:extLst>
                          <a:ext uri="{FF2B5EF4-FFF2-40B4-BE49-F238E27FC236}">
                            <a16:creationId xmlns:a16="http://schemas.microsoft.com/office/drawing/2014/main" id="{FBF1373A-2442-411D-80D1-CB5C8AB9DF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81000"/>
                        <a:ext cx="3810000" cy="304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4467" name="Text Box 2">
            <a:extLst>
              <a:ext uri="{FF2B5EF4-FFF2-40B4-BE49-F238E27FC236}">
                <a16:creationId xmlns:a16="http://schemas.microsoft.com/office/drawing/2014/main" id="{DBD7002E-F6D6-4EBF-9B64-5888291B9CBE}"/>
              </a:ext>
            </a:extLst>
          </p:cNvPr>
          <p:cNvSpPr txBox="1">
            <a:spLocks noChangeArrowheads="1"/>
          </p:cNvSpPr>
          <p:nvPr/>
        </p:nvSpPr>
        <p:spPr bwMode="auto">
          <a:xfrm>
            <a:off x="2711450" y="5373689"/>
            <a:ext cx="56324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lnSpc>
                <a:spcPct val="117000"/>
              </a:lnSpc>
              <a:spcBef>
                <a:spcPts val="800"/>
              </a:spcBef>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1pPr>
            <a:lvl2pPr marL="742950" indent="-285750">
              <a:lnSpc>
                <a:spcPct val="117000"/>
              </a:lnSpc>
              <a:spcBef>
                <a:spcPts val="700"/>
              </a:spcBef>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2pPr>
            <a:lvl3pPr marL="1143000" indent="-228600">
              <a:lnSpc>
                <a:spcPct val="117000"/>
              </a:lnSpc>
              <a:spcBef>
                <a:spcPts val="600"/>
              </a:spcBef>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3pPr>
            <a:lvl4pPr marL="1600200" indent="-228600">
              <a:lnSpc>
                <a:spcPct val="117000"/>
              </a:lnSpc>
              <a:spcBef>
                <a:spcPts val="500"/>
              </a:spcBef>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4pPr>
            <a:lvl5pPr marL="2057400" indent="-228600">
              <a:lnSpc>
                <a:spcPct val="117000"/>
              </a:lnSpc>
              <a:spcBef>
                <a:spcPts val="500"/>
              </a:spcBef>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117000"/>
              </a:lnSpc>
              <a:spcBef>
                <a:spcPts val="500"/>
              </a:spcBef>
              <a:spcAft>
                <a:spcPct val="0"/>
              </a:spcAft>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117000"/>
              </a:lnSpc>
              <a:spcBef>
                <a:spcPts val="500"/>
              </a:spcBef>
              <a:spcAft>
                <a:spcPct val="0"/>
              </a:spcAft>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117000"/>
              </a:lnSpc>
              <a:spcBef>
                <a:spcPts val="500"/>
              </a:spcBef>
              <a:spcAft>
                <a:spcPct val="0"/>
              </a:spcAft>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117000"/>
              </a:lnSpc>
              <a:spcBef>
                <a:spcPts val="500"/>
              </a:spcBef>
              <a:spcAft>
                <a:spcPct val="0"/>
              </a:spcAft>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9pPr>
          </a:lstStyle>
          <a:p>
            <a:pPr defTabSz="457200" eaLnBrk="0" fontAlgn="base" hangingPunct="0">
              <a:lnSpc>
                <a:spcPct val="100000"/>
              </a:lnSpc>
              <a:spcBef>
                <a:spcPct val="0"/>
              </a:spcBef>
              <a:spcAft>
                <a:spcPct val="0"/>
              </a:spcAft>
              <a:buNone/>
            </a:pPr>
            <a:r>
              <a:rPr lang="en-GB" altLang="el-GR" sz="2400"/>
              <a:t>Ο βασικός σκοπός του πιο μύχιου </a:t>
            </a:r>
          </a:p>
          <a:p>
            <a:pPr defTabSz="457200" eaLnBrk="0" fontAlgn="base" hangingPunct="0">
              <a:lnSpc>
                <a:spcPct val="100000"/>
              </a:lnSpc>
              <a:spcBef>
                <a:spcPct val="0"/>
              </a:spcBef>
              <a:spcAft>
                <a:spcPct val="0"/>
              </a:spcAft>
              <a:buNone/>
            </a:pPr>
            <a:r>
              <a:rPr lang="en-GB" altLang="el-GR" sz="2400"/>
              <a:t>μέρους του εγκεφάλου είναι η επιβίωση.</a:t>
            </a:r>
          </a:p>
        </p:txBody>
      </p:sp>
      <p:sp>
        <p:nvSpPr>
          <p:cNvPr id="574468" name="Rectangle 3">
            <a:extLst>
              <a:ext uri="{FF2B5EF4-FFF2-40B4-BE49-F238E27FC236}">
                <a16:creationId xmlns:a16="http://schemas.microsoft.com/office/drawing/2014/main" id="{FB1F26D1-83C6-4A19-975E-CAA81B0BC727}"/>
              </a:ext>
            </a:extLst>
          </p:cNvPr>
          <p:cNvSpPr>
            <a:spLocks noGrp="1" noChangeArrowheads="1"/>
          </p:cNvSpPr>
          <p:nvPr>
            <p:ph type="title"/>
          </p:nvPr>
        </p:nvSpPr>
        <p:spPr>
          <a:xfrm>
            <a:off x="6816725" y="-14288"/>
            <a:ext cx="3525838" cy="4116388"/>
          </a:xfrm>
        </p:spPr>
        <p:txBody>
          <a:bodyPr/>
          <a:lstStyle/>
          <a:p>
            <a:pP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a:t>Για να πάμε στο συναίσθημα ας πάμε βαθύτερα...</a:t>
            </a:r>
          </a:p>
        </p:txBody>
      </p:sp>
      <p:sp>
        <p:nvSpPr>
          <p:cNvPr id="574469" name="Line 4">
            <a:extLst>
              <a:ext uri="{FF2B5EF4-FFF2-40B4-BE49-F238E27FC236}">
                <a16:creationId xmlns:a16="http://schemas.microsoft.com/office/drawing/2014/main" id="{E7077AD4-4F0A-44B7-AC54-A23912C101B3}"/>
              </a:ext>
            </a:extLst>
          </p:cNvPr>
          <p:cNvSpPr>
            <a:spLocks noChangeShapeType="1"/>
          </p:cNvSpPr>
          <p:nvPr/>
        </p:nvSpPr>
        <p:spPr bwMode="auto">
          <a:xfrm>
            <a:off x="4495800" y="1981200"/>
            <a:ext cx="533400" cy="2209800"/>
          </a:xfrm>
          <a:prstGeom prst="line">
            <a:avLst/>
          </a:prstGeom>
          <a:noFill/>
          <a:ln w="93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l-GR">
              <a:solidFill>
                <a:srgbClr val="FFFFFF"/>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74470" name="Text Box 5">
            <a:extLst>
              <a:ext uri="{FF2B5EF4-FFF2-40B4-BE49-F238E27FC236}">
                <a16:creationId xmlns:a16="http://schemas.microsoft.com/office/drawing/2014/main" id="{ACC99963-26B6-4B5F-8C12-DE4664E7496B}"/>
              </a:ext>
            </a:extLst>
          </p:cNvPr>
          <p:cNvSpPr txBox="1">
            <a:spLocks noChangeArrowheads="1"/>
          </p:cNvSpPr>
          <p:nvPr/>
        </p:nvSpPr>
        <p:spPr bwMode="auto">
          <a:xfrm>
            <a:off x="2566988" y="4149725"/>
            <a:ext cx="712946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17000"/>
              </a:lnSpc>
              <a:spcBef>
                <a:spcPts val="800"/>
              </a:spcBef>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1pPr>
            <a:lvl2pPr marL="742950" indent="-285750">
              <a:lnSpc>
                <a:spcPct val="117000"/>
              </a:lnSpc>
              <a:spcBef>
                <a:spcPts val="700"/>
              </a:spcBef>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2pPr>
            <a:lvl3pPr marL="1143000" indent="-228600">
              <a:lnSpc>
                <a:spcPct val="117000"/>
              </a:lnSpc>
              <a:spcBef>
                <a:spcPts val="600"/>
              </a:spcBef>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3pPr>
            <a:lvl4pPr marL="1600200" indent="-228600">
              <a:lnSpc>
                <a:spcPct val="117000"/>
              </a:lnSpc>
              <a:spcBef>
                <a:spcPts val="500"/>
              </a:spcBef>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4pPr>
            <a:lvl5pPr marL="2057400" indent="-228600">
              <a:lnSpc>
                <a:spcPct val="117000"/>
              </a:lnSpc>
              <a:spcBef>
                <a:spcPts val="500"/>
              </a:spcBef>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117000"/>
              </a:lnSpc>
              <a:spcBef>
                <a:spcPts val="500"/>
              </a:spcBef>
              <a:spcAft>
                <a:spcPct val="0"/>
              </a:spcAft>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117000"/>
              </a:lnSpc>
              <a:spcBef>
                <a:spcPts val="500"/>
              </a:spcBef>
              <a:spcAft>
                <a:spcPct val="0"/>
              </a:spcAft>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117000"/>
              </a:lnSpc>
              <a:spcBef>
                <a:spcPts val="500"/>
              </a:spcBef>
              <a:spcAft>
                <a:spcPct val="0"/>
              </a:spcAft>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117000"/>
              </a:lnSpc>
              <a:spcBef>
                <a:spcPts val="500"/>
              </a:spcBef>
              <a:spcAft>
                <a:spcPct val="0"/>
              </a:spcAft>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9pPr>
          </a:lstStyle>
          <a:p>
            <a:pPr defTabSz="457200" eaLnBrk="0" fontAlgn="base" hangingPunct="0">
              <a:lnSpc>
                <a:spcPct val="100000"/>
              </a:lnSpc>
              <a:spcBef>
                <a:spcPct val="0"/>
              </a:spcBef>
              <a:spcAft>
                <a:spcPct val="0"/>
              </a:spcAft>
              <a:buNone/>
            </a:pPr>
            <a:r>
              <a:rPr lang="en-GB" altLang="el-GR" sz="2400"/>
              <a:t>Η Αμυγδαλή είναι βαθειά μεταξύ των βασικών Συστατικών του εγκεφάλου.</a:t>
            </a:r>
          </a:p>
        </p:txBody>
      </p:sp>
    </p:spTree>
  </p:cSld>
  <p:clrMapOvr>
    <a:masterClrMapping/>
  </p:clrMapOvr>
  <p:transition spd="slow">
    <p:fade/>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A7309EC-7559-4392-A80E-5F6D1CB47493}"/>
              </a:ext>
            </a:extLst>
          </p:cNvPr>
          <p:cNvGrpSpPr>
            <a:grpSpLocks/>
          </p:cNvGrpSpPr>
          <p:nvPr/>
        </p:nvGrpSpPr>
        <p:grpSpPr bwMode="auto">
          <a:xfrm>
            <a:off x="7104064" y="4878388"/>
            <a:ext cx="3240087" cy="1979612"/>
            <a:chOff x="3923" y="2795"/>
            <a:chExt cx="1391" cy="1247"/>
          </a:xfrm>
        </p:grpSpPr>
        <p:sp>
          <p:nvSpPr>
            <p:cNvPr id="576517" name="Oval 2">
              <a:extLst>
                <a:ext uri="{FF2B5EF4-FFF2-40B4-BE49-F238E27FC236}">
                  <a16:creationId xmlns:a16="http://schemas.microsoft.com/office/drawing/2014/main" id="{BDDC17F5-F984-46CE-9DB0-B1A798F92E23}"/>
                </a:ext>
              </a:extLst>
            </p:cNvPr>
            <p:cNvSpPr>
              <a:spLocks noChangeArrowheads="1"/>
            </p:cNvSpPr>
            <p:nvPr/>
          </p:nvSpPr>
          <p:spPr bwMode="auto">
            <a:xfrm>
              <a:off x="3923" y="2795"/>
              <a:ext cx="1392" cy="1248"/>
            </a:xfrm>
            <a:prstGeom prst="ellipse">
              <a:avLst/>
            </a:prstGeom>
            <a:solidFill>
              <a:srgbClr val="99CCFF"/>
            </a:solidFill>
            <a:ln w="57277">
              <a:solidFill>
                <a:srgbClr val="FF0000"/>
              </a:solidFill>
              <a:miter lim="800000"/>
              <a:headEnd/>
              <a:tailEnd/>
            </a:ln>
          </p:spPr>
          <p:txBody>
            <a:bodyPr wrap="none" lIns="90000" tIns="46800" rIns="90000" bIns="46800" anchor="ctr"/>
            <a:lstStyle>
              <a:lvl1pPr>
                <a:lnSpc>
                  <a:spcPct val="117000"/>
                </a:lnSpc>
                <a:spcBef>
                  <a:spcPts val="800"/>
                </a:spcBef>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1pPr>
              <a:lvl2pPr marL="742950" indent="-285750">
                <a:lnSpc>
                  <a:spcPct val="117000"/>
                </a:lnSpc>
                <a:spcBef>
                  <a:spcPts val="700"/>
                </a:spcBef>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2pPr>
              <a:lvl3pPr marL="1143000" indent="-228600">
                <a:lnSpc>
                  <a:spcPct val="117000"/>
                </a:lnSpc>
                <a:spcBef>
                  <a:spcPts val="600"/>
                </a:spcBef>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3pPr>
              <a:lvl4pPr marL="1600200" indent="-228600">
                <a:lnSpc>
                  <a:spcPct val="117000"/>
                </a:lnSpc>
                <a:spcBef>
                  <a:spcPts val="500"/>
                </a:spcBef>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4pPr>
              <a:lvl5pPr marL="2057400" indent="-228600">
                <a:lnSpc>
                  <a:spcPct val="117000"/>
                </a:lnSpc>
                <a:spcBef>
                  <a:spcPts val="500"/>
                </a:spcBef>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117000"/>
                </a:lnSpc>
                <a:spcBef>
                  <a:spcPts val="500"/>
                </a:spcBef>
                <a:spcAft>
                  <a:spcPct val="0"/>
                </a:spcAft>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117000"/>
                </a:lnSpc>
                <a:spcBef>
                  <a:spcPts val="500"/>
                </a:spcBef>
                <a:spcAft>
                  <a:spcPct val="0"/>
                </a:spcAft>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117000"/>
                </a:lnSpc>
                <a:spcBef>
                  <a:spcPts val="500"/>
                </a:spcBef>
                <a:spcAft>
                  <a:spcPct val="0"/>
                </a:spcAft>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117000"/>
                </a:lnSpc>
                <a:spcBef>
                  <a:spcPts val="500"/>
                </a:spcBef>
                <a:spcAft>
                  <a:spcPct val="0"/>
                </a:spcAft>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9pPr>
            </a:lstStyle>
            <a:p>
              <a:pPr algn="ctr" defTabSz="457200" eaLnBrk="0" fontAlgn="base" hangingPunct="0">
                <a:lnSpc>
                  <a:spcPct val="100000"/>
                </a:lnSpc>
                <a:spcBef>
                  <a:spcPct val="0"/>
                </a:spcBef>
                <a:spcAft>
                  <a:spcPct val="0"/>
                </a:spcAft>
              </a:pPr>
              <a:r>
                <a:rPr lang="en-GB" altLang="el-GR" sz="2800"/>
                <a:t>“Να είσαι γλυκός”</a:t>
              </a:r>
            </a:p>
            <a:p>
              <a:pPr algn="ctr" defTabSz="457200" eaLnBrk="0" fontAlgn="base" hangingPunct="0">
                <a:lnSpc>
                  <a:spcPct val="100000"/>
                </a:lnSpc>
                <a:spcBef>
                  <a:spcPct val="0"/>
                </a:spcBef>
                <a:spcAft>
                  <a:spcPct val="0"/>
                </a:spcAft>
              </a:pPr>
              <a:r>
                <a:rPr lang="en-GB" altLang="el-GR" sz="2800"/>
                <a:t>Άσε ελεύθερα</a:t>
              </a:r>
            </a:p>
            <a:p>
              <a:pPr algn="ctr" defTabSz="457200" eaLnBrk="0" fontAlgn="base" hangingPunct="0">
                <a:lnSpc>
                  <a:spcPct val="100000"/>
                </a:lnSpc>
                <a:spcBef>
                  <a:spcPct val="0"/>
                </a:spcBef>
                <a:spcAft>
                  <a:spcPct val="0"/>
                </a:spcAft>
                <a:buNone/>
              </a:pPr>
              <a:r>
                <a:rPr lang="el-GR" altLang="el-GR" sz="2800"/>
                <a:t>τ</a:t>
              </a:r>
              <a:r>
                <a:rPr lang="en-GB" altLang="el-GR" sz="2800"/>
                <a:t>α συναισθήματα</a:t>
              </a:r>
              <a:endParaRPr lang="en-GB" altLang="el-GR" sz="2800">
                <a:solidFill>
                  <a:srgbClr val="FFFFFF"/>
                </a:solidFill>
              </a:endParaRPr>
            </a:p>
          </p:txBody>
        </p:sp>
        <p:sp>
          <p:nvSpPr>
            <p:cNvPr id="576518" name="Line 3">
              <a:extLst>
                <a:ext uri="{FF2B5EF4-FFF2-40B4-BE49-F238E27FC236}">
                  <a16:creationId xmlns:a16="http://schemas.microsoft.com/office/drawing/2014/main" id="{7ED828A7-DA00-43D7-AB85-922853692BDA}"/>
                </a:ext>
              </a:extLst>
            </p:cNvPr>
            <p:cNvSpPr>
              <a:spLocks noChangeShapeType="1"/>
            </p:cNvSpPr>
            <p:nvPr/>
          </p:nvSpPr>
          <p:spPr bwMode="auto">
            <a:xfrm flipV="1">
              <a:off x="4102" y="3002"/>
              <a:ext cx="1033" cy="834"/>
            </a:xfrm>
            <a:prstGeom prst="line">
              <a:avLst/>
            </a:prstGeom>
            <a:noFill/>
            <a:ln w="57240">
              <a:solidFill>
                <a:srgbClr val="FF0000"/>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l-GR">
                <a:solidFill>
                  <a:srgbClr val="FFFFFF"/>
                </a:solidFill>
                <a:latin typeface="Arial" panose="020B0604020202020204" pitchFamily="34" charset="0"/>
                <a:ea typeface="Arial Unicode MS" panose="020B0604020202020204" pitchFamily="34" charset="-128"/>
                <a:cs typeface="Arial Unicode MS" panose="020B0604020202020204" pitchFamily="34" charset="-128"/>
              </a:endParaRPr>
            </a:p>
          </p:txBody>
        </p:sp>
      </p:grpSp>
      <p:sp>
        <p:nvSpPr>
          <p:cNvPr id="576515" name="Rectangle 4">
            <a:extLst>
              <a:ext uri="{FF2B5EF4-FFF2-40B4-BE49-F238E27FC236}">
                <a16:creationId xmlns:a16="http://schemas.microsoft.com/office/drawing/2014/main" id="{5FAA2257-3E42-4D5E-BF91-DE2EACA49C87}"/>
              </a:ext>
            </a:extLst>
          </p:cNvPr>
          <p:cNvSpPr>
            <a:spLocks noGrp="1" noChangeArrowheads="1"/>
          </p:cNvSpPr>
          <p:nvPr>
            <p:ph type="title"/>
          </p:nvPr>
        </p:nvSpPr>
        <p:spPr>
          <a:xfrm>
            <a:off x="2209800" y="463550"/>
            <a:ext cx="7772400" cy="1435100"/>
          </a:xfrm>
        </p:spPr>
        <p:txBody>
          <a:bodyPr/>
          <a:lstStyle/>
          <a:p>
            <a:pP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a:t>Έ</a:t>
            </a:r>
            <a:r>
              <a:rPr lang="en-GB" altLang="el-GR"/>
              <a:t>νας ορισμός της EI – EQ.</a:t>
            </a:r>
          </a:p>
        </p:txBody>
      </p:sp>
      <p:sp>
        <p:nvSpPr>
          <p:cNvPr id="576516" name="Text Box 5">
            <a:extLst>
              <a:ext uri="{FF2B5EF4-FFF2-40B4-BE49-F238E27FC236}">
                <a16:creationId xmlns:a16="http://schemas.microsoft.com/office/drawing/2014/main" id="{84B8A120-F722-4D6E-AF2E-F879532A333B}"/>
              </a:ext>
            </a:extLst>
          </p:cNvPr>
          <p:cNvSpPr txBox="1">
            <a:spLocks noChangeArrowheads="1"/>
          </p:cNvSpPr>
          <p:nvPr/>
        </p:nvSpPr>
        <p:spPr bwMode="auto">
          <a:xfrm>
            <a:off x="2279651" y="2286000"/>
            <a:ext cx="7993063"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17000"/>
              </a:lnSpc>
              <a:spcBef>
                <a:spcPts val="800"/>
              </a:spcBef>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1pPr>
            <a:lvl2pPr marL="742950" indent="-285750">
              <a:lnSpc>
                <a:spcPct val="117000"/>
              </a:lnSpc>
              <a:spcBef>
                <a:spcPts val="700"/>
              </a:spcBef>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2pPr>
            <a:lvl3pPr marL="1143000" indent="-228600">
              <a:lnSpc>
                <a:spcPct val="117000"/>
              </a:lnSpc>
              <a:spcBef>
                <a:spcPts val="600"/>
              </a:spcBef>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3pPr>
            <a:lvl4pPr marL="1600200" indent="-228600">
              <a:lnSpc>
                <a:spcPct val="117000"/>
              </a:lnSpc>
              <a:spcBef>
                <a:spcPts val="500"/>
              </a:spcBef>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4pPr>
            <a:lvl5pPr marL="2057400" indent="-228600">
              <a:lnSpc>
                <a:spcPct val="117000"/>
              </a:lnSpc>
              <a:spcBef>
                <a:spcPts val="500"/>
              </a:spcBef>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117000"/>
              </a:lnSpc>
              <a:spcBef>
                <a:spcPts val="500"/>
              </a:spcBef>
              <a:spcAft>
                <a:spcPct val="0"/>
              </a:spcAft>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117000"/>
              </a:lnSpc>
              <a:spcBef>
                <a:spcPts val="500"/>
              </a:spcBef>
              <a:spcAft>
                <a:spcPct val="0"/>
              </a:spcAft>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117000"/>
              </a:lnSpc>
              <a:spcBef>
                <a:spcPts val="500"/>
              </a:spcBef>
              <a:spcAft>
                <a:spcPct val="0"/>
              </a:spcAft>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117000"/>
              </a:lnSpc>
              <a:spcBef>
                <a:spcPts val="500"/>
              </a:spcBef>
              <a:spcAft>
                <a:spcPct val="0"/>
              </a:spcAft>
              <a:buClr>
                <a:srgbClr val="000000"/>
              </a:buClr>
              <a:buSzPct val="100000"/>
              <a:buFont typeface="Comic Sans MS" panose="030F0702030302020204" pitchFamily="6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defRPr>
            </a:lvl9pPr>
          </a:lstStyle>
          <a:p>
            <a:pPr algn="ctr" defTabSz="457200" eaLnBrk="0" fontAlgn="base" hangingPunct="0">
              <a:lnSpc>
                <a:spcPct val="100000"/>
              </a:lnSpc>
              <a:spcBef>
                <a:spcPts val="1750"/>
              </a:spcBef>
              <a:spcAft>
                <a:spcPct val="0"/>
              </a:spcAft>
              <a:buNone/>
            </a:pPr>
            <a:r>
              <a:rPr lang="en-GB" altLang="el-GR"/>
              <a:t>Η ικανότητα της αναγνώρισης των δικών μας συναισθημάτων και αυτά των άλλων, για παρακίνηση δική μας, και για τη διοίκηση των συναισθημάτων τόσο των δικών μας όσο </a:t>
            </a:r>
            <a:r>
              <a:rPr lang="el-GR" altLang="el-GR"/>
              <a:t>και </a:t>
            </a:r>
            <a:r>
              <a:rPr lang="en-GB" altLang="el-GR"/>
              <a:t>των σχέσεών μας.</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fill="hold" nodeType="after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fade">
                                      <p:cBhvr additive="repl">
                                        <p:cTn id="7" dur="2000"/>
                                        <p:tgtEl>
                                          <p:spTgt spid="2"/>
                                        </p:tgtEl>
                                      </p:cBhvr>
                                    </p:animEffect>
                                    <p:anim calcmode="lin" valueType="num">
                                      <p:cBhvr additive="repl">
                                        <p:cTn id="8" dur="2000" fill="hold"/>
                                        <p:tgtEl>
                                          <p:spTgt spid="2"/>
                                        </p:tgtEl>
                                        <p:attrNameLst>
                                          <p:attrName>ppt_w</p:attrName>
                                        </p:attrNameLst>
                                      </p:cBhvr>
                                      <p:tavLst>
                                        <p:tav tm="0" fmla="#ppt_w*sin(2.5*pi*$)">
                                          <p:val>
                                            <p:strVal val="0"/>
                                          </p:val>
                                        </p:tav>
                                        <p:tav tm="100000">
                                          <p:val>
                                            <p:strVal val="1"/>
                                          </p:val>
                                        </p:tav>
                                      </p:tavLst>
                                    </p:anim>
                                    <p:anim calcmode="lin" valueType="num">
                                      <p:cBhvr additive="repl">
                                        <p:cTn id="9" dur="2000" fill="hold"/>
                                        <p:tgtEl>
                                          <p:spTgt spid="2"/>
                                        </p:tgtEl>
                                        <p:attrNameLst>
                                          <p:attrName>ppt_h</p:attrName>
                                        </p:attrNameLst>
                                      </p:cBhvr>
                                      <p:tavLst>
                                        <p:tav tm="100000">
                                          <p:val>
                                            <p:strVal val="#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1">
            <a:extLst>
              <a:ext uri="{FF2B5EF4-FFF2-40B4-BE49-F238E27FC236}">
                <a16:creationId xmlns:a16="http://schemas.microsoft.com/office/drawing/2014/main" id="{210E72D8-304D-4491-A9E1-D6599D6C2871}"/>
              </a:ext>
            </a:extLst>
          </p:cNvPr>
          <p:cNvSpPr>
            <a:spLocks noGrp="1" noChangeArrowheads="1"/>
          </p:cNvSpPr>
          <p:nvPr>
            <p:ph type="title" idx="4294967295"/>
          </p:nvPr>
        </p:nvSpPr>
        <p:spPr>
          <a:xfrm>
            <a:off x="2057400" y="106364"/>
            <a:ext cx="8001000" cy="1311275"/>
          </a:xfrm>
        </p:spPr>
        <p:txBody>
          <a:bodyPr/>
          <a:lstStyle/>
          <a:p>
            <a:pPr eaLnBrk="1" hangingPunct="1">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a:solidFill>
                  <a:srgbClr val="FFFFFF"/>
                </a:solidFill>
              </a:rPr>
              <a:t>Καθήκον κάθε ηγέτη είναι:</a:t>
            </a:r>
          </a:p>
        </p:txBody>
      </p:sp>
      <p:sp>
        <p:nvSpPr>
          <p:cNvPr id="578563" name="Rectangle 2">
            <a:extLst>
              <a:ext uri="{FF2B5EF4-FFF2-40B4-BE49-F238E27FC236}">
                <a16:creationId xmlns:a16="http://schemas.microsoft.com/office/drawing/2014/main" id="{B0A2E365-9E48-4474-88C9-EA8E1BD0D2E7}"/>
              </a:ext>
            </a:extLst>
          </p:cNvPr>
          <p:cNvSpPr>
            <a:spLocks noGrp="1" noChangeArrowheads="1"/>
          </p:cNvSpPr>
          <p:nvPr>
            <p:ph type="body" idx="4294967295"/>
          </p:nvPr>
        </p:nvSpPr>
        <p:spPr>
          <a:xfrm>
            <a:off x="2057400" y="1524000"/>
            <a:ext cx="8001000" cy="4572000"/>
          </a:xfrm>
        </p:spPr>
        <p:txBody>
          <a:bodyPr/>
          <a:lstStyle/>
          <a:p>
            <a:pPr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a:t>Να αναδεικνύει το καλό συναίσθημα σε αυτούς που τον ακολουθούν, </a:t>
            </a:r>
          </a:p>
          <a:p>
            <a:pPr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a:t>Να δημιουργεί ισχυρά αποθέματα θετικής ενέργειας, </a:t>
            </a:r>
          </a:p>
          <a:p>
            <a:pPr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a:t>Να απελευθερώνει το καλύτερο στοιχείο της προσωπικότητας των οπαδών του. </a:t>
            </a:r>
          </a:p>
          <a:p>
            <a:pPr eaLnBrk="1" hangingPunct="1">
              <a:lnSpc>
                <a:spcPct val="10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l-GR"/>
          </a:p>
        </p:txBody>
      </p:sp>
    </p:spTree>
  </p:cSld>
  <p:clrMapOvr>
    <a:masterClrMapping/>
  </p:clrMapOvr>
  <p:transition spd="slow">
    <p:fade/>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0610" name="Picture 1">
            <a:extLst>
              <a:ext uri="{FF2B5EF4-FFF2-40B4-BE49-F238E27FC236}">
                <a16:creationId xmlns:a16="http://schemas.microsoft.com/office/drawing/2014/main" id="{0BA87B9A-F489-471E-B520-B1A26020A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6788" y="0"/>
            <a:ext cx="208121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80611" name="Rectangle 2">
            <a:extLst>
              <a:ext uri="{FF2B5EF4-FFF2-40B4-BE49-F238E27FC236}">
                <a16:creationId xmlns:a16="http://schemas.microsoft.com/office/drawing/2014/main" id="{B4A202A5-AF8C-4BD7-8D0D-6C47CF7F9FD5}"/>
              </a:ext>
            </a:extLst>
          </p:cNvPr>
          <p:cNvSpPr>
            <a:spLocks noGrp="1" noChangeArrowheads="1"/>
          </p:cNvSpPr>
          <p:nvPr>
            <p:ph type="body" idx="4294967295"/>
          </p:nvPr>
        </p:nvSpPr>
        <p:spPr>
          <a:xfrm>
            <a:off x="1524000" y="1524000"/>
            <a:ext cx="8001000" cy="4572000"/>
          </a:xfrm>
        </p:spPr>
        <p:txBody>
          <a:bodyPr/>
          <a:lstStyle/>
          <a:p>
            <a:pPr eaLnBrk="1" hangingPunct="1">
              <a:lnSpc>
                <a:spcPct val="10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sz="2800"/>
              <a:t>Οργάνωσε μία συναισθηματική σταθερότητα</a:t>
            </a:r>
          </a:p>
          <a:p>
            <a:pPr eaLnBrk="1" hangingPunct="1">
              <a:lnSpc>
                <a:spcPct val="100000"/>
              </a:lnSpc>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l-GR" sz="2800"/>
          </a:p>
          <a:p>
            <a:pPr eaLnBrk="1" hangingPunct="1">
              <a:lnSpc>
                <a:spcPct val="10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sz="2800"/>
              <a:t>Τα συναισθήματα είναι μεταδοτικά</a:t>
            </a:r>
          </a:p>
          <a:p>
            <a:pPr eaLnBrk="1" hangingPunct="1">
              <a:lnSpc>
                <a:spcPct val="100000"/>
              </a:lnSpc>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l-GR" sz="2800"/>
          </a:p>
          <a:p>
            <a:pPr eaLnBrk="1" hangingPunct="1">
              <a:lnSpc>
                <a:spcPct val="10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sz="2800"/>
              <a:t>Να προτιμάτ</a:t>
            </a:r>
            <a:r>
              <a:rPr lang="el-GR" altLang="el-GR" sz="2800"/>
              <a:t>αι</a:t>
            </a:r>
            <a:r>
              <a:rPr lang="en-GB" altLang="el-GR" sz="2800"/>
              <a:t> ο ανοιχτός βρόγχος του γέλιου</a:t>
            </a:r>
          </a:p>
          <a:p>
            <a:pPr eaLnBrk="1" hangingPunct="1">
              <a:lnSpc>
                <a:spcPct val="100000"/>
              </a:lnSpc>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l-GR" sz="2800"/>
          </a:p>
          <a:p>
            <a:pPr eaLnBrk="1" hangingPunct="1">
              <a:lnSpc>
                <a:spcPct val="10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sz="2800"/>
              <a:t>Η ευδιαθεσία και η θερμότητα διαχέονται πιο γρήγορα</a:t>
            </a:r>
          </a:p>
          <a:p>
            <a:pPr eaLnBrk="1" hangingPunct="1">
              <a:lnSpc>
                <a:spcPct val="100000"/>
              </a:lnSpc>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l-GR" sz="2800"/>
          </a:p>
        </p:txBody>
      </p:sp>
    </p:spTree>
  </p:cSld>
  <p:clrMapOvr>
    <a:masterClrMapping/>
  </p:clrMapOvr>
  <p:transition spd="slow">
    <p:fade/>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Line 61">
            <a:extLst>
              <a:ext uri="{FF2B5EF4-FFF2-40B4-BE49-F238E27FC236}">
                <a16:creationId xmlns:a16="http://schemas.microsoft.com/office/drawing/2014/main" id="{79538BD3-A3C3-4515-9EB1-1D01EF4DA8C1}"/>
              </a:ext>
            </a:extLst>
          </p:cNvPr>
          <p:cNvSpPr>
            <a:spLocks noChangeShapeType="1"/>
          </p:cNvSpPr>
          <p:nvPr/>
        </p:nvSpPr>
        <p:spPr bwMode="auto">
          <a:xfrm>
            <a:off x="5502275" y="42370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l-GR">
              <a:solidFill>
                <a:srgbClr val="FFFFFF"/>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82659" name="Line 62">
            <a:extLst>
              <a:ext uri="{FF2B5EF4-FFF2-40B4-BE49-F238E27FC236}">
                <a16:creationId xmlns:a16="http://schemas.microsoft.com/office/drawing/2014/main" id="{AE36B5C7-B8FE-4A1F-A6AD-42A3F39C1757}"/>
              </a:ext>
            </a:extLst>
          </p:cNvPr>
          <p:cNvSpPr>
            <a:spLocks noChangeShapeType="1"/>
          </p:cNvSpPr>
          <p:nvPr/>
        </p:nvSpPr>
        <p:spPr bwMode="auto">
          <a:xfrm>
            <a:off x="6645275" y="42370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l-GR">
              <a:solidFill>
                <a:srgbClr val="FFFFFF"/>
              </a:solidFill>
              <a:latin typeface="Arial" panose="020B0604020202020204" pitchFamily="34" charset="0"/>
              <a:ea typeface="Arial Unicode MS" panose="020B0604020202020204" pitchFamily="34" charset="-128"/>
              <a:cs typeface="Arial Unicode MS" panose="020B0604020202020204" pitchFamily="34" charset="-128"/>
            </a:endParaRPr>
          </a:p>
        </p:txBody>
      </p:sp>
      <p:pic>
        <p:nvPicPr>
          <p:cNvPr id="582660" name="9 - Εικόνα">
            <a:extLst>
              <a:ext uri="{FF2B5EF4-FFF2-40B4-BE49-F238E27FC236}">
                <a16:creationId xmlns:a16="http://schemas.microsoft.com/office/drawing/2014/main" id="{67032CBC-CCED-480E-8447-BFAC92C20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4748" y="4089554"/>
            <a:ext cx="7992888" cy="1354162"/>
          </a:xfrm>
        </p:spPr>
        <p:txBody>
          <a:bodyPr>
            <a:normAutofit fontScale="90000"/>
          </a:bodyPr>
          <a:lstStyle/>
          <a:p>
            <a:pPr algn="ctr"/>
            <a:r>
              <a:rPr lang="el-GR" dirty="0"/>
              <a:t>Συναισθηματική Νοημοσύνη και Ηγεσία</a:t>
            </a:r>
            <a:br>
              <a:rPr lang="el-GR" dirty="0"/>
            </a:br>
            <a:br>
              <a:rPr lang="el-GR" dirty="0"/>
            </a:br>
            <a:br>
              <a:rPr lang="el-GR" b="1" dirty="0"/>
            </a:br>
            <a:endParaRPr lang="el-GR" dirty="0"/>
          </a:p>
        </p:txBody>
      </p:sp>
      <p:sp>
        <p:nvSpPr>
          <p:cNvPr id="6" name="TextBox 5">
            <a:extLst>
              <a:ext uri="{FF2B5EF4-FFF2-40B4-BE49-F238E27FC236}">
                <a16:creationId xmlns:a16="http://schemas.microsoft.com/office/drawing/2014/main" id="{325501D3-F446-455B-AD65-4260484E873D}"/>
              </a:ext>
            </a:extLst>
          </p:cNvPr>
          <p:cNvSpPr txBox="1"/>
          <p:nvPr/>
        </p:nvSpPr>
        <p:spPr>
          <a:xfrm>
            <a:off x="4139004" y="2234000"/>
            <a:ext cx="33843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black"/>
                </a:solidFill>
                <a:effectLst/>
                <a:uLnTx/>
                <a:uFillTx/>
                <a:latin typeface="Calibri"/>
                <a:ea typeface="+mn-ea"/>
                <a:cs typeface="+mn-cs"/>
              </a:rPr>
              <a:t>Ενότητα 3</a:t>
            </a:r>
            <a:r>
              <a:rPr kumimoji="0" lang="el-GR" sz="2400" b="1" i="0" u="none" strike="noStrike" kern="1200" cap="none" spc="0" normalizeH="0" baseline="30000" noProof="0" dirty="0">
                <a:ln>
                  <a:noFill/>
                </a:ln>
                <a:solidFill>
                  <a:prstClr val="black"/>
                </a:solidFill>
                <a:effectLst/>
                <a:uLnTx/>
                <a:uFillTx/>
                <a:latin typeface="Calibri"/>
                <a:ea typeface="+mn-ea"/>
                <a:cs typeface="+mn-cs"/>
              </a:rPr>
              <a:t>η</a:t>
            </a:r>
            <a:r>
              <a:rPr kumimoji="0" lang="el-GR" sz="2400" b="1"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Εικόνα 4">
            <a:extLst>
              <a:ext uri="{FF2B5EF4-FFF2-40B4-BE49-F238E27FC236}">
                <a16:creationId xmlns:a16="http://schemas.microsoft.com/office/drawing/2014/main" id="{422EE6E4-D7A6-4AA3-A93A-2CAD5BAFF376}"/>
              </a:ext>
            </a:extLst>
          </p:cNvPr>
          <p:cNvPicPr>
            <a:picLocks noChangeAspect="1"/>
          </p:cNvPicPr>
          <p:nvPr/>
        </p:nvPicPr>
        <p:blipFill>
          <a:blip r:embed="rId2"/>
          <a:stretch>
            <a:fillRect/>
          </a:stretch>
        </p:blipFill>
        <p:spPr>
          <a:xfrm>
            <a:off x="3173106" y="0"/>
            <a:ext cx="5316173" cy="1457070"/>
          </a:xfrm>
          <a:prstGeom prst="rect">
            <a:avLst/>
          </a:prstGeom>
        </p:spPr>
      </p:pic>
    </p:spTree>
    <p:extLst>
      <p:ext uri="{BB962C8B-B14F-4D97-AF65-F5344CB8AC3E}">
        <p14:creationId xmlns:p14="http://schemas.microsoft.com/office/powerpoint/2010/main" val="3679044150"/>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82" name="Picture 1">
            <a:extLst>
              <a:ext uri="{FF2B5EF4-FFF2-40B4-BE49-F238E27FC236}">
                <a16:creationId xmlns:a16="http://schemas.microsoft.com/office/drawing/2014/main" id="{89D39B94-940C-4824-85B8-8667E92B7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1" y="2994026"/>
            <a:ext cx="14890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83683" name="Picture 2">
            <a:extLst>
              <a:ext uri="{FF2B5EF4-FFF2-40B4-BE49-F238E27FC236}">
                <a16:creationId xmlns:a16="http://schemas.microsoft.com/office/drawing/2014/main" id="{C2524450-0EDF-40B0-AB80-79B6DDA4E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614" y="2994026"/>
            <a:ext cx="14890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83684" name="Text Box 3">
            <a:extLst>
              <a:ext uri="{FF2B5EF4-FFF2-40B4-BE49-F238E27FC236}">
                <a16:creationId xmlns:a16="http://schemas.microsoft.com/office/drawing/2014/main" id="{F5D25148-3224-4617-AC40-15BCD66F99A0}"/>
              </a:ext>
            </a:extLst>
          </p:cNvPr>
          <p:cNvSpPr txBox="1">
            <a:spLocks noChangeArrowheads="1"/>
          </p:cNvSpPr>
          <p:nvPr/>
        </p:nvSpPr>
        <p:spPr bwMode="auto">
          <a:xfrm>
            <a:off x="1923604" y="3040063"/>
            <a:ext cx="1080395" cy="46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457200" eaLnBrk="0" fontAlgn="base" hangingPunct="0">
              <a:spcBef>
                <a:spcPct val="0"/>
              </a:spcBef>
              <a:spcAft>
                <a:spcPct val="0"/>
              </a:spcAft>
              <a:buClr>
                <a:srgbClr val="FFFFFF"/>
              </a:buClr>
              <a:buSzPct val="100000"/>
            </a:pPr>
            <a:r>
              <a:rPr lang="en-GB" altLang="el-GR" sz="2500">
                <a:solidFill>
                  <a:srgbClr val="FFFFFF"/>
                </a:solidFill>
                <a:latin typeface="Hoefler Text" charset="0"/>
              </a:rPr>
              <a:t>Ηγέτης</a:t>
            </a:r>
          </a:p>
        </p:txBody>
      </p:sp>
      <p:sp>
        <p:nvSpPr>
          <p:cNvPr id="583685" name="Text Box 4">
            <a:extLst>
              <a:ext uri="{FF2B5EF4-FFF2-40B4-BE49-F238E27FC236}">
                <a16:creationId xmlns:a16="http://schemas.microsoft.com/office/drawing/2014/main" id="{642C2830-E1AA-41D5-B10C-6F29EF1E1CBE}"/>
              </a:ext>
            </a:extLst>
          </p:cNvPr>
          <p:cNvSpPr txBox="1">
            <a:spLocks noChangeArrowheads="1"/>
          </p:cNvSpPr>
          <p:nvPr/>
        </p:nvSpPr>
        <p:spPr bwMode="auto">
          <a:xfrm>
            <a:off x="5211153" y="3040063"/>
            <a:ext cx="923556" cy="46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457200" eaLnBrk="0" fontAlgn="base" hangingPunct="0">
              <a:spcBef>
                <a:spcPct val="0"/>
              </a:spcBef>
              <a:spcAft>
                <a:spcPct val="0"/>
              </a:spcAft>
              <a:buClr>
                <a:srgbClr val="FFFFFF"/>
              </a:buClr>
              <a:buSzPct val="100000"/>
            </a:pPr>
            <a:r>
              <a:rPr lang="en-GB" altLang="el-GR" sz="2500">
                <a:solidFill>
                  <a:srgbClr val="FFFFFF"/>
                </a:solidFill>
                <a:latin typeface="Hoefler Text" charset="0"/>
              </a:rPr>
              <a:t>Κλίμα</a:t>
            </a:r>
          </a:p>
        </p:txBody>
      </p:sp>
      <p:sp>
        <p:nvSpPr>
          <p:cNvPr id="583686" name="Text Box 5">
            <a:extLst>
              <a:ext uri="{FF2B5EF4-FFF2-40B4-BE49-F238E27FC236}">
                <a16:creationId xmlns:a16="http://schemas.microsoft.com/office/drawing/2014/main" id="{942630FF-B5B3-4C93-A8EF-0957F94693A5}"/>
              </a:ext>
            </a:extLst>
          </p:cNvPr>
          <p:cNvSpPr txBox="1">
            <a:spLocks noChangeArrowheads="1"/>
          </p:cNvSpPr>
          <p:nvPr/>
        </p:nvSpPr>
        <p:spPr bwMode="auto">
          <a:xfrm>
            <a:off x="8457820" y="2846389"/>
            <a:ext cx="1821622" cy="85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457200" eaLnBrk="0" fontAlgn="base" hangingPunct="0">
              <a:spcBef>
                <a:spcPct val="0"/>
              </a:spcBef>
              <a:spcAft>
                <a:spcPct val="0"/>
              </a:spcAft>
              <a:buClr>
                <a:srgbClr val="FFFFFF"/>
              </a:buClr>
              <a:buSzPct val="100000"/>
            </a:pPr>
            <a:r>
              <a:rPr lang="en-GB" altLang="el-GR" sz="2500">
                <a:solidFill>
                  <a:srgbClr val="FFFFFF"/>
                </a:solidFill>
                <a:latin typeface="Hoefler Text" charset="0"/>
              </a:rPr>
              <a:t>Επιτυχία του</a:t>
            </a:r>
          </a:p>
          <a:p>
            <a:pPr algn="ctr" defTabSz="457200" eaLnBrk="0" fontAlgn="base" hangingPunct="0">
              <a:spcBef>
                <a:spcPct val="0"/>
              </a:spcBef>
              <a:spcAft>
                <a:spcPct val="0"/>
              </a:spcAft>
              <a:buClr>
                <a:srgbClr val="FFFFFF"/>
              </a:buClr>
              <a:buSzPct val="100000"/>
            </a:pPr>
            <a:r>
              <a:rPr lang="en-GB" altLang="el-GR" sz="2500">
                <a:solidFill>
                  <a:srgbClr val="FFFFFF"/>
                </a:solidFill>
                <a:latin typeface="Hoefler Text" charset="0"/>
              </a:rPr>
              <a:t>Οργανισμού</a:t>
            </a:r>
          </a:p>
        </p:txBody>
      </p:sp>
    </p:spTree>
  </p:cSld>
  <p:clrMapOvr>
    <a:masterClrMapping/>
  </p:clrMapOvr>
  <p:transition spd="slow">
    <p:fade/>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Text Box 1">
            <a:extLst>
              <a:ext uri="{FF2B5EF4-FFF2-40B4-BE49-F238E27FC236}">
                <a16:creationId xmlns:a16="http://schemas.microsoft.com/office/drawing/2014/main" id="{26944E4B-CB41-4D3D-912A-DAA6B1110F21}"/>
              </a:ext>
            </a:extLst>
          </p:cNvPr>
          <p:cNvSpPr txBox="1">
            <a:spLocks noChangeArrowheads="1"/>
          </p:cNvSpPr>
          <p:nvPr/>
        </p:nvSpPr>
        <p:spPr bwMode="auto">
          <a:xfrm>
            <a:off x="3287714" y="1125539"/>
            <a:ext cx="583247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2440" tIns="41040" rIns="82440" bIns="4104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457200" eaLnBrk="0" fontAlgn="base" hangingPunct="0">
              <a:spcBef>
                <a:spcPct val="0"/>
              </a:spcBef>
              <a:spcAft>
                <a:spcPct val="0"/>
              </a:spcAft>
              <a:buClr>
                <a:srgbClr val="FFFFFF"/>
              </a:buClr>
              <a:buSzPct val="100000"/>
            </a:pPr>
            <a:r>
              <a:rPr lang="en-GB" altLang="el-GR" sz="4300">
                <a:solidFill>
                  <a:srgbClr val="FFFFFF"/>
                </a:solidFill>
                <a:latin typeface="Hoefler Text" charset="0"/>
              </a:rPr>
              <a:t>Ηγετικές Ικανότητες</a:t>
            </a:r>
          </a:p>
        </p:txBody>
      </p:sp>
      <p:sp>
        <p:nvSpPr>
          <p:cNvPr id="242691" name="Text Box 2">
            <a:extLst>
              <a:ext uri="{FF2B5EF4-FFF2-40B4-BE49-F238E27FC236}">
                <a16:creationId xmlns:a16="http://schemas.microsoft.com/office/drawing/2014/main" id="{A59E991F-1A6E-408A-95F0-D1A730C206E4}"/>
              </a:ext>
            </a:extLst>
          </p:cNvPr>
          <p:cNvSpPr txBox="1">
            <a:spLocks noChangeArrowheads="1"/>
          </p:cNvSpPr>
          <p:nvPr/>
        </p:nvSpPr>
        <p:spPr bwMode="auto">
          <a:xfrm>
            <a:off x="1992313" y="2852738"/>
            <a:ext cx="4824412" cy="2544762"/>
          </a:xfrm>
          <a:prstGeom prst="rect">
            <a:avLst/>
          </a:prstGeom>
          <a:solidFill>
            <a:schemeClr val="bg2">
              <a:lumMod val="40000"/>
              <a:lumOff val="60000"/>
            </a:schemeClr>
          </a:solidFill>
          <a:ln w="9525">
            <a:noFill/>
            <a:round/>
            <a:headEnd/>
            <a:tailEnd/>
          </a:ln>
        </p:spPr>
        <p:txBody>
          <a:bodyPr lIns="82440" tIns="41040" rIns="82440" bIns="41040">
            <a:spAutoFit/>
          </a:bodyPr>
          <a:lstStyle/>
          <a:p>
            <a:pPr defTabSz="457200" eaLnBrk="0" fontAlgn="base" hangingPunct="0">
              <a:spcBef>
                <a:spcPct val="0"/>
              </a:spcBef>
              <a:spcAft>
                <a:spcPct val="0"/>
              </a:spcAft>
              <a:buClr>
                <a:srgbClr val="44422B"/>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000" dirty="0" err="1">
                <a:solidFill>
                  <a:srgbClr val="44422B"/>
                </a:solidFill>
                <a:latin typeface="Hoefler Text" charset="0"/>
                <a:ea typeface="Arial Unicode MS" panose="020B0604020202020204" pitchFamily="34" charset="-128"/>
                <a:cs typeface="Arial Unicode MS" panose="020B0604020202020204" pitchFamily="34" charset="-128"/>
              </a:rPr>
              <a:t>Αυτογνωσία</a:t>
            </a:r>
            <a:endParaRPr lang="en-GB" sz="4000" dirty="0">
              <a:solidFill>
                <a:srgbClr val="44422B"/>
              </a:solidFill>
              <a:latin typeface="Hoefler Text" charset="0"/>
              <a:ea typeface="Arial Unicode MS" panose="020B0604020202020204" pitchFamily="34" charset="-128"/>
              <a:cs typeface="Arial Unicode MS" panose="020B0604020202020204" pitchFamily="34" charset="-128"/>
            </a:endParaRPr>
          </a:p>
          <a:p>
            <a:pPr defTabSz="457200" eaLnBrk="0" fontAlgn="base" hangingPunct="0">
              <a:spcBef>
                <a:spcPct val="0"/>
              </a:spcBef>
              <a:spcAft>
                <a:spcPct val="0"/>
              </a:spcAft>
              <a:buClr>
                <a:srgbClr val="44422B"/>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000" dirty="0" err="1">
                <a:solidFill>
                  <a:srgbClr val="44422B"/>
                </a:solidFill>
                <a:latin typeface="Hoefler Text" charset="0"/>
                <a:ea typeface="Arial Unicode MS" panose="020B0604020202020204" pitchFamily="34" charset="-128"/>
                <a:cs typeface="Arial Unicode MS" panose="020B0604020202020204" pitchFamily="34" charset="-128"/>
              </a:rPr>
              <a:t>Αυτοδιοίκηση</a:t>
            </a:r>
            <a:endParaRPr lang="en-GB" sz="4000" dirty="0">
              <a:solidFill>
                <a:srgbClr val="44422B"/>
              </a:solidFill>
              <a:latin typeface="Hoefler Text" charset="0"/>
              <a:ea typeface="Arial Unicode MS" panose="020B0604020202020204" pitchFamily="34" charset="-128"/>
              <a:cs typeface="Arial Unicode MS" panose="020B0604020202020204" pitchFamily="34" charset="-128"/>
            </a:endParaRPr>
          </a:p>
          <a:p>
            <a:pPr defTabSz="457200" eaLnBrk="0" fontAlgn="base" hangingPunct="0">
              <a:spcBef>
                <a:spcPct val="0"/>
              </a:spcBef>
              <a:spcAft>
                <a:spcPct val="0"/>
              </a:spcAft>
              <a:buClr>
                <a:srgbClr val="44422B"/>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000" dirty="0" err="1">
                <a:solidFill>
                  <a:srgbClr val="44422B"/>
                </a:solidFill>
                <a:latin typeface="Hoefler Text" charset="0"/>
                <a:ea typeface="Arial Unicode MS" panose="020B0604020202020204" pitchFamily="34" charset="-128"/>
                <a:cs typeface="Arial Unicode MS" panose="020B0604020202020204" pitchFamily="34" charset="-128"/>
              </a:rPr>
              <a:t>Κοινωνική</a:t>
            </a:r>
            <a:r>
              <a:rPr lang="en-GB" sz="4000" dirty="0">
                <a:solidFill>
                  <a:srgbClr val="44422B"/>
                </a:solidFill>
                <a:latin typeface="Hoefler Text" charset="0"/>
                <a:ea typeface="Arial Unicode MS" panose="020B0604020202020204" pitchFamily="34" charset="-128"/>
                <a:cs typeface="Arial Unicode MS" panose="020B0604020202020204" pitchFamily="34" charset="-128"/>
              </a:rPr>
              <a:t> </a:t>
            </a:r>
            <a:r>
              <a:rPr lang="en-GB" sz="4000" dirty="0" err="1">
                <a:solidFill>
                  <a:srgbClr val="44422B"/>
                </a:solidFill>
                <a:latin typeface="Hoefler Text" charset="0"/>
                <a:ea typeface="Arial Unicode MS" panose="020B0604020202020204" pitchFamily="34" charset="-128"/>
                <a:cs typeface="Arial Unicode MS" panose="020B0604020202020204" pitchFamily="34" charset="-128"/>
              </a:rPr>
              <a:t>γνώση</a:t>
            </a:r>
            <a:endParaRPr lang="en-GB" sz="4000" dirty="0">
              <a:solidFill>
                <a:srgbClr val="44422B"/>
              </a:solidFill>
              <a:latin typeface="Hoefler Text" charset="0"/>
              <a:ea typeface="Arial Unicode MS" panose="020B0604020202020204" pitchFamily="34" charset="-128"/>
              <a:cs typeface="Arial Unicode MS" panose="020B0604020202020204" pitchFamily="34" charset="-128"/>
            </a:endParaRPr>
          </a:p>
          <a:p>
            <a:pPr defTabSz="457200" eaLnBrk="0" fontAlgn="base" hangingPunct="0">
              <a:spcBef>
                <a:spcPct val="0"/>
              </a:spcBef>
              <a:spcAft>
                <a:spcPct val="0"/>
              </a:spcAft>
              <a:buClr>
                <a:srgbClr val="44422B"/>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000" dirty="0" err="1">
                <a:solidFill>
                  <a:srgbClr val="44422B"/>
                </a:solidFill>
                <a:latin typeface="Hoefler Text" charset="0"/>
                <a:ea typeface="Arial Unicode MS" panose="020B0604020202020204" pitchFamily="34" charset="-128"/>
                <a:cs typeface="Arial Unicode MS" panose="020B0604020202020204" pitchFamily="34" charset="-128"/>
              </a:rPr>
              <a:t>Διοίκηση</a:t>
            </a:r>
            <a:r>
              <a:rPr lang="en-GB" sz="4000" dirty="0">
                <a:solidFill>
                  <a:srgbClr val="44422B"/>
                </a:solidFill>
                <a:latin typeface="Hoefler Text" charset="0"/>
                <a:ea typeface="Arial Unicode MS" panose="020B0604020202020204" pitchFamily="34" charset="-128"/>
                <a:cs typeface="Arial Unicode MS" panose="020B0604020202020204" pitchFamily="34" charset="-128"/>
              </a:rPr>
              <a:t> </a:t>
            </a:r>
            <a:r>
              <a:rPr lang="en-GB" sz="4000" dirty="0" err="1">
                <a:solidFill>
                  <a:srgbClr val="44422B"/>
                </a:solidFill>
                <a:latin typeface="Hoefler Text" charset="0"/>
                <a:ea typeface="Arial Unicode MS" panose="020B0604020202020204" pitchFamily="34" charset="-128"/>
                <a:cs typeface="Arial Unicode MS" panose="020B0604020202020204" pitchFamily="34" charset="-128"/>
              </a:rPr>
              <a:t>Σχέσεων</a:t>
            </a:r>
            <a:r>
              <a:rPr lang="en-GB" sz="3600" dirty="0">
                <a:solidFill>
                  <a:srgbClr val="44422B"/>
                </a:solidFill>
                <a:latin typeface="Hoefler Text" charset="0"/>
                <a:ea typeface="Arial Unicode MS" panose="020B0604020202020204" pitchFamily="34" charset="-128"/>
                <a:cs typeface="Arial Unicode MS" panose="020B0604020202020204" pitchFamily="34" charset="-128"/>
              </a:rPr>
              <a:t> </a:t>
            </a:r>
          </a:p>
        </p:txBody>
      </p:sp>
      <p:pic>
        <p:nvPicPr>
          <p:cNvPr id="585732" name="Picture 3">
            <a:extLst>
              <a:ext uri="{FF2B5EF4-FFF2-40B4-BE49-F238E27FC236}">
                <a16:creationId xmlns:a16="http://schemas.microsoft.com/office/drawing/2014/main" id="{4A485F74-D627-40F9-95D1-394B25E3FF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163" y="2987675"/>
            <a:ext cx="3192462"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slow">
    <p:fade/>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4">
            <a:extLst>
              <a:ext uri="{FF2B5EF4-FFF2-40B4-BE49-F238E27FC236}">
                <a16:creationId xmlns:a16="http://schemas.microsoft.com/office/drawing/2014/main" id="{ACCD9F14-918A-46E0-B4BB-DE6DDA87C2A8}"/>
              </a:ext>
            </a:extLst>
          </p:cNvPr>
          <p:cNvSpPr>
            <a:spLocks noGrp="1" noChangeArrowheads="1"/>
          </p:cNvSpPr>
          <p:nvPr>
            <p:ph type="ctrTitle"/>
          </p:nvPr>
        </p:nvSpPr>
        <p:spPr>
          <a:xfrm>
            <a:off x="2135188" y="476251"/>
            <a:ext cx="7772400" cy="1470025"/>
          </a:xfrm>
          <a:solidFill>
            <a:schemeClr val="accent2"/>
          </a:solidFill>
        </p:spPr>
        <p:txBody>
          <a:bodyPr/>
          <a:lstStyle/>
          <a:p>
            <a:r>
              <a:rPr lang="el-GR" altLang="el-GR"/>
              <a:t>Συναισθηματική Νοημοσύνη</a:t>
            </a:r>
          </a:p>
        </p:txBody>
      </p:sp>
      <p:pic>
        <p:nvPicPr>
          <p:cNvPr id="543747" name="Picture 7">
            <a:extLst>
              <a:ext uri="{FF2B5EF4-FFF2-40B4-BE49-F238E27FC236}">
                <a16:creationId xmlns:a16="http://schemas.microsoft.com/office/drawing/2014/main" id="{786D7613-C418-4C61-8C3C-DAC107E529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926" y="3213100"/>
            <a:ext cx="121697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748" name="Picture 8">
            <a:extLst>
              <a:ext uri="{FF2B5EF4-FFF2-40B4-BE49-F238E27FC236}">
                <a16:creationId xmlns:a16="http://schemas.microsoft.com/office/drawing/2014/main" id="{714B099B-77F1-4AF9-B7BF-2192298C0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926" y="4508500"/>
            <a:ext cx="121697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749" name="Picture 9">
            <a:extLst>
              <a:ext uri="{FF2B5EF4-FFF2-40B4-BE49-F238E27FC236}">
                <a16:creationId xmlns:a16="http://schemas.microsoft.com/office/drawing/2014/main" id="{EEDD316A-2360-4532-A860-A22FEC752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926" y="5805488"/>
            <a:ext cx="121697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750" name="Picture 10">
            <a:extLst>
              <a:ext uri="{FF2B5EF4-FFF2-40B4-BE49-F238E27FC236}">
                <a16:creationId xmlns:a16="http://schemas.microsoft.com/office/drawing/2014/main" id="{8DEABCD2-B559-45E6-ADAF-9E4E1A3DCE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751" y="1916113"/>
            <a:ext cx="121697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a:extLst>
              <a:ext uri="{FF2B5EF4-FFF2-40B4-BE49-F238E27FC236}">
                <a16:creationId xmlns:a16="http://schemas.microsoft.com/office/drawing/2014/main" id="{7A45EB98-E319-4FBF-B0DC-A69B298488E9}"/>
              </a:ext>
            </a:extLst>
          </p:cNvPr>
          <p:cNvSpPr>
            <a:spLocks noGrp="1" noChangeArrowheads="1"/>
          </p:cNvSpPr>
          <p:nvPr>
            <p:ph type="title"/>
          </p:nvPr>
        </p:nvSpPr>
        <p:spPr>
          <a:xfrm>
            <a:off x="2424113" y="260351"/>
            <a:ext cx="7359650" cy="1395413"/>
          </a:xfrm>
        </p:spPr>
        <p:txBody>
          <a:bodyPr/>
          <a:lstStyle/>
          <a:p>
            <a:pPr eaLnBrk="1" hangingPunct="1">
              <a:spcAft>
                <a:spcPts val="13"/>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sz="5600" b="1">
                <a:solidFill>
                  <a:schemeClr val="accent2"/>
                </a:solidFill>
              </a:rPr>
              <a:t>Αυτογνωσία</a:t>
            </a:r>
          </a:p>
        </p:txBody>
      </p:sp>
      <p:sp>
        <p:nvSpPr>
          <p:cNvPr id="587779" name="Rectangle 1">
            <a:extLst>
              <a:ext uri="{FF2B5EF4-FFF2-40B4-BE49-F238E27FC236}">
                <a16:creationId xmlns:a16="http://schemas.microsoft.com/office/drawing/2014/main" id="{E2D36872-DC8C-4332-A40F-8139D3E542B0}"/>
              </a:ext>
            </a:extLst>
          </p:cNvPr>
          <p:cNvSpPr>
            <a:spLocks noGrp="1" noChangeArrowheads="1"/>
          </p:cNvSpPr>
          <p:nvPr>
            <p:ph idx="1"/>
          </p:nvPr>
        </p:nvSpPr>
        <p:spPr>
          <a:xfrm>
            <a:off x="1524000" y="3284539"/>
            <a:ext cx="8229600" cy="3913187"/>
          </a:xfrm>
        </p:spPr>
        <p:txBody>
          <a:bodyPr/>
          <a:lstStyle/>
          <a:p>
            <a:pPr eaLnBrk="1" hangingPunct="1">
              <a:spcAft>
                <a:spcPts val="13"/>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sz="3400"/>
              <a:t>Γνώση των συναισθημάτων σου</a:t>
            </a:r>
          </a:p>
          <a:p>
            <a:pPr eaLnBrk="1" hangingPunct="1">
              <a:spcAft>
                <a:spcPts val="13"/>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sz="3400"/>
              <a:t>Ακριβής αυτοαξιολόγηση</a:t>
            </a:r>
          </a:p>
          <a:p>
            <a:pPr eaLnBrk="1" hangingPunct="1">
              <a:spcAft>
                <a:spcPts val="13"/>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sz="3400"/>
              <a:t>Εμπιστοσύνη στον εαυτό σου</a:t>
            </a:r>
          </a:p>
        </p:txBody>
      </p:sp>
      <p:pic>
        <p:nvPicPr>
          <p:cNvPr id="587780" name="Picture 3">
            <a:extLst>
              <a:ext uri="{FF2B5EF4-FFF2-40B4-BE49-F238E27FC236}">
                <a16:creationId xmlns:a16="http://schemas.microsoft.com/office/drawing/2014/main" id="{56968D4D-D013-43DB-B998-29EC799816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388" y="0"/>
            <a:ext cx="2868612"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slow">
    <p:fade/>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a:extLst>
              <a:ext uri="{FF2B5EF4-FFF2-40B4-BE49-F238E27FC236}">
                <a16:creationId xmlns:a16="http://schemas.microsoft.com/office/drawing/2014/main" id="{4E7ABC44-39A5-4A4E-AE66-5A724C368C97}"/>
              </a:ext>
            </a:extLst>
          </p:cNvPr>
          <p:cNvSpPr>
            <a:spLocks noGrp="1" noChangeArrowheads="1"/>
          </p:cNvSpPr>
          <p:nvPr>
            <p:ph type="title"/>
          </p:nvPr>
        </p:nvSpPr>
        <p:spPr>
          <a:xfrm>
            <a:off x="2351088" y="260351"/>
            <a:ext cx="7359650" cy="1393825"/>
          </a:xfrm>
        </p:spPr>
        <p:txBody>
          <a:bodyPr/>
          <a:lstStyle/>
          <a:p>
            <a:pPr eaLnBrk="1" hangingPunct="1">
              <a:spcAft>
                <a:spcPts val="13"/>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b="1">
                <a:solidFill>
                  <a:schemeClr val="accent2"/>
                </a:solidFill>
              </a:rPr>
              <a:t>Αυτό-διοίκηση</a:t>
            </a:r>
          </a:p>
        </p:txBody>
      </p:sp>
      <p:sp>
        <p:nvSpPr>
          <p:cNvPr id="589827" name="Rectangle 1">
            <a:extLst>
              <a:ext uri="{FF2B5EF4-FFF2-40B4-BE49-F238E27FC236}">
                <a16:creationId xmlns:a16="http://schemas.microsoft.com/office/drawing/2014/main" id="{89E98CC8-DCB9-478E-860C-DCFAC2458490}"/>
              </a:ext>
            </a:extLst>
          </p:cNvPr>
          <p:cNvSpPr>
            <a:spLocks noGrp="1" noChangeArrowheads="1"/>
          </p:cNvSpPr>
          <p:nvPr>
            <p:ph idx="1"/>
          </p:nvPr>
        </p:nvSpPr>
        <p:spPr>
          <a:xfrm>
            <a:off x="2770188" y="2205039"/>
            <a:ext cx="6781800" cy="3671887"/>
          </a:xfrm>
        </p:spPr>
        <p:txBody>
          <a:bodyPr/>
          <a:lstStyle/>
          <a:p>
            <a:pPr eaLnBrk="1" hangingPunct="1">
              <a:spcAft>
                <a:spcPts val="13"/>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sz="3400"/>
              <a:t>Αυτοέλεγχος</a:t>
            </a:r>
          </a:p>
          <a:p>
            <a:pPr eaLnBrk="1" hangingPunct="1">
              <a:spcAft>
                <a:spcPts val="13"/>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sz="3400"/>
              <a:t>Διαφάνεια</a:t>
            </a:r>
          </a:p>
          <a:p>
            <a:pPr eaLnBrk="1" hangingPunct="1">
              <a:spcAft>
                <a:spcPts val="13"/>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sz="3400"/>
              <a:t>Προσαρμοστικότητα</a:t>
            </a:r>
          </a:p>
          <a:p>
            <a:pPr eaLnBrk="1" hangingPunct="1">
              <a:spcAft>
                <a:spcPts val="13"/>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sz="3400"/>
              <a:t>Επίτευγμα</a:t>
            </a:r>
          </a:p>
          <a:p>
            <a:pPr eaLnBrk="1" hangingPunct="1">
              <a:spcAft>
                <a:spcPts val="13"/>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sz="3400"/>
              <a:t>Πρωτοβουλία</a:t>
            </a:r>
          </a:p>
          <a:p>
            <a:pPr eaLnBrk="1" hangingPunct="1">
              <a:spcAft>
                <a:spcPts val="13"/>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sz="3400"/>
              <a:t>Αισιοδοξία </a:t>
            </a:r>
          </a:p>
        </p:txBody>
      </p:sp>
      <p:pic>
        <p:nvPicPr>
          <p:cNvPr id="589828" name="Picture 3">
            <a:extLst>
              <a:ext uri="{FF2B5EF4-FFF2-40B4-BE49-F238E27FC236}">
                <a16:creationId xmlns:a16="http://schemas.microsoft.com/office/drawing/2014/main" id="{DB2AC1B6-220A-4A6D-B17B-4DF73F4A2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420938"/>
            <a:ext cx="25527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slow">
    <p:fade/>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1">
            <a:extLst>
              <a:ext uri="{FF2B5EF4-FFF2-40B4-BE49-F238E27FC236}">
                <a16:creationId xmlns:a16="http://schemas.microsoft.com/office/drawing/2014/main" id="{449D7581-C071-441D-BC3F-9B0446E39C71}"/>
              </a:ext>
            </a:extLst>
          </p:cNvPr>
          <p:cNvSpPr>
            <a:spLocks noGrp="1" noChangeArrowheads="1"/>
          </p:cNvSpPr>
          <p:nvPr>
            <p:ph type="title"/>
          </p:nvPr>
        </p:nvSpPr>
        <p:spPr>
          <a:xfrm>
            <a:off x="1981200" y="150813"/>
            <a:ext cx="8229600" cy="1219200"/>
          </a:xfrm>
        </p:spPr>
        <p:txBody>
          <a:bodyPr/>
          <a:lstStyle/>
          <a:p>
            <a:pPr eaLnBrk="1" hangingPunct="1">
              <a:spcAft>
                <a:spcPts val="13"/>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a:t>Κοινωνική ενημερότητα</a:t>
            </a:r>
          </a:p>
        </p:txBody>
      </p:sp>
      <p:sp>
        <p:nvSpPr>
          <p:cNvPr id="591875" name="Rectangle 2">
            <a:extLst>
              <a:ext uri="{FF2B5EF4-FFF2-40B4-BE49-F238E27FC236}">
                <a16:creationId xmlns:a16="http://schemas.microsoft.com/office/drawing/2014/main" id="{32F62C81-6DA3-4330-8436-3F60A5D2D0B7}"/>
              </a:ext>
            </a:extLst>
          </p:cNvPr>
          <p:cNvSpPr>
            <a:spLocks noGrp="1" noChangeArrowheads="1"/>
          </p:cNvSpPr>
          <p:nvPr>
            <p:ph type="body" sz="half" idx="1"/>
          </p:nvPr>
        </p:nvSpPr>
        <p:spPr>
          <a:xfrm>
            <a:off x="1981201" y="2133601"/>
            <a:ext cx="5122863" cy="3992563"/>
          </a:xfrm>
        </p:spPr>
        <p:txBody>
          <a:bodyPr/>
          <a:lstStyle/>
          <a:p>
            <a:pPr eaLnBrk="1" hangingPunct="1">
              <a:spcAft>
                <a:spcPts val="13"/>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sz="3400"/>
              <a:t>Ενσυναίσθηση</a:t>
            </a:r>
          </a:p>
          <a:p>
            <a:pPr eaLnBrk="1" hangingPunct="1">
              <a:spcAft>
                <a:spcPts val="13"/>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sz="3400"/>
              <a:t>Γνώση του Οργανισμού</a:t>
            </a:r>
          </a:p>
          <a:p>
            <a:pPr eaLnBrk="1" hangingPunct="1">
              <a:spcAft>
                <a:spcPts val="13"/>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sz="3400"/>
              <a:t>Εξυπηρέτηση</a:t>
            </a:r>
          </a:p>
        </p:txBody>
      </p:sp>
      <p:graphicFrame>
        <p:nvGraphicFramePr>
          <p:cNvPr id="591876" name="Object 3">
            <a:extLst>
              <a:ext uri="{FF2B5EF4-FFF2-40B4-BE49-F238E27FC236}">
                <a16:creationId xmlns:a16="http://schemas.microsoft.com/office/drawing/2014/main" id="{75B4B27B-CD24-465D-B42A-6144618495BD}"/>
              </a:ext>
            </a:extLst>
          </p:cNvPr>
          <p:cNvGraphicFramePr>
            <a:graphicFrameLocks noChangeAspect="1"/>
          </p:cNvGraphicFramePr>
          <p:nvPr/>
        </p:nvGraphicFramePr>
        <p:xfrm>
          <a:off x="7751764" y="1484314"/>
          <a:ext cx="2181225" cy="3990975"/>
        </p:xfrm>
        <a:graphic>
          <a:graphicData uri="http://schemas.openxmlformats.org/presentationml/2006/ole">
            <mc:AlternateContent xmlns:mc="http://schemas.openxmlformats.org/markup-compatibility/2006">
              <mc:Choice xmlns:v="urn:schemas-microsoft-com:vml" Requires="v">
                <p:oleObj spid="_x0000_s2058" r:id="rId4" imgW="12896640" imgH="23564520" progId="">
                  <p:embed/>
                </p:oleObj>
              </mc:Choice>
              <mc:Fallback>
                <p:oleObj r:id="rId4" imgW="12896640" imgH="23564520" progId="">
                  <p:embed/>
                  <p:pic>
                    <p:nvPicPr>
                      <p:cNvPr id="591876" name="Object 3">
                        <a:extLst>
                          <a:ext uri="{FF2B5EF4-FFF2-40B4-BE49-F238E27FC236}">
                            <a16:creationId xmlns:a16="http://schemas.microsoft.com/office/drawing/2014/main" id="{75B4B27B-CD24-465D-B42A-6144618495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1764" y="1484314"/>
                        <a:ext cx="2181225" cy="3990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1877" name="Object 4">
            <a:extLst>
              <a:ext uri="{FF2B5EF4-FFF2-40B4-BE49-F238E27FC236}">
                <a16:creationId xmlns:a16="http://schemas.microsoft.com/office/drawing/2014/main" id="{013628D5-9B01-4289-B0AC-FBABF8839C84}"/>
              </a:ext>
            </a:extLst>
          </p:cNvPr>
          <p:cNvGraphicFramePr>
            <a:graphicFrameLocks noChangeAspect="1"/>
          </p:cNvGraphicFramePr>
          <p:nvPr/>
        </p:nvGraphicFramePr>
        <p:xfrm>
          <a:off x="7248525" y="1916114"/>
          <a:ext cx="1944688" cy="4065587"/>
        </p:xfrm>
        <a:graphic>
          <a:graphicData uri="http://schemas.openxmlformats.org/presentationml/2006/ole">
            <mc:AlternateContent xmlns:mc="http://schemas.openxmlformats.org/markup-compatibility/2006">
              <mc:Choice xmlns:v="urn:schemas-microsoft-com:vml" Requires="v">
                <p:oleObj spid="_x0000_s2059" r:id="rId6" imgW="10324800" imgH="21564360" progId="">
                  <p:embed/>
                </p:oleObj>
              </mc:Choice>
              <mc:Fallback>
                <p:oleObj r:id="rId6" imgW="10324800" imgH="21564360" progId="">
                  <p:embed/>
                  <p:pic>
                    <p:nvPicPr>
                      <p:cNvPr id="591877" name="Object 4">
                        <a:extLst>
                          <a:ext uri="{FF2B5EF4-FFF2-40B4-BE49-F238E27FC236}">
                            <a16:creationId xmlns:a16="http://schemas.microsoft.com/office/drawing/2014/main" id="{013628D5-9B01-4289-B0AC-FBABF8839C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8525" y="1916114"/>
                        <a:ext cx="1944688" cy="4065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22" name="Picture 1">
            <a:extLst>
              <a:ext uri="{FF2B5EF4-FFF2-40B4-BE49-F238E27FC236}">
                <a16:creationId xmlns:a16="http://schemas.microsoft.com/office/drawing/2014/main" id="{ECCBE432-2515-4714-A721-AA949ED8C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24963" name="Rectangle 3">
            <a:extLst>
              <a:ext uri="{FF2B5EF4-FFF2-40B4-BE49-F238E27FC236}">
                <a16:creationId xmlns:a16="http://schemas.microsoft.com/office/drawing/2014/main" id="{80073AB1-07D6-470E-A271-8C007B7EC23C}"/>
              </a:ext>
            </a:extLst>
          </p:cNvPr>
          <p:cNvSpPr>
            <a:spLocks noGrp="1" noChangeArrowheads="1"/>
          </p:cNvSpPr>
          <p:nvPr>
            <p:ph type="title"/>
          </p:nvPr>
        </p:nvSpPr>
        <p:spPr>
          <a:xfrm>
            <a:off x="2711451" y="260350"/>
            <a:ext cx="5616575" cy="966788"/>
          </a:xfrm>
          <a:solidFill>
            <a:schemeClr val="bg1">
              <a:lumMod val="85000"/>
              <a:lumOff val="15000"/>
            </a:schemeClr>
          </a:solidFill>
        </p:spPr>
        <p:txBody>
          <a:bodyPr/>
          <a:lstStyle/>
          <a:p>
            <a:pPr eaLnBrk="1" hangingPunct="1">
              <a:spcAft>
                <a:spcPts val="13"/>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err="1">
                <a:solidFill>
                  <a:schemeClr val="accent2"/>
                </a:solidFill>
              </a:rPr>
              <a:t>Διοίκηση</a:t>
            </a:r>
            <a:r>
              <a:rPr lang="en-GB" b="1" dirty="0">
                <a:solidFill>
                  <a:schemeClr val="accent2"/>
                </a:solidFill>
              </a:rPr>
              <a:t> </a:t>
            </a:r>
            <a:r>
              <a:rPr lang="en-GB" b="1" dirty="0" err="1">
                <a:solidFill>
                  <a:schemeClr val="accent2"/>
                </a:solidFill>
              </a:rPr>
              <a:t>των</a:t>
            </a:r>
            <a:r>
              <a:rPr lang="en-GB" b="1" dirty="0">
                <a:solidFill>
                  <a:schemeClr val="accent2"/>
                </a:solidFill>
              </a:rPr>
              <a:t> </a:t>
            </a:r>
            <a:r>
              <a:rPr lang="en-GB" b="1" dirty="0" err="1">
                <a:solidFill>
                  <a:schemeClr val="accent2"/>
                </a:solidFill>
              </a:rPr>
              <a:t>Σχέσεων</a:t>
            </a:r>
            <a:endParaRPr lang="en-GB" b="1" dirty="0">
              <a:solidFill>
                <a:schemeClr val="accent2"/>
              </a:solidFill>
            </a:endParaRPr>
          </a:p>
        </p:txBody>
      </p:sp>
      <p:sp>
        <p:nvSpPr>
          <p:cNvPr id="149507" name="Rectangle 2">
            <a:extLst>
              <a:ext uri="{FF2B5EF4-FFF2-40B4-BE49-F238E27FC236}">
                <a16:creationId xmlns:a16="http://schemas.microsoft.com/office/drawing/2014/main" id="{0BB85824-A5D0-4C30-A675-FC8D1FAB4459}"/>
              </a:ext>
            </a:extLst>
          </p:cNvPr>
          <p:cNvSpPr>
            <a:spLocks noGrp="1" noChangeArrowheads="1"/>
          </p:cNvSpPr>
          <p:nvPr>
            <p:ph idx="1"/>
          </p:nvPr>
        </p:nvSpPr>
        <p:spPr>
          <a:xfrm>
            <a:off x="2063750" y="2060575"/>
            <a:ext cx="8229600" cy="4533900"/>
          </a:xfrm>
        </p:spPr>
        <p:txBody>
          <a:bodyPr>
            <a:normAutofit/>
          </a:bodyPr>
          <a:lstStyle/>
          <a:p>
            <a:pPr marL="420624" indent="-384048" eaLnBrk="1" fontAlgn="auto" hangingPunct="1">
              <a:spcAft>
                <a:spcPts val="13"/>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err="1">
                <a:solidFill>
                  <a:srgbClr val="FFFF00"/>
                </a:solidFill>
                <a:effectLst>
                  <a:outerShdw blurRad="38100" dist="38100" dir="2700000" algn="tl">
                    <a:srgbClr val="C0C0C0"/>
                  </a:outerShdw>
                </a:effectLst>
              </a:rPr>
              <a:t>Έμπνευση</a:t>
            </a:r>
            <a:r>
              <a:rPr lang="en-GB" b="1" dirty="0">
                <a:solidFill>
                  <a:srgbClr val="FFFF00"/>
                </a:solidFill>
                <a:effectLst>
                  <a:outerShdw blurRad="38100" dist="38100" dir="2700000" algn="tl">
                    <a:srgbClr val="C0C0C0"/>
                  </a:outerShdw>
                </a:effectLst>
              </a:rPr>
              <a:t> </a:t>
            </a:r>
          </a:p>
          <a:p>
            <a:pPr marL="420624" indent="-384048" eaLnBrk="1" fontAlgn="auto" hangingPunct="1">
              <a:spcAft>
                <a:spcPts val="13"/>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err="1">
                <a:solidFill>
                  <a:srgbClr val="FFFF00"/>
                </a:solidFill>
                <a:effectLst>
                  <a:outerShdw blurRad="38100" dist="38100" dir="2700000" algn="tl">
                    <a:srgbClr val="C0C0C0"/>
                  </a:outerShdw>
                </a:effectLst>
              </a:rPr>
              <a:t>Επιρροή</a:t>
            </a:r>
            <a:endParaRPr lang="en-GB" b="1" dirty="0">
              <a:solidFill>
                <a:srgbClr val="FFFF00"/>
              </a:solidFill>
              <a:effectLst>
                <a:outerShdw blurRad="38100" dist="38100" dir="2700000" algn="tl">
                  <a:srgbClr val="C0C0C0"/>
                </a:outerShdw>
              </a:effectLst>
            </a:endParaRPr>
          </a:p>
          <a:p>
            <a:pPr marL="420624" indent="-384048" eaLnBrk="1" fontAlgn="auto" hangingPunct="1">
              <a:spcAft>
                <a:spcPts val="13"/>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err="1">
                <a:solidFill>
                  <a:srgbClr val="FFFF00"/>
                </a:solidFill>
                <a:effectLst>
                  <a:outerShdw blurRad="38100" dist="38100" dir="2700000" algn="tl">
                    <a:srgbClr val="C0C0C0"/>
                  </a:outerShdw>
                </a:effectLst>
              </a:rPr>
              <a:t>Ανάπτυξη</a:t>
            </a:r>
            <a:r>
              <a:rPr lang="en-GB" b="1" dirty="0">
                <a:solidFill>
                  <a:srgbClr val="FFFF00"/>
                </a:solidFill>
                <a:effectLst>
                  <a:outerShdw blurRad="38100" dist="38100" dir="2700000" algn="tl">
                    <a:srgbClr val="C0C0C0"/>
                  </a:outerShdw>
                </a:effectLst>
              </a:rPr>
              <a:t> </a:t>
            </a:r>
            <a:r>
              <a:rPr lang="en-GB" b="1" dirty="0" err="1">
                <a:solidFill>
                  <a:srgbClr val="FFFF00"/>
                </a:solidFill>
                <a:effectLst>
                  <a:outerShdw blurRad="38100" dist="38100" dir="2700000" algn="tl">
                    <a:srgbClr val="C0C0C0"/>
                  </a:outerShdw>
                </a:effectLst>
              </a:rPr>
              <a:t>των</a:t>
            </a:r>
            <a:r>
              <a:rPr lang="en-GB" b="1" dirty="0">
                <a:solidFill>
                  <a:srgbClr val="FFFF00"/>
                </a:solidFill>
                <a:effectLst>
                  <a:outerShdw blurRad="38100" dist="38100" dir="2700000" algn="tl">
                    <a:srgbClr val="C0C0C0"/>
                  </a:outerShdw>
                </a:effectLst>
              </a:rPr>
              <a:t> </a:t>
            </a:r>
            <a:r>
              <a:rPr lang="en-GB" b="1" dirty="0" err="1">
                <a:solidFill>
                  <a:srgbClr val="FFFF00"/>
                </a:solidFill>
                <a:effectLst>
                  <a:outerShdw blurRad="38100" dist="38100" dir="2700000" algn="tl">
                    <a:srgbClr val="C0C0C0"/>
                  </a:outerShdw>
                </a:effectLst>
              </a:rPr>
              <a:t>άλλων</a:t>
            </a:r>
            <a:endParaRPr lang="en-GB" b="1" dirty="0">
              <a:solidFill>
                <a:srgbClr val="FFFF00"/>
              </a:solidFill>
              <a:effectLst>
                <a:outerShdw blurRad="38100" dist="38100" dir="2700000" algn="tl">
                  <a:srgbClr val="C0C0C0"/>
                </a:outerShdw>
              </a:effectLst>
            </a:endParaRPr>
          </a:p>
          <a:p>
            <a:pPr marL="420624" indent="-384048" eaLnBrk="1" fontAlgn="auto" hangingPunct="1">
              <a:spcAft>
                <a:spcPts val="13"/>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err="1">
                <a:solidFill>
                  <a:srgbClr val="FFFF00"/>
                </a:solidFill>
                <a:effectLst>
                  <a:outerShdw blurRad="38100" dist="38100" dir="2700000" algn="tl">
                    <a:srgbClr val="C0C0C0"/>
                  </a:outerShdw>
                </a:effectLst>
              </a:rPr>
              <a:t>Καταλύτης</a:t>
            </a:r>
            <a:r>
              <a:rPr lang="en-GB" b="1" dirty="0">
                <a:solidFill>
                  <a:srgbClr val="FFFF00"/>
                </a:solidFill>
                <a:effectLst>
                  <a:outerShdw blurRad="38100" dist="38100" dir="2700000" algn="tl">
                    <a:srgbClr val="C0C0C0"/>
                  </a:outerShdw>
                </a:effectLst>
              </a:rPr>
              <a:t> </a:t>
            </a:r>
            <a:r>
              <a:rPr lang="en-GB" b="1" dirty="0" err="1">
                <a:solidFill>
                  <a:srgbClr val="FFFF00"/>
                </a:solidFill>
                <a:effectLst>
                  <a:outerShdw blurRad="38100" dist="38100" dir="2700000" algn="tl">
                    <a:srgbClr val="C0C0C0"/>
                  </a:outerShdw>
                </a:effectLst>
              </a:rPr>
              <a:t>της</a:t>
            </a:r>
            <a:r>
              <a:rPr lang="en-GB" b="1" dirty="0">
                <a:solidFill>
                  <a:srgbClr val="FFFF00"/>
                </a:solidFill>
                <a:effectLst>
                  <a:outerShdw blurRad="38100" dist="38100" dir="2700000" algn="tl">
                    <a:srgbClr val="C0C0C0"/>
                  </a:outerShdw>
                </a:effectLst>
              </a:rPr>
              <a:t> </a:t>
            </a:r>
            <a:r>
              <a:rPr lang="en-GB" b="1" dirty="0" err="1">
                <a:solidFill>
                  <a:srgbClr val="FFFF00"/>
                </a:solidFill>
                <a:effectLst>
                  <a:outerShdw blurRad="38100" dist="38100" dir="2700000" algn="tl">
                    <a:srgbClr val="C0C0C0"/>
                  </a:outerShdw>
                </a:effectLst>
              </a:rPr>
              <a:t>αλλαγής</a:t>
            </a:r>
            <a:endParaRPr lang="en-GB" b="1" dirty="0">
              <a:solidFill>
                <a:srgbClr val="FFFF00"/>
              </a:solidFill>
              <a:effectLst>
                <a:outerShdw blurRad="38100" dist="38100" dir="2700000" algn="tl">
                  <a:srgbClr val="C0C0C0"/>
                </a:outerShdw>
              </a:effectLst>
            </a:endParaRPr>
          </a:p>
          <a:p>
            <a:pPr marL="420624" indent="-384048" eaLnBrk="1" fontAlgn="auto" hangingPunct="1">
              <a:spcAft>
                <a:spcPts val="13"/>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err="1">
                <a:solidFill>
                  <a:srgbClr val="FFFF00"/>
                </a:solidFill>
                <a:effectLst>
                  <a:outerShdw blurRad="38100" dist="38100" dir="2700000" algn="tl">
                    <a:srgbClr val="C0C0C0"/>
                  </a:outerShdw>
                </a:effectLst>
              </a:rPr>
              <a:t>Διοίκηση</a:t>
            </a:r>
            <a:r>
              <a:rPr lang="en-GB" b="1" dirty="0">
                <a:solidFill>
                  <a:srgbClr val="FFFF00"/>
                </a:solidFill>
                <a:effectLst>
                  <a:outerShdw blurRad="38100" dist="38100" dir="2700000" algn="tl">
                    <a:srgbClr val="C0C0C0"/>
                  </a:outerShdw>
                </a:effectLst>
              </a:rPr>
              <a:t> </a:t>
            </a:r>
            <a:r>
              <a:rPr lang="en-GB" b="1" dirty="0" err="1">
                <a:solidFill>
                  <a:srgbClr val="FFFF00"/>
                </a:solidFill>
                <a:effectLst>
                  <a:outerShdw blurRad="38100" dist="38100" dir="2700000" algn="tl">
                    <a:srgbClr val="C0C0C0"/>
                  </a:outerShdw>
                </a:effectLst>
              </a:rPr>
              <a:t>συγκρούσεων</a:t>
            </a:r>
            <a:endParaRPr lang="en-GB" b="1" dirty="0">
              <a:solidFill>
                <a:srgbClr val="FFFF00"/>
              </a:solidFill>
              <a:effectLst>
                <a:outerShdw blurRad="38100" dist="38100" dir="2700000" algn="tl">
                  <a:srgbClr val="C0C0C0"/>
                </a:outerShdw>
              </a:effectLst>
            </a:endParaRPr>
          </a:p>
          <a:p>
            <a:pPr marL="420624" indent="-384048" eaLnBrk="1" fontAlgn="auto" hangingPunct="1">
              <a:spcAft>
                <a:spcPts val="13"/>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err="1">
                <a:solidFill>
                  <a:srgbClr val="FFFF00"/>
                </a:solidFill>
                <a:effectLst>
                  <a:outerShdw blurRad="38100" dist="38100" dir="2700000" algn="tl">
                    <a:srgbClr val="C0C0C0"/>
                  </a:outerShdw>
                </a:effectLst>
              </a:rPr>
              <a:t>Ομαδικότητα</a:t>
            </a:r>
            <a:r>
              <a:rPr lang="en-GB" b="1" dirty="0">
                <a:solidFill>
                  <a:srgbClr val="FFFF00"/>
                </a:solidFill>
                <a:effectLst>
                  <a:outerShdw blurRad="38100" dist="38100" dir="2700000" algn="tl">
                    <a:srgbClr val="C0C0C0"/>
                  </a:outerShdw>
                </a:effectLst>
              </a:rPr>
              <a:t> </a:t>
            </a:r>
            <a:r>
              <a:rPr lang="en-GB" b="1" dirty="0" err="1">
                <a:solidFill>
                  <a:srgbClr val="FFFF00"/>
                </a:solidFill>
                <a:effectLst>
                  <a:outerShdw blurRad="38100" dist="38100" dir="2700000" algn="tl">
                    <a:srgbClr val="C0C0C0"/>
                  </a:outerShdw>
                </a:effectLst>
              </a:rPr>
              <a:t>και</a:t>
            </a:r>
            <a:r>
              <a:rPr lang="en-GB" b="1" dirty="0">
                <a:solidFill>
                  <a:srgbClr val="FFFF00"/>
                </a:solidFill>
                <a:effectLst>
                  <a:outerShdw blurRad="38100" dist="38100" dir="2700000" algn="tl">
                    <a:srgbClr val="C0C0C0"/>
                  </a:outerShdw>
                </a:effectLst>
              </a:rPr>
              <a:t> </a:t>
            </a:r>
            <a:r>
              <a:rPr lang="en-GB" b="1" dirty="0" err="1">
                <a:solidFill>
                  <a:srgbClr val="FFFF00"/>
                </a:solidFill>
                <a:effectLst>
                  <a:outerShdw blurRad="38100" dist="38100" dir="2700000" algn="tl">
                    <a:srgbClr val="C0C0C0"/>
                  </a:outerShdw>
                </a:effectLst>
              </a:rPr>
              <a:t>συνεργασία</a:t>
            </a:r>
            <a:endParaRPr lang="en-GB" b="1" dirty="0">
              <a:solidFill>
                <a:srgbClr val="FFFF00"/>
              </a:solidFill>
              <a:effectLst>
                <a:outerShdw blurRad="38100" dist="38100" dir="2700000" algn="tl">
                  <a:srgbClr val="C0C0C0"/>
                </a:outerShdw>
              </a:effectLst>
            </a:endParaRPr>
          </a:p>
        </p:txBody>
      </p:sp>
    </p:spTree>
  </p:cSld>
  <p:clrMapOvr>
    <a:masterClrMapping/>
  </p:clrMapOvr>
  <p:transition spd="slow">
    <p:fade/>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1">
            <a:extLst>
              <a:ext uri="{FF2B5EF4-FFF2-40B4-BE49-F238E27FC236}">
                <a16:creationId xmlns:a16="http://schemas.microsoft.com/office/drawing/2014/main" id="{24F175E3-BCE4-41B4-A7F8-5FF2AD1093B5}"/>
              </a:ext>
            </a:extLst>
          </p:cNvPr>
          <p:cNvSpPr>
            <a:spLocks noGrp="1" noChangeArrowheads="1"/>
          </p:cNvSpPr>
          <p:nvPr>
            <p:ph type="title"/>
          </p:nvPr>
        </p:nvSpPr>
        <p:spPr>
          <a:xfrm>
            <a:off x="604299" y="150813"/>
            <a:ext cx="9606501" cy="12192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dirty="0"/>
              <a:t>Ηγεσία και τ</a:t>
            </a:r>
            <a:r>
              <a:rPr lang="en-GB" altLang="el-GR" dirty="0"/>
              <a:t>α </a:t>
            </a:r>
            <a:r>
              <a:rPr lang="el-GR" altLang="el-GR" dirty="0"/>
              <a:t>Π</a:t>
            </a:r>
            <a:r>
              <a:rPr lang="en-GB" altLang="el-GR" dirty="0" err="1"/>
              <a:t>έντε</a:t>
            </a:r>
            <a:r>
              <a:rPr lang="en-GB" altLang="el-GR" dirty="0"/>
              <a:t> </a:t>
            </a:r>
            <a:r>
              <a:rPr lang="el-GR" altLang="el-GR" dirty="0"/>
              <a:t>Σ</a:t>
            </a:r>
            <a:r>
              <a:rPr lang="en-GB" altLang="el-GR" dirty="0" err="1"/>
              <a:t>υνθετικά</a:t>
            </a:r>
            <a:r>
              <a:rPr lang="en-GB" altLang="el-GR" dirty="0"/>
              <a:t> </a:t>
            </a:r>
            <a:r>
              <a:rPr lang="en-GB" altLang="el-GR" dirty="0" err="1"/>
              <a:t>της</a:t>
            </a:r>
            <a:r>
              <a:rPr lang="en-GB" altLang="el-GR" dirty="0"/>
              <a:t> ΣΝ</a:t>
            </a:r>
          </a:p>
        </p:txBody>
      </p:sp>
      <p:sp>
        <p:nvSpPr>
          <p:cNvPr id="595971" name="Rectangle 2">
            <a:extLst>
              <a:ext uri="{FF2B5EF4-FFF2-40B4-BE49-F238E27FC236}">
                <a16:creationId xmlns:a16="http://schemas.microsoft.com/office/drawing/2014/main" id="{5035F65A-B168-48DA-949C-7BFCCA500C91}"/>
              </a:ext>
            </a:extLst>
          </p:cNvPr>
          <p:cNvSpPr>
            <a:spLocks noGrp="1" noChangeArrowheads="1"/>
          </p:cNvSpPr>
          <p:nvPr>
            <p:ph type="body" sz="half" idx="1"/>
          </p:nvPr>
        </p:nvSpPr>
        <p:spPr>
          <a:xfrm>
            <a:off x="1992313" y="1412876"/>
            <a:ext cx="4038600" cy="4678363"/>
          </a:xfrm>
        </p:spPr>
        <p:txBody>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sz="2000" b="1"/>
              <a:t>Γνώση των ατομικών </a:t>
            </a:r>
            <a:r>
              <a:rPr lang="el-GR" altLang="el-GR" sz="2000" b="1"/>
              <a:t> σου </a:t>
            </a:r>
            <a:r>
              <a:rPr lang="en-GB" altLang="el-GR" sz="2000" b="1"/>
              <a:t>συναισθημάτων</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sz="2000" b="1"/>
              <a:t>Διοίκηση των συναισθημάτων </a:t>
            </a:r>
            <a:r>
              <a:rPr lang="el-GR" altLang="el-GR" sz="2000" b="1"/>
              <a:t>σου</a:t>
            </a:r>
            <a:endParaRPr lang="en-GB" altLang="el-GR" sz="2000" b="1"/>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sz="2000" b="1"/>
              <a:t>Χρήση των συναισθημάτων για τη μεγιστοποίηση της διαδικασίας της νοημοσύνης και της λήψης αποφάσεων</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sz="2000" b="1"/>
              <a:t>Ανάπτυξη της ενσυναίσθησης</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sz="2000" b="1"/>
              <a:t>Η τέχνη των κοινωνικών σχέσεων (διοίκηση των συναισθημάτων των άλλων)</a:t>
            </a:r>
            <a:r>
              <a:rPr lang="ar-SA" altLang="el-GR" sz="2000" b="1">
                <a:cs typeface="Arial" panose="020B0604020202020204" pitchFamily="34" charset="0"/>
              </a:rPr>
              <a:t>‏</a:t>
            </a:r>
            <a:endParaRPr lang="en-GB" altLang="el-GR" sz="2000" b="1"/>
          </a:p>
          <a:p>
            <a:pP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l-GR" sz="2000" b="1"/>
          </a:p>
        </p:txBody>
      </p:sp>
      <p:grpSp>
        <p:nvGrpSpPr>
          <p:cNvPr id="595972" name="Group 3">
            <a:extLst>
              <a:ext uri="{FF2B5EF4-FFF2-40B4-BE49-F238E27FC236}">
                <a16:creationId xmlns:a16="http://schemas.microsoft.com/office/drawing/2014/main" id="{97838493-C4CF-4E6D-8BD6-DC973388D664}"/>
              </a:ext>
            </a:extLst>
          </p:cNvPr>
          <p:cNvGrpSpPr>
            <a:grpSpLocks/>
          </p:cNvGrpSpPr>
          <p:nvPr/>
        </p:nvGrpSpPr>
        <p:grpSpPr bwMode="auto">
          <a:xfrm>
            <a:off x="6621463" y="2627313"/>
            <a:ext cx="3136900" cy="2317750"/>
            <a:chOff x="3211" y="1655"/>
            <a:chExt cx="1976" cy="1460"/>
          </a:xfrm>
        </p:grpSpPr>
        <p:pic>
          <p:nvPicPr>
            <p:cNvPr id="595976" name="Picture 4">
              <a:extLst>
                <a:ext uri="{FF2B5EF4-FFF2-40B4-BE49-F238E27FC236}">
                  <a16:creationId xmlns:a16="http://schemas.microsoft.com/office/drawing/2014/main" id="{B9B0F06E-FC2D-48EC-A376-B40788AA3C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1" y="1655"/>
              <a:ext cx="1977" cy="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95977" name="Text Box 5">
              <a:extLst>
                <a:ext uri="{FF2B5EF4-FFF2-40B4-BE49-F238E27FC236}">
                  <a16:creationId xmlns:a16="http://schemas.microsoft.com/office/drawing/2014/main" id="{0B1F8467-FA20-472C-AD80-BF6C2D9FE9EC}"/>
                </a:ext>
              </a:extLst>
            </p:cNvPr>
            <p:cNvSpPr txBox="1">
              <a:spLocks noChangeArrowheads="1"/>
            </p:cNvSpPr>
            <p:nvPr/>
          </p:nvSpPr>
          <p:spPr bwMode="auto">
            <a:xfrm>
              <a:off x="3211" y="1655"/>
              <a:ext cx="1977" cy="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457200" fontAlgn="base">
                <a:lnSpc>
                  <a:spcPct val="93000"/>
                </a:lnSpc>
                <a:spcBef>
                  <a:spcPct val="0"/>
                </a:spcBef>
                <a:spcAft>
                  <a:spcPct val="0"/>
                </a:spcAft>
                <a:buClr>
                  <a:srgbClr val="FFFFFF"/>
                </a:buClr>
                <a:buSzPct val="100000"/>
              </a:pPr>
              <a:endParaRPr lang="el-GR" altLang="el-GR">
                <a:solidFill>
                  <a:prstClr val="black"/>
                </a:solidFill>
              </a:endParaRPr>
            </a:p>
          </p:txBody>
        </p:sp>
      </p:grpSp>
      <p:graphicFrame>
        <p:nvGraphicFramePr>
          <p:cNvPr id="595973" name="Object 6">
            <a:extLst>
              <a:ext uri="{FF2B5EF4-FFF2-40B4-BE49-F238E27FC236}">
                <a16:creationId xmlns:a16="http://schemas.microsoft.com/office/drawing/2014/main" id="{144DD456-900C-4284-8DD8-771BDF272C9E}"/>
              </a:ext>
            </a:extLst>
          </p:cNvPr>
          <p:cNvGraphicFramePr>
            <a:graphicFrameLocks noChangeAspect="1"/>
          </p:cNvGraphicFramePr>
          <p:nvPr/>
        </p:nvGraphicFramePr>
        <p:xfrm>
          <a:off x="5880100" y="2349500"/>
          <a:ext cx="4579938" cy="3384550"/>
        </p:xfrm>
        <a:graphic>
          <a:graphicData uri="http://schemas.openxmlformats.org/presentationml/2006/ole">
            <mc:AlternateContent xmlns:mc="http://schemas.openxmlformats.org/markup-compatibility/2006">
              <mc:Choice xmlns:v="urn:schemas-microsoft-com:vml" Requires="v">
                <p:oleObj spid="_x0000_s3078" r:id="rId5" imgW="11796120" imgH="11796120" progId="">
                  <p:embed/>
                </p:oleObj>
              </mc:Choice>
              <mc:Fallback>
                <p:oleObj r:id="rId5" imgW="11796120" imgH="11796120" progId="">
                  <p:embed/>
                  <p:pic>
                    <p:nvPicPr>
                      <p:cNvPr id="595973" name="Object 6">
                        <a:extLst>
                          <a:ext uri="{FF2B5EF4-FFF2-40B4-BE49-F238E27FC236}">
                            <a16:creationId xmlns:a16="http://schemas.microsoft.com/office/drawing/2014/main" id="{144DD456-900C-4284-8DD8-771BDF272C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100" y="2349500"/>
                        <a:ext cx="4579938" cy="3384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5974" name="Rectangle 7">
            <a:extLst>
              <a:ext uri="{FF2B5EF4-FFF2-40B4-BE49-F238E27FC236}">
                <a16:creationId xmlns:a16="http://schemas.microsoft.com/office/drawing/2014/main" id="{69A11896-DB9A-4521-B77E-1B9DE5DD297C}"/>
              </a:ext>
            </a:extLst>
          </p:cNvPr>
          <p:cNvSpPr>
            <a:spLocks noChangeArrowheads="1"/>
          </p:cNvSpPr>
          <p:nvPr/>
        </p:nvSpPr>
        <p:spPr bwMode="auto">
          <a:xfrm>
            <a:off x="7680325" y="2852738"/>
            <a:ext cx="259238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457200" fontAlgn="base">
              <a:spcBef>
                <a:spcPct val="0"/>
              </a:spcBef>
              <a:spcAft>
                <a:spcPct val="0"/>
              </a:spcAft>
              <a:buClr>
                <a:srgbClr val="000000"/>
              </a:buClr>
              <a:buSzPct val="100000"/>
            </a:pPr>
            <a:r>
              <a:rPr lang="en-GB" altLang="el-GR" u="sng">
                <a:solidFill>
                  <a:srgbClr val="000000"/>
                </a:solidFill>
              </a:rPr>
              <a:t>Κατηγορίες Goleman</a:t>
            </a:r>
          </a:p>
          <a:p>
            <a:pPr defTabSz="457200" fontAlgn="base">
              <a:spcBef>
                <a:spcPct val="0"/>
              </a:spcBef>
              <a:spcAft>
                <a:spcPct val="0"/>
              </a:spcAft>
              <a:buClr>
                <a:srgbClr val="000000"/>
              </a:buClr>
              <a:buSzPct val="100000"/>
            </a:pPr>
            <a:r>
              <a:rPr lang="en-GB" altLang="el-GR">
                <a:solidFill>
                  <a:srgbClr val="000000"/>
                </a:solidFill>
              </a:rPr>
              <a:t>Self-Awareness</a:t>
            </a:r>
          </a:p>
          <a:p>
            <a:pPr defTabSz="457200" fontAlgn="base">
              <a:spcBef>
                <a:spcPct val="0"/>
              </a:spcBef>
              <a:spcAft>
                <a:spcPct val="0"/>
              </a:spcAft>
              <a:buClr>
                <a:srgbClr val="000000"/>
              </a:buClr>
              <a:buSzPct val="100000"/>
            </a:pPr>
            <a:r>
              <a:rPr lang="en-GB" altLang="el-GR">
                <a:solidFill>
                  <a:srgbClr val="000000"/>
                </a:solidFill>
              </a:rPr>
              <a:t>Self-Regulation</a:t>
            </a:r>
          </a:p>
          <a:p>
            <a:pPr defTabSz="457200" fontAlgn="base">
              <a:spcBef>
                <a:spcPct val="0"/>
              </a:spcBef>
              <a:spcAft>
                <a:spcPct val="0"/>
              </a:spcAft>
              <a:buClr>
                <a:srgbClr val="000000"/>
              </a:buClr>
              <a:buSzPct val="100000"/>
            </a:pPr>
            <a:r>
              <a:rPr lang="en-GB" altLang="el-GR">
                <a:solidFill>
                  <a:srgbClr val="000000"/>
                </a:solidFill>
              </a:rPr>
              <a:t>Self-Motivation</a:t>
            </a:r>
          </a:p>
          <a:p>
            <a:pPr defTabSz="457200" fontAlgn="base">
              <a:spcBef>
                <a:spcPct val="0"/>
              </a:spcBef>
              <a:spcAft>
                <a:spcPct val="0"/>
              </a:spcAft>
              <a:buClr>
                <a:srgbClr val="000000"/>
              </a:buClr>
              <a:buSzPct val="100000"/>
            </a:pPr>
            <a:r>
              <a:rPr lang="en-GB" altLang="el-GR">
                <a:solidFill>
                  <a:srgbClr val="000000"/>
                </a:solidFill>
              </a:rPr>
              <a:t>Social Awareness</a:t>
            </a:r>
          </a:p>
          <a:p>
            <a:pPr defTabSz="457200" fontAlgn="base">
              <a:spcBef>
                <a:spcPct val="0"/>
              </a:spcBef>
              <a:spcAft>
                <a:spcPct val="0"/>
              </a:spcAft>
              <a:buClr>
                <a:srgbClr val="000000"/>
              </a:buClr>
              <a:buSzPct val="100000"/>
            </a:pPr>
            <a:r>
              <a:rPr lang="en-GB" altLang="el-GR">
                <a:solidFill>
                  <a:srgbClr val="000000"/>
                </a:solidFill>
              </a:rPr>
              <a:t>Social Skills</a:t>
            </a:r>
          </a:p>
        </p:txBody>
      </p:sp>
      <p:sp>
        <p:nvSpPr>
          <p:cNvPr id="130056" name="AutoShape 8">
            <a:extLst>
              <a:ext uri="{FF2B5EF4-FFF2-40B4-BE49-F238E27FC236}">
                <a16:creationId xmlns:a16="http://schemas.microsoft.com/office/drawing/2014/main" id="{42FEA830-0C7C-45BB-A9D5-EEC659AD77B6}"/>
              </a:ext>
            </a:extLst>
          </p:cNvPr>
          <p:cNvSpPr>
            <a:spLocks noChangeArrowheads="1"/>
          </p:cNvSpPr>
          <p:nvPr/>
        </p:nvSpPr>
        <p:spPr bwMode="auto">
          <a:xfrm>
            <a:off x="8401050" y="4652963"/>
            <a:ext cx="533400" cy="1371600"/>
          </a:xfrm>
          <a:prstGeom prst="triangle">
            <a:avLst>
              <a:gd name="adj" fmla="val 50000"/>
            </a:avLst>
          </a:prstGeom>
          <a:solidFill>
            <a:srgbClr val="990099"/>
          </a:solidFill>
          <a:ln w="9360">
            <a:solidFill>
              <a:srgbClr val="FFFFFF"/>
            </a:solidFill>
            <a:miter lim="800000"/>
            <a:headEnd/>
            <a:tailEnd/>
          </a:ln>
          <a:effectLst>
            <a:outerShdw dist="107933" dir="18900000" algn="ctr" rotWithShape="0">
              <a:srgbClr val="993366"/>
            </a:outerShdw>
          </a:effectLst>
        </p:spPr>
        <p:txBody>
          <a:bodyPr wrap="none" anchor="ctr"/>
          <a:lstStyle/>
          <a:p>
            <a:pPr defTabSz="457200" fontAlgn="base">
              <a:lnSpc>
                <a:spcPct val="93000"/>
              </a:lnSpc>
              <a:spcBef>
                <a:spcPct val="0"/>
              </a:spcBef>
              <a:spcAft>
                <a:spcPct val="0"/>
              </a:spcAft>
              <a:buClr>
                <a:srgbClr val="FFFFFF"/>
              </a:buClr>
              <a:buSzPct val="100000"/>
              <a:defRPr/>
            </a:pPr>
            <a:endParaRPr lang="el-GR">
              <a:solidFill>
                <a:prstClr val="black"/>
              </a:solidFill>
              <a:latin typeface="Arial" charset="0"/>
              <a:ea typeface="Arial Unicode MS" panose="020B0604020202020204" pitchFamily="34" charset="-128"/>
              <a:cs typeface="Arial" charset="0"/>
            </a:endParaRPr>
          </a:p>
        </p:txBody>
      </p:sp>
    </p:spTree>
  </p:cSld>
  <p:clrMapOvr>
    <a:masterClrMapping/>
  </p:clrMapOvr>
  <p:transition spd="slow">
    <p:fade/>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1 - Τίτλος">
            <a:extLst>
              <a:ext uri="{FF2B5EF4-FFF2-40B4-BE49-F238E27FC236}">
                <a16:creationId xmlns:a16="http://schemas.microsoft.com/office/drawing/2014/main" id="{994D4E8C-C9EE-4B09-9E35-B1C8FCD2D834}"/>
              </a:ext>
            </a:extLst>
          </p:cNvPr>
          <p:cNvSpPr>
            <a:spLocks noGrp="1"/>
          </p:cNvSpPr>
          <p:nvPr>
            <p:ph type="title"/>
          </p:nvPr>
        </p:nvSpPr>
        <p:spPr/>
        <p:txBody>
          <a:bodyPr/>
          <a:lstStyle/>
          <a:p>
            <a:pPr eaLnBrk="1" hangingPunct="1"/>
            <a:r>
              <a:rPr lang="el-GR" altLang="el-GR"/>
              <a:t>Ανάλυση..</a:t>
            </a:r>
            <a:endParaRPr lang="en-US" altLang="el-GR"/>
          </a:p>
        </p:txBody>
      </p:sp>
      <p:sp>
        <p:nvSpPr>
          <p:cNvPr id="598019" name="5 - Θέση περιεχομένου">
            <a:extLst>
              <a:ext uri="{FF2B5EF4-FFF2-40B4-BE49-F238E27FC236}">
                <a16:creationId xmlns:a16="http://schemas.microsoft.com/office/drawing/2014/main" id="{D6A5AB1E-EA32-405B-8DA0-C1DB9701573B}"/>
              </a:ext>
            </a:extLst>
          </p:cNvPr>
          <p:cNvSpPr>
            <a:spLocks noGrp="1"/>
          </p:cNvSpPr>
          <p:nvPr>
            <p:ph idx="1"/>
          </p:nvPr>
        </p:nvSpPr>
        <p:spPr>
          <a:xfrm>
            <a:off x="1774826" y="1412875"/>
            <a:ext cx="8228013" cy="4319588"/>
          </a:xfrm>
        </p:spPr>
        <p:txBody>
          <a:bodyPr/>
          <a:lstStyle/>
          <a:p>
            <a:pPr eaLnBrk="1" hangingPunct="1"/>
            <a:r>
              <a:rPr lang="el-GR" altLang="el-GR" sz="2400"/>
              <a:t>Self-awareness/αυτοεπίγνωση: Η </a:t>
            </a:r>
            <a:r>
              <a:rPr lang="el-GR" altLang="el-GR" sz="2400" b="1">
                <a:hlinkClick r:id="rId2" tooltip="Αυτοεπίγνωση"/>
              </a:rPr>
              <a:t>αυτοεπίγνωση</a:t>
            </a:r>
            <a:r>
              <a:rPr lang="el-GR" altLang="el-GR" sz="2400"/>
              <a:t>, περιλαμβάνει ως υποκατηγορίες την συναισθηματική επίγνωση, την </a:t>
            </a:r>
            <a:r>
              <a:rPr lang="el-GR" altLang="el-GR" sz="2400" b="1">
                <a:hlinkClick r:id="rId3" tooltip="Αυτοαξιολόγηση"/>
              </a:rPr>
              <a:t>αυτοαξιολόγηση</a:t>
            </a:r>
            <a:r>
              <a:rPr lang="el-GR" altLang="el-GR" sz="2400"/>
              <a:t> και τέλος την </a:t>
            </a:r>
            <a:r>
              <a:rPr lang="el-GR" altLang="el-GR" sz="2400" b="1">
                <a:hlinkClick r:id="rId4" tooltip="Αυτοπεποίθηση"/>
              </a:rPr>
              <a:t>αυτοπεποίθηση</a:t>
            </a:r>
            <a:r>
              <a:rPr lang="el-GR" altLang="el-GR" sz="2400"/>
              <a:t>. </a:t>
            </a:r>
          </a:p>
          <a:p>
            <a:pPr eaLnBrk="1" hangingPunct="1"/>
            <a:endParaRPr lang="en-US" altLang="el-GR" sz="2400"/>
          </a:p>
          <a:p>
            <a:pPr eaLnBrk="1" hangingPunct="1"/>
            <a:r>
              <a:rPr lang="el-GR" altLang="el-GR" sz="2400"/>
              <a:t>Relationship management/διαχείριση σχέσεων: Η διαχείριση των σχέσεων συνίσταται από τις ακόλουθες υποκατηγορίες, την επικοινωνία, την παρακίνηση, την δυνατότητα ανάπτυξης των τρίτων, τη διαχείριση των συγκρούσεων, τη σύσφιξη των σχέσεων και τέλος την ομαδικότητα και τη </a:t>
            </a:r>
            <a:r>
              <a:rPr lang="el-GR" altLang="el-GR" sz="2400" b="1">
                <a:hlinkClick r:id="rId5" tooltip="Συνεργασία"/>
              </a:rPr>
              <a:t>συνεργασία</a:t>
            </a:r>
            <a:r>
              <a:rPr lang="el-GR" altLang="el-GR" sz="2400"/>
              <a:t>.</a:t>
            </a:r>
            <a:endParaRPr lang="en-US" altLang="el-GR" sz="2400"/>
          </a:p>
          <a:p>
            <a:pPr eaLnBrk="1" hangingPunct="1"/>
            <a:endParaRPr lang="en-US" altLang="el-G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1 - Τίτλος">
            <a:extLst>
              <a:ext uri="{FF2B5EF4-FFF2-40B4-BE49-F238E27FC236}">
                <a16:creationId xmlns:a16="http://schemas.microsoft.com/office/drawing/2014/main" id="{9E8C01B2-9076-46DE-88E9-625C129CD41F}"/>
              </a:ext>
            </a:extLst>
          </p:cNvPr>
          <p:cNvSpPr>
            <a:spLocks noGrp="1"/>
          </p:cNvSpPr>
          <p:nvPr>
            <p:ph type="title"/>
          </p:nvPr>
        </p:nvSpPr>
        <p:spPr/>
        <p:txBody>
          <a:bodyPr/>
          <a:lstStyle/>
          <a:p>
            <a:pPr eaLnBrk="1" hangingPunct="1"/>
            <a:r>
              <a:rPr lang="el-GR" altLang="el-GR"/>
              <a:t>Ανάλυση..</a:t>
            </a:r>
            <a:endParaRPr lang="en-US" altLang="el-GR"/>
          </a:p>
        </p:txBody>
      </p:sp>
      <p:sp>
        <p:nvSpPr>
          <p:cNvPr id="599043" name="2 - Θέση περιεχομένου">
            <a:extLst>
              <a:ext uri="{FF2B5EF4-FFF2-40B4-BE49-F238E27FC236}">
                <a16:creationId xmlns:a16="http://schemas.microsoft.com/office/drawing/2014/main" id="{36F74E6E-5DBE-47CA-B7E0-6930E7447176}"/>
              </a:ext>
            </a:extLst>
          </p:cNvPr>
          <p:cNvSpPr>
            <a:spLocks noGrp="1"/>
          </p:cNvSpPr>
          <p:nvPr>
            <p:ph idx="1"/>
          </p:nvPr>
        </p:nvSpPr>
        <p:spPr/>
        <p:txBody>
          <a:bodyPr/>
          <a:lstStyle/>
          <a:p>
            <a:pPr eaLnBrk="1" hangingPunct="1"/>
            <a:r>
              <a:rPr lang="el-GR" altLang="el-GR" sz="2400" b="1"/>
              <a:t>Self-management/αυτοδιαχείριση:</a:t>
            </a:r>
            <a:r>
              <a:rPr lang="el-GR" altLang="el-GR" sz="2400"/>
              <a:t> Η αυτοδιαχείριση συνίσταται από τις ακόλουθες υποκατηγορίες, τον συναισθηματικό αυτοέλεγχο, την προσαρμοστικότητα, τον προσανατολισμό στους στόχους και τη θετικότητα. </a:t>
            </a:r>
          </a:p>
          <a:p>
            <a:pPr eaLnBrk="1" hangingPunct="1">
              <a:buFont typeface="Wingdings 2" panose="05020102010507070707" pitchFamily="18" charset="2"/>
              <a:buNone/>
            </a:pPr>
            <a:endParaRPr lang="en-US" altLang="el-GR" sz="2400"/>
          </a:p>
          <a:p>
            <a:pPr eaLnBrk="1" hangingPunct="1"/>
            <a:r>
              <a:rPr lang="el-GR" altLang="el-GR" sz="2400" b="1"/>
              <a:t>Social-awareness/κοινωνική επίγνωση:</a:t>
            </a:r>
            <a:r>
              <a:rPr lang="el-GR" altLang="el-GR" sz="2400"/>
              <a:t> Η κοινωνική επίγνωση περιλαμβάνει ως υποκατηγορίες την </a:t>
            </a:r>
            <a:r>
              <a:rPr lang="el-GR" altLang="el-GR" sz="2400" b="1">
                <a:hlinkClick r:id="rId2" tooltip="Εμπάθεια"/>
              </a:rPr>
              <a:t>ενσυναίσθηση</a:t>
            </a:r>
            <a:r>
              <a:rPr lang="el-GR" altLang="el-GR" sz="2400"/>
              <a:t>, την επίγνωση του συνόλου και τον προσανατολισμό στην εξυπηρέτηση των συνανθρώπων. </a:t>
            </a:r>
          </a:p>
          <a:p>
            <a:pPr eaLnBrk="1" hangingPunct="1"/>
            <a:endParaRPr lang="en-US" altLang="el-G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42739405-7301-4015-8D87-7FA5455D2006}"/>
              </a:ext>
            </a:extLst>
          </p:cNvPr>
          <p:cNvGraphicFramePr>
            <a:graphicFrameLocks/>
          </p:cNvGraphicFramePr>
          <p:nvPr/>
        </p:nvGraphicFramePr>
        <p:xfrm>
          <a:off x="1454150" y="38101"/>
          <a:ext cx="9144000" cy="6811967"/>
        </p:xfrm>
        <a:graphic>
          <a:graphicData uri="http://schemas.openxmlformats.org/drawingml/2006/table">
            <a:tbl>
              <a:tblPr/>
              <a:tblGrid>
                <a:gridCol w="4959350">
                  <a:extLst>
                    <a:ext uri="{9D8B030D-6E8A-4147-A177-3AD203B41FA5}">
                      <a16:colId xmlns:a16="http://schemas.microsoft.com/office/drawing/2014/main" val="20000"/>
                    </a:ext>
                  </a:extLst>
                </a:gridCol>
                <a:gridCol w="4184650">
                  <a:extLst>
                    <a:ext uri="{9D8B030D-6E8A-4147-A177-3AD203B41FA5}">
                      <a16:colId xmlns:a16="http://schemas.microsoft.com/office/drawing/2014/main" val="20001"/>
                    </a:ext>
                  </a:extLst>
                </a:gridCol>
              </a:tblGrid>
              <a:tr h="36357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1"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Α. ΠΡΟΣΩΠΙΚΗ ΙΚΑΝΟΤΗΤΑ</a:t>
                      </a:r>
                      <a:endParaRPr kumimoji="0" lang="el-GR" sz="2000" b="1" i="0" u="none" strike="noStrike" cap="none" normalizeH="0" baseline="0" dirty="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1" i="0" u="none" strike="noStrike" cap="none" normalizeH="0" baseline="0">
                          <a:ln>
                            <a:noFill/>
                          </a:ln>
                          <a:solidFill>
                            <a:srgbClr val="000000"/>
                          </a:solidFill>
                          <a:effectLst/>
                          <a:latin typeface="Times New Roman" pitchFamily="18" charset="0"/>
                          <a:ea typeface="Arial Unicode MS" pitchFamily="34" charset="-128"/>
                          <a:cs typeface="Times New Roman" pitchFamily="18" charset="0"/>
                        </a:rPr>
                        <a:t>Β. ΚΟΙΝΩΝΙΚΗ ΙΚΑΝΟΤΗΤΑ</a:t>
                      </a:r>
                      <a:endParaRPr kumimoji="0" lang="el-GR" sz="20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357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1"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Α1. Αυτοεπίγνωση - Αυτογνωσία</a:t>
                      </a:r>
                      <a:endParaRPr kumimoji="0" lang="el-GR" sz="2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1" i="0" u="none" strike="noStrike" cap="none" normalizeH="0" baseline="0">
                          <a:ln>
                            <a:noFill/>
                          </a:ln>
                          <a:solidFill>
                            <a:srgbClr val="000000"/>
                          </a:solidFill>
                          <a:effectLst/>
                          <a:latin typeface="Times New Roman" pitchFamily="18" charset="0"/>
                          <a:ea typeface="Arial Unicode MS" pitchFamily="34" charset="-128"/>
                          <a:cs typeface="Times New Roman" pitchFamily="18" charset="0"/>
                        </a:rPr>
                        <a:t>Β.1. Ενσυναίσθηση</a:t>
                      </a:r>
                      <a:endParaRPr kumimoji="0" lang="el-GR" sz="20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1"/>
                  </a:ext>
                </a:extLst>
              </a:tr>
              <a:tr h="36198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0"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Α.1.1 Επίγνωση των συναισθημάτων</a:t>
                      </a:r>
                      <a:endParaRPr kumimoji="0" lang="el-GR" sz="2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0"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Β.1.1 Κατανόηση των άλλων </a:t>
                      </a:r>
                      <a:endParaRPr kumimoji="0" lang="el-GR" sz="2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2"/>
                  </a:ext>
                </a:extLst>
              </a:tr>
              <a:tr h="70110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0"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Α.1.2. </a:t>
                      </a:r>
                      <a:r>
                        <a:rPr kumimoji="0" lang="el-GR" sz="2000" b="0" i="0" u="none" strike="noStrike" cap="none" normalizeH="0" baseline="0">
                          <a:ln>
                            <a:noFill/>
                          </a:ln>
                          <a:solidFill>
                            <a:srgbClr val="000000"/>
                          </a:solidFill>
                          <a:effectLst/>
                          <a:latin typeface="Times New Roman" pitchFamily="18" charset="0"/>
                          <a:ea typeface="Arial Unicode MS" pitchFamily="34" charset="-128"/>
                          <a:cs typeface="Times New Roman" pitchFamily="18" charset="0"/>
                        </a:rPr>
                        <a:t>Ακριβής αυτό-αξιολόγηση </a:t>
                      </a:r>
                      <a:endParaRPr kumimoji="0" lang="el-GR" sz="2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0"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Β.1.2. Προσανατολισμός στην παροχή υπηρεσιών </a:t>
                      </a:r>
                      <a:endParaRPr kumimoji="0" lang="el-GR" sz="2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3"/>
                  </a:ext>
                </a:extLst>
              </a:tr>
              <a:tr h="70110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0"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Α.1.3 Αυτοπεποίθηση </a:t>
                      </a:r>
                      <a:endParaRPr kumimoji="0" lang="el-GR" sz="2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0"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Β.1.3. Ενίσχυση της ανάπτυξης των άλλων </a:t>
                      </a:r>
                      <a:endParaRPr kumimoji="0" lang="el-GR" sz="2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4"/>
                  </a:ext>
                </a:extLst>
              </a:tr>
              <a:tr h="70110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1"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Α2. Αυτορρύθμιση</a:t>
                      </a:r>
                      <a:endParaRPr kumimoji="0" lang="el-GR" sz="2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0"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Β.1.4. Σωστός χειρισμός της διαφορετικότητας </a:t>
                      </a:r>
                      <a:endParaRPr kumimoji="0" lang="el-GR" sz="2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5"/>
                  </a:ext>
                </a:extLst>
              </a:tr>
              <a:tr h="36357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0"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Α.2.1. Αυτοέλεγχος </a:t>
                      </a:r>
                      <a:endParaRPr kumimoji="0" lang="el-GR" sz="2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0"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Β.1.5. Πολιτική αντίληψη </a:t>
                      </a:r>
                      <a:endParaRPr kumimoji="0" lang="el-GR" sz="2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6"/>
                  </a:ext>
                </a:extLst>
              </a:tr>
              <a:tr h="36357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0"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Α.2.2. Αξιοπιστία </a:t>
                      </a:r>
                      <a:endParaRPr kumimoji="0" lang="el-GR" sz="2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1"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Β.2. Κοινωνικές Δεξιότητες</a:t>
                      </a:r>
                      <a:endParaRPr kumimoji="0" lang="el-GR" sz="2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7"/>
                  </a:ext>
                </a:extLst>
              </a:tr>
              <a:tr h="36198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0"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Α.2.3. Ευσυνειδησία </a:t>
                      </a:r>
                      <a:endParaRPr kumimoji="0" lang="el-GR" sz="2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0"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Β.2.1. Επιρροή </a:t>
                      </a:r>
                      <a:endParaRPr kumimoji="0" lang="el-GR" sz="2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8"/>
                  </a:ext>
                </a:extLst>
              </a:tr>
              <a:tr h="36357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0"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Α.2.4. Προσαρμοστικότητα </a:t>
                      </a:r>
                      <a:endParaRPr kumimoji="0" lang="el-GR" sz="2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0"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Β.2.2. Επικοινωνία</a:t>
                      </a:r>
                      <a:endParaRPr kumimoji="0" lang="el-GR" sz="2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9"/>
                  </a:ext>
                </a:extLst>
              </a:tr>
              <a:tr h="36357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0"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Α.2.5. Καινοτομία </a:t>
                      </a:r>
                      <a:endParaRPr kumimoji="0" lang="el-GR" sz="2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0"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Β.2.3. Ηγεσία </a:t>
                      </a:r>
                      <a:endParaRPr kumimoji="0" lang="el-GR" sz="2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0"/>
                  </a:ext>
                </a:extLst>
              </a:tr>
              <a:tr h="36357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1"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Α3. Κίνητρα Συμπεριφοράς</a:t>
                      </a:r>
                      <a:endParaRPr kumimoji="0" lang="el-GR" sz="2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0"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Β.2.4. Καταλυτική δράση </a:t>
                      </a:r>
                      <a:endParaRPr kumimoji="0" lang="el-GR" sz="2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11"/>
                  </a:ext>
                </a:extLst>
              </a:tr>
              <a:tr h="36357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0"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Α3.1 Τάση προς επίτευξη </a:t>
                      </a:r>
                      <a:endParaRPr kumimoji="0" lang="el-GR" sz="2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0"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Β.2.5. Χειρισμός διαφωνιών </a:t>
                      </a:r>
                      <a:endParaRPr kumimoji="0" lang="el-GR" sz="2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2"/>
                  </a:ext>
                </a:extLst>
              </a:tr>
              <a:tr h="36357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0"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Α.3.2. Δέσμευση </a:t>
                      </a:r>
                      <a:endParaRPr kumimoji="0" lang="el-GR" sz="2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0"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Β.2.6. Καλλιέργεια Δεσμών</a:t>
                      </a:r>
                      <a:endParaRPr kumimoji="0" lang="el-GR" sz="2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13"/>
                  </a:ext>
                </a:extLst>
              </a:tr>
              <a:tr h="36198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0"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Α.3.3. Πρωτοβουλία </a:t>
                      </a:r>
                      <a:endParaRPr kumimoji="0" lang="el-GR" sz="2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0"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Β.2.7. Σύμπραξη και συνεργασία</a:t>
                      </a:r>
                      <a:endParaRPr kumimoji="0" lang="el-GR" sz="2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4"/>
                  </a:ext>
                </a:extLst>
              </a:tr>
              <a:tr h="35055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0"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Α.3.4. Αισιοδοξία</a:t>
                      </a:r>
                      <a:endParaRPr kumimoji="0" lang="el-GR" sz="2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0"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Β.2.8. Ομαδικές ικανότητες </a:t>
                      </a:r>
                      <a:endParaRPr kumimoji="0" lang="el-GR" sz="2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a:extLst>
              <a:ext uri="{FF2B5EF4-FFF2-40B4-BE49-F238E27FC236}">
                <a16:creationId xmlns:a16="http://schemas.microsoft.com/office/drawing/2014/main" id="{D1CE72AC-F4E4-412E-A008-460B4382BFC0}"/>
              </a:ext>
            </a:extLst>
          </p:cNvPr>
          <p:cNvSpPr>
            <a:spLocks noGrp="1" noChangeArrowheads="1"/>
          </p:cNvSpPr>
          <p:nvPr>
            <p:ph type="title"/>
          </p:nvPr>
        </p:nvSpPr>
        <p:spPr>
          <a:xfrm>
            <a:off x="8001000" y="0"/>
            <a:ext cx="2667000" cy="1828800"/>
          </a:xfrm>
          <a:solidFill>
            <a:srgbClr val="FF6600"/>
          </a:solidFill>
        </p:spPr>
        <p:txBody>
          <a:bodyPr/>
          <a:lstStyle/>
          <a:p>
            <a:pPr eaLnBrk="1" hangingPunct="1"/>
            <a:r>
              <a:rPr lang="el-GR" altLang="el-GR" sz="2800"/>
              <a:t>Εννέα στρατηγικές</a:t>
            </a:r>
            <a:br>
              <a:rPr lang="el-GR" altLang="el-GR" sz="2800"/>
            </a:br>
            <a:r>
              <a:rPr lang="el-GR" altLang="el-GR" sz="2800"/>
              <a:t>για την</a:t>
            </a:r>
            <a:endParaRPr lang="en-US" altLang="el-GR" sz="2800"/>
          </a:p>
        </p:txBody>
      </p:sp>
      <p:sp>
        <p:nvSpPr>
          <p:cNvPr id="399363" name="AutoShape 3">
            <a:extLst>
              <a:ext uri="{FF2B5EF4-FFF2-40B4-BE49-F238E27FC236}">
                <a16:creationId xmlns:a16="http://schemas.microsoft.com/office/drawing/2014/main" id="{E9FC3964-CF00-4BF4-B1B7-93DC67888777}"/>
              </a:ext>
            </a:extLst>
          </p:cNvPr>
          <p:cNvSpPr>
            <a:spLocks noChangeArrowheads="1"/>
          </p:cNvSpPr>
          <p:nvPr/>
        </p:nvSpPr>
        <p:spPr bwMode="auto">
          <a:xfrm>
            <a:off x="1774826" y="404813"/>
            <a:ext cx="5197475" cy="533400"/>
          </a:xfrm>
          <a:prstGeom prst="bevel">
            <a:avLst>
              <a:gd name="adj" fmla="val 12500"/>
            </a:avLst>
          </a:prstGeom>
          <a:solidFill>
            <a:schemeClr val="bg1"/>
          </a:solidFill>
          <a:ln w="9525">
            <a:solidFill>
              <a:srgbClr val="FF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defTabSz="457200" eaLnBrk="0" fontAlgn="base" hangingPunct="0">
              <a:spcBef>
                <a:spcPct val="0"/>
              </a:spcBef>
              <a:spcAft>
                <a:spcPct val="0"/>
              </a:spcAft>
              <a:buNone/>
            </a:pPr>
            <a:r>
              <a:rPr lang="el-GR" altLang="el-G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rPr>
              <a:t>Πάρτε χρόνο για την αυτεπίγνωση</a:t>
            </a:r>
            <a:endParaRPr lang="en-US" altLang="el-G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endParaRPr>
          </a:p>
        </p:txBody>
      </p:sp>
      <p:sp>
        <p:nvSpPr>
          <p:cNvPr id="399364" name="AutoShape 4">
            <a:extLst>
              <a:ext uri="{FF2B5EF4-FFF2-40B4-BE49-F238E27FC236}">
                <a16:creationId xmlns:a16="http://schemas.microsoft.com/office/drawing/2014/main" id="{AF4276A5-2B9A-48C0-B68C-032AF8E96605}"/>
              </a:ext>
            </a:extLst>
          </p:cNvPr>
          <p:cNvSpPr>
            <a:spLocks noChangeArrowheads="1"/>
          </p:cNvSpPr>
          <p:nvPr/>
        </p:nvSpPr>
        <p:spPr bwMode="auto">
          <a:xfrm>
            <a:off x="1981201" y="990600"/>
            <a:ext cx="5197475" cy="533400"/>
          </a:xfrm>
          <a:prstGeom prst="bevel">
            <a:avLst>
              <a:gd name="adj" fmla="val 12500"/>
            </a:avLst>
          </a:prstGeom>
          <a:solidFill>
            <a:schemeClr val="bg1"/>
          </a:solidFill>
          <a:ln w="9525">
            <a:solidFill>
              <a:srgbClr val="0066CC"/>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defTabSz="457200" eaLnBrk="0" fontAlgn="base" hangingPunct="0">
              <a:spcBef>
                <a:spcPct val="0"/>
              </a:spcBef>
              <a:spcAft>
                <a:spcPct val="0"/>
              </a:spcAft>
              <a:buNone/>
            </a:pPr>
            <a:r>
              <a:rPr lang="el-GR" altLang="el-G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rPr>
              <a:t>Αναγνωρίστε και ονομάστε τα συναισθήματα</a:t>
            </a:r>
            <a:endParaRPr lang="en-US" altLang="el-G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endParaRPr>
          </a:p>
        </p:txBody>
      </p:sp>
      <p:sp>
        <p:nvSpPr>
          <p:cNvPr id="399365" name="AutoShape 5">
            <a:extLst>
              <a:ext uri="{FF2B5EF4-FFF2-40B4-BE49-F238E27FC236}">
                <a16:creationId xmlns:a16="http://schemas.microsoft.com/office/drawing/2014/main" id="{0342AEBC-B981-425E-AF38-9EB2DDC15BAC}"/>
              </a:ext>
            </a:extLst>
          </p:cNvPr>
          <p:cNvSpPr>
            <a:spLocks noChangeArrowheads="1"/>
          </p:cNvSpPr>
          <p:nvPr/>
        </p:nvSpPr>
        <p:spPr bwMode="auto">
          <a:xfrm>
            <a:off x="1981201" y="1676400"/>
            <a:ext cx="5197475" cy="533400"/>
          </a:xfrm>
          <a:prstGeom prst="bevel">
            <a:avLst>
              <a:gd name="adj" fmla="val 12500"/>
            </a:avLst>
          </a:prstGeom>
          <a:solidFill>
            <a:schemeClr val="bg1"/>
          </a:solidFill>
          <a:ln w="9525">
            <a:solidFill>
              <a:srgbClr val="FF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defTabSz="457200" eaLnBrk="0" fontAlgn="base" hangingPunct="0">
              <a:spcBef>
                <a:spcPct val="0"/>
              </a:spcBef>
              <a:spcAft>
                <a:spcPct val="0"/>
              </a:spcAft>
              <a:buNone/>
            </a:pPr>
            <a:r>
              <a:rPr lang="el-GR" altLang="el-G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rPr>
              <a:t>Κατανοήστε τις αιτίες τους</a:t>
            </a:r>
            <a:endParaRPr lang="en-US" altLang="el-G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endParaRPr>
          </a:p>
        </p:txBody>
      </p:sp>
      <p:sp>
        <p:nvSpPr>
          <p:cNvPr id="399366" name="AutoShape 6">
            <a:extLst>
              <a:ext uri="{FF2B5EF4-FFF2-40B4-BE49-F238E27FC236}">
                <a16:creationId xmlns:a16="http://schemas.microsoft.com/office/drawing/2014/main" id="{50C59B07-E4C3-4B43-92DE-5BED25803F89}"/>
              </a:ext>
            </a:extLst>
          </p:cNvPr>
          <p:cNvSpPr>
            <a:spLocks noChangeArrowheads="1"/>
          </p:cNvSpPr>
          <p:nvPr/>
        </p:nvSpPr>
        <p:spPr bwMode="auto">
          <a:xfrm>
            <a:off x="2005014" y="2286000"/>
            <a:ext cx="7900987" cy="533400"/>
          </a:xfrm>
          <a:prstGeom prst="bevel">
            <a:avLst>
              <a:gd name="adj" fmla="val 12500"/>
            </a:avLst>
          </a:prstGeom>
          <a:solidFill>
            <a:schemeClr val="bg1"/>
          </a:solidFill>
          <a:ln w="9525">
            <a:solidFill>
              <a:srgbClr val="0066CC"/>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defTabSz="457200" eaLnBrk="0" fontAlgn="base" hangingPunct="0">
              <a:spcBef>
                <a:spcPct val="0"/>
              </a:spcBef>
              <a:spcAft>
                <a:spcPct val="0"/>
              </a:spcAft>
              <a:buNone/>
            </a:pPr>
            <a:r>
              <a:rPr lang="el-GR" altLang="el-G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rPr>
              <a:t>Διακρίνεται μεταξύ συναισθημάτων και ανάγκης για δράση</a:t>
            </a:r>
            <a:endParaRPr lang="en-US" altLang="el-G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endParaRPr>
          </a:p>
        </p:txBody>
      </p:sp>
      <p:sp>
        <p:nvSpPr>
          <p:cNvPr id="399367" name="AutoShape 7">
            <a:extLst>
              <a:ext uri="{FF2B5EF4-FFF2-40B4-BE49-F238E27FC236}">
                <a16:creationId xmlns:a16="http://schemas.microsoft.com/office/drawing/2014/main" id="{F8CEAADA-D4AC-4B72-A4EB-EB11574CC0CF}"/>
              </a:ext>
            </a:extLst>
          </p:cNvPr>
          <p:cNvSpPr>
            <a:spLocks noChangeArrowheads="1"/>
          </p:cNvSpPr>
          <p:nvPr/>
        </p:nvSpPr>
        <p:spPr bwMode="auto">
          <a:xfrm>
            <a:off x="1981200" y="2895600"/>
            <a:ext cx="6172200" cy="533400"/>
          </a:xfrm>
          <a:prstGeom prst="bevel">
            <a:avLst>
              <a:gd name="adj" fmla="val 12500"/>
            </a:avLst>
          </a:prstGeom>
          <a:solidFill>
            <a:schemeClr val="bg1"/>
          </a:solidFill>
          <a:ln w="9525">
            <a:solidFill>
              <a:srgbClr val="FFCC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defTabSz="457200" eaLnBrk="0" fontAlgn="base" hangingPunct="0">
              <a:spcBef>
                <a:spcPct val="0"/>
              </a:spcBef>
              <a:spcAft>
                <a:spcPct val="0"/>
              </a:spcAft>
              <a:buNone/>
            </a:pPr>
            <a:r>
              <a:rPr lang="el-GR" altLang="el-G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rPr>
              <a:t>Μην πτοείστε αλλά εφαρμόστε</a:t>
            </a:r>
            <a:r>
              <a:rPr lang="en-US" altLang="el-G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rPr>
              <a:t> </a:t>
            </a:r>
            <a:r>
              <a:rPr lang="el-GR" altLang="el-G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rPr>
              <a:t>το </a:t>
            </a:r>
            <a:r>
              <a:rPr lang="en-US" altLang="el-G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rPr>
              <a:t>“learned optimism”</a:t>
            </a:r>
          </a:p>
        </p:txBody>
      </p:sp>
      <p:sp>
        <p:nvSpPr>
          <p:cNvPr id="399368" name="AutoShape 8">
            <a:extLst>
              <a:ext uri="{FF2B5EF4-FFF2-40B4-BE49-F238E27FC236}">
                <a16:creationId xmlns:a16="http://schemas.microsoft.com/office/drawing/2014/main" id="{506440B3-6FB5-493C-AD77-A4B9368A6191}"/>
              </a:ext>
            </a:extLst>
          </p:cNvPr>
          <p:cNvSpPr>
            <a:spLocks noChangeArrowheads="1"/>
          </p:cNvSpPr>
          <p:nvPr/>
        </p:nvSpPr>
        <p:spPr bwMode="auto">
          <a:xfrm>
            <a:off x="1847851" y="3429000"/>
            <a:ext cx="9001125" cy="609600"/>
          </a:xfrm>
          <a:prstGeom prst="bevel">
            <a:avLst>
              <a:gd name="adj" fmla="val 12500"/>
            </a:avLst>
          </a:prstGeom>
          <a:solidFill>
            <a:schemeClr val="bg1"/>
          </a:solidFill>
          <a:ln w="9525">
            <a:solidFill>
              <a:srgbClr val="FF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defTabSz="457200" eaLnBrk="0" fontAlgn="base" hangingPunct="0">
              <a:spcBef>
                <a:spcPct val="0"/>
              </a:spcBef>
              <a:spcAft>
                <a:spcPct val="0"/>
              </a:spcAft>
              <a:buNone/>
            </a:pPr>
            <a:r>
              <a:rPr lang="el-GR" altLang="el-G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rPr>
              <a:t>Διοικείστε το θυμό μέσω της εκμάθησης συμπεριφορών ή τεχνικές διάσπασης</a:t>
            </a:r>
            <a:endParaRPr lang="en-US" altLang="el-G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endParaRPr>
          </a:p>
        </p:txBody>
      </p:sp>
      <p:sp>
        <p:nvSpPr>
          <p:cNvPr id="399369" name="AutoShape 9">
            <a:extLst>
              <a:ext uri="{FF2B5EF4-FFF2-40B4-BE49-F238E27FC236}">
                <a16:creationId xmlns:a16="http://schemas.microsoft.com/office/drawing/2014/main" id="{DBDBE59F-C39F-4557-AD80-61EC4D8D9E64}"/>
              </a:ext>
            </a:extLst>
          </p:cNvPr>
          <p:cNvSpPr>
            <a:spLocks noChangeArrowheads="1"/>
          </p:cNvSpPr>
          <p:nvPr/>
        </p:nvSpPr>
        <p:spPr bwMode="auto">
          <a:xfrm>
            <a:off x="1981200" y="4191000"/>
            <a:ext cx="5486400" cy="533400"/>
          </a:xfrm>
          <a:prstGeom prst="bevel">
            <a:avLst>
              <a:gd name="adj" fmla="val 12500"/>
            </a:avLst>
          </a:prstGeom>
          <a:solidFill>
            <a:schemeClr val="bg1"/>
          </a:solidFill>
          <a:ln w="9525">
            <a:solidFill>
              <a:srgbClr val="0066CC"/>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defTabSz="457200" eaLnBrk="0" fontAlgn="base" hangingPunct="0">
              <a:spcBef>
                <a:spcPct val="0"/>
              </a:spcBef>
              <a:spcAft>
                <a:spcPct val="0"/>
              </a:spcAft>
              <a:buNone/>
            </a:pPr>
            <a:r>
              <a:rPr lang="el-GR" altLang="el-G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rPr>
              <a:t>Ακούστε τα μαθήματα για τα συναισθήματα</a:t>
            </a:r>
            <a:endParaRPr lang="en-US" altLang="el-G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endParaRPr>
          </a:p>
        </p:txBody>
      </p:sp>
      <p:sp>
        <p:nvSpPr>
          <p:cNvPr id="399370" name="AutoShape 10">
            <a:extLst>
              <a:ext uri="{FF2B5EF4-FFF2-40B4-BE49-F238E27FC236}">
                <a16:creationId xmlns:a16="http://schemas.microsoft.com/office/drawing/2014/main" id="{8D58A8E7-D09D-40EE-977D-C47A6D8A399D}"/>
              </a:ext>
            </a:extLst>
          </p:cNvPr>
          <p:cNvSpPr>
            <a:spLocks noChangeArrowheads="1"/>
          </p:cNvSpPr>
          <p:nvPr/>
        </p:nvSpPr>
        <p:spPr bwMode="auto">
          <a:xfrm>
            <a:off x="1981201" y="4724400"/>
            <a:ext cx="6994525" cy="685800"/>
          </a:xfrm>
          <a:prstGeom prst="bevel">
            <a:avLst>
              <a:gd name="adj" fmla="val 12500"/>
            </a:avLst>
          </a:prstGeom>
          <a:solidFill>
            <a:schemeClr val="bg1"/>
          </a:solidFill>
          <a:ln w="9525">
            <a:solidFill>
              <a:srgbClr val="FFCC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defTabSz="457200" eaLnBrk="0" fontAlgn="base" hangingPunct="0">
              <a:spcBef>
                <a:spcPct val="0"/>
              </a:spcBef>
              <a:spcAft>
                <a:spcPct val="0"/>
              </a:spcAft>
              <a:buNone/>
            </a:pPr>
            <a:r>
              <a:rPr lang="el-GR" altLang="el-G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rPr>
              <a:t>Χρησιμοποιείστε τα</a:t>
            </a:r>
            <a:r>
              <a:rPr lang="en-US" altLang="el-G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rPr>
              <a:t> “gut feelings” </a:t>
            </a:r>
            <a:r>
              <a:rPr lang="el-GR" altLang="el-G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rPr>
              <a:t>στη λήψη αποφάσεων</a:t>
            </a:r>
            <a:endParaRPr lang="en-US" altLang="el-GR" sz="24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endParaRPr>
          </a:p>
        </p:txBody>
      </p:sp>
      <p:sp>
        <p:nvSpPr>
          <p:cNvPr id="399371" name="AutoShape 11">
            <a:extLst>
              <a:ext uri="{FF2B5EF4-FFF2-40B4-BE49-F238E27FC236}">
                <a16:creationId xmlns:a16="http://schemas.microsoft.com/office/drawing/2014/main" id="{8C0A47C1-70EA-437B-A3B8-B38F34E38BD3}"/>
              </a:ext>
            </a:extLst>
          </p:cNvPr>
          <p:cNvSpPr>
            <a:spLocks noChangeArrowheads="1"/>
          </p:cNvSpPr>
          <p:nvPr/>
        </p:nvSpPr>
        <p:spPr bwMode="auto">
          <a:xfrm>
            <a:off x="1981200" y="5486400"/>
            <a:ext cx="5486400" cy="533400"/>
          </a:xfrm>
          <a:prstGeom prst="bevel">
            <a:avLst>
              <a:gd name="adj" fmla="val 12500"/>
            </a:avLst>
          </a:prstGeom>
          <a:solidFill>
            <a:schemeClr val="bg1"/>
          </a:solidFill>
          <a:ln w="9525">
            <a:solidFill>
              <a:srgbClr val="FF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defTabSz="457200" eaLnBrk="0" fontAlgn="base" hangingPunct="0">
              <a:spcBef>
                <a:spcPct val="0"/>
              </a:spcBef>
              <a:spcAft>
                <a:spcPct val="0"/>
              </a:spcAft>
              <a:buNone/>
            </a:pPr>
            <a:r>
              <a:rPr lang="el-GR" altLang="el-GR" sz="20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rPr>
              <a:t>Αναπτύξτε ικανότητες ακροάσης</a:t>
            </a:r>
            <a:endParaRPr lang="en-US" altLang="el-GR" sz="24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endParaRPr>
          </a:p>
        </p:txBody>
      </p:sp>
      <p:sp>
        <p:nvSpPr>
          <p:cNvPr id="618508" name="Rectangle 12">
            <a:extLst>
              <a:ext uri="{FF2B5EF4-FFF2-40B4-BE49-F238E27FC236}">
                <a16:creationId xmlns:a16="http://schemas.microsoft.com/office/drawing/2014/main" id="{63343EB3-74F5-4A85-A70F-AB4DB4129829}"/>
              </a:ext>
            </a:extLst>
          </p:cNvPr>
          <p:cNvSpPr>
            <a:spLocks noChangeArrowheads="1"/>
          </p:cNvSpPr>
          <p:nvPr/>
        </p:nvSpPr>
        <p:spPr bwMode="auto">
          <a:xfrm>
            <a:off x="7535863" y="5445125"/>
            <a:ext cx="2819400" cy="954088"/>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defTabSz="457200" eaLnBrk="0" fontAlgn="base" hangingPunct="0">
              <a:spcBef>
                <a:spcPct val="0"/>
              </a:spcBef>
              <a:spcAft>
                <a:spcPct val="0"/>
              </a:spcAft>
              <a:buNone/>
            </a:pPr>
            <a:r>
              <a:rPr lang="el-GR" altLang="el-GR" sz="28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rPr>
              <a:t>προαγωγή της </a:t>
            </a:r>
          </a:p>
          <a:p>
            <a:pPr algn="ctr" defTabSz="457200" eaLnBrk="0" fontAlgn="base" hangingPunct="0">
              <a:spcBef>
                <a:spcPct val="0"/>
              </a:spcBef>
              <a:spcAft>
                <a:spcPct val="0"/>
              </a:spcAft>
              <a:buNone/>
            </a:pPr>
            <a:r>
              <a:rPr lang="el-GR" altLang="el-GR" sz="280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rPr>
              <a:t>Σ. Ν.</a:t>
            </a:r>
            <a:endParaRPr lang="en-US" altLang="el-GR">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399363"/>
                                        </p:tgtEl>
                                        <p:attrNameLst>
                                          <p:attrName>style.visibility</p:attrName>
                                        </p:attrNameLst>
                                      </p:cBhvr>
                                      <p:to>
                                        <p:strVal val="visible"/>
                                      </p:to>
                                    </p:set>
                                    <p:anim to="" calcmode="lin" valueType="num">
                                      <p:cBhvr>
                                        <p:cTn id="7" dur="1" fill="hold"/>
                                        <p:tgtEl>
                                          <p:spTgt spid="399363"/>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99364"/>
                                        </p:tgtEl>
                                        <p:attrNameLst>
                                          <p:attrName>style.visibility</p:attrName>
                                        </p:attrNameLst>
                                      </p:cBhvr>
                                      <p:to>
                                        <p:strVal val="visible"/>
                                      </p:to>
                                    </p:set>
                                    <p:anim to="" calcmode="lin" valueType="num">
                                      <p:cBhvr>
                                        <p:cTn id="12" dur="1" fill="hold"/>
                                        <p:tgtEl>
                                          <p:spTgt spid="399364"/>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288" fill="hold" grpId="0" nodeType="clickEffect">
                                  <p:stCondLst>
                                    <p:cond delay="0"/>
                                  </p:stCondLst>
                                  <p:childTnLst>
                                    <p:set>
                                      <p:cBhvr>
                                        <p:cTn id="16" dur="1" fill="hold">
                                          <p:stCondLst>
                                            <p:cond delay="0"/>
                                          </p:stCondLst>
                                        </p:cTn>
                                        <p:tgtEl>
                                          <p:spTgt spid="399365"/>
                                        </p:tgtEl>
                                        <p:attrNameLst>
                                          <p:attrName>style.visibility</p:attrName>
                                        </p:attrNameLst>
                                      </p:cBhvr>
                                      <p:to>
                                        <p:strVal val="visible"/>
                                      </p:to>
                                    </p:set>
                                    <p:anim calcmode="lin" valueType="num">
                                      <p:cBhvr>
                                        <p:cTn id="17" dur="500" fill="hold"/>
                                        <p:tgtEl>
                                          <p:spTgt spid="399365"/>
                                        </p:tgtEl>
                                        <p:attrNameLst>
                                          <p:attrName>ppt_w</p:attrName>
                                        </p:attrNameLst>
                                      </p:cBhvr>
                                      <p:tavLst>
                                        <p:tav tm="0">
                                          <p:val>
                                            <p:strVal val="4/3*#ppt_w"/>
                                          </p:val>
                                        </p:tav>
                                        <p:tav tm="100000">
                                          <p:val>
                                            <p:strVal val="#ppt_w"/>
                                          </p:val>
                                        </p:tav>
                                      </p:tavLst>
                                    </p:anim>
                                    <p:anim calcmode="lin" valueType="num">
                                      <p:cBhvr>
                                        <p:cTn id="18" dur="500" fill="hold"/>
                                        <p:tgtEl>
                                          <p:spTgt spid="399365"/>
                                        </p:tgtEl>
                                        <p:attrNameLst>
                                          <p:attrName>ppt_h</p:attrName>
                                        </p:attrNameLst>
                                      </p:cBhvr>
                                      <p:tavLst>
                                        <p:tav tm="0">
                                          <p:val>
                                            <p:strVal val="4/3*#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399366"/>
                                        </p:tgtEl>
                                        <p:attrNameLst>
                                          <p:attrName>style.visibility</p:attrName>
                                        </p:attrNameLst>
                                      </p:cBhvr>
                                      <p:to>
                                        <p:strVal val="visible"/>
                                      </p:to>
                                    </p:set>
                                    <p:anim to="" calcmode="lin" valueType="num">
                                      <p:cBhvr>
                                        <p:cTn id="23" dur="1" fill="hold"/>
                                        <p:tgtEl>
                                          <p:spTgt spid="399366"/>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ntr" presetSubtype="0" fill="hold" grpId="0" nodeType="clickEffect">
                                  <p:stCondLst>
                                    <p:cond delay="0"/>
                                  </p:stCondLst>
                                  <p:childTnLst>
                                    <p:set>
                                      <p:cBhvr>
                                        <p:cTn id="27" dur="1" fill="hold">
                                          <p:stCondLst>
                                            <p:cond delay="499"/>
                                          </p:stCondLst>
                                        </p:cTn>
                                        <p:tgtEl>
                                          <p:spTgt spid="399367"/>
                                        </p:tgtEl>
                                        <p:attrNameLst>
                                          <p:attrName>style.visibility</p:attrName>
                                        </p:attrNameLst>
                                      </p:cBhvr>
                                      <p:to>
                                        <p:strVal val="visible"/>
                                      </p:to>
                                    </p:set>
                                    <p:anim to="" calcmode="lin" valueType="num">
                                      <p:cBhvr>
                                        <p:cTn id="28" dur="1" fill="hold"/>
                                        <p:tgtEl>
                                          <p:spTgt spid="399367"/>
                                        </p:tgtEl>
                                        <p:attrNameLst>
                                          <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4" presetClass="entr" presetSubtype="0" fill="hold" grpId="0" nodeType="clickEffect">
                                  <p:stCondLst>
                                    <p:cond delay="0"/>
                                  </p:stCondLst>
                                  <p:childTnLst>
                                    <p:set>
                                      <p:cBhvr>
                                        <p:cTn id="32" dur="1" fill="hold">
                                          <p:stCondLst>
                                            <p:cond delay="499"/>
                                          </p:stCondLst>
                                        </p:cTn>
                                        <p:tgtEl>
                                          <p:spTgt spid="399368"/>
                                        </p:tgtEl>
                                        <p:attrNameLst>
                                          <p:attrName>style.visibility</p:attrName>
                                        </p:attrNameLst>
                                      </p:cBhvr>
                                      <p:to>
                                        <p:strVal val="visible"/>
                                      </p:to>
                                    </p:set>
                                    <p:anim to="" calcmode="lin" valueType="num">
                                      <p:cBhvr>
                                        <p:cTn id="33" dur="1" fill="hold"/>
                                        <p:tgtEl>
                                          <p:spTgt spid="399368"/>
                                        </p:tgtEl>
                                        <p:attrNameLst>
                                          <p:attrName/>
                                        </p:attrNameLst>
                                      </p:cBhvr>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4" presetClass="entr" presetSubtype="0" fill="hold" grpId="0" nodeType="clickEffect">
                                  <p:stCondLst>
                                    <p:cond delay="0"/>
                                  </p:stCondLst>
                                  <p:childTnLst>
                                    <p:set>
                                      <p:cBhvr>
                                        <p:cTn id="37" dur="1" fill="hold">
                                          <p:stCondLst>
                                            <p:cond delay="499"/>
                                          </p:stCondLst>
                                        </p:cTn>
                                        <p:tgtEl>
                                          <p:spTgt spid="399369"/>
                                        </p:tgtEl>
                                        <p:attrNameLst>
                                          <p:attrName>style.visibility</p:attrName>
                                        </p:attrNameLst>
                                      </p:cBhvr>
                                      <p:to>
                                        <p:strVal val="visible"/>
                                      </p:to>
                                    </p:set>
                                    <p:anim to="" calcmode="lin" valueType="num">
                                      <p:cBhvr>
                                        <p:cTn id="38" dur="1" fill="hold"/>
                                        <p:tgtEl>
                                          <p:spTgt spid="399369"/>
                                        </p:tgtEl>
                                        <p:attrNameLst>
                                          <p:attrName/>
                                        </p:attrNameLst>
                                      </p:cBhvr>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4" presetClass="entr" presetSubtype="0" fill="hold" grpId="0" nodeType="clickEffect">
                                  <p:stCondLst>
                                    <p:cond delay="0"/>
                                  </p:stCondLst>
                                  <p:childTnLst>
                                    <p:set>
                                      <p:cBhvr>
                                        <p:cTn id="42" dur="1" fill="hold">
                                          <p:stCondLst>
                                            <p:cond delay="499"/>
                                          </p:stCondLst>
                                        </p:cTn>
                                        <p:tgtEl>
                                          <p:spTgt spid="399370"/>
                                        </p:tgtEl>
                                        <p:attrNameLst>
                                          <p:attrName>style.visibility</p:attrName>
                                        </p:attrNameLst>
                                      </p:cBhvr>
                                      <p:to>
                                        <p:strVal val="visible"/>
                                      </p:to>
                                    </p:set>
                                    <p:anim to="" calcmode="lin" valueType="num">
                                      <p:cBhvr>
                                        <p:cTn id="43" dur="1" fill="hold"/>
                                        <p:tgtEl>
                                          <p:spTgt spid="399370"/>
                                        </p:tgtEl>
                                        <p:attrNameLst>
                                          <p:attrName/>
                                        </p:attrNameLst>
                                      </p:cBhvr>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4" presetClass="entr" presetSubtype="0" fill="hold" grpId="0" nodeType="clickEffect">
                                  <p:stCondLst>
                                    <p:cond delay="0"/>
                                  </p:stCondLst>
                                  <p:childTnLst>
                                    <p:set>
                                      <p:cBhvr>
                                        <p:cTn id="47" dur="1" fill="hold">
                                          <p:stCondLst>
                                            <p:cond delay="499"/>
                                          </p:stCondLst>
                                        </p:cTn>
                                        <p:tgtEl>
                                          <p:spTgt spid="399371"/>
                                        </p:tgtEl>
                                        <p:attrNameLst>
                                          <p:attrName>style.visibility</p:attrName>
                                        </p:attrNameLst>
                                      </p:cBhvr>
                                      <p:to>
                                        <p:strVal val="visible"/>
                                      </p:to>
                                    </p:set>
                                    <p:anim to="" calcmode="lin" valueType="num">
                                      <p:cBhvr>
                                        <p:cTn id="48" dur="1" fill="hold"/>
                                        <p:tgtEl>
                                          <p:spTgt spid="39937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3" grpId="0" animBg="1" autoUpdateAnimBg="0"/>
      <p:bldP spid="399364" grpId="0" animBg="1" autoUpdateAnimBg="0"/>
      <p:bldP spid="399365" grpId="0" animBg="1" autoUpdateAnimBg="0"/>
      <p:bldP spid="399366" grpId="0" animBg="1" autoUpdateAnimBg="0"/>
      <p:bldP spid="399367" grpId="0" animBg="1" autoUpdateAnimBg="0"/>
      <p:bldP spid="399368" grpId="0" animBg="1" autoUpdateAnimBg="0"/>
      <p:bldP spid="399369" grpId="0" animBg="1" autoUpdateAnimBg="0"/>
      <p:bldP spid="399370" grpId="0" animBg="1" autoUpdateAnimBg="0"/>
      <p:bldP spid="399371"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a:extLst>
              <a:ext uri="{FF2B5EF4-FFF2-40B4-BE49-F238E27FC236}">
                <a16:creationId xmlns:a16="http://schemas.microsoft.com/office/drawing/2014/main" id="{88A02BD5-B01A-4FA4-B949-41772452E10F}"/>
              </a:ext>
            </a:extLst>
          </p:cNvPr>
          <p:cNvSpPr txBox="1">
            <a:spLocks noGrp="1"/>
          </p:cNvSpPr>
          <p:nvPr/>
        </p:nvSpPr>
        <p:spPr bwMode="auto">
          <a:xfrm>
            <a:off x="8077200" y="6245225"/>
            <a:ext cx="2286000" cy="476250"/>
          </a:xfrm>
          <a:prstGeom prst="rect">
            <a:avLst/>
          </a:prstGeom>
          <a:noFill/>
          <a:ln>
            <a:miter lim="800000"/>
            <a:headEnd/>
            <a:tailEnd/>
          </a:ln>
        </p:spPr>
        <p:txBody>
          <a:bodyPr anchor="b"/>
          <a:lstStyle>
            <a:lvl1pPr>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fontAlgn="base">
              <a:spcBef>
                <a:spcPct val="0"/>
              </a:spcBef>
              <a:spcAft>
                <a:spcPct val="0"/>
              </a:spcAft>
              <a:defRPr/>
            </a:pPr>
            <a:fld id="{9AF7EED2-498D-4DAA-8268-AF78260ADA79}" type="slidenum">
              <a:rPr lang="el-GR" altLang="en-US" sz="1400">
                <a:solidFill>
                  <a:srgbClr val="000000"/>
                </a:solidFill>
                <a:effectLst>
                  <a:outerShdw blurRad="38100" dist="38100" dir="2700000" algn="tl">
                    <a:srgbClr val="C0C0C0"/>
                  </a:outerShdw>
                </a:effectLst>
              </a:rPr>
              <a:pPr algn="r" fontAlgn="base">
                <a:spcBef>
                  <a:spcPct val="0"/>
                </a:spcBef>
                <a:spcAft>
                  <a:spcPct val="0"/>
                </a:spcAft>
                <a:defRPr/>
              </a:pPr>
              <a:t>49</a:t>
            </a:fld>
            <a:endParaRPr lang="el-GR" altLang="en-US" sz="1400">
              <a:solidFill>
                <a:srgbClr val="000000"/>
              </a:solidFill>
              <a:effectLst>
                <a:outerShdw blurRad="38100" dist="38100" dir="2700000" algn="tl">
                  <a:srgbClr val="C0C0C0"/>
                </a:outerShdw>
              </a:effectLst>
            </a:endParaRPr>
          </a:p>
        </p:txBody>
      </p:sp>
      <p:sp>
        <p:nvSpPr>
          <p:cNvPr id="338946" name="Rectangle 2">
            <a:extLst>
              <a:ext uri="{FF2B5EF4-FFF2-40B4-BE49-F238E27FC236}">
                <a16:creationId xmlns:a16="http://schemas.microsoft.com/office/drawing/2014/main" id="{003BCD23-CCAC-4C2D-ADF2-93E607DBA4A7}"/>
              </a:ext>
            </a:extLst>
          </p:cNvPr>
          <p:cNvSpPr>
            <a:spLocks noGrp="1" noRot="1" noChangeArrowheads="1"/>
          </p:cNvSpPr>
          <p:nvPr>
            <p:ph type="title" idx="4294967295"/>
          </p:nvPr>
        </p:nvSpPr>
        <p:spPr>
          <a:xfrm>
            <a:off x="2208213" y="333376"/>
            <a:ext cx="7772400" cy="633413"/>
          </a:xfrm>
        </p:spPr>
        <p:txBody>
          <a:bodyPr/>
          <a:lstStyle/>
          <a:p>
            <a:pPr eaLnBrk="1" hangingPunct="1">
              <a:defRPr/>
            </a:pPr>
            <a:br>
              <a:rPr lang="en-US" sz="3600" b="1">
                <a:effectLst>
                  <a:outerShdw blurRad="38100" dist="38100" dir="2700000" algn="tl">
                    <a:srgbClr val="C0C0C0"/>
                  </a:outerShdw>
                </a:effectLst>
              </a:rPr>
            </a:br>
            <a:r>
              <a:rPr lang="el-GR" sz="3600" b="1">
                <a:effectLst>
                  <a:outerShdw blurRad="38100" dist="38100" dir="2700000" algn="tl">
                    <a:srgbClr val="C0C0C0"/>
                  </a:outerShdw>
                </a:effectLst>
              </a:rPr>
              <a:t>Μπορείτε να γίνετε Ηγέτης</a:t>
            </a:r>
            <a:br>
              <a:rPr lang="el-GR" sz="4000" b="1">
                <a:effectLst>
                  <a:outerShdw blurRad="38100" dist="38100" dir="2700000" algn="tl">
                    <a:srgbClr val="C0C0C0"/>
                  </a:outerShdw>
                </a:effectLst>
              </a:rPr>
            </a:br>
            <a:endParaRPr lang="el-GR" sz="4000" b="1">
              <a:effectLst>
                <a:outerShdw blurRad="38100" dist="38100" dir="2700000" algn="tl">
                  <a:srgbClr val="C0C0C0"/>
                </a:outerShdw>
              </a:effectLst>
            </a:endParaRPr>
          </a:p>
        </p:txBody>
      </p:sp>
      <p:pic>
        <p:nvPicPr>
          <p:cNvPr id="620548" name="Picture 3">
            <a:extLst>
              <a:ext uri="{FF2B5EF4-FFF2-40B4-BE49-F238E27FC236}">
                <a16:creationId xmlns:a16="http://schemas.microsoft.com/office/drawing/2014/main" id="{531E01B2-7F93-4C09-9C12-41DA3D893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1196976"/>
            <a:ext cx="84963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a:extLst>
              <a:ext uri="{FF2B5EF4-FFF2-40B4-BE49-F238E27FC236}">
                <a16:creationId xmlns:a16="http://schemas.microsoft.com/office/drawing/2014/main" id="{A1D2EF6C-6CE3-4EC8-931B-C5A79930322C}"/>
              </a:ext>
            </a:extLst>
          </p:cNvPr>
          <p:cNvSpPr>
            <a:spLocks noGrp="1" noChangeArrowheads="1"/>
          </p:cNvSpPr>
          <p:nvPr>
            <p:ph type="title"/>
          </p:nvPr>
        </p:nvSpPr>
        <p:spPr/>
        <p:txBody>
          <a:bodyPr/>
          <a:lstStyle/>
          <a:p>
            <a:r>
              <a:rPr lang="el-GR" altLang="el-GR" sz="3600" b="1" dirty="0"/>
              <a:t>Οι Τρεις Κρίσιμες Ικανότητες του Ανθρώπου</a:t>
            </a:r>
          </a:p>
        </p:txBody>
      </p:sp>
      <p:sp>
        <p:nvSpPr>
          <p:cNvPr id="544771" name="Oval 4">
            <a:extLst>
              <a:ext uri="{FF2B5EF4-FFF2-40B4-BE49-F238E27FC236}">
                <a16:creationId xmlns:a16="http://schemas.microsoft.com/office/drawing/2014/main" id="{3EB099EE-CC9C-4EB4-9DDD-3A91FDC4564F}"/>
              </a:ext>
            </a:extLst>
          </p:cNvPr>
          <p:cNvSpPr>
            <a:spLocks noChangeArrowheads="1"/>
          </p:cNvSpPr>
          <p:nvPr/>
        </p:nvSpPr>
        <p:spPr bwMode="auto">
          <a:xfrm>
            <a:off x="4367214" y="1557339"/>
            <a:ext cx="4033837" cy="2592387"/>
          </a:xfrm>
          <a:prstGeom prst="ellipse">
            <a:avLst/>
          </a:prstGeom>
          <a:solidFill>
            <a:srgbClr val="00B8FF"/>
          </a:solidFill>
          <a:ln w="9525">
            <a:solidFill>
              <a:schemeClr val="tx1"/>
            </a:solidFill>
            <a:round/>
            <a:headEnd/>
            <a:tailEnd/>
          </a:ln>
        </p:spPr>
        <p:txBody>
          <a:bodyPr wrap="none" anchor="ctr"/>
          <a:lstStyle>
            <a:lvl1pPr>
              <a:lnSpc>
                <a:spcPct val="93000"/>
              </a:lnSpc>
              <a:spcBef>
                <a:spcPts val="800"/>
              </a:spcBef>
              <a:buClr>
                <a:srgbClr val="FFFFFF"/>
              </a:buClr>
              <a:buSzPct val="100000"/>
              <a:buFont typeface="Arial" panose="020B0604020202020204" pitchFamily="34" charset="0"/>
              <a:buChar char="•"/>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457200" fontAlgn="base">
              <a:spcBef>
                <a:spcPct val="0"/>
              </a:spcBef>
              <a:spcAft>
                <a:spcPct val="0"/>
              </a:spcAft>
              <a:buNone/>
            </a:pPr>
            <a:r>
              <a:rPr lang="el-GR" altLang="el-GR" sz="2800">
                <a:solidFill>
                  <a:srgbClr val="FFFF00"/>
                </a:solidFill>
              </a:rPr>
              <a:t>Σκέψου!</a:t>
            </a:r>
          </a:p>
          <a:p>
            <a:pPr algn="ctr" defTabSz="457200" fontAlgn="base">
              <a:spcBef>
                <a:spcPct val="0"/>
              </a:spcBef>
              <a:spcAft>
                <a:spcPct val="0"/>
              </a:spcAft>
              <a:buNone/>
            </a:pPr>
            <a:r>
              <a:rPr lang="el-GR" altLang="el-GR" sz="2800">
                <a:solidFill>
                  <a:srgbClr val="FFFF00"/>
                </a:solidFill>
              </a:rPr>
              <a:t>Γνωσιακή Νοημοσύνη</a:t>
            </a:r>
          </a:p>
          <a:p>
            <a:pPr algn="ctr" defTabSz="457200" fontAlgn="base">
              <a:spcBef>
                <a:spcPct val="0"/>
              </a:spcBef>
              <a:spcAft>
                <a:spcPct val="0"/>
              </a:spcAft>
              <a:buNone/>
            </a:pPr>
            <a:r>
              <a:rPr lang="el-GR" altLang="el-GR" sz="2800">
                <a:solidFill>
                  <a:srgbClr val="FFFF00"/>
                </a:solidFill>
              </a:rPr>
              <a:t>(</a:t>
            </a:r>
            <a:r>
              <a:rPr lang="en-US" altLang="el-GR" sz="2800">
                <a:solidFill>
                  <a:srgbClr val="FFFF00"/>
                </a:solidFill>
              </a:rPr>
              <a:t>Think!)</a:t>
            </a:r>
            <a:endParaRPr lang="el-GR" altLang="el-GR" sz="2800">
              <a:solidFill>
                <a:srgbClr val="FFFF00"/>
              </a:solidFill>
            </a:endParaRPr>
          </a:p>
        </p:txBody>
      </p:sp>
      <p:sp>
        <p:nvSpPr>
          <p:cNvPr id="544772" name="Oval 5">
            <a:extLst>
              <a:ext uri="{FF2B5EF4-FFF2-40B4-BE49-F238E27FC236}">
                <a16:creationId xmlns:a16="http://schemas.microsoft.com/office/drawing/2014/main" id="{9BA13B5D-0335-459A-857E-6DA0C845DA04}"/>
              </a:ext>
            </a:extLst>
          </p:cNvPr>
          <p:cNvSpPr>
            <a:spLocks noChangeArrowheads="1"/>
          </p:cNvSpPr>
          <p:nvPr/>
        </p:nvSpPr>
        <p:spPr bwMode="auto">
          <a:xfrm>
            <a:off x="2495550" y="3284539"/>
            <a:ext cx="3887788" cy="2447925"/>
          </a:xfrm>
          <a:prstGeom prst="ellipse">
            <a:avLst/>
          </a:prstGeom>
          <a:solidFill>
            <a:srgbClr val="99CC00"/>
          </a:solidFill>
          <a:ln w="9525">
            <a:solidFill>
              <a:schemeClr val="tx1"/>
            </a:solidFill>
            <a:round/>
            <a:headEnd/>
            <a:tailEnd/>
          </a:ln>
        </p:spPr>
        <p:txBody>
          <a:bodyPr wrap="none" anchor="ctr"/>
          <a:lstStyle>
            <a:lvl1pPr>
              <a:lnSpc>
                <a:spcPct val="93000"/>
              </a:lnSpc>
              <a:spcBef>
                <a:spcPts val="800"/>
              </a:spcBef>
              <a:buClr>
                <a:srgbClr val="FFFFFF"/>
              </a:buClr>
              <a:buSzPct val="100000"/>
              <a:buFont typeface="Arial" panose="020B0604020202020204" pitchFamily="34" charset="0"/>
              <a:buChar char="•"/>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457200" fontAlgn="base">
              <a:spcBef>
                <a:spcPct val="0"/>
              </a:spcBef>
              <a:spcAft>
                <a:spcPct val="0"/>
              </a:spcAft>
              <a:buNone/>
            </a:pPr>
            <a:r>
              <a:rPr lang="el-GR" altLang="el-GR" sz="2400">
                <a:solidFill>
                  <a:srgbClr val="CC0000"/>
                </a:solidFill>
              </a:rPr>
              <a:t>Αισθάνσου!</a:t>
            </a:r>
          </a:p>
          <a:p>
            <a:pPr algn="ctr" defTabSz="457200" fontAlgn="base">
              <a:spcBef>
                <a:spcPct val="0"/>
              </a:spcBef>
              <a:spcAft>
                <a:spcPct val="0"/>
              </a:spcAft>
              <a:buNone/>
            </a:pPr>
            <a:r>
              <a:rPr lang="el-GR" altLang="el-GR" sz="2400">
                <a:solidFill>
                  <a:srgbClr val="CC0000"/>
                </a:solidFill>
              </a:rPr>
              <a:t>Συναισθηματική Νοημοσύνη</a:t>
            </a:r>
            <a:endParaRPr lang="en-US" altLang="el-GR" sz="2400">
              <a:solidFill>
                <a:srgbClr val="CC0000"/>
              </a:solidFill>
            </a:endParaRPr>
          </a:p>
          <a:p>
            <a:pPr algn="ctr" defTabSz="457200" fontAlgn="base">
              <a:spcBef>
                <a:spcPct val="0"/>
              </a:spcBef>
              <a:spcAft>
                <a:spcPct val="0"/>
              </a:spcAft>
              <a:buNone/>
            </a:pPr>
            <a:r>
              <a:rPr lang="en-US" altLang="el-GR" sz="2400">
                <a:solidFill>
                  <a:srgbClr val="CC0000"/>
                </a:solidFill>
              </a:rPr>
              <a:t>(Feel!)</a:t>
            </a:r>
            <a:endParaRPr lang="el-GR" altLang="el-GR" sz="2400">
              <a:solidFill>
                <a:srgbClr val="CC0000"/>
              </a:solidFill>
            </a:endParaRPr>
          </a:p>
        </p:txBody>
      </p:sp>
      <p:sp>
        <p:nvSpPr>
          <p:cNvPr id="544773" name="Oval 6">
            <a:extLst>
              <a:ext uri="{FF2B5EF4-FFF2-40B4-BE49-F238E27FC236}">
                <a16:creationId xmlns:a16="http://schemas.microsoft.com/office/drawing/2014/main" id="{9C50DDED-A58D-44D8-99E8-59F79F2F9ACE}"/>
              </a:ext>
            </a:extLst>
          </p:cNvPr>
          <p:cNvSpPr>
            <a:spLocks noChangeArrowheads="1"/>
          </p:cNvSpPr>
          <p:nvPr/>
        </p:nvSpPr>
        <p:spPr bwMode="auto">
          <a:xfrm>
            <a:off x="6167438" y="3357564"/>
            <a:ext cx="4176712" cy="2879725"/>
          </a:xfrm>
          <a:prstGeom prst="ellipse">
            <a:avLst/>
          </a:prstGeom>
          <a:solidFill>
            <a:srgbClr val="FF0000"/>
          </a:solidFill>
          <a:ln w="9525">
            <a:solidFill>
              <a:schemeClr val="tx1"/>
            </a:solidFill>
            <a:round/>
            <a:headEnd/>
            <a:tailEnd/>
          </a:ln>
        </p:spPr>
        <p:txBody>
          <a:bodyPr wrap="none" anchor="ctr"/>
          <a:lstStyle>
            <a:lvl1pPr>
              <a:lnSpc>
                <a:spcPct val="93000"/>
              </a:lnSpc>
              <a:spcBef>
                <a:spcPts val="800"/>
              </a:spcBef>
              <a:buClr>
                <a:srgbClr val="FFFFFF"/>
              </a:buClr>
              <a:buSzPct val="100000"/>
              <a:buFont typeface="Arial" panose="020B0604020202020204" pitchFamily="34" charset="0"/>
              <a:buChar char="•"/>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457200" fontAlgn="base">
              <a:spcBef>
                <a:spcPct val="0"/>
              </a:spcBef>
              <a:spcAft>
                <a:spcPct val="0"/>
              </a:spcAft>
              <a:buNone/>
            </a:pPr>
            <a:r>
              <a:rPr lang="el-GR" altLang="el-GR" sz="2400">
                <a:solidFill>
                  <a:srgbClr val="00CC99"/>
                </a:solidFill>
              </a:rPr>
              <a:t>Δράσε!</a:t>
            </a:r>
          </a:p>
          <a:p>
            <a:pPr algn="ctr" defTabSz="457200" fontAlgn="base">
              <a:spcBef>
                <a:spcPct val="0"/>
              </a:spcBef>
              <a:spcAft>
                <a:spcPct val="0"/>
              </a:spcAft>
              <a:buNone/>
            </a:pPr>
            <a:r>
              <a:rPr lang="el-GR" altLang="el-GR" sz="2400">
                <a:solidFill>
                  <a:srgbClr val="00CC99"/>
                </a:solidFill>
              </a:rPr>
              <a:t>Συμπεριφορική Νοημοσύνη</a:t>
            </a:r>
            <a:endParaRPr lang="en-US" altLang="el-GR" sz="2400">
              <a:solidFill>
                <a:srgbClr val="00CC99"/>
              </a:solidFill>
            </a:endParaRPr>
          </a:p>
          <a:p>
            <a:pPr algn="ctr" defTabSz="457200" fontAlgn="base">
              <a:spcBef>
                <a:spcPct val="0"/>
              </a:spcBef>
              <a:spcAft>
                <a:spcPct val="0"/>
              </a:spcAft>
              <a:buNone/>
            </a:pPr>
            <a:r>
              <a:rPr lang="en-US" altLang="el-GR" sz="2400">
                <a:solidFill>
                  <a:srgbClr val="00CC99"/>
                </a:solidFill>
              </a:rPr>
              <a:t>(Act!)</a:t>
            </a:r>
            <a:endParaRPr lang="el-GR" altLang="el-GR" sz="2400">
              <a:solidFill>
                <a:srgbClr val="00CC99"/>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a:extLst>
              <a:ext uri="{FF2B5EF4-FFF2-40B4-BE49-F238E27FC236}">
                <a16:creationId xmlns:a16="http://schemas.microsoft.com/office/drawing/2014/main" id="{33C27DF3-0DFF-40EF-B35B-150292A3DADB}"/>
              </a:ext>
            </a:extLst>
          </p:cNvPr>
          <p:cNvSpPr txBox="1">
            <a:spLocks noGrp="1"/>
          </p:cNvSpPr>
          <p:nvPr/>
        </p:nvSpPr>
        <p:spPr bwMode="auto">
          <a:xfrm>
            <a:off x="8077200" y="6245225"/>
            <a:ext cx="2286000" cy="476250"/>
          </a:xfrm>
          <a:prstGeom prst="rect">
            <a:avLst/>
          </a:prstGeom>
          <a:noFill/>
          <a:ln>
            <a:miter lim="800000"/>
            <a:headEnd/>
            <a:tailEnd/>
          </a:ln>
        </p:spPr>
        <p:txBody>
          <a:bodyPr anchor="b"/>
          <a:lstStyle>
            <a:lvl1pPr>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fontAlgn="base">
              <a:spcBef>
                <a:spcPct val="0"/>
              </a:spcBef>
              <a:spcAft>
                <a:spcPct val="0"/>
              </a:spcAft>
              <a:defRPr/>
            </a:pPr>
            <a:fld id="{0CE8EE83-80B5-4B28-B71A-0F1E6A08B8D4}" type="slidenum">
              <a:rPr lang="el-GR" altLang="en-US" sz="1400">
                <a:solidFill>
                  <a:srgbClr val="000000"/>
                </a:solidFill>
                <a:effectLst>
                  <a:outerShdw blurRad="38100" dist="38100" dir="2700000" algn="tl">
                    <a:srgbClr val="C0C0C0"/>
                  </a:outerShdw>
                </a:effectLst>
              </a:rPr>
              <a:pPr algn="r" fontAlgn="base">
                <a:spcBef>
                  <a:spcPct val="0"/>
                </a:spcBef>
                <a:spcAft>
                  <a:spcPct val="0"/>
                </a:spcAft>
                <a:defRPr/>
              </a:pPr>
              <a:t>50</a:t>
            </a:fld>
            <a:endParaRPr lang="el-GR" altLang="en-US" sz="1400">
              <a:solidFill>
                <a:srgbClr val="000000"/>
              </a:solidFill>
              <a:effectLst>
                <a:outerShdw blurRad="38100" dist="38100" dir="2700000" algn="tl">
                  <a:srgbClr val="C0C0C0"/>
                </a:outerShdw>
              </a:effectLst>
            </a:endParaRPr>
          </a:p>
        </p:txBody>
      </p:sp>
      <p:sp>
        <p:nvSpPr>
          <p:cNvPr id="340994" name="Rectangle 2">
            <a:extLst>
              <a:ext uri="{FF2B5EF4-FFF2-40B4-BE49-F238E27FC236}">
                <a16:creationId xmlns:a16="http://schemas.microsoft.com/office/drawing/2014/main" id="{238B3CCB-1C5E-4BF1-96E6-9BDE02E9DE02}"/>
              </a:ext>
            </a:extLst>
          </p:cNvPr>
          <p:cNvSpPr>
            <a:spLocks noGrp="1" noRot="1" noChangeArrowheads="1"/>
          </p:cNvSpPr>
          <p:nvPr>
            <p:ph type="title" idx="4294967295"/>
          </p:nvPr>
        </p:nvSpPr>
        <p:spPr>
          <a:xfrm>
            <a:off x="2208213" y="188914"/>
            <a:ext cx="7772400" cy="922337"/>
          </a:xfrm>
        </p:spPr>
        <p:txBody>
          <a:bodyPr/>
          <a:lstStyle/>
          <a:p>
            <a:pPr eaLnBrk="1" hangingPunct="1">
              <a:defRPr/>
            </a:pPr>
            <a:r>
              <a:rPr lang="el-GR" sz="3600" b="1">
                <a:effectLst>
                  <a:outerShdw blurRad="38100" dist="38100" dir="2700000" algn="tl">
                    <a:srgbClr val="C0C0C0"/>
                  </a:outerShdw>
                </a:effectLst>
              </a:rPr>
              <a:t>Μπορείτε να γίνετε Ηγέτης</a:t>
            </a:r>
          </a:p>
        </p:txBody>
      </p:sp>
      <p:graphicFrame>
        <p:nvGraphicFramePr>
          <p:cNvPr id="622596" name="Object 3">
            <a:extLst>
              <a:ext uri="{FF2B5EF4-FFF2-40B4-BE49-F238E27FC236}">
                <a16:creationId xmlns:a16="http://schemas.microsoft.com/office/drawing/2014/main" id="{BE6AEF0E-1532-4797-99B8-9FC60E1206C0}"/>
              </a:ext>
            </a:extLst>
          </p:cNvPr>
          <p:cNvGraphicFramePr>
            <a:graphicFrameLocks noChangeAspect="1"/>
          </p:cNvGraphicFramePr>
          <p:nvPr/>
        </p:nvGraphicFramePr>
        <p:xfrm>
          <a:off x="2279650" y="1196976"/>
          <a:ext cx="7704138" cy="5267325"/>
        </p:xfrm>
        <a:graphic>
          <a:graphicData uri="http://schemas.openxmlformats.org/presentationml/2006/ole">
            <mc:AlternateContent xmlns:mc="http://schemas.openxmlformats.org/markup-compatibility/2006">
              <mc:Choice xmlns:v="urn:schemas-microsoft-com:vml" Requires="v">
                <p:oleObj spid="_x0000_s4100" name="Document" r:id="rId4" imgW="6175169" imgH="4059286" progId="Word.Document.8">
                  <p:embed/>
                </p:oleObj>
              </mc:Choice>
              <mc:Fallback>
                <p:oleObj name="Document" r:id="rId4" imgW="6175169" imgH="4059286" progId="Word.Document.8">
                  <p:embed/>
                  <p:pic>
                    <p:nvPicPr>
                      <p:cNvPr id="622596" name="Object 3">
                        <a:extLst>
                          <a:ext uri="{FF2B5EF4-FFF2-40B4-BE49-F238E27FC236}">
                            <a16:creationId xmlns:a16="http://schemas.microsoft.com/office/drawing/2014/main" id="{BE6AEF0E-1532-4797-99B8-9FC60E1206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9650" y="1196976"/>
                        <a:ext cx="7704138"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Content Placeholder 3">
            <a:extLst>
              <a:ext uri="{FF2B5EF4-FFF2-40B4-BE49-F238E27FC236}">
                <a16:creationId xmlns:a16="http://schemas.microsoft.com/office/drawing/2014/main" id="{98BF96A4-9B4D-45BC-8103-DAA54547A73E}"/>
              </a:ext>
            </a:extLst>
          </p:cNvPr>
          <p:cNvSpPr>
            <a:spLocks noGrp="1"/>
          </p:cNvSpPr>
          <p:nvPr>
            <p:ph idx="1"/>
          </p:nvPr>
        </p:nvSpPr>
        <p:spPr>
          <a:xfrm>
            <a:off x="1981201" y="500063"/>
            <a:ext cx="8228013" cy="5624512"/>
          </a:xfrm>
        </p:spPr>
        <p:txBody>
          <a:bodyPr/>
          <a:lstStyle/>
          <a:p>
            <a:pPr algn="ctr" eaLnBrk="1" hangingPunct="1">
              <a:buFont typeface="Wingdings 2" panose="05020102010507070707" pitchFamily="18" charset="2"/>
              <a:buNone/>
            </a:pPr>
            <a:r>
              <a:rPr lang="en-US" altLang="el-GR" sz="3600" dirty="0"/>
              <a:t>  </a:t>
            </a:r>
            <a:r>
              <a:rPr lang="el-GR" altLang="el-GR" sz="3600" dirty="0"/>
              <a:t>Οι ηγέτες εστιάζουν στα ήπια ζητήματα, στους ανθρώπους, στις αξίες, στο χαρακτήρα, στη δέσμευση, στο σκοπό. Σε όλα όσα υποτίθεται πως είναι πολύ αφηρημένα για να έχουν σημασία στον κόσμο των Δημοσίων Οργανισμών. Κι, όμως, αυτά αποτελούν την πρώτη και την τελευταία προτεραιότητα ενός σωστού ηγέτη. </a:t>
            </a:r>
          </a:p>
          <a:p>
            <a:pPr eaLnBrk="1" hangingPunct="1">
              <a:buFont typeface="Wingdings 2" panose="05020102010507070707" pitchFamily="18" charset="2"/>
              <a:buNone/>
            </a:pPr>
            <a:r>
              <a:rPr lang="en-US" altLang="el-GR" sz="3600" i="1" dirty="0"/>
              <a:t>Tom Peters</a:t>
            </a:r>
            <a:endParaRPr lang="el-GR" altLang="el-GR" sz="3600" i="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ext Box 1">
            <a:extLst>
              <a:ext uri="{FF2B5EF4-FFF2-40B4-BE49-F238E27FC236}">
                <a16:creationId xmlns:a16="http://schemas.microsoft.com/office/drawing/2014/main" id="{122DE2E6-06EA-44E5-82A5-3C4D98A31CE9}"/>
              </a:ext>
            </a:extLst>
          </p:cNvPr>
          <p:cNvSpPr txBox="1">
            <a:spLocks noChangeArrowheads="1"/>
          </p:cNvSpPr>
          <p:nvPr/>
        </p:nvSpPr>
        <p:spPr bwMode="auto">
          <a:xfrm>
            <a:off x="1981200" y="1524000"/>
            <a:ext cx="8229600" cy="4572000"/>
          </a:xfrm>
          <a:prstGeom prst="rect">
            <a:avLst/>
          </a:prstGeom>
          <a:solidFill>
            <a:schemeClr val="bg2">
              <a:lumMod val="40000"/>
              <a:lumOff val="60000"/>
            </a:schemeClr>
          </a:solidFill>
          <a:ln w="9525">
            <a:noFill/>
            <a:round/>
            <a:headEnd/>
            <a:tailEnd/>
          </a:ln>
        </p:spPr>
        <p:txBody>
          <a:bodyPr/>
          <a:lstStyle/>
          <a:p>
            <a:pPr marL="271463" indent="-271463" defTabSz="457200" fontAlgn="base">
              <a:spcBef>
                <a:spcPts val="600"/>
              </a:spcBef>
              <a:spcAft>
                <a:spcPct val="0"/>
              </a:spcAft>
              <a:buClr>
                <a:srgbClr val="F3A447"/>
              </a:buClr>
              <a:buSzPct val="85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600" dirty="0">
                <a:solidFill>
                  <a:srgbClr val="CC3300"/>
                </a:solidFill>
                <a:latin typeface="Constantia" pitchFamily="18" charset="0"/>
                <a:ea typeface="Arial Unicode MS" panose="020B0604020202020204" pitchFamily="34" charset="-128"/>
                <a:cs typeface="Arial Unicode MS" panose="020B0604020202020204" pitchFamily="34" charset="-128"/>
              </a:rPr>
              <a:t>  </a:t>
            </a:r>
            <a:r>
              <a:rPr lang="en-GB" sz="3200" dirty="0">
                <a:solidFill>
                  <a:srgbClr val="CC3300"/>
                </a:solidFill>
                <a:latin typeface="Comic Sans MS" pitchFamily="66" charset="0"/>
                <a:ea typeface="Arial Unicode MS" panose="020B0604020202020204" pitchFamily="34" charset="-128"/>
                <a:cs typeface="Arial Unicode MS" panose="020B0604020202020204" pitchFamily="34" charset="-128"/>
              </a:rPr>
              <a:t>“</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Δεν</a:t>
            </a:r>
            <a:r>
              <a:rPr lang="en-GB" sz="3200" b="1" dirty="0">
                <a:solidFill>
                  <a:srgbClr val="CC3300"/>
                </a:solidFill>
                <a:latin typeface="Comic Sans MS" pitchFamily="66" charset="0"/>
                <a:ea typeface="Arial Unicode MS" panose="020B0604020202020204" pitchFamily="34" charset="-128"/>
                <a:cs typeface="Arial Unicode MS" panose="020B0604020202020204" pitchFamily="34" charset="-128"/>
              </a:rPr>
              <a:t> </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υπάρχει</a:t>
            </a:r>
            <a:r>
              <a:rPr lang="en-GB" sz="3200" b="1" dirty="0">
                <a:solidFill>
                  <a:srgbClr val="CC3300"/>
                </a:solidFill>
                <a:latin typeface="Comic Sans MS" pitchFamily="66" charset="0"/>
                <a:ea typeface="Arial Unicode MS" panose="020B0604020202020204" pitchFamily="34" charset="-128"/>
                <a:cs typeface="Arial Unicode MS" panose="020B0604020202020204" pitchFamily="34" charset="-128"/>
              </a:rPr>
              <a:t> </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ασφαλής</a:t>
            </a:r>
            <a:r>
              <a:rPr lang="en-GB" sz="3200" b="1" dirty="0">
                <a:solidFill>
                  <a:srgbClr val="CC3300"/>
                </a:solidFill>
                <a:latin typeface="Comic Sans MS" pitchFamily="66" charset="0"/>
                <a:ea typeface="Arial Unicode MS" panose="020B0604020202020204" pitchFamily="34" charset="-128"/>
                <a:cs typeface="Arial Unicode MS" panose="020B0604020202020204" pitchFamily="34" charset="-128"/>
              </a:rPr>
              <a:t> </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τρόπος</a:t>
            </a:r>
            <a:r>
              <a:rPr lang="en-GB" sz="3200" b="1" dirty="0">
                <a:solidFill>
                  <a:srgbClr val="CC3300"/>
                </a:solidFill>
                <a:latin typeface="Comic Sans MS" pitchFamily="66" charset="0"/>
                <a:ea typeface="Arial Unicode MS" panose="020B0604020202020204" pitchFamily="34" charset="-128"/>
                <a:cs typeface="Arial Unicode MS" panose="020B0604020202020204" pitchFamily="34" charset="-128"/>
              </a:rPr>
              <a:t> </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να</a:t>
            </a:r>
            <a:r>
              <a:rPr lang="en-GB" sz="3200" b="1" dirty="0">
                <a:solidFill>
                  <a:srgbClr val="CC3300"/>
                </a:solidFill>
                <a:latin typeface="Comic Sans MS" pitchFamily="66" charset="0"/>
                <a:ea typeface="Arial Unicode MS" panose="020B0604020202020204" pitchFamily="34" charset="-128"/>
                <a:cs typeface="Arial Unicode MS" panose="020B0604020202020204" pitchFamily="34" charset="-128"/>
              </a:rPr>
              <a:t> </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είναι</a:t>
            </a:r>
            <a:r>
              <a:rPr lang="en-GB" sz="3200" b="1" dirty="0">
                <a:solidFill>
                  <a:srgbClr val="CC3300"/>
                </a:solidFill>
                <a:latin typeface="Comic Sans MS" pitchFamily="66" charset="0"/>
                <a:ea typeface="Arial Unicode MS" panose="020B0604020202020204" pitchFamily="34" charset="-128"/>
                <a:cs typeface="Arial Unicode MS" panose="020B0604020202020204" pitchFamily="34" charset="-128"/>
              </a:rPr>
              <a:t> </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κανείς</a:t>
            </a:r>
            <a:r>
              <a:rPr lang="en-GB" sz="3200" b="1" dirty="0">
                <a:solidFill>
                  <a:srgbClr val="CC3300"/>
                </a:solidFill>
                <a:latin typeface="Comic Sans MS" pitchFamily="66" charset="0"/>
                <a:ea typeface="Arial Unicode MS" panose="020B0604020202020204" pitchFamily="34" charset="-128"/>
                <a:cs typeface="Arial Unicode MS" panose="020B0604020202020204" pitchFamily="34" charset="-128"/>
              </a:rPr>
              <a:t> </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καλός</a:t>
            </a:r>
            <a:r>
              <a:rPr lang="en-GB" sz="3200" b="1" dirty="0">
                <a:solidFill>
                  <a:srgbClr val="CC3300"/>
                </a:solidFill>
                <a:latin typeface="Comic Sans MS" pitchFamily="66" charset="0"/>
                <a:ea typeface="Arial Unicode MS" panose="020B0604020202020204" pitchFamily="34" charset="-128"/>
                <a:cs typeface="Arial Unicode MS" panose="020B0604020202020204" pitchFamily="34" charset="-128"/>
              </a:rPr>
              <a:t> </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ηγέτης</a:t>
            </a:r>
            <a:r>
              <a:rPr lang="en-GB" sz="3200" b="1" dirty="0">
                <a:solidFill>
                  <a:srgbClr val="CC3300"/>
                </a:solidFill>
                <a:latin typeface="Comic Sans MS" pitchFamily="66" charset="0"/>
                <a:ea typeface="Arial Unicode MS" panose="020B0604020202020204" pitchFamily="34" charset="-128"/>
                <a:cs typeface="Arial Unicode MS" panose="020B0604020202020204" pitchFamily="34" charset="-128"/>
              </a:rPr>
              <a:t>. </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Δεν</a:t>
            </a:r>
            <a:r>
              <a:rPr lang="en-GB" sz="3200" b="1" dirty="0">
                <a:solidFill>
                  <a:srgbClr val="CC3300"/>
                </a:solidFill>
                <a:latin typeface="Comic Sans MS" pitchFamily="66" charset="0"/>
                <a:ea typeface="Arial Unicode MS" panose="020B0604020202020204" pitchFamily="34" charset="-128"/>
                <a:cs typeface="Arial Unicode MS" panose="020B0604020202020204" pitchFamily="34" charset="-128"/>
              </a:rPr>
              <a:t> </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κερδίζεις</a:t>
            </a:r>
            <a:r>
              <a:rPr lang="en-GB" sz="3200" b="1" dirty="0">
                <a:solidFill>
                  <a:srgbClr val="CC3300"/>
                </a:solidFill>
                <a:latin typeface="Comic Sans MS" pitchFamily="66" charset="0"/>
                <a:ea typeface="Arial Unicode MS" panose="020B0604020202020204" pitchFamily="34" charset="-128"/>
                <a:cs typeface="Arial Unicode MS" panose="020B0604020202020204" pitchFamily="34" charset="-128"/>
              </a:rPr>
              <a:t> </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συνέχεια</a:t>
            </a:r>
            <a:r>
              <a:rPr lang="en-GB" sz="3200" b="1" dirty="0">
                <a:solidFill>
                  <a:srgbClr val="CC3300"/>
                </a:solidFill>
                <a:latin typeface="Comic Sans MS" pitchFamily="66" charset="0"/>
                <a:ea typeface="Arial Unicode MS" panose="020B0604020202020204" pitchFamily="34" charset="-128"/>
                <a:cs typeface="Arial Unicode MS" panose="020B0604020202020204" pitchFamily="34" charset="-128"/>
              </a:rPr>
              <a:t> </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και</a:t>
            </a:r>
            <a:r>
              <a:rPr lang="en-GB" sz="3200" b="1" dirty="0">
                <a:solidFill>
                  <a:srgbClr val="CC3300"/>
                </a:solidFill>
                <a:latin typeface="Comic Sans MS" pitchFamily="66" charset="0"/>
                <a:ea typeface="Arial Unicode MS" panose="020B0604020202020204" pitchFamily="34" charset="-128"/>
                <a:cs typeface="Arial Unicode MS" panose="020B0604020202020204" pitchFamily="34" charset="-128"/>
              </a:rPr>
              <a:t> </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πρέπει</a:t>
            </a:r>
            <a:r>
              <a:rPr lang="en-GB" sz="3200" b="1" dirty="0">
                <a:solidFill>
                  <a:srgbClr val="CC3300"/>
                </a:solidFill>
                <a:latin typeface="Comic Sans MS" pitchFamily="66" charset="0"/>
                <a:ea typeface="Arial Unicode MS" panose="020B0604020202020204" pitchFamily="34" charset="-128"/>
                <a:cs typeface="Arial Unicode MS" panose="020B0604020202020204" pitchFamily="34" charset="-128"/>
              </a:rPr>
              <a:t> </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να</a:t>
            </a:r>
            <a:r>
              <a:rPr lang="en-GB" sz="3200" b="1" dirty="0">
                <a:solidFill>
                  <a:srgbClr val="CC3300"/>
                </a:solidFill>
                <a:latin typeface="Comic Sans MS" pitchFamily="66" charset="0"/>
                <a:ea typeface="Arial Unicode MS" panose="020B0604020202020204" pitchFamily="34" charset="-128"/>
                <a:cs typeface="Arial Unicode MS" panose="020B0604020202020204" pitchFamily="34" charset="-128"/>
              </a:rPr>
              <a:t> </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μάθεις</a:t>
            </a:r>
            <a:r>
              <a:rPr lang="en-GB" sz="3200" b="1" dirty="0">
                <a:solidFill>
                  <a:srgbClr val="CC3300"/>
                </a:solidFill>
                <a:latin typeface="Comic Sans MS" pitchFamily="66" charset="0"/>
                <a:ea typeface="Arial Unicode MS" panose="020B0604020202020204" pitchFamily="34" charset="-128"/>
                <a:cs typeface="Arial Unicode MS" panose="020B0604020202020204" pitchFamily="34" charset="-128"/>
              </a:rPr>
              <a:t> </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ότι</a:t>
            </a:r>
            <a:r>
              <a:rPr lang="en-GB" sz="3200" b="1" dirty="0">
                <a:solidFill>
                  <a:srgbClr val="CC3300"/>
                </a:solidFill>
                <a:latin typeface="Comic Sans MS" pitchFamily="66" charset="0"/>
                <a:ea typeface="Arial Unicode MS" panose="020B0604020202020204" pitchFamily="34" charset="-128"/>
                <a:cs typeface="Arial Unicode MS" panose="020B0604020202020204" pitchFamily="34" charset="-128"/>
              </a:rPr>
              <a:t> η </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αποτυχία</a:t>
            </a:r>
            <a:r>
              <a:rPr lang="en-GB" sz="3200" b="1" dirty="0">
                <a:solidFill>
                  <a:srgbClr val="CC3300"/>
                </a:solidFill>
                <a:latin typeface="Comic Sans MS" pitchFamily="66" charset="0"/>
                <a:ea typeface="Arial Unicode MS" panose="020B0604020202020204" pitchFamily="34" charset="-128"/>
                <a:cs typeface="Arial Unicode MS" panose="020B0604020202020204" pitchFamily="34" charset="-128"/>
              </a:rPr>
              <a:t> </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είναι</a:t>
            </a:r>
            <a:r>
              <a:rPr lang="en-GB" sz="3200" b="1" dirty="0">
                <a:solidFill>
                  <a:srgbClr val="CC3300"/>
                </a:solidFill>
                <a:latin typeface="Comic Sans MS" pitchFamily="66" charset="0"/>
                <a:ea typeface="Arial Unicode MS" panose="020B0604020202020204" pitchFamily="34" charset="-128"/>
                <a:cs typeface="Arial Unicode MS" panose="020B0604020202020204" pitchFamily="34" charset="-128"/>
              </a:rPr>
              <a:t> </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μέσα</a:t>
            </a:r>
            <a:r>
              <a:rPr lang="en-GB" sz="3200" b="1" dirty="0">
                <a:solidFill>
                  <a:srgbClr val="CC3300"/>
                </a:solidFill>
                <a:latin typeface="Comic Sans MS" pitchFamily="66" charset="0"/>
                <a:ea typeface="Arial Unicode MS" panose="020B0604020202020204" pitchFamily="34" charset="-128"/>
                <a:cs typeface="Arial Unicode MS" panose="020B0604020202020204" pitchFamily="34" charset="-128"/>
              </a:rPr>
              <a:t> </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στο</a:t>
            </a:r>
            <a:r>
              <a:rPr lang="en-GB" sz="3200" b="1" dirty="0">
                <a:solidFill>
                  <a:srgbClr val="CC3300"/>
                </a:solidFill>
                <a:latin typeface="Comic Sans MS" pitchFamily="66" charset="0"/>
                <a:ea typeface="Arial Unicode MS" panose="020B0604020202020204" pitchFamily="34" charset="-128"/>
                <a:cs typeface="Arial Unicode MS" panose="020B0604020202020204" pitchFamily="34" charset="-128"/>
              </a:rPr>
              <a:t> </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παιχνίδι</a:t>
            </a:r>
            <a:r>
              <a:rPr lang="en-GB" sz="3200" b="1" dirty="0">
                <a:solidFill>
                  <a:srgbClr val="CC3300"/>
                </a:solidFill>
                <a:latin typeface="Comic Sans MS" pitchFamily="66" charset="0"/>
                <a:ea typeface="Arial Unicode MS" panose="020B0604020202020204" pitchFamily="34" charset="-128"/>
                <a:cs typeface="Arial Unicode MS" panose="020B0604020202020204" pitchFamily="34" charset="-128"/>
              </a:rPr>
              <a:t> </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της</a:t>
            </a:r>
            <a:r>
              <a:rPr lang="en-GB" sz="3200" b="1" dirty="0">
                <a:solidFill>
                  <a:srgbClr val="CC3300"/>
                </a:solidFill>
                <a:latin typeface="Comic Sans MS" pitchFamily="66" charset="0"/>
                <a:ea typeface="Arial Unicode MS" panose="020B0604020202020204" pitchFamily="34" charset="-128"/>
                <a:cs typeface="Arial Unicode MS" panose="020B0604020202020204" pitchFamily="34" charset="-128"/>
              </a:rPr>
              <a:t> </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ηγεσίας</a:t>
            </a:r>
            <a:r>
              <a:rPr lang="en-GB" sz="3200" b="1" dirty="0">
                <a:solidFill>
                  <a:srgbClr val="CC3300"/>
                </a:solidFill>
                <a:latin typeface="Comic Sans MS" pitchFamily="66" charset="0"/>
                <a:ea typeface="Arial Unicode MS" panose="020B0604020202020204" pitchFamily="34" charset="-128"/>
                <a:cs typeface="Arial Unicode MS" panose="020B0604020202020204" pitchFamily="34" charset="-128"/>
              </a:rPr>
              <a:t> – </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αρκεί</a:t>
            </a:r>
            <a:r>
              <a:rPr lang="en-GB" sz="3200" b="1" dirty="0">
                <a:solidFill>
                  <a:srgbClr val="CC3300"/>
                </a:solidFill>
                <a:latin typeface="Comic Sans MS" pitchFamily="66" charset="0"/>
                <a:ea typeface="Arial Unicode MS" panose="020B0604020202020204" pitchFamily="34" charset="-128"/>
                <a:cs typeface="Arial Unicode MS" panose="020B0604020202020204" pitchFamily="34" charset="-128"/>
              </a:rPr>
              <a:t> </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να</a:t>
            </a:r>
            <a:r>
              <a:rPr lang="en-GB" sz="3200" b="1" dirty="0">
                <a:solidFill>
                  <a:srgbClr val="CC3300"/>
                </a:solidFill>
                <a:latin typeface="Comic Sans MS" pitchFamily="66" charset="0"/>
                <a:ea typeface="Arial Unicode MS" panose="020B0604020202020204" pitchFamily="34" charset="-128"/>
                <a:cs typeface="Arial Unicode MS" panose="020B0604020202020204" pitchFamily="34" charset="-128"/>
              </a:rPr>
              <a:t> </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μην</a:t>
            </a:r>
            <a:r>
              <a:rPr lang="en-GB" sz="3200" b="1" dirty="0">
                <a:solidFill>
                  <a:srgbClr val="CC3300"/>
                </a:solidFill>
                <a:latin typeface="Comic Sans MS" pitchFamily="66" charset="0"/>
                <a:ea typeface="Arial Unicode MS" panose="020B0604020202020204" pitchFamily="34" charset="-128"/>
                <a:cs typeface="Arial Unicode MS" panose="020B0604020202020204" pitchFamily="34" charset="-128"/>
              </a:rPr>
              <a:t> </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κάνεις</a:t>
            </a:r>
            <a:r>
              <a:rPr lang="en-GB" sz="3200" b="1" dirty="0">
                <a:solidFill>
                  <a:srgbClr val="CC3300"/>
                </a:solidFill>
                <a:latin typeface="Comic Sans MS" pitchFamily="66" charset="0"/>
                <a:ea typeface="Arial Unicode MS" panose="020B0604020202020204" pitchFamily="34" charset="-128"/>
                <a:cs typeface="Arial Unicode MS" panose="020B0604020202020204" pitchFamily="34" charset="-128"/>
              </a:rPr>
              <a:t> </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το</a:t>
            </a:r>
            <a:r>
              <a:rPr lang="en-GB" sz="3200" b="1" dirty="0">
                <a:solidFill>
                  <a:srgbClr val="CC3300"/>
                </a:solidFill>
                <a:latin typeface="Comic Sans MS" pitchFamily="66" charset="0"/>
                <a:ea typeface="Arial Unicode MS" panose="020B0604020202020204" pitchFamily="34" charset="-128"/>
                <a:cs typeface="Arial Unicode MS" panose="020B0604020202020204" pitchFamily="34" charset="-128"/>
              </a:rPr>
              <a:t> </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ίδιο</a:t>
            </a:r>
            <a:r>
              <a:rPr lang="en-GB" sz="3200" b="1" dirty="0">
                <a:solidFill>
                  <a:srgbClr val="CC3300"/>
                </a:solidFill>
                <a:latin typeface="Comic Sans MS" pitchFamily="66" charset="0"/>
                <a:ea typeface="Arial Unicode MS" panose="020B0604020202020204" pitchFamily="34" charset="-128"/>
                <a:cs typeface="Arial Unicode MS" panose="020B0604020202020204" pitchFamily="34" charset="-128"/>
              </a:rPr>
              <a:t> </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λάθος</a:t>
            </a:r>
            <a:r>
              <a:rPr lang="en-GB" sz="3200" b="1" dirty="0">
                <a:solidFill>
                  <a:srgbClr val="CC3300"/>
                </a:solidFill>
                <a:latin typeface="Comic Sans MS" pitchFamily="66" charset="0"/>
                <a:ea typeface="Arial Unicode MS" panose="020B0604020202020204" pitchFamily="34" charset="-128"/>
                <a:cs typeface="Arial Unicode MS" panose="020B0604020202020204" pitchFamily="34" charset="-128"/>
              </a:rPr>
              <a:t> </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δύο</a:t>
            </a:r>
            <a:r>
              <a:rPr lang="en-GB" sz="3200" b="1" dirty="0">
                <a:solidFill>
                  <a:srgbClr val="CC3300"/>
                </a:solidFill>
                <a:latin typeface="Comic Sans MS" pitchFamily="66" charset="0"/>
                <a:ea typeface="Arial Unicode MS" panose="020B0604020202020204" pitchFamily="34" charset="-128"/>
                <a:cs typeface="Arial Unicode MS" panose="020B0604020202020204" pitchFamily="34" charset="-128"/>
              </a:rPr>
              <a:t> </a:t>
            </a:r>
            <a:r>
              <a:rPr lang="en-GB" sz="3200" b="1" dirty="0" err="1">
                <a:solidFill>
                  <a:srgbClr val="CC3300"/>
                </a:solidFill>
                <a:latin typeface="Comic Sans MS" pitchFamily="66" charset="0"/>
                <a:ea typeface="Arial Unicode MS" panose="020B0604020202020204" pitchFamily="34" charset="-128"/>
                <a:cs typeface="Arial Unicode MS" panose="020B0604020202020204" pitchFamily="34" charset="-128"/>
              </a:rPr>
              <a:t>φορές</a:t>
            </a:r>
            <a:r>
              <a:rPr lang="en-GB" sz="3200" dirty="0">
                <a:solidFill>
                  <a:srgbClr val="CC3300"/>
                </a:solidFill>
                <a:latin typeface="Comic Sans MS" pitchFamily="66" charset="0"/>
                <a:ea typeface="Arial Unicode MS" panose="020B0604020202020204" pitchFamily="34" charset="-128"/>
                <a:cs typeface="Arial Unicode MS" panose="020B0604020202020204" pitchFamily="34" charset="-128"/>
              </a:rPr>
              <a:t>”</a:t>
            </a:r>
          </a:p>
          <a:p>
            <a:pPr marL="271463" indent="-271463" defTabSz="457200" fontAlgn="base">
              <a:spcBef>
                <a:spcPts val="600"/>
              </a:spcBef>
              <a:spcAft>
                <a:spcPct val="0"/>
              </a:spcAft>
              <a:buClr>
                <a:srgbClr val="F3A447"/>
              </a:buClr>
              <a:buSzPct val="85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dirty="0">
                <a:solidFill>
                  <a:srgbClr val="CC3300"/>
                </a:solidFill>
                <a:latin typeface="Comic Sans MS" pitchFamily="66" charset="0"/>
                <a:ea typeface="Arial Unicode MS" panose="020B0604020202020204" pitchFamily="34" charset="-128"/>
                <a:cs typeface="Arial Unicode MS" panose="020B0604020202020204" pitchFamily="34" charset="-128"/>
              </a:rPr>
              <a:t>						</a:t>
            </a:r>
            <a:r>
              <a:rPr lang="en-GB" sz="3200" b="1" dirty="0">
                <a:solidFill>
                  <a:srgbClr val="FFFFFF"/>
                </a:solidFill>
                <a:latin typeface="Comic Sans MS" pitchFamily="66" charset="0"/>
                <a:ea typeface="Arial Unicode MS" panose="020B0604020202020204" pitchFamily="34" charset="-128"/>
                <a:cs typeface="Arial Unicode MS" panose="020B0604020202020204" pitchFamily="34" charset="-128"/>
              </a:rPr>
              <a:t>Colin Marshall</a:t>
            </a:r>
          </a:p>
          <a:p>
            <a:pPr marL="271463" indent="-271463" defTabSz="457200" fontAlgn="base">
              <a:spcBef>
                <a:spcPts val="600"/>
              </a:spcBef>
              <a:spcAft>
                <a:spcPct val="0"/>
              </a:spcAft>
              <a:buClr>
                <a:srgbClr val="F3A447"/>
              </a:buClr>
              <a:buSzPct val="8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3200" b="1" dirty="0">
              <a:solidFill>
                <a:srgbClr val="FFFFFF"/>
              </a:solidFill>
              <a:latin typeface="Comic Sans MS" pitchFamily="66" charset="0"/>
              <a:ea typeface="Arial Unicode MS" panose="020B0604020202020204" pitchFamily="34" charset="-128"/>
              <a:cs typeface="Arial Unicode MS" panose="020B0604020202020204" pitchFamily="34" charset="-128"/>
            </a:endParaRPr>
          </a:p>
        </p:txBody>
      </p:sp>
      <p:grpSp>
        <p:nvGrpSpPr>
          <p:cNvPr id="2" name="Group 2">
            <a:extLst>
              <a:ext uri="{FF2B5EF4-FFF2-40B4-BE49-F238E27FC236}">
                <a16:creationId xmlns:a16="http://schemas.microsoft.com/office/drawing/2014/main" id="{1FF84459-9D7E-4426-84E4-9F3C67CA41F5}"/>
              </a:ext>
            </a:extLst>
          </p:cNvPr>
          <p:cNvGrpSpPr>
            <a:grpSpLocks/>
          </p:cNvGrpSpPr>
          <p:nvPr/>
        </p:nvGrpSpPr>
        <p:grpSpPr bwMode="auto">
          <a:xfrm>
            <a:off x="1974851" y="146051"/>
            <a:ext cx="8240713" cy="1230313"/>
            <a:chOff x="284" y="92"/>
            <a:chExt cx="5191" cy="775"/>
          </a:xfrm>
        </p:grpSpPr>
        <p:pic>
          <p:nvPicPr>
            <p:cNvPr id="627716" name="Picture 3">
              <a:extLst>
                <a:ext uri="{FF2B5EF4-FFF2-40B4-BE49-F238E27FC236}">
                  <a16:creationId xmlns:a16="http://schemas.microsoft.com/office/drawing/2014/main" id="{2C23988B-C2F2-4D47-ACB4-44DE78275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 y="92"/>
              <a:ext cx="5192"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27717" name="Text Box 4">
              <a:extLst>
                <a:ext uri="{FF2B5EF4-FFF2-40B4-BE49-F238E27FC236}">
                  <a16:creationId xmlns:a16="http://schemas.microsoft.com/office/drawing/2014/main" id="{B11DA28A-E58D-4562-B1D6-FAD3175FE1A9}"/>
                </a:ext>
              </a:extLst>
            </p:cNvPr>
            <p:cNvSpPr txBox="1">
              <a:spLocks noChangeArrowheads="1"/>
            </p:cNvSpPr>
            <p:nvPr/>
          </p:nvSpPr>
          <p:spPr bwMode="auto">
            <a:xfrm>
              <a:off x="284" y="92"/>
              <a:ext cx="5192"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457200" fontAlgn="base">
                <a:lnSpc>
                  <a:spcPct val="93000"/>
                </a:lnSpc>
                <a:spcBef>
                  <a:spcPct val="0"/>
                </a:spcBef>
                <a:spcAft>
                  <a:spcPct val="0"/>
                </a:spcAft>
                <a:buClr>
                  <a:srgbClr val="FFFFFF"/>
                </a:buClr>
                <a:buSzPct val="100000"/>
              </a:pPr>
              <a:endParaRPr lang="el-GR" altLang="el-GR">
                <a:solidFill>
                  <a:prstClr val="black"/>
                </a:solidFill>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100000">
                                          <p:val>
                                            <p:strVal val="0-#ppt_w/2"/>
                                          </p:val>
                                        </p:tav>
                                        <p:tav>
                                          <p:val>
                                            <p:strVal val="#ppt_x"/>
                                          </p:val>
                                        </p:tav>
                                      </p:tavLst>
                                    </p:anim>
                                    <p:anim calcmode="lin" valueType="num">
                                      <p:cBhvr>
                                        <p:cTn id="8" dur="500" fill="hold"/>
                                        <p:tgtEl>
                                          <p:spTgt spid="2"/>
                                        </p:tgtEl>
                                        <p:attrNameLst>
                                          <p:attrName>ppt_y</p:attrName>
                                        </p:attrNameLst>
                                      </p:cBhvr>
                                      <p:tavLst>
                                        <p:tav tm="100000">
                                          <p:val>
                                            <p:strVal val="#ppt_y"/>
                                          </p:val>
                                        </p:tav>
                                        <p:tav>
                                          <p:val>
                                            <p:strVal val="#ppt_y"/>
                                          </p:val>
                                        </p:tav>
                                      </p:tavLst>
                                    </p:anim>
                                  </p:childTnLst>
                                </p:cTn>
                              </p:par>
                            </p:childTnLst>
                          </p:cTn>
                        </p:par>
                        <p:par>
                          <p:cTn id="9" fill="hold" nodeType="afterGroup">
                            <p:stCondLst>
                              <p:cond delay="500"/>
                            </p:stCondLst>
                            <p:childTnLst>
                              <p:par>
                                <p:cTn id="10" presetID="9" presetClass="entr" fill="hold" nodeType="afterEffect">
                                  <p:stCondLst>
                                    <p:cond delay="0"/>
                                  </p:stCondLst>
                                  <p:iterate type="wd">
                                    <p:tmPct val="100000"/>
                                  </p:iterate>
                                  <p:childTnLst>
                                    <p:set>
                                      <p:cBhvr additive="repl">
                                        <p:cTn id="11" dur="1" fill="hold">
                                          <p:stCondLst>
                                            <p:cond delay="0"/>
                                          </p:stCondLst>
                                        </p:cTn>
                                        <p:tgtEl>
                                          <p:spTgt spid="132097">
                                            <p:txEl>
                                              <p:pRg st="0" end="0"/>
                                            </p:txEl>
                                          </p:spTgt>
                                        </p:tgtEl>
                                        <p:attrNameLst>
                                          <p:attrName>style.visibility</p:attrName>
                                        </p:attrNameLst>
                                      </p:cBhvr>
                                      <p:to>
                                        <p:strVal val="visible"/>
                                      </p:to>
                                    </p:set>
                                    <p:animEffect transition="in" filter="dissolve">
                                      <p:cBhvr additive="repl">
                                        <p:cTn id="12" dur="300"/>
                                        <p:tgtEl>
                                          <p:spTgt spid="132097">
                                            <p:txEl>
                                              <p:pRg st="0" end="0"/>
                                            </p:txEl>
                                          </p:spTgt>
                                        </p:tgtEl>
                                      </p:cBhvr>
                                    </p:animEffect>
                                  </p:childTnLst>
                                </p:cTn>
                              </p:par>
                            </p:childTnLst>
                          </p:cTn>
                        </p:par>
                        <p:par>
                          <p:cTn id="13" fill="hold" nodeType="afterGroup">
                            <p:stCondLst>
                              <p:cond delay="12200"/>
                            </p:stCondLst>
                            <p:childTnLst>
                              <p:par>
                                <p:cTn id="14" presetID="9" presetClass="entr" fill="hold" nodeType="afterEffect">
                                  <p:stCondLst>
                                    <p:cond delay="0"/>
                                  </p:stCondLst>
                                  <p:iterate type="wd">
                                    <p:tmPct val="100000"/>
                                  </p:iterate>
                                  <p:childTnLst>
                                    <p:set>
                                      <p:cBhvr additive="repl">
                                        <p:cTn id="15" dur="1" fill="hold">
                                          <p:stCondLst>
                                            <p:cond delay="0"/>
                                          </p:stCondLst>
                                        </p:cTn>
                                        <p:tgtEl>
                                          <p:spTgt spid="132097">
                                            <p:txEl>
                                              <p:pRg st="1" end="1"/>
                                            </p:txEl>
                                          </p:spTgt>
                                        </p:tgtEl>
                                        <p:attrNameLst>
                                          <p:attrName>style.visibility</p:attrName>
                                        </p:attrNameLst>
                                      </p:cBhvr>
                                      <p:to>
                                        <p:strVal val="visible"/>
                                      </p:to>
                                    </p:set>
                                    <p:animEffect transition="in" filter="dissolve">
                                      <p:cBhvr additive="repl">
                                        <p:cTn id="16" dur="300"/>
                                        <p:tgtEl>
                                          <p:spTgt spid="1320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9762" name="Picture 1">
            <a:extLst>
              <a:ext uri="{FF2B5EF4-FFF2-40B4-BE49-F238E27FC236}">
                <a16:creationId xmlns:a16="http://schemas.microsoft.com/office/drawing/2014/main" id="{B2DFB3AA-97FC-41D7-B953-8DC669489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838" y="2133600"/>
            <a:ext cx="19939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29763" name="Rectangle 2">
            <a:extLst>
              <a:ext uri="{FF2B5EF4-FFF2-40B4-BE49-F238E27FC236}">
                <a16:creationId xmlns:a16="http://schemas.microsoft.com/office/drawing/2014/main" id="{16E3DA86-4252-4288-A972-0F608C4BB190}"/>
              </a:ext>
            </a:extLst>
          </p:cNvPr>
          <p:cNvSpPr>
            <a:spLocks noGrp="1" noChangeArrowheads="1"/>
          </p:cNvSpPr>
          <p:nvPr>
            <p:ph idx="1"/>
          </p:nvPr>
        </p:nvSpPr>
        <p:spPr>
          <a:xfrm>
            <a:off x="1919288" y="908051"/>
            <a:ext cx="8229600" cy="1152525"/>
          </a:xfrm>
        </p:spPr>
        <p:txBody>
          <a:bodyPr/>
          <a:lstStyle/>
          <a:p>
            <a:pPr algn="ct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sz="3200">
                <a:solidFill>
                  <a:schemeClr val="bg1"/>
                </a:solidFill>
              </a:rPr>
              <a:t>«Δεν θα χτίσεις την φήμη σου με αυτά που πρόκειται να κάνεις»</a:t>
            </a:r>
          </a:p>
          <a:p>
            <a:pP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l-GR" sz="3200"/>
          </a:p>
        </p:txBody>
      </p:sp>
      <p:sp>
        <p:nvSpPr>
          <p:cNvPr id="629764" name="Rectangle 3">
            <a:extLst>
              <a:ext uri="{FF2B5EF4-FFF2-40B4-BE49-F238E27FC236}">
                <a16:creationId xmlns:a16="http://schemas.microsoft.com/office/drawing/2014/main" id="{59B6CABC-43DD-4B0C-983D-FE391C6D47AB}"/>
              </a:ext>
            </a:extLst>
          </p:cNvPr>
          <p:cNvSpPr>
            <a:spLocks noChangeArrowheads="1"/>
          </p:cNvSpPr>
          <p:nvPr/>
        </p:nvSpPr>
        <p:spPr bwMode="auto">
          <a:xfrm>
            <a:off x="2351088" y="5084763"/>
            <a:ext cx="76819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457200" fontAlgn="base">
              <a:spcBef>
                <a:spcPct val="0"/>
              </a:spcBef>
              <a:spcAft>
                <a:spcPct val="0"/>
              </a:spcAft>
              <a:buClr>
                <a:srgbClr val="FFFFFF"/>
              </a:buClr>
              <a:buSzPct val="100000"/>
            </a:pPr>
            <a:r>
              <a:rPr lang="en-GB" altLang="el-GR" sz="2400">
                <a:solidFill>
                  <a:prstClr val="black"/>
                </a:solidFill>
              </a:rPr>
              <a:t>Henry Ford (1863-1947)American industrialist, inventor</a:t>
            </a:r>
          </a:p>
        </p:txBody>
      </p:sp>
    </p:spTree>
  </p:cSld>
  <p:clrMapOvr>
    <a:masterClrMapping/>
  </p:clrMapOvr>
  <p:transition spd="slow">
    <p:fade/>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BF5C64-C620-4527-B9FB-B767F7534323}"/>
              </a:ext>
            </a:extLst>
          </p:cNvPr>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l-GR"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Μελέτη Περίπτωσης</a:t>
            </a:r>
          </a:p>
        </p:txBody>
      </p:sp>
      <p:sp>
        <p:nvSpPr>
          <p:cNvPr id="3" name="Θέση περιεχομένου 2">
            <a:extLst>
              <a:ext uri="{FF2B5EF4-FFF2-40B4-BE49-F238E27FC236}">
                <a16:creationId xmlns:a16="http://schemas.microsoft.com/office/drawing/2014/main" id="{6F514EB4-2B8D-46C6-9F2D-EC840EE73FF5}"/>
              </a:ext>
            </a:extLst>
          </p:cNvPr>
          <p:cNvSpPr>
            <a:spLocks noGrp="1"/>
          </p:cNvSpPr>
          <p:nvPr>
            <p:ph idx="1"/>
          </p:nvPr>
        </p:nvSpPr>
        <p:spPr/>
        <p:txBody>
          <a:bodyPr/>
          <a:lstStyle/>
          <a:p>
            <a:pPr marL="0" indent="0">
              <a:buNone/>
            </a:pPr>
            <a:r>
              <a:rPr lang="el-GR" dirty="0"/>
              <a:t>Σε ομάδες των πέντε ατόμων συζητείστε τα χαρακτηριστικά της συναισθηματικής νοημοσύνης που:</a:t>
            </a:r>
          </a:p>
          <a:p>
            <a:pPr marL="514350" indent="-514350">
              <a:buFont typeface="+mj-lt"/>
              <a:buAutoNum type="arabicPeriod"/>
            </a:pPr>
            <a:r>
              <a:rPr lang="el-GR" dirty="0"/>
              <a:t>Διαθέτουν οι ηγέτες των δημοσίων οργανισμών.</a:t>
            </a:r>
          </a:p>
          <a:p>
            <a:pPr marL="514350" indent="-514350">
              <a:buFont typeface="+mj-lt"/>
              <a:buAutoNum type="arabicPeriod"/>
            </a:pPr>
            <a:r>
              <a:rPr lang="el-GR" dirty="0"/>
              <a:t>Δεν διαθέτουν οι ηγέτες των δημοσίων οργανισμών.</a:t>
            </a:r>
          </a:p>
          <a:p>
            <a:pPr marL="514350" indent="-514350">
              <a:buFont typeface="+mj-lt"/>
              <a:buAutoNum type="arabicPeriod"/>
            </a:pPr>
            <a:endParaRPr lang="el-GR" dirty="0"/>
          </a:p>
          <a:p>
            <a:pPr marL="0" indent="0" algn="ctr">
              <a:buNone/>
            </a:pPr>
            <a:r>
              <a:rPr lang="el-GR" dirty="0"/>
              <a:t>Τεκμηριώστε την άποψή σας με παραδείγματα</a:t>
            </a:r>
          </a:p>
          <a:p>
            <a:pPr marL="514350" indent="-514350">
              <a:buFont typeface="+mj-lt"/>
              <a:buAutoNum type="arabicPeriod"/>
            </a:pPr>
            <a:endParaRPr lang="el-GR" dirty="0"/>
          </a:p>
          <a:p>
            <a:endParaRPr lang="el-GR" dirty="0"/>
          </a:p>
        </p:txBody>
      </p:sp>
    </p:spTree>
    <p:extLst>
      <p:ext uri="{BB962C8B-B14F-4D97-AF65-F5344CB8AC3E}">
        <p14:creationId xmlns:p14="http://schemas.microsoft.com/office/powerpoint/2010/main" val="35229079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9752F6-D839-47E2-AABC-20EA7B872BCC}"/>
              </a:ext>
            </a:extLst>
          </p:cNvPr>
          <p:cNvSpPr>
            <a:spLocks noGrp="1"/>
          </p:cNvSpPr>
          <p:nvPr>
            <p:ph idx="1"/>
          </p:nvPr>
        </p:nvSpPr>
        <p:spPr/>
        <p:txBody>
          <a:bodyPr/>
          <a:lstStyle/>
          <a:p>
            <a:endParaRPr lang="el-GR" dirty="0"/>
          </a:p>
          <a:p>
            <a:endParaRPr lang="en-US" dirty="0"/>
          </a:p>
          <a:p>
            <a:pPr marL="0" indent="0" algn="ctr">
              <a:buNone/>
            </a:pPr>
            <a:r>
              <a:rPr lang="el-GR" sz="3600" dirty="0"/>
              <a:t>Ευχαριστώ για την Προσοχή σας!</a:t>
            </a:r>
          </a:p>
        </p:txBody>
      </p:sp>
      <p:pic>
        <p:nvPicPr>
          <p:cNvPr id="4" name="Εικόνα 3">
            <a:extLst>
              <a:ext uri="{FF2B5EF4-FFF2-40B4-BE49-F238E27FC236}">
                <a16:creationId xmlns:a16="http://schemas.microsoft.com/office/drawing/2014/main" id="{A83EBE86-AFE6-4E9B-A212-C9500910A7F8}"/>
              </a:ext>
            </a:extLst>
          </p:cNvPr>
          <p:cNvPicPr>
            <a:picLocks noChangeAspect="1"/>
          </p:cNvPicPr>
          <p:nvPr/>
        </p:nvPicPr>
        <p:blipFill>
          <a:blip r:embed="rId2"/>
          <a:stretch>
            <a:fillRect/>
          </a:stretch>
        </p:blipFill>
        <p:spPr>
          <a:xfrm>
            <a:off x="3310693" y="68584"/>
            <a:ext cx="5316173" cy="1457070"/>
          </a:xfrm>
          <a:prstGeom prst="rect">
            <a:avLst/>
          </a:prstGeom>
        </p:spPr>
      </p:pic>
    </p:spTree>
    <p:extLst>
      <p:ext uri="{BB962C8B-B14F-4D97-AF65-F5344CB8AC3E}">
        <p14:creationId xmlns:p14="http://schemas.microsoft.com/office/powerpoint/2010/main" val="1992033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1">
            <a:extLst>
              <a:ext uri="{FF2B5EF4-FFF2-40B4-BE49-F238E27FC236}">
                <a16:creationId xmlns:a16="http://schemas.microsoft.com/office/drawing/2014/main" id="{9BAB486F-9AD8-4BBB-B599-6D7630692B29}"/>
              </a:ext>
            </a:extLst>
          </p:cNvPr>
          <p:cNvSpPr>
            <a:spLocks noGrp="1" noChangeArrowheads="1"/>
          </p:cNvSpPr>
          <p:nvPr>
            <p:ph type="title" idx="4294967295"/>
          </p:nvPr>
        </p:nvSpPr>
        <p:spPr>
          <a:xfrm>
            <a:off x="2057400" y="106364"/>
            <a:ext cx="8001000" cy="1311275"/>
          </a:xfrm>
        </p:spPr>
        <p:txBody>
          <a:bodyPr/>
          <a:lstStyle/>
          <a:p>
            <a:pP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a:t>Τι σημαίνει νοημοσύνη?</a:t>
            </a:r>
          </a:p>
        </p:txBody>
      </p:sp>
      <p:sp>
        <p:nvSpPr>
          <p:cNvPr id="545795" name="Rectangle 2">
            <a:extLst>
              <a:ext uri="{FF2B5EF4-FFF2-40B4-BE49-F238E27FC236}">
                <a16:creationId xmlns:a16="http://schemas.microsoft.com/office/drawing/2014/main" id="{0B4D9B34-257E-4DD8-82A4-0569EA84CEE5}"/>
              </a:ext>
            </a:extLst>
          </p:cNvPr>
          <p:cNvSpPr>
            <a:spLocks noGrp="1" noChangeArrowheads="1"/>
          </p:cNvSpPr>
          <p:nvPr>
            <p:ph type="body" idx="4294967295"/>
          </p:nvPr>
        </p:nvSpPr>
        <p:spPr>
          <a:xfrm>
            <a:off x="2057400" y="1524001"/>
            <a:ext cx="8001000" cy="4746625"/>
          </a:xfrm>
        </p:spPr>
        <p:txBody>
          <a:bodyPr vert="horz" wrap="square" lIns="91440" tIns="45720" rIns="91440" bIns="45720" numCol="1" anchor="t" anchorCtr="0" compatLnSpc="1">
            <a:prstTxWarp prst="textNoShape">
              <a:avLst/>
            </a:prstTxWarp>
          </a:bodyPr>
          <a:lstStyle/>
          <a:p>
            <a:pPr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a:t>Τυπικά εστιάζεται σε:</a:t>
            </a:r>
          </a:p>
          <a:p>
            <a:pPr lvl="1"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a:t>Αναλυτική συλλογιστική</a:t>
            </a:r>
          </a:p>
          <a:p>
            <a:pPr lvl="1"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a:t>Λεκτικές ικανότητες</a:t>
            </a:r>
          </a:p>
          <a:p>
            <a:pPr lvl="1"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a:t>Χωρικές ικανότητες</a:t>
            </a:r>
          </a:p>
          <a:p>
            <a:pPr lvl="1"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a:t>Προσοχή</a:t>
            </a:r>
          </a:p>
          <a:p>
            <a:pPr lvl="1"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a:t>Μνήμη</a:t>
            </a:r>
          </a:p>
          <a:p>
            <a:pPr lvl="1"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a:t>Κριτική</a:t>
            </a:r>
          </a:p>
          <a:p>
            <a:pPr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l-GR"/>
              <a:t>Ερεβώδης έννοια με πολλούς ορισμούς από πολλούς ειδικούς...</a:t>
            </a:r>
          </a:p>
        </p:txBody>
      </p:sp>
    </p:spTree>
  </p:cSld>
  <p:clrMapOvr>
    <a:masterClrMapping/>
  </p:clrMapOvr>
  <p:transition spd="slow">
    <p:fade/>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a:extLst>
              <a:ext uri="{FF2B5EF4-FFF2-40B4-BE49-F238E27FC236}">
                <a16:creationId xmlns:a16="http://schemas.microsoft.com/office/drawing/2014/main" id="{D501C7C4-9700-4621-B940-0DC928AB7648}"/>
              </a:ext>
            </a:extLst>
          </p:cNvPr>
          <p:cNvSpPr>
            <a:spLocks noGrp="1" noChangeArrowheads="1"/>
          </p:cNvSpPr>
          <p:nvPr>
            <p:ph type="title"/>
          </p:nvPr>
        </p:nvSpPr>
        <p:spPr/>
        <p:txBody>
          <a:bodyPr/>
          <a:lstStyle/>
          <a:p>
            <a:pPr eaLnBrk="1" hangingPunct="1">
              <a:defRPr/>
            </a:pPr>
            <a:r>
              <a:rPr lang="el-GR"/>
              <a:t>Μορφές Νοημοσύνης</a:t>
            </a:r>
          </a:p>
        </p:txBody>
      </p:sp>
      <p:pic>
        <p:nvPicPr>
          <p:cNvPr id="547843" name="Picture 3" descr="multiple_intelligences_diagram">
            <a:extLst>
              <a:ext uri="{FF2B5EF4-FFF2-40B4-BE49-F238E27FC236}">
                <a16:creationId xmlns:a16="http://schemas.microsoft.com/office/drawing/2014/main" id="{A3C0675B-8EFC-4002-8420-6E3B45552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330326"/>
            <a:ext cx="7620000"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800E2096-CEE2-4732-8D26-044F94D821F1}"/>
              </a:ext>
            </a:extLst>
          </p:cNvPr>
          <p:cNvSpPr>
            <a:spLocks noGrp="1"/>
          </p:cNvSpPr>
          <p:nvPr>
            <p:ph type="title"/>
          </p:nvPr>
        </p:nvSpPr>
        <p:spPr/>
        <p:txBody>
          <a:bodyPr/>
          <a:lstStyle/>
          <a:p>
            <a:pPr>
              <a:defRPr/>
            </a:pPr>
            <a:r>
              <a:rPr lang="el-GR" dirty="0"/>
              <a:t>Λεκτικός τύπος (</a:t>
            </a:r>
            <a:r>
              <a:rPr lang="en-US" dirty="0"/>
              <a:t>Word</a:t>
            </a:r>
            <a:r>
              <a:rPr lang="el-GR" dirty="0"/>
              <a:t>-</a:t>
            </a:r>
            <a:r>
              <a:rPr lang="en-US" dirty="0"/>
              <a:t>smart</a:t>
            </a:r>
            <a:r>
              <a:rPr lang="el-GR" dirty="0"/>
              <a:t>)</a:t>
            </a:r>
            <a:endParaRPr lang="en-US" dirty="0"/>
          </a:p>
        </p:txBody>
      </p:sp>
      <p:sp>
        <p:nvSpPr>
          <p:cNvPr id="548867" name="2 - Θέση περιεχομένου">
            <a:extLst>
              <a:ext uri="{FF2B5EF4-FFF2-40B4-BE49-F238E27FC236}">
                <a16:creationId xmlns:a16="http://schemas.microsoft.com/office/drawing/2014/main" id="{D3C48969-1828-4E5D-9DB3-80A338125392}"/>
              </a:ext>
            </a:extLst>
          </p:cNvPr>
          <p:cNvSpPr>
            <a:spLocks noGrp="1"/>
          </p:cNvSpPr>
          <p:nvPr>
            <p:ph idx="1"/>
          </p:nvPr>
        </p:nvSpPr>
        <p:spPr>
          <a:xfrm>
            <a:off x="1752600" y="1752600"/>
            <a:ext cx="8694738" cy="5105400"/>
          </a:xfrm>
        </p:spPr>
        <p:txBody>
          <a:bodyPr/>
          <a:lstStyle/>
          <a:p>
            <a:pPr>
              <a:spcBef>
                <a:spcPct val="0"/>
              </a:spcBef>
            </a:pPr>
            <a:r>
              <a:rPr lang="el-GR" altLang="el-GR" sz="2000"/>
              <a:t>Έχει την ικανότητα να σκέπτεται και να εκφράζεται μέσα από τον γραπτό και προφορικό λόγο</a:t>
            </a:r>
            <a:br>
              <a:rPr lang="el-GR" altLang="el-GR" sz="2000"/>
            </a:br>
            <a:r>
              <a:rPr lang="el-GR" altLang="el-GR" sz="2000" b="1"/>
              <a:t>Του αρέσει να:</a:t>
            </a:r>
            <a:r>
              <a:rPr lang="el-GR" altLang="el-GR" sz="2000"/>
              <a:t> μιλά, διαβάζει, γράφει, λέει και ακούει ιστορίες,</a:t>
            </a:r>
            <a:r>
              <a:rPr lang="en-US" altLang="el-GR" sz="2000"/>
              <a:t> </a:t>
            </a:r>
            <a:r>
              <a:rPr lang="el-GR" altLang="el-GR" sz="2000"/>
              <a:t>παίζει παιχνίδια με λέξεις, ορθογραφεί, συζητά</a:t>
            </a:r>
            <a:br>
              <a:rPr lang="el-GR" altLang="el-GR" sz="2000"/>
            </a:br>
            <a:r>
              <a:rPr lang="el-GR" altLang="el-GR" sz="2000" b="1"/>
              <a:t>Είναι καλός στο να:</a:t>
            </a:r>
            <a:r>
              <a:rPr lang="el-GR" altLang="el-GR" sz="2000"/>
              <a:t> θυμάται: ονόματα, μέρη, χρονολογίες και συνηθισμένα πράγματα</a:t>
            </a:r>
            <a:br>
              <a:rPr lang="el-GR" altLang="el-GR" sz="2000"/>
            </a:br>
            <a:r>
              <a:rPr lang="el-GR" altLang="el-GR" sz="2000" b="1"/>
              <a:t>Χρειάζεται:</a:t>
            </a:r>
            <a:r>
              <a:rPr lang="el-GR" altLang="el-GR" sz="2000"/>
              <a:t> βιβλία, γραφική ύλη, ηλεκτρονικά και μη αποθηκευτικά μέσα, συνομιλία, διάβασμα και συζήτηση</a:t>
            </a:r>
            <a:br>
              <a:rPr lang="el-GR" altLang="el-GR" sz="2000"/>
            </a:br>
            <a:r>
              <a:rPr lang="el-GR" altLang="el-GR" sz="2000" b="1"/>
              <a:t>Παρακινείται από:</a:t>
            </a:r>
            <a:r>
              <a:rPr lang="el-GR" altLang="el-GR" sz="2000"/>
              <a:t> επισκέψεις σε βιβλιοθήκες, συναντήσεις με συγγραφείς και από την εμπειρία του λόγου μέσα από το θέατρο και την μουσική 	</a:t>
            </a:r>
            <a:endParaRPr lang="en-US" altLang="el-GR" sz="2000"/>
          </a:p>
          <a:p>
            <a:pPr>
              <a:spcBef>
                <a:spcPct val="0"/>
              </a:spcBef>
            </a:pPr>
            <a:r>
              <a:rPr lang="el-GR" altLang="el-GR" sz="2000" b="1"/>
              <a:t>Εκφράζει τον εαυτό του/ της μέσα από :</a:t>
            </a:r>
            <a:r>
              <a:rPr lang="el-GR" altLang="el-GR" sz="2000"/>
              <a:t> συζητήσεις, συνεντεύξεις και προϊόντα του γραπτού λόγου</a:t>
            </a:r>
            <a:br>
              <a:rPr lang="el-GR" altLang="el-GR" sz="2000"/>
            </a:br>
            <a:br>
              <a:rPr lang="el-GR" altLang="el-GR" sz="2000"/>
            </a:br>
            <a:r>
              <a:rPr lang="el-GR" altLang="el-GR" sz="2000" b="1"/>
              <a:t>Τυπικά επαγγέλματα:</a:t>
            </a:r>
            <a:r>
              <a:rPr lang="el-GR" altLang="el-GR" sz="2000"/>
              <a:t> ποιητής,</a:t>
            </a:r>
            <a:r>
              <a:rPr lang="en-US" altLang="el-GR" sz="2000"/>
              <a:t> </a:t>
            </a:r>
            <a:r>
              <a:rPr lang="el-GR" altLang="el-GR" sz="2000"/>
              <a:t>συγγραφέας,</a:t>
            </a:r>
            <a:r>
              <a:rPr lang="en-US" altLang="el-GR" sz="2000"/>
              <a:t> </a:t>
            </a:r>
            <a:r>
              <a:rPr lang="el-GR" altLang="el-GR" sz="2000"/>
              <a:t>δημοσιογράφος, δάσκαλος/ καθηγητής </a:t>
            </a:r>
            <a:endParaRPr lang="en-US" altLang="el-G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D34949F3-9584-4850-8F37-91C87182A83D}"/>
              </a:ext>
            </a:extLst>
          </p:cNvPr>
          <p:cNvSpPr>
            <a:spLocks noGrp="1"/>
          </p:cNvSpPr>
          <p:nvPr>
            <p:ph type="title"/>
          </p:nvPr>
        </p:nvSpPr>
        <p:spPr/>
        <p:txBody>
          <a:bodyPr/>
          <a:lstStyle/>
          <a:p>
            <a:pPr>
              <a:defRPr/>
            </a:pPr>
            <a:r>
              <a:rPr lang="el-GR" dirty="0"/>
              <a:t>Λογικός – Μαθηματικός τύπος</a:t>
            </a:r>
            <a:r>
              <a:rPr lang="en-US" dirty="0"/>
              <a:t> </a:t>
            </a:r>
            <a:r>
              <a:rPr lang="el-GR" dirty="0"/>
              <a:t>(</a:t>
            </a:r>
            <a:r>
              <a:rPr lang="en-US" dirty="0"/>
              <a:t>Number</a:t>
            </a:r>
            <a:r>
              <a:rPr lang="el-GR" dirty="0"/>
              <a:t>-</a:t>
            </a:r>
            <a:r>
              <a:rPr lang="en-US" dirty="0"/>
              <a:t>smart</a:t>
            </a:r>
            <a:r>
              <a:rPr lang="el-GR" dirty="0"/>
              <a:t>)</a:t>
            </a:r>
            <a:endParaRPr lang="en-US" dirty="0"/>
          </a:p>
        </p:txBody>
      </p:sp>
      <p:sp>
        <p:nvSpPr>
          <p:cNvPr id="549891" name="2 - Θέση περιεχομένου">
            <a:extLst>
              <a:ext uri="{FF2B5EF4-FFF2-40B4-BE49-F238E27FC236}">
                <a16:creationId xmlns:a16="http://schemas.microsoft.com/office/drawing/2014/main" id="{5365DC8D-FF49-4F67-AFE0-24AC882CDDB9}"/>
              </a:ext>
            </a:extLst>
          </p:cNvPr>
          <p:cNvSpPr>
            <a:spLocks noGrp="1"/>
          </p:cNvSpPr>
          <p:nvPr>
            <p:ph idx="1"/>
          </p:nvPr>
        </p:nvSpPr>
        <p:spPr>
          <a:xfrm>
            <a:off x="1828800" y="1295400"/>
            <a:ext cx="8694738" cy="4495800"/>
          </a:xfrm>
        </p:spPr>
        <p:txBody>
          <a:bodyPr/>
          <a:lstStyle/>
          <a:p>
            <a:pPr>
              <a:spcBef>
                <a:spcPct val="0"/>
              </a:spcBef>
            </a:pPr>
            <a:r>
              <a:rPr lang="el-GR" altLang="el-GR" sz="2000"/>
              <a:t>Έχει την ικανότητα να σκέπτεται και να εκφράζεται μέσα από συλλογισμούς, την λύση προβλημάτων και την κατανόηση αριθμών και αφηρημένων σχέσεων.</a:t>
            </a:r>
            <a:br>
              <a:rPr lang="el-GR" altLang="el-GR" sz="2000"/>
            </a:br>
            <a:r>
              <a:rPr lang="el-GR" altLang="el-GR" sz="2000" b="1"/>
              <a:t>Του αρέσει να:</a:t>
            </a:r>
            <a:r>
              <a:rPr lang="el-GR" altLang="el-GR" sz="2000"/>
              <a:t> υπολογίζει, πειραματίζεται, εκφράζει ερωτήσεις, φτιάχνει πάζλ, εξετάζει τα πράγματα</a:t>
            </a:r>
            <a:br>
              <a:rPr lang="el-GR" altLang="el-GR" sz="2000"/>
            </a:br>
            <a:r>
              <a:rPr lang="el-GR" altLang="el-GR" sz="2000" b="1"/>
              <a:t>Είναι καλός στο να:</a:t>
            </a:r>
            <a:r>
              <a:rPr lang="el-GR" altLang="el-GR" sz="2000"/>
              <a:t> δουλεύει με αριθμούς, κάνει πάζλ, κατηγοριοποιεί, βρίσκει συνδέσεις και προβλέπει καταστάσεις </a:t>
            </a:r>
            <a:br>
              <a:rPr lang="el-GR" altLang="el-GR" sz="2000"/>
            </a:br>
            <a:r>
              <a:rPr lang="el-GR" altLang="el-GR" sz="2000" b="1"/>
              <a:t>Χρειάζεται:</a:t>
            </a:r>
            <a:r>
              <a:rPr lang="el-GR" altLang="el-GR" sz="2000"/>
              <a:t> επιστημονικά υλικά (επιστημονικά όργανα, κλίμακες, υπολογιστές)</a:t>
            </a:r>
            <a:br>
              <a:rPr lang="el-GR" altLang="el-GR" sz="2000"/>
            </a:br>
            <a:r>
              <a:rPr lang="el-GR" altLang="el-GR" sz="2000" b="1"/>
              <a:t>Παρακινείται από:</a:t>
            </a:r>
            <a:r>
              <a:rPr lang="el-GR" altLang="el-GR" sz="2000"/>
              <a:t> επισκέψεις σε πειραματικά μουσεία, πλανητάρια κλπ.	</a:t>
            </a:r>
            <a:endParaRPr lang="en-US" altLang="el-GR" sz="2000"/>
          </a:p>
          <a:p>
            <a:pPr>
              <a:spcBef>
                <a:spcPct val="0"/>
              </a:spcBef>
            </a:pPr>
            <a:r>
              <a:rPr lang="el-GR" altLang="el-GR" sz="2000" b="1"/>
              <a:t>Εκφράζει τον εαυτό του/της μέσα από:</a:t>
            </a:r>
            <a:r>
              <a:rPr lang="el-GR" altLang="el-GR" sz="2000"/>
              <a:t> λογικούς συλλογισμούς, ταξινομήσεις, αριθμούς, τύπους, κάνοντας πράγματα με λογική σειρά </a:t>
            </a:r>
            <a:br>
              <a:rPr lang="el-GR" altLang="el-GR" sz="2000"/>
            </a:br>
            <a:br>
              <a:rPr lang="el-GR" altLang="el-GR" sz="2000"/>
            </a:br>
            <a:r>
              <a:rPr lang="el-GR" altLang="el-GR" sz="2000" b="1"/>
              <a:t>Τυπικά επαγγέλματα: </a:t>
            </a:r>
            <a:r>
              <a:rPr lang="el-GR" altLang="el-GR" sz="2000"/>
              <a:t>επιστημονικά επαγγέλματα</a:t>
            </a:r>
            <a:r>
              <a:rPr lang="en-US" altLang="el-GR" sz="2000"/>
              <a:t>: </a:t>
            </a:r>
            <a:r>
              <a:rPr lang="el-GR" altLang="el-GR" sz="2000"/>
              <a:t>μαθηματικός,</a:t>
            </a:r>
            <a:r>
              <a:rPr lang="en-US" altLang="el-GR" sz="2000"/>
              <a:t> </a:t>
            </a:r>
            <a:r>
              <a:rPr lang="el-GR" altLang="el-GR" sz="2000"/>
              <a:t>φυσικός, </a:t>
            </a:r>
            <a:r>
              <a:rPr lang="en-US" altLang="el-GR" sz="2000"/>
              <a:t> </a:t>
            </a:r>
            <a:r>
              <a:rPr lang="el-GR" altLang="el-GR" sz="2000"/>
              <a:t>στατιστικός,</a:t>
            </a:r>
            <a:r>
              <a:rPr lang="en-US" altLang="el-GR" sz="2000"/>
              <a:t> </a:t>
            </a:r>
            <a:r>
              <a:rPr lang="el-GR" altLang="el-GR" sz="2000"/>
              <a:t>επιστήμονας Η/Υ,λογιστής,</a:t>
            </a:r>
            <a:r>
              <a:rPr lang="en-US" altLang="el-GR" sz="2000"/>
              <a:t> </a:t>
            </a:r>
            <a:r>
              <a:rPr lang="el-GR" altLang="el-GR" sz="2000"/>
              <a:t>μηχανικός, λογιστής</a:t>
            </a:r>
            <a:endParaRPr lang="en-US" altLang="el-GR" sz="200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Τεχνικό">
  <a:themeElements>
    <a:clrScheme name="Τεχνικό">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1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Black"/>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FFFFFF"/>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FFFFFF"/>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AIAA White">
  <a:themeElements>
    <a:clrScheme name="">
      <a:dk1>
        <a:srgbClr val="264D4C"/>
      </a:dk1>
      <a:lt1>
        <a:srgbClr val="F8F8F8"/>
      </a:lt1>
      <a:dk2>
        <a:srgbClr val="080079"/>
      </a:dk2>
      <a:lt2>
        <a:srgbClr val="FFFFCC"/>
      </a:lt2>
      <a:accent1>
        <a:srgbClr val="C0C0C0"/>
      </a:accent1>
      <a:accent2>
        <a:srgbClr val="FF9900"/>
      </a:accent2>
      <a:accent3>
        <a:srgbClr val="AAAABE"/>
      </a:accent3>
      <a:accent4>
        <a:srgbClr val="D4D4D4"/>
      </a:accent4>
      <a:accent5>
        <a:srgbClr val="DCDCDC"/>
      </a:accent5>
      <a:accent6>
        <a:srgbClr val="E78A00"/>
      </a:accent6>
      <a:hlink>
        <a:srgbClr val="FFCC00"/>
      </a:hlink>
      <a:folHlink>
        <a:srgbClr val="99CCCC"/>
      </a:folHlink>
    </a:clrScheme>
    <a:fontScheme name="1_AIAA White">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IAA White 1">
        <a:dk1>
          <a:srgbClr val="264D4C"/>
        </a:dk1>
        <a:lt1>
          <a:srgbClr val="F8F8F8"/>
        </a:lt1>
        <a:dk2>
          <a:srgbClr val="336666"/>
        </a:dk2>
        <a:lt2>
          <a:srgbClr val="FFFFCC"/>
        </a:lt2>
        <a:accent1>
          <a:srgbClr val="C0C0C0"/>
        </a:accent1>
        <a:accent2>
          <a:srgbClr val="FF9900"/>
        </a:accent2>
        <a:accent3>
          <a:srgbClr val="ADB8B8"/>
        </a:accent3>
        <a:accent4>
          <a:srgbClr val="D4D4D4"/>
        </a:accent4>
        <a:accent5>
          <a:srgbClr val="DCDCDC"/>
        </a:accent5>
        <a:accent6>
          <a:srgbClr val="E78A00"/>
        </a:accent6>
        <a:hlink>
          <a:srgbClr val="FFCC00"/>
        </a:hlink>
        <a:folHlink>
          <a:srgbClr val="99CCCC"/>
        </a:folHlink>
      </a:clrScheme>
      <a:clrMap bg1="dk2" tx1="lt1" bg2="dk1" tx2="lt2" accent1="accent1" accent2="accent2" accent3="accent3" accent4="accent4" accent5="accent5" accent6="accent6" hlink="hlink" folHlink="folHlink"/>
    </a:extraClrScheme>
    <a:extraClrScheme>
      <a:clrScheme name="1_AIAA White 2">
        <a:dk1>
          <a:srgbClr val="000000"/>
        </a:dk1>
        <a:lt1>
          <a:srgbClr val="609494"/>
        </a:lt1>
        <a:dk2>
          <a:srgbClr val="FFC545"/>
        </a:dk2>
        <a:lt2>
          <a:srgbClr val="476F6E"/>
        </a:lt2>
        <a:accent1>
          <a:srgbClr val="FFFFCC"/>
        </a:accent1>
        <a:accent2>
          <a:srgbClr val="FF9900"/>
        </a:accent2>
        <a:accent3>
          <a:srgbClr val="B6C8C8"/>
        </a:accent3>
        <a:accent4>
          <a:srgbClr val="000000"/>
        </a:accent4>
        <a:accent5>
          <a:srgbClr val="FFFFE2"/>
        </a:accent5>
        <a:accent6>
          <a:srgbClr val="E78A00"/>
        </a:accent6>
        <a:hlink>
          <a:srgbClr val="3E7D7C"/>
        </a:hlink>
        <a:folHlink>
          <a:srgbClr val="99CCCC"/>
        </a:folHlink>
      </a:clrScheme>
      <a:clrMap bg1="lt1" tx1="dk1" bg2="lt2" tx2="dk2" accent1="accent1" accent2="accent2" accent3="accent3" accent4="accent4" accent5="accent5" accent6="accent6" hlink="hlink" folHlink="folHlink"/>
    </a:extraClrScheme>
    <a:extraClrScheme>
      <a:clrScheme name="1_AIAA White 3">
        <a:dk1>
          <a:srgbClr val="000000"/>
        </a:dk1>
        <a:lt1>
          <a:srgbClr val="FFFFFF"/>
        </a:lt1>
        <a:dk2>
          <a:srgbClr val="000000"/>
        </a:dk2>
        <a:lt2>
          <a:srgbClr val="B2B2B2"/>
        </a:lt2>
        <a:accent1>
          <a:srgbClr val="C0C0C0"/>
        </a:accent1>
        <a:accent2>
          <a:srgbClr val="F8F8F8"/>
        </a:accent2>
        <a:accent3>
          <a:srgbClr val="FFFFFF"/>
        </a:accent3>
        <a:accent4>
          <a:srgbClr val="000000"/>
        </a:accent4>
        <a:accent5>
          <a:srgbClr val="DCDCDC"/>
        </a:accent5>
        <a:accent6>
          <a:srgbClr val="E1E1E1"/>
        </a:accent6>
        <a:hlink>
          <a:srgbClr val="4D4D4D"/>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AIAA White">
  <a:themeElements>
    <a:clrScheme name="">
      <a:dk1>
        <a:srgbClr val="264D4C"/>
      </a:dk1>
      <a:lt1>
        <a:srgbClr val="F8F8F8"/>
      </a:lt1>
      <a:dk2>
        <a:srgbClr val="080079"/>
      </a:dk2>
      <a:lt2>
        <a:srgbClr val="FFFFCC"/>
      </a:lt2>
      <a:accent1>
        <a:srgbClr val="C0C0C0"/>
      </a:accent1>
      <a:accent2>
        <a:srgbClr val="FF9900"/>
      </a:accent2>
      <a:accent3>
        <a:srgbClr val="AAAABE"/>
      </a:accent3>
      <a:accent4>
        <a:srgbClr val="D4D4D4"/>
      </a:accent4>
      <a:accent5>
        <a:srgbClr val="DCDCDC"/>
      </a:accent5>
      <a:accent6>
        <a:srgbClr val="E78A00"/>
      </a:accent6>
      <a:hlink>
        <a:srgbClr val="FFCC00"/>
      </a:hlink>
      <a:folHlink>
        <a:srgbClr val="99CCCC"/>
      </a:folHlink>
    </a:clrScheme>
    <a:fontScheme name="1_AIAA White">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IAA White 1">
        <a:dk1>
          <a:srgbClr val="264D4C"/>
        </a:dk1>
        <a:lt1>
          <a:srgbClr val="F8F8F8"/>
        </a:lt1>
        <a:dk2>
          <a:srgbClr val="336666"/>
        </a:dk2>
        <a:lt2>
          <a:srgbClr val="FFFFCC"/>
        </a:lt2>
        <a:accent1>
          <a:srgbClr val="C0C0C0"/>
        </a:accent1>
        <a:accent2>
          <a:srgbClr val="FF9900"/>
        </a:accent2>
        <a:accent3>
          <a:srgbClr val="ADB8B8"/>
        </a:accent3>
        <a:accent4>
          <a:srgbClr val="D4D4D4"/>
        </a:accent4>
        <a:accent5>
          <a:srgbClr val="DCDCDC"/>
        </a:accent5>
        <a:accent6>
          <a:srgbClr val="E78A00"/>
        </a:accent6>
        <a:hlink>
          <a:srgbClr val="FFCC00"/>
        </a:hlink>
        <a:folHlink>
          <a:srgbClr val="99CCCC"/>
        </a:folHlink>
      </a:clrScheme>
      <a:clrMap bg1="dk2" tx1="lt1" bg2="dk1" tx2="lt2" accent1="accent1" accent2="accent2" accent3="accent3" accent4="accent4" accent5="accent5" accent6="accent6" hlink="hlink" folHlink="folHlink"/>
    </a:extraClrScheme>
    <a:extraClrScheme>
      <a:clrScheme name="1_AIAA White 2">
        <a:dk1>
          <a:srgbClr val="000000"/>
        </a:dk1>
        <a:lt1>
          <a:srgbClr val="609494"/>
        </a:lt1>
        <a:dk2>
          <a:srgbClr val="FFC545"/>
        </a:dk2>
        <a:lt2>
          <a:srgbClr val="476F6E"/>
        </a:lt2>
        <a:accent1>
          <a:srgbClr val="FFFFCC"/>
        </a:accent1>
        <a:accent2>
          <a:srgbClr val="FF9900"/>
        </a:accent2>
        <a:accent3>
          <a:srgbClr val="B6C8C8"/>
        </a:accent3>
        <a:accent4>
          <a:srgbClr val="000000"/>
        </a:accent4>
        <a:accent5>
          <a:srgbClr val="FFFFE2"/>
        </a:accent5>
        <a:accent6>
          <a:srgbClr val="E78A00"/>
        </a:accent6>
        <a:hlink>
          <a:srgbClr val="3E7D7C"/>
        </a:hlink>
        <a:folHlink>
          <a:srgbClr val="99CCCC"/>
        </a:folHlink>
      </a:clrScheme>
      <a:clrMap bg1="lt1" tx1="dk1" bg2="lt2" tx2="dk2" accent1="accent1" accent2="accent2" accent3="accent3" accent4="accent4" accent5="accent5" accent6="accent6" hlink="hlink" folHlink="folHlink"/>
    </a:extraClrScheme>
    <a:extraClrScheme>
      <a:clrScheme name="1_AIAA White 3">
        <a:dk1>
          <a:srgbClr val="000000"/>
        </a:dk1>
        <a:lt1>
          <a:srgbClr val="FFFFFF"/>
        </a:lt1>
        <a:dk2>
          <a:srgbClr val="000000"/>
        </a:dk2>
        <a:lt2>
          <a:srgbClr val="B2B2B2"/>
        </a:lt2>
        <a:accent1>
          <a:srgbClr val="C0C0C0"/>
        </a:accent1>
        <a:accent2>
          <a:srgbClr val="F8F8F8"/>
        </a:accent2>
        <a:accent3>
          <a:srgbClr val="FFFFFF"/>
        </a:accent3>
        <a:accent4>
          <a:srgbClr val="000000"/>
        </a:accent4>
        <a:accent5>
          <a:srgbClr val="DCDCDC"/>
        </a:accent5>
        <a:accent6>
          <a:srgbClr val="E1E1E1"/>
        </a:accent6>
        <a:hlink>
          <a:srgbClr val="4D4D4D"/>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AIC09 Master Template 0.3">
  <a:themeElements>
    <a:clrScheme name="2_AIC09 Master Template 0.3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AIC09 Master Template 0.3">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AIC09 Master Template 0.3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mic Sans MS"/>
        <a:ea typeface="Arial Unicode MS"/>
        <a:cs typeface="Arial Unicode MS"/>
      </a:majorFont>
      <a:minorFont>
        <a:latin typeface="Comic Sans MS"/>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FFFFFF"/>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FFFFFF"/>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Slice</Template>
  <TotalTime>531</TotalTime>
  <Words>1802</Words>
  <Application>Microsoft Office PowerPoint</Application>
  <PresentationFormat>Ευρεία οθόνη</PresentationFormat>
  <Paragraphs>320</Paragraphs>
  <Slides>55</Slides>
  <Notes>19</Notes>
  <HiddenSlides>0</HiddenSlides>
  <MMClips>0</MMClips>
  <ScaleCrop>false</ScaleCrop>
  <HeadingPairs>
    <vt:vector size="8" baseType="variant">
      <vt:variant>
        <vt:lpstr>Γραμματοσειρές που χρησιμοποιούνται</vt:lpstr>
      </vt:variant>
      <vt:variant>
        <vt:i4>20</vt:i4>
      </vt:variant>
      <vt:variant>
        <vt:lpstr>Θέμα</vt:lpstr>
      </vt:variant>
      <vt:variant>
        <vt:i4>11</vt:i4>
      </vt:variant>
      <vt:variant>
        <vt:lpstr>Ενσωματωμένοι διακομιστές OLE</vt:lpstr>
      </vt:variant>
      <vt:variant>
        <vt:i4>1</vt:i4>
      </vt:variant>
      <vt:variant>
        <vt:lpstr>Τίτλοι διαφανειών</vt:lpstr>
      </vt:variant>
      <vt:variant>
        <vt:i4>55</vt:i4>
      </vt:variant>
    </vt:vector>
  </HeadingPairs>
  <TitlesOfParts>
    <vt:vector size="87" baseType="lpstr">
      <vt:lpstr>Arial Unicode MS</vt:lpstr>
      <vt:lpstr>Andalus</vt:lpstr>
      <vt:lpstr>Arabic Typesetting</vt:lpstr>
      <vt:lpstr>Arial</vt:lpstr>
      <vt:lpstr>Arial Black</vt:lpstr>
      <vt:lpstr>Arial Narrow</vt:lpstr>
      <vt:lpstr>BaskOldFace</vt:lpstr>
      <vt:lpstr>Calibri</vt:lpstr>
      <vt:lpstr>Calibri Light</vt:lpstr>
      <vt:lpstr>Century</vt:lpstr>
      <vt:lpstr>Comic Sans MS</vt:lpstr>
      <vt:lpstr>Constantia</vt:lpstr>
      <vt:lpstr>Franklin Gothic Book</vt:lpstr>
      <vt:lpstr>Gill Sans MT</vt:lpstr>
      <vt:lpstr>Hoefler Text</vt:lpstr>
      <vt:lpstr>Impact</vt:lpstr>
      <vt:lpstr>Tahoma</vt:lpstr>
      <vt:lpstr>Times New Roman</vt:lpstr>
      <vt:lpstr>Wingdings</vt:lpstr>
      <vt:lpstr>Wingdings 2</vt:lpstr>
      <vt:lpstr>Θέμα του Office</vt:lpstr>
      <vt:lpstr>1_Θέμα του Office</vt:lpstr>
      <vt:lpstr>Office Theme</vt:lpstr>
      <vt:lpstr>1_AIAA White</vt:lpstr>
      <vt:lpstr>2_AIAA White</vt:lpstr>
      <vt:lpstr>2_AIC09 Master Template 0.3</vt:lpstr>
      <vt:lpstr>Dad`s Tie</vt:lpstr>
      <vt:lpstr>Pixel</vt:lpstr>
      <vt:lpstr>5_Office Theme</vt:lpstr>
      <vt:lpstr>Τεχνικό</vt:lpstr>
      <vt:lpstr>Default Design</vt:lpstr>
      <vt:lpstr>Microsoft Word Document</vt:lpstr>
      <vt:lpstr>Συναισθηματική Νοημοσύνη </vt:lpstr>
      <vt:lpstr>   Περιεχόμενα   Ενότητα 1η:Εσαγωγή στη Συναισθηματική Νοημοσύνη και Μορφές Νοημοσύνης  Ενότητα 2η: Άξονες της Συναισθηματικής Νοημοσύνης Ενότητα 3η: Συναισθηματική Νοημοσύνη και Ηγεσία    </vt:lpstr>
      <vt:lpstr>Εισαγωγή: Εσαγωγή στη Συναισθηματική Νοημοσύνη και Μορφές Νοημοσύνης  </vt:lpstr>
      <vt:lpstr>Συναισθηματική Νοημοσύνη</vt:lpstr>
      <vt:lpstr>Οι Τρεις Κρίσιμες Ικανότητες του Ανθρώπου</vt:lpstr>
      <vt:lpstr>Τι σημαίνει νοημοσύνη?</vt:lpstr>
      <vt:lpstr>Μορφές Νοημοσύνης</vt:lpstr>
      <vt:lpstr>Λεκτικός τύπος (Word-smart)</vt:lpstr>
      <vt:lpstr>Λογικός – Μαθηματικός τύπος (Number-smart)</vt:lpstr>
      <vt:lpstr>Οπτικός τύπος (Picture-smart)</vt:lpstr>
      <vt:lpstr>Κιναισθητικός τύπος (Body-smart)</vt:lpstr>
      <vt:lpstr>Μουσικός τύπος (Music-smart)</vt:lpstr>
      <vt:lpstr>Διαπροσωπικός  τύπος (People-smart)</vt:lpstr>
      <vt:lpstr>Ενδοπροσωπικός τύπος (Self-smart)</vt:lpstr>
      <vt:lpstr>Φυσιογνωστικός τύπος (Νature-smart)</vt:lpstr>
      <vt:lpstr>Βασικές ικανότητες / δεξιότητες για τον 21ο αιώνα</vt:lpstr>
      <vt:lpstr>Οργανωσιακή Νοημοσύνη: Μία γνωσιακή προσέγγιση</vt:lpstr>
      <vt:lpstr>Υποστηρικτικές Τεχνολογίες</vt:lpstr>
      <vt:lpstr>Παρουσίαση του PowerPoint</vt:lpstr>
      <vt:lpstr>Παρουσίαση του PowerPoint</vt:lpstr>
      <vt:lpstr>Το IQ συνεισφέρει μόνο το 20% της επιτυχίας στη ζωή</vt:lpstr>
      <vt:lpstr>           Δώστε Τρία Συνώνυμα για την Κάθε μία Λέξη που ακολουθεί:</vt:lpstr>
      <vt:lpstr>           Συναισθήματα και το μίγμα τους:</vt:lpstr>
      <vt:lpstr>Οι Άξονες της Συναισθηματικής Νοημοσύνης  </vt:lpstr>
      <vt:lpstr>Οι τέσσερις βραχίονες της Σ.Ν.</vt:lpstr>
      <vt:lpstr>Παρουσίαση του PowerPoint</vt:lpstr>
      <vt:lpstr>Παρουσίαση του PowerPoint</vt:lpstr>
      <vt:lpstr>Λεκτικά μέρη του MSCEIT</vt:lpstr>
      <vt:lpstr>Παρουσίαση του PowerPoint</vt:lpstr>
      <vt:lpstr>Παρουσίαση του PowerPoint</vt:lpstr>
      <vt:lpstr>Ιστορικές προσεγγίσεις για τα συναισθήματα</vt:lpstr>
      <vt:lpstr>Για να πάμε στο συναίσθημα ας πάμε βαθύτερα...</vt:lpstr>
      <vt:lpstr>Ένας ορισμός της EI – EQ.</vt:lpstr>
      <vt:lpstr>Καθήκον κάθε ηγέτη είναι:</vt:lpstr>
      <vt:lpstr>Παρουσίαση του PowerPoint</vt:lpstr>
      <vt:lpstr>Παρουσίαση του PowerPoint</vt:lpstr>
      <vt:lpstr>Συναισθηματική Νοημοσύνη και Ηγεσία   </vt:lpstr>
      <vt:lpstr>Παρουσίαση του PowerPoint</vt:lpstr>
      <vt:lpstr>Παρουσίαση του PowerPoint</vt:lpstr>
      <vt:lpstr>Αυτογνωσία</vt:lpstr>
      <vt:lpstr>Αυτό-διοίκηση</vt:lpstr>
      <vt:lpstr>Κοινωνική ενημερότητα</vt:lpstr>
      <vt:lpstr>Διοίκηση των Σχέσεων</vt:lpstr>
      <vt:lpstr>Ηγεσία και τα Πέντε Συνθετικά της ΣΝ</vt:lpstr>
      <vt:lpstr>Ανάλυση..</vt:lpstr>
      <vt:lpstr>Ανάλυση..</vt:lpstr>
      <vt:lpstr>Παρουσίαση του PowerPoint</vt:lpstr>
      <vt:lpstr>Εννέα στρατηγικές για την</vt:lpstr>
      <vt:lpstr> Μπορείτε να γίνετε Ηγέτης </vt:lpstr>
      <vt:lpstr>Μπορείτε να γίνετε Ηγέτης</vt:lpstr>
      <vt:lpstr>Παρουσίαση του PowerPoint</vt:lpstr>
      <vt:lpstr>Παρουσίαση του PowerPoint</vt:lpstr>
      <vt:lpstr>Παρουσίαση του PowerPoint</vt:lpstr>
      <vt:lpstr>Μελέτη Περίπτωσης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Ανθρώπινο Δυναμικό στη Δημόσια Διοίκηση</dc:title>
  <dc:creator>Dell</dc:creator>
  <cp:lastModifiedBy>Christos</cp:lastModifiedBy>
  <cp:revision>42</cp:revision>
  <dcterms:created xsi:type="dcterms:W3CDTF">2017-12-02T17:29:22Z</dcterms:created>
  <dcterms:modified xsi:type="dcterms:W3CDTF">2019-07-08T22:09:39Z</dcterms:modified>
</cp:coreProperties>
</file>