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 id="2147483702" r:id="rId4"/>
    <p:sldMasterId id="2147483714" r:id="rId5"/>
    <p:sldMasterId id="2147483726" r:id="rId6"/>
    <p:sldMasterId id="2147483738" r:id="rId7"/>
  </p:sldMasterIdLst>
  <p:notesMasterIdLst>
    <p:notesMasterId r:id="rId39"/>
  </p:notesMasterIdLst>
  <p:sldIdLst>
    <p:sldId id="257" r:id="rId8"/>
    <p:sldId id="258" r:id="rId9"/>
    <p:sldId id="593" r:id="rId10"/>
    <p:sldId id="594" r:id="rId11"/>
    <p:sldId id="595" r:id="rId12"/>
    <p:sldId id="596" r:id="rId13"/>
    <p:sldId id="597" r:id="rId14"/>
    <p:sldId id="598" r:id="rId15"/>
    <p:sldId id="599" r:id="rId16"/>
    <p:sldId id="600" r:id="rId17"/>
    <p:sldId id="602"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800" r:id="rId37"/>
    <p:sldId id="27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p:scale>
          <a:sx n="119" d="100"/>
          <a:sy n="119" d="100"/>
        </p:scale>
        <p:origin x="-126"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E6E9D-DCA4-4076-AD5E-BA50A63D039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E2600CD6-CE61-49C7-A3E0-AD2C5D33F6E8}">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l-GR" sz="16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l-GR" sz="16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l-GR" sz="1600" b="1"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Ανίχνευση εκπαιδευτικών και αναπτυξιακών αναγκών</a:t>
          </a:r>
          <a:endParaRPr lang="el-GR" sz="1600" b="1" dirty="0"/>
        </a:p>
        <a:p>
          <a:pPr marL="0" lvl="0" defTabSz="266700">
            <a:lnSpc>
              <a:spcPct val="90000"/>
            </a:lnSpc>
            <a:spcBef>
              <a:spcPct val="0"/>
            </a:spcBef>
            <a:spcAft>
              <a:spcPct val="35000"/>
            </a:spcAft>
            <a:buNone/>
          </a:pPr>
          <a:endParaRPr lang="el-GR" sz="1600" dirty="0"/>
        </a:p>
      </dgm:t>
    </dgm:pt>
    <dgm:pt modelId="{AAC3E962-7BEE-4C50-9BC1-D74D25239BB4}" type="parTrans" cxnId="{B4713B1F-4855-49CD-826C-E071F903B10A}">
      <dgm:prSet/>
      <dgm:spPr/>
      <dgm:t>
        <a:bodyPr/>
        <a:lstStyle/>
        <a:p>
          <a:endParaRPr lang="el-GR" sz="1600"/>
        </a:p>
      </dgm:t>
    </dgm:pt>
    <dgm:pt modelId="{ED453858-4B78-4F41-AB06-88D2EC8B318A}" type="sibTrans" cxnId="{B4713B1F-4855-49CD-826C-E071F903B10A}">
      <dgm:prSet custT="1"/>
      <dgm:spPr/>
      <dgm:t>
        <a:bodyPr/>
        <a:lstStyle/>
        <a:p>
          <a:endParaRPr lang="el-GR" sz="1600"/>
        </a:p>
      </dgm:t>
    </dgm:pt>
    <dgm:pt modelId="{D4C7A631-9138-4834-A40F-94FE9D276161}">
      <dgm:prSet phldrT="[Text]" custT="1"/>
      <dgm:spPr/>
      <dgm:t>
        <a:bodyPr/>
        <a:lstStyle/>
        <a:p>
          <a:r>
            <a:rPr lang="el-GR" sz="1600" dirty="0">
              <a:solidFill>
                <a:schemeClr val="tx1"/>
              </a:solidFill>
            </a:rPr>
            <a:t>Πιλοτική εφαρμογή του προγράμματος</a:t>
          </a:r>
        </a:p>
      </dgm:t>
    </dgm:pt>
    <dgm:pt modelId="{49D97F03-3DDB-4FFD-A3C5-A410072BA34A}" type="parTrans" cxnId="{315587F8-380B-4876-AE1D-0CC822AF64EA}">
      <dgm:prSet/>
      <dgm:spPr/>
      <dgm:t>
        <a:bodyPr/>
        <a:lstStyle/>
        <a:p>
          <a:endParaRPr lang="el-GR" sz="1600"/>
        </a:p>
      </dgm:t>
    </dgm:pt>
    <dgm:pt modelId="{A93192DB-B65E-4173-82FF-878BB4F3A018}" type="sibTrans" cxnId="{315587F8-380B-4876-AE1D-0CC822AF64EA}">
      <dgm:prSet custT="1"/>
      <dgm:spPr/>
      <dgm:t>
        <a:bodyPr/>
        <a:lstStyle/>
        <a:p>
          <a:endParaRPr lang="el-GR" sz="1600"/>
        </a:p>
      </dgm:t>
    </dgm:pt>
    <dgm:pt modelId="{5520BB2A-0FF7-4379-8114-689DBC0D9EE4}">
      <dgm:prSet phldrT="[Text]" custT="1"/>
      <dgm:spPr/>
      <dgm:t>
        <a:bodyPr/>
        <a:lstStyle/>
        <a:p>
          <a:r>
            <a:rPr lang="el-GR" sz="1600" dirty="0">
              <a:solidFill>
                <a:schemeClr val="tx1"/>
              </a:solidFill>
            </a:rPr>
            <a:t>Διορθωτικές ενέργειες</a:t>
          </a:r>
        </a:p>
      </dgm:t>
    </dgm:pt>
    <dgm:pt modelId="{C0E2BF98-9CE4-4FD0-835C-A34DAB809706}" type="parTrans" cxnId="{1DE4FACD-1FF5-46E7-9BDD-E698FF5CEA3D}">
      <dgm:prSet/>
      <dgm:spPr/>
      <dgm:t>
        <a:bodyPr/>
        <a:lstStyle/>
        <a:p>
          <a:endParaRPr lang="el-GR" sz="1600"/>
        </a:p>
      </dgm:t>
    </dgm:pt>
    <dgm:pt modelId="{9644F0B3-02F9-457B-829D-7E682638CC26}" type="sibTrans" cxnId="{1DE4FACD-1FF5-46E7-9BDD-E698FF5CEA3D}">
      <dgm:prSet custT="1"/>
      <dgm:spPr/>
      <dgm:t>
        <a:bodyPr/>
        <a:lstStyle/>
        <a:p>
          <a:endParaRPr lang="el-GR" sz="1600"/>
        </a:p>
      </dgm:t>
    </dgm:pt>
    <dgm:pt modelId="{5A883A23-826A-41BB-B12C-528D363370BF}">
      <dgm:prSet phldrT="[Text]" custT="1"/>
      <dgm:spPr/>
      <dgm:t>
        <a:bodyPr/>
        <a:lstStyle/>
        <a:p>
          <a:r>
            <a:rPr lang="el-GR" sz="1600" dirty="0">
              <a:solidFill>
                <a:schemeClr val="tx1"/>
              </a:solidFill>
            </a:rPr>
            <a:t>Υλοποίηση των προγραμμάτων εκπαίδευσης και ανάπτυξης</a:t>
          </a:r>
        </a:p>
      </dgm:t>
    </dgm:pt>
    <dgm:pt modelId="{EC79724E-A214-493F-B08D-12D326D4239E}" type="parTrans" cxnId="{90676D94-130F-4FD8-8BE5-61C5D6394797}">
      <dgm:prSet/>
      <dgm:spPr/>
      <dgm:t>
        <a:bodyPr/>
        <a:lstStyle/>
        <a:p>
          <a:endParaRPr lang="el-GR" sz="1600"/>
        </a:p>
      </dgm:t>
    </dgm:pt>
    <dgm:pt modelId="{3458AB73-B896-4DE9-8229-00E03B2A8462}" type="sibTrans" cxnId="{90676D94-130F-4FD8-8BE5-61C5D6394797}">
      <dgm:prSet custT="1"/>
      <dgm:spPr/>
      <dgm:t>
        <a:bodyPr/>
        <a:lstStyle/>
        <a:p>
          <a:endParaRPr lang="el-GR" sz="1600"/>
        </a:p>
      </dgm:t>
    </dgm:pt>
    <dgm:pt modelId="{3FE76D03-00FE-438F-92CE-B1960AA6F1CB}">
      <dgm:prSet custT="1"/>
      <dgm:spPr/>
      <dgm:t>
        <a:bodyPr/>
        <a:lstStyle/>
        <a:p>
          <a:r>
            <a:rPr lang="el-GR" sz="1600" dirty="0">
              <a:solidFill>
                <a:schemeClr val="tx1"/>
              </a:solidFill>
            </a:rPr>
            <a:t>Διαμόρφωση στόχων εκπαίδευσης και ανάπτυξης</a:t>
          </a:r>
        </a:p>
      </dgm:t>
    </dgm:pt>
    <dgm:pt modelId="{4C7D0B1C-38B0-4AD2-8E9D-9F4D614C50EC}" type="parTrans" cxnId="{6219699C-7040-4F6A-BDD3-4AE69BA1AAB7}">
      <dgm:prSet/>
      <dgm:spPr/>
      <dgm:t>
        <a:bodyPr/>
        <a:lstStyle/>
        <a:p>
          <a:endParaRPr lang="el-GR" sz="1600"/>
        </a:p>
      </dgm:t>
    </dgm:pt>
    <dgm:pt modelId="{B15CC6FD-F3FA-4F74-8C07-0F2356AF45B0}" type="sibTrans" cxnId="{6219699C-7040-4F6A-BDD3-4AE69BA1AAB7}">
      <dgm:prSet custT="1"/>
      <dgm:spPr/>
      <dgm:t>
        <a:bodyPr/>
        <a:lstStyle/>
        <a:p>
          <a:endParaRPr lang="el-GR" sz="1600"/>
        </a:p>
      </dgm:t>
    </dgm:pt>
    <dgm:pt modelId="{B9DF9E9A-CC9F-4EF6-BCBF-36B160BBA7DC}">
      <dgm:prSet custT="1"/>
      <dgm:spPr/>
      <dgm:t>
        <a:bodyPr/>
        <a:lstStyle/>
        <a:p>
          <a:pPr algn="ctr"/>
          <a:r>
            <a:rPr lang="el-GR" sz="1600" dirty="0">
              <a:solidFill>
                <a:schemeClr val="tx1"/>
              </a:solidFill>
            </a:rPr>
            <a:t>Σχεδιασμός προγράμματος εκπαίδευσης και ανάπτυξης	</a:t>
          </a:r>
        </a:p>
      </dgm:t>
    </dgm:pt>
    <dgm:pt modelId="{48E83929-22A0-468B-B4EC-0331FDCAEA97}" type="parTrans" cxnId="{E3DD2350-8D28-4177-A7D9-48593F80F972}">
      <dgm:prSet/>
      <dgm:spPr/>
      <dgm:t>
        <a:bodyPr/>
        <a:lstStyle/>
        <a:p>
          <a:endParaRPr lang="el-GR" sz="1600"/>
        </a:p>
      </dgm:t>
    </dgm:pt>
    <dgm:pt modelId="{9F4A66E8-8663-479F-A931-D27F7DD50BD3}" type="sibTrans" cxnId="{E3DD2350-8D28-4177-A7D9-48593F80F972}">
      <dgm:prSet custT="1"/>
      <dgm:spPr/>
      <dgm:t>
        <a:bodyPr/>
        <a:lstStyle/>
        <a:p>
          <a:endParaRPr lang="el-GR" sz="1600"/>
        </a:p>
      </dgm:t>
    </dgm:pt>
    <dgm:pt modelId="{7739EEE9-B8B7-46A1-B4F8-CA7EA39809D4}">
      <dgm:prSet custT="1"/>
      <dgm:spPr/>
      <dgm:t>
        <a:bodyPr/>
        <a:lstStyle/>
        <a:p>
          <a:r>
            <a:rPr lang="el-GR" sz="1600" dirty="0">
              <a:solidFill>
                <a:schemeClr val="tx1"/>
              </a:solidFill>
            </a:rPr>
            <a:t>Αξιολόγηση των προγραμμάτων με τη χρήση των προκαθορισμένων δεικτών/στόχων</a:t>
          </a:r>
        </a:p>
      </dgm:t>
    </dgm:pt>
    <dgm:pt modelId="{2D5AEF68-FC2F-4B0B-B47D-B4F2645BF019}" type="parTrans" cxnId="{2F3C6EA9-A497-42C0-B638-0A9AD416BE29}">
      <dgm:prSet/>
      <dgm:spPr/>
      <dgm:t>
        <a:bodyPr/>
        <a:lstStyle/>
        <a:p>
          <a:endParaRPr lang="el-GR" sz="1600"/>
        </a:p>
      </dgm:t>
    </dgm:pt>
    <dgm:pt modelId="{CDCD09AD-DDEF-4C07-8BC9-CAD305EBD2E3}" type="sibTrans" cxnId="{2F3C6EA9-A497-42C0-B638-0A9AD416BE29}">
      <dgm:prSet custT="1"/>
      <dgm:spPr/>
      <dgm:t>
        <a:bodyPr/>
        <a:lstStyle/>
        <a:p>
          <a:endParaRPr lang="el-GR" sz="1600"/>
        </a:p>
      </dgm:t>
    </dgm:pt>
    <dgm:pt modelId="{A51B788A-EA5D-4EE0-9860-4B6EFD9CCE85}" type="pres">
      <dgm:prSet presAssocID="{E32E6E9D-DCA4-4076-AD5E-BA50A63D0391}" presName="cycle" presStyleCnt="0">
        <dgm:presLayoutVars>
          <dgm:dir/>
          <dgm:resizeHandles val="exact"/>
        </dgm:presLayoutVars>
      </dgm:prSet>
      <dgm:spPr/>
      <dgm:t>
        <a:bodyPr/>
        <a:lstStyle/>
        <a:p>
          <a:endParaRPr lang="el-GR"/>
        </a:p>
      </dgm:t>
    </dgm:pt>
    <dgm:pt modelId="{D0F18A4D-8257-4F85-BB18-28F506AD26EC}" type="pres">
      <dgm:prSet presAssocID="{E2600CD6-CE61-49C7-A3E0-AD2C5D33F6E8}" presName="node" presStyleLbl="node1" presStyleIdx="0" presStyleCnt="7" custScaleX="233502" custScaleY="154044" custRadScaleRad="126524" custRadScaleInc="-21689">
        <dgm:presLayoutVars>
          <dgm:bulletEnabled val="1"/>
        </dgm:presLayoutVars>
      </dgm:prSet>
      <dgm:spPr/>
      <dgm:t>
        <a:bodyPr/>
        <a:lstStyle/>
        <a:p>
          <a:endParaRPr lang="el-GR"/>
        </a:p>
      </dgm:t>
    </dgm:pt>
    <dgm:pt modelId="{5EC00E75-2155-4071-AE0E-770A6EAB9CEA}" type="pres">
      <dgm:prSet presAssocID="{ED453858-4B78-4F41-AB06-88D2EC8B318A}" presName="sibTrans" presStyleLbl="sibTrans2D1" presStyleIdx="0" presStyleCnt="7"/>
      <dgm:spPr/>
      <dgm:t>
        <a:bodyPr/>
        <a:lstStyle/>
        <a:p>
          <a:endParaRPr lang="el-GR"/>
        </a:p>
      </dgm:t>
    </dgm:pt>
    <dgm:pt modelId="{79E5FEBB-49D4-4F79-BE84-2DB0A7EE69E1}" type="pres">
      <dgm:prSet presAssocID="{ED453858-4B78-4F41-AB06-88D2EC8B318A}" presName="connectorText" presStyleLbl="sibTrans2D1" presStyleIdx="0" presStyleCnt="7"/>
      <dgm:spPr/>
      <dgm:t>
        <a:bodyPr/>
        <a:lstStyle/>
        <a:p>
          <a:endParaRPr lang="el-GR"/>
        </a:p>
      </dgm:t>
    </dgm:pt>
    <dgm:pt modelId="{C9FD36CE-60B8-4EA1-ABA7-5AA70766B2F7}" type="pres">
      <dgm:prSet presAssocID="{3FE76D03-00FE-438F-92CE-B1960AA6F1CB}" presName="node" presStyleLbl="node1" presStyleIdx="1" presStyleCnt="7" custScaleX="227977" custScaleY="129111" custRadScaleRad="152980" custRadScaleInc="45180">
        <dgm:presLayoutVars>
          <dgm:bulletEnabled val="1"/>
        </dgm:presLayoutVars>
      </dgm:prSet>
      <dgm:spPr/>
      <dgm:t>
        <a:bodyPr/>
        <a:lstStyle/>
        <a:p>
          <a:endParaRPr lang="el-GR"/>
        </a:p>
      </dgm:t>
    </dgm:pt>
    <dgm:pt modelId="{E9BCB5A7-699F-44F0-AA25-5CE125FD508F}" type="pres">
      <dgm:prSet presAssocID="{B15CC6FD-F3FA-4F74-8C07-0F2356AF45B0}" presName="sibTrans" presStyleLbl="sibTrans2D1" presStyleIdx="1" presStyleCnt="7"/>
      <dgm:spPr/>
      <dgm:t>
        <a:bodyPr/>
        <a:lstStyle/>
        <a:p>
          <a:endParaRPr lang="el-GR"/>
        </a:p>
      </dgm:t>
    </dgm:pt>
    <dgm:pt modelId="{E81592C7-1661-4205-9A99-03B55E2C4FD9}" type="pres">
      <dgm:prSet presAssocID="{B15CC6FD-F3FA-4F74-8C07-0F2356AF45B0}" presName="connectorText" presStyleLbl="sibTrans2D1" presStyleIdx="1" presStyleCnt="7"/>
      <dgm:spPr/>
      <dgm:t>
        <a:bodyPr/>
        <a:lstStyle/>
        <a:p>
          <a:endParaRPr lang="el-GR"/>
        </a:p>
      </dgm:t>
    </dgm:pt>
    <dgm:pt modelId="{E882AF35-D7A2-42DB-8E41-A9694557CC05}" type="pres">
      <dgm:prSet presAssocID="{B9DF9E9A-CC9F-4EF6-BCBF-36B160BBA7DC}" presName="node" presStyleLbl="node1" presStyleIdx="2" presStyleCnt="7" custScaleX="258111" custScaleY="168012" custRadScaleRad="184194" custRadScaleInc="-9501">
        <dgm:presLayoutVars>
          <dgm:bulletEnabled val="1"/>
        </dgm:presLayoutVars>
      </dgm:prSet>
      <dgm:spPr/>
      <dgm:t>
        <a:bodyPr/>
        <a:lstStyle/>
        <a:p>
          <a:endParaRPr lang="el-GR"/>
        </a:p>
      </dgm:t>
    </dgm:pt>
    <dgm:pt modelId="{26C2BE38-C02B-454A-ACC4-E2EA28B6FF15}" type="pres">
      <dgm:prSet presAssocID="{9F4A66E8-8663-479F-A931-D27F7DD50BD3}" presName="sibTrans" presStyleLbl="sibTrans2D1" presStyleIdx="2" presStyleCnt="7"/>
      <dgm:spPr/>
      <dgm:t>
        <a:bodyPr/>
        <a:lstStyle/>
        <a:p>
          <a:endParaRPr lang="el-GR"/>
        </a:p>
      </dgm:t>
    </dgm:pt>
    <dgm:pt modelId="{55A12F77-40F2-4D88-9EBD-FF01F8807B12}" type="pres">
      <dgm:prSet presAssocID="{9F4A66E8-8663-479F-A931-D27F7DD50BD3}" presName="connectorText" presStyleLbl="sibTrans2D1" presStyleIdx="2" presStyleCnt="7"/>
      <dgm:spPr/>
      <dgm:t>
        <a:bodyPr/>
        <a:lstStyle/>
        <a:p>
          <a:endParaRPr lang="el-GR"/>
        </a:p>
      </dgm:t>
    </dgm:pt>
    <dgm:pt modelId="{45306D8A-A4A2-42BF-95A5-509C58C90505}" type="pres">
      <dgm:prSet presAssocID="{D4C7A631-9138-4834-A40F-94FE9D276161}" presName="node" presStyleLbl="node1" presStyleIdx="3" presStyleCnt="7" custScaleX="139742">
        <dgm:presLayoutVars>
          <dgm:bulletEnabled val="1"/>
        </dgm:presLayoutVars>
      </dgm:prSet>
      <dgm:spPr/>
      <dgm:t>
        <a:bodyPr/>
        <a:lstStyle/>
        <a:p>
          <a:endParaRPr lang="el-GR"/>
        </a:p>
      </dgm:t>
    </dgm:pt>
    <dgm:pt modelId="{B63E7745-B598-4CE9-89AB-3F205FAA03E1}" type="pres">
      <dgm:prSet presAssocID="{A93192DB-B65E-4173-82FF-878BB4F3A018}" presName="sibTrans" presStyleLbl="sibTrans2D1" presStyleIdx="3" presStyleCnt="7"/>
      <dgm:spPr/>
      <dgm:t>
        <a:bodyPr/>
        <a:lstStyle/>
        <a:p>
          <a:endParaRPr lang="el-GR"/>
        </a:p>
      </dgm:t>
    </dgm:pt>
    <dgm:pt modelId="{0657D215-633E-4FF0-B822-E142CC90BE77}" type="pres">
      <dgm:prSet presAssocID="{A93192DB-B65E-4173-82FF-878BB4F3A018}" presName="connectorText" presStyleLbl="sibTrans2D1" presStyleIdx="3" presStyleCnt="7"/>
      <dgm:spPr/>
      <dgm:t>
        <a:bodyPr/>
        <a:lstStyle/>
        <a:p>
          <a:endParaRPr lang="el-GR"/>
        </a:p>
      </dgm:t>
    </dgm:pt>
    <dgm:pt modelId="{0A52E0D0-6192-4859-B190-C09B414B3376}" type="pres">
      <dgm:prSet presAssocID="{5520BB2A-0FF7-4379-8114-689DBC0D9EE4}" presName="node" presStyleLbl="node1" presStyleIdx="4" presStyleCnt="7" custScaleX="148949" custRadScaleRad="146211" custRadScaleInc="31967">
        <dgm:presLayoutVars>
          <dgm:bulletEnabled val="1"/>
        </dgm:presLayoutVars>
      </dgm:prSet>
      <dgm:spPr/>
      <dgm:t>
        <a:bodyPr/>
        <a:lstStyle/>
        <a:p>
          <a:endParaRPr lang="el-GR"/>
        </a:p>
      </dgm:t>
    </dgm:pt>
    <dgm:pt modelId="{F96AFDE3-F642-47DD-B283-68F97DE6B49D}" type="pres">
      <dgm:prSet presAssocID="{9644F0B3-02F9-457B-829D-7E682638CC26}" presName="sibTrans" presStyleLbl="sibTrans2D1" presStyleIdx="4" presStyleCnt="7"/>
      <dgm:spPr/>
      <dgm:t>
        <a:bodyPr/>
        <a:lstStyle/>
        <a:p>
          <a:endParaRPr lang="el-GR"/>
        </a:p>
      </dgm:t>
    </dgm:pt>
    <dgm:pt modelId="{125B8A27-2264-492F-95F7-99585AF06F63}" type="pres">
      <dgm:prSet presAssocID="{9644F0B3-02F9-457B-829D-7E682638CC26}" presName="connectorText" presStyleLbl="sibTrans2D1" presStyleIdx="4" presStyleCnt="7"/>
      <dgm:spPr/>
      <dgm:t>
        <a:bodyPr/>
        <a:lstStyle/>
        <a:p>
          <a:endParaRPr lang="el-GR"/>
        </a:p>
      </dgm:t>
    </dgm:pt>
    <dgm:pt modelId="{24641D22-B666-4023-A6BD-8FECDDE0DC29}" type="pres">
      <dgm:prSet presAssocID="{5A883A23-826A-41BB-B12C-528D363370BF}" presName="node" presStyleLbl="node1" presStyleIdx="5" presStyleCnt="7" custScaleX="252486" custScaleY="148349" custRadScaleRad="192873" custRadScaleInc="6156">
        <dgm:presLayoutVars>
          <dgm:bulletEnabled val="1"/>
        </dgm:presLayoutVars>
      </dgm:prSet>
      <dgm:spPr/>
      <dgm:t>
        <a:bodyPr/>
        <a:lstStyle/>
        <a:p>
          <a:endParaRPr lang="el-GR"/>
        </a:p>
      </dgm:t>
    </dgm:pt>
    <dgm:pt modelId="{21E2783D-CA47-4900-ACDF-C441EEDFE1ED}" type="pres">
      <dgm:prSet presAssocID="{3458AB73-B896-4DE9-8229-00E03B2A8462}" presName="sibTrans" presStyleLbl="sibTrans2D1" presStyleIdx="5" presStyleCnt="7"/>
      <dgm:spPr/>
      <dgm:t>
        <a:bodyPr/>
        <a:lstStyle/>
        <a:p>
          <a:endParaRPr lang="el-GR"/>
        </a:p>
      </dgm:t>
    </dgm:pt>
    <dgm:pt modelId="{EE1E9B97-68C1-49CD-B377-D9C442CF04A8}" type="pres">
      <dgm:prSet presAssocID="{3458AB73-B896-4DE9-8229-00E03B2A8462}" presName="connectorText" presStyleLbl="sibTrans2D1" presStyleIdx="5" presStyleCnt="7"/>
      <dgm:spPr/>
      <dgm:t>
        <a:bodyPr/>
        <a:lstStyle/>
        <a:p>
          <a:endParaRPr lang="el-GR"/>
        </a:p>
      </dgm:t>
    </dgm:pt>
    <dgm:pt modelId="{7E79FD49-ADD8-4CA3-BD66-A78FDF36A9C6}" type="pres">
      <dgm:prSet presAssocID="{7739EEE9-B8B7-46A1-B4F8-CA7EA39809D4}" presName="node" presStyleLbl="node1" presStyleIdx="6" presStyleCnt="7" custScaleX="300330" custScaleY="146278" custRadScaleRad="204589" custRadScaleInc="-74165">
        <dgm:presLayoutVars>
          <dgm:bulletEnabled val="1"/>
        </dgm:presLayoutVars>
      </dgm:prSet>
      <dgm:spPr/>
      <dgm:t>
        <a:bodyPr/>
        <a:lstStyle/>
        <a:p>
          <a:endParaRPr lang="el-GR"/>
        </a:p>
      </dgm:t>
    </dgm:pt>
    <dgm:pt modelId="{A1AD9347-D4E1-4F8E-AEA0-1967CABEC60F}" type="pres">
      <dgm:prSet presAssocID="{CDCD09AD-DDEF-4C07-8BC9-CAD305EBD2E3}" presName="sibTrans" presStyleLbl="sibTrans2D1" presStyleIdx="6" presStyleCnt="7"/>
      <dgm:spPr/>
      <dgm:t>
        <a:bodyPr/>
        <a:lstStyle/>
        <a:p>
          <a:endParaRPr lang="el-GR"/>
        </a:p>
      </dgm:t>
    </dgm:pt>
    <dgm:pt modelId="{E67EB48E-8883-4518-AB88-F19A7511BCC5}" type="pres">
      <dgm:prSet presAssocID="{CDCD09AD-DDEF-4C07-8BC9-CAD305EBD2E3}" presName="connectorText" presStyleLbl="sibTrans2D1" presStyleIdx="6" presStyleCnt="7"/>
      <dgm:spPr/>
      <dgm:t>
        <a:bodyPr/>
        <a:lstStyle/>
        <a:p>
          <a:endParaRPr lang="el-GR"/>
        </a:p>
      </dgm:t>
    </dgm:pt>
  </dgm:ptLst>
  <dgm:cxnLst>
    <dgm:cxn modelId="{90676D94-130F-4FD8-8BE5-61C5D6394797}" srcId="{E32E6E9D-DCA4-4076-AD5E-BA50A63D0391}" destId="{5A883A23-826A-41BB-B12C-528D363370BF}" srcOrd="5" destOrd="0" parTransId="{EC79724E-A214-493F-B08D-12D326D4239E}" sibTransId="{3458AB73-B896-4DE9-8229-00E03B2A8462}"/>
    <dgm:cxn modelId="{E3DD2350-8D28-4177-A7D9-48593F80F972}" srcId="{E32E6E9D-DCA4-4076-AD5E-BA50A63D0391}" destId="{B9DF9E9A-CC9F-4EF6-BCBF-36B160BBA7DC}" srcOrd="2" destOrd="0" parTransId="{48E83929-22A0-468B-B4EC-0331FDCAEA97}" sibTransId="{9F4A66E8-8663-479F-A931-D27F7DD50BD3}"/>
    <dgm:cxn modelId="{3AD9D3C5-FF5C-4084-AE0C-B8A9FAD07D7D}" type="presOf" srcId="{D4C7A631-9138-4834-A40F-94FE9D276161}" destId="{45306D8A-A4A2-42BF-95A5-509C58C90505}" srcOrd="0" destOrd="0" presId="urn:microsoft.com/office/officeart/2005/8/layout/cycle2"/>
    <dgm:cxn modelId="{A7CC665E-50D6-4C70-9C37-309086FFD2AE}" type="presOf" srcId="{7739EEE9-B8B7-46A1-B4F8-CA7EA39809D4}" destId="{7E79FD49-ADD8-4CA3-BD66-A78FDF36A9C6}" srcOrd="0" destOrd="0" presId="urn:microsoft.com/office/officeart/2005/8/layout/cycle2"/>
    <dgm:cxn modelId="{AB62FD4E-6D04-42CE-82AA-AF89B3FAAEFD}" type="presOf" srcId="{A93192DB-B65E-4173-82FF-878BB4F3A018}" destId="{B63E7745-B598-4CE9-89AB-3F205FAA03E1}" srcOrd="0" destOrd="0" presId="urn:microsoft.com/office/officeart/2005/8/layout/cycle2"/>
    <dgm:cxn modelId="{A37D99DA-9A7B-4441-BC13-E4372F137236}" type="presOf" srcId="{B15CC6FD-F3FA-4F74-8C07-0F2356AF45B0}" destId="{E9BCB5A7-699F-44F0-AA25-5CE125FD508F}" srcOrd="0" destOrd="0" presId="urn:microsoft.com/office/officeart/2005/8/layout/cycle2"/>
    <dgm:cxn modelId="{65930903-55ED-4174-B52B-38149DC42A3C}" type="presOf" srcId="{ED453858-4B78-4F41-AB06-88D2EC8B318A}" destId="{79E5FEBB-49D4-4F79-BE84-2DB0A7EE69E1}" srcOrd="1" destOrd="0" presId="urn:microsoft.com/office/officeart/2005/8/layout/cycle2"/>
    <dgm:cxn modelId="{A48456B8-37FF-4B17-AAFC-28AB77531872}" type="presOf" srcId="{E32E6E9D-DCA4-4076-AD5E-BA50A63D0391}" destId="{A51B788A-EA5D-4EE0-9860-4B6EFD9CCE85}" srcOrd="0" destOrd="0" presId="urn:microsoft.com/office/officeart/2005/8/layout/cycle2"/>
    <dgm:cxn modelId="{17465002-7A53-4A57-9C76-41DFBF5E5447}" type="presOf" srcId="{A93192DB-B65E-4173-82FF-878BB4F3A018}" destId="{0657D215-633E-4FF0-B822-E142CC90BE77}" srcOrd="1" destOrd="0" presId="urn:microsoft.com/office/officeart/2005/8/layout/cycle2"/>
    <dgm:cxn modelId="{E62C4EE8-0CE0-4D79-A8C3-F3755BB26B5A}" type="presOf" srcId="{CDCD09AD-DDEF-4C07-8BC9-CAD305EBD2E3}" destId="{A1AD9347-D4E1-4F8E-AEA0-1967CABEC60F}" srcOrd="0" destOrd="0" presId="urn:microsoft.com/office/officeart/2005/8/layout/cycle2"/>
    <dgm:cxn modelId="{145A3F44-9A3F-4DB0-A3C1-896F762A2202}" type="presOf" srcId="{5520BB2A-0FF7-4379-8114-689DBC0D9EE4}" destId="{0A52E0D0-6192-4859-B190-C09B414B3376}" srcOrd="0" destOrd="0" presId="urn:microsoft.com/office/officeart/2005/8/layout/cycle2"/>
    <dgm:cxn modelId="{21170299-87D9-4396-B793-C8B35A216490}" type="presOf" srcId="{3FE76D03-00FE-438F-92CE-B1960AA6F1CB}" destId="{C9FD36CE-60B8-4EA1-ABA7-5AA70766B2F7}" srcOrd="0" destOrd="0" presId="urn:microsoft.com/office/officeart/2005/8/layout/cycle2"/>
    <dgm:cxn modelId="{27C487FC-E842-4B22-910B-F2551556B325}" type="presOf" srcId="{E2600CD6-CE61-49C7-A3E0-AD2C5D33F6E8}" destId="{D0F18A4D-8257-4F85-BB18-28F506AD26EC}" srcOrd="0" destOrd="0" presId="urn:microsoft.com/office/officeart/2005/8/layout/cycle2"/>
    <dgm:cxn modelId="{6017D701-585F-4636-B9AC-0E2D86AFFD94}" type="presOf" srcId="{B9DF9E9A-CC9F-4EF6-BCBF-36B160BBA7DC}" destId="{E882AF35-D7A2-42DB-8E41-A9694557CC05}" srcOrd="0" destOrd="0" presId="urn:microsoft.com/office/officeart/2005/8/layout/cycle2"/>
    <dgm:cxn modelId="{1DE4FACD-1FF5-46E7-9BDD-E698FF5CEA3D}" srcId="{E32E6E9D-DCA4-4076-AD5E-BA50A63D0391}" destId="{5520BB2A-0FF7-4379-8114-689DBC0D9EE4}" srcOrd="4" destOrd="0" parTransId="{C0E2BF98-9CE4-4FD0-835C-A34DAB809706}" sibTransId="{9644F0B3-02F9-457B-829D-7E682638CC26}"/>
    <dgm:cxn modelId="{F4FB91D0-702D-49D7-BCA9-F5F60AB6E748}" type="presOf" srcId="{5A883A23-826A-41BB-B12C-528D363370BF}" destId="{24641D22-B666-4023-A6BD-8FECDDE0DC29}" srcOrd="0" destOrd="0" presId="urn:microsoft.com/office/officeart/2005/8/layout/cycle2"/>
    <dgm:cxn modelId="{4E8508B4-421A-45DD-9934-7FA45A801EF3}" type="presOf" srcId="{CDCD09AD-DDEF-4C07-8BC9-CAD305EBD2E3}" destId="{E67EB48E-8883-4518-AB88-F19A7511BCC5}" srcOrd="1" destOrd="0" presId="urn:microsoft.com/office/officeart/2005/8/layout/cycle2"/>
    <dgm:cxn modelId="{6E3B9E30-ABCF-4F07-9B55-5FCC040FA33F}" type="presOf" srcId="{B15CC6FD-F3FA-4F74-8C07-0F2356AF45B0}" destId="{E81592C7-1661-4205-9A99-03B55E2C4FD9}" srcOrd="1" destOrd="0" presId="urn:microsoft.com/office/officeart/2005/8/layout/cycle2"/>
    <dgm:cxn modelId="{59B176DC-34B8-4CE6-8450-83F3871110CA}" type="presOf" srcId="{3458AB73-B896-4DE9-8229-00E03B2A8462}" destId="{21E2783D-CA47-4900-ACDF-C441EEDFE1ED}" srcOrd="0" destOrd="0" presId="urn:microsoft.com/office/officeart/2005/8/layout/cycle2"/>
    <dgm:cxn modelId="{08C9CD2C-8088-4662-B66B-01B3404AABDB}" type="presOf" srcId="{3458AB73-B896-4DE9-8229-00E03B2A8462}" destId="{EE1E9B97-68C1-49CD-B377-D9C442CF04A8}" srcOrd="1" destOrd="0" presId="urn:microsoft.com/office/officeart/2005/8/layout/cycle2"/>
    <dgm:cxn modelId="{3C836BF6-9747-472D-8FD6-573491E9975C}" type="presOf" srcId="{9F4A66E8-8663-479F-A931-D27F7DD50BD3}" destId="{55A12F77-40F2-4D88-9EBD-FF01F8807B12}" srcOrd="1" destOrd="0" presId="urn:microsoft.com/office/officeart/2005/8/layout/cycle2"/>
    <dgm:cxn modelId="{315587F8-380B-4876-AE1D-0CC822AF64EA}" srcId="{E32E6E9D-DCA4-4076-AD5E-BA50A63D0391}" destId="{D4C7A631-9138-4834-A40F-94FE9D276161}" srcOrd="3" destOrd="0" parTransId="{49D97F03-3DDB-4FFD-A3C5-A410072BA34A}" sibTransId="{A93192DB-B65E-4173-82FF-878BB4F3A018}"/>
    <dgm:cxn modelId="{C362F3E8-C3A8-4DD2-9ED7-8CA7390449FC}" type="presOf" srcId="{9F4A66E8-8663-479F-A931-D27F7DD50BD3}" destId="{26C2BE38-C02B-454A-ACC4-E2EA28B6FF15}" srcOrd="0" destOrd="0" presId="urn:microsoft.com/office/officeart/2005/8/layout/cycle2"/>
    <dgm:cxn modelId="{29F00D1B-F274-42E0-A2E4-3CC7237C912A}" type="presOf" srcId="{9644F0B3-02F9-457B-829D-7E682638CC26}" destId="{125B8A27-2264-492F-95F7-99585AF06F63}" srcOrd="1" destOrd="0" presId="urn:microsoft.com/office/officeart/2005/8/layout/cycle2"/>
    <dgm:cxn modelId="{6219699C-7040-4F6A-BDD3-4AE69BA1AAB7}" srcId="{E32E6E9D-DCA4-4076-AD5E-BA50A63D0391}" destId="{3FE76D03-00FE-438F-92CE-B1960AA6F1CB}" srcOrd="1" destOrd="0" parTransId="{4C7D0B1C-38B0-4AD2-8E9D-9F4D614C50EC}" sibTransId="{B15CC6FD-F3FA-4F74-8C07-0F2356AF45B0}"/>
    <dgm:cxn modelId="{2F3C6EA9-A497-42C0-B638-0A9AD416BE29}" srcId="{E32E6E9D-DCA4-4076-AD5E-BA50A63D0391}" destId="{7739EEE9-B8B7-46A1-B4F8-CA7EA39809D4}" srcOrd="6" destOrd="0" parTransId="{2D5AEF68-FC2F-4B0B-B47D-B4F2645BF019}" sibTransId="{CDCD09AD-DDEF-4C07-8BC9-CAD305EBD2E3}"/>
    <dgm:cxn modelId="{3F4DF6E6-A54B-4CCC-9222-44EF0E2B651B}" type="presOf" srcId="{9644F0B3-02F9-457B-829D-7E682638CC26}" destId="{F96AFDE3-F642-47DD-B283-68F97DE6B49D}" srcOrd="0" destOrd="0" presId="urn:microsoft.com/office/officeart/2005/8/layout/cycle2"/>
    <dgm:cxn modelId="{B49D0F9C-3B99-42FB-9DAD-C870FA7A5309}" type="presOf" srcId="{ED453858-4B78-4F41-AB06-88D2EC8B318A}" destId="{5EC00E75-2155-4071-AE0E-770A6EAB9CEA}" srcOrd="0" destOrd="0" presId="urn:microsoft.com/office/officeart/2005/8/layout/cycle2"/>
    <dgm:cxn modelId="{B4713B1F-4855-49CD-826C-E071F903B10A}" srcId="{E32E6E9D-DCA4-4076-AD5E-BA50A63D0391}" destId="{E2600CD6-CE61-49C7-A3E0-AD2C5D33F6E8}" srcOrd="0" destOrd="0" parTransId="{AAC3E962-7BEE-4C50-9BC1-D74D25239BB4}" sibTransId="{ED453858-4B78-4F41-AB06-88D2EC8B318A}"/>
    <dgm:cxn modelId="{3E222822-5359-4EC1-A182-0DF206E02DCD}" type="presParOf" srcId="{A51B788A-EA5D-4EE0-9860-4B6EFD9CCE85}" destId="{D0F18A4D-8257-4F85-BB18-28F506AD26EC}" srcOrd="0" destOrd="0" presId="urn:microsoft.com/office/officeart/2005/8/layout/cycle2"/>
    <dgm:cxn modelId="{3351EE17-B52B-4A8A-B172-F250803AFFBC}" type="presParOf" srcId="{A51B788A-EA5D-4EE0-9860-4B6EFD9CCE85}" destId="{5EC00E75-2155-4071-AE0E-770A6EAB9CEA}" srcOrd="1" destOrd="0" presId="urn:microsoft.com/office/officeart/2005/8/layout/cycle2"/>
    <dgm:cxn modelId="{7B298DC4-67B9-44B2-81A2-95890CD3DA8C}" type="presParOf" srcId="{5EC00E75-2155-4071-AE0E-770A6EAB9CEA}" destId="{79E5FEBB-49D4-4F79-BE84-2DB0A7EE69E1}" srcOrd="0" destOrd="0" presId="urn:microsoft.com/office/officeart/2005/8/layout/cycle2"/>
    <dgm:cxn modelId="{753B79A7-2143-48AC-8E53-C85267FE8DD4}" type="presParOf" srcId="{A51B788A-EA5D-4EE0-9860-4B6EFD9CCE85}" destId="{C9FD36CE-60B8-4EA1-ABA7-5AA70766B2F7}" srcOrd="2" destOrd="0" presId="urn:microsoft.com/office/officeart/2005/8/layout/cycle2"/>
    <dgm:cxn modelId="{14F500DD-0649-48A0-B6B3-E384BC9FCA63}" type="presParOf" srcId="{A51B788A-EA5D-4EE0-9860-4B6EFD9CCE85}" destId="{E9BCB5A7-699F-44F0-AA25-5CE125FD508F}" srcOrd="3" destOrd="0" presId="urn:microsoft.com/office/officeart/2005/8/layout/cycle2"/>
    <dgm:cxn modelId="{1DB044BD-7475-4D13-BF4C-414A8331A9D5}" type="presParOf" srcId="{E9BCB5A7-699F-44F0-AA25-5CE125FD508F}" destId="{E81592C7-1661-4205-9A99-03B55E2C4FD9}" srcOrd="0" destOrd="0" presId="urn:microsoft.com/office/officeart/2005/8/layout/cycle2"/>
    <dgm:cxn modelId="{B9A94549-42DD-418E-9D35-BC02819A5D90}" type="presParOf" srcId="{A51B788A-EA5D-4EE0-9860-4B6EFD9CCE85}" destId="{E882AF35-D7A2-42DB-8E41-A9694557CC05}" srcOrd="4" destOrd="0" presId="urn:microsoft.com/office/officeart/2005/8/layout/cycle2"/>
    <dgm:cxn modelId="{988DF9ED-A149-40AD-9C27-C31FDB614792}" type="presParOf" srcId="{A51B788A-EA5D-4EE0-9860-4B6EFD9CCE85}" destId="{26C2BE38-C02B-454A-ACC4-E2EA28B6FF15}" srcOrd="5" destOrd="0" presId="urn:microsoft.com/office/officeart/2005/8/layout/cycle2"/>
    <dgm:cxn modelId="{E1E14E6F-8FBF-45C1-82CF-41FA0A7BACD1}" type="presParOf" srcId="{26C2BE38-C02B-454A-ACC4-E2EA28B6FF15}" destId="{55A12F77-40F2-4D88-9EBD-FF01F8807B12}" srcOrd="0" destOrd="0" presId="urn:microsoft.com/office/officeart/2005/8/layout/cycle2"/>
    <dgm:cxn modelId="{69550D2F-1496-4D90-9418-86AEE553A136}" type="presParOf" srcId="{A51B788A-EA5D-4EE0-9860-4B6EFD9CCE85}" destId="{45306D8A-A4A2-42BF-95A5-509C58C90505}" srcOrd="6" destOrd="0" presId="urn:microsoft.com/office/officeart/2005/8/layout/cycle2"/>
    <dgm:cxn modelId="{FCF41B6A-3666-41F3-95AD-DC1953517B14}" type="presParOf" srcId="{A51B788A-EA5D-4EE0-9860-4B6EFD9CCE85}" destId="{B63E7745-B598-4CE9-89AB-3F205FAA03E1}" srcOrd="7" destOrd="0" presId="urn:microsoft.com/office/officeart/2005/8/layout/cycle2"/>
    <dgm:cxn modelId="{AD94114B-F184-4744-8258-AEF11FC9454B}" type="presParOf" srcId="{B63E7745-B598-4CE9-89AB-3F205FAA03E1}" destId="{0657D215-633E-4FF0-B822-E142CC90BE77}" srcOrd="0" destOrd="0" presId="urn:microsoft.com/office/officeart/2005/8/layout/cycle2"/>
    <dgm:cxn modelId="{47D419B0-9AAC-476B-B698-2B22F94F8C69}" type="presParOf" srcId="{A51B788A-EA5D-4EE0-9860-4B6EFD9CCE85}" destId="{0A52E0D0-6192-4859-B190-C09B414B3376}" srcOrd="8" destOrd="0" presId="urn:microsoft.com/office/officeart/2005/8/layout/cycle2"/>
    <dgm:cxn modelId="{CB2D9721-F07C-4068-BF30-E915FFB286CD}" type="presParOf" srcId="{A51B788A-EA5D-4EE0-9860-4B6EFD9CCE85}" destId="{F96AFDE3-F642-47DD-B283-68F97DE6B49D}" srcOrd="9" destOrd="0" presId="urn:microsoft.com/office/officeart/2005/8/layout/cycle2"/>
    <dgm:cxn modelId="{DEB33581-F42E-48C4-99FD-3E951B98AF42}" type="presParOf" srcId="{F96AFDE3-F642-47DD-B283-68F97DE6B49D}" destId="{125B8A27-2264-492F-95F7-99585AF06F63}" srcOrd="0" destOrd="0" presId="urn:microsoft.com/office/officeart/2005/8/layout/cycle2"/>
    <dgm:cxn modelId="{6A445B4E-427B-4B34-B12A-9B88FDD0C96B}" type="presParOf" srcId="{A51B788A-EA5D-4EE0-9860-4B6EFD9CCE85}" destId="{24641D22-B666-4023-A6BD-8FECDDE0DC29}" srcOrd="10" destOrd="0" presId="urn:microsoft.com/office/officeart/2005/8/layout/cycle2"/>
    <dgm:cxn modelId="{4F533B31-D7FF-4FB5-8C3C-3B4211BF99C7}" type="presParOf" srcId="{A51B788A-EA5D-4EE0-9860-4B6EFD9CCE85}" destId="{21E2783D-CA47-4900-ACDF-C441EEDFE1ED}" srcOrd="11" destOrd="0" presId="urn:microsoft.com/office/officeart/2005/8/layout/cycle2"/>
    <dgm:cxn modelId="{ADEEAA70-B571-4B19-9134-917F08A1C599}" type="presParOf" srcId="{21E2783D-CA47-4900-ACDF-C441EEDFE1ED}" destId="{EE1E9B97-68C1-49CD-B377-D9C442CF04A8}" srcOrd="0" destOrd="0" presId="urn:microsoft.com/office/officeart/2005/8/layout/cycle2"/>
    <dgm:cxn modelId="{7D5483B5-9A88-4D58-A38F-2E1185D92652}" type="presParOf" srcId="{A51B788A-EA5D-4EE0-9860-4B6EFD9CCE85}" destId="{7E79FD49-ADD8-4CA3-BD66-A78FDF36A9C6}" srcOrd="12" destOrd="0" presId="urn:microsoft.com/office/officeart/2005/8/layout/cycle2"/>
    <dgm:cxn modelId="{0F747135-6F01-4795-B4CA-F2153221B975}" type="presParOf" srcId="{A51B788A-EA5D-4EE0-9860-4B6EFD9CCE85}" destId="{A1AD9347-D4E1-4F8E-AEA0-1967CABEC60F}" srcOrd="13" destOrd="0" presId="urn:microsoft.com/office/officeart/2005/8/layout/cycle2"/>
    <dgm:cxn modelId="{19392FC6-E172-4F96-8F62-43FF2A0401D2}" type="presParOf" srcId="{A1AD9347-D4E1-4F8E-AEA0-1967CABEC60F}" destId="{E67EB48E-8883-4518-AB88-F19A7511BCC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8E193-3BFF-4029-ADC5-97D6E7E0E967}" type="datetimeFigureOut">
              <a:rPr lang="el-GR" smtClean="0"/>
              <a:t>30/8/2019</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88A5-D4DD-4E66-8F49-7E5FE99A44FA}" type="slidenum">
              <a:rPr lang="el-GR" smtClean="0"/>
              <a:t>‹#›</a:t>
            </a:fld>
            <a:endParaRPr lang="el-GR"/>
          </a:p>
        </p:txBody>
      </p:sp>
    </p:spTree>
    <p:extLst>
      <p:ext uri="{BB962C8B-B14F-4D97-AF65-F5344CB8AC3E}">
        <p14:creationId xmlns:p14="http://schemas.microsoft.com/office/powerpoint/2010/main" val="103417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CD23B3-D2D3-49B1-B380-F9CB8C33E900}"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250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Διαφάνεια τίτλου">
    <p:spTree>
      <p:nvGrpSpPr>
        <p:cNvPr id="1" name=""/>
        <p:cNvGrpSpPr/>
        <p:nvPr/>
      </p:nvGrpSpPr>
      <p:grpSpPr>
        <a:xfrm>
          <a:off x="0" y="0"/>
          <a:ext cx="0" cy="0"/>
          <a:chOff x="0" y="0"/>
          <a:chExt cx="0" cy="0"/>
        </a:xfrm>
      </p:grpSpPr>
      <p:sp>
        <p:nvSpPr>
          <p:cNvPr id="4" name="Line 2"/>
          <p:cNvSpPr>
            <a:spLocks noChangeShapeType="1"/>
          </p:cNvSpPr>
          <p:nvPr/>
        </p:nvSpPr>
        <p:spPr bwMode="auto">
          <a:xfrm>
            <a:off x="97536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grpSp>
        <p:nvGrpSpPr>
          <p:cNvPr id="5" name="Group 8"/>
          <p:cNvGrpSpPr>
            <a:grpSpLocks/>
          </p:cNvGrpSpPr>
          <p:nvPr/>
        </p:nvGrpSpPr>
        <p:grpSpPr bwMode="auto">
          <a:xfrm>
            <a:off x="9990667" y="2992438"/>
            <a:ext cx="1784351"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grpSp>
      <p:sp>
        <p:nvSpPr>
          <p:cNvPr id="37" name="Line 40"/>
          <p:cNvSpPr>
            <a:spLocks noChangeShapeType="1"/>
          </p:cNvSpPr>
          <p:nvPr/>
        </p:nvSpPr>
        <p:spPr bwMode="auto">
          <a:xfrm>
            <a:off x="406400" y="2819400"/>
            <a:ext cx="109728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184323" name="Rectangle 3"/>
          <p:cNvSpPr>
            <a:spLocks noGrp="1" noChangeArrowheads="1"/>
          </p:cNvSpPr>
          <p:nvPr>
            <p:ph type="ctrTitle"/>
          </p:nvPr>
        </p:nvSpPr>
        <p:spPr>
          <a:xfrm>
            <a:off x="421217" y="466725"/>
            <a:ext cx="9042400" cy="2133600"/>
          </a:xfrm>
        </p:spPr>
        <p:txBody>
          <a:bodyPr/>
          <a:lstStyle>
            <a:lvl1pPr algn="r">
              <a:defRPr sz="4800"/>
            </a:lvl1pPr>
          </a:lstStyle>
          <a:p>
            <a:r>
              <a:rPr lang="en-US" altLang="en-US"/>
              <a:t>Κάντε κλικ για επεξεργασία του τίτλου</a:t>
            </a:r>
          </a:p>
        </p:txBody>
      </p:sp>
      <p:sp>
        <p:nvSpPr>
          <p:cNvPr id="184324"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r>
              <a:rPr lang="en-US" altLang="en-US"/>
              <a:t>Κάντε κλικ για να επεξεργαστείτε τον υπότιτλο του υποδείγματος</a:t>
            </a:r>
          </a:p>
        </p:txBody>
      </p:sp>
      <p:sp>
        <p:nvSpPr>
          <p:cNvPr id="38"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eaLnBrk="0" hangingPunct="0">
              <a:defRPr/>
            </a:lvl1pPr>
          </a:lstStyle>
          <a:p>
            <a:pPr>
              <a:defRPr/>
            </a:pPr>
            <a:fld id="{6448DE63-4223-42C5-9B24-AA050BC1457D}" type="slidenum">
              <a:rPr lang="en-US" altLang="en-US"/>
              <a:pPr>
                <a:defRPr/>
              </a:pPr>
              <a:t>‹#›</a:t>
            </a:fld>
            <a:endParaRPr lang="en-US" altLang="en-US"/>
          </a:p>
        </p:txBody>
      </p:sp>
    </p:spTree>
    <p:extLst>
      <p:ext uri="{BB962C8B-B14F-4D97-AF65-F5344CB8AC3E}">
        <p14:creationId xmlns:p14="http://schemas.microsoft.com/office/powerpoint/2010/main" val="21180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eaLnBrk="0" hangingPunct="0">
              <a:defRPr/>
            </a:lvl1pPr>
          </a:lstStyle>
          <a:p>
            <a:pPr>
              <a:defRPr/>
            </a:pPr>
            <a:fld id="{67B60B49-C705-4F93-A6BF-4919223ABF42}" type="slidenum">
              <a:rPr lang="en-US" altLang="en-US"/>
              <a:pPr>
                <a:defRPr/>
              </a:pPr>
              <a:t>‹#›</a:t>
            </a:fld>
            <a:endParaRPr lang="en-US" altLang="en-US"/>
          </a:p>
        </p:txBody>
      </p:sp>
    </p:spTree>
    <p:extLst>
      <p:ext uri="{BB962C8B-B14F-4D97-AF65-F5344CB8AC3E}">
        <p14:creationId xmlns:p14="http://schemas.microsoft.com/office/powerpoint/2010/main" val="365088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122239"/>
            <a:ext cx="2743200" cy="6008687"/>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609600" y="122239"/>
            <a:ext cx="8026400" cy="6008687"/>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eaLnBrk="0" hangingPunct="0">
              <a:defRPr/>
            </a:lvl1pPr>
          </a:lstStyle>
          <a:p>
            <a:pPr>
              <a:defRPr/>
            </a:pPr>
            <a:fld id="{329D8E8F-9B59-4CE0-A230-5DA57B363D62}" type="slidenum">
              <a:rPr lang="en-US" altLang="en-US"/>
              <a:pPr>
                <a:defRPr/>
              </a:pPr>
              <a:t>‹#›</a:t>
            </a:fld>
            <a:endParaRPr lang="en-US" altLang="en-US"/>
          </a:p>
        </p:txBody>
      </p:sp>
    </p:spTree>
    <p:extLst>
      <p:ext uri="{BB962C8B-B14F-4D97-AF65-F5344CB8AC3E}">
        <p14:creationId xmlns:p14="http://schemas.microsoft.com/office/powerpoint/2010/main" val="3944139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22238"/>
            <a:ext cx="10058400" cy="1295400"/>
          </a:xfrm>
        </p:spPr>
        <p:txBody>
          <a:bodyPr/>
          <a:lstStyle/>
          <a:p>
            <a:r>
              <a:rPr lang="el-GR"/>
              <a:t>Kλικ για επεξεργασία του τίτλου</a:t>
            </a:r>
            <a:endParaRPr lang="en-US"/>
          </a:p>
        </p:txBody>
      </p:sp>
      <p:sp>
        <p:nvSpPr>
          <p:cNvPr id="3" name="2 - Θέση κειμένου"/>
          <p:cNvSpPr>
            <a:spLocks noGrp="1"/>
          </p:cNvSpPr>
          <p:nvPr>
            <p:ph type="body" sz="half" idx="1"/>
          </p:nvPr>
        </p:nvSpPr>
        <p:spPr>
          <a:xfrm>
            <a:off x="609600" y="1719263"/>
            <a:ext cx="5384800" cy="44116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6197600" y="1719263"/>
            <a:ext cx="5384800" cy="44116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eaLnBrk="0" hangingPunct="0">
              <a:defRPr/>
            </a:lvl1pPr>
          </a:lstStyle>
          <a:p>
            <a:pPr>
              <a:defRPr/>
            </a:pPr>
            <a:fld id="{9305E165-8872-4431-981D-096B90D9AA6B}" type="slidenum">
              <a:rPr lang="en-US" altLang="en-US"/>
              <a:pPr>
                <a:defRPr/>
              </a:pPr>
              <a:t>‹#›</a:t>
            </a:fld>
            <a:endParaRPr lang="en-US" altLang="en-US"/>
          </a:p>
        </p:txBody>
      </p:sp>
    </p:spTree>
    <p:extLst>
      <p:ext uri="{BB962C8B-B14F-4D97-AF65-F5344CB8AC3E}">
        <p14:creationId xmlns:p14="http://schemas.microsoft.com/office/powerpoint/2010/main" val="3500386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22238"/>
            <a:ext cx="10058400" cy="12954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609600" y="1719263"/>
            <a:ext cx="5384800" cy="44116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6197600" y="1719263"/>
            <a:ext cx="5384800" cy="44116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eaLnBrk="0" hangingPunct="0">
              <a:defRPr/>
            </a:lvl1pPr>
          </a:lstStyle>
          <a:p>
            <a:pPr>
              <a:defRPr/>
            </a:pPr>
            <a:fld id="{BF28573B-7384-4CF7-B8D4-6160236F29E2}" type="slidenum">
              <a:rPr lang="en-US" altLang="en-US"/>
              <a:pPr>
                <a:defRPr/>
              </a:pPr>
              <a:t>‹#›</a:t>
            </a:fld>
            <a:endParaRPr lang="en-US" altLang="en-US"/>
          </a:p>
        </p:txBody>
      </p:sp>
    </p:spTree>
    <p:extLst>
      <p:ext uri="{BB962C8B-B14F-4D97-AF65-F5344CB8AC3E}">
        <p14:creationId xmlns:p14="http://schemas.microsoft.com/office/powerpoint/2010/main" val="4043563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22238"/>
            <a:ext cx="10058400" cy="1295400"/>
          </a:xfrm>
        </p:spPr>
        <p:txBody>
          <a:bodyPr/>
          <a:lstStyle/>
          <a:p>
            <a:r>
              <a:rPr lang="el-GR"/>
              <a:t>Kλικ για επεξεργασία του τίτλου</a:t>
            </a:r>
            <a:endParaRPr lang="en-US"/>
          </a:p>
        </p:txBody>
      </p:sp>
      <p:sp>
        <p:nvSpPr>
          <p:cNvPr id="3" name="2 - Θέση κειμένου"/>
          <p:cNvSpPr>
            <a:spLocks noGrp="1"/>
          </p:cNvSpPr>
          <p:nvPr>
            <p:ph type="body" sz="half" idx="1"/>
          </p:nvPr>
        </p:nvSpPr>
        <p:spPr>
          <a:xfrm>
            <a:off x="609600" y="1719263"/>
            <a:ext cx="5384800" cy="44116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quarter" idx="2"/>
          </p:nvPr>
        </p:nvSpPr>
        <p:spPr>
          <a:xfrm>
            <a:off x="6197600" y="1719264"/>
            <a:ext cx="5384800" cy="2128837"/>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περιεχομένου"/>
          <p:cNvSpPr>
            <a:spLocks noGrp="1"/>
          </p:cNvSpPr>
          <p:nvPr>
            <p:ph sz="quarter" idx="3"/>
          </p:nvPr>
        </p:nvSpPr>
        <p:spPr>
          <a:xfrm>
            <a:off x="6197600" y="4000501"/>
            <a:ext cx="5384800" cy="21304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7"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8" name="Rectangle 7"/>
          <p:cNvSpPr>
            <a:spLocks noGrp="1" noChangeArrowheads="1"/>
          </p:cNvSpPr>
          <p:nvPr>
            <p:ph type="sldNum" sz="quarter" idx="12"/>
          </p:nvPr>
        </p:nvSpPr>
        <p:spPr/>
        <p:txBody>
          <a:bodyPr/>
          <a:lstStyle>
            <a:lvl1pPr eaLnBrk="0" hangingPunct="0">
              <a:defRPr/>
            </a:lvl1pPr>
          </a:lstStyle>
          <a:p>
            <a:pPr>
              <a:defRPr/>
            </a:pPr>
            <a:fld id="{E6D25FD1-B8BA-4D89-9D10-0C1E5CBDD4DA}" type="slidenum">
              <a:rPr lang="en-US" altLang="en-US"/>
              <a:pPr>
                <a:defRPr/>
              </a:pPr>
              <a:t>‹#›</a:t>
            </a:fld>
            <a:endParaRPr lang="en-US" altLang="en-US"/>
          </a:p>
        </p:txBody>
      </p:sp>
    </p:spTree>
    <p:extLst>
      <p:ext uri="{BB962C8B-B14F-4D97-AF65-F5344CB8AC3E}">
        <p14:creationId xmlns:p14="http://schemas.microsoft.com/office/powerpoint/2010/main" val="1989000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22238"/>
            <a:ext cx="10058400" cy="1295400"/>
          </a:xfrm>
        </p:spPr>
        <p:txBody>
          <a:bodyPr/>
          <a:lstStyle/>
          <a:p>
            <a:r>
              <a:rPr lang="el-GR"/>
              <a:t>Kλικ για επεξεργασία του τίτλου</a:t>
            </a:r>
            <a:endParaRPr lang="en-US"/>
          </a:p>
        </p:txBody>
      </p:sp>
      <p:sp>
        <p:nvSpPr>
          <p:cNvPr id="3" name="2 - Θέση πίνακα"/>
          <p:cNvSpPr>
            <a:spLocks noGrp="1"/>
          </p:cNvSpPr>
          <p:nvPr>
            <p:ph type="tbl" idx="1"/>
          </p:nvPr>
        </p:nvSpPr>
        <p:spPr>
          <a:xfrm>
            <a:off x="609600" y="1719263"/>
            <a:ext cx="10972800" cy="4411662"/>
          </a:xfrm>
        </p:spPr>
        <p:txBody>
          <a:bodyPr/>
          <a:lstStyle/>
          <a:p>
            <a:pPr lvl="0"/>
            <a:endParaRPr lang="en-US" noProof="0"/>
          </a:p>
        </p:txBody>
      </p:sp>
      <p:sp>
        <p:nvSpPr>
          <p:cNvPr id="4"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eaLnBrk="0" hangingPunct="0">
              <a:defRPr/>
            </a:lvl1pPr>
          </a:lstStyle>
          <a:p>
            <a:pPr>
              <a:defRPr/>
            </a:pPr>
            <a:fld id="{8BEB1A9A-591A-47E1-910B-8246D20B567A}" type="slidenum">
              <a:rPr lang="en-US" altLang="en-US"/>
              <a:pPr>
                <a:defRPr/>
              </a:pPr>
              <a:t>‹#›</a:t>
            </a:fld>
            <a:endParaRPr lang="en-US" altLang="en-US"/>
          </a:p>
        </p:txBody>
      </p:sp>
    </p:spTree>
    <p:extLst>
      <p:ext uri="{BB962C8B-B14F-4D97-AF65-F5344CB8AC3E}">
        <p14:creationId xmlns:p14="http://schemas.microsoft.com/office/powerpoint/2010/main" val="2238013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endParaRPr lang="en-US"/>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US"/>
          </a:p>
        </p:txBody>
      </p:sp>
      <p:sp>
        <p:nvSpPr>
          <p:cNvPr id="4"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eaLnBrk="0" hangingPunct="0">
              <a:defRPr/>
            </a:lvl1pPr>
          </a:lstStyle>
          <a:p>
            <a:pPr>
              <a:defRPr/>
            </a:pPr>
            <a:fld id="{9BEB6873-2679-464F-85C2-A07412449BF0}" type="slidenum">
              <a:rPr lang="en-US" altLang="en-US"/>
              <a:pPr>
                <a:defRPr/>
              </a:pPr>
              <a:t>‹#›</a:t>
            </a:fld>
            <a:endParaRPr lang="en-US" altLang="en-US"/>
          </a:p>
        </p:txBody>
      </p:sp>
    </p:spTree>
    <p:extLst>
      <p:ext uri="{BB962C8B-B14F-4D97-AF65-F5344CB8AC3E}">
        <p14:creationId xmlns:p14="http://schemas.microsoft.com/office/powerpoint/2010/main" val="2004380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endParaRPr lang="en-US"/>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BED72F1-FDED-47EA-A68F-E6E5C386DDBF}" type="datetimeFigureOut">
              <a:rPr lang="en-US"/>
              <a:pPr>
                <a:defRPr/>
              </a:pPr>
              <a:t>8/30/2019</a:t>
            </a:fld>
            <a:endParaRPr lang="en-US"/>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30BB9CE-CB8E-49ED-ABC6-91B86484F657}" type="slidenum">
              <a:rPr lang="en-US"/>
              <a:pPr>
                <a:defRPr/>
              </a:pPr>
              <a:t>‹#›</a:t>
            </a:fld>
            <a:endParaRPr lang="en-US"/>
          </a:p>
        </p:txBody>
      </p:sp>
    </p:spTree>
    <p:extLst>
      <p:ext uri="{BB962C8B-B14F-4D97-AF65-F5344CB8AC3E}">
        <p14:creationId xmlns:p14="http://schemas.microsoft.com/office/powerpoint/2010/main" val="1159952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B3D64D6-A490-4C6B-A67A-E22BE89F8F25}" type="datetimeFigureOut">
              <a:rPr lang="en-US"/>
              <a:pPr>
                <a:defRPr/>
              </a:pPr>
              <a:t>8/30/2019</a:t>
            </a:fld>
            <a:endParaRPr lang="en-US"/>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5887293-100C-4428-8C9F-405EBFF5FCE0}" type="slidenum">
              <a:rPr lang="en-US"/>
              <a:pPr>
                <a:defRPr/>
              </a:pPr>
              <a:t>‹#›</a:t>
            </a:fld>
            <a:endParaRPr lang="en-US"/>
          </a:p>
        </p:txBody>
      </p:sp>
    </p:spTree>
    <p:extLst>
      <p:ext uri="{BB962C8B-B14F-4D97-AF65-F5344CB8AC3E}">
        <p14:creationId xmlns:p14="http://schemas.microsoft.com/office/powerpoint/2010/main" val="170673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endParaRPr lang="en-US"/>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B1A0C38-F870-4E7C-905F-F1C52FC3964F}" type="datetimeFigureOut">
              <a:rPr lang="en-US"/>
              <a:pPr>
                <a:defRPr/>
              </a:pPr>
              <a:t>8/30/2019</a:t>
            </a:fld>
            <a:endParaRPr lang="en-US"/>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B89D42B-3305-4106-B55A-186CC5267BFB}" type="slidenum">
              <a:rPr lang="en-US"/>
              <a:pPr>
                <a:defRPr/>
              </a:pPr>
              <a:t>‹#›</a:t>
            </a:fld>
            <a:endParaRPr lang="en-US"/>
          </a:p>
        </p:txBody>
      </p:sp>
    </p:spTree>
    <p:extLst>
      <p:ext uri="{BB962C8B-B14F-4D97-AF65-F5344CB8AC3E}">
        <p14:creationId xmlns:p14="http://schemas.microsoft.com/office/powerpoint/2010/main" val="327177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eaLnBrk="0" hangingPunct="0">
              <a:defRPr/>
            </a:lvl1pPr>
          </a:lstStyle>
          <a:p>
            <a:pPr>
              <a:defRPr/>
            </a:pPr>
            <a:fld id="{2490192F-884E-4089-9DE7-C8D9B6443780}" type="slidenum">
              <a:rPr lang="en-US" altLang="en-US"/>
              <a:pPr>
                <a:defRPr/>
              </a:pPr>
              <a:t>‹#›</a:t>
            </a:fld>
            <a:endParaRPr lang="en-US" altLang="en-US"/>
          </a:p>
        </p:txBody>
      </p:sp>
    </p:spTree>
    <p:extLst>
      <p:ext uri="{BB962C8B-B14F-4D97-AF65-F5344CB8AC3E}">
        <p14:creationId xmlns:p14="http://schemas.microsoft.com/office/powerpoint/2010/main" val="282464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C0A0E87-5274-4C30-AF15-1B50A056340E}" type="datetimeFigureOut">
              <a:rPr lang="en-US"/>
              <a:pPr>
                <a:defRPr/>
              </a:pPr>
              <a:t>8/30/2019</a:t>
            </a:fld>
            <a:endParaRPr lang="en-US"/>
          </a:p>
        </p:txBody>
      </p:sp>
      <p:sp>
        <p:nvSpPr>
          <p:cNvPr id="6" name="Θέση υποσέλιδου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Θέση αριθμού διαφάνειας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EA4C53E-C241-486C-9D79-5853CC437732}" type="slidenum">
              <a:rPr lang="en-US"/>
              <a:pPr>
                <a:defRPr/>
              </a:pPr>
              <a:t>‹#›</a:t>
            </a:fld>
            <a:endParaRPr lang="en-US"/>
          </a:p>
        </p:txBody>
      </p:sp>
    </p:spTree>
    <p:extLst>
      <p:ext uri="{BB962C8B-B14F-4D97-AF65-F5344CB8AC3E}">
        <p14:creationId xmlns:p14="http://schemas.microsoft.com/office/powerpoint/2010/main" val="49287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endParaRPr lang="en-US"/>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33C696F-D615-43B9-98A6-F203292DA2E8}" type="datetimeFigureOut">
              <a:rPr lang="en-US"/>
              <a:pPr>
                <a:defRPr/>
              </a:pPr>
              <a:t>8/30/2019</a:t>
            </a:fld>
            <a:endParaRPr lang="en-US"/>
          </a:p>
        </p:txBody>
      </p:sp>
      <p:sp>
        <p:nvSpPr>
          <p:cNvPr id="8" name="Θέση υποσέλιδου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Θέση αριθμού διαφάνειας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223FBC9-3CA7-4751-96ED-25D6BC43D1F1}" type="slidenum">
              <a:rPr lang="en-US"/>
              <a:pPr>
                <a:defRPr/>
              </a:pPr>
              <a:t>‹#›</a:t>
            </a:fld>
            <a:endParaRPr lang="en-US"/>
          </a:p>
        </p:txBody>
      </p:sp>
    </p:spTree>
    <p:extLst>
      <p:ext uri="{BB962C8B-B14F-4D97-AF65-F5344CB8AC3E}">
        <p14:creationId xmlns:p14="http://schemas.microsoft.com/office/powerpoint/2010/main" val="3180845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ημερομηνίας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9855FB7-9F57-4D7F-9100-A2A4BB14A21F}" type="datetimeFigureOut">
              <a:rPr lang="en-US"/>
              <a:pPr>
                <a:defRPr/>
              </a:pPr>
              <a:t>8/30/2019</a:t>
            </a:fld>
            <a:endParaRPr lang="en-US"/>
          </a:p>
        </p:txBody>
      </p:sp>
      <p:sp>
        <p:nvSpPr>
          <p:cNvPr id="4" name="Θέση υποσέλιδου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Θέση αριθμού διαφάνειας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2F25F96-3D16-4ADD-8BE1-C9983BF96935}" type="slidenum">
              <a:rPr lang="en-US"/>
              <a:pPr>
                <a:defRPr/>
              </a:pPr>
              <a:t>‹#›</a:t>
            </a:fld>
            <a:endParaRPr lang="en-US"/>
          </a:p>
        </p:txBody>
      </p:sp>
    </p:spTree>
    <p:extLst>
      <p:ext uri="{BB962C8B-B14F-4D97-AF65-F5344CB8AC3E}">
        <p14:creationId xmlns:p14="http://schemas.microsoft.com/office/powerpoint/2010/main" val="3320821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7AE19DD-DA34-423A-B1B3-6F729B293F78}" type="datetimeFigureOut">
              <a:rPr lang="en-US"/>
              <a:pPr>
                <a:defRPr/>
              </a:pPr>
              <a:t>8/30/2019</a:t>
            </a:fld>
            <a:endParaRPr lang="en-US"/>
          </a:p>
        </p:txBody>
      </p:sp>
      <p:sp>
        <p:nvSpPr>
          <p:cNvPr id="3" name="Θέση υποσέλιδου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Θέση αριθμού διαφάνειας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ACD7BE5-7E9B-43A4-BD6A-3D503CA499F2}" type="slidenum">
              <a:rPr lang="en-US"/>
              <a:pPr>
                <a:defRPr/>
              </a:pPr>
              <a:t>‹#›</a:t>
            </a:fld>
            <a:endParaRPr lang="en-US"/>
          </a:p>
        </p:txBody>
      </p:sp>
    </p:spTree>
    <p:extLst>
      <p:ext uri="{BB962C8B-B14F-4D97-AF65-F5344CB8AC3E}">
        <p14:creationId xmlns:p14="http://schemas.microsoft.com/office/powerpoint/2010/main" val="178513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endParaRPr lang="en-US"/>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EBEC636-72AA-482B-BB11-D990673961DB}" type="datetimeFigureOut">
              <a:rPr lang="en-US"/>
              <a:pPr>
                <a:defRPr/>
              </a:pPr>
              <a:t>8/30/2019</a:t>
            </a:fld>
            <a:endParaRPr lang="en-US"/>
          </a:p>
        </p:txBody>
      </p:sp>
      <p:sp>
        <p:nvSpPr>
          <p:cNvPr id="6" name="Θέση υποσέλιδου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Θέση αριθμού διαφάνειας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505821C-F3C0-44AC-9138-8B52D3BCD878}" type="slidenum">
              <a:rPr lang="en-US"/>
              <a:pPr>
                <a:defRPr/>
              </a:pPr>
              <a:t>‹#›</a:t>
            </a:fld>
            <a:endParaRPr lang="en-US"/>
          </a:p>
        </p:txBody>
      </p:sp>
    </p:spTree>
    <p:extLst>
      <p:ext uri="{BB962C8B-B14F-4D97-AF65-F5344CB8AC3E}">
        <p14:creationId xmlns:p14="http://schemas.microsoft.com/office/powerpoint/2010/main" val="53099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endParaRPr lang="en-US"/>
          </a:p>
        </p:txBody>
      </p:sp>
      <p:sp>
        <p:nvSpPr>
          <p:cNvPr id="3" name="Θέση εικόνας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D02BE86-FA7A-4282-83F4-6EF99200EAA6}" type="datetimeFigureOut">
              <a:rPr lang="en-US"/>
              <a:pPr>
                <a:defRPr/>
              </a:pPr>
              <a:t>8/30/2019</a:t>
            </a:fld>
            <a:endParaRPr lang="en-US"/>
          </a:p>
        </p:txBody>
      </p:sp>
      <p:sp>
        <p:nvSpPr>
          <p:cNvPr id="6" name="Θέση υποσέλιδου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Θέση αριθμού διαφάνειας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9331146-017E-4130-A227-720BFC9E6CED}" type="slidenum">
              <a:rPr lang="en-US"/>
              <a:pPr>
                <a:defRPr/>
              </a:pPr>
              <a:t>‹#›</a:t>
            </a:fld>
            <a:endParaRPr lang="en-US"/>
          </a:p>
        </p:txBody>
      </p:sp>
    </p:spTree>
    <p:extLst>
      <p:ext uri="{BB962C8B-B14F-4D97-AF65-F5344CB8AC3E}">
        <p14:creationId xmlns:p14="http://schemas.microsoft.com/office/powerpoint/2010/main" val="1179241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93E5BD1-7512-4FAD-BAB7-AE311A8DE1EF}" type="datetimeFigureOut">
              <a:rPr lang="en-US"/>
              <a:pPr>
                <a:defRPr/>
              </a:pPr>
              <a:t>8/30/2019</a:t>
            </a:fld>
            <a:endParaRPr lang="en-US"/>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7007E32-DA3D-45A0-9D1D-DDB2DC8D7F26}" type="slidenum">
              <a:rPr lang="en-US"/>
              <a:pPr>
                <a:defRPr/>
              </a:pPr>
              <a:t>‹#›</a:t>
            </a:fld>
            <a:endParaRPr lang="en-US"/>
          </a:p>
        </p:txBody>
      </p:sp>
    </p:spTree>
    <p:extLst>
      <p:ext uri="{BB962C8B-B14F-4D97-AF65-F5344CB8AC3E}">
        <p14:creationId xmlns:p14="http://schemas.microsoft.com/office/powerpoint/2010/main" val="3304511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94938CA-8032-4485-8FE0-7D29A345BB0C}" type="datetimeFigureOut">
              <a:rPr lang="en-US"/>
              <a:pPr>
                <a:defRPr/>
              </a:pPr>
              <a:t>8/30/2019</a:t>
            </a:fld>
            <a:endParaRPr lang="en-US"/>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C6AFDD7-A012-4E1B-96B6-ECAC3B759554}" type="slidenum">
              <a:rPr lang="en-US"/>
              <a:pPr>
                <a:defRPr/>
              </a:pPr>
              <a:t>‹#›</a:t>
            </a:fld>
            <a:endParaRPr lang="en-US"/>
          </a:p>
        </p:txBody>
      </p:sp>
    </p:spTree>
    <p:extLst>
      <p:ext uri="{BB962C8B-B14F-4D97-AF65-F5344CB8AC3E}">
        <p14:creationId xmlns:p14="http://schemas.microsoft.com/office/powerpoint/2010/main" val="2300919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endParaRPr lang="en-US"/>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www.euepixeirein.gr </a:t>
            </a:r>
          </a:p>
        </p:txBody>
      </p:sp>
      <p:sp>
        <p:nvSpPr>
          <p:cNvPr id="6" name="Slide Number Placeholder 5"/>
          <p:cNvSpPr>
            <a:spLocks noGrp="1"/>
          </p:cNvSpPr>
          <p:nvPr>
            <p:ph type="sldNum" sz="quarter" idx="12"/>
          </p:nvPr>
        </p:nvSpPr>
        <p:spPr/>
        <p:txBody>
          <a:bodyPr/>
          <a:lstStyle>
            <a:lvl1pPr eaLnBrk="0" hangingPunct="0">
              <a:defRPr/>
            </a:lvl1pPr>
          </a:lstStyle>
          <a:p>
            <a:pPr>
              <a:defRPr/>
            </a:pPr>
            <a:fld id="{B0479DC8-0B5E-4F87-B964-B479F2A43C81}" type="slidenum">
              <a:rPr lang="en-US"/>
              <a:pPr>
                <a:defRPr/>
              </a:pPr>
              <a:t>‹#›</a:t>
            </a:fld>
            <a:endParaRPr lang="en-US"/>
          </a:p>
        </p:txBody>
      </p:sp>
    </p:spTree>
    <p:extLst>
      <p:ext uri="{BB962C8B-B14F-4D97-AF65-F5344CB8AC3E}">
        <p14:creationId xmlns:p14="http://schemas.microsoft.com/office/powerpoint/2010/main" val="3088613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www.euepixeirein.gr </a:t>
            </a:r>
          </a:p>
        </p:txBody>
      </p:sp>
      <p:sp>
        <p:nvSpPr>
          <p:cNvPr id="6" name="Slide Number Placeholder 5"/>
          <p:cNvSpPr>
            <a:spLocks noGrp="1"/>
          </p:cNvSpPr>
          <p:nvPr>
            <p:ph type="sldNum" sz="quarter" idx="12"/>
          </p:nvPr>
        </p:nvSpPr>
        <p:spPr/>
        <p:txBody>
          <a:bodyPr/>
          <a:lstStyle>
            <a:lvl1pPr eaLnBrk="0" hangingPunct="0">
              <a:defRPr/>
            </a:lvl1pPr>
          </a:lstStyle>
          <a:p>
            <a:pPr>
              <a:defRPr/>
            </a:pPr>
            <a:fld id="{6FF0CE0E-D54E-4637-81B4-227350F3B9FF}" type="slidenum">
              <a:rPr lang="en-US"/>
              <a:pPr>
                <a:defRPr/>
              </a:pPr>
              <a:t>‹#›</a:t>
            </a:fld>
            <a:endParaRPr lang="en-US"/>
          </a:p>
        </p:txBody>
      </p:sp>
    </p:spTree>
    <p:extLst>
      <p:ext uri="{BB962C8B-B14F-4D97-AF65-F5344CB8AC3E}">
        <p14:creationId xmlns:p14="http://schemas.microsoft.com/office/powerpoint/2010/main" val="3064364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5"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eaLnBrk="0" hangingPunct="0">
              <a:defRPr/>
            </a:lvl1pPr>
          </a:lstStyle>
          <a:p>
            <a:pPr>
              <a:defRPr/>
            </a:pPr>
            <a:fld id="{3823141B-3209-4A0A-BCE1-EA63AE12D17F}" type="slidenum">
              <a:rPr lang="en-US" altLang="en-US"/>
              <a:pPr>
                <a:defRPr/>
              </a:pPr>
              <a:t>‹#›</a:t>
            </a:fld>
            <a:endParaRPr lang="en-US" altLang="en-US"/>
          </a:p>
        </p:txBody>
      </p:sp>
    </p:spTree>
    <p:extLst>
      <p:ext uri="{BB962C8B-B14F-4D97-AF65-F5344CB8AC3E}">
        <p14:creationId xmlns:p14="http://schemas.microsoft.com/office/powerpoint/2010/main" val="3456634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www.euepixeirein.gr </a:t>
            </a:r>
          </a:p>
        </p:txBody>
      </p:sp>
      <p:sp>
        <p:nvSpPr>
          <p:cNvPr id="6" name="Slide Number Placeholder 5"/>
          <p:cNvSpPr>
            <a:spLocks noGrp="1"/>
          </p:cNvSpPr>
          <p:nvPr>
            <p:ph type="sldNum" sz="quarter" idx="12"/>
          </p:nvPr>
        </p:nvSpPr>
        <p:spPr/>
        <p:txBody>
          <a:bodyPr/>
          <a:lstStyle>
            <a:lvl1pPr eaLnBrk="0" hangingPunct="0">
              <a:defRPr/>
            </a:lvl1pPr>
          </a:lstStyle>
          <a:p>
            <a:pPr>
              <a:defRPr/>
            </a:pPr>
            <a:fld id="{0A4D099D-F44C-44A4-844D-1E0999299A51}" type="slidenum">
              <a:rPr lang="en-US"/>
              <a:pPr>
                <a:defRPr/>
              </a:pPr>
              <a:t>‹#›</a:t>
            </a:fld>
            <a:endParaRPr lang="en-US"/>
          </a:p>
        </p:txBody>
      </p:sp>
    </p:spTree>
    <p:extLst>
      <p:ext uri="{BB962C8B-B14F-4D97-AF65-F5344CB8AC3E}">
        <p14:creationId xmlns:p14="http://schemas.microsoft.com/office/powerpoint/2010/main" val="1299945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609600" y="16002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6197600" y="1600200"/>
            <a:ext cx="538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Date Placeholder 3"/>
          <p:cNvSpPr>
            <a:spLocks noGrp="1"/>
          </p:cNvSpPr>
          <p:nvPr>
            <p:ph type="dt" sz="half" idx="10"/>
          </p:nvPr>
        </p:nvSpPr>
        <p:spPr/>
        <p:txBody>
          <a:bodyPr/>
          <a:lstStyle>
            <a:lvl1pPr eaLnBrk="0" hangingPunc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r>
              <a:rPr lang="en-US"/>
              <a:t>www.euepixeirein.gr </a:t>
            </a:r>
          </a:p>
        </p:txBody>
      </p:sp>
      <p:sp>
        <p:nvSpPr>
          <p:cNvPr id="7" name="Slide Number Placeholder 5"/>
          <p:cNvSpPr>
            <a:spLocks noGrp="1"/>
          </p:cNvSpPr>
          <p:nvPr>
            <p:ph type="sldNum" sz="quarter" idx="12"/>
          </p:nvPr>
        </p:nvSpPr>
        <p:spPr/>
        <p:txBody>
          <a:bodyPr/>
          <a:lstStyle>
            <a:lvl1pPr eaLnBrk="0" hangingPunct="0">
              <a:defRPr/>
            </a:lvl1pPr>
          </a:lstStyle>
          <a:p>
            <a:pPr>
              <a:defRPr/>
            </a:pPr>
            <a:fld id="{E872CF39-A1DE-4347-BD0B-872F2CD20985}" type="slidenum">
              <a:rPr lang="en-US"/>
              <a:pPr>
                <a:defRPr/>
              </a:pPr>
              <a:t>‹#›</a:t>
            </a:fld>
            <a:endParaRPr lang="en-US"/>
          </a:p>
        </p:txBody>
      </p:sp>
    </p:spTree>
    <p:extLst>
      <p:ext uri="{BB962C8B-B14F-4D97-AF65-F5344CB8AC3E}">
        <p14:creationId xmlns:p14="http://schemas.microsoft.com/office/powerpoint/2010/main" val="3559387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3"/>
          <p:cNvSpPr>
            <a:spLocks noGrp="1"/>
          </p:cNvSpPr>
          <p:nvPr>
            <p:ph type="dt" sz="half" idx="10"/>
          </p:nvPr>
        </p:nvSpPr>
        <p:spPr/>
        <p:txBody>
          <a:bodyPr/>
          <a:lstStyle>
            <a:lvl1pPr eaLnBrk="0" hangingPunct="0">
              <a:defRPr/>
            </a:lvl1pPr>
          </a:lstStyle>
          <a:p>
            <a:pPr>
              <a:defRPr/>
            </a:pPr>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r>
              <a:rPr lang="en-US"/>
              <a:t>www.euepixeirein.gr </a:t>
            </a:r>
          </a:p>
        </p:txBody>
      </p:sp>
      <p:sp>
        <p:nvSpPr>
          <p:cNvPr id="9" name="Slide Number Placeholder 5"/>
          <p:cNvSpPr>
            <a:spLocks noGrp="1"/>
          </p:cNvSpPr>
          <p:nvPr>
            <p:ph type="sldNum" sz="quarter" idx="12"/>
          </p:nvPr>
        </p:nvSpPr>
        <p:spPr/>
        <p:txBody>
          <a:bodyPr/>
          <a:lstStyle>
            <a:lvl1pPr eaLnBrk="0" hangingPunct="0">
              <a:defRPr/>
            </a:lvl1pPr>
          </a:lstStyle>
          <a:p>
            <a:pPr>
              <a:defRPr/>
            </a:pPr>
            <a:fld id="{8F79FD2F-5A68-4519-A2AA-C8A67C76FB6A}" type="slidenum">
              <a:rPr lang="en-US"/>
              <a:pPr>
                <a:defRPr/>
              </a:pPr>
              <a:t>‹#›</a:t>
            </a:fld>
            <a:endParaRPr lang="en-US"/>
          </a:p>
        </p:txBody>
      </p:sp>
    </p:spTree>
    <p:extLst>
      <p:ext uri="{BB962C8B-B14F-4D97-AF65-F5344CB8AC3E}">
        <p14:creationId xmlns:p14="http://schemas.microsoft.com/office/powerpoint/2010/main" val="3168582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Date Placeholder 3"/>
          <p:cNvSpPr>
            <a:spLocks noGrp="1"/>
          </p:cNvSpPr>
          <p:nvPr>
            <p:ph type="dt" sz="half" idx="10"/>
          </p:nvPr>
        </p:nvSpPr>
        <p:spPr/>
        <p:txBody>
          <a:bodyPr/>
          <a:lstStyle>
            <a:lvl1pPr eaLnBrk="0" hangingPunct="0">
              <a:defRPr/>
            </a:lvl1pPr>
          </a:lstStyle>
          <a:p>
            <a:pPr>
              <a:defRPr/>
            </a:pPr>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r>
              <a:rPr lang="en-US"/>
              <a:t>www.euepixeirein.gr </a:t>
            </a:r>
          </a:p>
        </p:txBody>
      </p:sp>
      <p:sp>
        <p:nvSpPr>
          <p:cNvPr id="5" name="Slide Number Placeholder 5"/>
          <p:cNvSpPr>
            <a:spLocks noGrp="1"/>
          </p:cNvSpPr>
          <p:nvPr>
            <p:ph type="sldNum" sz="quarter" idx="12"/>
          </p:nvPr>
        </p:nvSpPr>
        <p:spPr/>
        <p:txBody>
          <a:bodyPr/>
          <a:lstStyle>
            <a:lvl1pPr eaLnBrk="0" hangingPunct="0">
              <a:defRPr/>
            </a:lvl1pPr>
          </a:lstStyle>
          <a:p>
            <a:pPr>
              <a:defRPr/>
            </a:pPr>
            <a:fld id="{410A23A9-8C45-4FEB-9A3A-D7F95C5AF7E4}" type="slidenum">
              <a:rPr lang="en-US"/>
              <a:pPr>
                <a:defRPr/>
              </a:pPr>
              <a:t>‹#›</a:t>
            </a:fld>
            <a:endParaRPr lang="en-US"/>
          </a:p>
        </p:txBody>
      </p:sp>
    </p:spTree>
    <p:extLst>
      <p:ext uri="{BB962C8B-B14F-4D97-AF65-F5344CB8AC3E}">
        <p14:creationId xmlns:p14="http://schemas.microsoft.com/office/powerpoint/2010/main" val="933426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r>
              <a:rPr lang="en-US"/>
              <a:t>www.euepixeirein.gr </a:t>
            </a:r>
          </a:p>
        </p:txBody>
      </p:sp>
      <p:sp>
        <p:nvSpPr>
          <p:cNvPr id="4" name="Slide Number Placeholder 5"/>
          <p:cNvSpPr>
            <a:spLocks noGrp="1"/>
          </p:cNvSpPr>
          <p:nvPr>
            <p:ph type="sldNum" sz="quarter" idx="12"/>
          </p:nvPr>
        </p:nvSpPr>
        <p:spPr/>
        <p:txBody>
          <a:bodyPr/>
          <a:lstStyle>
            <a:lvl1pPr eaLnBrk="0" hangingPunct="0">
              <a:defRPr/>
            </a:lvl1pPr>
          </a:lstStyle>
          <a:p>
            <a:pPr>
              <a:defRPr/>
            </a:pPr>
            <a:fld id="{1401FA76-6272-4391-AC62-1002E0A53B7C}" type="slidenum">
              <a:rPr lang="en-US"/>
              <a:pPr>
                <a:defRPr/>
              </a:pPr>
              <a:t>‹#›</a:t>
            </a:fld>
            <a:endParaRPr lang="en-US"/>
          </a:p>
        </p:txBody>
      </p:sp>
    </p:spTree>
    <p:extLst>
      <p:ext uri="{BB962C8B-B14F-4D97-AF65-F5344CB8AC3E}">
        <p14:creationId xmlns:p14="http://schemas.microsoft.com/office/powerpoint/2010/main" val="680369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Date Placeholder 3"/>
          <p:cNvSpPr>
            <a:spLocks noGrp="1"/>
          </p:cNvSpPr>
          <p:nvPr>
            <p:ph type="dt" sz="half" idx="10"/>
          </p:nvPr>
        </p:nvSpPr>
        <p:spPr/>
        <p:txBody>
          <a:bodyPr/>
          <a:lstStyle>
            <a:lvl1pPr eaLnBrk="0" hangingPunc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r>
              <a:rPr lang="en-US"/>
              <a:t>www.euepixeirein.gr </a:t>
            </a:r>
          </a:p>
        </p:txBody>
      </p:sp>
      <p:sp>
        <p:nvSpPr>
          <p:cNvPr id="7" name="Slide Number Placeholder 5"/>
          <p:cNvSpPr>
            <a:spLocks noGrp="1"/>
          </p:cNvSpPr>
          <p:nvPr>
            <p:ph type="sldNum" sz="quarter" idx="12"/>
          </p:nvPr>
        </p:nvSpPr>
        <p:spPr/>
        <p:txBody>
          <a:bodyPr/>
          <a:lstStyle>
            <a:lvl1pPr eaLnBrk="0" hangingPunct="0">
              <a:defRPr/>
            </a:lvl1pPr>
          </a:lstStyle>
          <a:p>
            <a:pPr>
              <a:defRPr/>
            </a:pPr>
            <a:fld id="{9F41002D-C90A-42F8-9A00-4AAB3FFA81BA}" type="slidenum">
              <a:rPr lang="en-US"/>
              <a:pPr>
                <a:defRPr/>
              </a:pPr>
              <a:t>‹#›</a:t>
            </a:fld>
            <a:endParaRPr lang="en-US"/>
          </a:p>
        </p:txBody>
      </p:sp>
    </p:spTree>
    <p:extLst>
      <p:ext uri="{BB962C8B-B14F-4D97-AF65-F5344CB8AC3E}">
        <p14:creationId xmlns:p14="http://schemas.microsoft.com/office/powerpoint/2010/main" val="3612272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Date Placeholder 3"/>
          <p:cNvSpPr>
            <a:spLocks noGrp="1"/>
          </p:cNvSpPr>
          <p:nvPr>
            <p:ph type="dt" sz="half" idx="10"/>
          </p:nvPr>
        </p:nvSpPr>
        <p:spPr/>
        <p:txBody>
          <a:bodyPr/>
          <a:lstStyle>
            <a:lvl1pPr eaLnBrk="0" hangingPunc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r>
              <a:rPr lang="en-US"/>
              <a:t>www.euepixeirein.gr </a:t>
            </a:r>
          </a:p>
        </p:txBody>
      </p:sp>
      <p:sp>
        <p:nvSpPr>
          <p:cNvPr id="7" name="Slide Number Placeholder 5"/>
          <p:cNvSpPr>
            <a:spLocks noGrp="1"/>
          </p:cNvSpPr>
          <p:nvPr>
            <p:ph type="sldNum" sz="quarter" idx="12"/>
          </p:nvPr>
        </p:nvSpPr>
        <p:spPr/>
        <p:txBody>
          <a:bodyPr/>
          <a:lstStyle>
            <a:lvl1pPr eaLnBrk="0" hangingPunct="0">
              <a:defRPr/>
            </a:lvl1pPr>
          </a:lstStyle>
          <a:p>
            <a:pPr>
              <a:defRPr/>
            </a:pPr>
            <a:fld id="{1E7D8C01-0C7C-4D2E-B630-5373EB2E2DA7}" type="slidenum">
              <a:rPr lang="en-US"/>
              <a:pPr>
                <a:defRPr/>
              </a:pPr>
              <a:t>‹#›</a:t>
            </a:fld>
            <a:endParaRPr lang="en-US"/>
          </a:p>
        </p:txBody>
      </p:sp>
    </p:spTree>
    <p:extLst>
      <p:ext uri="{BB962C8B-B14F-4D97-AF65-F5344CB8AC3E}">
        <p14:creationId xmlns:p14="http://schemas.microsoft.com/office/powerpoint/2010/main" val="1713763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www.euepixeirein.gr </a:t>
            </a:r>
          </a:p>
        </p:txBody>
      </p:sp>
      <p:sp>
        <p:nvSpPr>
          <p:cNvPr id="6" name="Slide Number Placeholder 5"/>
          <p:cNvSpPr>
            <a:spLocks noGrp="1"/>
          </p:cNvSpPr>
          <p:nvPr>
            <p:ph type="sldNum" sz="quarter" idx="12"/>
          </p:nvPr>
        </p:nvSpPr>
        <p:spPr/>
        <p:txBody>
          <a:bodyPr/>
          <a:lstStyle>
            <a:lvl1pPr eaLnBrk="0" hangingPunct="0">
              <a:defRPr/>
            </a:lvl1pPr>
          </a:lstStyle>
          <a:p>
            <a:pPr>
              <a:defRPr/>
            </a:pPr>
            <a:fld id="{6499D8D5-CE99-419B-8C99-7FF256BC5BDF}" type="slidenum">
              <a:rPr lang="en-US"/>
              <a:pPr>
                <a:defRPr/>
              </a:pPr>
              <a:t>‹#›</a:t>
            </a:fld>
            <a:endParaRPr lang="en-US"/>
          </a:p>
        </p:txBody>
      </p:sp>
    </p:spTree>
    <p:extLst>
      <p:ext uri="{BB962C8B-B14F-4D97-AF65-F5344CB8AC3E}">
        <p14:creationId xmlns:p14="http://schemas.microsoft.com/office/powerpoint/2010/main" val="985992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533400"/>
            <a:ext cx="2743200" cy="5943600"/>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609600" y="533400"/>
            <a:ext cx="8026400" cy="59436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www.euepixeirein.gr </a:t>
            </a:r>
          </a:p>
        </p:txBody>
      </p:sp>
      <p:sp>
        <p:nvSpPr>
          <p:cNvPr id="6" name="Slide Number Placeholder 5"/>
          <p:cNvSpPr>
            <a:spLocks noGrp="1"/>
          </p:cNvSpPr>
          <p:nvPr>
            <p:ph type="sldNum" sz="quarter" idx="12"/>
          </p:nvPr>
        </p:nvSpPr>
        <p:spPr/>
        <p:txBody>
          <a:bodyPr/>
          <a:lstStyle>
            <a:lvl1pPr eaLnBrk="0" hangingPunct="0">
              <a:defRPr/>
            </a:lvl1pPr>
          </a:lstStyle>
          <a:p>
            <a:pPr>
              <a:defRPr/>
            </a:pPr>
            <a:fld id="{37C56A93-118E-46F8-938C-09E5B2766081}" type="slidenum">
              <a:rPr lang="en-US"/>
              <a:pPr>
                <a:defRPr/>
              </a:pPr>
              <a:t>‹#›</a:t>
            </a:fld>
            <a:endParaRPr lang="en-US"/>
          </a:p>
        </p:txBody>
      </p:sp>
    </p:spTree>
    <p:extLst>
      <p:ext uri="{BB962C8B-B14F-4D97-AF65-F5344CB8AC3E}">
        <p14:creationId xmlns:p14="http://schemas.microsoft.com/office/powerpoint/2010/main" val="1777417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smtClean="0"/>
            </a:lvl1pPr>
          </a:lstStyle>
          <a:p>
            <a:pPr>
              <a:defRPr/>
            </a:pPr>
            <a:fld id="{ACA7661E-3545-4B4F-92A4-F53684697564}" type="datetimeFigureOut">
              <a:rPr lang="en-US"/>
              <a:pPr>
                <a:defRPr/>
              </a:pPr>
              <a:t>8/30/2019</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4A61E4C6-F4B4-459D-AC7D-930D9A736C96}" type="slidenum">
              <a:rPr lang="en-US"/>
              <a:pPr>
                <a:defRPr/>
              </a:pPr>
              <a:t>‹#›</a:t>
            </a:fld>
            <a:endParaRPr lang="en-US"/>
          </a:p>
        </p:txBody>
      </p:sp>
    </p:spTree>
    <p:extLst>
      <p:ext uri="{BB962C8B-B14F-4D97-AF65-F5344CB8AC3E}">
        <p14:creationId xmlns:p14="http://schemas.microsoft.com/office/powerpoint/2010/main" val="383024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eaLnBrk="0" hangingPunct="0">
              <a:defRPr/>
            </a:lvl1pPr>
          </a:lstStyle>
          <a:p>
            <a:pPr>
              <a:defRPr/>
            </a:pPr>
            <a:fld id="{9FBF0775-AC31-4E45-B999-72AF161F5C67}" type="slidenum">
              <a:rPr lang="en-US" altLang="en-US"/>
              <a:pPr>
                <a:defRPr/>
              </a:pPr>
              <a:t>‹#›</a:t>
            </a:fld>
            <a:endParaRPr lang="en-US" altLang="en-US"/>
          </a:p>
        </p:txBody>
      </p:sp>
    </p:spTree>
    <p:extLst>
      <p:ext uri="{BB962C8B-B14F-4D97-AF65-F5344CB8AC3E}">
        <p14:creationId xmlns:p14="http://schemas.microsoft.com/office/powerpoint/2010/main" val="5087346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pPr>
              <a:defRPr/>
            </a:pPr>
            <a:r>
              <a:rPr lang="en-US"/>
              <a:t>www.euepixeirein.gr </a:t>
            </a: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pPr>
              <a:defRPr/>
            </a:pPr>
            <a:fld id="{C7B063ED-EF7C-4A05-9CCD-7A23B2C03E71}" type="slidenum">
              <a:rPr lang="en-US" smtClean="0"/>
              <a:pPr>
                <a:defRPr/>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6368660"/>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www.euepixeirein.gr </a:t>
            </a:r>
          </a:p>
        </p:txBody>
      </p:sp>
      <p:sp>
        <p:nvSpPr>
          <p:cNvPr id="6" name="Slide Number Placeholder 5"/>
          <p:cNvSpPr>
            <a:spLocks noGrp="1"/>
          </p:cNvSpPr>
          <p:nvPr>
            <p:ph type="sldNum" sz="quarter" idx="12"/>
          </p:nvPr>
        </p:nvSpPr>
        <p:spPr/>
        <p:txBody>
          <a:bodyPr/>
          <a:lstStyle/>
          <a:p>
            <a:pPr>
              <a:defRPr/>
            </a:pPr>
            <a:fld id="{C7B063ED-EF7C-4A05-9CCD-7A23B2C03E71}" type="slidenum">
              <a:rPr lang="en-US" smtClean="0"/>
              <a:pPr>
                <a:defRPr/>
              </a:pPr>
              <a:t>‹#›</a:t>
            </a:fld>
            <a:endParaRPr lang="en-US"/>
          </a:p>
        </p:txBody>
      </p:sp>
    </p:spTree>
    <p:extLst>
      <p:ext uri="{BB962C8B-B14F-4D97-AF65-F5344CB8AC3E}">
        <p14:creationId xmlns:p14="http://schemas.microsoft.com/office/powerpoint/2010/main" val="283841433"/>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pPr>
              <a:defRPr/>
            </a:pPr>
            <a:r>
              <a:rPr lang="en-US"/>
              <a:t>www.euepixeirein.gr </a:t>
            </a: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pPr>
              <a:defRPr/>
            </a:pPr>
            <a:fld id="{C7B063ED-EF7C-4A05-9CCD-7A23B2C03E71}" type="slidenum">
              <a:rPr lang="en-US" smtClean="0"/>
              <a:pPr>
                <a:defRPr/>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17137005"/>
      </p:ext>
    </p:extLst>
  </p:cSld>
  <p:clrMapOvr>
    <a:overrideClrMapping bg1="dk1" tx1="lt1" bg2="dk2" tx2="lt2" accent1="accent1" accent2="accent2" accent3="accent3" accent4="accent4" accent5="accent5" accent6="accent6" hlink="hlink" folHlink="folHlink"/>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www.euepixeirein.gr </a:t>
            </a:r>
          </a:p>
        </p:txBody>
      </p:sp>
      <p:sp>
        <p:nvSpPr>
          <p:cNvPr id="7" name="Slide Number Placeholder 6"/>
          <p:cNvSpPr>
            <a:spLocks noGrp="1"/>
          </p:cNvSpPr>
          <p:nvPr>
            <p:ph type="sldNum" sz="quarter" idx="12"/>
          </p:nvPr>
        </p:nvSpPr>
        <p:spPr/>
        <p:txBody>
          <a:bodyPr/>
          <a:lstStyle/>
          <a:p>
            <a:pPr>
              <a:defRPr/>
            </a:pPr>
            <a:fld id="{C7B063ED-EF7C-4A05-9CCD-7A23B2C03E71}" type="slidenum">
              <a:rPr lang="en-US" smtClean="0"/>
              <a:pPr>
                <a:defRPr/>
              </a:pPr>
              <a:t>‹#›</a:t>
            </a:fld>
            <a:endParaRPr lang="en-US"/>
          </a:p>
        </p:txBody>
      </p:sp>
    </p:spTree>
    <p:extLst>
      <p:ext uri="{BB962C8B-B14F-4D97-AF65-F5344CB8AC3E}">
        <p14:creationId xmlns:p14="http://schemas.microsoft.com/office/powerpoint/2010/main" val="1187642236"/>
      </p:ext>
    </p:extLst>
  </p:cSld>
  <p:clrMapOvr>
    <a:masterClrMapping/>
  </p:clrMapOvr>
  <p:hf hdr="0" dt="0"/>
  <p:extLst>
    <p:ext uri="{DCECCB84-F9BA-43D5-87BE-67443E8EF086}">
      <p15:sldGuideLst xmlns:p15="http://schemas.microsoft.com/office/powerpoint/2012/main" xmlns=""/>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www.euepixeirein.gr </a:t>
            </a:r>
          </a:p>
        </p:txBody>
      </p:sp>
      <p:sp>
        <p:nvSpPr>
          <p:cNvPr id="9" name="Slide Number Placeholder 8"/>
          <p:cNvSpPr>
            <a:spLocks noGrp="1"/>
          </p:cNvSpPr>
          <p:nvPr>
            <p:ph type="sldNum" sz="quarter" idx="12"/>
          </p:nvPr>
        </p:nvSpPr>
        <p:spPr/>
        <p:txBody>
          <a:bodyPr/>
          <a:lstStyle/>
          <a:p>
            <a:pPr>
              <a:defRPr/>
            </a:pPr>
            <a:fld id="{C7B063ED-EF7C-4A05-9CCD-7A23B2C03E71}" type="slidenum">
              <a:rPr lang="en-US" smtClean="0"/>
              <a:pPr>
                <a:defRPr/>
              </a:pPr>
              <a:t>‹#›</a:t>
            </a:fld>
            <a:endParaRPr lang="en-US"/>
          </a:p>
        </p:txBody>
      </p:sp>
    </p:spTree>
    <p:extLst>
      <p:ext uri="{BB962C8B-B14F-4D97-AF65-F5344CB8AC3E}">
        <p14:creationId xmlns:p14="http://schemas.microsoft.com/office/powerpoint/2010/main" val="1750203823"/>
      </p:ext>
    </p:extLst>
  </p:cSld>
  <p:clrMapOvr>
    <a:masterClrMapping/>
  </p:clrMapOvr>
  <p:hf hdr="0" dt="0"/>
  <p:extLst>
    <p:ext uri="{DCECCB84-F9BA-43D5-87BE-67443E8EF086}">
      <p15:sldGuideLst xmlns:p15="http://schemas.microsoft.com/office/powerpoint/2012/main" xmlns=""/>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www.euepixeirein.gr </a:t>
            </a:r>
          </a:p>
        </p:txBody>
      </p:sp>
      <p:sp>
        <p:nvSpPr>
          <p:cNvPr id="5" name="Slide Number Placeholder 4"/>
          <p:cNvSpPr>
            <a:spLocks noGrp="1"/>
          </p:cNvSpPr>
          <p:nvPr>
            <p:ph type="sldNum" sz="quarter" idx="12"/>
          </p:nvPr>
        </p:nvSpPr>
        <p:spPr/>
        <p:txBody>
          <a:bodyPr/>
          <a:lstStyle/>
          <a:p>
            <a:pPr>
              <a:defRPr/>
            </a:pPr>
            <a:fld id="{C7B063ED-EF7C-4A05-9CCD-7A23B2C03E71}" type="slidenum">
              <a:rPr lang="en-US" smtClean="0"/>
              <a:pPr>
                <a:defRPr/>
              </a:pPr>
              <a:t>‹#›</a:t>
            </a:fld>
            <a:endParaRPr lang="en-US"/>
          </a:p>
        </p:txBody>
      </p:sp>
    </p:spTree>
    <p:extLst>
      <p:ext uri="{BB962C8B-B14F-4D97-AF65-F5344CB8AC3E}">
        <p14:creationId xmlns:p14="http://schemas.microsoft.com/office/powerpoint/2010/main" val="83339125"/>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www.euepixeirein.gr </a:t>
            </a:r>
          </a:p>
        </p:txBody>
      </p:sp>
      <p:sp>
        <p:nvSpPr>
          <p:cNvPr id="4" name="Slide Number Placeholder 3"/>
          <p:cNvSpPr>
            <a:spLocks noGrp="1"/>
          </p:cNvSpPr>
          <p:nvPr>
            <p:ph type="sldNum" sz="quarter" idx="12"/>
          </p:nvPr>
        </p:nvSpPr>
        <p:spPr/>
        <p:txBody>
          <a:bodyPr/>
          <a:lstStyle/>
          <a:p>
            <a:pPr>
              <a:defRPr/>
            </a:pPr>
            <a:fld id="{C7B063ED-EF7C-4A05-9CCD-7A23B2C03E71}" type="slidenum">
              <a:rPr lang="en-US" smtClean="0"/>
              <a:pPr>
                <a:defRPr/>
              </a:pPr>
              <a:t>‹#›</a:t>
            </a:fld>
            <a:endParaRPr lang="en-US"/>
          </a:p>
        </p:txBody>
      </p:sp>
    </p:spTree>
    <p:extLst>
      <p:ext uri="{BB962C8B-B14F-4D97-AF65-F5344CB8AC3E}">
        <p14:creationId xmlns:p14="http://schemas.microsoft.com/office/powerpoint/2010/main" val="3586543513"/>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pPr>
              <a:defRPr/>
            </a:pPr>
            <a:endParaRPr lang="en-US"/>
          </a:p>
        </p:txBody>
      </p:sp>
      <p:sp>
        <p:nvSpPr>
          <p:cNvPr id="6" name="Footer Placeholder 5"/>
          <p:cNvSpPr>
            <a:spLocks noGrp="1"/>
          </p:cNvSpPr>
          <p:nvPr>
            <p:ph type="ftr" sz="quarter" idx="11"/>
          </p:nvPr>
        </p:nvSpPr>
        <p:spPr>
          <a:xfrm>
            <a:off x="2103620" y="6375679"/>
            <a:ext cx="3482179" cy="345796"/>
          </a:xfrm>
        </p:spPr>
        <p:txBody>
          <a:bodyPr/>
          <a:lstStyle/>
          <a:p>
            <a:pPr>
              <a:defRPr/>
            </a:pPr>
            <a:r>
              <a:rPr lang="en-US"/>
              <a:t>www.euepixeirein.gr </a:t>
            </a:r>
          </a:p>
        </p:txBody>
      </p:sp>
      <p:sp>
        <p:nvSpPr>
          <p:cNvPr id="7" name="Slide Number Placeholder 6"/>
          <p:cNvSpPr>
            <a:spLocks noGrp="1"/>
          </p:cNvSpPr>
          <p:nvPr>
            <p:ph type="sldNum" sz="quarter" idx="12"/>
          </p:nvPr>
        </p:nvSpPr>
        <p:spPr>
          <a:xfrm>
            <a:off x="5691014" y="6375679"/>
            <a:ext cx="1232456" cy="345796"/>
          </a:xfrm>
        </p:spPr>
        <p:txBody>
          <a:bodyPr/>
          <a:lstStyle/>
          <a:p>
            <a:pPr>
              <a:defRPr/>
            </a:pPr>
            <a:fld id="{C7B063ED-EF7C-4A05-9CCD-7A23B2C03E71}" type="slidenum">
              <a:rPr lang="en-US" smtClean="0"/>
              <a:pPr>
                <a:defRPr/>
              </a:pPr>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6363447"/>
      </p:ext>
    </p:extLst>
  </p:cSld>
  <p:clrMapOvr>
    <a:masterClrMapping/>
  </p:clrMapOvr>
  <p:hf hdr="0" dt="0"/>
  <p:extLst>
    <p:ext uri="{DCECCB84-F9BA-43D5-87BE-67443E8EF086}">
      <p15:sldGuideLst xmlns:p15="http://schemas.microsoft.com/office/powerpoint/2012/main" xmlns="">
        <p15:guide id="1" orient="horz" pos="69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pPr>
              <a:defRPr/>
            </a:pPr>
            <a:endParaRPr lang="en-US"/>
          </a:p>
        </p:txBody>
      </p:sp>
      <p:sp>
        <p:nvSpPr>
          <p:cNvPr id="6" name="Footer Placeholder 5"/>
          <p:cNvSpPr>
            <a:spLocks noGrp="1"/>
          </p:cNvSpPr>
          <p:nvPr>
            <p:ph type="ftr" sz="quarter" idx="11"/>
          </p:nvPr>
        </p:nvSpPr>
        <p:spPr>
          <a:xfrm>
            <a:off x="2103621" y="6375679"/>
            <a:ext cx="3482178" cy="345796"/>
          </a:xfrm>
        </p:spPr>
        <p:txBody>
          <a:bodyPr/>
          <a:lstStyle/>
          <a:p>
            <a:pPr>
              <a:defRPr/>
            </a:pPr>
            <a:r>
              <a:rPr lang="en-US"/>
              <a:t>www.euepixeirein.gr </a:t>
            </a:r>
          </a:p>
        </p:txBody>
      </p:sp>
      <p:sp>
        <p:nvSpPr>
          <p:cNvPr id="7" name="Slide Number Placeholder 6"/>
          <p:cNvSpPr>
            <a:spLocks noGrp="1"/>
          </p:cNvSpPr>
          <p:nvPr>
            <p:ph type="sldNum" sz="quarter" idx="12"/>
          </p:nvPr>
        </p:nvSpPr>
        <p:spPr>
          <a:xfrm>
            <a:off x="5687568" y="6375679"/>
            <a:ext cx="1234440" cy="345796"/>
          </a:xfrm>
        </p:spPr>
        <p:txBody>
          <a:bodyPr/>
          <a:lstStyle/>
          <a:p>
            <a:pPr>
              <a:defRPr/>
            </a:pPr>
            <a:fld id="{C7B063ED-EF7C-4A05-9CCD-7A23B2C03E71}" type="slidenum">
              <a:rPr lang="en-US" smtClean="0"/>
              <a:pPr>
                <a:defRPr/>
              </a:pPr>
              <a:t>‹#›</a:t>
            </a:fld>
            <a:endParaRPr lang="en-US"/>
          </a:p>
        </p:txBody>
      </p:sp>
    </p:spTree>
    <p:extLst>
      <p:ext uri="{BB962C8B-B14F-4D97-AF65-F5344CB8AC3E}">
        <p14:creationId xmlns:p14="http://schemas.microsoft.com/office/powerpoint/2010/main" val="2527343355"/>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www.euepixeirein.gr </a:t>
            </a:r>
          </a:p>
        </p:txBody>
      </p:sp>
      <p:sp>
        <p:nvSpPr>
          <p:cNvPr id="6" name="Slide Number Placeholder 5"/>
          <p:cNvSpPr>
            <a:spLocks noGrp="1"/>
          </p:cNvSpPr>
          <p:nvPr>
            <p:ph type="sldNum" sz="quarter" idx="12"/>
          </p:nvPr>
        </p:nvSpPr>
        <p:spPr/>
        <p:txBody>
          <a:bodyPr/>
          <a:lstStyle/>
          <a:p>
            <a:pPr>
              <a:defRPr/>
            </a:pPr>
            <a:fld id="{C7B063ED-EF7C-4A05-9CCD-7A23B2C03E71}" type="slidenum">
              <a:rPr lang="en-US" smtClean="0"/>
              <a:pPr>
                <a:defRPr/>
              </a:pPr>
              <a:t>‹#›</a:t>
            </a:fld>
            <a:endParaRPr lang="en-US"/>
          </a:p>
        </p:txBody>
      </p:sp>
    </p:spTree>
    <p:extLst>
      <p:ext uri="{BB962C8B-B14F-4D97-AF65-F5344CB8AC3E}">
        <p14:creationId xmlns:p14="http://schemas.microsoft.com/office/powerpoint/2010/main" val="411667571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8"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9" name="Rectangle 7"/>
          <p:cNvSpPr>
            <a:spLocks noGrp="1" noChangeArrowheads="1"/>
          </p:cNvSpPr>
          <p:nvPr>
            <p:ph type="sldNum" sz="quarter" idx="12"/>
          </p:nvPr>
        </p:nvSpPr>
        <p:spPr/>
        <p:txBody>
          <a:bodyPr/>
          <a:lstStyle>
            <a:lvl1pPr eaLnBrk="0" hangingPunct="0">
              <a:defRPr/>
            </a:lvl1pPr>
          </a:lstStyle>
          <a:p>
            <a:pPr>
              <a:defRPr/>
            </a:pPr>
            <a:fld id="{AF80E4DF-3647-42F1-9A41-92B6762563D1}" type="slidenum">
              <a:rPr lang="en-US" altLang="en-US"/>
              <a:pPr>
                <a:defRPr/>
              </a:pPr>
              <a:t>‹#›</a:t>
            </a:fld>
            <a:endParaRPr lang="en-US" altLang="en-US"/>
          </a:p>
        </p:txBody>
      </p:sp>
    </p:spTree>
    <p:extLst>
      <p:ext uri="{BB962C8B-B14F-4D97-AF65-F5344CB8AC3E}">
        <p14:creationId xmlns:p14="http://schemas.microsoft.com/office/powerpoint/2010/main" val="35865135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www.euepixeirein.gr </a:t>
            </a:r>
          </a:p>
        </p:txBody>
      </p:sp>
      <p:sp>
        <p:nvSpPr>
          <p:cNvPr id="6" name="Slide Number Placeholder 5"/>
          <p:cNvSpPr>
            <a:spLocks noGrp="1"/>
          </p:cNvSpPr>
          <p:nvPr>
            <p:ph type="sldNum" sz="quarter" idx="12"/>
          </p:nvPr>
        </p:nvSpPr>
        <p:spPr/>
        <p:txBody>
          <a:bodyPr/>
          <a:lstStyle/>
          <a:p>
            <a:pPr>
              <a:defRPr/>
            </a:pPr>
            <a:fld id="{C7B063ED-EF7C-4A05-9CCD-7A23B2C03E71}" type="slidenum">
              <a:rPr lang="en-US" smtClean="0"/>
              <a:pPr>
                <a:defRPr/>
              </a:pPr>
              <a:t>‹#›</a:t>
            </a:fld>
            <a:endParaRPr lang="en-US"/>
          </a:p>
        </p:txBody>
      </p:sp>
    </p:spTree>
    <p:extLst>
      <p:ext uri="{BB962C8B-B14F-4D97-AF65-F5344CB8AC3E}">
        <p14:creationId xmlns:p14="http://schemas.microsoft.com/office/powerpoint/2010/main" val="2064494247"/>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endParaRPr lang="en-US"/>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endParaRPr lang="en-US"/>
          </a:p>
        </p:txBody>
      </p:sp>
      <p:sp>
        <p:nvSpPr>
          <p:cNvPr id="4" name="Rectangle 4">
            <a:extLst>
              <a:ext uri="{FF2B5EF4-FFF2-40B4-BE49-F238E27FC236}">
                <a16:creationId xmlns:a16="http://schemas.microsoft.com/office/drawing/2014/main" xmlns="" id="{A6DA4F98-3D77-4B86-88BF-2D4FF66F9E0C}"/>
              </a:ext>
            </a:extLst>
          </p:cNvPr>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a:extLst>
              <a:ext uri="{FF2B5EF4-FFF2-40B4-BE49-F238E27FC236}">
                <a16:creationId xmlns:a16="http://schemas.microsoft.com/office/drawing/2014/main" xmlns="" id="{E95427C4-0F40-48A8-871C-E00FF22E01AC}"/>
              </a:ext>
            </a:extLst>
          </p:cNvPr>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a:extLst>
              <a:ext uri="{FF2B5EF4-FFF2-40B4-BE49-F238E27FC236}">
                <a16:creationId xmlns:a16="http://schemas.microsoft.com/office/drawing/2014/main" xmlns="" id="{1D2F03B5-CAED-424A-A0CF-DD3AD9B97B28}"/>
              </a:ext>
            </a:extLst>
          </p:cNvPr>
          <p:cNvSpPr>
            <a:spLocks noGrp="1" noChangeArrowheads="1"/>
          </p:cNvSpPr>
          <p:nvPr>
            <p:ph type="sldNum" sz="quarter" idx="12"/>
          </p:nvPr>
        </p:nvSpPr>
        <p:spPr>
          <a:ln/>
        </p:spPr>
        <p:txBody>
          <a:bodyPr/>
          <a:lstStyle>
            <a:lvl1pPr>
              <a:defRPr/>
            </a:lvl1pPr>
          </a:lstStyle>
          <a:p>
            <a:fld id="{1526BDFD-7B31-41EA-80E2-DEAAF0A4C1B6}" type="slidenum">
              <a:rPr lang="el-GR" altLang="en-US"/>
              <a:pPr/>
              <a:t>‹#›</a:t>
            </a:fld>
            <a:endParaRPr lang="el-GR" altLang="en-US"/>
          </a:p>
        </p:txBody>
      </p:sp>
    </p:spTree>
    <p:extLst>
      <p:ext uri="{BB962C8B-B14F-4D97-AF65-F5344CB8AC3E}">
        <p14:creationId xmlns:p14="http://schemas.microsoft.com/office/powerpoint/2010/main" val="407562314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a:extLst>
              <a:ext uri="{FF2B5EF4-FFF2-40B4-BE49-F238E27FC236}">
                <a16:creationId xmlns:a16="http://schemas.microsoft.com/office/drawing/2014/main" xmlns="" id="{18E83CD6-CDE2-4323-BCEF-6D5710E8D5DD}"/>
              </a:ext>
            </a:extLst>
          </p:cNvPr>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a:extLst>
              <a:ext uri="{FF2B5EF4-FFF2-40B4-BE49-F238E27FC236}">
                <a16:creationId xmlns:a16="http://schemas.microsoft.com/office/drawing/2014/main" xmlns="" id="{A363694C-7BB5-45DC-B732-E4DDCF0CA780}"/>
              </a:ext>
            </a:extLst>
          </p:cNvPr>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a:extLst>
              <a:ext uri="{FF2B5EF4-FFF2-40B4-BE49-F238E27FC236}">
                <a16:creationId xmlns:a16="http://schemas.microsoft.com/office/drawing/2014/main" xmlns="" id="{AD9488F6-316F-4FB9-89F7-E78507060E88}"/>
              </a:ext>
            </a:extLst>
          </p:cNvPr>
          <p:cNvSpPr>
            <a:spLocks noGrp="1" noChangeArrowheads="1"/>
          </p:cNvSpPr>
          <p:nvPr>
            <p:ph type="sldNum" sz="quarter" idx="12"/>
          </p:nvPr>
        </p:nvSpPr>
        <p:spPr>
          <a:ln/>
        </p:spPr>
        <p:txBody>
          <a:bodyPr/>
          <a:lstStyle>
            <a:lvl1pPr>
              <a:defRPr/>
            </a:lvl1pPr>
          </a:lstStyle>
          <a:p>
            <a:fld id="{A2E05557-3F10-40CB-9087-FD726E92B991}" type="slidenum">
              <a:rPr lang="el-GR" altLang="en-US"/>
              <a:pPr/>
              <a:t>‹#›</a:t>
            </a:fld>
            <a:endParaRPr lang="el-GR" altLang="en-US"/>
          </a:p>
        </p:txBody>
      </p:sp>
    </p:spTree>
    <p:extLst>
      <p:ext uri="{BB962C8B-B14F-4D97-AF65-F5344CB8AC3E}">
        <p14:creationId xmlns:p14="http://schemas.microsoft.com/office/powerpoint/2010/main" val="250346352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endParaRPr lang="en-US"/>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4">
            <a:extLst>
              <a:ext uri="{FF2B5EF4-FFF2-40B4-BE49-F238E27FC236}">
                <a16:creationId xmlns:a16="http://schemas.microsoft.com/office/drawing/2014/main" xmlns="" id="{52C0B670-D470-43F9-9CF8-9E2B73F9BDE1}"/>
              </a:ext>
            </a:extLst>
          </p:cNvPr>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a:extLst>
              <a:ext uri="{FF2B5EF4-FFF2-40B4-BE49-F238E27FC236}">
                <a16:creationId xmlns:a16="http://schemas.microsoft.com/office/drawing/2014/main" xmlns="" id="{B315420B-F791-4B4A-8311-7A2F636DCFCF}"/>
              </a:ext>
            </a:extLst>
          </p:cNvPr>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a:extLst>
              <a:ext uri="{FF2B5EF4-FFF2-40B4-BE49-F238E27FC236}">
                <a16:creationId xmlns:a16="http://schemas.microsoft.com/office/drawing/2014/main" xmlns="" id="{9A0F619D-07BC-4408-BCBB-97BA2D543AAC}"/>
              </a:ext>
            </a:extLst>
          </p:cNvPr>
          <p:cNvSpPr>
            <a:spLocks noGrp="1" noChangeArrowheads="1"/>
          </p:cNvSpPr>
          <p:nvPr>
            <p:ph type="sldNum" sz="quarter" idx="12"/>
          </p:nvPr>
        </p:nvSpPr>
        <p:spPr>
          <a:ln/>
        </p:spPr>
        <p:txBody>
          <a:bodyPr/>
          <a:lstStyle>
            <a:lvl1pPr>
              <a:defRPr/>
            </a:lvl1pPr>
          </a:lstStyle>
          <a:p>
            <a:fld id="{B17AA4F2-5427-4E24-A8DF-6C0FF9B4E07D}" type="slidenum">
              <a:rPr lang="el-GR" altLang="en-US"/>
              <a:pPr/>
              <a:t>‹#›</a:t>
            </a:fld>
            <a:endParaRPr lang="el-GR" altLang="en-US"/>
          </a:p>
        </p:txBody>
      </p:sp>
    </p:spTree>
    <p:extLst>
      <p:ext uri="{BB962C8B-B14F-4D97-AF65-F5344CB8AC3E}">
        <p14:creationId xmlns:p14="http://schemas.microsoft.com/office/powerpoint/2010/main" val="16459020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4">
            <a:extLst>
              <a:ext uri="{FF2B5EF4-FFF2-40B4-BE49-F238E27FC236}">
                <a16:creationId xmlns:a16="http://schemas.microsoft.com/office/drawing/2014/main" xmlns="" id="{192388D0-08F9-4636-AB5C-6302DC5A253D}"/>
              </a:ext>
            </a:extLst>
          </p:cNvPr>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a:extLst>
              <a:ext uri="{FF2B5EF4-FFF2-40B4-BE49-F238E27FC236}">
                <a16:creationId xmlns:a16="http://schemas.microsoft.com/office/drawing/2014/main" xmlns="" id="{35920D18-849D-43D1-B20D-71C0FA15913B}"/>
              </a:ext>
            </a:extLst>
          </p:cNvPr>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a:extLst>
              <a:ext uri="{FF2B5EF4-FFF2-40B4-BE49-F238E27FC236}">
                <a16:creationId xmlns:a16="http://schemas.microsoft.com/office/drawing/2014/main" xmlns="" id="{435CBD1E-7E88-4F76-8E60-E48D84992D61}"/>
              </a:ext>
            </a:extLst>
          </p:cNvPr>
          <p:cNvSpPr>
            <a:spLocks noGrp="1" noChangeArrowheads="1"/>
          </p:cNvSpPr>
          <p:nvPr>
            <p:ph type="sldNum" sz="quarter" idx="12"/>
          </p:nvPr>
        </p:nvSpPr>
        <p:spPr>
          <a:ln/>
        </p:spPr>
        <p:txBody>
          <a:bodyPr/>
          <a:lstStyle>
            <a:lvl1pPr>
              <a:defRPr/>
            </a:lvl1pPr>
          </a:lstStyle>
          <a:p>
            <a:fld id="{ABFE7B70-E35A-4CC3-92C9-50E4CB2F10FC}" type="slidenum">
              <a:rPr lang="el-GR" altLang="en-US"/>
              <a:pPr/>
              <a:t>‹#›</a:t>
            </a:fld>
            <a:endParaRPr lang="el-GR" altLang="en-US"/>
          </a:p>
        </p:txBody>
      </p:sp>
    </p:spTree>
    <p:extLst>
      <p:ext uri="{BB962C8B-B14F-4D97-AF65-F5344CB8AC3E}">
        <p14:creationId xmlns:p14="http://schemas.microsoft.com/office/powerpoint/2010/main" val="147984888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endParaRPr lang="en-US"/>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Rectangle 4">
            <a:extLst>
              <a:ext uri="{FF2B5EF4-FFF2-40B4-BE49-F238E27FC236}">
                <a16:creationId xmlns:a16="http://schemas.microsoft.com/office/drawing/2014/main" xmlns="" id="{805AB71E-ADD5-4259-A1EB-267EA2D28537}"/>
              </a:ext>
            </a:extLst>
          </p:cNvPr>
          <p:cNvSpPr>
            <a:spLocks noGrp="1" noChangeArrowheads="1"/>
          </p:cNvSpPr>
          <p:nvPr>
            <p:ph type="dt" sz="half" idx="10"/>
          </p:nvPr>
        </p:nvSpPr>
        <p:spPr>
          <a:ln/>
        </p:spPr>
        <p:txBody>
          <a:bodyPr/>
          <a:lstStyle>
            <a:lvl1pPr>
              <a:defRPr/>
            </a:lvl1pPr>
          </a:lstStyle>
          <a:p>
            <a:pPr>
              <a:defRPr/>
            </a:pPr>
            <a:endParaRPr lang="el-GR" altLang="en-US"/>
          </a:p>
        </p:txBody>
      </p:sp>
      <p:sp>
        <p:nvSpPr>
          <p:cNvPr id="8" name="Rectangle 5">
            <a:extLst>
              <a:ext uri="{FF2B5EF4-FFF2-40B4-BE49-F238E27FC236}">
                <a16:creationId xmlns:a16="http://schemas.microsoft.com/office/drawing/2014/main" xmlns="" id="{C25D2BBD-F5FC-4777-9753-92C86E6AAAE7}"/>
              </a:ext>
            </a:extLst>
          </p:cNvPr>
          <p:cNvSpPr>
            <a:spLocks noGrp="1" noChangeArrowheads="1"/>
          </p:cNvSpPr>
          <p:nvPr>
            <p:ph type="ftr" sz="quarter" idx="11"/>
          </p:nvPr>
        </p:nvSpPr>
        <p:spPr>
          <a:ln/>
        </p:spPr>
        <p:txBody>
          <a:bodyPr/>
          <a:lstStyle>
            <a:lvl1pPr>
              <a:defRPr/>
            </a:lvl1pPr>
          </a:lstStyle>
          <a:p>
            <a:pPr>
              <a:defRPr/>
            </a:pPr>
            <a:endParaRPr lang="el-GR" altLang="en-US"/>
          </a:p>
        </p:txBody>
      </p:sp>
      <p:sp>
        <p:nvSpPr>
          <p:cNvPr id="9" name="Rectangle 6">
            <a:extLst>
              <a:ext uri="{FF2B5EF4-FFF2-40B4-BE49-F238E27FC236}">
                <a16:creationId xmlns:a16="http://schemas.microsoft.com/office/drawing/2014/main" xmlns="" id="{66A7BB93-990F-4114-A7E4-6604F2B80468}"/>
              </a:ext>
            </a:extLst>
          </p:cNvPr>
          <p:cNvSpPr>
            <a:spLocks noGrp="1" noChangeArrowheads="1"/>
          </p:cNvSpPr>
          <p:nvPr>
            <p:ph type="sldNum" sz="quarter" idx="12"/>
          </p:nvPr>
        </p:nvSpPr>
        <p:spPr>
          <a:ln/>
        </p:spPr>
        <p:txBody>
          <a:bodyPr/>
          <a:lstStyle>
            <a:lvl1pPr>
              <a:defRPr/>
            </a:lvl1pPr>
          </a:lstStyle>
          <a:p>
            <a:fld id="{EF577ECA-5BDC-42E4-B6DF-E11762CB2BCC}" type="slidenum">
              <a:rPr lang="el-GR" altLang="en-US"/>
              <a:pPr/>
              <a:t>‹#›</a:t>
            </a:fld>
            <a:endParaRPr lang="el-GR" altLang="en-US"/>
          </a:p>
        </p:txBody>
      </p:sp>
    </p:spTree>
    <p:extLst>
      <p:ext uri="{BB962C8B-B14F-4D97-AF65-F5344CB8AC3E}">
        <p14:creationId xmlns:p14="http://schemas.microsoft.com/office/powerpoint/2010/main" val="51874585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Rectangle 4">
            <a:extLst>
              <a:ext uri="{FF2B5EF4-FFF2-40B4-BE49-F238E27FC236}">
                <a16:creationId xmlns:a16="http://schemas.microsoft.com/office/drawing/2014/main" xmlns="" id="{561CDE5A-5A8B-4914-BA14-E257D165382A}"/>
              </a:ext>
            </a:extLst>
          </p:cNvPr>
          <p:cNvSpPr>
            <a:spLocks noGrp="1" noChangeArrowheads="1"/>
          </p:cNvSpPr>
          <p:nvPr>
            <p:ph type="dt" sz="half" idx="10"/>
          </p:nvPr>
        </p:nvSpPr>
        <p:spPr>
          <a:ln/>
        </p:spPr>
        <p:txBody>
          <a:bodyPr/>
          <a:lstStyle>
            <a:lvl1pPr>
              <a:defRPr/>
            </a:lvl1pPr>
          </a:lstStyle>
          <a:p>
            <a:pPr>
              <a:defRPr/>
            </a:pPr>
            <a:endParaRPr lang="el-GR" altLang="en-US"/>
          </a:p>
        </p:txBody>
      </p:sp>
      <p:sp>
        <p:nvSpPr>
          <p:cNvPr id="4" name="Rectangle 5">
            <a:extLst>
              <a:ext uri="{FF2B5EF4-FFF2-40B4-BE49-F238E27FC236}">
                <a16:creationId xmlns:a16="http://schemas.microsoft.com/office/drawing/2014/main" xmlns="" id="{50918F18-E918-4913-B765-F7821BDC7590}"/>
              </a:ext>
            </a:extLst>
          </p:cNvPr>
          <p:cNvSpPr>
            <a:spLocks noGrp="1" noChangeArrowheads="1"/>
          </p:cNvSpPr>
          <p:nvPr>
            <p:ph type="ftr" sz="quarter" idx="11"/>
          </p:nvPr>
        </p:nvSpPr>
        <p:spPr>
          <a:ln/>
        </p:spPr>
        <p:txBody>
          <a:bodyPr/>
          <a:lstStyle>
            <a:lvl1pPr>
              <a:defRPr/>
            </a:lvl1pPr>
          </a:lstStyle>
          <a:p>
            <a:pPr>
              <a:defRPr/>
            </a:pPr>
            <a:endParaRPr lang="el-GR" altLang="en-US"/>
          </a:p>
        </p:txBody>
      </p:sp>
      <p:sp>
        <p:nvSpPr>
          <p:cNvPr id="5" name="Rectangle 6">
            <a:extLst>
              <a:ext uri="{FF2B5EF4-FFF2-40B4-BE49-F238E27FC236}">
                <a16:creationId xmlns:a16="http://schemas.microsoft.com/office/drawing/2014/main" xmlns="" id="{6A6F6B4E-3150-4BC5-81C0-51BF06D5420B}"/>
              </a:ext>
            </a:extLst>
          </p:cNvPr>
          <p:cNvSpPr>
            <a:spLocks noGrp="1" noChangeArrowheads="1"/>
          </p:cNvSpPr>
          <p:nvPr>
            <p:ph type="sldNum" sz="quarter" idx="12"/>
          </p:nvPr>
        </p:nvSpPr>
        <p:spPr>
          <a:ln/>
        </p:spPr>
        <p:txBody>
          <a:bodyPr/>
          <a:lstStyle>
            <a:lvl1pPr>
              <a:defRPr/>
            </a:lvl1pPr>
          </a:lstStyle>
          <a:p>
            <a:fld id="{62E116B8-1555-4B09-BAC9-A52B9FE667B2}" type="slidenum">
              <a:rPr lang="el-GR" altLang="en-US"/>
              <a:pPr/>
              <a:t>‹#›</a:t>
            </a:fld>
            <a:endParaRPr lang="el-GR" altLang="en-US"/>
          </a:p>
        </p:txBody>
      </p:sp>
    </p:spTree>
    <p:extLst>
      <p:ext uri="{BB962C8B-B14F-4D97-AF65-F5344CB8AC3E}">
        <p14:creationId xmlns:p14="http://schemas.microsoft.com/office/powerpoint/2010/main" val="108410386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0DD8B1B-F6AD-43F1-92F2-C0094DEAE3AF}"/>
              </a:ext>
            </a:extLst>
          </p:cNvPr>
          <p:cNvSpPr>
            <a:spLocks noGrp="1" noChangeArrowheads="1"/>
          </p:cNvSpPr>
          <p:nvPr>
            <p:ph type="dt" sz="half" idx="10"/>
          </p:nvPr>
        </p:nvSpPr>
        <p:spPr>
          <a:ln/>
        </p:spPr>
        <p:txBody>
          <a:bodyPr/>
          <a:lstStyle>
            <a:lvl1pPr>
              <a:defRPr/>
            </a:lvl1pPr>
          </a:lstStyle>
          <a:p>
            <a:pPr>
              <a:defRPr/>
            </a:pPr>
            <a:endParaRPr lang="el-GR" altLang="en-US"/>
          </a:p>
        </p:txBody>
      </p:sp>
      <p:sp>
        <p:nvSpPr>
          <p:cNvPr id="3" name="Rectangle 5">
            <a:extLst>
              <a:ext uri="{FF2B5EF4-FFF2-40B4-BE49-F238E27FC236}">
                <a16:creationId xmlns:a16="http://schemas.microsoft.com/office/drawing/2014/main" xmlns="" id="{300D0329-EE69-49C6-B198-C386CB6AF0BF}"/>
              </a:ext>
            </a:extLst>
          </p:cNvPr>
          <p:cNvSpPr>
            <a:spLocks noGrp="1" noChangeArrowheads="1"/>
          </p:cNvSpPr>
          <p:nvPr>
            <p:ph type="ftr" sz="quarter" idx="11"/>
          </p:nvPr>
        </p:nvSpPr>
        <p:spPr>
          <a:ln/>
        </p:spPr>
        <p:txBody>
          <a:bodyPr/>
          <a:lstStyle>
            <a:lvl1pPr>
              <a:defRPr/>
            </a:lvl1pPr>
          </a:lstStyle>
          <a:p>
            <a:pPr>
              <a:defRPr/>
            </a:pPr>
            <a:endParaRPr lang="el-GR" altLang="en-US"/>
          </a:p>
        </p:txBody>
      </p:sp>
      <p:sp>
        <p:nvSpPr>
          <p:cNvPr id="4" name="Rectangle 6">
            <a:extLst>
              <a:ext uri="{FF2B5EF4-FFF2-40B4-BE49-F238E27FC236}">
                <a16:creationId xmlns:a16="http://schemas.microsoft.com/office/drawing/2014/main" xmlns="" id="{7676BDA8-CCC6-4E7E-B094-A5566F714669}"/>
              </a:ext>
            </a:extLst>
          </p:cNvPr>
          <p:cNvSpPr>
            <a:spLocks noGrp="1" noChangeArrowheads="1"/>
          </p:cNvSpPr>
          <p:nvPr>
            <p:ph type="sldNum" sz="quarter" idx="12"/>
          </p:nvPr>
        </p:nvSpPr>
        <p:spPr>
          <a:ln/>
        </p:spPr>
        <p:txBody>
          <a:bodyPr/>
          <a:lstStyle>
            <a:lvl1pPr>
              <a:defRPr/>
            </a:lvl1pPr>
          </a:lstStyle>
          <a:p>
            <a:fld id="{63EE1EBF-E3D6-4347-A785-47D677E0D6A7}" type="slidenum">
              <a:rPr lang="el-GR" altLang="en-US"/>
              <a:pPr/>
              <a:t>‹#›</a:t>
            </a:fld>
            <a:endParaRPr lang="el-GR" altLang="en-US"/>
          </a:p>
        </p:txBody>
      </p:sp>
    </p:spTree>
    <p:extLst>
      <p:ext uri="{BB962C8B-B14F-4D97-AF65-F5344CB8AC3E}">
        <p14:creationId xmlns:p14="http://schemas.microsoft.com/office/powerpoint/2010/main" val="223045285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endParaRPr lang="en-US"/>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a:extLst>
              <a:ext uri="{FF2B5EF4-FFF2-40B4-BE49-F238E27FC236}">
                <a16:creationId xmlns:a16="http://schemas.microsoft.com/office/drawing/2014/main" xmlns="" id="{044A5AC6-FB9D-45C1-B828-040A472E785C}"/>
              </a:ext>
            </a:extLst>
          </p:cNvPr>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a:extLst>
              <a:ext uri="{FF2B5EF4-FFF2-40B4-BE49-F238E27FC236}">
                <a16:creationId xmlns:a16="http://schemas.microsoft.com/office/drawing/2014/main" xmlns="" id="{B275C460-7B91-4035-B684-6A151857ED8B}"/>
              </a:ext>
            </a:extLst>
          </p:cNvPr>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a:extLst>
              <a:ext uri="{FF2B5EF4-FFF2-40B4-BE49-F238E27FC236}">
                <a16:creationId xmlns:a16="http://schemas.microsoft.com/office/drawing/2014/main" xmlns="" id="{727E9FCE-6068-49BE-8852-15DE16C9FBA1}"/>
              </a:ext>
            </a:extLst>
          </p:cNvPr>
          <p:cNvSpPr>
            <a:spLocks noGrp="1" noChangeArrowheads="1"/>
          </p:cNvSpPr>
          <p:nvPr>
            <p:ph type="sldNum" sz="quarter" idx="12"/>
          </p:nvPr>
        </p:nvSpPr>
        <p:spPr>
          <a:ln/>
        </p:spPr>
        <p:txBody>
          <a:bodyPr/>
          <a:lstStyle>
            <a:lvl1pPr>
              <a:defRPr/>
            </a:lvl1pPr>
          </a:lstStyle>
          <a:p>
            <a:fld id="{AD44C50C-25A6-458F-AC8C-BCCDEF3F1B53}" type="slidenum">
              <a:rPr lang="el-GR" altLang="en-US"/>
              <a:pPr/>
              <a:t>‹#›</a:t>
            </a:fld>
            <a:endParaRPr lang="el-GR" altLang="en-US"/>
          </a:p>
        </p:txBody>
      </p:sp>
    </p:spTree>
    <p:extLst>
      <p:ext uri="{BB962C8B-B14F-4D97-AF65-F5344CB8AC3E}">
        <p14:creationId xmlns:p14="http://schemas.microsoft.com/office/powerpoint/2010/main" val="42913259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endParaRPr lang="en-US"/>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a:extLst>
              <a:ext uri="{FF2B5EF4-FFF2-40B4-BE49-F238E27FC236}">
                <a16:creationId xmlns:a16="http://schemas.microsoft.com/office/drawing/2014/main" xmlns="" id="{F8078E30-BFEF-46A5-8686-226F091C01A4}"/>
              </a:ext>
            </a:extLst>
          </p:cNvPr>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a:extLst>
              <a:ext uri="{FF2B5EF4-FFF2-40B4-BE49-F238E27FC236}">
                <a16:creationId xmlns:a16="http://schemas.microsoft.com/office/drawing/2014/main" xmlns="" id="{EFA426D9-9C1E-4F0F-8003-7ACE9210234E}"/>
              </a:ext>
            </a:extLst>
          </p:cNvPr>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a:extLst>
              <a:ext uri="{FF2B5EF4-FFF2-40B4-BE49-F238E27FC236}">
                <a16:creationId xmlns:a16="http://schemas.microsoft.com/office/drawing/2014/main" xmlns="" id="{5C40AE89-B609-4BC2-9394-611797660174}"/>
              </a:ext>
            </a:extLst>
          </p:cNvPr>
          <p:cNvSpPr>
            <a:spLocks noGrp="1" noChangeArrowheads="1"/>
          </p:cNvSpPr>
          <p:nvPr>
            <p:ph type="sldNum" sz="quarter" idx="12"/>
          </p:nvPr>
        </p:nvSpPr>
        <p:spPr>
          <a:ln/>
        </p:spPr>
        <p:txBody>
          <a:bodyPr/>
          <a:lstStyle>
            <a:lvl1pPr>
              <a:defRPr/>
            </a:lvl1pPr>
          </a:lstStyle>
          <a:p>
            <a:fld id="{3BA169B3-BAF6-45A9-B99C-1C7F8B8E77DE}" type="slidenum">
              <a:rPr lang="el-GR" altLang="en-US"/>
              <a:pPr/>
              <a:t>‹#›</a:t>
            </a:fld>
            <a:endParaRPr lang="el-GR" altLang="en-US"/>
          </a:p>
        </p:txBody>
      </p:sp>
    </p:spTree>
    <p:extLst>
      <p:ext uri="{BB962C8B-B14F-4D97-AF65-F5344CB8AC3E}">
        <p14:creationId xmlns:p14="http://schemas.microsoft.com/office/powerpoint/2010/main" val="16189214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4"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5" name="Rectangle 7"/>
          <p:cNvSpPr>
            <a:spLocks noGrp="1" noChangeArrowheads="1"/>
          </p:cNvSpPr>
          <p:nvPr>
            <p:ph type="sldNum" sz="quarter" idx="12"/>
          </p:nvPr>
        </p:nvSpPr>
        <p:spPr/>
        <p:txBody>
          <a:bodyPr/>
          <a:lstStyle>
            <a:lvl1pPr eaLnBrk="0" hangingPunct="0">
              <a:defRPr/>
            </a:lvl1pPr>
          </a:lstStyle>
          <a:p>
            <a:pPr>
              <a:defRPr/>
            </a:pPr>
            <a:fld id="{4F4B121D-4162-41C4-B6EB-7291A479BC6C}" type="slidenum">
              <a:rPr lang="en-US" altLang="en-US"/>
              <a:pPr>
                <a:defRPr/>
              </a:pPr>
              <a:t>‹#›</a:t>
            </a:fld>
            <a:endParaRPr lang="en-US" altLang="en-US"/>
          </a:p>
        </p:txBody>
      </p:sp>
    </p:spTree>
    <p:extLst>
      <p:ext uri="{BB962C8B-B14F-4D97-AF65-F5344CB8AC3E}">
        <p14:creationId xmlns:p14="http://schemas.microsoft.com/office/powerpoint/2010/main" val="37825338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a:extLst>
              <a:ext uri="{FF2B5EF4-FFF2-40B4-BE49-F238E27FC236}">
                <a16:creationId xmlns:a16="http://schemas.microsoft.com/office/drawing/2014/main" xmlns="" id="{6BF67566-7D79-4785-BDC7-D0DCE603135E}"/>
              </a:ext>
            </a:extLst>
          </p:cNvPr>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a:extLst>
              <a:ext uri="{FF2B5EF4-FFF2-40B4-BE49-F238E27FC236}">
                <a16:creationId xmlns:a16="http://schemas.microsoft.com/office/drawing/2014/main" xmlns="" id="{F40295D9-58B9-403B-A1F8-BE0F3E7BDCE6}"/>
              </a:ext>
            </a:extLst>
          </p:cNvPr>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a:extLst>
              <a:ext uri="{FF2B5EF4-FFF2-40B4-BE49-F238E27FC236}">
                <a16:creationId xmlns:a16="http://schemas.microsoft.com/office/drawing/2014/main" xmlns="" id="{BEE752E3-9790-4818-9BC4-232DC857005F}"/>
              </a:ext>
            </a:extLst>
          </p:cNvPr>
          <p:cNvSpPr>
            <a:spLocks noGrp="1" noChangeArrowheads="1"/>
          </p:cNvSpPr>
          <p:nvPr>
            <p:ph type="sldNum" sz="quarter" idx="12"/>
          </p:nvPr>
        </p:nvSpPr>
        <p:spPr>
          <a:ln/>
        </p:spPr>
        <p:txBody>
          <a:bodyPr/>
          <a:lstStyle>
            <a:lvl1pPr>
              <a:defRPr/>
            </a:lvl1pPr>
          </a:lstStyle>
          <a:p>
            <a:fld id="{31576D27-B020-4375-9CBD-73F6D71A1D26}" type="slidenum">
              <a:rPr lang="el-GR" altLang="en-US"/>
              <a:pPr/>
              <a:t>‹#›</a:t>
            </a:fld>
            <a:endParaRPr lang="el-GR" altLang="en-US"/>
          </a:p>
        </p:txBody>
      </p:sp>
    </p:spTree>
    <p:extLst>
      <p:ext uri="{BB962C8B-B14F-4D97-AF65-F5344CB8AC3E}">
        <p14:creationId xmlns:p14="http://schemas.microsoft.com/office/powerpoint/2010/main" val="322642331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a:extLst>
              <a:ext uri="{FF2B5EF4-FFF2-40B4-BE49-F238E27FC236}">
                <a16:creationId xmlns:a16="http://schemas.microsoft.com/office/drawing/2014/main" xmlns="" id="{2B6D0CE7-8C6D-4B89-88E4-116B92207499}"/>
              </a:ext>
            </a:extLst>
          </p:cNvPr>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a:extLst>
              <a:ext uri="{FF2B5EF4-FFF2-40B4-BE49-F238E27FC236}">
                <a16:creationId xmlns:a16="http://schemas.microsoft.com/office/drawing/2014/main" xmlns="" id="{DF401789-5261-4310-BE46-BED307E3BD4D}"/>
              </a:ext>
            </a:extLst>
          </p:cNvPr>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a:extLst>
              <a:ext uri="{FF2B5EF4-FFF2-40B4-BE49-F238E27FC236}">
                <a16:creationId xmlns:a16="http://schemas.microsoft.com/office/drawing/2014/main" xmlns="" id="{31751BFC-DDE0-4686-B176-19FAA3C9CF57}"/>
              </a:ext>
            </a:extLst>
          </p:cNvPr>
          <p:cNvSpPr>
            <a:spLocks noGrp="1" noChangeArrowheads="1"/>
          </p:cNvSpPr>
          <p:nvPr>
            <p:ph type="sldNum" sz="quarter" idx="12"/>
          </p:nvPr>
        </p:nvSpPr>
        <p:spPr>
          <a:ln/>
        </p:spPr>
        <p:txBody>
          <a:bodyPr/>
          <a:lstStyle>
            <a:lvl1pPr>
              <a:defRPr/>
            </a:lvl1pPr>
          </a:lstStyle>
          <a:p>
            <a:fld id="{2A280EA6-923B-461C-8D68-2649E0447988}" type="slidenum">
              <a:rPr lang="el-GR" altLang="en-US"/>
              <a:pPr/>
              <a:t>‹#›</a:t>
            </a:fld>
            <a:endParaRPr lang="el-GR" altLang="en-US"/>
          </a:p>
        </p:txBody>
      </p:sp>
    </p:spTree>
    <p:extLst>
      <p:ext uri="{BB962C8B-B14F-4D97-AF65-F5344CB8AC3E}">
        <p14:creationId xmlns:p14="http://schemas.microsoft.com/office/powerpoint/2010/main" val="59467147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a:xfrm>
            <a:off x="2416500" y="329307"/>
            <a:ext cx="4973915" cy="309201"/>
          </a:xfrm>
        </p:spPr>
        <p:txBody>
          <a:bodyPr/>
          <a:lstStyle/>
          <a:p>
            <a:pPr>
              <a:defRPr/>
            </a:pPr>
            <a:endParaRPr lang="el-GR" altLang="en-US"/>
          </a:p>
        </p:txBody>
      </p:sp>
      <p:sp>
        <p:nvSpPr>
          <p:cNvPr id="6" name="Slide Number Placeholder 5"/>
          <p:cNvSpPr>
            <a:spLocks noGrp="1"/>
          </p:cNvSpPr>
          <p:nvPr>
            <p:ph type="sldNum" sz="quarter" idx="12"/>
          </p:nvPr>
        </p:nvSpPr>
        <p:spPr>
          <a:xfrm>
            <a:off x="1437664" y="798973"/>
            <a:ext cx="811019" cy="503578"/>
          </a:xfrm>
        </p:spPr>
        <p:txBody>
          <a:bodyPr/>
          <a:lstStyle/>
          <a:p>
            <a:fld id="{72A2D656-E7A9-4653-8773-2ED736AFCDD4}" type="slidenum">
              <a:rPr lang="el-GR" altLang="en-US" smtClean="0"/>
              <a:pPr/>
              <a:t>‹#›</a:t>
            </a:fld>
            <a:endParaRPr lang="el-GR"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24811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fld id="{72A2D656-E7A9-4653-8773-2ED736AFCDD4}" type="slidenum">
              <a:rPr lang="el-GR" altLang="en-US" smtClean="0"/>
              <a:pPr/>
              <a:t>‹#›</a:t>
            </a:fld>
            <a:endParaRPr lang="el-GR"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0228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fld id="{72A2D656-E7A9-4653-8773-2ED736AFCDD4}" type="slidenum">
              <a:rPr lang="el-GR" altLang="en-US" smtClean="0"/>
              <a:pPr/>
              <a:t>‹#›</a:t>
            </a:fld>
            <a:endParaRPr lang="el-GR"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38864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l-GR" altLang="en-US"/>
          </a:p>
        </p:txBody>
      </p:sp>
      <p:sp>
        <p:nvSpPr>
          <p:cNvPr id="6" name="Footer Placeholder 5"/>
          <p:cNvSpPr>
            <a:spLocks noGrp="1"/>
          </p:cNvSpPr>
          <p:nvPr>
            <p:ph type="ftr" sz="quarter" idx="11"/>
          </p:nvPr>
        </p:nvSpPr>
        <p:spPr/>
        <p:txBody>
          <a:bodyPr/>
          <a:lstStyle/>
          <a:p>
            <a:pPr>
              <a:defRPr/>
            </a:pPr>
            <a:endParaRPr lang="el-GR" altLang="en-US"/>
          </a:p>
        </p:txBody>
      </p:sp>
      <p:sp>
        <p:nvSpPr>
          <p:cNvPr id="7" name="Slide Number Placeholder 6"/>
          <p:cNvSpPr>
            <a:spLocks noGrp="1"/>
          </p:cNvSpPr>
          <p:nvPr>
            <p:ph type="sldNum" sz="quarter" idx="12"/>
          </p:nvPr>
        </p:nvSpPr>
        <p:spPr/>
        <p:txBody>
          <a:bodyPr/>
          <a:lstStyle/>
          <a:p>
            <a:fld id="{72A2D656-E7A9-4653-8773-2ED736AFCDD4}" type="slidenum">
              <a:rPr lang="el-GR" altLang="en-US" smtClean="0"/>
              <a:pPr/>
              <a:t>‹#›</a:t>
            </a:fld>
            <a:endParaRPr lang="el-GR"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8710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l-GR" altLang="en-US"/>
          </a:p>
        </p:txBody>
      </p:sp>
      <p:sp>
        <p:nvSpPr>
          <p:cNvPr id="8" name="Footer Placeholder 7"/>
          <p:cNvSpPr>
            <a:spLocks noGrp="1"/>
          </p:cNvSpPr>
          <p:nvPr>
            <p:ph type="ftr" sz="quarter" idx="11"/>
          </p:nvPr>
        </p:nvSpPr>
        <p:spPr/>
        <p:txBody>
          <a:bodyPr/>
          <a:lstStyle/>
          <a:p>
            <a:pPr>
              <a:defRPr/>
            </a:pPr>
            <a:endParaRPr lang="el-GR" altLang="en-US"/>
          </a:p>
        </p:txBody>
      </p:sp>
      <p:sp>
        <p:nvSpPr>
          <p:cNvPr id="9" name="Slide Number Placeholder 8"/>
          <p:cNvSpPr>
            <a:spLocks noGrp="1"/>
          </p:cNvSpPr>
          <p:nvPr>
            <p:ph type="sldNum" sz="quarter" idx="12"/>
          </p:nvPr>
        </p:nvSpPr>
        <p:spPr/>
        <p:txBody>
          <a:bodyPr/>
          <a:lstStyle/>
          <a:p>
            <a:fld id="{72A2D656-E7A9-4653-8773-2ED736AFCDD4}" type="slidenum">
              <a:rPr lang="el-GR" altLang="en-US" smtClean="0"/>
              <a:pPr/>
              <a:t>‹#›</a:t>
            </a:fld>
            <a:endParaRPr lang="el-GR"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94260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l-GR" altLang="en-US"/>
          </a:p>
        </p:txBody>
      </p:sp>
      <p:sp>
        <p:nvSpPr>
          <p:cNvPr id="4" name="Footer Placeholder 3"/>
          <p:cNvSpPr>
            <a:spLocks noGrp="1"/>
          </p:cNvSpPr>
          <p:nvPr>
            <p:ph type="ftr" sz="quarter" idx="11"/>
          </p:nvPr>
        </p:nvSpPr>
        <p:spPr/>
        <p:txBody>
          <a:bodyPr/>
          <a:lstStyle/>
          <a:p>
            <a:pPr>
              <a:defRPr/>
            </a:pPr>
            <a:endParaRPr lang="el-GR" altLang="en-US"/>
          </a:p>
        </p:txBody>
      </p:sp>
      <p:sp>
        <p:nvSpPr>
          <p:cNvPr id="5" name="Slide Number Placeholder 4"/>
          <p:cNvSpPr>
            <a:spLocks noGrp="1"/>
          </p:cNvSpPr>
          <p:nvPr>
            <p:ph type="sldNum" sz="quarter" idx="12"/>
          </p:nvPr>
        </p:nvSpPr>
        <p:spPr/>
        <p:txBody>
          <a:bodyPr/>
          <a:lstStyle/>
          <a:p>
            <a:fld id="{72A2D656-E7A9-4653-8773-2ED736AFCDD4}" type="slidenum">
              <a:rPr lang="el-GR" altLang="en-US" smtClean="0"/>
              <a:pPr/>
              <a:t>‹#›</a:t>
            </a:fld>
            <a:endParaRPr lang="el-GR"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68746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l-GR" altLang="en-US"/>
          </a:p>
        </p:txBody>
      </p:sp>
      <p:sp>
        <p:nvSpPr>
          <p:cNvPr id="3" name="Footer Placeholder 2"/>
          <p:cNvSpPr>
            <a:spLocks noGrp="1"/>
          </p:cNvSpPr>
          <p:nvPr>
            <p:ph type="ftr" sz="quarter" idx="11"/>
          </p:nvPr>
        </p:nvSpPr>
        <p:spPr/>
        <p:txBody>
          <a:bodyPr/>
          <a:lstStyle/>
          <a:p>
            <a:pPr>
              <a:defRPr/>
            </a:pPr>
            <a:endParaRPr lang="el-GR" altLang="en-US"/>
          </a:p>
        </p:txBody>
      </p:sp>
      <p:sp>
        <p:nvSpPr>
          <p:cNvPr id="4" name="Slide Number Placeholder 3"/>
          <p:cNvSpPr>
            <a:spLocks noGrp="1"/>
          </p:cNvSpPr>
          <p:nvPr>
            <p:ph type="sldNum" sz="quarter" idx="12"/>
          </p:nvPr>
        </p:nvSpPr>
        <p:spPr/>
        <p:txBody>
          <a:bodyPr/>
          <a:lstStyle/>
          <a:p>
            <a:fld id="{72A2D656-E7A9-4653-8773-2ED736AFCDD4}" type="slidenum">
              <a:rPr lang="el-GR" altLang="en-US" smtClean="0"/>
              <a:pPr/>
              <a:t>‹#›</a:t>
            </a:fld>
            <a:endParaRPr lang="el-GR" altLang="en-US"/>
          </a:p>
        </p:txBody>
      </p:sp>
    </p:spTree>
    <p:extLst>
      <p:ext uri="{BB962C8B-B14F-4D97-AF65-F5344CB8AC3E}">
        <p14:creationId xmlns:p14="http://schemas.microsoft.com/office/powerpoint/2010/main" val="12909664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l-GR" altLang="en-US"/>
          </a:p>
        </p:txBody>
      </p:sp>
      <p:sp>
        <p:nvSpPr>
          <p:cNvPr id="6" name="Footer Placeholder 5"/>
          <p:cNvSpPr>
            <a:spLocks noGrp="1"/>
          </p:cNvSpPr>
          <p:nvPr>
            <p:ph type="ftr" sz="quarter" idx="11"/>
          </p:nvPr>
        </p:nvSpPr>
        <p:spPr/>
        <p:txBody>
          <a:bodyPr/>
          <a:lstStyle/>
          <a:p>
            <a:pPr>
              <a:defRPr/>
            </a:pPr>
            <a:endParaRPr lang="el-GR" altLang="en-US"/>
          </a:p>
        </p:txBody>
      </p:sp>
      <p:sp>
        <p:nvSpPr>
          <p:cNvPr id="7" name="Slide Number Placeholder 6"/>
          <p:cNvSpPr>
            <a:spLocks noGrp="1"/>
          </p:cNvSpPr>
          <p:nvPr>
            <p:ph type="sldNum" sz="quarter" idx="12"/>
          </p:nvPr>
        </p:nvSpPr>
        <p:spPr/>
        <p:txBody>
          <a:bodyPr/>
          <a:lstStyle/>
          <a:p>
            <a:fld id="{72A2D656-E7A9-4653-8773-2ED736AFCDD4}" type="slidenum">
              <a:rPr lang="el-GR" altLang="en-US" smtClean="0"/>
              <a:pPr/>
              <a:t>‹#›</a:t>
            </a:fld>
            <a:endParaRPr lang="el-GR"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826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3"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4" name="Rectangle 7"/>
          <p:cNvSpPr>
            <a:spLocks noGrp="1" noChangeArrowheads="1"/>
          </p:cNvSpPr>
          <p:nvPr>
            <p:ph type="sldNum" sz="quarter" idx="12"/>
          </p:nvPr>
        </p:nvSpPr>
        <p:spPr/>
        <p:txBody>
          <a:bodyPr/>
          <a:lstStyle>
            <a:lvl1pPr eaLnBrk="0" hangingPunct="0">
              <a:defRPr/>
            </a:lvl1pPr>
          </a:lstStyle>
          <a:p>
            <a:pPr>
              <a:defRPr/>
            </a:pPr>
            <a:fld id="{5C01724F-B75F-4A53-9A65-B89CA1A587D8}" type="slidenum">
              <a:rPr lang="en-US" altLang="en-US"/>
              <a:pPr>
                <a:defRPr/>
              </a:pPr>
              <a:t>‹#›</a:t>
            </a:fld>
            <a:endParaRPr lang="en-US" altLang="en-US"/>
          </a:p>
        </p:txBody>
      </p:sp>
    </p:spTree>
    <p:extLst>
      <p:ext uri="{BB962C8B-B14F-4D97-AF65-F5344CB8AC3E}">
        <p14:creationId xmlns:p14="http://schemas.microsoft.com/office/powerpoint/2010/main" val="37577010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a:defRPr/>
            </a:pPr>
            <a:endParaRPr lang="el-GR" altLang="en-US"/>
          </a:p>
        </p:txBody>
      </p:sp>
      <p:sp>
        <p:nvSpPr>
          <p:cNvPr id="6" name="Footer Placeholder 5"/>
          <p:cNvSpPr>
            <a:spLocks noGrp="1"/>
          </p:cNvSpPr>
          <p:nvPr>
            <p:ph type="ftr" sz="quarter" idx="11"/>
          </p:nvPr>
        </p:nvSpPr>
        <p:spPr>
          <a:xfrm>
            <a:off x="1447382" y="318640"/>
            <a:ext cx="5541004" cy="320931"/>
          </a:xfrm>
        </p:spPr>
        <p:txBody>
          <a:bodyPr/>
          <a:lstStyle/>
          <a:p>
            <a:pPr>
              <a:defRPr/>
            </a:pPr>
            <a:endParaRPr lang="el-GR" altLang="en-US"/>
          </a:p>
        </p:txBody>
      </p:sp>
      <p:sp>
        <p:nvSpPr>
          <p:cNvPr id="7" name="Slide Number Placeholder 6"/>
          <p:cNvSpPr>
            <a:spLocks noGrp="1"/>
          </p:cNvSpPr>
          <p:nvPr>
            <p:ph type="sldNum" sz="quarter" idx="12"/>
          </p:nvPr>
        </p:nvSpPr>
        <p:spPr/>
        <p:txBody>
          <a:bodyPr/>
          <a:lstStyle/>
          <a:p>
            <a:fld id="{72A2D656-E7A9-4653-8773-2ED736AFCDD4}" type="slidenum">
              <a:rPr lang="el-GR" altLang="en-US" smtClean="0"/>
              <a:pPr/>
              <a:t>‹#›</a:t>
            </a:fld>
            <a:endParaRPr lang="el-GR"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78927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fld id="{72A2D656-E7A9-4653-8773-2ED736AFCDD4}" type="slidenum">
              <a:rPr lang="el-GR" altLang="en-US" smtClean="0"/>
              <a:pPr/>
              <a:t>‹#›</a:t>
            </a:fld>
            <a:endParaRPr lang="el-GR"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16323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l-GR" altLang="en-US"/>
          </a:p>
        </p:txBody>
      </p:sp>
      <p:sp>
        <p:nvSpPr>
          <p:cNvPr id="5" name="Footer Placeholder 4"/>
          <p:cNvSpPr>
            <a:spLocks noGrp="1"/>
          </p:cNvSpPr>
          <p:nvPr>
            <p:ph type="ftr" sz="quarter" idx="11"/>
          </p:nvPr>
        </p:nvSpPr>
        <p:spPr/>
        <p:txBody>
          <a:bodyPr/>
          <a:lstStyle/>
          <a:p>
            <a:pPr>
              <a:defRPr/>
            </a:pPr>
            <a:endParaRPr lang="el-GR" altLang="en-US"/>
          </a:p>
        </p:txBody>
      </p:sp>
      <p:sp>
        <p:nvSpPr>
          <p:cNvPr id="6" name="Slide Number Placeholder 5"/>
          <p:cNvSpPr>
            <a:spLocks noGrp="1"/>
          </p:cNvSpPr>
          <p:nvPr>
            <p:ph type="sldNum" sz="quarter" idx="12"/>
          </p:nvPr>
        </p:nvSpPr>
        <p:spPr/>
        <p:txBody>
          <a:bodyPr/>
          <a:lstStyle/>
          <a:p>
            <a:fld id="{72A2D656-E7A9-4653-8773-2ED736AFCDD4}" type="slidenum">
              <a:rPr lang="el-GR" altLang="en-US" smtClean="0"/>
              <a:pPr/>
              <a:t>‹#›</a:t>
            </a:fld>
            <a:endParaRPr lang="el-GR"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08366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3F22056-6134-4438-9515-DD7DAAA1BF0A}"/>
              </a:ext>
            </a:extLst>
          </p:cNvPr>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a:extLst>
              <a:ext uri="{FF2B5EF4-FFF2-40B4-BE49-F238E27FC236}">
                <a16:creationId xmlns:a16="http://schemas.microsoft.com/office/drawing/2014/main" xmlns="" id="{E677AD5C-28ED-4985-8B1A-BE12EB2F5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6A8CCE41-C4D9-48F6-8760-B1F821A91275}"/>
              </a:ext>
            </a:extLst>
          </p:cNvPr>
          <p:cNvSpPr>
            <a:spLocks noGrp="1"/>
          </p:cNvSpPr>
          <p:nvPr>
            <p:ph type="dt" sz="half" idx="10"/>
          </p:nvPr>
        </p:nvSpPr>
        <p:spPr/>
        <p:txBody>
          <a:bodyPr/>
          <a:lstStyle/>
          <a:p>
            <a:fld id="{D85A5153-EC88-4048-95F6-DAE0461BB7AB}" type="datetimeFigureOut">
              <a:rPr lang="el-GR" smtClean="0"/>
              <a:t>30/8/2019</a:t>
            </a:fld>
            <a:endParaRPr lang="el-GR" dirty="0"/>
          </a:p>
        </p:txBody>
      </p:sp>
      <p:sp>
        <p:nvSpPr>
          <p:cNvPr id="5" name="Θέση υποσέλιδου 4">
            <a:extLst>
              <a:ext uri="{FF2B5EF4-FFF2-40B4-BE49-F238E27FC236}">
                <a16:creationId xmlns:a16="http://schemas.microsoft.com/office/drawing/2014/main" xmlns="" id="{CD554568-BAB1-4C23-A45D-05B478945D3B}"/>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xmlns="" id="{C67ADACE-D3C4-4568-8F63-E41BC0291F72}"/>
              </a:ext>
            </a:extLst>
          </p:cNvPr>
          <p:cNvSpPr>
            <a:spLocks noGrp="1"/>
          </p:cNvSpPr>
          <p:nvPr>
            <p:ph type="sldNum" sz="quarter" idx="12"/>
          </p:nvPr>
        </p:nvSpPr>
        <p:spPr/>
        <p:txBody>
          <a:bodyPr/>
          <a:lstStyle/>
          <a:p>
            <a:fld id="{A39F7326-2A2A-48A3-8516-3A10F5EB7707}" type="slidenum">
              <a:rPr lang="el-GR" smtClean="0"/>
              <a:t>‹#›</a:t>
            </a:fld>
            <a:endParaRPr lang="el-GR" dirty="0"/>
          </a:p>
        </p:txBody>
      </p:sp>
    </p:spTree>
    <p:extLst>
      <p:ext uri="{BB962C8B-B14F-4D97-AF65-F5344CB8AC3E}">
        <p14:creationId xmlns:p14="http://schemas.microsoft.com/office/powerpoint/2010/main" val="1672985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177B302-60A3-43A7-B976-67AF6E39779A}"/>
              </a:ext>
            </a:extLst>
          </p:cNvPr>
          <p:cNvSpPr>
            <a:spLocks noGrp="1"/>
          </p:cNvSpPr>
          <p:nvPr>
            <p:ph type="title"/>
          </p:nvPr>
        </p:nvSpPr>
        <p:spPr/>
        <p:txBody>
          <a:bodyPr/>
          <a:lstStyle/>
          <a:p>
            <a:r>
              <a:rPr lang="el-GR"/>
              <a:t>Στυλ κύριου τίτλου</a:t>
            </a:r>
          </a:p>
        </p:txBody>
      </p:sp>
      <p:sp>
        <p:nvSpPr>
          <p:cNvPr id="3" name="Θέση περιεχομένου 2">
            <a:extLst>
              <a:ext uri="{FF2B5EF4-FFF2-40B4-BE49-F238E27FC236}">
                <a16:creationId xmlns:a16="http://schemas.microsoft.com/office/drawing/2014/main" xmlns="" id="{5FDF1C33-03FC-4922-B3D3-F8F8E9905CD5}"/>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xmlns="" id="{0B7B38F3-559F-4046-A779-4D24D5E65718}"/>
              </a:ext>
            </a:extLst>
          </p:cNvPr>
          <p:cNvSpPr>
            <a:spLocks noGrp="1"/>
          </p:cNvSpPr>
          <p:nvPr>
            <p:ph type="dt" sz="half" idx="10"/>
          </p:nvPr>
        </p:nvSpPr>
        <p:spPr/>
        <p:txBody>
          <a:bodyPr/>
          <a:lstStyle/>
          <a:p>
            <a:fld id="{D85A5153-EC88-4048-95F6-DAE0461BB7AB}" type="datetimeFigureOut">
              <a:rPr lang="el-GR" smtClean="0"/>
              <a:t>30/8/2019</a:t>
            </a:fld>
            <a:endParaRPr lang="el-GR" dirty="0"/>
          </a:p>
        </p:txBody>
      </p:sp>
      <p:sp>
        <p:nvSpPr>
          <p:cNvPr id="5" name="Θέση υποσέλιδου 4">
            <a:extLst>
              <a:ext uri="{FF2B5EF4-FFF2-40B4-BE49-F238E27FC236}">
                <a16:creationId xmlns:a16="http://schemas.microsoft.com/office/drawing/2014/main" xmlns="" id="{3B540255-BD70-4155-8833-66C43AEE9D70}"/>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xmlns="" id="{2AA8C2A3-C4FC-47C4-9104-3F54A4E02B4F}"/>
              </a:ext>
            </a:extLst>
          </p:cNvPr>
          <p:cNvSpPr>
            <a:spLocks noGrp="1"/>
          </p:cNvSpPr>
          <p:nvPr>
            <p:ph type="sldNum" sz="quarter" idx="12"/>
          </p:nvPr>
        </p:nvSpPr>
        <p:spPr/>
        <p:txBody>
          <a:bodyPr/>
          <a:lstStyle/>
          <a:p>
            <a:fld id="{A39F7326-2A2A-48A3-8516-3A10F5EB7707}" type="slidenum">
              <a:rPr lang="el-GR" smtClean="0"/>
              <a:t>‹#›</a:t>
            </a:fld>
            <a:endParaRPr lang="el-GR" dirty="0"/>
          </a:p>
        </p:txBody>
      </p:sp>
    </p:spTree>
    <p:extLst>
      <p:ext uri="{BB962C8B-B14F-4D97-AF65-F5344CB8AC3E}">
        <p14:creationId xmlns:p14="http://schemas.microsoft.com/office/powerpoint/2010/main" val="33174480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7DCE0EF-CECD-4BA3-9354-C3EF78CBEA38}"/>
              </a:ext>
            </a:extLst>
          </p:cNvPr>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a:extLst>
              <a:ext uri="{FF2B5EF4-FFF2-40B4-BE49-F238E27FC236}">
                <a16:creationId xmlns:a16="http://schemas.microsoft.com/office/drawing/2014/main" xmlns="" id="{F2B42952-4907-4DC9-88AF-9066BC30EE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xmlns="" id="{1A10726A-5772-4EB6-88FF-D69E76A8AB8D}"/>
              </a:ext>
            </a:extLst>
          </p:cNvPr>
          <p:cNvSpPr>
            <a:spLocks noGrp="1"/>
          </p:cNvSpPr>
          <p:nvPr>
            <p:ph type="dt" sz="half" idx="10"/>
          </p:nvPr>
        </p:nvSpPr>
        <p:spPr/>
        <p:txBody>
          <a:bodyPr/>
          <a:lstStyle/>
          <a:p>
            <a:fld id="{D85A5153-EC88-4048-95F6-DAE0461BB7AB}" type="datetimeFigureOut">
              <a:rPr lang="el-GR" smtClean="0"/>
              <a:t>30/8/2019</a:t>
            </a:fld>
            <a:endParaRPr lang="el-GR" dirty="0"/>
          </a:p>
        </p:txBody>
      </p:sp>
      <p:sp>
        <p:nvSpPr>
          <p:cNvPr id="5" name="Θέση υποσέλιδου 4">
            <a:extLst>
              <a:ext uri="{FF2B5EF4-FFF2-40B4-BE49-F238E27FC236}">
                <a16:creationId xmlns:a16="http://schemas.microsoft.com/office/drawing/2014/main" xmlns="" id="{81A01291-1338-4FF9-B603-F698BEEFEBC2}"/>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xmlns="" id="{33CD336C-7448-4262-8C5F-15E079883E6B}"/>
              </a:ext>
            </a:extLst>
          </p:cNvPr>
          <p:cNvSpPr>
            <a:spLocks noGrp="1"/>
          </p:cNvSpPr>
          <p:nvPr>
            <p:ph type="sldNum" sz="quarter" idx="12"/>
          </p:nvPr>
        </p:nvSpPr>
        <p:spPr/>
        <p:txBody>
          <a:bodyPr/>
          <a:lstStyle/>
          <a:p>
            <a:fld id="{A39F7326-2A2A-48A3-8516-3A10F5EB7707}" type="slidenum">
              <a:rPr lang="el-GR" smtClean="0"/>
              <a:t>‹#›</a:t>
            </a:fld>
            <a:endParaRPr lang="el-GR" dirty="0"/>
          </a:p>
        </p:txBody>
      </p:sp>
    </p:spTree>
    <p:extLst>
      <p:ext uri="{BB962C8B-B14F-4D97-AF65-F5344CB8AC3E}">
        <p14:creationId xmlns:p14="http://schemas.microsoft.com/office/powerpoint/2010/main" val="5513488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ABA57A1-A2C8-4633-9774-3D6790A54EEF}"/>
              </a:ext>
            </a:extLst>
          </p:cNvPr>
          <p:cNvSpPr>
            <a:spLocks noGrp="1"/>
          </p:cNvSpPr>
          <p:nvPr>
            <p:ph type="title"/>
          </p:nvPr>
        </p:nvSpPr>
        <p:spPr/>
        <p:txBody>
          <a:bodyPr/>
          <a:lstStyle/>
          <a:p>
            <a:r>
              <a:rPr lang="el-GR"/>
              <a:t>Στυλ κύριου τίτλου</a:t>
            </a:r>
          </a:p>
        </p:txBody>
      </p:sp>
      <p:sp>
        <p:nvSpPr>
          <p:cNvPr id="3" name="Θέση περιεχομένου 2">
            <a:extLst>
              <a:ext uri="{FF2B5EF4-FFF2-40B4-BE49-F238E27FC236}">
                <a16:creationId xmlns:a16="http://schemas.microsoft.com/office/drawing/2014/main" xmlns="" id="{210F54C9-D79D-4AFD-96F9-EC777C044C31}"/>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xmlns="" id="{E86E44FB-5459-49DA-864F-8402F432B698}"/>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xmlns="" id="{1C3A6397-8C9D-4EA5-840A-49909E7BEDCA}"/>
              </a:ext>
            </a:extLst>
          </p:cNvPr>
          <p:cNvSpPr>
            <a:spLocks noGrp="1"/>
          </p:cNvSpPr>
          <p:nvPr>
            <p:ph type="dt" sz="half" idx="10"/>
          </p:nvPr>
        </p:nvSpPr>
        <p:spPr/>
        <p:txBody>
          <a:bodyPr/>
          <a:lstStyle/>
          <a:p>
            <a:fld id="{D85A5153-EC88-4048-95F6-DAE0461BB7AB}" type="datetimeFigureOut">
              <a:rPr lang="el-GR" smtClean="0"/>
              <a:t>30/8/2019</a:t>
            </a:fld>
            <a:endParaRPr lang="el-GR" dirty="0"/>
          </a:p>
        </p:txBody>
      </p:sp>
      <p:sp>
        <p:nvSpPr>
          <p:cNvPr id="6" name="Θέση υποσέλιδου 5">
            <a:extLst>
              <a:ext uri="{FF2B5EF4-FFF2-40B4-BE49-F238E27FC236}">
                <a16:creationId xmlns:a16="http://schemas.microsoft.com/office/drawing/2014/main" xmlns="" id="{2185EA82-7911-4820-BB69-3459E00D08A4}"/>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xmlns="" id="{5BC30ACE-48FE-4B48-B76F-E019E78E0045}"/>
              </a:ext>
            </a:extLst>
          </p:cNvPr>
          <p:cNvSpPr>
            <a:spLocks noGrp="1"/>
          </p:cNvSpPr>
          <p:nvPr>
            <p:ph type="sldNum" sz="quarter" idx="12"/>
          </p:nvPr>
        </p:nvSpPr>
        <p:spPr/>
        <p:txBody>
          <a:bodyPr/>
          <a:lstStyle/>
          <a:p>
            <a:fld id="{A39F7326-2A2A-48A3-8516-3A10F5EB7707}" type="slidenum">
              <a:rPr lang="el-GR" smtClean="0"/>
              <a:t>‹#›</a:t>
            </a:fld>
            <a:endParaRPr lang="el-GR" dirty="0"/>
          </a:p>
        </p:txBody>
      </p:sp>
    </p:spTree>
    <p:extLst>
      <p:ext uri="{BB962C8B-B14F-4D97-AF65-F5344CB8AC3E}">
        <p14:creationId xmlns:p14="http://schemas.microsoft.com/office/powerpoint/2010/main" val="443770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9DEAF78-D495-4D5A-8C5A-01D8BD992100}"/>
              </a:ext>
            </a:extLst>
          </p:cNvPr>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a:extLst>
              <a:ext uri="{FF2B5EF4-FFF2-40B4-BE49-F238E27FC236}">
                <a16:creationId xmlns:a16="http://schemas.microsoft.com/office/drawing/2014/main" xmlns="" id="{C2106B56-6D03-4712-985B-37BBCFF17E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xmlns="" id="{850006CE-52F5-44FD-8495-413CDD0633B8}"/>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xmlns="" id="{41287C27-B76F-471C-804A-28872DE90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xmlns="" id="{71003B71-1956-4729-8ED2-A998FEA6B00D}"/>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xmlns="" id="{94B9F2BD-504A-4E67-BFEC-1658F93EC7B9}"/>
              </a:ext>
            </a:extLst>
          </p:cNvPr>
          <p:cNvSpPr>
            <a:spLocks noGrp="1"/>
          </p:cNvSpPr>
          <p:nvPr>
            <p:ph type="dt" sz="half" idx="10"/>
          </p:nvPr>
        </p:nvSpPr>
        <p:spPr/>
        <p:txBody>
          <a:bodyPr/>
          <a:lstStyle/>
          <a:p>
            <a:fld id="{D85A5153-EC88-4048-95F6-DAE0461BB7AB}" type="datetimeFigureOut">
              <a:rPr lang="el-GR" smtClean="0"/>
              <a:t>30/8/2019</a:t>
            </a:fld>
            <a:endParaRPr lang="el-GR" dirty="0"/>
          </a:p>
        </p:txBody>
      </p:sp>
      <p:sp>
        <p:nvSpPr>
          <p:cNvPr id="8" name="Θέση υποσέλιδου 7">
            <a:extLst>
              <a:ext uri="{FF2B5EF4-FFF2-40B4-BE49-F238E27FC236}">
                <a16:creationId xmlns:a16="http://schemas.microsoft.com/office/drawing/2014/main" xmlns="" id="{F2C52F7F-0BAF-4B5D-85DF-00662B0ED5CE}"/>
              </a:ext>
            </a:extLst>
          </p:cNvPr>
          <p:cNvSpPr>
            <a:spLocks noGrp="1"/>
          </p:cNvSpPr>
          <p:nvPr>
            <p:ph type="ftr" sz="quarter" idx="11"/>
          </p:nvPr>
        </p:nvSpPr>
        <p:spPr/>
        <p:txBody>
          <a:bodyPr/>
          <a:lstStyle/>
          <a:p>
            <a:endParaRPr lang="el-GR" dirty="0"/>
          </a:p>
        </p:txBody>
      </p:sp>
      <p:sp>
        <p:nvSpPr>
          <p:cNvPr id="9" name="Θέση αριθμού διαφάνειας 8">
            <a:extLst>
              <a:ext uri="{FF2B5EF4-FFF2-40B4-BE49-F238E27FC236}">
                <a16:creationId xmlns:a16="http://schemas.microsoft.com/office/drawing/2014/main" xmlns="" id="{6913D1C7-5F38-4F1C-831A-E3132800C32C}"/>
              </a:ext>
            </a:extLst>
          </p:cNvPr>
          <p:cNvSpPr>
            <a:spLocks noGrp="1"/>
          </p:cNvSpPr>
          <p:nvPr>
            <p:ph type="sldNum" sz="quarter" idx="12"/>
          </p:nvPr>
        </p:nvSpPr>
        <p:spPr/>
        <p:txBody>
          <a:bodyPr/>
          <a:lstStyle/>
          <a:p>
            <a:fld id="{A39F7326-2A2A-48A3-8516-3A10F5EB7707}" type="slidenum">
              <a:rPr lang="el-GR" smtClean="0"/>
              <a:t>‹#›</a:t>
            </a:fld>
            <a:endParaRPr lang="el-GR" dirty="0"/>
          </a:p>
        </p:txBody>
      </p:sp>
    </p:spTree>
    <p:extLst>
      <p:ext uri="{BB962C8B-B14F-4D97-AF65-F5344CB8AC3E}">
        <p14:creationId xmlns:p14="http://schemas.microsoft.com/office/powerpoint/2010/main" val="38124039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365A52A-1DAA-402B-8A4A-2FBE6D9F1065}"/>
              </a:ext>
            </a:extLst>
          </p:cNvPr>
          <p:cNvSpPr>
            <a:spLocks noGrp="1"/>
          </p:cNvSpPr>
          <p:nvPr>
            <p:ph type="title"/>
          </p:nvPr>
        </p:nvSpPr>
        <p:spPr/>
        <p:txBody>
          <a:bodyPr/>
          <a:lstStyle/>
          <a:p>
            <a:r>
              <a:rPr lang="el-GR"/>
              <a:t>Στυλ κύριου τίτλου</a:t>
            </a:r>
          </a:p>
        </p:txBody>
      </p:sp>
      <p:sp>
        <p:nvSpPr>
          <p:cNvPr id="3" name="Θέση ημερομηνίας 2">
            <a:extLst>
              <a:ext uri="{FF2B5EF4-FFF2-40B4-BE49-F238E27FC236}">
                <a16:creationId xmlns:a16="http://schemas.microsoft.com/office/drawing/2014/main" xmlns="" id="{A0AFCE30-993D-4642-95DB-B7910EC66667}"/>
              </a:ext>
            </a:extLst>
          </p:cNvPr>
          <p:cNvSpPr>
            <a:spLocks noGrp="1"/>
          </p:cNvSpPr>
          <p:nvPr>
            <p:ph type="dt" sz="half" idx="10"/>
          </p:nvPr>
        </p:nvSpPr>
        <p:spPr/>
        <p:txBody>
          <a:bodyPr/>
          <a:lstStyle/>
          <a:p>
            <a:fld id="{D85A5153-EC88-4048-95F6-DAE0461BB7AB}" type="datetimeFigureOut">
              <a:rPr lang="el-GR" smtClean="0"/>
              <a:t>30/8/2019</a:t>
            </a:fld>
            <a:endParaRPr lang="el-GR" dirty="0"/>
          </a:p>
        </p:txBody>
      </p:sp>
      <p:sp>
        <p:nvSpPr>
          <p:cNvPr id="4" name="Θέση υποσέλιδου 3">
            <a:extLst>
              <a:ext uri="{FF2B5EF4-FFF2-40B4-BE49-F238E27FC236}">
                <a16:creationId xmlns:a16="http://schemas.microsoft.com/office/drawing/2014/main" xmlns="" id="{590CEA58-6EFC-486C-8815-F11BC6AD05A4}"/>
              </a:ext>
            </a:extLst>
          </p:cNvPr>
          <p:cNvSpPr>
            <a:spLocks noGrp="1"/>
          </p:cNvSpPr>
          <p:nvPr>
            <p:ph type="ftr" sz="quarter" idx="11"/>
          </p:nvPr>
        </p:nvSpPr>
        <p:spPr/>
        <p:txBody>
          <a:bodyPr/>
          <a:lstStyle/>
          <a:p>
            <a:endParaRPr lang="el-GR" dirty="0"/>
          </a:p>
        </p:txBody>
      </p:sp>
      <p:sp>
        <p:nvSpPr>
          <p:cNvPr id="5" name="Θέση αριθμού διαφάνειας 4">
            <a:extLst>
              <a:ext uri="{FF2B5EF4-FFF2-40B4-BE49-F238E27FC236}">
                <a16:creationId xmlns:a16="http://schemas.microsoft.com/office/drawing/2014/main" xmlns="" id="{ABC7B301-994F-4044-BCD9-7C8FCD4E736B}"/>
              </a:ext>
            </a:extLst>
          </p:cNvPr>
          <p:cNvSpPr>
            <a:spLocks noGrp="1"/>
          </p:cNvSpPr>
          <p:nvPr>
            <p:ph type="sldNum" sz="quarter" idx="12"/>
          </p:nvPr>
        </p:nvSpPr>
        <p:spPr/>
        <p:txBody>
          <a:bodyPr/>
          <a:lstStyle/>
          <a:p>
            <a:fld id="{A39F7326-2A2A-48A3-8516-3A10F5EB7707}" type="slidenum">
              <a:rPr lang="el-GR" smtClean="0"/>
              <a:t>‹#›</a:t>
            </a:fld>
            <a:endParaRPr lang="el-GR" dirty="0"/>
          </a:p>
        </p:txBody>
      </p:sp>
    </p:spTree>
    <p:extLst>
      <p:ext uri="{BB962C8B-B14F-4D97-AF65-F5344CB8AC3E}">
        <p14:creationId xmlns:p14="http://schemas.microsoft.com/office/powerpoint/2010/main" val="14180151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42276253-F3C2-40CB-89BF-2E007B44AEB5}"/>
              </a:ext>
            </a:extLst>
          </p:cNvPr>
          <p:cNvSpPr>
            <a:spLocks noGrp="1"/>
          </p:cNvSpPr>
          <p:nvPr>
            <p:ph type="dt" sz="half" idx="10"/>
          </p:nvPr>
        </p:nvSpPr>
        <p:spPr/>
        <p:txBody>
          <a:bodyPr/>
          <a:lstStyle/>
          <a:p>
            <a:fld id="{D85A5153-EC88-4048-95F6-DAE0461BB7AB}" type="datetimeFigureOut">
              <a:rPr lang="el-GR" smtClean="0"/>
              <a:t>30/8/2019</a:t>
            </a:fld>
            <a:endParaRPr lang="el-GR" dirty="0"/>
          </a:p>
        </p:txBody>
      </p:sp>
      <p:sp>
        <p:nvSpPr>
          <p:cNvPr id="3" name="Θέση υποσέλιδου 2">
            <a:extLst>
              <a:ext uri="{FF2B5EF4-FFF2-40B4-BE49-F238E27FC236}">
                <a16:creationId xmlns:a16="http://schemas.microsoft.com/office/drawing/2014/main" xmlns="" id="{D5E97E96-5C31-44E8-B8B7-CE29ED7F6742}"/>
              </a:ext>
            </a:extLst>
          </p:cNvPr>
          <p:cNvSpPr>
            <a:spLocks noGrp="1"/>
          </p:cNvSpPr>
          <p:nvPr>
            <p:ph type="ftr" sz="quarter" idx="1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xmlns="" id="{73426F39-3E86-4AB7-A994-FF91582E687C}"/>
              </a:ext>
            </a:extLst>
          </p:cNvPr>
          <p:cNvSpPr>
            <a:spLocks noGrp="1"/>
          </p:cNvSpPr>
          <p:nvPr>
            <p:ph type="sldNum" sz="quarter" idx="12"/>
          </p:nvPr>
        </p:nvSpPr>
        <p:spPr/>
        <p:txBody>
          <a:bodyPr/>
          <a:lstStyle/>
          <a:p>
            <a:fld id="{A39F7326-2A2A-48A3-8516-3A10F5EB7707}" type="slidenum">
              <a:rPr lang="el-GR" smtClean="0"/>
              <a:t>‹#›</a:t>
            </a:fld>
            <a:endParaRPr lang="el-GR" dirty="0"/>
          </a:p>
        </p:txBody>
      </p:sp>
    </p:spTree>
    <p:extLst>
      <p:ext uri="{BB962C8B-B14F-4D97-AF65-F5344CB8AC3E}">
        <p14:creationId xmlns:p14="http://schemas.microsoft.com/office/powerpoint/2010/main" val="99390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eaLnBrk="0" hangingPunct="0">
              <a:defRPr/>
            </a:lvl1pPr>
          </a:lstStyle>
          <a:p>
            <a:pPr>
              <a:defRPr/>
            </a:pPr>
            <a:fld id="{B56187D9-C98E-4DA6-B8A4-7B19035A4F35}" type="slidenum">
              <a:rPr lang="en-US" altLang="en-US"/>
              <a:pPr>
                <a:defRPr/>
              </a:pPr>
              <a:t>‹#›</a:t>
            </a:fld>
            <a:endParaRPr lang="en-US" altLang="en-US"/>
          </a:p>
        </p:txBody>
      </p:sp>
    </p:spTree>
    <p:extLst>
      <p:ext uri="{BB962C8B-B14F-4D97-AF65-F5344CB8AC3E}">
        <p14:creationId xmlns:p14="http://schemas.microsoft.com/office/powerpoint/2010/main" val="23931103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110AFED-924A-4538-9E2D-43507D2C76BE}"/>
              </a:ext>
            </a:extLst>
          </p:cNvPr>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a:extLst>
              <a:ext uri="{FF2B5EF4-FFF2-40B4-BE49-F238E27FC236}">
                <a16:creationId xmlns:a16="http://schemas.microsoft.com/office/drawing/2014/main" xmlns="" id="{847D86E0-E937-4A62-BA5F-F2B5EE1CC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xmlns="" id="{D4835E61-848E-4EBE-80EE-8CFD19FBC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xmlns="" id="{51FD3098-58EA-4880-820A-C808E88B4834}"/>
              </a:ext>
            </a:extLst>
          </p:cNvPr>
          <p:cNvSpPr>
            <a:spLocks noGrp="1"/>
          </p:cNvSpPr>
          <p:nvPr>
            <p:ph type="dt" sz="half" idx="10"/>
          </p:nvPr>
        </p:nvSpPr>
        <p:spPr/>
        <p:txBody>
          <a:bodyPr/>
          <a:lstStyle/>
          <a:p>
            <a:fld id="{D85A5153-EC88-4048-95F6-DAE0461BB7AB}" type="datetimeFigureOut">
              <a:rPr lang="el-GR" smtClean="0"/>
              <a:t>30/8/2019</a:t>
            </a:fld>
            <a:endParaRPr lang="el-GR" dirty="0"/>
          </a:p>
        </p:txBody>
      </p:sp>
      <p:sp>
        <p:nvSpPr>
          <p:cNvPr id="6" name="Θέση υποσέλιδου 5">
            <a:extLst>
              <a:ext uri="{FF2B5EF4-FFF2-40B4-BE49-F238E27FC236}">
                <a16:creationId xmlns:a16="http://schemas.microsoft.com/office/drawing/2014/main" xmlns="" id="{71EFE0FF-51BE-4A45-981B-3F8DBD51067C}"/>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xmlns="" id="{17D9C49B-9591-4AAA-B028-A2269EF58F33}"/>
              </a:ext>
            </a:extLst>
          </p:cNvPr>
          <p:cNvSpPr>
            <a:spLocks noGrp="1"/>
          </p:cNvSpPr>
          <p:nvPr>
            <p:ph type="sldNum" sz="quarter" idx="12"/>
          </p:nvPr>
        </p:nvSpPr>
        <p:spPr/>
        <p:txBody>
          <a:bodyPr/>
          <a:lstStyle/>
          <a:p>
            <a:fld id="{A39F7326-2A2A-48A3-8516-3A10F5EB7707}" type="slidenum">
              <a:rPr lang="el-GR" smtClean="0"/>
              <a:t>‹#›</a:t>
            </a:fld>
            <a:endParaRPr lang="el-GR" dirty="0"/>
          </a:p>
        </p:txBody>
      </p:sp>
    </p:spTree>
    <p:extLst>
      <p:ext uri="{BB962C8B-B14F-4D97-AF65-F5344CB8AC3E}">
        <p14:creationId xmlns:p14="http://schemas.microsoft.com/office/powerpoint/2010/main" val="18073602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2753A35-E6BD-4F00-89E3-D3201239054F}"/>
              </a:ext>
            </a:extLst>
          </p:cNvPr>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a:extLst>
              <a:ext uri="{FF2B5EF4-FFF2-40B4-BE49-F238E27FC236}">
                <a16:creationId xmlns:a16="http://schemas.microsoft.com/office/drawing/2014/main" xmlns="" id="{EAD3C28F-F8E9-41B3-9AFB-89394C8848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a:extLst>
              <a:ext uri="{FF2B5EF4-FFF2-40B4-BE49-F238E27FC236}">
                <a16:creationId xmlns:a16="http://schemas.microsoft.com/office/drawing/2014/main" xmlns="" id="{9AB89B83-0BE7-4E9C-8C4D-A7828DF33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xmlns="" id="{C178FCFD-180C-45A2-8530-FED390D84D7A}"/>
              </a:ext>
            </a:extLst>
          </p:cNvPr>
          <p:cNvSpPr>
            <a:spLocks noGrp="1"/>
          </p:cNvSpPr>
          <p:nvPr>
            <p:ph type="dt" sz="half" idx="10"/>
          </p:nvPr>
        </p:nvSpPr>
        <p:spPr/>
        <p:txBody>
          <a:bodyPr/>
          <a:lstStyle/>
          <a:p>
            <a:fld id="{D85A5153-EC88-4048-95F6-DAE0461BB7AB}" type="datetimeFigureOut">
              <a:rPr lang="el-GR" smtClean="0"/>
              <a:t>30/8/2019</a:t>
            </a:fld>
            <a:endParaRPr lang="el-GR" dirty="0"/>
          </a:p>
        </p:txBody>
      </p:sp>
      <p:sp>
        <p:nvSpPr>
          <p:cNvPr id="6" name="Θέση υποσέλιδου 5">
            <a:extLst>
              <a:ext uri="{FF2B5EF4-FFF2-40B4-BE49-F238E27FC236}">
                <a16:creationId xmlns:a16="http://schemas.microsoft.com/office/drawing/2014/main" xmlns="" id="{AE235D14-1739-4922-AD49-8EE095E97643}"/>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xmlns="" id="{B7E82EF6-E7D9-461E-8A7A-805655F418ED}"/>
              </a:ext>
            </a:extLst>
          </p:cNvPr>
          <p:cNvSpPr>
            <a:spLocks noGrp="1"/>
          </p:cNvSpPr>
          <p:nvPr>
            <p:ph type="sldNum" sz="quarter" idx="12"/>
          </p:nvPr>
        </p:nvSpPr>
        <p:spPr/>
        <p:txBody>
          <a:bodyPr/>
          <a:lstStyle/>
          <a:p>
            <a:fld id="{A39F7326-2A2A-48A3-8516-3A10F5EB7707}" type="slidenum">
              <a:rPr lang="el-GR" smtClean="0"/>
              <a:t>‹#›</a:t>
            </a:fld>
            <a:endParaRPr lang="el-GR" dirty="0"/>
          </a:p>
        </p:txBody>
      </p:sp>
    </p:spTree>
    <p:extLst>
      <p:ext uri="{BB962C8B-B14F-4D97-AF65-F5344CB8AC3E}">
        <p14:creationId xmlns:p14="http://schemas.microsoft.com/office/powerpoint/2010/main" val="2430772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7AB23DB-7396-4CC0-A7F9-FBA2C3D47C64}"/>
              </a:ext>
            </a:extLst>
          </p:cNvPr>
          <p:cNvSpPr>
            <a:spLocks noGrp="1"/>
          </p:cNvSpPr>
          <p:nvPr>
            <p:ph type="title"/>
          </p:nvPr>
        </p:nvSpPr>
        <p:spPr/>
        <p:txBody>
          <a:bodyPr/>
          <a:lstStyle/>
          <a:p>
            <a:r>
              <a:rPr lang="el-GR"/>
              <a:t>Στυλ κύριου τίτλου</a:t>
            </a:r>
          </a:p>
        </p:txBody>
      </p:sp>
      <p:sp>
        <p:nvSpPr>
          <p:cNvPr id="3" name="Θέση κατακόρυφου κειμένου 2">
            <a:extLst>
              <a:ext uri="{FF2B5EF4-FFF2-40B4-BE49-F238E27FC236}">
                <a16:creationId xmlns:a16="http://schemas.microsoft.com/office/drawing/2014/main" xmlns="" id="{03CB00EB-01FA-41E6-AB9F-14E8C0A151F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xmlns="" id="{E6330A2C-90F9-4129-895D-DAA57A2F7CD8}"/>
              </a:ext>
            </a:extLst>
          </p:cNvPr>
          <p:cNvSpPr>
            <a:spLocks noGrp="1"/>
          </p:cNvSpPr>
          <p:nvPr>
            <p:ph type="dt" sz="half" idx="10"/>
          </p:nvPr>
        </p:nvSpPr>
        <p:spPr/>
        <p:txBody>
          <a:bodyPr/>
          <a:lstStyle/>
          <a:p>
            <a:fld id="{D85A5153-EC88-4048-95F6-DAE0461BB7AB}" type="datetimeFigureOut">
              <a:rPr lang="el-GR" smtClean="0"/>
              <a:t>30/8/2019</a:t>
            </a:fld>
            <a:endParaRPr lang="el-GR" dirty="0"/>
          </a:p>
        </p:txBody>
      </p:sp>
      <p:sp>
        <p:nvSpPr>
          <p:cNvPr id="5" name="Θέση υποσέλιδου 4">
            <a:extLst>
              <a:ext uri="{FF2B5EF4-FFF2-40B4-BE49-F238E27FC236}">
                <a16:creationId xmlns:a16="http://schemas.microsoft.com/office/drawing/2014/main" xmlns="" id="{180B81E9-24F3-4F64-862A-524383C42FD3}"/>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xmlns="" id="{CCCF043F-B519-4B61-99DF-15F53143147E}"/>
              </a:ext>
            </a:extLst>
          </p:cNvPr>
          <p:cNvSpPr>
            <a:spLocks noGrp="1"/>
          </p:cNvSpPr>
          <p:nvPr>
            <p:ph type="sldNum" sz="quarter" idx="12"/>
          </p:nvPr>
        </p:nvSpPr>
        <p:spPr/>
        <p:txBody>
          <a:bodyPr/>
          <a:lstStyle/>
          <a:p>
            <a:fld id="{A39F7326-2A2A-48A3-8516-3A10F5EB7707}" type="slidenum">
              <a:rPr lang="el-GR" smtClean="0"/>
              <a:t>‹#›</a:t>
            </a:fld>
            <a:endParaRPr lang="el-GR" dirty="0"/>
          </a:p>
        </p:txBody>
      </p:sp>
    </p:spTree>
    <p:extLst>
      <p:ext uri="{BB962C8B-B14F-4D97-AF65-F5344CB8AC3E}">
        <p14:creationId xmlns:p14="http://schemas.microsoft.com/office/powerpoint/2010/main" val="29231972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23032D63-4F20-4102-ABB1-805EC34F0EC5}"/>
              </a:ext>
            </a:extLst>
          </p:cNvPr>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a:extLst>
              <a:ext uri="{FF2B5EF4-FFF2-40B4-BE49-F238E27FC236}">
                <a16:creationId xmlns:a16="http://schemas.microsoft.com/office/drawing/2014/main" xmlns="" id="{752C4AD3-BC5B-46DE-BC7D-2C6BDFE44C4E}"/>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xmlns="" id="{875AA609-2577-4EB7-89E1-4F7DAD2E8C9C}"/>
              </a:ext>
            </a:extLst>
          </p:cNvPr>
          <p:cNvSpPr>
            <a:spLocks noGrp="1"/>
          </p:cNvSpPr>
          <p:nvPr>
            <p:ph type="dt" sz="half" idx="10"/>
          </p:nvPr>
        </p:nvSpPr>
        <p:spPr/>
        <p:txBody>
          <a:bodyPr/>
          <a:lstStyle/>
          <a:p>
            <a:fld id="{D85A5153-EC88-4048-95F6-DAE0461BB7AB}" type="datetimeFigureOut">
              <a:rPr lang="el-GR" smtClean="0"/>
              <a:t>30/8/2019</a:t>
            </a:fld>
            <a:endParaRPr lang="el-GR" dirty="0"/>
          </a:p>
        </p:txBody>
      </p:sp>
      <p:sp>
        <p:nvSpPr>
          <p:cNvPr id="5" name="Θέση υποσέλιδου 4">
            <a:extLst>
              <a:ext uri="{FF2B5EF4-FFF2-40B4-BE49-F238E27FC236}">
                <a16:creationId xmlns:a16="http://schemas.microsoft.com/office/drawing/2014/main" xmlns="" id="{6CBCBBBB-2008-4AF2-9AA0-66D8BB875632}"/>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xmlns="" id="{F7BE6D7E-7362-4086-8752-D49890BAF46F}"/>
              </a:ext>
            </a:extLst>
          </p:cNvPr>
          <p:cNvSpPr>
            <a:spLocks noGrp="1"/>
          </p:cNvSpPr>
          <p:nvPr>
            <p:ph type="sldNum" sz="quarter" idx="12"/>
          </p:nvPr>
        </p:nvSpPr>
        <p:spPr/>
        <p:txBody>
          <a:bodyPr/>
          <a:lstStyle/>
          <a:p>
            <a:fld id="{A39F7326-2A2A-48A3-8516-3A10F5EB7707}" type="slidenum">
              <a:rPr lang="el-GR" smtClean="0"/>
              <a:t>‹#›</a:t>
            </a:fld>
            <a:endParaRPr lang="el-GR" dirty="0"/>
          </a:p>
        </p:txBody>
      </p:sp>
    </p:spTree>
    <p:extLst>
      <p:ext uri="{BB962C8B-B14F-4D97-AF65-F5344CB8AC3E}">
        <p14:creationId xmlns:p14="http://schemas.microsoft.com/office/powerpoint/2010/main" val="8219761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Τίτλος και Αντικείμενο">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2133600" y="1524000"/>
            <a:ext cx="9554464" cy="4648200"/>
          </a:xfrm>
        </p:spPr>
        <p:txBody>
          <a:bodyPr/>
          <a:lstStyle>
            <a:lvl1pPr>
              <a:defRPr>
                <a:solidFill>
                  <a:schemeClr val="tx1">
                    <a:lumMod val="85000"/>
                    <a:lumOff val="1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50000"/>
                    <a:lumOff val="50000"/>
                  </a:schemeClr>
                </a:solidFill>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7" name="Title 16"/>
          <p:cNvSpPr>
            <a:spLocks noGrp="1"/>
          </p:cNvSpPr>
          <p:nvPr>
            <p:ph type="title"/>
          </p:nvPr>
        </p:nvSpPr>
        <p:spPr>
          <a:xfrm>
            <a:off x="2133600" y="381000"/>
            <a:ext cx="9550400" cy="838200"/>
          </a:xfrm>
        </p:spPr>
        <p:txBody>
          <a:bodyPr/>
          <a:lstStyle/>
          <a:p>
            <a:r>
              <a:rPr lang="el-GR"/>
              <a:t>Kλικ για επεξεργασία του τίτλου</a:t>
            </a:r>
          </a:p>
        </p:txBody>
      </p:sp>
      <p:sp>
        <p:nvSpPr>
          <p:cNvPr id="4" name="Date Placeholder 27"/>
          <p:cNvSpPr>
            <a:spLocks noGrp="1"/>
          </p:cNvSpPr>
          <p:nvPr>
            <p:ph type="dt" sz="half" idx="10"/>
          </p:nvPr>
        </p:nvSpPr>
        <p:spPr/>
        <p:txBody>
          <a:bodyPr/>
          <a:lstStyle>
            <a:lvl1pPr>
              <a:defRPr/>
            </a:lvl1pPr>
          </a:lstStyle>
          <a:p>
            <a:pPr>
              <a:defRPr/>
            </a:pPr>
            <a:fld id="{084E392A-1E77-4AAD-AE87-7A839E6CEF43}" type="datetimeFigureOut">
              <a:rPr lang="el-GR">
                <a:solidFill>
                  <a:prstClr val="white"/>
                </a:solidFill>
              </a:rPr>
              <a:pPr>
                <a:defRPr/>
              </a:pPr>
              <a:t>30/8/2019</a:t>
            </a:fld>
            <a:endParaRPr lang="el-GR" dirty="0">
              <a:solidFill>
                <a:prstClr val="white"/>
              </a:solidFill>
            </a:endParaRPr>
          </a:p>
        </p:txBody>
      </p:sp>
      <p:sp>
        <p:nvSpPr>
          <p:cNvPr id="5" name="Footer Placeholder 16"/>
          <p:cNvSpPr>
            <a:spLocks noGrp="1"/>
          </p:cNvSpPr>
          <p:nvPr>
            <p:ph type="ftr" sz="quarter" idx="11"/>
          </p:nvPr>
        </p:nvSpPr>
        <p:spPr/>
        <p:txBody>
          <a:bodyPr/>
          <a:lstStyle>
            <a:lvl1pPr>
              <a:defRPr/>
            </a:lvl1pPr>
          </a:lstStyle>
          <a:p>
            <a:pPr>
              <a:defRPr/>
            </a:pPr>
            <a:endParaRPr lang="el-GR" dirty="0">
              <a:solidFill>
                <a:prstClr val="white"/>
              </a:solidFill>
            </a:endParaRPr>
          </a:p>
        </p:txBody>
      </p:sp>
      <p:sp>
        <p:nvSpPr>
          <p:cNvPr id="6" name="Slide Number Placeholder 28"/>
          <p:cNvSpPr>
            <a:spLocks noGrp="1"/>
          </p:cNvSpPr>
          <p:nvPr>
            <p:ph type="sldNum" sz="quarter" idx="12"/>
          </p:nvPr>
        </p:nvSpPr>
        <p:spPr/>
        <p:txBody>
          <a:bodyPr/>
          <a:lstStyle>
            <a:lvl1pPr>
              <a:defRPr/>
            </a:lvl1pPr>
          </a:lstStyle>
          <a:p>
            <a:pPr>
              <a:defRPr/>
            </a:pPr>
            <a:fld id="{8F4A1713-17BD-4C44-839A-C4F92EC6EED0}" type="slidenum">
              <a:rPr lang="el-GR">
                <a:solidFill>
                  <a:prstClr val="white"/>
                </a:solidFill>
              </a:rPr>
              <a:pPr>
                <a:defRPr/>
              </a:pPr>
              <a:t>‹#›</a:t>
            </a:fld>
            <a:endParaRPr lang="el-GR" dirty="0">
              <a:solidFill>
                <a:prstClr val="white"/>
              </a:solidFill>
            </a:endParaRPr>
          </a:p>
        </p:txBody>
      </p:sp>
    </p:spTree>
    <p:extLst>
      <p:ext uri="{BB962C8B-B14F-4D97-AF65-F5344CB8AC3E}">
        <p14:creationId xmlns:p14="http://schemas.microsoft.com/office/powerpoint/2010/main" val="221537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5"/>
          <p:cNvSpPr>
            <a:spLocks noGrp="1" noChangeArrowheads="1"/>
          </p:cNvSpPr>
          <p:nvPr>
            <p:ph type="dt" sz="half" idx="10"/>
          </p:nvPr>
        </p:nvSpPr>
        <p:spPr/>
        <p:txBody>
          <a:bodyPr/>
          <a:lstStyle>
            <a:lvl1pPr eaLnBrk="0" hangingPunct="0">
              <a:defRPr/>
            </a:lvl1pPr>
          </a:lstStyle>
          <a:p>
            <a:pPr>
              <a:defRPr/>
            </a:pPr>
            <a:endParaRPr lang="en-US" altLang="en-US"/>
          </a:p>
        </p:txBody>
      </p:sp>
      <p:sp>
        <p:nvSpPr>
          <p:cNvPr id="6" name="Rectangle 6"/>
          <p:cNvSpPr>
            <a:spLocks noGrp="1" noChangeArrowheads="1"/>
          </p:cNvSpPr>
          <p:nvPr>
            <p:ph type="ftr" sz="quarter" idx="11"/>
          </p:nvPr>
        </p:nvSpPr>
        <p:spPr/>
        <p:txBody>
          <a:bodyPr/>
          <a:lstStyle>
            <a:lvl1pPr eaLnBrk="0" hangingPunct="0">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eaLnBrk="0" hangingPunct="0">
              <a:defRPr/>
            </a:lvl1pPr>
          </a:lstStyle>
          <a:p>
            <a:pPr>
              <a:defRPr/>
            </a:pPr>
            <a:fld id="{D035E534-5FD8-4808-A79A-B464577A5106}" type="slidenum">
              <a:rPr lang="en-US" altLang="en-US"/>
              <a:pPr>
                <a:defRPr/>
              </a:pPr>
              <a:t>‹#›</a:t>
            </a:fld>
            <a:endParaRPr lang="en-US" altLang="en-US"/>
          </a:p>
        </p:txBody>
      </p:sp>
    </p:spTree>
    <p:extLst>
      <p:ext uri="{BB962C8B-B14F-4D97-AF65-F5344CB8AC3E}">
        <p14:creationId xmlns:p14="http://schemas.microsoft.com/office/powerpoint/2010/main" val="182306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jp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Line 2"/>
          <p:cNvSpPr>
            <a:spLocks noChangeShapeType="1"/>
          </p:cNvSpPr>
          <p:nvPr/>
        </p:nvSpPr>
        <p:spPr bwMode="auto">
          <a:xfrm>
            <a:off x="106172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28675" name="Rectangle 3"/>
          <p:cNvSpPr>
            <a:spLocks noGrp="1" noChangeArrowheads="1"/>
          </p:cNvSpPr>
          <p:nvPr>
            <p:ph type="title"/>
          </p:nvPr>
        </p:nvSpPr>
        <p:spPr bwMode="auto">
          <a:xfrm>
            <a:off x="609600" y="122238"/>
            <a:ext cx="1005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Κάντε κλικ για επεξεργασία του τίτλου</a:t>
            </a:r>
          </a:p>
        </p:txBody>
      </p:sp>
      <p:sp>
        <p:nvSpPr>
          <p:cNvPr id="183300" name="Rectangle 4"/>
          <p:cNvSpPr>
            <a:spLocks noGrp="1" noChangeArrowheads="1"/>
          </p:cNvSpPr>
          <p:nvPr>
            <p:ph type="body" idx="1"/>
          </p:nvPr>
        </p:nvSpPr>
        <p:spPr bwMode="auto">
          <a:xfrm>
            <a:off x="609600" y="1719263"/>
            <a:ext cx="109728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Κάντε κλικ για να επεξεργαστείτε τα στυλ κειμένου του υποδείγματος</a:t>
            </a:r>
          </a:p>
          <a:p>
            <a:pPr lvl="1"/>
            <a:r>
              <a:rPr lang="en-US" altLang="en-US"/>
              <a:t>Δεύτερου επιπέδου</a:t>
            </a:r>
          </a:p>
          <a:p>
            <a:pPr lvl="2"/>
            <a:r>
              <a:rPr lang="en-US" altLang="en-US"/>
              <a:t>Τρίτου επιπέδου</a:t>
            </a:r>
          </a:p>
          <a:p>
            <a:pPr lvl="3"/>
            <a:r>
              <a:rPr lang="en-US" altLang="en-US"/>
              <a:t>Τέταρτου επιπέδου</a:t>
            </a:r>
          </a:p>
          <a:p>
            <a:pPr lvl="4"/>
            <a:r>
              <a:rPr lang="en-US" altLang="en-US"/>
              <a:t>Πέμπτου επιπέδου</a:t>
            </a:r>
          </a:p>
        </p:txBody>
      </p:sp>
      <p:sp>
        <p:nvSpPr>
          <p:cNvPr id="183301" name="Rectangle 5"/>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charset="0"/>
              </a:defRPr>
            </a:lvl1pPr>
          </a:lstStyle>
          <a:p>
            <a:pPr fontAlgn="base">
              <a:spcBef>
                <a:spcPct val="0"/>
              </a:spcBef>
              <a:spcAft>
                <a:spcPct val="0"/>
              </a:spcAft>
              <a:defRPr/>
            </a:pPr>
            <a:endParaRPr lang="en-US" altLang="en-US"/>
          </a:p>
        </p:txBody>
      </p:sp>
      <p:sp>
        <p:nvSpPr>
          <p:cNvPr id="183302"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charset="0"/>
              </a:defRPr>
            </a:lvl1pPr>
          </a:lstStyle>
          <a:p>
            <a:pPr fontAlgn="base">
              <a:spcBef>
                <a:spcPct val="0"/>
              </a:spcBef>
              <a:spcAft>
                <a:spcPct val="0"/>
              </a:spcAft>
              <a:defRPr/>
            </a:pPr>
            <a:endParaRPr lang="en-US" altLang="en-US"/>
          </a:p>
        </p:txBody>
      </p:sp>
      <p:sp>
        <p:nvSpPr>
          <p:cNvPr id="183303" name="Rectangle 7"/>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charset="0"/>
              </a:defRPr>
            </a:lvl1pPr>
          </a:lstStyle>
          <a:p>
            <a:pPr fontAlgn="base">
              <a:spcBef>
                <a:spcPct val="0"/>
              </a:spcBef>
              <a:spcAft>
                <a:spcPct val="0"/>
              </a:spcAft>
              <a:defRPr/>
            </a:pPr>
            <a:fld id="{78E88793-87F8-44E6-9DE4-200805B9BF69}" type="slidenum">
              <a:rPr lang="en-US" altLang="en-US"/>
              <a:pPr fontAlgn="base">
                <a:spcBef>
                  <a:spcPct val="0"/>
                </a:spcBef>
                <a:spcAft>
                  <a:spcPct val="0"/>
                </a:spcAft>
                <a:defRPr/>
              </a:pPr>
              <a:t>‹#›</a:t>
            </a:fld>
            <a:endParaRPr lang="en-US" altLang="en-US"/>
          </a:p>
        </p:txBody>
      </p:sp>
      <p:grpSp>
        <p:nvGrpSpPr>
          <p:cNvPr id="28680" name="Group 8"/>
          <p:cNvGrpSpPr>
            <a:grpSpLocks/>
          </p:cNvGrpSpPr>
          <p:nvPr/>
        </p:nvGrpSpPr>
        <p:grpSpPr bwMode="auto">
          <a:xfrm>
            <a:off x="10871201" y="152400"/>
            <a:ext cx="1056217"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39" name="Oval 15"/>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40" name="Oval 16"/>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41" name="Oval 17"/>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42" name="Oval 18"/>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43" name="Oval 19"/>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44" name="Oval 20"/>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48" name="Oval 24"/>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52" name="Oval 28"/>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57" name="Oval 33"/>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58" name="Oval 34"/>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59" name="Oval 35"/>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60" name="Oval 36"/>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61" name="Oval 37"/>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sp>
          <p:nvSpPr>
            <p:cNvPr id="1063" name="Oval 39"/>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l-GR" altLang="en-US">
                <a:solidFill>
                  <a:srgbClr val="000000"/>
                </a:solidFill>
              </a:endParaRPr>
            </a:p>
          </p:txBody>
        </p:sp>
      </p:grpSp>
    </p:spTree>
    <p:extLst>
      <p:ext uri="{BB962C8B-B14F-4D97-AF65-F5344CB8AC3E}">
        <p14:creationId xmlns:p14="http://schemas.microsoft.com/office/powerpoint/2010/main" val="1998448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3300">
                                            <p:txEl>
                                              <p:pRg st="0" end="0"/>
                                            </p:txEl>
                                          </p:spTgt>
                                        </p:tgtEl>
                                        <p:attrNameLst>
                                          <p:attrName>style.visibility</p:attrName>
                                        </p:attrNameLst>
                                      </p:cBhvr>
                                      <p:to>
                                        <p:strVal val="visible"/>
                                      </p:to>
                                    </p:set>
                                    <p:animEffect transition="in" filter="wipe(left)">
                                      <p:cBhvr>
                                        <p:cTn id="7" dur="500"/>
                                        <p:tgtEl>
                                          <p:spTgt spid="1833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3300">
                                            <p:txEl>
                                              <p:pRg st="1" end="1"/>
                                            </p:txEl>
                                          </p:spTgt>
                                        </p:tgtEl>
                                        <p:attrNameLst>
                                          <p:attrName>style.visibility</p:attrName>
                                        </p:attrNameLst>
                                      </p:cBhvr>
                                      <p:to>
                                        <p:strVal val="visible"/>
                                      </p:to>
                                    </p:set>
                                    <p:animEffect transition="in" filter="wipe(left)">
                                      <p:cBhvr>
                                        <p:cTn id="12" dur="500"/>
                                        <p:tgtEl>
                                          <p:spTgt spid="183300">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83300">
                                            <p:txEl>
                                              <p:pRg st="2" end="2"/>
                                            </p:txEl>
                                          </p:spTgt>
                                        </p:tgtEl>
                                        <p:attrNameLst>
                                          <p:attrName>style.visibility</p:attrName>
                                        </p:attrNameLst>
                                      </p:cBhvr>
                                      <p:to>
                                        <p:strVal val="visible"/>
                                      </p:to>
                                    </p:set>
                                    <p:animEffect transition="in" filter="wipe(left)">
                                      <p:cBhvr>
                                        <p:cTn id="15" dur="500"/>
                                        <p:tgtEl>
                                          <p:spTgt spid="183300">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3300">
                                            <p:txEl>
                                              <p:pRg st="3" end="3"/>
                                            </p:txEl>
                                          </p:spTgt>
                                        </p:tgtEl>
                                        <p:attrNameLst>
                                          <p:attrName>style.visibility</p:attrName>
                                        </p:attrNameLst>
                                      </p:cBhvr>
                                      <p:to>
                                        <p:strVal val="visible"/>
                                      </p:to>
                                    </p:set>
                                    <p:animEffect transition="in" filter="wipe(left)">
                                      <p:cBhvr>
                                        <p:cTn id="18" dur="500"/>
                                        <p:tgtEl>
                                          <p:spTgt spid="183300">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3300">
                                            <p:txEl>
                                              <p:pRg st="4" end="4"/>
                                            </p:txEl>
                                          </p:spTgt>
                                        </p:tgtEl>
                                        <p:attrNameLst>
                                          <p:attrName>style.visibility</p:attrName>
                                        </p:attrNameLst>
                                      </p:cBhvr>
                                      <p:to>
                                        <p:strVal val="visible"/>
                                      </p:to>
                                    </p:set>
                                    <p:animEffect transition="in" filter="wipe(left)">
                                      <p:cBhvr>
                                        <p:cTn id="21" dur="500"/>
                                        <p:tgtEl>
                                          <p:spTgt spid="1833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183300"/>
                        </p:tgtEl>
                        <p:attrNameLst>
                          <p:attrName>style.visibility</p:attrName>
                        </p:attrNameLst>
                      </p:cBhvr>
                      <p:to>
                        <p:strVal val="visible"/>
                      </p:to>
                    </p:set>
                    <p:animEffect transition="in" filter="wipe(left)">
                      <p:cBhvr>
                        <p:cTn dur="500"/>
                        <p:tgtEl>
                          <p:spTgt spid="183300"/>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83300"/>
                        </p:tgtEl>
                        <p:attrNameLst>
                          <p:attrName>style.visibility</p:attrName>
                        </p:attrNameLst>
                      </p:cBhvr>
                      <p:to>
                        <p:strVal val="visible"/>
                      </p:to>
                    </p:set>
                    <p:animEffect transition="in" filter="wipe(left)">
                      <p:cBhvr>
                        <p:cTn dur="500"/>
                        <p:tgtEl>
                          <p:spTgt spid="183300"/>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83300"/>
                        </p:tgtEl>
                        <p:attrNameLst>
                          <p:attrName>style.visibility</p:attrName>
                        </p:attrNameLst>
                      </p:cBhvr>
                      <p:to>
                        <p:strVal val="visible"/>
                      </p:to>
                    </p:set>
                    <p:animEffect transition="in" filter="wipe(left)">
                      <p:cBhvr>
                        <p:cTn dur="500"/>
                        <p:tgtEl>
                          <p:spTgt spid="183300"/>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83300"/>
                        </p:tgtEl>
                        <p:attrNameLst>
                          <p:attrName>style.visibility</p:attrName>
                        </p:attrNameLst>
                      </p:cBhvr>
                      <p:to>
                        <p:strVal val="visible"/>
                      </p:to>
                    </p:set>
                    <p:animEffect transition="in" filter="wipe(left)">
                      <p:cBhvr>
                        <p:cTn dur="500"/>
                        <p:tgtEl>
                          <p:spTgt spid="183300"/>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83300"/>
                        </p:tgtEl>
                        <p:attrNameLst>
                          <p:attrName>style.visibility</p:attrName>
                        </p:attrNameLst>
                      </p:cBhvr>
                      <p:to>
                        <p:strVal val="visible"/>
                      </p:to>
                    </p:set>
                    <p:animEffect transition="in" filter="wipe(left)">
                      <p:cBhvr>
                        <p:cTn dur="500"/>
                        <p:tgtEl>
                          <p:spTgt spid="183300"/>
                        </p:tgtEl>
                      </p:cBhvr>
                    </p:animEffect>
                  </p:childTnLst>
                </p:cTn>
              </p:par>
            </p:tnLst>
          </p:tmpl>
        </p:tmplLst>
      </p:bldP>
    </p:bld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Θέση τίτλου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Στυλ κύριου τίτλου</a:t>
            </a:r>
            <a:endParaRPr lang="en-US" altLang="en-US"/>
          </a:p>
        </p:txBody>
      </p:sp>
      <p:sp>
        <p:nvSpPr>
          <p:cNvPr id="25603" name="Θέση κειμένου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Στυλ υποδείγματος κειμένου</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endParaRPr lang="en-US" altLang="en-US"/>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E81A826F-DE54-40F5-9FE0-1672E9E0AF7D}" type="datetimeFigureOut">
              <a:rPr lang="en-US"/>
              <a:pPr>
                <a:defRPr/>
              </a:pPr>
              <a:t>8/30/2019</a:t>
            </a:fld>
            <a:endParaRPr lang="en-US"/>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EC80724F-0E78-48BD-A01C-8EC50513DE3E}" type="slidenum">
              <a:rPr lang="en-US"/>
              <a:pPr>
                <a:defRPr/>
              </a:pPr>
              <a:t>‹#›</a:t>
            </a:fld>
            <a:endParaRPr lang="en-US"/>
          </a:p>
        </p:txBody>
      </p:sp>
    </p:spTree>
    <p:extLst>
      <p:ext uri="{BB962C8B-B14F-4D97-AF65-F5344CB8AC3E}">
        <p14:creationId xmlns:p14="http://schemas.microsoft.com/office/powerpoint/2010/main" val="248513937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627" name="Title Placeholder 1"/>
          <p:cNvSpPr>
            <a:spLocks noGrp="1"/>
          </p:cNvSpPr>
          <p:nvPr>
            <p:ph type="title"/>
          </p:nvPr>
        </p:nvSpPr>
        <p:spPr bwMode="auto">
          <a:xfrm>
            <a:off x="609600" y="5334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8" name="Text Placeholder 2"/>
          <p:cNvSpPr>
            <a:spLocks noGrp="1"/>
          </p:cNvSpPr>
          <p:nvPr>
            <p:ph type="body" idx="1"/>
          </p:nvPr>
        </p:nvSpPr>
        <p:spPr bwMode="auto">
          <a:xfrm>
            <a:off x="609600" y="1600200"/>
            <a:ext cx="1097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cs typeface="+mn-cs"/>
              </a:defRPr>
            </a:lvl1pPr>
          </a:lstStyle>
          <a:p>
            <a:pPr>
              <a:defRPr/>
            </a:pPr>
            <a:r>
              <a:rPr lang="en-US"/>
              <a:t>www.euepixeirein.gr </a:t>
            </a:r>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eaLnBrk="1" fontAlgn="auto" hangingPunct="1">
              <a:spcBef>
                <a:spcPts val="0"/>
              </a:spcBef>
              <a:spcAft>
                <a:spcPts val="0"/>
              </a:spcAft>
              <a:defRPr sz="1400" b="1">
                <a:solidFill>
                  <a:srgbClr val="FFFFFF"/>
                </a:solidFill>
                <a:latin typeface="+mn-lt"/>
                <a:cs typeface="+mn-cs"/>
              </a:defRPr>
            </a:lvl1pPr>
          </a:lstStyle>
          <a:p>
            <a:pPr>
              <a:defRPr/>
            </a:pPr>
            <a:fld id="{C7B063ED-EF7C-4A05-9CCD-7A23B2C03E71}" type="slidenum">
              <a:rPr lang="en-US"/>
              <a:pPr>
                <a:defRPr/>
              </a:pPr>
              <a:t>‹#›</a:t>
            </a:fld>
            <a:endParaRPr lang="en-US"/>
          </a:p>
        </p:txBody>
      </p:sp>
    </p:spTree>
    <p:extLst>
      <p:ext uri="{BB962C8B-B14F-4D97-AF65-F5344CB8AC3E}">
        <p14:creationId xmlns:p14="http://schemas.microsoft.com/office/powerpoint/2010/main" val="182304028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cs typeface="Arial" charset="0"/>
        </a:defRPr>
      </a:lvl2pPr>
      <a:lvl3pPr algn="l" rtl="0" eaLnBrk="0" fontAlgn="base" hangingPunct="0">
        <a:spcBef>
          <a:spcPct val="0"/>
        </a:spcBef>
        <a:spcAft>
          <a:spcPct val="0"/>
        </a:spcAft>
        <a:defRPr sz="4000">
          <a:solidFill>
            <a:schemeClr val="tx2"/>
          </a:solidFill>
          <a:latin typeface="Arial" charset="0"/>
          <a:cs typeface="Arial" charset="0"/>
        </a:defRPr>
      </a:lvl3pPr>
      <a:lvl4pPr algn="l" rtl="0" eaLnBrk="0" fontAlgn="base" hangingPunct="0">
        <a:spcBef>
          <a:spcPct val="0"/>
        </a:spcBef>
        <a:spcAft>
          <a:spcPct val="0"/>
        </a:spcAft>
        <a:defRPr sz="4000">
          <a:solidFill>
            <a:schemeClr val="tx2"/>
          </a:solidFill>
          <a:latin typeface="Arial" charset="0"/>
          <a:cs typeface="Arial" charset="0"/>
        </a:defRPr>
      </a:lvl4pPr>
      <a:lvl5pPr algn="l" rtl="0" eaLnBrk="0" fontAlgn="base" hangingPunct="0">
        <a:spcBef>
          <a:spcPct val="0"/>
        </a:spcBef>
        <a:spcAft>
          <a:spcPct val="0"/>
        </a:spcAft>
        <a:defRPr sz="4000">
          <a:solidFill>
            <a:schemeClr val="tx2"/>
          </a:solidFill>
          <a:latin typeface="Arial" charset="0"/>
          <a:cs typeface="Arial" charset="0"/>
        </a:defRPr>
      </a:lvl5pPr>
      <a:lvl6pPr marL="457200" algn="l" rtl="0" fontAlgn="base">
        <a:spcBef>
          <a:spcPct val="0"/>
        </a:spcBef>
        <a:spcAft>
          <a:spcPct val="0"/>
        </a:spcAft>
        <a:defRPr sz="4000">
          <a:solidFill>
            <a:schemeClr val="tx2"/>
          </a:solidFill>
          <a:latin typeface="Arial" charset="0"/>
          <a:cs typeface="Arial" charset="0"/>
        </a:defRPr>
      </a:lvl6pPr>
      <a:lvl7pPr marL="914400" algn="l" rtl="0" fontAlgn="base">
        <a:spcBef>
          <a:spcPct val="0"/>
        </a:spcBef>
        <a:spcAft>
          <a:spcPct val="0"/>
        </a:spcAft>
        <a:defRPr sz="4000">
          <a:solidFill>
            <a:schemeClr val="tx2"/>
          </a:solidFill>
          <a:latin typeface="Arial" charset="0"/>
          <a:cs typeface="Arial" charset="0"/>
        </a:defRPr>
      </a:lvl7pPr>
      <a:lvl8pPr marL="1371600" algn="l" rtl="0" fontAlgn="base">
        <a:spcBef>
          <a:spcPct val="0"/>
        </a:spcBef>
        <a:spcAft>
          <a:spcPct val="0"/>
        </a:spcAft>
        <a:defRPr sz="4000">
          <a:solidFill>
            <a:schemeClr val="tx2"/>
          </a:solidFill>
          <a:latin typeface="Arial" charset="0"/>
          <a:cs typeface="Arial" charset="0"/>
        </a:defRPr>
      </a:lvl8pPr>
      <a:lvl9pPr marL="1828800" algn="l" rtl="0" fontAlgn="base">
        <a:spcBef>
          <a:spcPct val="0"/>
        </a:spcBef>
        <a:spcAft>
          <a:spcPct val="0"/>
        </a:spcAft>
        <a:defRPr sz="4000">
          <a:solidFill>
            <a:schemeClr val="tx2"/>
          </a:solidFill>
          <a:latin typeface="Arial" charset="0"/>
          <a:cs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a:solidFill>
            <a:schemeClr val="tx1"/>
          </a:solidFill>
          <a:latin typeface="+mn-lt"/>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sz="2400">
          <a:solidFill>
            <a:schemeClr val="tx1"/>
          </a:solidFill>
          <a:latin typeface="+mn-lt"/>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mn-lt"/>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mn-lt"/>
          <a:cs typeface="+mn-cs"/>
        </a:defRPr>
      </a:lvl5pPr>
      <a:lvl6pPr marL="1644650" indent="-136525" algn="l" rtl="0" fontAlgn="base">
        <a:spcBef>
          <a:spcPct val="20000"/>
        </a:spcBef>
        <a:spcAft>
          <a:spcPct val="0"/>
        </a:spcAft>
        <a:buClr>
          <a:schemeClr val="accent1"/>
        </a:buClr>
        <a:buSzPct val="100000"/>
        <a:buFont typeface="Arial" charset="0"/>
        <a:buChar char="•"/>
        <a:defRPr sz="1400">
          <a:solidFill>
            <a:schemeClr val="tx1"/>
          </a:solidFill>
          <a:latin typeface="+mn-lt"/>
          <a:cs typeface="+mn-cs"/>
        </a:defRPr>
      </a:lvl6pPr>
      <a:lvl7pPr marL="2101850" indent="-136525" algn="l" rtl="0" fontAlgn="base">
        <a:spcBef>
          <a:spcPct val="20000"/>
        </a:spcBef>
        <a:spcAft>
          <a:spcPct val="0"/>
        </a:spcAft>
        <a:buClr>
          <a:schemeClr val="accent1"/>
        </a:buClr>
        <a:buSzPct val="100000"/>
        <a:buFont typeface="Arial" charset="0"/>
        <a:buChar char="•"/>
        <a:defRPr sz="1400">
          <a:solidFill>
            <a:schemeClr val="tx1"/>
          </a:solidFill>
          <a:latin typeface="+mn-lt"/>
          <a:cs typeface="+mn-cs"/>
        </a:defRPr>
      </a:lvl7pPr>
      <a:lvl8pPr marL="2559050" indent="-136525" algn="l" rtl="0" fontAlgn="base">
        <a:spcBef>
          <a:spcPct val="20000"/>
        </a:spcBef>
        <a:spcAft>
          <a:spcPct val="0"/>
        </a:spcAft>
        <a:buClr>
          <a:schemeClr val="accent1"/>
        </a:buClr>
        <a:buSzPct val="100000"/>
        <a:buFont typeface="Arial" charset="0"/>
        <a:buChar char="•"/>
        <a:defRPr sz="1400">
          <a:solidFill>
            <a:schemeClr val="tx1"/>
          </a:solidFill>
          <a:latin typeface="+mn-lt"/>
          <a:cs typeface="+mn-cs"/>
        </a:defRPr>
      </a:lvl8pPr>
      <a:lvl9pPr marL="3016250" indent="-136525" algn="l" rtl="0" fontAlgn="base">
        <a:spcBef>
          <a:spcPct val="20000"/>
        </a:spcBef>
        <a:spcAft>
          <a:spcPct val="0"/>
        </a:spcAft>
        <a:buClr>
          <a:schemeClr val="accent1"/>
        </a:buClr>
        <a:buSzPct val="100000"/>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fontAlgn="base">
              <a:spcBef>
                <a:spcPct val="0"/>
              </a:spcBef>
              <a:spcAft>
                <a:spcPct val="0"/>
              </a:spcAft>
              <a:defRPr/>
            </a:pPr>
            <a:endParaRPr lang="en-US" alt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fontAlgn="base">
              <a:spcBef>
                <a:spcPct val="0"/>
              </a:spcBef>
              <a:spcAft>
                <a:spcPct val="0"/>
              </a:spcAft>
              <a:defRPr/>
            </a:pPr>
            <a:fld id="{78E88793-87F8-44E6-9DE4-200805B9BF69}" type="slidenum">
              <a:rPr lang="en-US" altLang="en-US" smtClean="0"/>
              <a:pPr fontAlgn="base">
                <a:spcBef>
                  <a:spcPct val="0"/>
                </a:spcBef>
                <a:spcAft>
                  <a:spcPct val="0"/>
                </a:spcAft>
                <a:defRPr/>
              </a:pPr>
              <a:t>‹#›</a:t>
            </a:fld>
            <a:endParaRPr lang="en-US" alt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03934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1981360D-BF85-40E8-9F49-E863A4486CA8}"/>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n-US"/>
              <a:t>Click to edit Master title style</a:t>
            </a:r>
          </a:p>
        </p:txBody>
      </p:sp>
      <p:sp>
        <p:nvSpPr>
          <p:cNvPr id="1027" name="Rectangle 3">
            <a:extLst>
              <a:ext uri="{FF2B5EF4-FFF2-40B4-BE49-F238E27FC236}">
                <a16:creationId xmlns:a16="http://schemas.microsoft.com/office/drawing/2014/main" xmlns="" id="{CFDE858C-3639-431B-962B-CD7422AE9064}"/>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n-US"/>
              <a:t>Click to edit Master text styles</a:t>
            </a:r>
          </a:p>
          <a:p>
            <a:pPr lvl="1"/>
            <a:r>
              <a:rPr lang="el-GR" altLang="en-US"/>
              <a:t>Second level</a:t>
            </a:r>
          </a:p>
          <a:p>
            <a:pPr lvl="2"/>
            <a:r>
              <a:rPr lang="el-GR" altLang="en-US"/>
              <a:t>Third level</a:t>
            </a:r>
          </a:p>
          <a:p>
            <a:pPr lvl="3"/>
            <a:r>
              <a:rPr lang="el-GR" altLang="en-US"/>
              <a:t>Fourth level</a:t>
            </a:r>
          </a:p>
          <a:p>
            <a:pPr lvl="4"/>
            <a:r>
              <a:rPr lang="el-GR" altLang="en-US"/>
              <a:t>Fifth level</a:t>
            </a:r>
          </a:p>
        </p:txBody>
      </p:sp>
      <p:sp>
        <p:nvSpPr>
          <p:cNvPr id="1028" name="Rectangle 4">
            <a:extLst>
              <a:ext uri="{FF2B5EF4-FFF2-40B4-BE49-F238E27FC236}">
                <a16:creationId xmlns:a16="http://schemas.microsoft.com/office/drawing/2014/main" xmlns="" id="{EBE668AE-1660-4DD3-8D54-28485771931E}"/>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l-GR" altLang="en-US"/>
          </a:p>
        </p:txBody>
      </p:sp>
      <p:sp>
        <p:nvSpPr>
          <p:cNvPr id="1029" name="Rectangle 5">
            <a:extLst>
              <a:ext uri="{FF2B5EF4-FFF2-40B4-BE49-F238E27FC236}">
                <a16:creationId xmlns:a16="http://schemas.microsoft.com/office/drawing/2014/main" xmlns="" id="{F7D44AF4-5337-4025-869C-109F288129F8}"/>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l-GR" altLang="en-US"/>
          </a:p>
        </p:txBody>
      </p:sp>
      <p:sp>
        <p:nvSpPr>
          <p:cNvPr id="1030" name="Rectangle 6">
            <a:extLst>
              <a:ext uri="{FF2B5EF4-FFF2-40B4-BE49-F238E27FC236}">
                <a16:creationId xmlns:a16="http://schemas.microsoft.com/office/drawing/2014/main" xmlns="" id="{5B110E91-ECAF-4AE6-8B27-2931B3946B7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2A2D656-E7A9-4653-8773-2ED736AFCDD4}" type="slidenum">
              <a:rPr lang="el-GR" altLang="en-US"/>
              <a:pPr/>
              <a:t>‹#›</a:t>
            </a:fld>
            <a:endParaRPr lang="el-GR" altLang="en-US"/>
          </a:p>
        </p:txBody>
      </p:sp>
    </p:spTree>
    <p:extLst>
      <p:ext uri="{BB962C8B-B14F-4D97-AF65-F5344CB8AC3E}">
        <p14:creationId xmlns:p14="http://schemas.microsoft.com/office/powerpoint/2010/main" val="91923191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base">
              <a:spcBef>
                <a:spcPct val="0"/>
              </a:spcBef>
              <a:spcAft>
                <a:spcPct val="0"/>
              </a:spcAft>
              <a:defRPr/>
            </a:pPr>
            <a:endParaRPr lang="en-US"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fontAlgn="base">
              <a:spcBef>
                <a:spcPct val="0"/>
              </a:spcBef>
              <a:spcAft>
                <a:spcPct val="0"/>
              </a:spcAft>
              <a:defRPr/>
            </a:pPr>
            <a:fld id="{78E88793-87F8-44E6-9DE4-200805B9BF69}" type="slidenum">
              <a:rPr lang="en-US" altLang="en-US" smtClean="0"/>
              <a:pPr fontAlgn="base">
                <a:spcBef>
                  <a:spcPct val="0"/>
                </a:spcBef>
                <a:spcAft>
                  <a:spcPct val="0"/>
                </a:spcAft>
                <a:defRPr/>
              </a:pPr>
              <a:t>‹#›</a:t>
            </a:fld>
            <a:endParaRPr lang="en-US"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21547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61714033-DF47-47F3-A181-D780187C1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xmlns="" id="{B8E53047-8227-4E3C-A3E7-5CEED60B8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xmlns="" id="{E4D49174-C6DB-40EF-A2BB-76D5F372CD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A5153-EC88-4048-95F6-DAE0461BB7AB}" type="datetimeFigureOut">
              <a:rPr lang="el-GR" smtClean="0"/>
              <a:t>30/8/2019</a:t>
            </a:fld>
            <a:endParaRPr lang="el-GR" dirty="0"/>
          </a:p>
        </p:txBody>
      </p:sp>
      <p:sp>
        <p:nvSpPr>
          <p:cNvPr id="5" name="Θέση υποσέλιδου 4">
            <a:extLst>
              <a:ext uri="{FF2B5EF4-FFF2-40B4-BE49-F238E27FC236}">
                <a16:creationId xmlns:a16="http://schemas.microsoft.com/office/drawing/2014/main" xmlns="" id="{2E34FEC5-5F63-48C4-9A3D-59713D534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a:extLst>
              <a:ext uri="{FF2B5EF4-FFF2-40B4-BE49-F238E27FC236}">
                <a16:creationId xmlns:a16="http://schemas.microsoft.com/office/drawing/2014/main" xmlns="" id="{ABCC35E0-0F3B-43B1-A1D1-D08A30EFA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F7326-2A2A-48A3-8516-3A10F5EB7707}" type="slidenum">
              <a:rPr lang="el-GR" smtClean="0"/>
              <a:t>‹#›</a:t>
            </a:fld>
            <a:endParaRPr lang="el-GR" dirty="0"/>
          </a:p>
        </p:txBody>
      </p:sp>
    </p:spTree>
    <p:extLst>
      <p:ext uri="{BB962C8B-B14F-4D97-AF65-F5344CB8AC3E}">
        <p14:creationId xmlns:p14="http://schemas.microsoft.com/office/powerpoint/2010/main" val="415652433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Τίτλος 1"/>
          <p:cNvSpPr>
            <a:spLocks noGrp="1"/>
          </p:cNvSpPr>
          <p:nvPr>
            <p:ph type="ctrTitle"/>
          </p:nvPr>
        </p:nvSpPr>
        <p:spPr>
          <a:xfrm>
            <a:off x="434881" y="6296"/>
            <a:ext cx="10489034" cy="930379"/>
          </a:xfrm>
        </p:spPr>
        <p:txBody>
          <a:bodyPr/>
          <a:lstStyle/>
          <a:p>
            <a:r>
              <a:rPr lang="el-GR" altLang="en-US" sz="4000" dirty="0"/>
              <a:t>Εκπαίδευση και Ανάπτυξη - Επικοινωνία</a:t>
            </a:r>
            <a:endParaRPr lang="en-US" altLang="en-US" sz="4000" dirty="0"/>
          </a:p>
        </p:txBody>
      </p:sp>
      <p:pic>
        <p:nvPicPr>
          <p:cNvPr id="417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397" y="1674607"/>
            <a:ext cx="6472003" cy="471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1100" y="2975371"/>
            <a:ext cx="1713470"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l-GR" smtClean="0"/>
              <a:t>ΕΣΔΔΑ</a:t>
            </a:r>
            <a:endParaRPr lang="el-GR" dirty="0"/>
          </a:p>
          <a:p>
            <a:pPr algn="ctr"/>
            <a:endParaRPr lang="el-GR" dirty="0"/>
          </a:p>
          <a:p>
            <a:pPr algn="ctr"/>
            <a:r>
              <a:rPr lang="el-GR" dirty="0"/>
              <a:t>ΚΣΤ’ Εκπαιδευτική Σειρά</a:t>
            </a:r>
            <a:endParaRPr lang="el-GR" u="sng" dirty="0"/>
          </a:p>
        </p:txBody>
      </p:sp>
    </p:spTree>
    <p:extLst>
      <p:ext uri="{BB962C8B-B14F-4D97-AF65-F5344CB8AC3E}">
        <p14:creationId xmlns:p14="http://schemas.microsoft.com/office/powerpoint/2010/main" val="1508183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BD4076-5457-4032-984C-53813A7F97DF}"/>
              </a:ext>
            </a:extLst>
          </p:cNvPr>
          <p:cNvSpPr>
            <a:spLocks noGrp="1"/>
          </p:cNvSpPr>
          <p:nvPr>
            <p:ph type="title"/>
          </p:nvPr>
        </p:nvSpPr>
        <p:spPr>
          <a:xfrm>
            <a:off x="534099" y="0"/>
            <a:ext cx="10972800" cy="1143000"/>
          </a:xfrm>
        </p:spPr>
        <p:txBody>
          <a:bodyPr/>
          <a:lstStyle/>
          <a:p>
            <a:r>
              <a:rPr lang="el-GR" b="1" dirty="0">
                <a:ln w="22225">
                  <a:solidFill>
                    <a:schemeClr val="accent2"/>
                  </a:solidFill>
                  <a:prstDash val="solid"/>
                </a:ln>
                <a:solidFill>
                  <a:schemeClr val="accent2">
                    <a:lumMod val="40000"/>
                    <a:lumOff val="60000"/>
                  </a:schemeClr>
                </a:solidFill>
              </a:rPr>
              <a:t>Διοίκηση της Εκπαίδευσης και Ανάπτυξης</a:t>
            </a:r>
          </a:p>
        </p:txBody>
      </p:sp>
      <p:graphicFrame>
        <p:nvGraphicFramePr>
          <p:cNvPr id="4" name="Content Placeholder 3">
            <a:extLst>
              <a:ext uri="{FF2B5EF4-FFF2-40B4-BE49-F238E27FC236}">
                <a16:creationId xmlns:a16="http://schemas.microsoft.com/office/drawing/2014/main" xmlns="" id="{B49622BE-060B-4657-ACA6-4A2891A28D25}"/>
              </a:ext>
            </a:extLst>
          </p:cNvPr>
          <p:cNvGraphicFramePr>
            <a:graphicFrameLocks noGrp="1"/>
          </p:cNvGraphicFramePr>
          <p:nvPr>
            <p:ph idx="1"/>
            <p:extLst>
              <p:ext uri="{D42A27DB-BD31-4B8C-83A1-F6EECF244321}">
                <p14:modId xmlns:p14="http://schemas.microsoft.com/office/powerpoint/2010/main" val="3197816421"/>
              </p:ext>
            </p:extLst>
          </p:nvPr>
        </p:nvGraphicFramePr>
        <p:xfrm>
          <a:off x="609600" y="1728134"/>
          <a:ext cx="10972800" cy="4901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99437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65EE2E-38ED-42CF-976B-12418D35FA5E}"/>
              </a:ext>
            </a:extLst>
          </p:cNvPr>
          <p:cNvSpPr>
            <a:spLocks noGrp="1"/>
          </p:cNvSpPr>
          <p:nvPr>
            <p:ph type="title"/>
          </p:nvPr>
        </p:nvSpPr>
        <p:spPr/>
        <p:txBody>
          <a:bodyPr/>
          <a:lstStyle/>
          <a:p>
            <a:r>
              <a:rPr lang="el-GR" b="1" dirty="0">
                <a:ln w="22225">
                  <a:solidFill>
                    <a:schemeClr val="accent2"/>
                  </a:solidFill>
                  <a:prstDash val="solid"/>
                </a:ln>
                <a:solidFill>
                  <a:schemeClr val="accent2">
                    <a:lumMod val="40000"/>
                    <a:lumOff val="60000"/>
                  </a:schemeClr>
                </a:solidFill>
              </a:rPr>
              <a:t>Αποτελεσματική Επικοινωνία</a:t>
            </a:r>
          </a:p>
        </p:txBody>
      </p:sp>
      <p:pic>
        <p:nvPicPr>
          <p:cNvPr id="4" name="Picture 3">
            <a:extLst>
              <a:ext uri="{FF2B5EF4-FFF2-40B4-BE49-F238E27FC236}">
                <a16:creationId xmlns:a16="http://schemas.microsoft.com/office/drawing/2014/main" xmlns="" id="{EA36FC56-55F6-4DFE-BAF1-BA5C8ADB21F1}"/>
              </a:ext>
            </a:extLst>
          </p:cNvPr>
          <p:cNvPicPr>
            <a:picLocks noChangeAspect="1"/>
          </p:cNvPicPr>
          <p:nvPr/>
        </p:nvPicPr>
        <p:blipFill>
          <a:blip r:embed="rId2"/>
          <a:stretch>
            <a:fillRect/>
          </a:stretch>
        </p:blipFill>
        <p:spPr>
          <a:xfrm>
            <a:off x="1059015" y="1762125"/>
            <a:ext cx="9740841" cy="4034668"/>
          </a:xfrm>
          <a:prstGeom prst="rect">
            <a:avLst/>
          </a:prstGeom>
        </p:spPr>
      </p:pic>
    </p:spTree>
    <p:extLst>
      <p:ext uri="{BB962C8B-B14F-4D97-AF65-F5344CB8AC3E}">
        <p14:creationId xmlns:p14="http://schemas.microsoft.com/office/powerpoint/2010/main" val="20798244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p:cNvSpPr>
          <p:nvPr>
            <p:ph type="title"/>
          </p:nvPr>
        </p:nvSpPr>
        <p:spPr/>
        <p:txBody>
          <a:bodyPr/>
          <a:lstStyle/>
          <a:p>
            <a:pPr eaLnBrk="1" hangingPunct="1"/>
            <a:r>
              <a:rPr lang="el-GR" altLang="en-US"/>
              <a:t>Το Τόξο της Επικοινωνίας</a:t>
            </a:r>
          </a:p>
        </p:txBody>
      </p:sp>
      <p:pic>
        <p:nvPicPr>
          <p:cNvPr id="419843" name="Picture 5" descr="communica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1916113"/>
            <a:ext cx="7272337"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59D841F5-5CE0-420E-896B-97C9B8F0D23B}" type="slidenum">
              <a:rPr lang="en-US" smtClean="0"/>
              <a:pPr>
                <a:defRPr/>
              </a:pPr>
              <a:t>12</a:t>
            </a:fld>
            <a:endParaRPr lang="en-US"/>
          </a:p>
        </p:txBody>
      </p:sp>
    </p:spTree>
    <p:extLst>
      <p:ext uri="{BB962C8B-B14F-4D97-AF65-F5344CB8AC3E}">
        <p14:creationId xmlns:p14="http://schemas.microsoft.com/office/powerpoint/2010/main" val="2039229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Τίτλος 1"/>
          <p:cNvSpPr>
            <a:spLocks noGrp="1"/>
          </p:cNvSpPr>
          <p:nvPr>
            <p:ph type="title"/>
          </p:nvPr>
        </p:nvSpPr>
        <p:spPr/>
        <p:txBody>
          <a:bodyPr/>
          <a:lstStyle/>
          <a:p>
            <a:r>
              <a:rPr lang="el-GR" altLang="en-US"/>
              <a:t>Ασκήσεις Επικοινωνίας</a:t>
            </a:r>
            <a:br>
              <a:rPr lang="el-GR" altLang="en-US"/>
            </a:br>
            <a:r>
              <a:rPr lang="el-GR" altLang="en-US"/>
              <a:t>&amp; Οφέλη</a:t>
            </a:r>
            <a:endParaRPr lang="en-US" altLang="en-US"/>
          </a:p>
        </p:txBody>
      </p:sp>
      <p:sp>
        <p:nvSpPr>
          <p:cNvPr id="5" name="Θέση αριθμού διαφάνειας 4"/>
          <p:cNvSpPr>
            <a:spLocks noGrp="1"/>
          </p:cNvSpPr>
          <p:nvPr>
            <p:ph type="sldNum" sz="quarter" idx="12"/>
          </p:nvPr>
        </p:nvSpPr>
        <p:spPr/>
        <p:txBody>
          <a:bodyPr/>
          <a:lstStyle/>
          <a:p>
            <a:pPr>
              <a:defRPr/>
            </a:pPr>
            <a:fld id="{0AB62CCB-1BD3-4CF1-99CC-4C07DAEC5BBC}" type="slidenum">
              <a:rPr lang="en-US"/>
              <a:pPr>
                <a:defRPr/>
              </a:pPr>
              <a:t>13</a:t>
            </a:fld>
            <a:endParaRPr lang="en-US"/>
          </a:p>
        </p:txBody>
      </p:sp>
      <p:pic>
        <p:nvPicPr>
          <p:cNvPr id="543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6" y="1536701"/>
            <a:ext cx="6804025" cy="515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98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effective communication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2000" y="4754034"/>
            <a:ext cx="2438399" cy="2103966"/>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p:cNvSpPr>
            <a:spLocks noGrp="1"/>
          </p:cNvSpPr>
          <p:nvPr>
            <p:ph idx="1"/>
          </p:nvPr>
        </p:nvSpPr>
        <p:spPr>
          <a:xfrm>
            <a:off x="1918788" y="684012"/>
            <a:ext cx="7733212" cy="602152"/>
          </a:xfrm>
          <a:effectLst>
            <a:outerShdw blurRad="50800" dist="50800" dir="5400000" algn="ctr" rotWithShape="0">
              <a:schemeClr val="bg1">
                <a:lumMod val="95000"/>
              </a:schemeClr>
            </a:outerShdw>
          </a:effectLst>
        </p:spPr>
        <p:txBody>
          <a:bodyPr>
            <a:normAutofit lnSpcReduction="10000"/>
          </a:bodyPr>
          <a:lstStyle/>
          <a:p>
            <a:pPr marL="0" indent="0" algn="just">
              <a:buNone/>
            </a:pPr>
            <a:r>
              <a:rPr lang="en-US" sz="3600" b="1" dirty="0">
                <a:solidFill>
                  <a:schemeClr val="accent1">
                    <a:lumMod val="50000"/>
                  </a:schemeClr>
                </a:solidFill>
                <a:latin typeface="Arial Narrow" panose="020B0606020202030204" pitchFamily="34" charset="0"/>
              </a:rPr>
              <a:t> “</a:t>
            </a:r>
            <a:r>
              <a:rPr lang="el-GR" sz="3600" b="1" dirty="0">
                <a:solidFill>
                  <a:schemeClr val="accent1">
                    <a:lumMod val="50000"/>
                  </a:schemeClr>
                </a:solidFill>
                <a:latin typeface="Arial Narrow" panose="020B0606020202030204" pitchFamily="34" charset="0"/>
              </a:rPr>
              <a:t>Αποτελεσματική Επικοινωνία</a:t>
            </a:r>
            <a:r>
              <a:rPr lang="en-US" sz="3600" b="1" dirty="0">
                <a:solidFill>
                  <a:schemeClr val="accent1">
                    <a:lumMod val="50000"/>
                  </a:schemeClr>
                </a:solidFill>
                <a:latin typeface="Arial Narrow" panose="020B0606020202030204" pitchFamily="34" charset="0"/>
              </a:rPr>
              <a:t>”</a:t>
            </a:r>
            <a:endParaRPr lang="el-GR" sz="3600" b="1" dirty="0">
              <a:solidFill>
                <a:schemeClr val="accent1">
                  <a:lumMod val="50000"/>
                </a:schemeClr>
              </a:solidFill>
              <a:latin typeface="Arial Narrow" panose="020B0606020202030204" pitchFamily="34" charset="0"/>
            </a:endParaRPr>
          </a:p>
          <a:p>
            <a:pPr marL="0" indent="0" algn="just">
              <a:buNone/>
            </a:pPr>
            <a:endParaRPr lang="el-GR" sz="2760" b="1" dirty="0">
              <a:solidFill>
                <a:schemeClr val="accent1">
                  <a:lumMod val="50000"/>
                </a:schemeClr>
              </a:solidFill>
              <a:latin typeface="Arial Narrow" panose="020B0606020202030204" pitchFamily="34" charset="0"/>
            </a:endParaRPr>
          </a:p>
        </p:txBody>
      </p:sp>
      <p:sp>
        <p:nvSpPr>
          <p:cNvPr id="4" name="Θέση περιεχομένου 2"/>
          <p:cNvSpPr txBox="1">
            <a:spLocks/>
          </p:cNvSpPr>
          <p:nvPr/>
        </p:nvSpPr>
        <p:spPr>
          <a:xfrm>
            <a:off x="881149" y="1702175"/>
            <a:ext cx="10603279" cy="4739814"/>
          </a:xfrm>
          <a:prstGeom prst="rect">
            <a:avLst/>
          </a:prstGeom>
        </p:spPr>
        <p:txBody>
          <a:bodyPr vert="horz" lIns="82296" tIns="41148" rIns="82296" bIns="4114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97280">
              <a:spcBef>
                <a:spcPts val="1200"/>
              </a:spcBef>
              <a:buFont typeface="Arial" panose="020B0604020202020204" pitchFamily="34" charset="0"/>
              <a:buNone/>
              <a:defRPr/>
            </a:pPr>
            <a:r>
              <a:rPr lang="el-GR" sz="3200" b="1" dirty="0">
                <a:solidFill>
                  <a:prstClr val="black"/>
                </a:solidFill>
              </a:rPr>
              <a:t>Η Σημαντικότητα της Αποτελεσματικής Επικοινωνίας</a:t>
            </a:r>
            <a:r>
              <a:rPr lang="en-US" sz="3200" b="1" dirty="0">
                <a:solidFill>
                  <a:srgbClr val="000000"/>
                </a:solidFill>
              </a:rPr>
              <a:t>:</a:t>
            </a:r>
          </a:p>
          <a:p>
            <a:pPr marL="0" indent="0" defTabSz="1097280">
              <a:spcBef>
                <a:spcPts val="1200"/>
              </a:spcBef>
              <a:buFont typeface="Arial" panose="020B0604020202020204" pitchFamily="34" charset="0"/>
              <a:buNone/>
              <a:defRPr/>
            </a:pPr>
            <a:r>
              <a:rPr lang="el-GR" sz="3200" dirty="0">
                <a:solidFill>
                  <a:srgbClr val="000000"/>
                </a:solidFill>
              </a:rPr>
              <a:t>Μας βοηθά να:</a:t>
            </a:r>
            <a:endParaRPr lang="en-US" sz="3200" b="1" dirty="0">
              <a:solidFill>
                <a:srgbClr val="000000"/>
              </a:solidFill>
            </a:endParaRPr>
          </a:p>
          <a:p>
            <a:pPr defTabSz="1097280">
              <a:spcBef>
                <a:spcPts val="1200"/>
              </a:spcBef>
              <a:buFont typeface="Wingdings" panose="05000000000000000000" pitchFamily="2" charset="2"/>
              <a:buChar char="ü"/>
              <a:defRPr/>
            </a:pPr>
            <a:r>
              <a:rPr lang="el-GR" dirty="0">
                <a:solidFill>
                  <a:srgbClr val="000000"/>
                </a:solidFill>
              </a:rPr>
              <a:t>Κατανοήσουμε ένα διαφορετικό άτομο ή κατάσταση</a:t>
            </a:r>
            <a:endParaRPr lang="en-US" dirty="0">
              <a:solidFill>
                <a:srgbClr val="000000"/>
              </a:solidFill>
            </a:endParaRPr>
          </a:p>
          <a:p>
            <a:pPr>
              <a:buFont typeface="Wingdings" panose="05000000000000000000" pitchFamily="2" charset="2"/>
              <a:buChar char="ü"/>
            </a:pPr>
            <a:r>
              <a:rPr lang="el-GR" dirty="0">
                <a:solidFill>
                  <a:srgbClr val="000000"/>
                </a:solidFill>
              </a:rPr>
              <a:t>Συνδεθούμε με ένα διαφορετικό άτομο </a:t>
            </a:r>
            <a:r>
              <a:rPr lang="en-US" dirty="0">
                <a:solidFill>
                  <a:srgbClr val="000000"/>
                </a:solidFill>
              </a:rPr>
              <a:t>(</a:t>
            </a:r>
            <a:r>
              <a:rPr lang="el-GR" dirty="0">
                <a:solidFill>
                  <a:srgbClr val="000000"/>
                </a:solidFill>
              </a:rPr>
              <a:t>συνάδελφο</a:t>
            </a:r>
            <a:r>
              <a:rPr lang="en-US" dirty="0">
                <a:solidFill>
                  <a:srgbClr val="000000"/>
                </a:solidFill>
              </a:rPr>
              <a:t>,</a:t>
            </a:r>
            <a:r>
              <a:rPr lang="el-GR" dirty="0">
                <a:solidFill>
                  <a:srgbClr val="000000"/>
                </a:solidFill>
              </a:rPr>
              <a:t> εταίρο, πολίτη κ.λπ.</a:t>
            </a:r>
            <a:r>
              <a:rPr lang="en-US" dirty="0">
                <a:solidFill>
                  <a:srgbClr val="000000"/>
                </a:solidFill>
              </a:rPr>
              <a:t>)</a:t>
            </a:r>
          </a:p>
          <a:p>
            <a:pPr>
              <a:buFont typeface="Wingdings" panose="05000000000000000000" pitchFamily="2" charset="2"/>
              <a:buChar char="ü"/>
            </a:pPr>
            <a:r>
              <a:rPr lang="el-GR" dirty="0">
                <a:solidFill>
                  <a:srgbClr val="000000"/>
                </a:solidFill>
              </a:rPr>
              <a:t>Επιλύσουμε προβλήματα</a:t>
            </a:r>
            <a:endParaRPr lang="en-US" dirty="0">
              <a:solidFill>
                <a:srgbClr val="000000"/>
              </a:solidFill>
            </a:endParaRPr>
          </a:p>
          <a:p>
            <a:pPr>
              <a:buFont typeface="Wingdings" panose="05000000000000000000" pitchFamily="2" charset="2"/>
              <a:buChar char="ü"/>
            </a:pPr>
            <a:r>
              <a:rPr lang="el-GR" dirty="0">
                <a:solidFill>
                  <a:srgbClr val="000000"/>
                </a:solidFill>
              </a:rPr>
              <a:t>Χτίσουμε εμπιστοσύνη και να δείξουμε σεβασμό στα άτομα που αλληλοεπιδρούμε</a:t>
            </a:r>
            <a:endParaRPr lang="en-US" dirty="0">
              <a:solidFill>
                <a:srgbClr val="000000"/>
              </a:solidFill>
            </a:endParaRPr>
          </a:p>
          <a:p>
            <a:pPr>
              <a:buFont typeface="Wingdings" panose="05000000000000000000" pitchFamily="2" charset="2"/>
              <a:buChar char="ü"/>
            </a:pPr>
            <a:r>
              <a:rPr lang="el-GR" dirty="0">
                <a:solidFill>
                  <a:srgbClr val="000000"/>
                </a:solidFill>
              </a:rPr>
              <a:t>Αναπτύξουμε καλές σχέσεις</a:t>
            </a:r>
            <a:endParaRPr lang="en-US" dirty="0">
              <a:solidFill>
                <a:srgbClr val="000000"/>
              </a:solidFill>
            </a:endParaRPr>
          </a:p>
          <a:p>
            <a:pPr>
              <a:buFont typeface="Wingdings" panose="05000000000000000000" pitchFamily="2" charset="2"/>
              <a:buChar char="ü"/>
            </a:pPr>
            <a:r>
              <a:rPr lang="el-GR" dirty="0">
                <a:solidFill>
                  <a:srgbClr val="000000"/>
                </a:solidFill>
              </a:rPr>
              <a:t>Βελτιώσουμε την ομαδικότητα στην εργασία μας</a:t>
            </a:r>
            <a:endParaRPr lang="en-US" sz="3200" dirty="0">
              <a:solidFill>
                <a:prstClr val="black"/>
              </a:solidFill>
            </a:endParaRPr>
          </a:p>
          <a:p>
            <a:pPr marL="0" indent="0" defTabSz="1097280">
              <a:spcBef>
                <a:spcPts val="1200"/>
              </a:spcBef>
              <a:buFont typeface="Arial" panose="020B0604020202020204" pitchFamily="34" charset="0"/>
              <a:buNone/>
              <a:defRPr/>
            </a:pPr>
            <a:endParaRPr lang="en-US" sz="3200" dirty="0">
              <a:solidFill>
                <a:srgbClr val="C00000"/>
              </a:solidFill>
            </a:endParaRPr>
          </a:p>
        </p:txBody>
      </p:sp>
      <p:sp>
        <p:nvSpPr>
          <p:cNvPr id="10" name="Θέση αριθμού διαφάνειας 9"/>
          <p:cNvSpPr>
            <a:spLocks noGrp="1"/>
          </p:cNvSpPr>
          <p:nvPr>
            <p:ph type="sldNum" sz="quarter" idx="12"/>
          </p:nvPr>
        </p:nvSpPr>
        <p:spPr/>
        <p:txBody>
          <a:bodyPr/>
          <a:lstStyle/>
          <a:p>
            <a:pPr algn="r" defTabSz="855878" eaLnBrk="1" hangingPunct="1">
              <a:defRPr/>
            </a:pPr>
            <a:fld id="{FDB018D4-E814-4800-99B7-C83872422745}" type="slidenum">
              <a:rPr lang="el-GR" sz="1080" b="0">
                <a:solidFill>
                  <a:prstClr val="black">
                    <a:tint val="75000"/>
                  </a:prstClr>
                </a:solidFill>
                <a:latin typeface="Calibri"/>
              </a:rPr>
              <a:pPr algn="r" defTabSz="855878" eaLnBrk="1" hangingPunct="1">
                <a:defRPr/>
              </a:pPr>
              <a:t>14</a:t>
            </a:fld>
            <a:endParaRPr lang="el-GR" sz="1080" b="0">
              <a:solidFill>
                <a:prstClr val="black">
                  <a:tint val="75000"/>
                </a:prstClr>
              </a:solidFill>
              <a:latin typeface="Calibri"/>
            </a:endParaRPr>
          </a:p>
        </p:txBody>
      </p:sp>
    </p:spTree>
    <p:extLst>
      <p:ext uri="{BB962C8B-B14F-4D97-AF65-F5344CB8AC3E}">
        <p14:creationId xmlns:p14="http://schemas.microsoft.com/office/powerpoint/2010/main" val="82183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αριθμού διαφάνειας 9"/>
          <p:cNvSpPr>
            <a:spLocks noGrp="1"/>
          </p:cNvSpPr>
          <p:nvPr>
            <p:ph type="sldNum" sz="quarter" idx="12"/>
          </p:nvPr>
        </p:nvSpPr>
        <p:spPr>
          <a:xfrm>
            <a:off x="10453957" y="6300678"/>
            <a:ext cx="779790" cy="365125"/>
          </a:xfrm>
        </p:spPr>
        <p:txBody>
          <a:bodyPr/>
          <a:lstStyle/>
          <a:p>
            <a:pPr algn="r" defTabSz="855878" eaLnBrk="1" hangingPunct="1">
              <a:defRPr/>
            </a:pPr>
            <a:fld id="{FDB018D4-E814-4800-99B7-C83872422745}" type="slidenum">
              <a:rPr lang="el-GR" sz="1080" b="0">
                <a:solidFill>
                  <a:prstClr val="black">
                    <a:tint val="75000"/>
                  </a:prstClr>
                </a:solidFill>
                <a:latin typeface="Calibri"/>
              </a:rPr>
              <a:pPr algn="r" defTabSz="855878" eaLnBrk="1" hangingPunct="1">
                <a:defRPr/>
              </a:pPr>
              <a:t>15</a:t>
            </a:fld>
            <a:endParaRPr lang="el-GR" sz="1080" b="0">
              <a:solidFill>
                <a:prstClr val="black">
                  <a:tint val="75000"/>
                </a:prstClr>
              </a:solidFill>
              <a:latin typeface="Calibri"/>
            </a:endParaRPr>
          </a:p>
        </p:txBody>
      </p:sp>
      <p:sp>
        <p:nvSpPr>
          <p:cNvPr id="31" name="Rectangle 64"/>
          <p:cNvSpPr>
            <a:spLocks noChangeArrowheads="1"/>
          </p:cNvSpPr>
          <p:nvPr/>
        </p:nvSpPr>
        <p:spPr bwMode="white">
          <a:xfrm>
            <a:off x="5272510" y="3986035"/>
            <a:ext cx="1053430" cy="812530"/>
          </a:xfrm>
          <a:prstGeom prst="rect">
            <a:avLst/>
          </a:prstGeom>
          <a:noFill/>
          <a:ln w="9525">
            <a:noFill/>
            <a:miter lim="800000"/>
            <a:headEnd/>
            <a:tailEnd/>
          </a:ln>
        </p:spPr>
        <p:txBody>
          <a:bodyPr wrap="none">
            <a:spAutoFit/>
          </a:bodyPr>
          <a:lstStyle/>
          <a:p>
            <a:pPr defTabSz="855878">
              <a:defRPr/>
            </a:pPr>
            <a:r>
              <a:rPr lang="en-US" altLang="en-US" sz="2520" b="1" dirty="0">
                <a:solidFill>
                  <a:srgbClr val="FFFFFF"/>
                </a:solidFill>
                <a:latin typeface="Arial Narrow" panose="020B0606020202030204" pitchFamily="34" charset="0"/>
              </a:rPr>
              <a:t>Verbal </a:t>
            </a:r>
          </a:p>
          <a:p>
            <a:pPr defTabSz="855878">
              <a:defRPr/>
            </a:pPr>
            <a:endParaRPr lang="en-US" sz="2160" dirty="0">
              <a:solidFill>
                <a:srgbClr val="FFFFFF"/>
              </a:solidFill>
              <a:latin typeface="Arial Narrow" panose="020B0606020202030204" pitchFamily="34" charset="0"/>
            </a:endParaRPr>
          </a:p>
        </p:txBody>
      </p:sp>
      <p:sp>
        <p:nvSpPr>
          <p:cNvPr id="59" name="AutoShape 4" descr="Image result for communication in writing"/>
          <p:cNvSpPr>
            <a:spLocks noChangeAspect="1" noChangeArrowheads="1"/>
          </p:cNvSpPr>
          <p:nvPr/>
        </p:nvSpPr>
        <p:spPr bwMode="auto">
          <a:xfrm>
            <a:off x="1581912" y="-665730"/>
            <a:ext cx="1194816" cy="1476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defTabSz="855878">
              <a:defRPr/>
            </a:pPr>
            <a:endParaRPr lang="el-GR" sz="1685">
              <a:solidFill>
                <a:prstClr val="black"/>
              </a:solidFill>
              <a:latin typeface="Calibri"/>
            </a:endParaRPr>
          </a:p>
        </p:txBody>
      </p:sp>
      <p:sp>
        <p:nvSpPr>
          <p:cNvPr id="23" name="Θέση περιεχομένου 2"/>
          <p:cNvSpPr txBox="1">
            <a:spLocks/>
          </p:cNvSpPr>
          <p:nvPr/>
        </p:nvSpPr>
        <p:spPr>
          <a:xfrm>
            <a:off x="1762369" y="1094118"/>
            <a:ext cx="9471377" cy="602152"/>
          </a:xfrm>
          <a:prstGeom prst="rect">
            <a:avLst/>
          </a:prstGeom>
          <a:effectLst>
            <a:outerShdw blurRad="50800" dist="50800" dir="5400000" algn="ctr" rotWithShape="0">
              <a:schemeClr val="bg1">
                <a:lumMod val="95000"/>
              </a:schemeClr>
            </a:outerShdw>
          </a:effectLst>
        </p:spPr>
        <p:txBody>
          <a:bodyPr vert="horz" lIns="109728" tIns="54864" rIns="109728" bIns="54864"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2886" lvl="1" indent="0" defTabSz="822960">
              <a:lnSpc>
                <a:spcPct val="150000"/>
              </a:lnSpc>
              <a:spcBef>
                <a:spcPts val="450"/>
              </a:spcBef>
              <a:buFont typeface="Arial" panose="020B0604020202020204" pitchFamily="34" charset="0"/>
              <a:buNone/>
              <a:defRPr/>
            </a:pPr>
            <a:r>
              <a:rPr lang="el-GR" sz="2520" b="1" dirty="0">
                <a:solidFill>
                  <a:srgbClr val="5B9BD5">
                    <a:lumMod val="75000"/>
                  </a:srgbClr>
                </a:solidFill>
                <a:latin typeface="Arial Narrow" panose="020B0606020202030204" pitchFamily="34" charset="0"/>
              </a:rPr>
              <a:t>Οι Επτά Αρχές της Αποτελεσματικής Επικοινωνίας</a:t>
            </a:r>
            <a:endParaRPr lang="en-US" sz="2520" b="1" dirty="0">
              <a:solidFill>
                <a:srgbClr val="5B9BD5">
                  <a:lumMod val="75000"/>
                </a:srgbClr>
              </a:solidFill>
              <a:latin typeface="Arial Narrow" panose="020B0606020202030204" pitchFamily="34" charset="0"/>
            </a:endParaRPr>
          </a:p>
        </p:txBody>
      </p:sp>
      <p:sp>
        <p:nvSpPr>
          <p:cNvPr id="12" name="Rectangle 3"/>
          <p:cNvSpPr>
            <a:spLocks noChangeArrowheads="1"/>
          </p:cNvSpPr>
          <p:nvPr/>
        </p:nvSpPr>
        <p:spPr bwMode="gray">
          <a:xfrm>
            <a:off x="1918281" y="4141033"/>
            <a:ext cx="9649556" cy="1802366"/>
          </a:xfrm>
          <a:prstGeom prst="rect">
            <a:avLst/>
          </a:prstGeom>
          <a:gradFill rotWithShape="1">
            <a:gsLst>
              <a:gs pos="8000">
                <a:schemeClr val="bg1">
                  <a:lumMod val="83000"/>
                  <a:alpha val="73000"/>
                </a:schemeClr>
              </a:gs>
              <a:gs pos="100000">
                <a:srgbClr val="FFFFFF"/>
              </a:gs>
            </a:gsLst>
            <a:lin ang="5400000" scaled="1"/>
          </a:gradFill>
          <a:ln w="9525">
            <a:noFill/>
            <a:miter lim="800000"/>
            <a:headEnd/>
            <a:tailEnd/>
          </a:ln>
        </p:spPr>
        <p:txBody>
          <a:bodyPr wrap="none" lIns="108000" tIns="108000" rIns="86400" bIns="108000" anchor="ctr"/>
          <a:lstStyle/>
          <a:p>
            <a:pPr algn="ctr" eaLnBrk="0" hangingPunct="0">
              <a:defRPr/>
            </a:pPr>
            <a:endParaRPr lang="de-DE" sz="2160">
              <a:solidFill>
                <a:srgbClr val="000000"/>
              </a:solidFill>
            </a:endParaRPr>
          </a:p>
        </p:txBody>
      </p:sp>
      <p:sp>
        <p:nvSpPr>
          <p:cNvPr id="14" name="Rectangle 3"/>
          <p:cNvSpPr>
            <a:spLocks noChangeArrowheads="1"/>
          </p:cNvSpPr>
          <p:nvPr/>
        </p:nvSpPr>
        <p:spPr bwMode="auto">
          <a:xfrm rot="18900000">
            <a:off x="4201761" y="4792928"/>
            <a:ext cx="2447138" cy="284501"/>
          </a:xfrm>
          <a:prstGeom prst="rect">
            <a:avLst/>
          </a:prstGeom>
          <a:solidFill>
            <a:srgbClr val="A6A6A6"/>
          </a:solidFill>
          <a:ln w="28575" algn="ctr">
            <a:solidFill>
              <a:schemeClr val="bg1"/>
            </a:solidFill>
            <a:miter lim="800000"/>
            <a:headEnd/>
            <a:tailEnd/>
          </a:ln>
          <a:effectLst>
            <a:outerShdw dist="28398" dir="3806097" algn="ctr" rotWithShape="0">
              <a:srgbClr val="808080">
                <a:alpha val="50000"/>
              </a:srgbClr>
            </a:outerShdw>
          </a:effectLst>
        </p:spPr>
        <p:txBody>
          <a:bodyPr anchor="ctr"/>
          <a:lstStyle/>
          <a:p>
            <a:pPr algn="ctr">
              <a:lnSpc>
                <a:spcPct val="90000"/>
              </a:lnSpc>
              <a:spcBef>
                <a:spcPct val="40000"/>
              </a:spcBef>
              <a:defRPr/>
            </a:pPr>
            <a:endParaRPr lang="fr-FR" sz="2160" b="1">
              <a:solidFill>
                <a:srgbClr val="000000"/>
              </a:solidFill>
              <a:latin typeface="Calibri" pitchFamily="34" charset="0"/>
            </a:endParaRPr>
          </a:p>
        </p:txBody>
      </p:sp>
      <p:sp>
        <p:nvSpPr>
          <p:cNvPr id="16" name="Freeform 4"/>
          <p:cNvSpPr>
            <a:spLocks/>
          </p:cNvSpPr>
          <p:nvPr/>
        </p:nvSpPr>
        <p:spPr bwMode="auto">
          <a:xfrm rot="18900000">
            <a:off x="3996021" y="4648296"/>
            <a:ext cx="2447138" cy="164191"/>
          </a:xfrm>
          <a:custGeom>
            <a:avLst/>
            <a:gdLst/>
            <a:ahLst/>
            <a:cxnLst>
              <a:cxn ang="0">
                <a:pos x="0" y="168"/>
              </a:cxn>
              <a:cxn ang="0">
                <a:pos x="113" y="0"/>
              </a:cxn>
              <a:cxn ang="0">
                <a:pos x="1925" y="0"/>
              </a:cxn>
              <a:cxn ang="0">
                <a:pos x="2163" y="168"/>
              </a:cxn>
              <a:cxn ang="0">
                <a:pos x="0" y="168"/>
              </a:cxn>
            </a:cxnLst>
            <a:rect l="0" t="0" r="r" b="b"/>
            <a:pathLst>
              <a:path w="2163" h="168">
                <a:moveTo>
                  <a:pt x="0" y="168"/>
                </a:moveTo>
                <a:lnTo>
                  <a:pt x="113" y="0"/>
                </a:lnTo>
                <a:lnTo>
                  <a:pt x="1925" y="0"/>
                </a:lnTo>
                <a:lnTo>
                  <a:pt x="2163" y="168"/>
                </a:lnTo>
                <a:lnTo>
                  <a:pt x="0" y="168"/>
                </a:lnTo>
                <a:close/>
              </a:path>
            </a:pathLst>
          </a:custGeom>
          <a:gradFill>
            <a:gsLst>
              <a:gs pos="87000">
                <a:srgbClr val="404040"/>
              </a:gs>
              <a:gs pos="39000">
                <a:schemeClr val="tx1"/>
              </a:gs>
              <a:gs pos="100000">
                <a:srgbClr val="C0C0C0"/>
              </a:gs>
            </a:gsLst>
            <a:lin ang="5400000" scaled="0"/>
          </a:gradFill>
          <a:ln w="9525">
            <a:noFill/>
            <a:round/>
            <a:headEnd/>
            <a:tailEnd/>
          </a:ln>
          <a:effectLst>
            <a:prstShdw prst="shdw17" dist="17961" dir="2700000">
              <a:schemeClr val="bg2">
                <a:gamma/>
                <a:shade val="60000"/>
                <a:invGamma/>
              </a:schemeClr>
            </a:prstShdw>
          </a:effectLst>
        </p:spPr>
        <p:txBody>
          <a:bodyPr/>
          <a:lstStyle/>
          <a:p>
            <a:pPr algn="ctr">
              <a:lnSpc>
                <a:spcPct val="90000"/>
              </a:lnSpc>
              <a:spcBef>
                <a:spcPct val="40000"/>
              </a:spcBef>
              <a:defRPr/>
            </a:pPr>
            <a:endParaRPr lang="fr-FR" sz="1920" b="1">
              <a:solidFill>
                <a:srgbClr val="000000"/>
              </a:solidFill>
            </a:endParaRPr>
          </a:p>
        </p:txBody>
      </p:sp>
      <p:sp>
        <p:nvSpPr>
          <p:cNvPr id="17" name="Freeform 5"/>
          <p:cNvSpPr>
            <a:spLocks/>
          </p:cNvSpPr>
          <p:nvPr/>
        </p:nvSpPr>
        <p:spPr bwMode="auto">
          <a:xfrm rot="18900000">
            <a:off x="5181791" y="4661825"/>
            <a:ext cx="77503" cy="154279"/>
          </a:xfrm>
          <a:custGeom>
            <a:avLst/>
            <a:gdLst>
              <a:gd name="T0" fmla="*/ 2147483647 w 68"/>
              <a:gd name="T1" fmla="*/ 0 h 159"/>
              <a:gd name="T2" fmla="*/ 2147483647 w 68"/>
              <a:gd name="T3" fmla="*/ 0 h 159"/>
              <a:gd name="T4" fmla="*/ 2147483647 w 68"/>
              <a:gd name="T5" fmla="*/ 2147483647 h 159"/>
              <a:gd name="T6" fmla="*/ 0 w 68"/>
              <a:gd name="T7" fmla="*/ 2147483647 h 159"/>
              <a:gd name="T8" fmla="*/ 2147483647 w 68"/>
              <a:gd name="T9" fmla="*/ 0 h 159"/>
              <a:gd name="T10" fmla="*/ 0 60000 65536"/>
              <a:gd name="T11" fmla="*/ 0 60000 65536"/>
              <a:gd name="T12" fmla="*/ 0 60000 65536"/>
              <a:gd name="T13" fmla="*/ 0 60000 65536"/>
              <a:gd name="T14" fmla="*/ 0 60000 65536"/>
              <a:gd name="T15" fmla="*/ 0 w 68"/>
              <a:gd name="T16" fmla="*/ 0 h 159"/>
              <a:gd name="T17" fmla="*/ 68 w 68"/>
              <a:gd name="T18" fmla="*/ 159 h 159"/>
            </a:gdLst>
            <a:ahLst/>
            <a:cxnLst>
              <a:cxn ang="T10">
                <a:pos x="T0" y="T1"/>
              </a:cxn>
              <a:cxn ang="T11">
                <a:pos x="T2" y="T3"/>
              </a:cxn>
              <a:cxn ang="T12">
                <a:pos x="T4" y="T5"/>
              </a:cxn>
              <a:cxn ang="T13">
                <a:pos x="T6" y="T7"/>
              </a:cxn>
              <a:cxn ang="T14">
                <a:pos x="T8" y="T9"/>
              </a:cxn>
            </a:cxnLst>
            <a:rect l="T15" t="T16" r="T17" b="T18"/>
            <a:pathLst>
              <a:path w="68" h="159">
                <a:moveTo>
                  <a:pt x="11" y="0"/>
                </a:moveTo>
                <a:lnTo>
                  <a:pt x="56" y="0"/>
                </a:lnTo>
                <a:lnTo>
                  <a:pt x="68" y="159"/>
                </a:lnTo>
                <a:lnTo>
                  <a:pt x="0" y="159"/>
                </a:lnTo>
                <a:lnTo>
                  <a:pt x="11" y="0"/>
                </a:lnTo>
                <a:close/>
              </a:path>
            </a:pathLst>
          </a:custGeom>
          <a:solidFill>
            <a:srgbClr val="A6A6A6"/>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sz="2160">
              <a:solidFill>
                <a:srgbClr val="000000"/>
              </a:solidFill>
            </a:endParaRPr>
          </a:p>
        </p:txBody>
      </p:sp>
      <p:grpSp>
        <p:nvGrpSpPr>
          <p:cNvPr id="18" name="Group 37"/>
          <p:cNvGrpSpPr>
            <a:grpSpLocks/>
          </p:cNvGrpSpPr>
          <p:nvPr/>
        </p:nvGrpSpPr>
        <p:grpSpPr bwMode="auto">
          <a:xfrm>
            <a:off x="2007964" y="3207729"/>
            <a:ext cx="421514" cy="2434110"/>
            <a:chOff x="237" y="1981"/>
            <a:chExt cx="310" cy="1484"/>
          </a:xfrm>
        </p:grpSpPr>
        <p:sp>
          <p:nvSpPr>
            <p:cNvPr id="19" name="Rectangle 6"/>
            <p:cNvSpPr>
              <a:spLocks noChangeArrowheads="1"/>
            </p:cNvSpPr>
            <p:nvPr/>
          </p:nvSpPr>
          <p:spPr bwMode="auto">
            <a:xfrm rot="-5400000">
              <a:off x="-295" y="2623"/>
              <a:ext cx="1484" cy="200"/>
            </a:xfrm>
            <a:prstGeom prst="rect">
              <a:avLst/>
            </a:prstGeom>
            <a:solidFill>
              <a:srgbClr val="A6A6A6"/>
            </a:solidFill>
            <a:ln w="28575" algn="ctr">
              <a:solidFill>
                <a:schemeClr val="bg1"/>
              </a:solidFill>
              <a:miter lim="800000"/>
              <a:headEnd/>
              <a:tailEnd/>
            </a:ln>
            <a:effectLst>
              <a:outerShdw dist="28398" dir="3806097" algn="ctr" rotWithShape="0">
                <a:srgbClr val="808080">
                  <a:alpha val="50000"/>
                </a:srgbClr>
              </a:outerShdw>
            </a:effectLst>
          </p:spPr>
          <p:txBody>
            <a:bodyPr vert="eaVert" anchor="ctr"/>
            <a:lstStyle/>
            <a:p>
              <a:pPr algn="ctr">
                <a:lnSpc>
                  <a:spcPct val="90000"/>
                </a:lnSpc>
                <a:spcBef>
                  <a:spcPct val="40000"/>
                </a:spcBef>
                <a:defRPr/>
              </a:pPr>
              <a:endParaRPr lang="fr-FR" sz="2160" b="1">
                <a:solidFill>
                  <a:srgbClr val="000000"/>
                </a:solidFill>
                <a:latin typeface="Calibri" pitchFamily="34" charset="0"/>
              </a:endParaRPr>
            </a:p>
          </p:txBody>
        </p:sp>
        <p:sp>
          <p:nvSpPr>
            <p:cNvPr id="20" name="Freeform 7"/>
            <p:cNvSpPr>
              <a:spLocks/>
            </p:cNvSpPr>
            <p:nvPr/>
          </p:nvSpPr>
          <p:spPr bwMode="auto">
            <a:xfrm rot="-5400000">
              <a:off x="-447" y="2665"/>
              <a:ext cx="1484" cy="116"/>
            </a:xfrm>
            <a:custGeom>
              <a:avLst/>
              <a:gdLst/>
              <a:ahLst/>
              <a:cxnLst>
                <a:cxn ang="0">
                  <a:pos x="0" y="168"/>
                </a:cxn>
                <a:cxn ang="0">
                  <a:pos x="113" y="0"/>
                </a:cxn>
                <a:cxn ang="0">
                  <a:pos x="1925" y="0"/>
                </a:cxn>
                <a:cxn ang="0">
                  <a:pos x="2163" y="168"/>
                </a:cxn>
                <a:cxn ang="0">
                  <a:pos x="0" y="168"/>
                </a:cxn>
              </a:cxnLst>
              <a:rect l="0" t="0" r="r" b="b"/>
              <a:pathLst>
                <a:path w="2163" h="168">
                  <a:moveTo>
                    <a:pt x="0" y="168"/>
                  </a:moveTo>
                  <a:lnTo>
                    <a:pt x="113" y="0"/>
                  </a:lnTo>
                  <a:lnTo>
                    <a:pt x="1925" y="0"/>
                  </a:lnTo>
                  <a:lnTo>
                    <a:pt x="2163" y="168"/>
                  </a:lnTo>
                  <a:lnTo>
                    <a:pt x="0" y="168"/>
                  </a:lnTo>
                  <a:close/>
                </a:path>
              </a:pathLst>
            </a:custGeom>
            <a:gradFill>
              <a:gsLst>
                <a:gs pos="87000">
                  <a:srgbClr val="404040"/>
                </a:gs>
                <a:gs pos="39000">
                  <a:schemeClr val="tx1"/>
                </a:gs>
                <a:gs pos="100000">
                  <a:srgbClr val="C0C0C0"/>
                </a:gs>
              </a:gsLst>
              <a:lin ang="5400000" scaled="0"/>
            </a:gradFill>
            <a:ln w="9525">
              <a:noFill/>
              <a:round/>
              <a:headEnd/>
              <a:tailEnd/>
            </a:ln>
            <a:effectLst>
              <a:prstShdw prst="shdw17" dist="17961" dir="2700000">
                <a:schemeClr val="bg2">
                  <a:gamma/>
                  <a:shade val="60000"/>
                  <a:invGamma/>
                </a:schemeClr>
              </a:prstShdw>
            </a:effectLst>
          </p:spPr>
          <p:txBody>
            <a:bodyPr/>
            <a:lstStyle/>
            <a:p>
              <a:pPr algn="ctr">
                <a:lnSpc>
                  <a:spcPct val="90000"/>
                </a:lnSpc>
                <a:spcBef>
                  <a:spcPct val="40000"/>
                </a:spcBef>
                <a:defRPr/>
              </a:pPr>
              <a:endParaRPr lang="fr-FR" sz="1920" b="1">
                <a:solidFill>
                  <a:srgbClr val="000000"/>
                </a:solidFill>
              </a:endParaRPr>
            </a:p>
          </p:txBody>
        </p:sp>
        <p:sp>
          <p:nvSpPr>
            <p:cNvPr id="21" name="Freeform 8"/>
            <p:cNvSpPr>
              <a:spLocks/>
            </p:cNvSpPr>
            <p:nvPr/>
          </p:nvSpPr>
          <p:spPr bwMode="auto">
            <a:xfrm rot="-5400000">
              <a:off x="275" y="2671"/>
              <a:ext cx="47" cy="109"/>
            </a:xfrm>
            <a:custGeom>
              <a:avLst/>
              <a:gdLst>
                <a:gd name="T0" fmla="*/ 4 w 68"/>
                <a:gd name="T1" fmla="*/ 0 h 159"/>
                <a:gd name="T2" fmla="*/ 19 w 68"/>
                <a:gd name="T3" fmla="*/ 0 h 159"/>
                <a:gd name="T4" fmla="*/ 22 w 68"/>
                <a:gd name="T5" fmla="*/ 51 h 159"/>
                <a:gd name="T6" fmla="*/ 0 w 68"/>
                <a:gd name="T7" fmla="*/ 51 h 159"/>
                <a:gd name="T8" fmla="*/ 4 w 68"/>
                <a:gd name="T9" fmla="*/ 0 h 159"/>
                <a:gd name="T10" fmla="*/ 0 60000 65536"/>
                <a:gd name="T11" fmla="*/ 0 60000 65536"/>
                <a:gd name="T12" fmla="*/ 0 60000 65536"/>
                <a:gd name="T13" fmla="*/ 0 60000 65536"/>
                <a:gd name="T14" fmla="*/ 0 60000 65536"/>
                <a:gd name="T15" fmla="*/ 0 w 68"/>
                <a:gd name="T16" fmla="*/ 0 h 159"/>
                <a:gd name="T17" fmla="*/ 68 w 68"/>
                <a:gd name="T18" fmla="*/ 159 h 159"/>
              </a:gdLst>
              <a:ahLst/>
              <a:cxnLst>
                <a:cxn ang="T10">
                  <a:pos x="T0" y="T1"/>
                </a:cxn>
                <a:cxn ang="T11">
                  <a:pos x="T2" y="T3"/>
                </a:cxn>
                <a:cxn ang="T12">
                  <a:pos x="T4" y="T5"/>
                </a:cxn>
                <a:cxn ang="T13">
                  <a:pos x="T6" y="T7"/>
                </a:cxn>
                <a:cxn ang="T14">
                  <a:pos x="T8" y="T9"/>
                </a:cxn>
              </a:cxnLst>
              <a:rect l="T15" t="T16" r="T17" b="T18"/>
              <a:pathLst>
                <a:path w="68" h="159">
                  <a:moveTo>
                    <a:pt x="11" y="0"/>
                  </a:moveTo>
                  <a:lnTo>
                    <a:pt x="56" y="0"/>
                  </a:lnTo>
                  <a:lnTo>
                    <a:pt x="68" y="159"/>
                  </a:lnTo>
                  <a:lnTo>
                    <a:pt x="0" y="159"/>
                  </a:lnTo>
                  <a:lnTo>
                    <a:pt x="11" y="0"/>
                  </a:lnTo>
                  <a:close/>
                </a:path>
              </a:pathLst>
            </a:custGeom>
            <a:solidFill>
              <a:srgbClr val="A6A6A6"/>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sz="2160">
                <a:solidFill>
                  <a:srgbClr val="000000"/>
                </a:solidFill>
              </a:endParaRPr>
            </a:p>
          </p:txBody>
        </p:sp>
      </p:grpSp>
      <p:grpSp>
        <p:nvGrpSpPr>
          <p:cNvPr id="22" name="Group 38"/>
          <p:cNvGrpSpPr>
            <a:grpSpLocks/>
          </p:cNvGrpSpPr>
          <p:nvPr/>
        </p:nvGrpSpPr>
        <p:grpSpPr bwMode="auto">
          <a:xfrm>
            <a:off x="2996124" y="3329140"/>
            <a:ext cx="444571" cy="2355980"/>
            <a:chOff x="908" y="1940"/>
            <a:chExt cx="306" cy="1524"/>
          </a:xfrm>
        </p:grpSpPr>
        <p:sp>
          <p:nvSpPr>
            <p:cNvPr id="24" name="Rectangle 9"/>
            <p:cNvSpPr>
              <a:spLocks noChangeArrowheads="1"/>
            </p:cNvSpPr>
            <p:nvPr/>
          </p:nvSpPr>
          <p:spPr bwMode="auto">
            <a:xfrm rot="-4500000">
              <a:off x="372" y="2621"/>
              <a:ext cx="1484" cy="201"/>
            </a:xfrm>
            <a:prstGeom prst="rect">
              <a:avLst/>
            </a:prstGeom>
            <a:solidFill>
              <a:srgbClr val="A6A6A6"/>
            </a:solidFill>
            <a:ln w="28575" algn="ctr">
              <a:solidFill>
                <a:schemeClr val="bg1"/>
              </a:solidFill>
              <a:miter lim="800000"/>
              <a:headEnd/>
              <a:tailEnd/>
            </a:ln>
            <a:effectLst>
              <a:outerShdw dist="28398" dir="3806097" algn="ctr" rotWithShape="0">
                <a:srgbClr val="808080">
                  <a:alpha val="50000"/>
                </a:srgbClr>
              </a:outerShdw>
            </a:effectLst>
          </p:spPr>
          <p:txBody>
            <a:bodyPr vert="eaVert" anchor="ctr"/>
            <a:lstStyle/>
            <a:p>
              <a:pPr algn="ctr">
                <a:lnSpc>
                  <a:spcPct val="90000"/>
                </a:lnSpc>
                <a:spcBef>
                  <a:spcPct val="40000"/>
                </a:spcBef>
                <a:defRPr/>
              </a:pPr>
              <a:endParaRPr lang="fr-FR" sz="2160" b="1">
                <a:solidFill>
                  <a:srgbClr val="000000"/>
                </a:solidFill>
                <a:latin typeface="Calibri" pitchFamily="34" charset="0"/>
              </a:endParaRPr>
            </a:p>
          </p:txBody>
        </p:sp>
        <p:sp>
          <p:nvSpPr>
            <p:cNvPr id="25" name="Freeform 10"/>
            <p:cNvSpPr>
              <a:spLocks/>
            </p:cNvSpPr>
            <p:nvPr/>
          </p:nvSpPr>
          <p:spPr bwMode="auto">
            <a:xfrm rot="17100000">
              <a:off x="224" y="2624"/>
              <a:ext cx="1484" cy="116"/>
            </a:xfrm>
            <a:custGeom>
              <a:avLst/>
              <a:gdLst/>
              <a:ahLst/>
              <a:cxnLst>
                <a:cxn ang="0">
                  <a:pos x="0" y="168"/>
                </a:cxn>
                <a:cxn ang="0">
                  <a:pos x="113" y="0"/>
                </a:cxn>
                <a:cxn ang="0">
                  <a:pos x="1925" y="0"/>
                </a:cxn>
                <a:cxn ang="0">
                  <a:pos x="2163" y="168"/>
                </a:cxn>
                <a:cxn ang="0">
                  <a:pos x="0" y="168"/>
                </a:cxn>
              </a:cxnLst>
              <a:rect l="0" t="0" r="r" b="b"/>
              <a:pathLst>
                <a:path w="2163" h="168">
                  <a:moveTo>
                    <a:pt x="0" y="168"/>
                  </a:moveTo>
                  <a:lnTo>
                    <a:pt x="113" y="0"/>
                  </a:lnTo>
                  <a:lnTo>
                    <a:pt x="1925" y="0"/>
                  </a:lnTo>
                  <a:lnTo>
                    <a:pt x="2163" y="168"/>
                  </a:lnTo>
                  <a:lnTo>
                    <a:pt x="0" y="168"/>
                  </a:lnTo>
                  <a:close/>
                </a:path>
              </a:pathLst>
            </a:custGeom>
            <a:gradFill>
              <a:gsLst>
                <a:gs pos="87000">
                  <a:srgbClr val="404040"/>
                </a:gs>
                <a:gs pos="39000">
                  <a:schemeClr val="tx1"/>
                </a:gs>
                <a:gs pos="100000">
                  <a:srgbClr val="C0C0C0"/>
                </a:gs>
              </a:gsLst>
              <a:lin ang="5400000" scaled="0"/>
            </a:gradFill>
            <a:ln w="9525">
              <a:noFill/>
              <a:round/>
              <a:headEnd/>
              <a:tailEnd/>
            </a:ln>
            <a:effectLst>
              <a:prstShdw prst="shdw17" dist="17961" dir="2700000">
                <a:schemeClr val="bg2">
                  <a:gamma/>
                  <a:shade val="60000"/>
                  <a:invGamma/>
                </a:schemeClr>
              </a:prstShdw>
            </a:effectLst>
          </p:spPr>
          <p:txBody>
            <a:bodyPr/>
            <a:lstStyle/>
            <a:p>
              <a:pPr algn="ctr">
                <a:lnSpc>
                  <a:spcPct val="90000"/>
                </a:lnSpc>
                <a:spcBef>
                  <a:spcPct val="40000"/>
                </a:spcBef>
                <a:defRPr/>
              </a:pPr>
              <a:endParaRPr lang="fr-FR" sz="1920" b="1">
                <a:solidFill>
                  <a:srgbClr val="000000"/>
                </a:solidFill>
              </a:endParaRPr>
            </a:p>
          </p:txBody>
        </p:sp>
        <p:sp>
          <p:nvSpPr>
            <p:cNvPr id="26" name="Freeform 11"/>
            <p:cNvSpPr>
              <a:spLocks/>
            </p:cNvSpPr>
            <p:nvPr/>
          </p:nvSpPr>
          <p:spPr bwMode="auto">
            <a:xfrm rot="-4500000">
              <a:off x="945" y="2631"/>
              <a:ext cx="47" cy="109"/>
            </a:xfrm>
            <a:custGeom>
              <a:avLst/>
              <a:gdLst>
                <a:gd name="T0" fmla="*/ 4 w 68"/>
                <a:gd name="T1" fmla="*/ 0 h 159"/>
                <a:gd name="T2" fmla="*/ 19 w 68"/>
                <a:gd name="T3" fmla="*/ 0 h 159"/>
                <a:gd name="T4" fmla="*/ 22 w 68"/>
                <a:gd name="T5" fmla="*/ 51 h 159"/>
                <a:gd name="T6" fmla="*/ 0 w 68"/>
                <a:gd name="T7" fmla="*/ 51 h 159"/>
                <a:gd name="T8" fmla="*/ 4 w 68"/>
                <a:gd name="T9" fmla="*/ 0 h 159"/>
                <a:gd name="T10" fmla="*/ 0 60000 65536"/>
                <a:gd name="T11" fmla="*/ 0 60000 65536"/>
                <a:gd name="T12" fmla="*/ 0 60000 65536"/>
                <a:gd name="T13" fmla="*/ 0 60000 65536"/>
                <a:gd name="T14" fmla="*/ 0 60000 65536"/>
                <a:gd name="T15" fmla="*/ 0 w 68"/>
                <a:gd name="T16" fmla="*/ 0 h 159"/>
                <a:gd name="T17" fmla="*/ 68 w 68"/>
                <a:gd name="T18" fmla="*/ 159 h 159"/>
              </a:gdLst>
              <a:ahLst/>
              <a:cxnLst>
                <a:cxn ang="T10">
                  <a:pos x="T0" y="T1"/>
                </a:cxn>
                <a:cxn ang="T11">
                  <a:pos x="T2" y="T3"/>
                </a:cxn>
                <a:cxn ang="T12">
                  <a:pos x="T4" y="T5"/>
                </a:cxn>
                <a:cxn ang="T13">
                  <a:pos x="T6" y="T7"/>
                </a:cxn>
                <a:cxn ang="T14">
                  <a:pos x="T8" y="T9"/>
                </a:cxn>
              </a:cxnLst>
              <a:rect l="T15" t="T16" r="T17" b="T18"/>
              <a:pathLst>
                <a:path w="68" h="159">
                  <a:moveTo>
                    <a:pt x="11" y="0"/>
                  </a:moveTo>
                  <a:lnTo>
                    <a:pt x="56" y="0"/>
                  </a:lnTo>
                  <a:lnTo>
                    <a:pt x="68" y="159"/>
                  </a:lnTo>
                  <a:lnTo>
                    <a:pt x="0" y="159"/>
                  </a:lnTo>
                  <a:lnTo>
                    <a:pt x="11" y="0"/>
                  </a:lnTo>
                  <a:close/>
                </a:path>
              </a:pathLst>
            </a:custGeom>
            <a:solidFill>
              <a:srgbClr val="A6A6A6"/>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sz="2160">
                <a:solidFill>
                  <a:srgbClr val="000000"/>
                </a:solidFill>
              </a:endParaRPr>
            </a:p>
          </p:txBody>
        </p:sp>
      </p:grpSp>
      <p:sp>
        <p:nvSpPr>
          <p:cNvPr id="27" name="Rectangle 12"/>
          <p:cNvSpPr>
            <a:spLocks noChangeArrowheads="1"/>
          </p:cNvSpPr>
          <p:nvPr/>
        </p:nvSpPr>
        <p:spPr bwMode="auto">
          <a:xfrm rot="18000000">
            <a:off x="3326563" y="4506745"/>
            <a:ext cx="2282646" cy="331452"/>
          </a:xfrm>
          <a:prstGeom prst="rect">
            <a:avLst/>
          </a:prstGeom>
          <a:solidFill>
            <a:srgbClr val="A6A6A6"/>
          </a:solidFill>
          <a:ln w="28575" algn="ctr">
            <a:solidFill>
              <a:schemeClr val="bg1"/>
            </a:solidFill>
            <a:miter lim="800000"/>
            <a:headEnd/>
            <a:tailEnd/>
          </a:ln>
          <a:effectLst>
            <a:outerShdw dist="28398" dir="3806097" algn="ctr" rotWithShape="0">
              <a:srgbClr val="808080">
                <a:alpha val="50000"/>
              </a:srgbClr>
            </a:outerShdw>
          </a:effectLst>
        </p:spPr>
        <p:txBody>
          <a:bodyPr vert="eaVert" anchor="ctr"/>
          <a:lstStyle/>
          <a:p>
            <a:pPr algn="ctr">
              <a:lnSpc>
                <a:spcPct val="90000"/>
              </a:lnSpc>
              <a:spcBef>
                <a:spcPct val="40000"/>
              </a:spcBef>
              <a:defRPr/>
            </a:pPr>
            <a:endParaRPr lang="fr-FR" sz="2160" b="1">
              <a:solidFill>
                <a:srgbClr val="000000"/>
              </a:solidFill>
              <a:latin typeface="Calibri" pitchFamily="34" charset="0"/>
            </a:endParaRPr>
          </a:p>
        </p:txBody>
      </p:sp>
      <p:sp>
        <p:nvSpPr>
          <p:cNvPr id="28" name="Freeform 13"/>
          <p:cNvSpPr>
            <a:spLocks/>
          </p:cNvSpPr>
          <p:nvPr/>
        </p:nvSpPr>
        <p:spPr bwMode="auto">
          <a:xfrm rot="18000000">
            <a:off x="3084486" y="4446654"/>
            <a:ext cx="2248920" cy="191282"/>
          </a:xfrm>
          <a:custGeom>
            <a:avLst/>
            <a:gdLst/>
            <a:ahLst/>
            <a:cxnLst>
              <a:cxn ang="0">
                <a:pos x="0" y="168"/>
              </a:cxn>
              <a:cxn ang="0">
                <a:pos x="113" y="0"/>
              </a:cxn>
              <a:cxn ang="0">
                <a:pos x="1925" y="0"/>
              </a:cxn>
              <a:cxn ang="0">
                <a:pos x="2163" y="168"/>
              </a:cxn>
              <a:cxn ang="0">
                <a:pos x="0" y="168"/>
              </a:cxn>
            </a:cxnLst>
            <a:rect l="0" t="0" r="r" b="b"/>
            <a:pathLst>
              <a:path w="2163" h="168">
                <a:moveTo>
                  <a:pt x="0" y="168"/>
                </a:moveTo>
                <a:lnTo>
                  <a:pt x="113" y="0"/>
                </a:lnTo>
                <a:lnTo>
                  <a:pt x="1925" y="0"/>
                </a:lnTo>
                <a:lnTo>
                  <a:pt x="2163" y="168"/>
                </a:lnTo>
                <a:lnTo>
                  <a:pt x="0" y="168"/>
                </a:lnTo>
                <a:close/>
              </a:path>
            </a:pathLst>
          </a:custGeom>
          <a:gradFill>
            <a:gsLst>
              <a:gs pos="87000">
                <a:srgbClr val="404040"/>
              </a:gs>
              <a:gs pos="39000">
                <a:schemeClr val="tx1"/>
              </a:gs>
              <a:gs pos="100000">
                <a:srgbClr val="C0C0C0"/>
              </a:gs>
            </a:gsLst>
            <a:lin ang="5400000" scaled="0"/>
          </a:gradFill>
          <a:ln w="9525">
            <a:noFill/>
            <a:round/>
            <a:headEnd/>
            <a:tailEnd/>
          </a:ln>
          <a:effectLst>
            <a:prstShdw prst="shdw17" dist="17961" dir="2700000">
              <a:schemeClr val="bg2">
                <a:gamma/>
                <a:shade val="60000"/>
                <a:invGamma/>
              </a:schemeClr>
            </a:prstShdw>
          </a:effectLst>
        </p:spPr>
        <p:txBody>
          <a:bodyPr/>
          <a:lstStyle/>
          <a:p>
            <a:pPr algn="ctr">
              <a:lnSpc>
                <a:spcPct val="90000"/>
              </a:lnSpc>
              <a:spcBef>
                <a:spcPct val="40000"/>
              </a:spcBef>
              <a:defRPr/>
            </a:pPr>
            <a:endParaRPr lang="fr-FR" sz="1920" b="1">
              <a:solidFill>
                <a:srgbClr val="000000"/>
              </a:solidFill>
            </a:endParaRPr>
          </a:p>
        </p:txBody>
      </p:sp>
      <p:sp>
        <p:nvSpPr>
          <p:cNvPr id="29" name="Freeform 14"/>
          <p:cNvSpPr>
            <a:spLocks/>
          </p:cNvSpPr>
          <p:nvPr/>
        </p:nvSpPr>
        <p:spPr bwMode="auto">
          <a:xfrm rot="18000000">
            <a:off x="4141435" y="4523362"/>
            <a:ext cx="66526" cy="179743"/>
          </a:xfrm>
          <a:custGeom>
            <a:avLst/>
            <a:gdLst>
              <a:gd name="T0" fmla="*/ 2147483647 w 68"/>
              <a:gd name="T1" fmla="*/ 0 h 159"/>
              <a:gd name="T2" fmla="*/ 2147483647 w 68"/>
              <a:gd name="T3" fmla="*/ 0 h 159"/>
              <a:gd name="T4" fmla="*/ 2147483647 w 68"/>
              <a:gd name="T5" fmla="*/ 2147483647 h 159"/>
              <a:gd name="T6" fmla="*/ 0 w 68"/>
              <a:gd name="T7" fmla="*/ 2147483647 h 159"/>
              <a:gd name="T8" fmla="*/ 2147483647 w 68"/>
              <a:gd name="T9" fmla="*/ 0 h 159"/>
              <a:gd name="T10" fmla="*/ 0 60000 65536"/>
              <a:gd name="T11" fmla="*/ 0 60000 65536"/>
              <a:gd name="T12" fmla="*/ 0 60000 65536"/>
              <a:gd name="T13" fmla="*/ 0 60000 65536"/>
              <a:gd name="T14" fmla="*/ 0 60000 65536"/>
              <a:gd name="T15" fmla="*/ 0 w 68"/>
              <a:gd name="T16" fmla="*/ 0 h 159"/>
              <a:gd name="T17" fmla="*/ 68 w 68"/>
              <a:gd name="T18" fmla="*/ 159 h 159"/>
            </a:gdLst>
            <a:ahLst/>
            <a:cxnLst>
              <a:cxn ang="T10">
                <a:pos x="T0" y="T1"/>
              </a:cxn>
              <a:cxn ang="T11">
                <a:pos x="T2" y="T3"/>
              </a:cxn>
              <a:cxn ang="T12">
                <a:pos x="T4" y="T5"/>
              </a:cxn>
              <a:cxn ang="T13">
                <a:pos x="T6" y="T7"/>
              </a:cxn>
              <a:cxn ang="T14">
                <a:pos x="T8" y="T9"/>
              </a:cxn>
            </a:cxnLst>
            <a:rect l="T15" t="T16" r="T17" b="T18"/>
            <a:pathLst>
              <a:path w="68" h="159">
                <a:moveTo>
                  <a:pt x="11" y="0"/>
                </a:moveTo>
                <a:lnTo>
                  <a:pt x="56" y="0"/>
                </a:lnTo>
                <a:lnTo>
                  <a:pt x="68" y="159"/>
                </a:lnTo>
                <a:lnTo>
                  <a:pt x="0" y="159"/>
                </a:lnTo>
                <a:lnTo>
                  <a:pt x="11" y="0"/>
                </a:lnTo>
                <a:close/>
              </a:path>
            </a:pathLst>
          </a:custGeom>
          <a:solidFill>
            <a:srgbClr val="A6A6A6"/>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sz="2160">
              <a:solidFill>
                <a:srgbClr val="000000"/>
              </a:solidFill>
            </a:endParaRPr>
          </a:p>
        </p:txBody>
      </p:sp>
      <p:sp>
        <p:nvSpPr>
          <p:cNvPr id="30" name="Rectangle 15"/>
          <p:cNvSpPr>
            <a:spLocks noChangeArrowheads="1"/>
          </p:cNvSpPr>
          <p:nvPr/>
        </p:nvSpPr>
        <p:spPr bwMode="auto">
          <a:xfrm rot="20700000">
            <a:off x="6874476" y="5379668"/>
            <a:ext cx="2447138" cy="284501"/>
          </a:xfrm>
          <a:prstGeom prst="rect">
            <a:avLst/>
          </a:prstGeom>
          <a:solidFill>
            <a:srgbClr val="A6A6A6"/>
          </a:solidFill>
          <a:ln w="28575" algn="ctr">
            <a:solidFill>
              <a:schemeClr val="bg1"/>
            </a:solidFill>
            <a:miter lim="800000"/>
            <a:headEnd/>
            <a:tailEnd/>
          </a:ln>
          <a:effectLst>
            <a:outerShdw dist="28398" dir="3806097" algn="ctr" rotWithShape="0">
              <a:srgbClr val="808080">
                <a:alpha val="50000"/>
              </a:srgbClr>
            </a:outerShdw>
          </a:effectLst>
        </p:spPr>
        <p:txBody>
          <a:bodyPr anchor="ctr"/>
          <a:lstStyle/>
          <a:p>
            <a:pPr algn="ctr">
              <a:lnSpc>
                <a:spcPct val="90000"/>
              </a:lnSpc>
              <a:spcBef>
                <a:spcPct val="40000"/>
              </a:spcBef>
              <a:defRPr/>
            </a:pPr>
            <a:endParaRPr lang="fr-FR" sz="2160" b="1">
              <a:solidFill>
                <a:srgbClr val="000000"/>
              </a:solidFill>
              <a:latin typeface="Calibri" pitchFamily="34" charset="0"/>
            </a:endParaRPr>
          </a:p>
        </p:txBody>
      </p:sp>
      <p:sp>
        <p:nvSpPr>
          <p:cNvPr id="32" name="Freeform 16"/>
          <p:cNvSpPr>
            <a:spLocks/>
          </p:cNvSpPr>
          <p:nvPr/>
        </p:nvSpPr>
        <p:spPr bwMode="auto">
          <a:xfrm rot="20700000">
            <a:off x="6798276" y="5158837"/>
            <a:ext cx="2447138" cy="164189"/>
          </a:xfrm>
          <a:custGeom>
            <a:avLst/>
            <a:gdLst/>
            <a:ahLst/>
            <a:cxnLst>
              <a:cxn ang="0">
                <a:pos x="0" y="168"/>
              </a:cxn>
              <a:cxn ang="0">
                <a:pos x="113" y="0"/>
              </a:cxn>
              <a:cxn ang="0">
                <a:pos x="1925" y="0"/>
              </a:cxn>
              <a:cxn ang="0">
                <a:pos x="2163" y="168"/>
              </a:cxn>
              <a:cxn ang="0">
                <a:pos x="0" y="168"/>
              </a:cxn>
            </a:cxnLst>
            <a:rect l="0" t="0" r="r" b="b"/>
            <a:pathLst>
              <a:path w="2163" h="168">
                <a:moveTo>
                  <a:pt x="0" y="168"/>
                </a:moveTo>
                <a:lnTo>
                  <a:pt x="113" y="0"/>
                </a:lnTo>
                <a:lnTo>
                  <a:pt x="1925" y="0"/>
                </a:lnTo>
                <a:lnTo>
                  <a:pt x="2163" y="168"/>
                </a:lnTo>
                <a:lnTo>
                  <a:pt x="0" y="168"/>
                </a:lnTo>
                <a:close/>
              </a:path>
            </a:pathLst>
          </a:custGeom>
          <a:gradFill>
            <a:gsLst>
              <a:gs pos="87000">
                <a:srgbClr val="404040"/>
              </a:gs>
              <a:gs pos="39000">
                <a:schemeClr val="tx1"/>
              </a:gs>
              <a:gs pos="100000">
                <a:srgbClr val="C0C0C0"/>
              </a:gs>
            </a:gsLst>
            <a:lin ang="5400000" scaled="0"/>
          </a:gradFill>
          <a:ln w="9525">
            <a:noFill/>
            <a:round/>
            <a:headEnd/>
            <a:tailEnd/>
          </a:ln>
          <a:effectLst>
            <a:prstShdw prst="shdw17" dist="17961" dir="2700000">
              <a:schemeClr val="bg2">
                <a:gamma/>
                <a:shade val="60000"/>
                <a:invGamma/>
              </a:schemeClr>
            </a:prstShdw>
          </a:effectLst>
        </p:spPr>
        <p:txBody>
          <a:bodyPr/>
          <a:lstStyle/>
          <a:p>
            <a:pPr algn="ctr">
              <a:lnSpc>
                <a:spcPct val="90000"/>
              </a:lnSpc>
              <a:spcBef>
                <a:spcPct val="40000"/>
              </a:spcBef>
              <a:defRPr/>
            </a:pPr>
            <a:endParaRPr lang="fr-FR" sz="1920" b="1">
              <a:solidFill>
                <a:srgbClr val="000000"/>
              </a:solidFill>
            </a:endParaRPr>
          </a:p>
        </p:txBody>
      </p:sp>
      <p:sp>
        <p:nvSpPr>
          <p:cNvPr id="33" name="Freeform 17"/>
          <p:cNvSpPr>
            <a:spLocks/>
          </p:cNvSpPr>
          <p:nvPr/>
        </p:nvSpPr>
        <p:spPr bwMode="auto">
          <a:xfrm rot="20700000">
            <a:off x="7978331" y="5170458"/>
            <a:ext cx="77503" cy="154282"/>
          </a:xfrm>
          <a:custGeom>
            <a:avLst/>
            <a:gdLst>
              <a:gd name="T0" fmla="*/ 2147483647 w 68"/>
              <a:gd name="T1" fmla="*/ 0 h 159"/>
              <a:gd name="T2" fmla="*/ 2147483647 w 68"/>
              <a:gd name="T3" fmla="*/ 0 h 159"/>
              <a:gd name="T4" fmla="*/ 2147483647 w 68"/>
              <a:gd name="T5" fmla="*/ 2147483647 h 159"/>
              <a:gd name="T6" fmla="*/ 0 w 68"/>
              <a:gd name="T7" fmla="*/ 2147483647 h 159"/>
              <a:gd name="T8" fmla="*/ 2147483647 w 68"/>
              <a:gd name="T9" fmla="*/ 0 h 159"/>
              <a:gd name="T10" fmla="*/ 0 60000 65536"/>
              <a:gd name="T11" fmla="*/ 0 60000 65536"/>
              <a:gd name="T12" fmla="*/ 0 60000 65536"/>
              <a:gd name="T13" fmla="*/ 0 60000 65536"/>
              <a:gd name="T14" fmla="*/ 0 60000 65536"/>
              <a:gd name="T15" fmla="*/ 0 w 68"/>
              <a:gd name="T16" fmla="*/ 0 h 159"/>
              <a:gd name="T17" fmla="*/ 68 w 68"/>
              <a:gd name="T18" fmla="*/ 159 h 159"/>
            </a:gdLst>
            <a:ahLst/>
            <a:cxnLst>
              <a:cxn ang="T10">
                <a:pos x="T0" y="T1"/>
              </a:cxn>
              <a:cxn ang="T11">
                <a:pos x="T2" y="T3"/>
              </a:cxn>
              <a:cxn ang="T12">
                <a:pos x="T4" y="T5"/>
              </a:cxn>
              <a:cxn ang="T13">
                <a:pos x="T6" y="T7"/>
              </a:cxn>
              <a:cxn ang="T14">
                <a:pos x="T8" y="T9"/>
              </a:cxn>
            </a:cxnLst>
            <a:rect l="T15" t="T16" r="T17" b="T18"/>
            <a:pathLst>
              <a:path w="68" h="159">
                <a:moveTo>
                  <a:pt x="11" y="0"/>
                </a:moveTo>
                <a:lnTo>
                  <a:pt x="56" y="0"/>
                </a:lnTo>
                <a:lnTo>
                  <a:pt x="68" y="159"/>
                </a:lnTo>
                <a:lnTo>
                  <a:pt x="0" y="159"/>
                </a:lnTo>
                <a:lnTo>
                  <a:pt x="11" y="0"/>
                </a:lnTo>
                <a:close/>
              </a:path>
            </a:pathLst>
          </a:custGeom>
          <a:solidFill>
            <a:srgbClr val="A6A6A6"/>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sz="2160">
              <a:solidFill>
                <a:srgbClr val="000000"/>
              </a:solidFill>
            </a:endParaRPr>
          </a:p>
        </p:txBody>
      </p:sp>
      <p:sp>
        <p:nvSpPr>
          <p:cNvPr id="34" name="Rectangle 18"/>
          <p:cNvSpPr>
            <a:spLocks noChangeArrowheads="1"/>
          </p:cNvSpPr>
          <p:nvPr/>
        </p:nvSpPr>
        <p:spPr bwMode="auto">
          <a:xfrm rot="19800000">
            <a:off x="5278537" y="5029543"/>
            <a:ext cx="2550594" cy="284501"/>
          </a:xfrm>
          <a:prstGeom prst="rect">
            <a:avLst/>
          </a:prstGeom>
          <a:solidFill>
            <a:srgbClr val="A6A6A6"/>
          </a:solidFill>
          <a:ln w="28575" algn="ctr">
            <a:solidFill>
              <a:schemeClr val="bg1"/>
            </a:solidFill>
            <a:miter lim="800000"/>
            <a:headEnd/>
            <a:tailEnd/>
          </a:ln>
          <a:effectLst>
            <a:outerShdw dist="28398" dir="3806097" algn="ctr" rotWithShape="0">
              <a:srgbClr val="808080">
                <a:alpha val="50000"/>
              </a:srgbClr>
            </a:outerShdw>
          </a:effectLst>
        </p:spPr>
        <p:txBody>
          <a:bodyPr anchor="ctr"/>
          <a:lstStyle/>
          <a:p>
            <a:pPr algn="ctr">
              <a:lnSpc>
                <a:spcPct val="90000"/>
              </a:lnSpc>
              <a:spcBef>
                <a:spcPct val="40000"/>
              </a:spcBef>
              <a:defRPr/>
            </a:pPr>
            <a:endParaRPr lang="fr-FR" sz="2160" b="1">
              <a:solidFill>
                <a:srgbClr val="000000"/>
              </a:solidFill>
              <a:latin typeface="Calibri" pitchFamily="34" charset="0"/>
            </a:endParaRPr>
          </a:p>
        </p:txBody>
      </p:sp>
      <p:sp>
        <p:nvSpPr>
          <p:cNvPr id="35" name="Freeform 19"/>
          <p:cNvSpPr>
            <a:spLocks/>
          </p:cNvSpPr>
          <p:nvPr/>
        </p:nvSpPr>
        <p:spPr bwMode="auto">
          <a:xfrm rot="19800000">
            <a:off x="5133757" y="4839191"/>
            <a:ext cx="2550594" cy="164189"/>
          </a:xfrm>
          <a:custGeom>
            <a:avLst/>
            <a:gdLst/>
            <a:ahLst/>
            <a:cxnLst>
              <a:cxn ang="0">
                <a:pos x="0" y="168"/>
              </a:cxn>
              <a:cxn ang="0">
                <a:pos x="113" y="0"/>
              </a:cxn>
              <a:cxn ang="0">
                <a:pos x="1925" y="0"/>
              </a:cxn>
              <a:cxn ang="0">
                <a:pos x="2163" y="168"/>
              </a:cxn>
              <a:cxn ang="0">
                <a:pos x="0" y="168"/>
              </a:cxn>
            </a:cxnLst>
            <a:rect l="0" t="0" r="r" b="b"/>
            <a:pathLst>
              <a:path w="2163" h="168">
                <a:moveTo>
                  <a:pt x="0" y="168"/>
                </a:moveTo>
                <a:lnTo>
                  <a:pt x="113" y="0"/>
                </a:lnTo>
                <a:lnTo>
                  <a:pt x="1925" y="0"/>
                </a:lnTo>
                <a:lnTo>
                  <a:pt x="2163" y="168"/>
                </a:lnTo>
                <a:lnTo>
                  <a:pt x="0" y="168"/>
                </a:lnTo>
                <a:close/>
              </a:path>
            </a:pathLst>
          </a:custGeom>
          <a:gradFill>
            <a:gsLst>
              <a:gs pos="87000">
                <a:srgbClr val="404040"/>
              </a:gs>
              <a:gs pos="39000">
                <a:schemeClr val="tx1"/>
              </a:gs>
              <a:gs pos="100000">
                <a:srgbClr val="C0C0C0"/>
              </a:gs>
            </a:gsLst>
            <a:lin ang="5400000" scaled="0"/>
          </a:gradFill>
          <a:ln w="9525">
            <a:noFill/>
            <a:round/>
            <a:headEnd/>
            <a:tailEnd/>
          </a:ln>
          <a:effectLst>
            <a:prstShdw prst="shdw17" dist="17961" dir="2700000">
              <a:schemeClr val="bg2">
                <a:gamma/>
                <a:shade val="60000"/>
                <a:invGamma/>
              </a:schemeClr>
            </a:prstShdw>
          </a:effectLst>
        </p:spPr>
        <p:txBody>
          <a:bodyPr/>
          <a:lstStyle/>
          <a:p>
            <a:pPr algn="ctr">
              <a:lnSpc>
                <a:spcPct val="90000"/>
              </a:lnSpc>
              <a:spcBef>
                <a:spcPct val="40000"/>
              </a:spcBef>
              <a:defRPr/>
            </a:pPr>
            <a:endParaRPr lang="fr-FR" sz="1920" b="1">
              <a:solidFill>
                <a:srgbClr val="000000"/>
              </a:solidFill>
            </a:endParaRPr>
          </a:p>
        </p:txBody>
      </p:sp>
      <p:sp>
        <p:nvSpPr>
          <p:cNvPr id="36" name="Freeform 20"/>
          <p:cNvSpPr>
            <a:spLocks/>
          </p:cNvSpPr>
          <p:nvPr/>
        </p:nvSpPr>
        <p:spPr bwMode="auto">
          <a:xfrm rot="19800000">
            <a:off x="6322757" y="4878995"/>
            <a:ext cx="75857" cy="154279"/>
          </a:xfrm>
          <a:custGeom>
            <a:avLst/>
            <a:gdLst>
              <a:gd name="T0" fmla="*/ 2147483647 w 68"/>
              <a:gd name="T1" fmla="*/ 0 h 159"/>
              <a:gd name="T2" fmla="*/ 2147483647 w 68"/>
              <a:gd name="T3" fmla="*/ 0 h 159"/>
              <a:gd name="T4" fmla="*/ 2147483647 w 68"/>
              <a:gd name="T5" fmla="*/ 2147483647 h 159"/>
              <a:gd name="T6" fmla="*/ 0 w 68"/>
              <a:gd name="T7" fmla="*/ 2147483647 h 159"/>
              <a:gd name="T8" fmla="*/ 2147483647 w 68"/>
              <a:gd name="T9" fmla="*/ 0 h 159"/>
              <a:gd name="T10" fmla="*/ 0 60000 65536"/>
              <a:gd name="T11" fmla="*/ 0 60000 65536"/>
              <a:gd name="T12" fmla="*/ 0 60000 65536"/>
              <a:gd name="T13" fmla="*/ 0 60000 65536"/>
              <a:gd name="T14" fmla="*/ 0 60000 65536"/>
              <a:gd name="T15" fmla="*/ 0 w 68"/>
              <a:gd name="T16" fmla="*/ 0 h 159"/>
              <a:gd name="T17" fmla="*/ 68 w 68"/>
              <a:gd name="T18" fmla="*/ 159 h 159"/>
            </a:gdLst>
            <a:ahLst/>
            <a:cxnLst>
              <a:cxn ang="T10">
                <a:pos x="T0" y="T1"/>
              </a:cxn>
              <a:cxn ang="T11">
                <a:pos x="T2" y="T3"/>
              </a:cxn>
              <a:cxn ang="T12">
                <a:pos x="T4" y="T5"/>
              </a:cxn>
              <a:cxn ang="T13">
                <a:pos x="T6" y="T7"/>
              </a:cxn>
              <a:cxn ang="T14">
                <a:pos x="T8" y="T9"/>
              </a:cxn>
            </a:cxnLst>
            <a:rect l="T15" t="T16" r="T17" b="T18"/>
            <a:pathLst>
              <a:path w="68" h="159">
                <a:moveTo>
                  <a:pt x="11" y="0"/>
                </a:moveTo>
                <a:lnTo>
                  <a:pt x="56" y="0"/>
                </a:lnTo>
                <a:lnTo>
                  <a:pt x="68" y="159"/>
                </a:lnTo>
                <a:lnTo>
                  <a:pt x="0" y="159"/>
                </a:lnTo>
                <a:lnTo>
                  <a:pt x="11" y="0"/>
                </a:lnTo>
                <a:close/>
              </a:path>
            </a:pathLst>
          </a:custGeom>
          <a:solidFill>
            <a:srgbClr val="A6A6A6"/>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sz="2160">
              <a:solidFill>
                <a:srgbClr val="000000"/>
              </a:solidFill>
            </a:endParaRPr>
          </a:p>
        </p:txBody>
      </p:sp>
      <p:sp>
        <p:nvSpPr>
          <p:cNvPr id="37" name="Rectangle 21"/>
          <p:cNvSpPr>
            <a:spLocks noChangeArrowheads="1"/>
          </p:cNvSpPr>
          <p:nvPr/>
        </p:nvSpPr>
        <p:spPr bwMode="auto">
          <a:xfrm>
            <a:off x="9091896" y="5737808"/>
            <a:ext cx="2447138" cy="284501"/>
          </a:xfrm>
          <a:prstGeom prst="rect">
            <a:avLst/>
          </a:prstGeom>
          <a:solidFill>
            <a:srgbClr val="A6A6A6"/>
          </a:solidFill>
          <a:ln w="28575" algn="ctr">
            <a:solidFill>
              <a:schemeClr val="bg1"/>
            </a:solidFill>
            <a:miter lim="800000"/>
            <a:headEnd/>
            <a:tailEnd/>
          </a:ln>
          <a:effectLst>
            <a:outerShdw dist="28398" dir="3806097" algn="ctr" rotWithShape="0">
              <a:srgbClr val="808080">
                <a:alpha val="50000"/>
              </a:srgbClr>
            </a:outerShdw>
          </a:effectLst>
        </p:spPr>
        <p:txBody>
          <a:bodyPr anchor="ctr"/>
          <a:lstStyle/>
          <a:p>
            <a:pPr algn="ctr">
              <a:lnSpc>
                <a:spcPct val="90000"/>
              </a:lnSpc>
              <a:spcBef>
                <a:spcPct val="40000"/>
              </a:spcBef>
              <a:defRPr/>
            </a:pPr>
            <a:endParaRPr lang="fr-FR" sz="2160" b="1">
              <a:solidFill>
                <a:srgbClr val="000000"/>
              </a:solidFill>
              <a:latin typeface="Calibri" pitchFamily="34" charset="0"/>
            </a:endParaRPr>
          </a:p>
        </p:txBody>
      </p:sp>
      <p:sp>
        <p:nvSpPr>
          <p:cNvPr id="38" name="Freeform 22"/>
          <p:cNvSpPr>
            <a:spLocks/>
          </p:cNvSpPr>
          <p:nvPr/>
        </p:nvSpPr>
        <p:spPr bwMode="auto">
          <a:xfrm>
            <a:off x="9091896" y="5507452"/>
            <a:ext cx="2447138" cy="164189"/>
          </a:xfrm>
          <a:custGeom>
            <a:avLst/>
            <a:gdLst/>
            <a:ahLst/>
            <a:cxnLst>
              <a:cxn ang="0">
                <a:pos x="0" y="168"/>
              </a:cxn>
              <a:cxn ang="0">
                <a:pos x="113" y="0"/>
              </a:cxn>
              <a:cxn ang="0">
                <a:pos x="1925" y="0"/>
              </a:cxn>
              <a:cxn ang="0">
                <a:pos x="2163" y="168"/>
              </a:cxn>
              <a:cxn ang="0">
                <a:pos x="0" y="168"/>
              </a:cxn>
            </a:cxnLst>
            <a:rect l="0" t="0" r="r" b="b"/>
            <a:pathLst>
              <a:path w="2163" h="168">
                <a:moveTo>
                  <a:pt x="0" y="168"/>
                </a:moveTo>
                <a:lnTo>
                  <a:pt x="113" y="0"/>
                </a:lnTo>
                <a:lnTo>
                  <a:pt x="1925" y="0"/>
                </a:lnTo>
                <a:lnTo>
                  <a:pt x="2163" y="168"/>
                </a:lnTo>
                <a:lnTo>
                  <a:pt x="0" y="168"/>
                </a:lnTo>
                <a:close/>
              </a:path>
            </a:pathLst>
          </a:custGeom>
          <a:gradFill>
            <a:gsLst>
              <a:gs pos="87000">
                <a:srgbClr val="404040"/>
              </a:gs>
              <a:gs pos="39000">
                <a:schemeClr val="tx1"/>
              </a:gs>
              <a:gs pos="100000">
                <a:srgbClr val="C0C0C0"/>
              </a:gs>
            </a:gsLst>
            <a:lin ang="5400000" scaled="0"/>
          </a:gradFill>
          <a:ln w="9525">
            <a:noFill/>
            <a:round/>
            <a:headEnd/>
            <a:tailEnd/>
          </a:ln>
          <a:effectLst>
            <a:prstShdw prst="shdw17" dist="17961" dir="2700000">
              <a:schemeClr val="bg2">
                <a:gamma/>
                <a:shade val="60000"/>
                <a:invGamma/>
              </a:schemeClr>
            </a:prstShdw>
          </a:effectLst>
        </p:spPr>
        <p:txBody>
          <a:bodyPr/>
          <a:lstStyle/>
          <a:p>
            <a:pPr algn="ctr">
              <a:lnSpc>
                <a:spcPct val="90000"/>
              </a:lnSpc>
              <a:spcBef>
                <a:spcPct val="40000"/>
              </a:spcBef>
              <a:defRPr/>
            </a:pPr>
            <a:endParaRPr lang="fr-FR" sz="1920" b="1">
              <a:solidFill>
                <a:srgbClr val="000000"/>
              </a:solidFill>
            </a:endParaRPr>
          </a:p>
        </p:txBody>
      </p:sp>
      <p:sp>
        <p:nvSpPr>
          <p:cNvPr id="39" name="Freeform 23"/>
          <p:cNvSpPr>
            <a:spLocks/>
          </p:cNvSpPr>
          <p:nvPr/>
        </p:nvSpPr>
        <p:spPr bwMode="auto">
          <a:xfrm>
            <a:off x="10270045" y="5519075"/>
            <a:ext cx="77506" cy="154279"/>
          </a:xfrm>
          <a:custGeom>
            <a:avLst/>
            <a:gdLst>
              <a:gd name="T0" fmla="*/ 2147483647 w 68"/>
              <a:gd name="T1" fmla="*/ 0 h 159"/>
              <a:gd name="T2" fmla="*/ 2147483647 w 68"/>
              <a:gd name="T3" fmla="*/ 0 h 159"/>
              <a:gd name="T4" fmla="*/ 2147483647 w 68"/>
              <a:gd name="T5" fmla="*/ 2147483647 h 159"/>
              <a:gd name="T6" fmla="*/ 0 w 68"/>
              <a:gd name="T7" fmla="*/ 2147483647 h 159"/>
              <a:gd name="T8" fmla="*/ 2147483647 w 68"/>
              <a:gd name="T9" fmla="*/ 0 h 159"/>
              <a:gd name="T10" fmla="*/ 0 60000 65536"/>
              <a:gd name="T11" fmla="*/ 0 60000 65536"/>
              <a:gd name="T12" fmla="*/ 0 60000 65536"/>
              <a:gd name="T13" fmla="*/ 0 60000 65536"/>
              <a:gd name="T14" fmla="*/ 0 60000 65536"/>
              <a:gd name="T15" fmla="*/ 0 w 68"/>
              <a:gd name="T16" fmla="*/ 0 h 159"/>
              <a:gd name="T17" fmla="*/ 68 w 68"/>
              <a:gd name="T18" fmla="*/ 159 h 159"/>
            </a:gdLst>
            <a:ahLst/>
            <a:cxnLst>
              <a:cxn ang="T10">
                <a:pos x="T0" y="T1"/>
              </a:cxn>
              <a:cxn ang="T11">
                <a:pos x="T2" y="T3"/>
              </a:cxn>
              <a:cxn ang="T12">
                <a:pos x="T4" y="T5"/>
              </a:cxn>
              <a:cxn ang="T13">
                <a:pos x="T6" y="T7"/>
              </a:cxn>
              <a:cxn ang="T14">
                <a:pos x="T8" y="T9"/>
              </a:cxn>
            </a:cxnLst>
            <a:rect l="T15" t="T16" r="T17" b="T18"/>
            <a:pathLst>
              <a:path w="68" h="159">
                <a:moveTo>
                  <a:pt x="11" y="0"/>
                </a:moveTo>
                <a:lnTo>
                  <a:pt x="56" y="0"/>
                </a:lnTo>
                <a:lnTo>
                  <a:pt x="68" y="159"/>
                </a:lnTo>
                <a:lnTo>
                  <a:pt x="0" y="159"/>
                </a:lnTo>
                <a:lnTo>
                  <a:pt x="11" y="0"/>
                </a:lnTo>
                <a:close/>
              </a:path>
            </a:pathLst>
          </a:custGeom>
          <a:solidFill>
            <a:srgbClr val="A6A6A6"/>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sz="2160">
              <a:solidFill>
                <a:srgbClr val="000000"/>
              </a:solidFill>
            </a:endParaRPr>
          </a:p>
        </p:txBody>
      </p:sp>
      <p:sp>
        <p:nvSpPr>
          <p:cNvPr id="40" name="Rectangle 17"/>
          <p:cNvSpPr>
            <a:spLocks noChangeArrowheads="1"/>
          </p:cNvSpPr>
          <p:nvPr/>
        </p:nvSpPr>
        <p:spPr bwMode="auto">
          <a:xfrm>
            <a:off x="2619969" y="2827674"/>
            <a:ext cx="1762401" cy="62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defTabSz="962026" eaLnBrk="0" hangingPunct="0"/>
            <a:r>
              <a:rPr lang="en-US" sz="2160" b="1" noProof="1">
                <a:solidFill>
                  <a:srgbClr val="C41D6B"/>
                </a:solidFill>
                <a:latin typeface="Calibri" pitchFamily="34" charset="0"/>
              </a:rPr>
              <a:t>Completeness</a:t>
            </a:r>
          </a:p>
          <a:p>
            <a:pPr algn="ctr" defTabSz="962026" eaLnBrk="0" hangingPunct="0"/>
            <a:endParaRPr lang="en-US" sz="1920" noProof="1">
              <a:solidFill>
                <a:srgbClr val="000000"/>
              </a:solidFill>
              <a:latin typeface="Calibri" pitchFamily="34" charset="0"/>
            </a:endParaRPr>
          </a:p>
        </p:txBody>
      </p:sp>
      <p:sp>
        <p:nvSpPr>
          <p:cNvPr id="41" name="Rectangle 17"/>
          <p:cNvSpPr>
            <a:spLocks noChangeArrowheads="1"/>
          </p:cNvSpPr>
          <p:nvPr/>
        </p:nvSpPr>
        <p:spPr bwMode="auto">
          <a:xfrm>
            <a:off x="4187608" y="3121884"/>
            <a:ext cx="1429686" cy="62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defTabSz="962026" eaLnBrk="0" hangingPunct="0"/>
            <a:r>
              <a:rPr lang="en-US" sz="2160" b="1" noProof="1">
                <a:solidFill>
                  <a:srgbClr val="C41D6B"/>
                </a:solidFill>
                <a:latin typeface="Calibri" pitchFamily="34" charset="0"/>
              </a:rPr>
              <a:t>Conciseness</a:t>
            </a:r>
          </a:p>
          <a:p>
            <a:pPr algn="ctr" defTabSz="962026" eaLnBrk="0" hangingPunct="0"/>
            <a:endParaRPr lang="en-US" sz="1920" noProof="1">
              <a:solidFill>
                <a:srgbClr val="C41D6B"/>
              </a:solidFill>
              <a:latin typeface="Calibri" pitchFamily="34" charset="0"/>
            </a:endParaRPr>
          </a:p>
        </p:txBody>
      </p:sp>
      <p:sp>
        <p:nvSpPr>
          <p:cNvPr id="42" name="Rectangle 17"/>
          <p:cNvSpPr>
            <a:spLocks noChangeArrowheads="1"/>
          </p:cNvSpPr>
          <p:nvPr/>
        </p:nvSpPr>
        <p:spPr bwMode="auto">
          <a:xfrm>
            <a:off x="5590658" y="3454676"/>
            <a:ext cx="1607620" cy="62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defTabSz="962026" eaLnBrk="0" hangingPunct="0"/>
            <a:r>
              <a:rPr lang="en-US" sz="2160" b="1" noProof="1">
                <a:solidFill>
                  <a:srgbClr val="C41D6B"/>
                </a:solidFill>
                <a:latin typeface="Calibri" pitchFamily="34" charset="0"/>
              </a:rPr>
              <a:t>Consideration</a:t>
            </a:r>
          </a:p>
          <a:p>
            <a:pPr algn="ctr" defTabSz="962026" eaLnBrk="0" hangingPunct="0"/>
            <a:endParaRPr lang="en-US" sz="2160" noProof="1">
              <a:solidFill>
                <a:srgbClr val="C41D6B"/>
              </a:solidFill>
              <a:latin typeface="Calibri" pitchFamily="34" charset="0"/>
            </a:endParaRPr>
          </a:p>
        </p:txBody>
      </p:sp>
      <p:sp>
        <p:nvSpPr>
          <p:cNvPr id="43" name="Rectangle 17"/>
          <p:cNvSpPr>
            <a:spLocks noChangeArrowheads="1"/>
          </p:cNvSpPr>
          <p:nvPr/>
        </p:nvSpPr>
        <p:spPr bwMode="auto">
          <a:xfrm>
            <a:off x="7020709" y="3888675"/>
            <a:ext cx="1385857" cy="62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defTabSz="962026" eaLnBrk="0" hangingPunct="0"/>
            <a:r>
              <a:rPr lang="en-US" sz="2160" b="1" noProof="1">
                <a:solidFill>
                  <a:srgbClr val="C41D6B"/>
                </a:solidFill>
                <a:latin typeface="Calibri" pitchFamily="34" charset="0"/>
              </a:rPr>
              <a:t>Correctness</a:t>
            </a:r>
          </a:p>
          <a:p>
            <a:pPr algn="ctr" defTabSz="962026" eaLnBrk="0" hangingPunct="0"/>
            <a:endParaRPr lang="en-US" sz="1920" noProof="1">
              <a:solidFill>
                <a:srgbClr val="C41D6B"/>
              </a:solidFill>
              <a:latin typeface="Calibri" pitchFamily="34" charset="0"/>
            </a:endParaRPr>
          </a:p>
        </p:txBody>
      </p:sp>
      <p:sp>
        <p:nvSpPr>
          <p:cNvPr id="44" name="Rectangle 17"/>
          <p:cNvSpPr>
            <a:spLocks noChangeArrowheads="1"/>
          </p:cNvSpPr>
          <p:nvPr/>
        </p:nvSpPr>
        <p:spPr bwMode="auto">
          <a:xfrm>
            <a:off x="8383327" y="4470411"/>
            <a:ext cx="1679138" cy="62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defTabSz="962026" eaLnBrk="0" hangingPunct="0"/>
            <a:r>
              <a:rPr lang="en-US" sz="2160" b="1" noProof="1">
                <a:solidFill>
                  <a:srgbClr val="C41D6B"/>
                </a:solidFill>
                <a:latin typeface="Calibri" pitchFamily="34" charset="0"/>
              </a:rPr>
              <a:t>Concreteness</a:t>
            </a:r>
          </a:p>
          <a:p>
            <a:pPr algn="ctr" defTabSz="962026" eaLnBrk="0" hangingPunct="0"/>
            <a:endParaRPr lang="en-US" sz="1920" noProof="1">
              <a:solidFill>
                <a:srgbClr val="C41D6B"/>
              </a:solidFill>
              <a:latin typeface="Calibri" pitchFamily="34" charset="0"/>
            </a:endParaRPr>
          </a:p>
        </p:txBody>
      </p:sp>
      <p:sp>
        <p:nvSpPr>
          <p:cNvPr id="45" name="Rectangle 17"/>
          <p:cNvSpPr>
            <a:spLocks noChangeArrowheads="1"/>
          </p:cNvSpPr>
          <p:nvPr/>
        </p:nvSpPr>
        <p:spPr bwMode="auto">
          <a:xfrm>
            <a:off x="10415926" y="4919730"/>
            <a:ext cx="1099896" cy="62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defTabSz="962026" eaLnBrk="0" hangingPunct="0"/>
            <a:r>
              <a:rPr lang="en-US" sz="2160" b="1" noProof="1">
                <a:solidFill>
                  <a:srgbClr val="C41D6B"/>
                </a:solidFill>
                <a:latin typeface="Calibri" pitchFamily="34" charset="0"/>
              </a:rPr>
              <a:t>Courtesy</a:t>
            </a:r>
          </a:p>
          <a:p>
            <a:pPr algn="ctr" defTabSz="962026" eaLnBrk="0" hangingPunct="0"/>
            <a:endParaRPr lang="en-US" sz="1920" noProof="1">
              <a:solidFill>
                <a:srgbClr val="C41D6B"/>
              </a:solidFill>
              <a:latin typeface="Calibri" pitchFamily="34" charset="0"/>
            </a:endParaRPr>
          </a:p>
        </p:txBody>
      </p:sp>
      <p:sp>
        <p:nvSpPr>
          <p:cNvPr id="46" name="Rectangle 17"/>
          <p:cNvSpPr>
            <a:spLocks noChangeArrowheads="1"/>
          </p:cNvSpPr>
          <p:nvPr/>
        </p:nvSpPr>
        <p:spPr bwMode="auto">
          <a:xfrm>
            <a:off x="1743558" y="2503196"/>
            <a:ext cx="1099896" cy="62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defTabSz="962026" eaLnBrk="0" hangingPunct="0"/>
            <a:r>
              <a:rPr lang="en-US" sz="2160" b="1" noProof="1">
                <a:solidFill>
                  <a:srgbClr val="C41D6B"/>
                </a:solidFill>
                <a:latin typeface="Calibri" pitchFamily="34" charset="0"/>
              </a:rPr>
              <a:t>Clarity</a:t>
            </a:r>
            <a:endParaRPr lang="el-GR" sz="2160" b="1" noProof="1">
              <a:solidFill>
                <a:srgbClr val="C41D6B"/>
              </a:solidFill>
              <a:latin typeface="Calibri" pitchFamily="34" charset="0"/>
            </a:endParaRPr>
          </a:p>
          <a:p>
            <a:pPr algn="ctr" defTabSz="962026" eaLnBrk="0" hangingPunct="0"/>
            <a:endParaRPr lang="en-US" sz="2160" b="1" noProof="1">
              <a:solidFill>
                <a:srgbClr val="C41D6B"/>
              </a:solidFill>
              <a:latin typeface="Calibri" pitchFamily="34" charset="0"/>
            </a:endParaRPr>
          </a:p>
          <a:p>
            <a:pPr algn="ctr" defTabSz="962026" eaLnBrk="0" hangingPunct="0"/>
            <a:endParaRPr lang="en-US" sz="1920" noProof="1">
              <a:solidFill>
                <a:srgbClr val="000000"/>
              </a:solidFill>
              <a:latin typeface="Calibri" pitchFamily="34" charset="0"/>
            </a:endParaRPr>
          </a:p>
        </p:txBody>
      </p:sp>
    </p:spTree>
    <p:extLst>
      <p:ext uri="{BB962C8B-B14F-4D97-AF65-F5344CB8AC3E}">
        <p14:creationId xmlns:p14="http://schemas.microsoft.com/office/powerpoint/2010/main" val="3221078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cla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477" y="3226373"/>
            <a:ext cx="4726255" cy="3148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Θέση αριθμού διαφάνειας 9"/>
          <p:cNvSpPr>
            <a:spLocks noGrp="1"/>
          </p:cNvSpPr>
          <p:nvPr>
            <p:ph type="sldNum" sz="quarter" idx="12"/>
          </p:nvPr>
        </p:nvSpPr>
        <p:spPr>
          <a:xfrm>
            <a:off x="10453957" y="6300678"/>
            <a:ext cx="779790" cy="365125"/>
          </a:xfrm>
        </p:spPr>
        <p:txBody>
          <a:bodyPr/>
          <a:lstStyle/>
          <a:p>
            <a:pPr algn="r" defTabSz="855878" eaLnBrk="1" hangingPunct="1">
              <a:defRPr/>
            </a:pPr>
            <a:fld id="{FDB018D4-E814-4800-99B7-C83872422745}" type="slidenum">
              <a:rPr lang="el-GR" sz="1080" b="0">
                <a:solidFill>
                  <a:prstClr val="black">
                    <a:tint val="75000"/>
                  </a:prstClr>
                </a:solidFill>
                <a:latin typeface="Calibri"/>
              </a:rPr>
              <a:pPr algn="r" defTabSz="855878" eaLnBrk="1" hangingPunct="1">
                <a:defRPr/>
              </a:pPr>
              <a:t>16</a:t>
            </a:fld>
            <a:endParaRPr lang="el-GR" sz="1080" b="0">
              <a:solidFill>
                <a:prstClr val="black">
                  <a:tint val="75000"/>
                </a:prstClr>
              </a:solidFill>
              <a:latin typeface="Calibri"/>
            </a:endParaRPr>
          </a:p>
        </p:txBody>
      </p:sp>
      <p:sp>
        <p:nvSpPr>
          <p:cNvPr id="59" name="AutoShape 4" descr="Image result for communication in writing"/>
          <p:cNvSpPr>
            <a:spLocks noChangeAspect="1" noChangeArrowheads="1"/>
          </p:cNvSpPr>
          <p:nvPr/>
        </p:nvSpPr>
        <p:spPr bwMode="auto">
          <a:xfrm>
            <a:off x="1581912" y="-665730"/>
            <a:ext cx="1194816" cy="1476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defTabSz="855878">
              <a:defRPr/>
            </a:pPr>
            <a:endParaRPr lang="el-GR" sz="1685">
              <a:solidFill>
                <a:prstClr val="black"/>
              </a:solidFill>
              <a:latin typeface="Calibri"/>
            </a:endParaRPr>
          </a:p>
        </p:txBody>
      </p:sp>
      <p:sp>
        <p:nvSpPr>
          <p:cNvPr id="23" name="Θέση περιεχομένου 2"/>
          <p:cNvSpPr txBox="1">
            <a:spLocks/>
          </p:cNvSpPr>
          <p:nvPr/>
        </p:nvSpPr>
        <p:spPr>
          <a:xfrm>
            <a:off x="1762369" y="1094118"/>
            <a:ext cx="9471377" cy="602152"/>
          </a:xfrm>
          <a:prstGeom prst="rect">
            <a:avLst/>
          </a:prstGeom>
          <a:effectLst>
            <a:outerShdw blurRad="50800" dist="50800" dir="5400000" algn="ctr" rotWithShape="0">
              <a:schemeClr val="bg1">
                <a:lumMod val="95000"/>
              </a:schemeClr>
            </a:outerShdw>
          </a:effectLst>
        </p:spPr>
        <p:txBody>
          <a:bodyPr vert="horz" lIns="109728" tIns="54864" rIns="109728" bIns="54864"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2886" lvl="1" indent="0" defTabSz="822960">
              <a:lnSpc>
                <a:spcPct val="150000"/>
              </a:lnSpc>
              <a:spcBef>
                <a:spcPts val="450"/>
              </a:spcBef>
              <a:buFont typeface="Arial" panose="020B0604020202020204" pitchFamily="34" charset="0"/>
              <a:buNone/>
              <a:defRPr/>
            </a:pPr>
            <a:r>
              <a:rPr lang="el-GR" sz="2520" b="1" dirty="0">
                <a:solidFill>
                  <a:srgbClr val="5B9BD5">
                    <a:lumMod val="75000"/>
                  </a:srgbClr>
                </a:solidFill>
                <a:latin typeface="Arial Narrow" panose="020B0606020202030204" pitchFamily="34" charset="0"/>
              </a:rPr>
              <a:t>Οι Επτά Αρχές της Αποτελεσματικής Επικοινωνίας</a:t>
            </a:r>
            <a:endParaRPr lang="en-US" sz="2520" b="1" dirty="0">
              <a:solidFill>
                <a:srgbClr val="5B9BD5">
                  <a:lumMod val="75000"/>
                </a:srgbClr>
              </a:solidFill>
              <a:latin typeface="Arial Narrow" panose="020B0606020202030204" pitchFamily="34" charset="0"/>
            </a:endParaRPr>
          </a:p>
        </p:txBody>
      </p:sp>
      <p:sp>
        <p:nvSpPr>
          <p:cNvPr id="46" name="Rectangle 17"/>
          <p:cNvSpPr>
            <a:spLocks noChangeArrowheads="1"/>
          </p:cNvSpPr>
          <p:nvPr/>
        </p:nvSpPr>
        <p:spPr bwMode="auto">
          <a:xfrm>
            <a:off x="2093648" y="1898973"/>
            <a:ext cx="7831342" cy="98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defTabSz="962026" eaLnBrk="0" hangingPunct="0"/>
            <a:r>
              <a:rPr lang="el-GR" sz="2640" b="1" noProof="1">
                <a:solidFill>
                  <a:srgbClr val="C41D6B"/>
                </a:solidFill>
                <a:latin typeface="Arial Narrow" panose="020B0606020202030204" pitchFamily="34" charset="0"/>
              </a:rPr>
              <a:t>Καθαρότητα - </a:t>
            </a:r>
            <a:r>
              <a:rPr lang="en-US" sz="2640" b="1" noProof="1">
                <a:solidFill>
                  <a:srgbClr val="C41D6B"/>
                </a:solidFill>
                <a:latin typeface="Arial Narrow" panose="020B0606020202030204" pitchFamily="34" charset="0"/>
              </a:rPr>
              <a:t>Clarity</a:t>
            </a:r>
          </a:p>
          <a:p>
            <a:pPr defTabSz="962026" eaLnBrk="0" hangingPunct="0"/>
            <a:r>
              <a:rPr lang="el-GR" sz="2160" noProof="1">
                <a:solidFill>
                  <a:srgbClr val="000000"/>
                </a:solidFill>
                <a:latin typeface="Arial Narrow" panose="020B0606020202030204" pitchFamily="34" charset="0"/>
              </a:rPr>
              <a:t>Έμφαση σε ένα συγκεκριμένο ζήτημα/μήνυμα κάθε φορά</a:t>
            </a:r>
            <a:endParaRPr lang="en-US" sz="2160" noProof="1">
              <a:solidFill>
                <a:srgbClr val="000000"/>
              </a:solidFill>
              <a:latin typeface="Arial Narrow" panose="020B0606020202030204" pitchFamily="34" charset="0"/>
            </a:endParaRPr>
          </a:p>
          <a:p>
            <a:pPr defTabSz="962026" eaLnBrk="0" hangingPunct="0"/>
            <a:endParaRPr lang="en-US" sz="2160" noProof="1">
              <a:solidFill>
                <a:srgbClr val="000000"/>
              </a:solidFill>
              <a:latin typeface="Arial Narrow" panose="020B0606020202030204" pitchFamily="34" charset="0"/>
            </a:endParaRPr>
          </a:p>
          <a:p>
            <a:pPr defTabSz="962026" eaLnBrk="0" hangingPunct="0"/>
            <a:r>
              <a:rPr lang="el-GR" sz="2160" b="1" noProof="1">
                <a:solidFill>
                  <a:srgbClr val="000000"/>
                </a:solidFill>
                <a:effectLst>
                  <a:outerShdw blurRad="38100" dist="38100" dir="2700000" algn="tl">
                    <a:srgbClr val="000000">
                      <a:alpha val="43137"/>
                    </a:srgbClr>
                  </a:outerShdw>
                </a:effectLst>
                <a:latin typeface="Arial Narrow" panose="020B0606020202030204" pitchFamily="34" charset="0"/>
              </a:rPr>
              <a:t>Η Σαφήνεια</a:t>
            </a:r>
            <a:r>
              <a:rPr lang="en-US" sz="2160" noProof="1">
                <a:solidFill>
                  <a:srgbClr val="000000"/>
                </a:solidFill>
                <a:latin typeface="Arial Narrow" panose="020B0606020202030204" pitchFamily="34" charset="0"/>
              </a:rPr>
              <a:t> </a:t>
            </a:r>
            <a:r>
              <a:rPr lang="el-GR" sz="2160" noProof="1">
                <a:solidFill>
                  <a:srgbClr val="000000"/>
                </a:solidFill>
                <a:latin typeface="Arial Narrow" panose="020B0606020202030204" pitchFamily="34" charset="0"/>
              </a:rPr>
              <a:t>στην επικοινωνία</a:t>
            </a:r>
            <a:r>
              <a:rPr lang="en-US" sz="2160" noProof="1">
                <a:solidFill>
                  <a:srgbClr val="000000"/>
                </a:solidFill>
                <a:latin typeface="Arial Narrow" panose="020B0606020202030204" pitchFamily="34" charset="0"/>
              </a:rPr>
              <a:t>: </a:t>
            </a:r>
          </a:p>
          <a:p>
            <a:pPr defTabSz="962026" eaLnBrk="0" hangingPunct="0"/>
            <a:endParaRPr lang="en-US" sz="1200" noProof="1">
              <a:solidFill>
                <a:srgbClr val="000000"/>
              </a:solidFill>
              <a:latin typeface="Arial Narrow" panose="020B0606020202030204" pitchFamily="34" charset="0"/>
            </a:endParaRPr>
          </a:p>
          <a:p>
            <a:pPr marL="342900" indent="-342900" defTabSz="962026" eaLnBrk="0" hangingPunct="0">
              <a:buFont typeface="Wingdings" panose="05000000000000000000" pitchFamily="2" charset="2"/>
              <a:buChar char="ü"/>
            </a:pPr>
            <a:r>
              <a:rPr lang="el-GR" sz="2160" noProof="1">
                <a:solidFill>
                  <a:srgbClr val="000000"/>
                </a:solidFill>
                <a:latin typeface="Arial Narrow" panose="020B0606020202030204" pitchFamily="34" charset="0"/>
              </a:rPr>
              <a:t>Κάνει ευκολότερη την κατανόηση</a:t>
            </a:r>
            <a:endParaRPr lang="en-US" sz="2160" noProof="1">
              <a:solidFill>
                <a:srgbClr val="000000"/>
              </a:solidFill>
              <a:latin typeface="Arial Narrow" panose="020B0606020202030204" pitchFamily="34" charset="0"/>
            </a:endParaRPr>
          </a:p>
          <a:p>
            <a:pPr marL="342900" indent="-342900" defTabSz="962026" eaLnBrk="0" hangingPunct="0">
              <a:buFont typeface="Wingdings" panose="05000000000000000000" pitchFamily="2" charset="2"/>
              <a:buChar char="ü"/>
            </a:pPr>
            <a:r>
              <a:rPr lang="el-GR" sz="2160" noProof="1">
                <a:solidFill>
                  <a:srgbClr val="000000"/>
                </a:solidFill>
                <a:latin typeface="Arial Narrow" panose="020B0606020202030204" pitchFamily="34" charset="0"/>
              </a:rPr>
              <a:t>Ενδυναμώνει το νόημα του μηνύματος</a:t>
            </a:r>
            <a:endParaRPr lang="en-US" sz="2160" noProof="1">
              <a:solidFill>
                <a:srgbClr val="000000"/>
              </a:solidFill>
              <a:latin typeface="Arial Narrow" panose="020B0606020202030204" pitchFamily="34" charset="0"/>
            </a:endParaRPr>
          </a:p>
          <a:p>
            <a:pPr marL="342900" indent="-342900" defTabSz="962026" eaLnBrk="0" hangingPunct="0">
              <a:buFont typeface="Wingdings" panose="05000000000000000000" pitchFamily="2" charset="2"/>
              <a:buChar char="ü"/>
            </a:pPr>
            <a:r>
              <a:rPr lang="el-GR" sz="2160" noProof="1">
                <a:solidFill>
                  <a:srgbClr val="000000"/>
                </a:solidFill>
                <a:latin typeface="Arial Narrow" panose="020B0606020202030204" pitchFamily="34" charset="0"/>
              </a:rPr>
              <a:t>Βοηθά στη χρήση το κατάλληλων και </a:t>
            </a:r>
          </a:p>
          <a:p>
            <a:pPr defTabSz="962026" eaLnBrk="0" hangingPunct="0"/>
            <a:r>
              <a:rPr lang="el-GR" sz="2160" noProof="1">
                <a:solidFill>
                  <a:srgbClr val="000000"/>
                </a:solidFill>
                <a:latin typeface="Arial Narrow" panose="020B0606020202030204" pitchFamily="34" charset="0"/>
              </a:rPr>
              <a:t>      συγκεκριμένων λέξεων</a:t>
            </a:r>
            <a:endParaRPr lang="en-US" sz="2160" noProof="1">
              <a:solidFill>
                <a:srgbClr val="000000"/>
              </a:solidFill>
              <a:latin typeface="Arial Narrow" panose="020B0606020202030204" pitchFamily="34" charset="0"/>
            </a:endParaRPr>
          </a:p>
        </p:txBody>
      </p:sp>
    </p:spTree>
    <p:extLst>
      <p:ext uri="{BB962C8B-B14F-4D97-AF65-F5344CB8AC3E}">
        <p14:creationId xmlns:p14="http://schemas.microsoft.com/office/powerpoint/2010/main" val="137755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 result for Complete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580" y="3517256"/>
            <a:ext cx="6345166" cy="2642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Θέση αριθμού διαφάνειας 9"/>
          <p:cNvSpPr>
            <a:spLocks noGrp="1"/>
          </p:cNvSpPr>
          <p:nvPr>
            <p:ph type="sldNum" sz="quarter" idx="12"/>
          </p:nvPr>
        </p:nvSpPr>
        <p:spPr>
          <a:xfrm>
            <a:off x="10453957" y="6300678"/>
            <a:ext cx="779790" cy="365125"/>
          </a:xfrm>
        </p:spPr>
        <p:txBody>
          <a:bodyPr/>
          <a:lstStyle/>
          <a:p>
            <a:pPr algn="r" defTabSz="855878" eaLnBrk="1" hangingPunct="1">
              <a:defRPr/>
            </a:pPr>
            <a:fld id="{FDB018D4-E814-4800-99B7-C83872422745}" type="slidenum">
              <a:rPr lang="el-GR" sz="1080" b="0">
                <a:solidFill>
                  <a:prstClr val="black">
                    <a:tint val="75000"/>
                  </a:prstClr>
                </a:solidFill>
                <a:latin typeface="Calibri"/>
              </a:rPr>
              <a:pPr algn="r" defTabSz="855878" eaLnBrk="1" hangingPunct="1">
                <a:defRPr/>
              </a:pPr>
              <a:t>17</a:t>
            </a:fld>
            <a:endParaRPr lang="el-GR" sz="1080" b="0">
              <a:solidFill>
                <a:prstClr val="black">
                  <a:tint val="75000"/>
                </a:prstClr>
              </a:solidFill>
              <a:latin typeface="Calibri"/>
            </a:endParaRPr>
          </a:p>
        </p:txBody>
      </p:sp>
      <p:sp>
        <p:nvSpPr>
          <p:cNvPr id="59" name="AutoShape 4" descr="Image result for communication in writing"/>
          <p:cNvSpPr>
            <a:spLocks noChangeAspect="1" noChangeArrowheads="1"/>
          </p:cNvSpPr>
          <p:nvPr/>
        </p:nvSpPr>
        <p:spPr bwMode="auto">
          <a:xfrm>
            <a:off x="1581912" y="-665730"/>
            <a:ext cx="1194816" cy="1476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defTabSz="855878">
              <a:defRPr/>
            </a:pPr>
            <a:endParaRPr lang="el-GR" sz="1685">
              <a:solidFill>
                <a:prstClr val="black"/>
              </a:solidFill>
              <a:latin typeface="Calibri"/>
            </a:endParaRPr>
          </a:p>
        </p:txBody>
      </p:sp>
      <p:sp>
        <p:nvSpPr>
          <p:cNvPr id="23" name="Θέση περιεχομένου 2"/>
          <p:cNvSpPr txBox="1">
            <a:spLocks/>
          </p:cNvSpPr>
          <p:nvPr/>
        </p:nvSpPr>
        <p:spPr>
          <a:xfrm>
            <a:off x="1762369" y="1094118"/>
            <a:ext cx="9471377" cy="602152"/>
          </a:xfrm>
          <a:prstGeom prst="rect">
            <a:avLst/>
          </a:prstGeom>
          <a:effectLst>
            <a:outerShdw blurRad="50800" dist="50800" dir="5400000" algn="ctr" rotWithShape="0">
              <a:schemeClr val="bg1">
                <a:lumMod val="95000"/>
              </a:schemeClr>
            </a:outerShdw>
          </a:effectLst>
        </p:spPr>
        <p:txBody>
          <a:bodyPr vert="horz" lIns="109728" tIns="54864" rIns="109728" bIns="54864"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2886" lvl="1" indent="0" defTabSz="822960">
              <a:lnSpc>
                <a:spcPct val="150000"/>
              </a:lnSpc>
              <a:spcBef>
                <a:spcPts val="450"/>
              </a:spcBef>
              <a:buFont typeface="Arial" panose="020B0604020202020204" pitchFamily="34" charset="0"/>
              <a:buNone/>
              <a:defRPr/>
            </a:pPr>
            <a:r>
              <a:rPr lang="el-GR" sz="2520" b="1" dirty="0">
                <a:solidFill>
                  <a:srgbClr val="5B9BD5">
                    <a:lumMod val="75000"/>
                  </a:srgbClr>
                </a:solidFill>
                <a:latin typeface="Arial Narrow" panose="020B0606020202030204" pitchFamily="34" charset="0"/>
              </a:rPr>
              <a:t>Οι Επτά Αρχές της Αποτελεσματικής Επικοινωνίας</a:t>
            </a:r>
            <a:endParaRPr lang="en-US" sz="2520" b="1" dirty="0">
              <a:solidFill>
                <a:srgbClr val="5B9BD5">
                  <a:lumMod val="75000"/>
                </a:srgbClr>
              </a:solidFill>
              <a:latin typeface="Arial Narrow" panose="020B0606020202030204" pitchFamily="34" charset="0"/>
            </a:endParaRPr>
          </a:p>
        </p:txBody>
      </p:sp>
      <p:sp>
        <p:nvSpPr>
          <p:cNvPr id="46" name="Rectangle 17"/>
          <p:cNvSpPr>
            <a:spLocks noChangeArrowheads="1"/>
          </p:cNvSpPr>
          <p:nvPr/>
        </p:nvSpPr>
        <p:spPr bwMode="auto">
          <a:xfrm>
            <a:off x="2093648" y="1898971"/>
            <a:ext cx="7831342" cy="22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defTabSz="962026" eaLnBrk="0" hangingPunct="0"/>
            <a:r>
              <a:rPr lang="el-GR" sz="2640" b="1" noProof="1">
                <a:solidFill>
                  <a:srgbClr val="C41D6B"/>
                </a:solidFill>
                <a:latin typeface="Arial Narrow" panose="020B0606020202030204" pitchFamily="34" charset="0"/>
              </a:rPr>
              <a:t>Πληρότητα - </a:t>
            </a:r>
            <a:r>
              <a:rPr lang="en-US" sz="2640" b="1" noProof="1">
                <a:solidFill>
                  <a:srgbClr val="C41D6B"/>
                </a:solidFill>
                <a:latin typeface="Arial Narrow" panose="020B0606020202030204" pitchFamily="34" charset="0"/>
              </a:rPr>
              <a:t>Completeness</a:t>
            </a:r>
          </a:p>
          <a:p>
            <a:pPr defTabSz="962026" eaLnBrk="0" hangingPunct="0"/>
            <a:r>
              <a:rPr lang="el-GR" sz="2400" b="1" noProof="1">
                <a:solidFill>
                  <a:srgbClr val="000000"/>
                </a:solidFill>
                <a:latin typeface="Arial Narrow" panose="020B0606020202030204" pitchFamily="34" charset="0"/>
              </a:rPr>
              <a:t>Το μήνυμα πρέπει να είναι πλήρες</a:t>
            </a:r>
            <a:r>
              <a:rPr lang="en-US" sz="2400" noProof="1">
                <a:solidFill>
                  <a:srgbClr val="000000"/>
                </a:solidFill>
                <a:latin typeface="Arial Narrow" panose="020B0606020202030204" pitchFamily="34" charset="0"/>
              </a:rPr>
              <a:t>!</a:t>
            </a:r>
          </a:p>
          <a:p>
            <a:pPr defTabSz="962026" eaLnBrk="0" hangingPunct="0"/>
            <a:r>
              <a:rPr lang="el-GR" sz="2400" noProof="1">
                <a:solidFill>
                  <a:srgbClr val="000000"/>
                </a:solidFill>
                <a:latin typeface="Arial Narrow" panose="020B0606020202030204" pitchFamily="34" charset="0"/>
              </a:rPr>
              <a:t>Ο αποστολέας θα πρέπει να επικοινωνεί όλα τα γεγονότα και τα νούμερα που σχετίζονται με το μήνυμα</a:t>
            </a:r>
            <a:r>
              <a:rPr lang="en-US" sz="2400" noProof="1">
                <a:solidFill>
                  <a:srgbClr val="000000"/>
                </a:solidFill>
                <a:latin typeface="Arial Narrow" panose="020B0606020202030204" pitchFamily="34" charset="0"/>
              </a:rPr>
              <a:t>!</a:t>
            </a:r>
          </a:p>
          <a:p>
            <a:pPr defTabSz="962026" eaLnBrk="0" hangingPunct="0"/>
            <a:endParaRPr lang="en-US" sz="2160" noProof="1">
              <a:solidFill>
                <a:srgbClr val="000000"/>
              </a:solidFill>
              <a:latin typeface="Arial Narrow" panose="020B0606020202030204" pitchFamily="34" charset="0"/>
            </a:endParaRPr>
          </a:p>
        </p:txBody>
      </p:sp>
    </p:spTree>
    <p:extLst>
      <p:ext uri="{BB962C8B-B14F-4D97-AF65-F5344CB8AC3E}">
        <p14:creationId xmlns:p14="http://schemas.microsoft.com/office/powerpoint/2010/main" val="2752968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αριθμού διαφάνειας 9"/>
          <p:cNvSpPr>
            <a:spLocks noGrp="1"/>
          </p:cNvSpPr>
          <p:nvPr>
            <p:ph type="sldNum" sz="quarter" idx="12"/>
          </p:nvPr>
        </p:nvSpPr>
        <p:spPr>
          <a:xfrm>
            <a:off x="10453957" y="6300678"/>
            <a:ext cx="779790" cy="365125"/>
          </a:xfrm>
        </p:spPr>
        <p:txBody>
          <a:bodyPr/>
          <a:lstStyle/>
          <a:p>
            <a:pPr algn="r" defTabSz="855878" eaLnBrk="1" hangingPunct="1">
              <a:defRPr/>
            </a:pPr>
            <a:fld id="{FDB018D4-E814-4800-99B7-C83872422745}" type="slidenum">
              <a:rPr lang="el-GR" sz="1080" b="0">
                <a:solidFill>
                  <a:prstClr val="black">
                    <a:tint val="75000"/>
                  </a:prstClr>
                </a:solidFill>
                <a:latin typeface="Calibri"/>
              </a:rPr>
              <a:pPr algn="r" defTabSz="855878" eaLnBrk="1" hangingPunct="1">
                <a:defRPr/>
              </a:pPr>
              <a:t>18</a:t>
            </a:fld>
            <a:endParaRPr lang="el-GR" sz="1080" b="0">
              <a:solidFill>
                <a:prstClr val="black">
                  <a:tint val="75000"/>
                </a:prstClr>
              </a:solidFill>
              <a:latin typeface="Calibri"/>
            </a:endParaRPr>
          </a:p>
        </p:txBody>
      </p:sp>
      <p:sp>
        <p:nvSpPr>
          <p:cNvPr id="59" name="AutoShape 4" descr="Image result for communication in writing"/>
          <p:cNvSpPr>
            <a:spLocks noChangeAspect="1" noChangeArrowheads="1"/>
          </p:cNvSpPr>
          <p:nvPr/>
        </p:nvSpPr>
        <p:spPr bwMode="auto">
          <a:xfrm>
            <a:off x="1581912" y="-665730"/>
            <a:ext cx="1194816" cy="1476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defTabSz="855878">
              <a:defRPr/>
            </a:pPr>
            <a:endParaRPr lang="el-GR" sz="1685">
              <a:solidFill>
                <a:prstClr val="black"/>
              </a:solidFill>
              <a:latin typeface="Calibri"/>
            </a:endParaRPr>
          </a:p>
        </p:txBody>
      </p:sp>
      <p:sp>
        <p:nvSpPr>
          <p:cNvPr id="23" name="Θέση περιεχομένου 2"/>
          <p:cNvSpPr txBox="1">
            <a:spLocks/>
          </p:cNvSpPr>
          <p:nvPr/>
        </p:nvSpPr>
        <p:spPr>
          <a:xfrm>
            <a:off x="1762369" y="1094118"/>
            <a:ext cx="9471377" cy="602152"/>
          </a:xfrm>
          <a:prstGeom prst="rect">
            <a:avLst/>
          </a:prstGeom>
          <a:effectLst>
            <a:outerShdw blurRad="50800" dist="50800" dir="5400000" algn="ctr" rotWithShape="0">
              <a:schemeClr val="bg1">
                <a:lumMod val="95000"/>
              </a:schemeClr>
            </a:outerShdw>
          </a:effectLst>
        </p:spPr>
        <p:txBody>
          <a:bodyPr vert="horz" lIns="109728" tIns="54864" rIns="109728" bIns="54864"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2886" lvl="1" indent="0" defTabSz="822960">
              <a:lnSpc>
                <a:spcPct val="150000"/>
              </a:lnSpc>
              <a:spcBef>
                <a:spcPts val="450"/>
              </a:spcBef>
              <a:buFont typeface="Arial" panose="020B0604020202020204" pitchFamily="34" charset="0"/>
              <a:buNone/>
              <a:defRPr/>
            </a:pPr>
            <a:r>
              <a:rPr lang="el-GR" sz="2520" b="1" dirty="0">
                <a:solidFill>
                  <a:srgbClr val="5B9BD5">
                    <a:lumMod val="75000"/>
                  </a:srgbClr>
                </a:solidFill>
                <a:latin typeface="Arial Narrow" panose="020B0606020202030204" pitchFamily="34" charset="0"/>
              </a:rPr>
              <a:t>Οι Επτά Αρχές της Αποτελεσματικής Επικοινωνίας</a:t>
            </a:r>
            <a:endParaRPr lang="en-US" sz="2520" b="1" dirty="0">
              <a:solidFill>
                <a:srgbClr val="5B9BD5">
                  <a:lumMod val="75000"/>
                </a:srgbClr>
              </a:solidFill>
              <a:latin typeface="Arial Narrow" panose="020B0606020202030204" pitchFamily="34" charset="0"/>
            </a:endParaRPr>
          </a:p>
        </p:txBody>
      </p:sp>
      <p:sp>
        <p:nvSpPr>
          <p:cNvPr id="46" name="Rectangle 17"/>
          <p:cNvSpPr>
            <a:spLocks noChangeArrowheads="1"/>
          </p:cNvSpPr>
          <p:nvPr/>
        </p:nvSpPr>
        <p:spPr bwMode="auto">
          <a:xfrm>
            <a:off x="2093648" y="1898971"/>
            <a:ext cx="7831342" cy="22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defTabSz="962026" eaLnBrk="0" hangingPunct="0"/>
            <a:r>
              <a:rPr lang="el-GR" sz="2640" b="1" noProof="1">
                <a:solidFill>
                  <a:srgbClr val="C41D6B"/>
                </a:solidFill>
                <a:latin typeface="Arial Narrow" panose="020B0606020202030204" pitchFamily="34" charset="0"/>
              </a:rPr>
              <a:t>Περιεκτικότητα - </a:t>
            </a:r>
            <a:r>
              <a:rPr lang="en-US" sz="2640" b="1" noProof="1">
                <a:solidFill>
                  <a:srgbClr val="C41D6B"/>
                </a:solidFill>
                <a:latin typeface="Arial Narrow" panose="020B0606020202030204" pitchFamily="34" charset="0"/>
              </a:rPr>
              <a:t>Conciseness</a:t>
            </a:r>
          </a:p>
          <a:p>
            <a:pPr defTabSz="962026" eaLnBrk="0" hangingPunct="0"/>
            <a:r>
              <a:rPr lang="el-GR" sz="2400" noProof="1">
                <a:solidFill>
                  <a:srgbClr val="000000"/>
                </a:solidFill>
                <a:latin typeface="Arial Narrow" panose="020B0606020202030204" pitchFamily="34" charset="0"/>
              </a:rPr>
              <a:t>Επικοινώνησε το μήνυμά σου με τις </a:t>
            </a:r>
            <a:r>
              <a:rPr lang="el-GR" sz="2400" b="1" noProof="1">
                <a:solidFill>
                  <a:srgbClr val="000000"/>
                </a:solidFill>
                <a:latin typeface="Arial Narrow" panose="020B0606020202030204" pitchFamily="34" charset="0"/>
              </a:rPr>
              <a:t>λιγότερες</a:t>
            </a:r>
            <a:r>
              <a:rPr lang="el-GR" sz="2400" noProof="1">
                <a:solidFill>
                  <a:srgbClr val="000000"/>
                </a:solidFill>
                <a:latin typeface="Arial Narrow" panose="020B0606020202030204" pitchFamily="34" charset="0"/>
              </a:rPr>
              <a:t> </a:t>
            </a:r>
            <a:r>
              <a:rPr lang="el-GR" sz="2400" b="1" noProof="1">
                <a:solidFill>
                  <a:srgbClr val="000000"/>
                </a:solidFill>
                <a:latin typeface="Arial Narrow" panose="020B0606020202030204" pitchFamily="34" charset="0"/>
              </a:rPr>
              <a:t>δυνατές λέξεις</a:t>
            </a:r>
            <a:r>
              <a:rPr lang="en-US" sz="2400" noProof="1">
                <a:solidFill>
                  <a:srgbClr val="000000"/>
                </a:solidFill>
                <a:latin typeface="Arial Narrow" panose="020B0606020202030204" pitchFamily="34" charset="0"/>
              </a:rPr>
              <a:t>!</a:t>
            </a:r>
          </a:p>
          <a:p>
            <a:pPr defTabSz="962026" eaLnBrk="0" hangingPunct="0"/>
            <a:endParaRPr lang="en-US" sz="2160" b="1" noProof="1">
              <a:solidFill>
                <a:srgbClr val="000000"/>
              </a:solidFill>
              <a:effectLst>
                <a:outerShdw blurRad="38100" dist="38100" dir="2700000" algn="tl">
                  <a:srgbClr val="000000">
                    <a:alpha val="43137"/>
                  </a:srgbClr>
                </a:outerShdw>
              </a:effectLst>
              <a:latin typeface="Arial Narrow" panose="020B0606020202030204" pitchFamily="34" charset="0"/>
            </a:endParaRPr>
          </a:p>
          <a:p>
            <a:pPr defTabSz="962026" eaLnBrk="0" hangingPunct="0"/>
            <a:r>
              <a:rPr lang="el-GR" sz="2160" b="1" noProof="1">
                <a:solidFill>
                  <a:srgbClr val="000000"/>
                </a:solidFill>
                <a:effectLst>
                  <a:outerShdw blurRad="38100" dist="38100" dir="2700000" algn="tl">
                    <a:srgbClr val="000000">
                      <a:alpha val="43137"/>
                    </a:srgbClr>
                  </a:outerShdw>
                </a:effectLst>
                <a:latin typeface="Arial Narrow" panose="020B0606020202030204" pitchFamily="34" charset="0"/>
              </a:rPr>
              <a:t>Με την περιεκτικότητα </a:t>
            </a:r>
            <a:r>
              <a:rPr lang="el-GR" sz="2160" noProof="1">
                <a:solidFill>
                  <a:srgbClr val="000000"/>
                </a:solidFill>
                <a:latin typeface="Arial Narrow" panose="020B0606020202030204" pitchFamily="34" charset="0"/>
              </a:rPr>
              <a:t>στην επικοινωνία</a:t>
            </a:r>
            <a:r>
              <a:rPr lang="en-US" sz="2160" noProof="1">
                <a:solidFill>
                  <a:srgbClr val="000000"/>
                </a:solidFill>
                <a:latin typeface="Arial Narrow" panose="020B0606020202030204" pitchFamily="34" charset="0"/>
              </a:rPr>
              <a:t>: </a:t>
            </a:r>
          </a:p>
          <a:p>
            <a:pPr defTabSz="962026" eaLnBrk="0" hangingPunct="0"/>
            <a:endParaRPr lang="en-US" sz="1200" noProof="1">
              <a:solidFill>
                <a:srgbClr val="000000"/>
              </a:solidFill>
              <a:latin typeface="Arial Narrow" panose="020B0606020202030204" pitchFamily="34" charset="0"/>
            </a:endParaRPr>
          </a:p>
          <a:p>
            <a:pPr marL="342900" indent="-342900" defTabSz="962026" eaLnBrk="0" hangingPunct="0">
              <a:buFont typeface="Wingdings" panose="05000000000000000000" pitchFamily="2" charset="2"/>
              <a:buChar char="ü"/>
            </a:pPr>
            <a:r>
              <a:rPr lang="el-GR" sz="2160" noProof="1">
                <a:solidFill>
                  <a:srgbClr val="000000"/>
                </a:solidFill>
                <a:latin typeface="Arial Narrow" panose="020B0606020202030204" pitchFamily="34" charset="0"/>
              </a:rPr>
              <a:t>Κερδίζεις χρόνο</a:t>
            </a:r>
            <a:endParaRPr lang="en-US" sz="2160" noProof="1">
              <a:solidFill>
                <a:srgbClr val="000000"/>
              </a:solidFill>
              <a:latin typeface="Arial Narrow" panose="020B0606020202030204" pitchFamily="34" charset="0"/>
            </a:endParaRPr>
          </a:p>
          <a:p>
            <a:pPr marL="342900" indent="-342900" defTabSz="962026" eaLnBrk="0" hangingPunct="0">
              <a:buFont typeface="Wingdings" panose="05000000000000000000" pitchFamily="2" charset="2"/>
              <a:buChar char="ü"/>
            </a:pPr>
            <a:r>
              <a:rPr lang="el-GR" sz="2160" noProof="1">
                <a:solidFill>
                  <a:srgbClr val="000000"/>
                </a:solidFill>
                <a:latin typeface="Arial Narrow" panose="020B0606020202030204" pitchFamily="34" charset="0"/>
              </a:rPr>
              <a:t>Τονίζεις το κύριο μήνυμα</a:t>
            </a:r>
            <a:endParaRPr lang="en-US" sz="2160" noProof="1">
              <a:solidFill>
                <a:srgbClr val="000000"/>
              </a:solidFill>
              <a:latin typeface="Arial Narrow" panose="020B0606020202030204" pitchFamily="34" charset="0"/>
            </a:endParaRPr>
          </a:p>
          <a:p>
            <a:pPr marL="342900" indent="-342900" defTabSz="962026" eaLnBrk="0" hangingPunct="0">
              <a:buFont typeface="Wingdings" panose="05000000000000000000" pitchFamily="2" charset="2"/>
              <a:buChar char="ü"/>
            </a:pPr>
            <a:r>
              <a:rPr lang="el-GR" sz="2160" noProof="1">
                <a:solidFill>
                  <a:srgbClr val="000000"/>
                </a:solidFill>
                <a:latin typeface="Arial Narrow" panose="020B0606020202030204" pitchFamily="34" charset="0"/>
              </a:rPr>
              <a:t>Παρέχεις το αναγκαίο μήνυμα στο δέκτη</a:t>
            </a:r>
            <a:endParaRPr lang="en-US" sz="2160" noProof="1">
              <a:solidFill>
                <a:srgbClr val="000000"/>
              </a:solidFill>
              <a:latin typeface="Arial Narrow" panose="020B0606020202030204" pitchFamily="34" charset="0"/>
            </a:endParaRPr>
          </a:p>
          <a:p>
            <a:pPr marL="342900" indent="-342900" defTabSz="962026" eaLnBrk="0" hangingPunct="0">
              <a:buFont typeface="Wingdings" panose="05000000000000000000" pitchFamily="2" charset="2"/>
              <a:buChar char="ü"/>
            </a:pPr>
            <a:r>
              <a:rPr lang="el-GR" sz="2160" noProof="1">
                <a:solidFill>
                  <a:srgbClr val="000000"/>
                </a:solidFill>
                <a:latin typeface="Arial Narrow" panose="020B0606020202030204" pitchFamily="34" charset="0"/>
              </a:rPr>
              <a:t>Γίνεσαι περισσότερο κατανοητός</a:t>
            </a:r>
            <a:endParaRPr lang="en-US" sz="2160" noProof="1">
              <a:solidFill>
                <a:srgbClr val="000000"/>
              </a:solidFill>
              <a:latin typeface="Arial Narrow" panose="020B0606020202030204" pitchFamily="34" charset="0"/>
            </a:endParaRPr>
          </a:p>
          <a:p>
            <a:pPr defTabSz="962026" eaLnBrk="0" hangingPunct="0"/>
            <a:endParaRPr lang="en-US" sz="2160" noProof="1">
              <a:solidFill>
                <a:srgbClr val="000000"/>
              </a:solidFill>
              <a:latin typeface="Arial Narrow" panose="020B0606020202030204" pitchFamily="34" charset="0"/>
            </a:endParaRPr>
          </a:p>
        </p:txBody>
      </p:sp>
      <p:pic>
        <p:nvPicPr>
          <p:cNvPr id="11266" name="Picture 2" descr="Image result for Concise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276" y="3776407"/>
            <a:ext cx="3154680" cy="209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541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αριθμού διαφάνειας 9"/>
          <p:cNvSpPr>
            <a:spLocks noGrp="1"/>
          </p:cNvSpPr>
          <p:nvPr>
            <p:ph type="sldNum" sz="quarter" idx="12"/>
          </p:nvPr>
        </p:nvSpPr>
        <p:spPr>
          <a:xfrm>
            <a:off x="10453957" y="6300678"/>
            <a:ext cx="779790" cy="365125"/>
          </a:xfrm>
        </p:spPr>
        <p:txBody>
          <a:bodyPr/>
          <a:lstStyle/>
          <a:p>
            <a:pPr algn="r" defTabSz="855878" eaLnBrk="1" hangingPunct="1">
              <a:defRPr/>
            </a:pPr>
            <a:fld id="{FDB018D4-E814-4800-99B7-C83872422745}" type="slidenum">
              <a:rPr lang="el-GR" sz="1080" b="0">
                <a:solidFill>
                  <a:prstClr val="black">
                    <a:tint val="75000"/>
                  </a:prstClr>
                </a:solidFill>
                <a:latin typeface="Calibri"/>
              </a:rPr>
              <a:pPr algn="r" defTabSz="855878" eaLnBrk="1" hangingPunct="1">
                <a:defRPr/>
              </a:pPr>
              <a:t>19</a:t>
            </a:fld>
            <a:endParaRPr lang="el-GR" sz="1080" b="0">
              <a:solidFill>
                <a:prstClr val="black">
                  <a:tint val="75000"/>
                </a:prstClr>
              </a:solidFill>
              <a:latin typeface="Calibri"/>
            </a:endParaRPr>
          </a:p>
        </p:txBody>
      </p:sp>
      <p:sp>
        <p:nvSpPr>
          <p:cNvPr id="59" name="AutoShape 4" descr="Image result for communication in writing"/>
          <p:cNvSpPr>
            <a:spLocks noChangeAspect="1" noChangeArrowheads="1"/>
          </p:cNvSpPr>
          <p:nvPr/>
        </p:nvSpPr>
        <p:spPr bwMode="auto">
          <a:xfrm>
            <a:off x="1581912" y="-665730"/>
            <a:ext cx="1194816" cy="1476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defTabSz="855878">
              <a:defRPr/>
            </a:pPr>
            <a:endParaRPr lang="el-GR" sz="1685">
              <a:solidFill>
                <a:prstClr val="black"/>
              </a:solidFill>
              <a:latin typeface="Calibri"/>
            </a:endParaRPr>
          </a:p>
        </p:txBody>
      </p:sp>
      <p:sp>
        <p:nvSpPr>
          <p:cNvPr id="23" name="Θέση περιεχομένου 2"/>
          <p:cNvSpPr txBox="1">
            <a:spLocks/>
          </p:cNvSpPr>
          <p:nvPr/>
        </p:nvSpPr>
        <p:spPr>
          <a:xfrm>
            <a:off x="1762369" y="1094118"/>
            <a:ext cx="9471377" cy="602152"/>
          </a:xfrm>
          <a:prstGeom prst="rect">
            <a:avLst/>
          </a:prstGeom>
          <a:effectLst>
            <a:outerShdw blurRad="50800" dist="50800" dir="5400000" algn="ctr" rotWithShape="0">
              <a:schemeClr val="bg1">
                <a:lumMod val="95000"/>
              </a:schemeClr>
            </a:outerShdw>
          </a:effectLst>
        </p:spPr>
        <p:txBody>
          <a:bodyPr vert="horz" lIns="109728" tIns="54864" rIns="109728" bIns="54864"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2886" lvl="1" indent="0" defTabSz="822960">
              <a:lnSpc>
                <a:spcPct val="150000"/>
              </a:lnSpc>
              <a:spcBef>
                <a:spcPts val="450"/>
              </a:spcBef>
              <a:buFont typeface="Arial" panose="020B0604020202020204" pitchFamily="34" charset="0"/>
              <a:buNone/>
              <a:defRPr/>
            </a:pPr>
            <a:r>
              <a:rPr lang="el-GR" sz="2520" b="1" dirty="0">
                <a:solidFill>
                  <a:srgbClr val="5B9BD5">
                    <a:lumMod val="75000"/>
                  </a:srgbClr>
                </a:solidFill>
                <a:latin typeface="Arial Narrow" panose="020B0606020202030204" pitchFamily="34" charset="0"/>
              </a:rPr>
              <a:t>Οι Επτά Αρχές της Αποτελεσματικής Επικοινωνίας</a:t>
            </a:r>
            <a:endParaRPr lang="en-US" sz="2520" b="1" dirty="0">
              <a:solidFill>
                <a:srgbClr val="5B9BD5">
                  <a:lumMod val="75000"/>
                </a:srgbClr>
              </a:solidFill>
              <a:latin typeface="Arial Narrow" panose="020B0606020202030204" pitchFamily="34" charset="0"/>
            </a:endParaRPr>
          </a:p>
        </p:txBody>
      </p:sp>
      <p:sp>
        <p:nvSpPr>
          <p:cNvPr id="46" name="Rectangle 17"/>
          <p:cNvSpPr>
            <a:spLocks noChangeArrowheads="1"/>
          </p:cNvSpPr>
          <p:nvPr/>
        </p:nvSpPr>
        <p:spPr bwMode="auto">
          <a:xfrm>
            <a:off x="2093648" y="1898971"/>
            <a:ext cx="7831342" cy="22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defTabSz="962026" eaLnBrk="0" hangingPunct="0"/>
            <a:r>
              <a:rPr lang="el-GR" sz="2640" b="1" noProof="1">
                <a:solidFill>
                  <a:srgbClr val="C41D6B"/>
                </a:solidFill>
                <a:latin typeface="Arial Narrow" panose="020B0606020202030204" pitchFamily="34" charset="0"/>
              </a:rPr>
              <a:t> Ενδιαφέρον - </a:t>
            </a:r>
            <a:r>
              <a:rPr lang="en-US" sz="2640" b="1" noProof="1">
                <a:solidFill>
                  <a:srgbClr val="C41D6B"/>
                </a:solidFill>
                <a:latin typeface="Arial Narrow" panose="020B0606020202030204" pitchFamily="34" charset="0"/>
              </a:rPr>
              <a:t>Consideration</a:t>
            </a:r>
          </a:p>
          <a:p>
            <a:pPr defTabSz="962026" eaLnBrk="0" hangingPunct="0"/>
            <a:endParaRPr lang="en-US" sz="1200" b="1" noProof="1">
              <a:solidFill>
                <a:srgbClr val="C41D6B"/>
              </a:solidFill>
              <a:latin typeface="Arial Narrow" panose="020B0606020202030204" pitchFamily="34" charset="0"/>
            </a:endParaRPr>
          </a:p>
          <a:p>
            <a:pPr defTabSz="962026" eaLnBrk="0" hangingPunct="0"/>
            <a:r>
              <a:rPr lang="el-GR" sz="2400" b="1" noProof="1">
                <a:solidFill>
                  <a:srgbClr val="000000"/>
                </a:solidFill>
                <a:latin typeface="Arial Narrow" panose="020B0606020202030204" pitchFamily="34" charset="0"/>
              </a:rPr>
              <a:t>Η αποτελεσματική επικοινωνία απαιτεί να λαμβάνεται υπόψη ο δέκτης του μηνύματος </a:t>
            </a:r>
            <a:r>
              <a:rPr lang="en-US" sz="2400" noProof="1">
                <a:solidFill>
                  <a:srgbClr val="000000"/>
                </a:solidFill>
                <a:latin typeface="Arial Narrow" panose="020B0606020202030204" pitchFamily="34" charset="0"/>
              </a:rPr>
              <a:t>(</a:t>
            </a:r>
            <a:r>
              <a:rPr lang="el-GR" sz="2400" noProof="1">
                <a:solidFill>
                  <a:srgbClr val="000000"/>
                </a:solidFill>
                <a:latin typeface="Arial Narrow" panose="020B0606020202030204" pitchFamily="34" charset="0"/>
              </a:rPr>
              <a:t>η στάση του</a:t>
            </a:r>
            <a:r>
              <a:rPr lang="en-US" sz="2400" noProof="1">
                <a:solidFill>
                  <a:srgbClr val="000000"/>
                </a:solidFill>
                <a:latin typeface="Arial Narrow" panose="020B0606020202030204" pitchFamily="34" charset="0"/>
              </a:rPr>
              <a:t>, </a:t>
            </a:r>
            <a:r>
              <a:rPr lang="el-GR" sz="2400" noProof="1">
                <a:solidFill>
                  <a:srgbClr val="000000"/>
                </a:solidFill>
                <a:latin typeface="Arial Narrow" panose="020B0606020202030204" pitchFamily="34" charset="0"/>
              </a:rPr>
              <a:t>η εκπαίδευση, η κουλτούρα του κ.λπ.)</a:t>
            </a:r>
            <a:endParaRPr lang="en-US" sz="2400" noProof="1">
              <a:solidFill>
                <a:srgbClr val="000000"/>
              </a:solidFill>
              <a:latin typeface="Arial Narrow" panose="020B0606020202030204" pitchFamily="34" charset="0"/>
            </a:endParaRPr>
          </a:p>
          <a:p>
            <a:pPr defTabSz="962026" eaLnBrk="0" hangingPunct="0"/>
            <a:endParaRPr lang="en-US" sz="2160" b="1" noProof="1">
              <a:solidFill>
                <a:srgbClr val="000000"/>
              </a:solidFill>
              <a:effectLst>
                <a:outerShdw blurRad="38100" dist="38100" dir="2700000" algn="tl">
                  <a:srgbClr val="000000">
                    <a:alpha val="43137"/>
                  </a:srgbClr>
                </a:outerShdw>
              </a:effectLst>
              <a:latin typeface="Arial Narrow" panose="020B0606020202030204" pitchFamily="34" charset="0"/>
            </a:endParaRPr>
          </a:p>
          <a:p>
            <a:pPr defTabSz="962026" eaLnBrk="0" hangingPunct="0"/>
            <a:endParaRPr lang="en-US" sz="2160" noProof="1">
              <a:solidFill>
                <a:srgbClr val="000000"/>
              </a:solidFill>
              <a:latin typeface="Arial Narrow" panose="020B0606020202030204" pitchFamily="34" charset="0"/>
            </a:endParaRPr>
          </a:p>
        </p:txBody>
      </p:sp>
      <p:pic>
        <p:nvPicPr>
          <p:cNvPr id="13314" name="Picture 2" descr="Image result for Consideration"/>
          <p:cNvPicPr>
            <a:picLocks noChangeAspect="1" noChangeArrowheads="1"/>
          </p:cNvPicPr>
          <p:nvPr/>
        </p:nvPicPr>
        <p:blipFill rotWithShape="1">
          <a:blip r:embed="rId2">
            <a:extLst>
              <a:ext uri="{28A0092B-C50C-407E-A947-70E740481C1C}">
                <a14:useLocalDpi xmlns:a14="http://schemas.microsoft.com/office/drawing/2010/main" val="0"/>
              </a:ext>
            </a:extLst>
          </a:blip>
          <a:srcRect l="3465" t="14009" r="2155" b="15342"/>
          <a:stretch/>
        </p:blipFill>
        <p:spPr bwMode="auto">
          <a:xfrm>
            <a:off x="3237470" y="3484606"/>
            <a:ext cx="5684108" cy="3079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2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Τίτλος 1"/>
          <p:cNvSpPr>
            <a:spLocks noGrp="1"/>
          </p:cNvSpPr>
          <p:nvPr>
            <p:ph type="title"/>
          </p:nvPr>
        </p:nvSpPr>
        <p:spPr>
          <a:blipFill dpi="0" rotWithShape="1">
            <a:blip r:embed="rId2"/>
            <a:srcRect/>
            <a:tile tx="0" ty="0" sx="100000" sy="100000" flip="none" algn="tl"/>
          </a:blipFill>
        </p:spPr>
        <p:txBody>
          <a:bodyPr/>
          <a:lstStyle/>
          <a:p>
            <a:r>
              <a:rPr lang="el-GR" altLang="en-US" dirty="0">
                <a:solidFill>
                  <a:srgbClr val="FFFF00"/>
                </a:solidFill>
              </a:rPr>
              <a:t>Δομή Εισήγησης</a:t>
            </a:r>
            <a:endParaRPr lang="en-US" altLang="en-US" dirty="0">
              <a:solidFill>
                <a:srgbClr val="FFFF00"/>
              </a:solidFill>
            </a:endParaRPr>
          </a:p>
        </p:txBody>
      </p:sp>
      <p:sp>
        <p:nvSpPr>
          <p:cNvPr id="418819" name="Θέση περιεχομένου 2"/>
          <p:cNvSpPr>
            <a:spLocks noGrp="1"/>
          </p:cNvSpPr>
          <p:nvPr>
            <p:ph idx="1"/>
          </p:nvPr>
        </p:nvSpPr>
        <p:spPr/>
        <p:txBody>
          <a:bodyPr/>
          <a:lstStyle/>
          <a:p>
            <a:endParaRPr lang="el-GR" altLang="en-US" dirty="0"/>
          </a:p>
          <a:p>
            <a:r>
              <a:rPr lang="el-GR" altLang="en-US" dirty="0"/>
              <a:t>Εκπαίδευση και Ανάπτυξη</a:t>
            </a:r>
            <a:endParaRPr lang="en-US" altLang="en-US" dirty="0"/>
          </a:p>
          <a:p>
            <a:r>
              <a:rPr lang="el-GR" altLang="en-US" dirty="0"/>
              <a:t>Το Τόξο της Επικοινωνίας </a:t>
            </a:r>
          </a:p>
          <a:p>
            <a:r>
              <a:rPr lang="el-GR" altLang="en-US" dirty="0"/>
              <a:t>Αποτελεσματική Επικοινωνία</a:t>
            </a:r>
          </a:p>
          <a:p>
            <a:r>
              <a:rPr lang="el-GR" altLang="en-US" dirty="0"/>
              <a:t>Στυλ Επικοινωνίας</a:t>
            </a:r>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9116" y="3851277"/>
            <a:ext cx="4429125" cy="2457450"/>
          </a:xfrm>
          <a:prstGeom prst="rect">
            <a:avLst/>
          </a:prstGeom>
        </p:spPr>
      </p:pic>
    </p:spTree>
    <p:extLst>
      <p:ext uri="{BB962C8B-B14F-4D97-AF65-F5344CB8AC3E}">
        <p14:creationId xmlns:p14="http://schemas.microsoft.com/office/powerpoint/2010/main" val="2665029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αριθμού διαφάνειας 9"/>
          <p:cNvSpPr>
            <a:spLocks noGrp="1"/>
          </p:cNvSpPr>
          <p:nvPr>
            <p:ph type="sldNum" sz="quarter" idx="12"/>
          </p:nvPr>
        </p:nvSpPr>
        <p:spPr>
          <a:xfrm>
            <a:off x="10453957" y="6300678"/>
            <a:ext cx="779790" cy="365125"/>
          </a:xfrm>
        </p:spPr>
        <p:txBody>
          <a:bodyPr/>
          <a:lstStyle/>
          <a:p>
            <a:pPr algn="r" defTabSz="855878" eaLnBrk="1" hangingPunct="1">
              <a:defRPr/>
            </a:pPr>
            <a:fld id="{FDB018D4-E814-4800-99B7-C83872422745}" type="slidenum">
              <a:rPr lang="el-GR" sz="1080" b="0">
                <a:solidFill>
                  <a:prstClr val="black">
                    <a:tint val="75000"/>
                  </a:prstClr>
                </a:solidFill>
                <a:latin typeface="Calibri"/>
              </a:rPr>
              <a:pPr algn="r" defTabSz="855878" eaLnBrk="1" hangingPunct="1">
                <a:defRPr/>
              </a:pPr>
              <a:t>20</a:t>
            </a:fld>
            <a:endParaRPr lang="el-GR" sz="1080" b="0">
              <a:solidFill>
                <a:prstClr val="black">
                  <a:tint val="75000"/>
                </a:prstClr>
              </a:solidFill>
              <a:latin typeface="Calibri"/>
            </a:endParaRPr>
          </a:p>
        </p:txBody>
      </p:sp>
      <p:sp>
        <p:nvSpPr>
          <p:cNvPr id="59" name="AutoShape 4" descr="Image result for communication in writing"/>
          <p:cNvSpPr>
            <a:spLocks noChangeAspect="1" noChangeArrowheads="1"/>
          </p:cNvSpPr>
          <p:nvPr/>
        </p:nvSpPr>
        <p:spPr bwMode="auto">
          <a:xfrm>
            <a:off x="1581912" y="-665730"/>
            <a:ext cx="1194816" cy="1476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defTabSz="855878">
              <a:defRPr/>
            </a:pPr>
            <a:endParaRPr lang="el-GR" sz="1685">
              <a:solidFill>
                <a:prstClr val="black"/>
              </a:solidFill>
              <a:latin typeface="Calibri"/>
            </a:endParaRPr>
          </a:p>
        </p:txBody>
      </p:sp>
      <p:sp>
        <p:nvSpPr>
          <p:cNvPr id="23" name="Θέση περιεχομένου 2"/>
          <p:cNvSpPr txBox="1">
            <a:spLocks/>
          </p:cNvSpPr>
          <p:nvPr/>
        </p:nvSpPr>
        <p:spPr>
          <a:xfrm>
            <a:off x="1762369" y="1094118"/>
            <a:ext cx="9471377" cy="602152"/>
          </a:xfrm>
          <a:prstGeom prst="rect">
            <a:avLst/>
          </a:prstGeom>
          <a:effectLst>
            <a:outerShdw blurRad="50800" dist="50800" dir="5400000" algn="ctr" rotWithShape="0">
              <a:schemeClr val="bg1">
                <a:lumMod val="95000"/>
              </a:schemeClr>
            </a:outerShdw>
          </a:effectLst>
        </p:spPr>
        <p:txBody>
          <a:bodyPr vert="horz" lIns="109728" tIns="54864" rIns="109728" bIns="54864"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2886" lvl="1" indent="0" defTabSz="822960">
              <a:lnSpc>
                <a:spcPct val="150000"/>
              </a:lnSpc>
              <a:spcBef>
                <a:spcPts val="450"/>
              </a:spcBef>
              <a:buFont typeface="Arial" panose="020B0604020202020204" pitchFamily="34" charset="0"/>
              <a:buNone/>
              <a:defRPr/>
            </a:pPr>
            <a:r>
              <a:rPr lang="el-GR" sz="2520" b="1" dirty="0">
                <a:solidFill>
                  <a:srgbClr val="5B9BD5">
                    <a:lumMod val="75000"/>
                  </a:srgbClr>
                </a:solidFill>
                <a:latin typeface="Arial Narrow" panose="020B0606020202030204" pitchFamily="34" charset="0"/>
              </a:rPr>
              <a:t>Οι Επτά Αρχές της Αποτελεσματικής Επικοινωνίας</a:t>
            </a:r>
            <a:endParaRPr lang="en-US" sz="2520" b="1" dirty="0">
              <a:solidFill>
                <a:srgbClr val="5B9BD5">
                  <a:lumMod val="75000"/>
                </a:srgbClr>
              </a:solidFill>
              <a:latin typeface="Arial Narrow" panose="020B0606020202030204" pitchFamily="34" charset="0"/>
            </a:endParaRPr>
          </a:p>
        </p:txBody>
      </p:sp>
      <p:sp>
        <p:nvSpPr>
          <p:cNvPr id="46" name="Rectangle 17"/>
          <p:cNvSpPr>
            <a:spLocks noChangeArrowheads="1"/>
          </p:cNvSpPr>
          <p:nvPr/>
        </p:nvSpPr>
        <p:spPr bwMode="auto">
          <a:xfrm>
            <a:off x="2093648" y="1898971"/>
            <a:ext cx="7831342" cy="22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defTabSz="962026" eaLnBrk="0" hangingPunct="0"/>
            <a:r>
              <a:rPr lang="el-GR" sz="2640" b="1" noProof="1">
                <a:solidFill>
                  <a:srgbClr val="C41D6B"/>
                </a:solidFill>
                <a:latin typeface="Arial Narrow" panose="020B0606020202030204" pitchFamily="34" charset="0"/>
              </a:rPr>
              <a:t>Ορθότητα - </a:t>
            </a:r>
            <a:r>
              <a:rPr lang="en-US" sz="2640" b="1" noProof="1">
                <a:solidFill>
                  <a:srgbClr val="C41D6B"/>
                </a:solidFill>
                <a:latin typeface="Arial Narrow" panose="020B0606020202030204" pitchFamily="34" charset="0"/>
              </a:rPr>
              <a:t>Correctness</a:t>
            </a:r>
          </a:p>
          <a:p>
            <a:pPr defTabSz="962026" eaLnBrk="0" hangingPunct="0"/>
            <a:endParaRPr lang="en-US" sz="1200" b="1" noProof="1">
              <a:solidFill>
                <a:srgbClr val="C41D6B"/>
              </a:solidFill>
              <a:latin typeface="Arial Narrow" panose="020B0606020202030204" pitchFamily="34" charset="0"/>
            </a:endParaRPr>
          </a:p>
          <a:p>
            <a:pPr defTabSz="962026" eaLnBrk="0" hangingPunct="0"/>
            <a:r>
              <a:rPr lang="el-GR" sz="2400" noProof="1">
                <a:solidFill>
                  <a:srgbClr val="000000"/>
                </a:solidFill>
                <a:latin typeface="Arial Narrow" panose="020B0606020202030204" pitchFamily="34" charset="0"/>
              </a:rPr>
              <a:t>Σημαίνει ότι δεν έχει </a:t>
            </a:r>
            <a:r>
              <a:rPr lang="el-GR" sz="2400" b="1" noProof="1">
                <a:solidFill>
                  <a:srgbClr val="000000"/>
                </a:solidFill>
                <a:latin typeface="Arial Narrow" panose="020B0606020202030204" pitchFamily="34" charset="0"/>
              </a:rPr>
              <a:t>γραμματικά ή συντακτικά λάθη</a:t>
            </a:r>
            <a:endParaRPr lang="en-US" sz="2400" noProof="1">
              <a:solidFill>
                <a:srgbClr val="000000"/>
              </a:solidFill>
              <a:latin typeface="Arial Narrow" panose="020B0606020202030204" pitchFamily="34" charset="0"/>
            </a:endParaRPr>
          </a:p>
          <a:p>
            <a:pPr defTabSz="962026" eaLnBrk="0" hangingPunct="0"/>
            <a:endParaRPr lang="en-US" sz="2400" b="1" noProof="1">
              <a:solidFill>
                <a:srgbClr val="000000"/>
              </a:solidFill>
              <a:effectLst>
                <a:outerShdw blurRad="38100" dist="38100" dir="2700000" algn="tl">
                  <a:srgbClr val="000000">
                    <a:alpha val="43137"/>
                  </a:srgbClr>
                </a:outerShdw>
              </a:effectLst>
              <a:latin typeface="Arial Narrow" panose="020B0606020202030204" pitchFamily="34" charset="0"/>
            </a:endParaRPr>
          </a:p>
          <a:p>
            <a:pPr defTabSz="962026" eaLnBrk="0" hangingPunct="0"/>
            <a:r>
              <a:rPr lang="el-GR" sz="2400" b="1" noProof="1">
                <a:solidFill>
                  <a:srgbClr val="000000"/>
                </a:solidFill>
                <a:effectLst>
                  <a:outerShdw blurRad="38100" dist="38100" dir="2700000" algn="tl">
                    <a:srgbClr val="000000">
                      <a:alpha val="43137"/>
                    </a:srgbClr>
                  </a:outerShdw>
                </a:effectLst>
                <a:latin typeface="Arial Narrow" panose="020B0606020202030204" pitchFamily="34" charset="0"/>
              </a:rPr>
              <a:t>Ορθότητα</a:t>
            </a:r>
            <a:r>
              <a:rPr lang="en-US" sz="2400" noProof="1">
                <a:solidFill>
                  <a:srgbClr val="000000"/>
                </a:solidFill>
                <a:latin typeface="Arial Narrow" panose="020B0606020202030204" pitchFamily="34" charset="0"/>
              </a:rPr>
              <a:t> </a:t>
            </a:r>
            <a:r>
              <a:rPr lang="el-GR" sz="2400" noProof="1">
                <a:solidFill>
                  <a:srgbClr val="000000"/>
                </a:solidFill>
                <a:latin typeface="Arial Narrow" panose="020B0606020202030204" pitchFamily="34" charset="0"/>
              </a:rPr>
              <a:t>στην επικοινωνία</a:t>
            </a:r>
            <a:r>
              <a:rPr lang="en-US" sz="2400" noProof="1">
                <a:solidFill>
                  <a:srgbClr val="000000"/>
                </a:solidFill>
                <a:latin typeface="Arial Narrow" panose="020B0606020202030204" pitchFamily="34" charset="0"/>
              </a:rPr>
              <a:t>: </a:t>
            </a:r>
          </a:p>
          <a:p>
            <a:pPr defTabSz="962026" eaLnBrk="0" hangingPunct="0"/>
            <a:endParaRPr lang="en-US" sz="1200" noProof="1">
              <a:solidFill>
                <a:srgbClr val="000000"/>
              </a:solidFill>
              <a:latin typeface="Arial Narrow" panose="020B0606020202030204" pitchFamily="34" charset="0"/>
            </a:endParaRPr>
          </a:p>
          <a:p>
            <a:pPr marL="342900" indent="-342900" defTabSz="962026" eaLnBrk="0" hangingPunct="0">
              <a:buFont typeface="Wingdings" panose="05000000000000000000" pitchFamily="2" charset="2"/>
              <a:buChar char="ü"/>
            </a:pPr>
            <a:r>
              <a:rPr lang="el-GR" sz="2400" noProof="1">
                <a:solidFill>
                  <a:srgbClr val="000000"/>
                </a:solidFill>
                <a:latin typeface="Arial Narrow" panose="020B0606020202030204" pitchFamily="34" charset="0"/>
              </a:rPr>
              <a:t>Το μήνυμα είναι ακριβές και σωστό</a:t>
            </a:r>
            <a:endParaRPr lang="en-US" sz="2400" noProof="1">
              <a:solidFill>
                <a:srgbClr val="000000"/>
              </a:solidFill>
              <a:latin typeface="Arial Narrow" panose="020B0606020202030204" pitchFamily="34" charset="0"/>
            </a:endParaRPr>
          </a:p>
          <a:p>
            <a:pPr marL="342900" indent="-342900" defTabSz="962026" eaLnBrk="0" hangingPunct="0">
              <a:buFont typeface="Wingdings" panose="05000000000000000000" pitchFamily="2" charset="2"/>
              <a:buChar char="ü"/>
            </a:pPr>
            <a:r>
              <a:rPr lang="el-GR" sz="2400" noProof="1">
                <a:solidFill>
                  <a:srgbClr val="000000"/>
                </a:solidFill>
                <a:latin typeface="Arial Narrow" panose="020B0606020202030204" pitchFamily="34" charset="0"/>
              </a:rPr>
              <a:t>Κάνει χρήση της κατάλληλης και σωστής γλώσσας </a:t>
            </a:r>
            <a:endParaRPr lang="en-US" sz="2160" noProof="1">
              <a:solidFill>
                <a:srgbClr val="000000"/>
              </a:solidFill>
              <a:latin typeface="Arial Narrow" panose="020B0606020202030204" pitchFamily="34" charset="0"/>
            </a:endParaRPr>
          </a:p>
        </p:txBody>
      </p:sp>
      <p:pic>
        <p:nvPicPr>
          <p:cNvPr id="14340" name="Picture 4" descr="Image result for correctnes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3309" y="3568392"/>
            <a:ext cx="2496886" cy="275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881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Image result for a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094" y="2727374"/>
            <a:ext cx="3658344" cy="3658342"/>
          </a:xfrm>
          <a:prstGeom prst="rect">
            <a:avLst/>
          </a:prstGeom>
          <a:noFill/>
          <a:extLst>
            <a:ext uri="{909E8E84-426E-40DD-AFC4-6F175D3DCCD1}">
              <a14:hiddenFill xmlns:a14="http://schemas.microsoft.com/office/drawing/2010/main">
                <a:solidFill>
                  <a:srgbClr val="FFFFFF"/>
                </a:solidFill>
              </a14:hiddenFill>
            </a:ext>
          </a:extLst>
        </p:spPr>
      </p:pic>
      <p:sp>
        <p:nvSpPr>
          <p:cNvPr id="10" name="Θέση αριθμού διαφάνειας 9"/>
          <p:cNvSpPr>
            <a:spLocks noGrp="1"/>
          </p:cNvSpPr>
          <p:nvPr>
            <p:ph type="sldNum" sz="quarter" idx="12"/>
          </p:nvPr>
        </p:nvSpPr>
        <p:spPr>
          <a:xfrm>
            <a:off x="10453957" y="6300678"/>
            <a:ext cx="779790" cy="365125"/>
          </a:xfrm>
        </p:spPr>
        <p:txBody>
          <a:bodyPr/>
          <a:lstStyle/>
          <a:p>
            <a:pPr algn="r" defTabSz="855878" eaLnBrk="1" hangingPunct="1">
              <a:defRPr/>
            </a:pPr>
            <a:fld id="{FDB018D4-E814-4800-99B7-C83872422745}" type="slidenum">
              <a:rPr lang="el-GR" sz="1080" b="0">
                <a:solidFill>
                  <a:prstClr val="black">
                    <a:tint val="75000"/>
                  </a:prstClr>
                </a:solidFill>
                <a:latin typeface="Calibri"/>
              </a:rPr>
              <a:pPr algn="r" defTabSz="855878" eaLnBrk="1" hangingPunct="1">
                <a:defRPr/>
              </a:pPr>
              <a:t>21</a:t>
            </a:fld>
            <a:endParaRPr lang="el-GR" sz="1080" b="0">
              <a:solidFill>
                <a:prstClr val="black">
                  <a:tint val="75000"/>
                </a:prstClr>
              </a:solidFill>
              <a:latin typeface="Calibri"/>
            </a:endParaRPr>
          </a:p>
        </p:txBody>
      </p:sp>
      <p:sp>
        <p:nvSpPr>
          <p:cNvPr id="59" name="AutoShape 4" descr="Image result for communication in writing"/>
          <p:cNvSpPr>
            <a:spLocks noChangeAspect="1" noChangeArrowheads="1"/>
          </p:cNvSpPr>
          <p:nvPr/>
        </p:nvSpPr>
        <p:spPr bwMode="auto">
          <a:xfrm>
            <a:off x="1581912" y="-665730"/>
            <a:ext cx="1194816" cy="1476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defTabSz="855878">
              <a:defRPr/>
            </a:pPr>
            <a:endParaRPr lang="el-GR" sz="1685">
              <a:solidFill>
                <a:prstClr val="black"/>
              </a:solidFill>
              <a:latin typeface="Calibri"/>
            </a:endParaRPr>
          </a:p>
        </p:txBody>
      </p:sp>
      <p:sp>
        <p:nvSpPr>
          <p:cNvPr id="23" name="Θέση περιεχομένου 2"/>
          <p:cNvSpPr txBox="1">
            <a:spLocks/>
          </p:cNvSpPr>
          <p:nvPr/>
        </p:nvSpPr>
        <p:spPr>
          <a:xfrm>
            <a:off x="1762369" y="1094118"/>
            <a:ext cx="9471377" cy="602152"/>
          </a:xfrm>
          <a:prstGeom prst="rect">
            <a:avLst/>
          </a:prstGeom>
          <a:effectLst>
            <a:outerShdw blurRad="50800" dist="50800" dir="5400000" algn="ctr" rotWithShape="0">
              <a:schemeClr val="bg1">
                <a:lumMod val="95000"/>
              </a:schemeClr>
            </a:outerShdw>
          </a:effectLst>
        </p:spPr>
        <p:txBody>
          <a:bodyPr vert="horz" lIns="109728" tIns="54864" rIns="109728" bIns="54864"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2886" lvl="1" indent="0" defTabSz="822960">
              <a:lnSpc>
                <a:spcPct val="150000"/>
              </a:lnSpc>
              <a:spcBef>
                <a:spcPts val="450"/>
              </a:spcBef>
              <a:buFont typeface="Arial" panose="020B0604020202020204" pitchFamily="34" charset="0"/>
              <a:buNone/>
              <a:defRPr/>
            </a:pPr>
            <a:r>
              <a:rPr lang="el-GR" sz="2520" b="1" dirty="0">
                <a:solidFill>
                  <a:srgbClr val="5B9BD5">
                    <a:lumMod val="75000"/>
                  </a:srgbClr>
                </a:solidFill>
                <a:latin typeface="Arial Narrow" panose="020B0606020202030204" pitchFamily="34" charset="0"/>
              </a:rPr>
              <a:t>Οι Επτά Αρχές της Αποτελεσματικής Επικοινωνίας</a:t>
            </a:r>
            <a:endParaRPr lang="en-US" sz="2520" b="1" dirty="0">
              <a:solidFill>
                <a:srgbClr val="5B9BD5">
                  <a:lumMod val="75000"/>
                </a:srgbClr>
              </a:solidFill>
              <a:latin typeface="Arial Narrow" panose="020B0606020202030204" pitchFamily="34" charset="0"/>
            </a:endParaRPr>
          </a:p>
          <a:p>
            <a:pPr marL="222886" lvl="1" indent="0" defTabSz="822960">
              <a:lnSpc>
                <a:spcPct val="150000"/>
              </a:lnSpc>
              <a:spcBef>
                <a:spcPts val="450"/>
              </a:spcBef>
              <a:buFont typeface="Arial" panose="020B0604020202020204" pitchFamily="34" charset="0"/>
              <a:buNone/>
              <a:defRPr/>
            </a:pPr>
            <a:endParaRPr lang="en-US" sz="2520" b="1" dirty="0">
              <a:solidFill>
                <a:srgbClr val="5B9BD5">
                  <a:lumMod val="75000"/>
                </a:srgbClr>
              </a:solidFill>
              <a:latin typeface="Arial Narrow" panose="020B0606020202030204" pitchFamily="34" charset="0"/>
            </a:endParaRPr>
          </a:p>
        </p:txBody>
      </p:sp>
      <p:sp>
        <p:nvSpPr>
          <p:cNvPr id="46" name="Rectangle 17"/>
          <p:cNvSpPr>
            <a:spLocks noChangeArrowheads="1"/>
          </p:cNvSpPr>
          <p:nvPr/>
        </p:nvSpPr>
        <p:spPr bwMode="auto">
          <a:xfrm>
            <a:off x="1096870" y="1935027"/>
            <a:ext cx="7831342" cy="22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defTabSz="962026" eaLnBrk="0" hangingPunct="0"/>
            <a:r>
              <a:rPr lang="el-GR" sz="2640" b="1" noProof="1">
                <a:solidFill>
                  <a:srgbClr val="C41D6B"/>
                </a:solidFill>
                <a:latin typeface="Arial Narrow" panose="020B0606020202030204" pitchFamily="34" charset="0"/>
              </a:rPr>
              <a:t>Συγκεκριμένο - </a:t>
            </a:r>
            <a:r>
              <a:rPr lang="en-US" sz="2640" b="1" noProof="1">
                <a:solidFill>
                  <a:srgbClr val="C41D6B"/>
                </a:solidFill>
                <a:latin typeface="Arial Narrow" panose="020B0606020202030204" pitchFamily="34" charset="0"/>
              </a:rPr>
              <a:t>Concreteness</a:t>
            </a:r>
          </a:p>
          <a:p>
            <a:pPr defTabSz="962026" eaLnBrk="0" hangingPunct="0"/>
            <a:endParaRPr lang="en-US" sz="1200" b="1" noProof="1">
              <a:solidFill>
                <a:srgbClr val="C41D6B"/>
              </a:solidFill>
              <a:latin typeface="Arial Narrow" panose="020B0606020202030204" pitchFamily="34" charset="0"/>
            </a:endParaRPr>
          </a:p>
          <a:p>
            <a:pPr defTabSz="962026" eaLnBrk="0" hangingPunct="0"/>
            <a:r>
              <a:rPr lang="el-GR" sz="2400" noProof="1">
                <a:solidFill>
                  <a:srgbClr val="000000"/>
                </a:solidFill>
                <a:latin typeface="Arial Narrow" panose="020B0606020202030204" pitchFamily="34" charset="0"/>
              </a:rPr>
              <a:t>Σημαίνει ότι ο αποστολέας</a:t>
            </a:r>
            <a:r>
              <a:rPr lang="en-US" sz="2400" noProof="1">
                <a:solidFill>
                  <a:srgbClr val="000000"/>
                </a:solidFill>
                <a:latin typeface="Arial Narrow" panose="020B0606020202030204" pitchFamily="34" charset="0"/>
              </a:rPr>
              <a:t> </a:t>
            </a:r>
            <a:r>
              <a:rPr lang="el-GR" sz="2400" noProof="1">
                <a:solidFill>
                  <a:srgbClr val="000000"/>
                </a:solidFill>
                <a:latin typeface="Arial Narrow" panose="020B0606020202030204" pitchFamily="34" charset="0"/>
              </a:rPr>
              <a:t>είναι </a:t>
            </a:r>
            <a:r>
              <a:rPr lang="el-GR" sz="2400" b="1" noProof="1">
                <a:solidFill>
                  <a:srgbClr val="000000"/>
                </a:solidFill>
                <a:latin typeface="Arial Narrow" panose="020B0606020202030204" pitchFamily="34" charset="0"/>
              </a:rPr>
              <a:t>συγκεκριμένος, απλός, καθαρός και ειδικός</a:t>
            </a:r>
            <a:endParaRPr lang="en-US" sz="2400" noProof="1">
              <a:solidFill>
                <a:srgbClr val="000000"/>
              </a:solidFill>
              <a:latin typeface="Arial Narrow" panose="020B0606020202030204" pitchFamily="34" charset="0"/>
            </a:endParaRPr>
          </a:p>
          <a:p>
            <a:pPr defTabSz="962026" eaLnBrk="0" hangingPunct="0"/>
            <a:endParaRPr lang="en-US" sz="2400" b="1" noProof="1">
              <a:solidFill>
                <a:srgbClr val="000000"/>
              </a:solidFill>
              <a:effectLst>
                <a:outerShdw blurRad="38100" dist="38100" dir="2700000" algn="tl">
                  <a:srgbClr val="000000">
                    <a:alpha val="43137"/>
                  </a:srgbClr>
                </a:outerShdw>
              </a:effectLst>
              <a:latin typeface="Arial Narrow" panose="020B0606020202030204" pitchFamily="34" charset="0"/>
            </a:endParaRPr>
          </a:p>
          <a:p>
            <a:pPr defTabSz="962026" eaLnBrk="0" hangingPunct="0"/>
            <a:r>
              <a:rPr lang="el-GR" sz="2400" b="1" noProof="1">
                <a:solidFill>
                  <a:srgbClr val="000000"/>
                </a:solidFill>
                <a:effectLst>
                  <a:outerShdw blurRad="38100" dist="38100" dir="2700000" algn="tl">
                    <a:srgbClr val="000000">
                      <a:alpha val="43137"/>
                    </a:srgbClr>
                  </a:outerShdw>
                </a:effectLst>
                <a:latin typeface="Arial Narrow" panose="020B0606020202030204" pitchFamily="34" charset="0"/>
              </a:rPr>
              <a:t>Όταν είσαι συγκεκριμένος</a:t>
            </a:r>
            <a:r>
              <a:rPr lang="en-US" sz="2400" noProof="1">
                <a:solidFill>
                  <a:srgbClr val="000000"/>
                </a:solidFill>
                <a:latin typeface="Arial Narrow" panose="020B0606020202030204" pitchFamily="34" charset="0"/>
              </a:rPr>
              <a:t> </a:t>
            </a:r>
            <a:r>
              <a:rPr lang="el-GR" sz="2400" noProof="1">
                <a:solidFill>
                  <a:srgbClr val="000000"/>
                </a:solidFill>
                <a:latin typeface="Arial Narrow" panose="020B0606020202030204" pitchFamily="34" charset="0"/>
              </a:rPr>
              <a:t>στην επικοινωνία</a:t>
            </a:r>
            <a:r>
              <a:rPr lang="en-US" sz="2400" noProof="1">
                <a:solidFill>
                  <a:srgbClr val="000000"/>
                </a:solidFill>
                <a:latin typeface="Arial Narrow" panose="020B0606020202030204" pitchFamily="34" charset="0"/>
              </a:rPr>
              <a:t>: </a:t>
            </a:r>
          </a:p>
          <a:p>
            <a:pPr defTabSz="962026" eaLnBrk="0" hangingPunct="0"/>
            <a:endParaRPr lang="en-US" sz="1200" noProof="1">
              <a:solidFill>
                <a:srgbClr val="000000"/>
              </a:solidFill>
              <a:latin typeface="Arial Narrow" panose="020B0606020202030204" pitchFamily="34" charset="0"/>
            </a:endParaRPr>
          </a:p>
          <a:p>
            <a:pPr marL="342900" indent="-342900" defTabSz="962026" eaLnBrk="0" hangingPunct="0">
              <a:buFont typeface="Wingdings" panose="05000000000000000000" pitchFamily="2" charset="2"/>
              <a:buChar char="ü"/>
            </a:pPr>
            <a:r>
              <a:rPr lang="el-GR" sz="2400" noProof="1">
                <a:solidFill>
                  <a:srgbClr val="000000"/>
                </a:solidFill>
                <a:latin typeface="Arial Narrow" panose="020B0606020202030204" pitchFamily="34" charset="0"/>
              </a:rPr>
              <a:t>Το μήνυμα εμπεριέχει συγκεκριμένα γεγονότα και αριθμούς</a:t>
            </a:r>
            <a:endParaRPr lang="en-US" sz="2400" noProof="1">
              <a:solidFill>
                <a:srgbClr val="000000"/>
              </a:solidFill>
              <a:latin typeface="Arial Narrow" panose="020B0606020202030204" pitchFamily="34" charset="0"/>
            </a:endParaRPr>
          </a:p>
          <a:p>
            <a:pPr marL="342900" indent="-342900" defTabSz="962026" eaLnBrk="0" hangingPunct="0">
              <a:buFont typeface="Wingdings" panose="05000000000000000000" pitchFamily="2" charset="2"/>
              <a:buChar char="ü"/>
            </a:pPr>
            <a:r>
              <a:rPr lang="el-GR" sz="2400" noProof="1">
                <a:solidFill>
                  <a:srgbClr val="000000"/>
                </a:solidFill>
                <a:latin typeface="Arial Narrow" panose="020B0606020202030204" pitchFamily="34" charset="0"/>
              </a:rPr>
              <a:t>Κάνει χρήση λέξεων που το συνδέουν απευθείας με το θέμα</a:t>
            </a:r>
            <a:endParaRPr lang="en-US" sz="2160" noProof="1">
              <a:solidFill>
                <a:srgbClr val="000000"/>
              </a:solidFill>
              <a:latin typeface="Arial Narrow" panose="020B0606020202030204" pitchFamily="34" charset="0"/>
            </a:endParaRPr>
          </a:p>
        </p:txBody>
      </p:sp>
    </p:spTree>
    <p:extLst>
      <p:ext uri="{BB962C8B-B14F-4D97-AF65-F5344CB8AC3E}">
        <p14:creationId xmlns:p14="http://schemas.microsoft.com/office/powerpoint/2010/main" val="2443730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courte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401" y="2208480"/>
            <a:ext cx="2887298" cy="2044207"/>
          </a:xfrm>
          <a:prstGeom prst="rect">
            <a:avLst/>
          </a:prstGeom>
          <a:noFill/>
          <a:extLst>
            <a:ext uri="{909E8E84-426E-40DD-AFC4-6F175D3DCCD1}">
              <a14:hiddenFill xmlns:a14="http://schemas.microsoft.com/office/drawing/2010/main">
                <a:solidFill>
                  <a:srgbClr val="FFFFFF"/>
                </a:solidFill>
              </a14:hiddenFill>
            </a:ext>
          </a:extLst>
        </p:spPr>
      </p:pic>
      <p:sp>
        <p:nvSpPr>
          <p:cNvPr id="10" name="Θέση αριθμού διαφάνειας 9"/>
          <p:cNvSpPr>
            <a:spLocks noGrp="1"/>
          </p:cNvSpPr>
          <p:nvPr>
            <p:ph type="sldNum" sz="quarter" idx="12"/>
          </p:nvPr>
        </p:nvSpPr>
        <p:spPr>
          <a:xfrm>
            <a:off x="10453957" y="6300678"/>
            <a:ext cx="779790" cy="365125"/>
          </a:xfrm>
        </p:spPr>
        <p:txBody>
          <a:bodyPr/>
          <a:lstStyle/>
          <a:p>
            <a:pPr algn="r" defTabSz="855878" eaLnBrk="1" hangingPunct="1">
              <a:defRPr/>
            </a:pPr>
            <a:fld id="{FDB018D4-E814-4800-99B7-C83872422745}" type="slidenum">
              <a:rPr lang="el-GR" sz="1080" b="0">
                <a:solidFill>
                  <a:prstClr val="black">
                    <a:tint val="75000"/>
                  </a:prstClr>
                </a:solidFill>
                <a:latin typeface="Calibri"/>
              </a:rPr>
              <a:pPr algn="r" defTabSz="855878" eaLnBrk="1" hangingPunct="1">
                <a:defRPr/>
              </a:pPr>
              <a:t>22</a:t>
            </a:fld>
            <a:endParaRPr lang="el-GR" sz="1080" b="0">
              <a:solidFill>
                <a:prstClr val="black">
                  <a:tint val="75000"/>
                </a:prstClr>
              </a:solidFill>
              <a:latin typeface="Calibri"/>
            </a:endParaRPr>
          </a:p>
        </p:txBody>
      </p:sp>
      <p:sp>
        <p:nvSpPr>
          <p:cNvPr id="59" name="AutoShape 4" descr="Image result for communication in writing"/>
          <p:cNvSpPr>
            <a:spLocks noChangeAspect="1" noChangeArrowheads="1"/>
          </p:cNvSpPr>
          <p:nvPr/>
        </p:nvSpPr>
        <p:spPr bwMode="auto">
          <a:xfrm>
            <a:off x="1581912" y="-665730"/>
            <a:ext cx="1194816" cy="1476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defTabSz="855878">
              <a:defRPr/>
            </a:pPr>
            <a:endParaRPr lang="el-GR" sz="1685">
              <a:solidFill>
                <a:prstClr val="black"/>
              </a:solidFill>
              <a:latin typeface="Calibri"/>
            </a:endParaRPr>
          </a:p>
        </p:txBody>
      </p:sp>
      <p:sp>
        <p:nvSpPr>
          <p:cNvPr id="23" name="Θέση περιεχομένου 2"/>
          <p:cNvSpPr txBox="1">
            <a:spLocks/>
          </p:cNvSpPr>
          <p:nvPr/>
        </p:nvSpPr>
        <p:spPr>
          <a:xfrm>
            <a:off x="1762369" y="1094118"/>
            <a:ext cx="9471377" cy="602152"/>
          </a:xfrm>
          <a:prstGeom prst="rect">
            <a:avLst/>
          </a:prstGeom>
          <a:effectLst>
            <a:outerShdw blurRad="50800" dist="50800" dir="5400000" algn="ctr" rotWithShape="0">
              <a:schemeClr val="bg1">
                <a:lumMod val="95000"/>
              </a:schemeClr>
            </a:outerShdw>
          </a:effectLst>
        </p:spPr>
        <p:txBody>
          <a:bodyPr vert="horz" lIns="109728" tIns="54864" rIns="109728" bIns="54864"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2886" lvl="1" indent="0" defTabSz="822960">
              <a:lnSpc>
                <a:spcPct val="150000"/>
              </a:lnSpc>
              <a:spcBef>
                <a:spcPts val="450"/>
              </a:spcBef>
              <a:buFont typeface="Arial" panose="020B0604020202020204" pitchFamily="34" charset="0"/>
              <a:buNone/>
              <a:defRPr/>
            </a:pPr>
            <a:r>
              <a:rPr lang="el-GR" sz="2520" b="1" dirty="0">
                <a:solidFill>
                  <a:srgbClr val="5B9BD5">
                    <a:lumMod val="75000"/>
                  </a:srgbClr>
                </a:solidFill>
                <a:latin typeface="Arial Narrow" panose="020B0606020202030204" pitchFamily="34" charset="0"/>
              </a:rPr>
              <a:t>Οι Επτά Αρχές της Αποτελεσματικής Επικοινωνίας</a:t>
            </a:r>
            <a:endParaRPr lang="en-US" sz="2520" b="1" dirty="0">
              <a:solidFill>
                <a:srgbClr val="5B9BD5">
                  <a:lumMod val="75000"/>
                </a:srgbClr>
              </a:solidFill>
              <a:latin typeface="Arial Narrow" panose="020B0606020202030204" pitchFamily="34" charset="0"/>
            </a:endParaRPr>
          </a:p>
        </p:txBody>
      </p:sp>
      <p:sp>
        <p:nvSpPr>
          <p:cNvPr id="46" name="Rectangle 17"/>
          <p:cNvSpPr>
            <a:spLocks noChangeArrowheads="1"/>
          </p:cNvSpPr>
          <p:nvPr/>
        </p:nvSpPr>
        <p:spPr bwMode="auto">
          <a:xfrm>
            <a:off x="2093648" y="1898971"/>
            <a:ext cx="7831342" cy="22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defTabSz="962026" eaLnBrk="0" hangingPunct="0"/>
            <a:r>
              <a:rPr lang="el-GR" sz="2640" b="1" noProof="1">
                <a:solidFill>
                  <a:srgbClr val="C41D6B"/>
                </a:solidFill>
                <a:latin typeface="Arial Narrow" panose="020B0606020202030204" pitchFamily="34" charset="0"/>
              </a:rPr>
              <a:t>Ευγένεια - </a:t>
            </a:r>
            <a:r>
              <a:rPr lang="en-US" sz="2640" b="1" noProof="1">
                <a:solidFill>
                  <a:srgbClr val="C41D6B"/>
                </a:solidFill>
                <a:latin typeface="Arial Narrow" panose="020B0606020202030204" pitchFamily="34" charset="0"/>
              </a:rPr>
              <a:t>Courtesy</a:t>
            </a:r>
          </a:p>
          <a:p>
            <a:pPr defTabSz="962026" eaLnBrk="0" hangingPunct="0"/>
            <a:endParaRPr lang="en-US" sz="1200" b="1" noProof="1">
              <a:solidFill>
                <a:srgbClr val="C41D6B"/>
              </a:solidFill>
              <a:latin typeface="Arial Narrow" panose="020B0606020202030204" pitchFamily="34" charset="0"/>
            </a:endParaRPr>
          </a:p>
          <a:p>
            <a:pPr defTabSz="962026" eaLnBrk="0" hangingPunct="0"/>
            <a:r>
              <a:rPr lang="el-GR" sz="2400" noProof="1">
                <a:solidFill>
                  <a:srgbClr val="000000"/>
                </a:solidFill>
                <a:latin typeface="Arial Narrow" panose="020B0606020202030204" pitchFamily="34" charset="0"/>
              </a:rPr>
              <a:t>Σημαίνει ότι ο αποστολέας </a:t>
            </a:r>
            <a:r>
              <a:rPr lang="el-GR" sz="2400" b="1" noProof="1">
                <a:solidFill>
                  <a:srgbClr val="000000"/>
                </a:solidFill>
                <a:latin typeface="Arial Narrow" panose="020B0606020202030204" pitchFamily="34" charset="0"/>
              </a:rPr>
              <a:t>δείχνει σεβασμό στον δέκτη</a:t>
            </a:r>
            <a:r>
              <a:rPr lang="en-US" sz="2400" noProof="1">
                <a:solidFill>
                  <a:srgbClr val="000000"/>
                </a:solidFill>
                <a:latin typeface="Arial Narrow" panose="020B0606020202030204" pitchFamily="34" charset="0"/>
              </a:rPr>
              <a:t> </a:t>
            </a:r>
          </a:p>
          <a:p>
            <a:pPr defTabSz="962026" eaLnBrk="0" hangingPunct="0"/>
            <a:r>
              <a:rPr lang="el-GR" sz="2400" noProof="1">
                <a:solidFill>
                  <a:srgbClr val="000000"/>
                </a:solidFill>
                <a:latin typeface="Arial Narrow" panose="020B0606020202030204" pitchFamily="34" charset="0"/>
              </a:rPr>
              <a:t>Ο αποστολέας πρέπει να είναι ευγενικός και ενθουσιώδης</a:t>
            </a:r>
            <a:endParaRPr lang="en-US" sz="2400" noProof="1">
              <a:solidFill>
                <a:srgbClr val="000000"/>
              </a:solidFill>
              <a:latin typeface="Arial Narrow" panose="020B0606020202030204" pitchFamily="34" charset="0"/>
            </a:endParaRPr>
          </a:p>
          <a:p>
            <a:pPr defTabSz="962026" eaLnBrk="0" hangingPunct="0"/>
            <a:endParaRPr lang="en-US" sz="2400" noProof="1">
              <a:solidFill>
                <a:srgbClr val="000000"/>
              </a:solidFill>
              <a:latin typeface="Arial Narrow" panose="020B0606020202030204" pitchFamily="34" charset="0"/>
            </a:endParaRPr>
          </a:p>
          <a:p>
            <a:pPr defTabSz="962026" eaLnBrk="0" hangingPunct="0"/>
            <a:r>
              <a:rPr lang="el-GR" sz="2400" b="1" noProof="1">
                <a:solidFill>
                  <a:srgbClr val="000000"/>
                </a:solidFill>
                <a:effectLst>
                  <a:outerShdw blurRad="38100" dist="38100" dir="2700000" algn="tl">
                    <a:srgbClr val="000000">
                      <a:alpha val="43137"/>
                    </a:srgbClr>
                  </a:outerShdw>
                </a:effectLst>
                <a:latin typeface="Arial Narrow" panose="020B0606020202030204" pitchFamily="34" charset="0"/>
              </a:rPr>
              <a:t>Η Ευγένεια</a:t>
            </a:r>
            <a:r>
              <a:rPr lang="en-US" sz="2400" noProof="1">
                <a:solidFill>
                  <a:srgbClr val="000000"/>
                </a:solidFill>
                <a:latin typeface="Arial Narrow" panose="020B0606020202030204" pitchFamily="34" charset="0"/>
              </a:rPr>
              <a:t> </a:t>
            </a:r>
            <a:r>
              <a:rPr lang="el-GR" sz="2400" noProof="1">
                <a:solidFill>
                  <a:srgbClr val="000000"/>
                </a:solidFill>
                <a:latin typeface="Arial Narrow" panose="020B0606020202030204" pitchFamily="34" charset="0"/>
              </a:rPr>
              <a:t>στην επικοινωνία</a:t>
            </a:r>
            <a:r>
              <a:rPr lang="en-US" sz="2400" noProof="1">
                <a:solidFill>
                  <a:srgbClr val="000000"/>
                </a:solidFill>
                <a:latin typeface="Arial Narrow" panose="020B0606020202030204" pitchFamily="34" charset="0"/>
              </a:rPr>
              <a:t>: </a:t>
            </a:r>
          </a:p>
          <a:p>
            <a:pPr defTabSz="962026" eaLnBrk="0" hangingPunct="0"/>
            <a:endParaRPr lang="en-US" sz="1200" noProof="1">
              <a:solidFill>
                <a:srgbClr val="000000"/>
              </a:solidFill>
              <a:latin typeface="Arial Narrow" panose="020B0606020202030204" pitchFamily="34" charset="0"/>
            </a:endParaRPr>
          </a:p>
          <a:p>
            <a:pPr marL="342900" indent="-342900" defTabSz="962026" eaLnBrk="0" hangingPunct="0">
              <a:buFont typeface="Wingdings" panose="05000000000000000000" pitchFamily="2" charset="2"/>
              <a:buChar char="ü"/>
            </a:pPr>
            <a:r>
              <a:rPr lang="el-GR" sz="2400" noProof="1">
                <a:solidFill>
                  <a:srgbClr val="000000"/>
                </a:solidFill>
                <a:latin typeface="Arial Narrow" panose="020B0606020202030204" pitchFamily="34" charset="0"/>
              </a:rPr>
              <a:t>Λαμβάνει υπόψη της τις θεωρήσεις και τα συναισθήματα του δέκτη</a:t>
            </a:r>
            <a:endParaRPr lang="en-US" sz="2400" noProof="1">
              <a:solidFill>
                <a:srgbClr val="000000"/>
              </a:solidFill>
              <a:latin typeface="Arial Narrow" panose="020B0606020202030204" pitchFamily="34" charset="0"/>
            </a:endParaRPr>
          </a:p>
          <a:p>
            <a:pPr marL="342900" indent="-342900" defTabSz="962026" eaLnBrk="0" hangingPunct="0">
              <a:buFont typeface="Wingdings" panose="05000000000000000000" pitchFamily="2" charset="2"/>
              <a:buChar char="ü"/>
            </a:pPr>
            <a:r>
              <a:rPr lang="el-GR" sz="2400" noProof="1">
                <a:solidFill>
                  <a:srgbClr val="000000"/>
                </a:solidFill>
                <a:latin typeface="Arial Narrow" panose="020B0606020202030204" pitchFamily="34" charset="0"/>
              </a:rPr>
              <a:t>Το μήνυμα είναι θετικό και σέβεται τον δέκτη</a:t>
            </a:r>
            <a:endParaRPr lang="en-US" sz="2400" b="1" noProof="1">
              <a:solidFill>
                <a:srgbClr val="000000"/>
              </a:solidFill>
              <a:effectLst>
                <a:outerShdw blurRad="38100" dist="38100" dir="2700000" algn="tl">
                  <a:srgbClr val="000000">
                    <a:alpha val="43137"/>
                  </a:srgbClr>
                </a:outerShdw>
              </a:effectLst>
              <a:latin typeface="Arial Narrow" panose="020B0606020202030204" pitchFamily="34" charset="0"/>
            </a:endParaRPr>
          </a:p>
          <a:p>
            <a:pPr defTabSz="962026" eaLnBrk="0" hangingPunct="0"/>
            <a:endParaRPr lang="en-US" sz="2400" noProof="1">
              <a:solidFill>
                <a:srgbClr val="000000"/>
              </a:solidFill>
              <a:latin typeface="Arial Narrow" panose="020B0606020202030204" pitchFamily="34" charset="0"/>
            </a:endParaRPr>
          </a:p>
          <a:p>
            <a:pPr defTabSz="962026" eaLnBrk="0" hangingPunct="0"/>
            <a:endParaRPr lang="en-US" sz="2160" b="1" noProof="1">
              <a:solidFill>
                <a:srgbClr val="000000"/>
              </a:solidFill>
              <a:effectLst>
                <a:outerShdw blurRad="38100" dist="38100" dir="2700000" algn="tl">
                  <a:srgbClr val="000000">
                    <a:alpha val="43137"/>
                  </a:srgbClr>
                </a:outerShdw>
              </a:effectLst>
              <a:latin typeface="Arial Narrow" panose="020B0606020202030204" pitchFamily="34" charset="0"/>
            </a:endParaRPr>
          </a:p>
          <a:p>
            <a:pPr defTabSz="962026" eaLnBrk="0" hangingPunct="0"/>
            <a:endParaRPr lang="en-US" sz="2160" noProof="1">
              <a:solidFill>
                <a:srgbClr val="000000"/>
              </a:solidFill>
              <a:latin typeface="Arial Narrow" panose="020B0606020202030204" pitchFamily="34" charset="0"/>
            </a:endParaRPr>
          </a:p>
        </p:txBody>
      </p:sp>
    </p:spTree>
    <p:extLst>
      <p:ext uri="{BB962C8B-B14F-4D97-AF65-F5344CB8AC3E}">
        <p14:creationId xmlns:p14="http://schemas.microsoft.com/office/powerpoint/2010/main" val="3417055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αριθμού διαφάνειας 9"/>
          <p:cNvSpPr>
            <a:spLocks noGrp="1"/>
          </p:cNvSpPr>
          <p:nvPr>
            <p:ph type="sldNum" sz="quarter" idx="12"/>
          </p:nvPr>
        </p:nvSpPr>
        <p:spPr>
          <a:xfrm>
            <a:off x="10453957" y="6300678"/>
            <a:ext cx="779790" cy="365125"/>
          </a:xfrm>
        </p:spPr>
        <p:txBody>
          <a:bodyPr/>
          <a:lstStyle/>
          <a:p>
            <a:pPr algn="r" defTabSz="855878" eaLnBrk="1" hangingPunct="1">
              <a:defRPr/>
            </a:pPr>
            <a:fld id="{FDB018D4-E814-4800-99B7-C83872422745}" type="slidenum">
              <a:rPr lang="el-GR" sz="1080" b="0">
                <a:solidFill>
                  <a:prstClr val="black">
                    <a:tint val="75000"/>
                  </a:prstClr>
                </a:solidFill>
                <a:latin typeface="Calibri"/>
              </a:rPr>
              <a:pPr algn="r" defTabSz="855878" eaLnBrk="1" hangingPunct="1">
                <a:defRPr/>
              </a:pPr>
              <a:t>23</a:t>
            </a:fld>
            <a:endParaRPr lang="el-GR" sz="1080" b="0">
              <a:solidFill>
                <a:prstClr val="black">
                  <a:tint val="75000"/>
                </a:prstClr>
              </a:solidFill>
              <a:latin typeface="Calibri"/>
            </a:endParaRPr>
          </a:p>
        </p:txBody>
      </p:sp>
      <p:sp>
        <p:nvSpPr>
          <p:cNvPr id="31" name="Rectangle 64"/>
          <p:cNvSpPr>
            <a:spLocks noChangeArrowheads="1"/>
          </p:cNvSpPr>
          <p:nvPr/>
        </p:nvSpPr>
        <p:spPr bwMode="white">
          <a:xfrm>
            <a:off x="5272510" y="3986035"/>
            <a:ext cx="1053430" cy="812530"/>
          </a:xfrm>
          <a:prstGeom prst="rect">
            <a:avLst/>
          </a:prstGeom>
          <a:noFill/>
          <a:ln w="9525">
            <a:noFill/>
            <a:miter lim="800000"/>
            <a:headEnd/>
            <a:tailEnd/>
          </a:ln>
        </p:spPr>
        <p:txBody>
          <a:bodyPr wrap="none">
            <a:spAutoFit/>
          </a:bodyPr>
          <a:lstStyle/>
          <a:p>
            <a:pPr defTabSz="855878">
              <a:defRPr/>
            </a:pPr>
            <a:r>
              <a:rPr lang="en-US" altLang="en-US" sz="2520" b="1" dirty="0">
                <a:solidFill>
                  <a:srgbClr val="FFFFFF"/>
                </a:solidFill>
                <a:latin typeface="Arial Narrow" panose="020B0606020202030204" pitchFamily="34" charset="0"/>
              </a:rPr>
              <a:t>Verbal </a:t>
            </a:r>
          </a:p>
          <a:p>
            <a:pPr defTabSz="855878">
              <a:defRPr/>
            </a:pPr>
            <a:endParaRPr lang="en-US" sz="2160" dirty="0">
              <a:solidFill>
                <a:srgbClr val="FFFFFF"/>
              </a:solidFill>
              <a:latin typeface="Arial Narrow" panose="020B0606020202030204" pitchFamily="34" charset="0"/>
            </a:endParaRPr>
          </a:p>
        </p:txBody>
      </p:sp>
      <p:sp>
        <p:nvSpPr>
          <p:cNvPr id="59" name="AutoShape 4" descr="Image result for communication in writing"/>
          <p:cNvSpPr>
            <a:spLocks noChangeAspect="1" noChangeArrowheads="1"/>
          </p:cNvSpPr>
          <p:nvPr/>
        </p:nvSpPr>
        <p:spPr bwMode="auto">
          <a:xfrm>
            <a:off x="1581912" y="-665730"/>
            <a:ext cx="1194816" cy="1476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defTabSz="855878">
              <a:defRPr/>
            </a:pPr>
            <a:endParaRPr lang="el-GR" sz="1685">
              <a:solidFill>
                <a:prstClr val="black"/>
              </a:solidFill>
              <a:latin typeface="Calibri"/>
            </a:endParaRPr>
          </a:p>
        </p:txBody>
      </p:sp>
      <p:sp>
        <p:nvSpPr>
          <p:cNvPr id="23" name="Θέση περιεχομένου 2"/>
          <p:cNvSpPr txBox="1">
            <a:spLocks/>
          </p:cNvSpPr>
          <p:nvPr/>
        </p:nvSpPr>
        <p:spPr>
          <a:xfrm>
            <a:off x="1163456" y="667066"/>
            <a:ext cx="9471377" cy="602152"/>
          </a:xfrm>
          <a:prstGeom prst="rect">
            <a:avLst/>
          </a:prstGeom>
          <a:effectLst>
            <a:outerShdw blurRad="50800" dist="50800" dir="5400000" algn="ctr" rotWithShape="0">
              <a:schemeClr val="bg1">
                <a:lumMod val="95000"/>
              </a:schemeClr>
            </a:outerShdw>
          </a:effectLst>
        </p:spPr>
        <p:txBody>
          <a:bodyPr vert="horz" lIns="109728" tIns="54864" rIns="109728" bIns="54864"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2886" lvl="1" indent="0" defTabSz="822960">
              <a:lnSpc>
                <a:spcPct val="150000"/>
              </a:lnSpc>
              <a:spcBef>
                <a:spcPts val="450"/>
              </a:spcBef>
              <a:buFont typeface="Arial" panose="020B0604020202020204" pitchFamily="34" charset="0"/>
              <a:buNone/>
              <a:defRPr/>
            </a:pPr>
            <a:r>
              <a:rPr lang="en-US" sz="4000" b="1" dirty="0">
                <a:solidFill>
                  <a:srgbClr val="5B9BD5">
                    <a:lumMod val="75000"/>
                  </a:srgbClr>
                </a:solidFill>
                <a:latin typeface="Arial Narrow" panose="020B0606020202030204" pitchFamily="34" charset="0"/>
              </a:rPr>
              <a:t>“</a:t>
            </a:r>
            <a:r>
              <a:rPr lang="el-GR" sz="4000" b="1" dirty="0">
                <a:solidFill>
                  <a:srgbClr val="5B9BD5">
                    <a:lumMod val="75000"/>
                  </a:srgbClr>
                </a:solidFill>
                <a:latin typeface="Arial Narrow" panose="020B0606020202030204" pitchFamily="34" charset="0"/>
              </a:rPr>
              <a:t>Στυλ Επικοινωνίας</a:t>
            </a:r>
            <a:r>
              <a:rPr lang="en-US" sz="4000" b="1" dirty="0">
                <a:solidFill>
                  <a:srgbClr val="5B9BD5">
                    <a:lumMod val="75000"/>
                  </a:srgbClr>
                </a:solidFill>
                <a:latin typeface="Arial Narrow" panose="020B0606020202030204" pitchFamily="34" charset="0"/>
              </a:rPr>
              <a:t>”</a:t>
            </a:r>
          </a:p>
        </p:txBody>
      </p:sp>
      <p:grpSp>
        <p:nvGrpSpPr>
          <p:cNvPr id="3" name="Ομάδα 2"/>
          <p:cNvGrpSpPr/>
          <p:nvPr/>
        </p:nvGrpSpPr>
        <p:grpSpPr>
          <a:xfrm>
            <a:off x="1100659" y="1488145"/>
            <a:ext cx="10620085" cy="5550505"/>
            <a:chOff x="-1025575" y="1775379"/>
            <a:chExt cx="8850071" cy="4625421"/>
          </a:xfrm>
        </p:grpSpPr>
        <p:sp>
          <p:nvSpPr>
            <p:cNvPr id="84" name="Block Arc 85"/>
            <p:cNvSpPr/>
            <p:nvPr/>
          </p:nvSpPr>
          <p:spPr>
            <a:xfrm rot="5400000">
              <a:off x="-1149098" y="1898902"/>
              <a:ext cx="4625421" cy="4378375"/>
            </a:xfrm>
            <a:prstGeom prst="blockArc">
              <a:avLst>
                <a:gd name="adj1" fmla="val 10796252"/>
                <a:gd name="adj2" fmla="val 37019"/>
                <a:gd name="adj3" fmla="val 1773"/>
              </a:avLst>
            </a:prstGeom>
            <a:noFill/>
            <a:ln w="38100">
              <a:gradFill flip="none" rotWithShape="1">
                <a:gsLst>
                  <a:gs pos="0">
                    <a:schemeClr val="bg1">
                      <a:alpha val="0"/>
                    </a:schemeClr>
                  </a:gs>
                  <a:gs pos="50000">
                    <a:schemeClr val="tx1">
                      <a:alpha val="70000"/>
                    </a:schemeClr>
                  </a:gs>
                  <a:gs pos="100000">
                    <a:schemeClr val="bg1">
                      <a:alpha val="0"/>
                    </a:scheme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000000"/>
                </a:solidFill>
              </a:endParaRPr>
            </a:p>
          </p:txBody>
        </p:sp>
        <p:sp>
          <p:nvSpPr>
            <p:cNvPr id="85" name="TextBox 84"/>
            <p:cNvSpPr txBox="1"/>
            <p:nvPr/>
          </p:nvSpPr>
          <p:spPr>
            <a:xfrm>
              <a:off x="246113" y="3429000"/>
              <a:ext cx="2623848" cy="1000274"/>
            </a:xfrm>
            <a:prstGeom prst="rect">
              <a:avLst/>
            </a:prstGeom>
            <a:noFill/>
          </p:spPr>
          <p:txBody>
            <a:bodyPr wrap="none" rtlCol="0">
              <a:spAutoFit/>
            </a:bodyPr>
            <a:lstStyle/>
            <a:p>
              <a:pPr algn="ctr"/>
              <a:r>
                <a:rPr lang="en-US" sz="3600" b="1" dirty="0">
                  <a:solidFill>
                    <a:srgbClr val="000000"/>
                  </a:solidFill>
                  <a:effectLst>
                    <a:reflection blurRad="6350" stA="50000" endA="300" endPos="50000" dist="29997" dir="5400000" sy="-100000" algn="bl" rotWithShape="0"/>
                  </a:effectLst>
                  <a:latin typeface="Arial Narrow" panose="020B0606020202030204" pitchFamily="34" charset="0"/>
                </a:rPr>
                <a:t>Communication </a:t>
              </a:r>
            </a:p>
            <a:p>
              <a:pPr algn="ctr"/>
              <a:r>
                <a:rPr lang="en-US" sz="3600" b="1" dirty="0">
                  <a:solidFill>
                    <a:srgbClr val="000000"/>
                  </a:solidFill>
                  <a:effectLst>
                    <a:reflection blurRad="6350" stA="50000" endA="300" endPos="50000" dist="29997" dir="5400000" sy="-100000" algn="bl" rotWithShape="0"/>
                  </a:effectLst>
                  <a:latin typeface="Arial Narrow" panose="020B0606020202030204" pitchFamily="34" charset="0"/>
                </a:rPr>
                <a:t>Styles</a:t>
              </a:r>
            </a:p>
          </p:txBody>
        </p:sp>
        <p:grpSp>
          <p:nvGrpSpPr>
            <p:cNvPr id="86" name="Group 8"/>
            <p:cNvGrpSpPr/>
            <p:nvPr/>
          </p:nvGrpSpPr>
          <p:grpSpPr bwMode="gray">
            <a:xfrm>
              <a:off x="3642970" y="2222982"/>
              <a:ext cx="3276600" cy="365760"/>
              <a:chOff x="3719170" y="-403656"/>
              <a:chExt cx="3276600" cy="365760"/>
            </a:xfrm>
          </p:grpSpPr>
          <p:sp>
            <p:nvSpPr>
              <p:cNvPr id="87" name="Rectangle 7"/>
              <p:cNvSpPr/>
              <p:nvPr/>
            </p:nvSpPr>
            <p:spPr bwMode="gray">
              <a:xfrm>
                <a:off x="3795370" y="-403656"/>
                <a:ext cx="3200400" cy="365760"/>
              </a:xfrm>
              <a:prstGeom prst="rect">
                <a:avLst/>
              </a:prstGeom>
              <a:gradFill flip="none" rotWithShape="1">
                <a:gsLst>
                  <a:gs pos="0">
                    <a:schemeClr val="accent3">
                      <a:tint val="66000"/>
                      <a:satMod val="160000"/>
                    </a:schemeClr>
                  </a:gs>
                  <a:gs pos="50000">
                    <a:schemeClr val="accent3">
                      <a:tint val="44500"/>
                      <a:satMod val="160000"/>
                    </a:schemeClr>
                  </a:gs>
                  <a:gs pos="100000">
                    <a:srgbClr val="FE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FFFFFF"/>
                  </a:solidFill>
                </a:endParaRPr>
              </a:p>
            </p:txBody>
          </p:sp>
          <p:sp>
            <p:nvSpPr>
              <p:cNvPr id="88" name="Rectangle 6"/>
              <p:cNvSpPr/>
              <p:nvPr/>
            </p:nvSpPr>
            <p:spPr bwMode="gray">
              <a:xfrm>
                <a:off x="3719170" y="-403656"/>
                <a:ext cx="76200" cy="3657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FFFFFF"/>
                  </a:solidFill>
                </a:endParaRPr>
              </a:p>
            </p:txBody>
          </p:sp>
        </p:grpSp>
        <p:sp>
          <p:nvSpPr>
            <p:cNvPr id="89" name="Hexagon 48"/>
            <p:cNvSpPr/>
            <p:nvPr/>
          </p:nvSpPr>
          <p:spPr bwMode="gray">
            <a:xfrm>
              <a:off x="2438400" y="2133600"/>
              <a:ext cx="640080" cy="533400"/>
            </a:xfrm>
            <a:prstGeom prst="hexagon">
              <a:avLst/>
            </a:prstGeom>
            <a:gradFill flip="none" rotWithShape="1">
              <a:gsLst>
                <a:gs pos="8000">
                  <a:schemeClr val="accent3">
                    <a:lumMod val="60000"/>
                    <a:lumOff val="40000"/>
                  </a:schemeClr>
                </a:gs>
                <a:gs pos="60000">
                  <a:schemeClr val="accent3">
                    <a:lumMod val="75000"/>
                  </a:schemeClr>
                </a:gs>
                <a:gs pos="100000">
                  <a:schemeClr val="accent3">
                    <a:lumMod val="50000"/>
                  </a:schemeClr>
                </a:gs>
              </a:gsLst>
              <a:path path="circle">
                <a:fillToRect l="50000" t="50000" r="50000" b="50000"/>
              </a:path>
              <a:tileRect/>
            </a:gradFill>
            <a:ln w="28575">
              <a:solidFill>
                <a:srgbClr val="FEFFFF"/>
              </a:solid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80" b="1" dirty="0">
                  <a:solidFill>
                    <a:srgbClr val="FFFFFF"/>
                  </a:solidFill>
                  <a:effectLst>
                    <a:outerShdw blurRad="38100" dist="38100" dir="2700000" algn="tl">
                      <a:srgbClr val="000000">
                        <a:alpha val="43137"/>
                      </a:srgbClr>
                    </a:outerShdw>
                  </a:effectLst>
                </a:rPr>
                <a:t>1</a:t>
              </a:r>
            </a:p>
          </p:txBody>
        </p:sp>
        <p:sp>
          <p:nvSpPr>
            <p:cNvPr id="91" name="Rectangle 52"/>
            <p:cNvSpPr/>
            <p:nvPr/>
          </p:nvSpPr>
          <p:spPr bwMode="auto">
            <a:xfrm>
              <a:off x="3719170" y="2158314"/>
              <a:ext cx="3724326" cy="384721"/>
            </a:xfrm>
            <a:prstGeom prst="rect">
              <a:avLst/>
            </a:prstGeom>
          </p:spPr>
          <p:txBody>
            <a:bodyPr wrap="square">
              <a:spAutoFit/>
            </a:bodyPr>
            <a:lstStyle/>
            <a:p>
              <a:pPr defTabSz="1097280">
                <a:defRPr/>
              </a:pPr>
              <a:r>
                <a:rPr lang="en-US" sz="2400" b="1" kern="0" dirty="0">
                  <a:solidFill>
                    <a:srgbClr val="FFFFFF">
                      <a:lumMod val="50000"/>
                    </a:srgbClr>
                  </a:solidFill>
                  <a:latin typeface="Arial Narrow" panose="020B0606020202030204" pitchFamily="34" charset="0"/>
                </a:rPr>
                <a:t> </a:t>
              </a:r>
              <a:r>
                <a:rPr lang="el-GR" sz="2400" b="1" kern="0" dirty="0">
                  <a:solidFill>
                    <a:srgbClr val="FFFFFF">
                      <a:lumMod val="50000"/>
                    </a:srgbClr>
                  </a:solidFill>
                  <a:latin typeface="Arial Narrow" panose="020B0606020202030204" pitchFamily="34" charset="0"/>
                </a:rPr>
                <a:t>Παθητική Συμπεριφορά</a:t>
              </a:r>
              <a:endParaRPr lang="en-US" sz="2400" b="1" kern="0" dirty="0">
                <a:solidFill>
                  <a:srgbClr val="FFFFFF">
                    <a:lumMod val="50000"/>
                  </a:srgbClr>
                </a:solidFill>
                <a:latin typeface="Arial Narrow" panose="020B0606020202030204" pitchFamily="34" charset="0"/>
              </a:endParaRPr>
            </a:p>
          </p:txBody>
        </p:sp>
        <p:cxnSp>
          <p:nvCxnSpPr>
            <p:cNvPr id="92" name="Straight Connector 66"/>
            <p:cNvCxnSpPr>
              <a:stCxn id="89" idx="0"/>
            </p:cNvCxnSpPr>
            <p:nvPr/>
          </p:nvCxnSpPr>
          <p:spPr bwMode="gray">
            <a:xfrm flipV="1">
              <a:off x="3078480" y="2399386"/>
              <a:ext cx="557174" cy="914"/>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93" name="Group 32"/>
            <p:cNvGrpSpPr/>
            <p:nvPr/>
          </p:nvGrpSpPr>
          <p:grpSpPr bwMode="gray">
            <a:xfrm>
              <a:off x="3518611" y="3213582"/>
              <a:ext cx="3696233" cy="365760"/>
              <a:chOff x="3646855" y="2590800"/>
              <a:chExt cx="3696233" cy="365760"/>
            </a:xfrm>
          </p:grpSpPr>
          <p:grpSp>
            <p:nvGrpSpPr>
              <p:cNvPr id="94" name="Group 16"/>
              <p:cNvGrpSpPr/>
              <p:nvPr/>
            </p:nvGrpSpPr>
            <p:grpSpPr bwMode="gray">
              <a:xfrm>
                <a:off x="4090644" y="2590800"/>
                <a:ext cx="3252444" cy="365760"/>
                <a:chOff x="3709644" y="-304800"/>
                <a:chExt cx="3252444" cy="365760"/>
              </a:xfrm>
            </p:grpSpPr>
            <p:sp>
              <p:nvSpPr>
                <p:cNvPr id="96" name="Rectangle 17"/>
                <p:cNvSpPr/>
                <p:nvPr/>
              </p:nvSpPr>
              <p:spPr bwMode="gray">
                <a:xfrm>
                  <a:off x="3785844" y="-304800"/>
                  <a:ext cx="3176244" cy="365760"/>
                </a:xfrm>
                <a:prstGeom prst="rect">
                  <a:avLst/>
                </a:prstGeom>
                <a:gradFill flip="none" rotWithShape="1">
                  <a:gsLst>
                    <a:gs pos="0">
                      <a:schemeClr val="accent4">
                        <a:lumMod val="20000"/>
                        <a:lumOff val="80000"/>
                      </a:schemeClr>
                    </a:gs>
                    <a:gs pos="50000">
                      <a:schemeClr val="accent4">
                        <a:lumMod val="20000"/>
                        <a:lumOff val="80000"/>
                      </a:schemeClr>
                    </a:gs>
                    <a:gs pos="100000">
                      <a:srgbClr val="FE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FFFFFF"/>
                    </a:solidFill>
                  </a:endParaRPr>
                </a:p>
              </p:txBody>
            </p:sp>
            <p:sp>
              <p:nvSpPr>
                <p:cNvPr id="97" name="Rectangle 18"/>
                <p:cNvSpPr/>
                <p:nvPr/>
              </p:nvSpPr>
              <p:spPr bwMode="gray">
                <a:xfrm>
                  <a:off x="3709644" y="-304800"/>
                  <a:ext cx="76200" cy="36576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FFFFFF"/>
                    </a:solidFill>
                  </a:endParaRPr>
                </a:p>
              </p:txBody>
            </p:sp>
          </p:grpSp>
          <p:cxnSp>
            <p:nvCxnSpPr>
              <p:cNvPr id="95" name="Straight Connector 24"/>
              <p:cNvCxnSpPr/>
              <p:nvPr/>
            </p:nvCxnSpPr>
            <p:spPr bwMode="gray">
              <a:xfrm>
                <a:off x="3646855" y="2749525"/>
                <a:ext cx="447908" cy="108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8" name="Hexagon 49"/>
            <p:cNvSpPr/>
            <p:nvPr/>
          </p:nvSpPr>
          <p:spPr bwMode="gray">
            <a:xfrm>
              <a:off x="2919756" y="3122142"/>
              <a:ext cx="640080" cy="533400"/>
            </a:xfrm>
            <a:prstGeom prst="hexagon">
              <a:avLst/>
            </a:prstGeom>
            <a:gradFill flip="none" rotWithShape="1">
              <a:gsLst>
                <a:gs pos="8000">
                  <a:schemeClr val="accent4">
                    <a:lumMod val="60000"/>
                    <a:lumOff val="40000"/>
                  </a:schemeClr>
                </a:gs>
                <a:gs pos="60000">
                  <a:schemeClr val="accent4">
                    <a:lumMod val="75000"/>
                  </a:schemeClr>
                </a:gs>
                <a:gs pos="100000">
                  <a:schemeClr val="accent4">
                    <a:lumMod val="50000"/>
                  </a:schemeClr>
                </a:gs>
              </a:gsLst>
              <a:path path="circle">
                <a:fillToRect l="50000" t="50000" r="50000" b="50000"/>
              </a:path>
              <a:tileRect/>
            </a:gradFill>
            <a:ln w="28575">
              <a:solidFill>
                <a:srgbClr val="FEFFFF"/>
              </a:solid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80" b="1" dirty="0">
                  <a:solidFill>
                    <a:srgbClr val="FFFFFF"/>
                  </a:solidFill>
                  <a:effectLst>
                    <a:outerShdw blurRad="38100" dist="38100" dir="2700000" algn="tl">
                      <a:srgbClr val="000000">
                        <a:alpha val="43137"/>
                      </a:srgbClr>
                    </a:outerShdw>
                  </a:effectLst>
                </a:rPr>
                <a:t>2</a:t>
              </a:r>
            </a:p>
          </p:txBody>
        </p:sp>
        <p:sp>
          <p:nvSpPr>
            <p:cNvPr id="100" name="Rectangle 73"/>
            <p:cNvSpPr/>
            <p:nvPr/>
          </p:nvSpPr>
          <p:spPr bwMode="auto">
            <a:xfrm>
              <a:off x="4038600" y="3166427"/>
              <a:ext cx="3724326" cy="384721"/>
            </a:xfrm>
            <a:prstGeom prst="rect">
              <a:avLst/>
            </a:prstGeom>
          </p:spPr>
          <p:txBody>
            <a:bodyPr wrap="square">
              <a:spAutoFit/>
            </a:bodyPr>
            <a:lstStyle/>
            <a:p>
              <a:pPr defTabSz="1097280">
                <a:defRPr/>
              </a:pPr>
              <a:r>
                <a:rPr lang="en-US" sz="2400" b="1" kern="0" dirty="0">
                  <a:solidFill>
                    <a:srgbClr val="000000">
                      <a:lumMod val="50000"/>
                    </a:srgbClr>
                  </a:solidFill>
                  <a:latin typeface="Arial Narrow" panose="020B0606020202030204" pitchFamily="34" charset="0"/>
                </a:rPr>
                <a:t> </a:t>
              </a:r>
              <a:r>
                <a:rPr lang="el-GR" sz="2400" b="1" kern="0" dirty="0">
                  <a:solidFill>
                    <a:srgbClr val="000000">
                      <a:lumMod val="50000"/>
                    </a:srgbClr>
                  </a:solidFill>
                  <a:latin typeface="Arial Narrow" panose="020B0606020202030204" pitchFamily="34" charset="0"/>
                </a:rPr>
                <a:t>Επιθετική Συμπεριφορά</a:t>
              </a:r>
              <a:endParaRPr lang="en-US" sz="2400" b="1" kern="0" dirty="0">
                <a:solidFill>
                  <a:srgbClr val="000000">
                    <a:lumMod val="50000"/>
                  </a:srgbClr>
                </a:solidFill>
                <a:latin typeface="Arial Narrow" panose="020B0606020202030204" pitchFamily="34" charset="0"/>
              </a:endParaRPr>
            </a:p>
          </p:txBody>
        </p:sp>
        <p:grpSp>
          <p:nvGrpSpPr>
            <p:cNvPr id="101" name="Group 34"/>
            <p:cNvGrpSpPr/>
            <p:nvPr/>
          </p:nvGrpSpPr>
          <p:grpSpPr bwMode="gray">
            <a:xfrm>
              <a:off x="3581400" y="4287798"/>
              <a:ext cx="3490570" cy="365760"/>
              <a:chOff x="3810000" y="3657600"/>
              <a:chExt cx="3490570" cy="365760"/>
            </a:xfrm>
          </p:grpSpPr>
          <p:grpSp>
            <p:nvGrpSpPr>
              <p:cNvPr id="102" name="Group 13"/>
              <p:cNvGrpSpPr/>
              <p:nvPr/>
            </p:nvGrpSpPr>
            <p:grpSpPr bwMode="gray">
              <a:xfrm>
                <a:off x="4252570" y="3657600"/>
                <a:ext cx="3048000" cy="365760"/>
                <a:chOff x="3871570" y="-304800"/>
                <a:chExt cx="3048000" cy="365760"/>
              </a:xfrm>
            </p:grpSpPr>
            <p:sp>
              <p:nvSpPr>
                <p:cNvPr id="104" name="Rectangle 14"/>
                <p:cNvSpPr/>
                <p:nvPr/>
              </p:nvSpPr>
              <p:spPr bwMode="gray">
                <a:xfrm>
                  <a:off x="3947770" y="-304800"/>
                  <a:ext cx="2971800" cy="365760"/>
                </a:xfrm>
                <a:prstGeom prst="rect">
                  <a:avLst/>
                </a:prstGeom>
                <a:gradFill flip="none" rotWithShape="1">
                  <a:gsLst>
                    <a:gs pos="0">
                      <a:schemeClr val="accent5">
                        <a:lumMod val="20000"/>
                        <a:lumOff val="80000"/>
                      </a:schemeClr>
                    </a:gs>
                    <a:gs pos="50000">
                      <a:schemeClr val="accent5">
                        <a:lumMod val="20000"/>
                        <a:lumOff val="80000"/>
                      </a:schemeClr>
                    </a:gs>
                    <a:gs pos="100000">
                      <a:srgbClr val="FE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FFFFFF"/>
                    </a:solidFill>
                  </a:endParaRPr>
                </a:p>
              </p:txBody>
            </p:sp>
            <p:sp>
              <p:nvSpPr>
                <p:cNvPr id="105" name="Rectangle 15"/>
                <p:cNvSpPr/>
                <p:nvPr/>
              </p:nvSpPr>
              <p:spPr bwMode="gray">
                <a:xfrm>
                  <a:off x="3871570" y="-304800"/>
                  <a:ext cx="76200" cy="365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FFFFFF"/>
                    </a:solidFill>
                  </a:endParaRPr>
                </a:p>
              </p:txBody>
            </p:sp>
          </p:grpSp>
          <p:cxnSp>
            <p:nvCxnSpPr>
              <p:cNvPr id="103" name="Straight Connector 25"/>
              <p:cNvCxnSpPr/>
              <p:nvPr/>
            </p:nvCxnSpPr>
            <p:spPr bwMode="gray">
              <a:xfrm>
                <a:off x="3810000" y="3810000"/>
                <a:ext cx="4572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6" name="Hexagon 46"/>
            <p:cNvSpPr/>
            <p:nvPr/>
          </p:nvSpPr>
          <p:spPr bwMode="gray">
            <a:xfrm>
              <a:off x="2971800" y="4150638"/>
              <a:ext cx="640080" cy="533400"/>
            </a:xfrm>
            <a:prstGeom prst="hexagon">
              <a:avLst/>
            </a:prstGeom>
            <a:gradFill flip="none" rotWithShape="1">
              <a:gsLst>
                <a:gs pos="8000">
                  <a:schemeClr val="accent1">
                    <a:lumMod val="60000"/>
                    <a:lumOff val="40000"/>
                  </a:schemeClr>
                </a:gs>
                <a:gs pos="60000">
                  <a:schemeClr val="accent1">
                    <a:lumMod val="75000"/>
                  </a:schemeClr>
                </a:gs>
                <a:gs pos="100000">
                  <a:schemeClr val="accent1">
                    <a:lumMod val="50000"/>
                  </a:schemeClr>
                </a:gs>
              </a:gsLst>
              <a:path path="circle">
                <a:fillToRect l="50000" t="50000" r="50000" b="50000"/>
              </a:path>
              <a:tileRect/>
            </a:gradFill>
            <a:ln w="28575">
              <a:solidFill>
                <a:srgbClr val="FEFFFF"/>
              </a:solid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80" b="1" dirty="0">
                  <a:solidFill>
                    <a:srgbClr val="FFFFFF"/>
                  </a:solidFill>
                  <a:effectLst>
                    <a:outerShdw blurRad="38100" dist="38100" dir="2700000" algn="tl">
                      <a:srgbClr val="000000">
                        <a:alpha val="43137"/>
                      </a:srgbClr>
                    </a:outerShdw>
                  </a:effectLst>
                </a:rPr>
                <a:t>3</a:t>
              </a:r>
            </a:p>
          </p:txBody>
        </p:sp>
        <p:sp>
          <p:nvSpPr>
            <p:cNvPr id="108" name="Rectangle 75"/>
            <p:cNvSpPr/>
            <p:nvPr/>
          </p:nvSpPr>
          <p:spPr bwMode="auto">
            <a:xfrm>
              <a:off x="4100170" y="4226013"/>
              <a:ext cx="3724326" cy="384721"/>
            </a:xfrm>
            <a:prstGeom prst="rect">
              <a:avLst/>
            </a:prstGeom>
          </p:spPr>
          <p:txBody>
            <a:bodyPr wrap="square">
              <a:spAutoFit/>
            </a:bodyPr>
            <a:lstStyle/>
            <a:p>
              <a:pPr defTabSz="1097280">
                <a:defRPr/>
              </a:pPr>
              <a:r>
                <a:rPr lang="en-US" sz="2400" b="1" kern="0" dirty="0">
                  <a:solidFill>
                    <a:srgbClr val="4F81BD">
                      <a:lumMod val="50000"/>
                    </a:srgbClr>
                  </a:solidFill>
                  <a:latin typeface="Arial Narrow" panose="020B0606020202030204" pitchFamily="34" charset="0"/>
                </a:rPr>
                <a:t> </a:t>
              </a:r>
              <a:r>
                <a:rPr lang="el-GR" sz="2400" b="1" kern="0" dirty="0">
                  <a:solidFill>
                    <a:srgbClr val="4F81BD">
                      <a:lumMod val="50000"/>
                    </a:srgbClr>
                  </a:solidFill>
                  <a:latin typeface="Arial Narrow" panose="020B0606020202030204" pitchFamily="34" charset="0"/>
                </a:rPr>
                <a:t>Παθητική-Επιθετική Συμπεριφορά</a:t>
              </a:r>
              <a:endParaRPr lang="en-US" sz="2400" b="1" kern="0" dirty="0">
                <a:solidFill>
                  <a:srgbClr val="4F81BD">
                    <a:lumMod val="50000"/>
                  </a:srgbClr>
                </a:solidFill>
                <a:latin typeface="Arial Narrow" panose="020B0606020202030204" pitchFamily="34" charset="0"/>
              </a:endParaRPr>
            </a:p>
          </p:txBody>
        </p:sp>
        <p:grpSp>
          <p:nvGrpSpPr>
            <p:cNvPr id="109" name="Group 36"/>
            <p:cNvGrpSpPr/>
            <p:nvPr/>
          </p:nvGrpSpPr>
          <p:grpSpPr bwMode="gray">
            <a:xfrm>
              <a:off x="3048000" y="5331942"/>
              <a:ext cx="3671015" cy="365760"/>
              <a:chOff x="3048000" y="5486400"/>
              <a:chExt cx="3671015" cy="365760"/>
            </a:xfrm>
          </p:grpSpPr>
          <p:grpSp>
            <p:nvGrpSpPr>
              <p:cNvPr id="110" name="Group 9"/>
              <p:cNvGrpSpPr/>
              <p:nvPr/>
            </p:nvGrpSpPr>
            <p:grpSpPr bwMode="gray">
              <a:xfrm>
                <a:off x="3671015" y="5486400"/>
                <a:ext cx="3048000" cy="365760"/>
                <a:chOff x="3747215" y="-304800"/>
                <a:chExt cx="3048000" cy="365760"/>
              </a:xfrm>
            </p:grpSpPr>
            <p:sp>
              <p:nvSpPr>
                <p:cNvPr id="112" name="Rectangle 10"/>
                <p:cNvSpPr/>
                <p:nvPr/>
              </p:nvSpPr>
              <p:spPr bwMode="gray">
                <a:xfrm>
                  <a:off x="3823415" y="-304800"/>
                  <a:ext cx="2971800" cy="365760"/>
                </a:xfrm>
                <a:prstGeom prst="rect">
                  <a:avLst/>
                </a:prstGeom>
                <a:gradFill flip="none" rotWithShape="1">
                  <a:gsLst>
                    <a:gs pos="0">
                      <a:schemeClr val="accent2">
                        <a:lumMod val="20000"/>
                        <a:lumOff val="80000"/>
                      </a:schemeClr>
                    </a:gs>
                    <a:gs pos="50000">
                      <a:schemeClr val="accent2">
                        <a:lumMod val="20000"/>
                        <a:lumOff val="80000"/>
                      </a:schemeClr>
                    </a:gs>
                    <a:gs pos="100000">
                      <a:srgbClr val="FE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FFFFFF"/>
                    </a:solidFill>
                  </a:endParaRPr>
                </a:p>
              </p:txBody>
            </p:sp>
            <p:sp>
              <p:nvSpPr>
                <p:cNvPr id="113" name="Rectangle 11"/>
                <p:cNvSpPr/>
                <p:nvPr/>
              </p:nvSpPr>
              <p:spPr bwMode="gray">
                <a:xfrm>
                  <a:off x="3747215" y="-304800"/>
                  <a:ext cx="76200" cy="3657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FFFFFF"/>
                    </a:solidFill>
                  </a:endParaRPr>
                </a:p>
              </p:txBody>
            </p:sp>
          </p:grpSp>
          <p:cxnSp>
            <p:nvCxnSpPr>
              <p:cNvPr id="111" name="Straight Connector 29"/>
              <p:cNvCxnSpPr/>
              <p:nvPr/>
            </p:nvCxnSpPr>
            <p:spPr bwMode="gray">
              <a:xfrm>
                <a:off x="3048000" y="5638800"/>
                <a:ext cx="594970" cy="205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4" name="Hexagon 47"/>
            <p:cNvSpPr/>
            <p:nvPr/>
          </p:nvSpPr>
          <p:spPr bwMode="gray">
            <a:xfrm>
              <a:off x="2438400" y="5255742"/>
              <a:ext cx="640080" cy="533400"/>
            </a:xfrm>
            <a:prstGeom prst="hexagon">
              <a:avLst/>
            </a:prstGeom>
            <a:gradFill flip="none" rotWithShape="1">
              <a:gsLst>
                <a:gs pos="8000">
                  <a:schemeClr val="accent2">
                    <a:lumMod val="60000"/>
                    <a:lumOff val="40000"/>
                  </a:schemeClr>
                </a:gs>
                <a:gs pos="60000">
                  <a:schemeClr val="accent2">
                    <a:lumMod val="75000"/>
                  </a:schemeClr>
                </a:gs>
                <a:gs pos="100000">
                  <a:schemeClr val="accent2">
                    <a:lumMod val="50000"/>
                  </a:schemeClr>
                </a:gs>
              </a:gsLst>
              <a:path path="circle">
                <a:fillToRect l="50000" t="50000" r="50000" b="50000"/>
              </a:path>
              <a:tileRect/>
            </a:gradFill>
            <a:ln w="28575">
              <a:solidFill>
                <a:srgbClr val="FEFFFF"/>
              </a:solid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80" b="1" dirty="0">
                  <a:solidFill>
                    <a:srgbClr val="FFFFFF"/>
                  </a:solidFill>
                  <a:effectLst>
                    <a:outerShdw blurRad="38100" dist="38100" dir="2700000" algn="tl">
                      <a:srgbClr val="000000">
                        <a:alpha val="43137"/>
                      </a:srgbClr>
                    </a:outerShdw>
                  </a:effectLst>
                </a:rPr>
                <a:t>4</a:t>
              </a:r>
            </a:p>
          </p:txBody>
        </p:sp>
        <p:sp>
          <p:nvSpPr>
            <p:cNvPr id="116" name="Rectangle 79"/>
            <p:cNvSpPr/>
            <p:nvPr/>
          </p:nvSpPr>
          <p:spPr bwMode="auto">
            <a:xfrm>
              <a:off x="3747215" y="5282514"/>
              <a:ext cx="3724326" cy="384721"/>
            </a:xfrm>
            <a:prstGeom prst="rect">
              <a:avLst/>
            </a:prstGeom>
          </p:spPr>
          <p:txBody>
            <a:bodyPr wrap="square">
              <a:spAutoFit/>
            </a:bodyPr>
            <a:lstStyle/>
            <a:p>
              <a:pPr defTabSz="1097280">
                <a:defRPr/>
              </a:pPr>
              <a:r>
                <a:rPr lang="en-US" sz="2400" b="1" kern="0" dirty="0">
                  <a:solidFill>
                    <a:srgbClr val="C0504D">
                      <a:lumMod val="50000"/>
                    </a:srgbClr>
                  </a:solidFill>
                  <a:latin typeface="Arial Narrow" panose="020B0606020202030204" pitchFamily="34" charset="0"/>
                </a:rPr>
                <a:t> </a:t>
              </a:r>
              <a:r>
                <a:rPr lang="el-GR" sz="2400" b="1" kern="0" dirty="0">
                  <a:solidFill>
                    <a:srgbClr val="C0504D">
                      <a:lumMod val="50000"/>
                    </a:srgbClr>
                  </a:solidFill>
                  <a:latin typeface="Arial Narrow" panose="020B0606020202030204" pitchFamily="34" charset="0"/>
                </a:rPr>
                <a:t>Με Αυτοπεποίθηση Συμπεριφορά </a:t>
              </a:r>
              <a:endParaRPr lang="en-US" sz="2400" b="1" kern="0" dirty="0">
                <a:solidFill>
                  <a:srgbClr val="C0504D">
                    <a:lumMod val="50000"/>
                  </a:srgbClr>
                </a:solidFill>
                <a:latin typeface="Arial Narrow" panose="020B0606020202030204" pitchFamily="34" charset="0"/>
              </a:endParaRPr>
            </a:p>
          </p:txBody>
        </p:sp>
      </p:grpSp>
    </p:spTree>
    <p:extLst>
      <p:ext uri="{BB962C8B-B14F-4D97-AF65-F5344CB8AC3E}">
        <p14:creationId xmlns:p14="http://schemas.microsoft.com/office/powerpoint/2010/main" val="3451552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passive behavi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001" y="2134793"/>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0" name="Θέση αριθμού διαφάνειας 9"/>
          <p:cNvSpPr>
            <a:spLocks noGrp="1"/>
          </p:cNvSpPr>
          <p:nvPr>
            <p:ph type="sldNum" sz="quarter" idx="12"/>
          </p:nvPr>
        </p:nvSpPr>
        <p:spPr>
          <a:xfrm>
            <a:off x="10453957" y="6300678"/>
            <a:ext cx="779790" cy="365125"/>
          </a:xfrm>
        </p:spPr>
        <p:txBody>
          <a:bodyPr/>
          <a:lstStyle/>
          <a:p>
            <a:pPr algn="r" defTabSz="855878" eaLnBrk="1" hangingPunct="1">
              <a:defRPr/>
            </a:pPr>
            <a:fld id="{FDB018D4-E814-4800-99B7-C83872422745}" type="slidenum">
              <a:rPr lang="el-GR" sz="1080" b="0">
                <a:solidFill>
                  <a:prstClr val="black">
                    <a:tint val="75000"/>
                  </a:prstClr>
                </a:solidFill>
                <a:latin typeface="Calibri"/>
              </a:rPr>
              <a:pPr algn="r" defTabSz="855878" eaLnBrk="1" hangingPunct="1">
                <a:defRPr/>
              </a:pPr>
              <a:t>24</a:t>
            </a:fld>
            <a:endParaRPr lang="el-GR" sz="1080" b="0">
              <a:solidFill>
                <a:prstClr val="black">
                  <a:tint val="75000"/>
                </a:prstClr>
              </a:solidFill>
              <a:latin typeface="Calibri"/>
            </a:endParaRPr>
          </a:p>
        </p:txBody>
      </p:sp>
      <p:sp>
        <p:nvSpPr>
          <p:cNvPr id="31" name="Rectangle 64"/>
          <p:cNvSpPr>
            <a:spLocks noChangeArrowheads="1"/>
          </p:cNvSpPr>
          <p:nvPr/>
        </p:nvSpPr>
        <p:spPr bwMode="white">
          <a:xfrm>
            <a:off x="5272510" y="3986035"/>
            <a:ext cx="1053430" cy="812530"/>
          </a:xfrm>
          <a:prstGeom prst="rect">
            <a:avLst/>
          </a:prstGeom>
          <a:noFill/>
          <a:ln w="9525">
            <a:noFill/>
            <a:miter lim="800000"/>
            <a:headEnd/>
            <a:tailEnd/>
          </a:ln>
        </p:spPr>
        <p:txBody>
          <a:bodyPr wrap="none">
            <a:spAutoFit/>
          </a:bodyPr>
          <a:lstStyle/>
          <a:p>
            <a:pPr defTabSz="855878">
              <a:defRPr/>
            </a:pPr>
            <a:r>
              <a:rPr lang="en-US" altLang="en-US" sz="2520" b="1" dirty="0">
                <a:solidFill>
                  <a:srgbClr val="FFFFFF"/>
                </a:solidFill>
                <a:latin typeface="Arial Narrow" panose="020B0606020202030204" pitchFamily="34" charset="0"/>
              </a:rPr>
              <a:t>Verbal </a:t>
            </a:r>
          </a:p>
          <a:p>
            <a:pPr defTabSz="855878">
              <a:defRPr/>
            </a:pPr>
            <a:endParaRPr lang="en-US" sz="2160" dirty="0">
              <a:solidFill>
                <a:srgbClr val="FFFFFF"/>
              </a:solidFill>
              <a:latin typeface="Arial Narrow" panose="020B0606020202030204" pitchFamily="34" charset="0"/>
            </a:endParaRPr>
          </a:p>
        </p:txBody>
      </p:sp>
      <p:sp>
        <p:nvSpPr>
          <p:cNvPr id="59" name="AutoShape 4" descr="Image result for communication in writing"/>
          <p:cNvSpPr>
            <a:spLocks noChangeAspect="1" noChangeArrowheads="1"/>
          </p:cNvSpPr>
          <p:nvPr/>
        </p:nvSpPr>
        <p:spPr bwMode="auto">
          <a:xfrm>
            <a:off x="1581912" y="-665730"/>
            <a:ext cx="1194816" cy="1476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defTabSz="855878">
              <a:defRPr/>
            </a:pPr>
            <a:endParaRPr lang="el-GR" sz="1685">
              <a:solidFill>
                <a:prstClr val="black"/>
              </a:solidFill>
              <a:latin typeface="Calibri"/>
            </a:endParaRPr>
          </a:p>
        </p:txBody>
      </p:sp>
      <p:grpSp>
        <p:nvGrpSpPr>
          <p:cNvPr id="3" name="Ομάδα 2"/>
          <p:cNvGrpSpPr/>
          <p:nvPr/>
        </p:nvGrpSpPr>
        <p:grpSpPr>
          <a:xfrm>
            <a:off x="2074546" y="1212696"/>
            <a:ext cx="5208222" cy="674507"/>
            <a:chOff x="1153036" y="2240667"/>
            <a:chExt cx="4340185" cy="562090"/>
          </a:xfrm>
        </p:grpSpPr>
        <p:grpSp>
          <p:nvGrpSpPr>
            <p:cNvPr id="86" name="Group 8"/>
            <p:cNvGrpSpPr/>
            <p:nvPr/>
          </p:nvGrpSpPr>
          <p:grpSpPr bwMode="gray">
            <a:xfrm>
              <a:off x="1717526" y="2240667"/>
              <a:ext cx="3200400" cy="368878"/>
              <a:chOff x="1793726" y="-385971"/>
              <a:chExt cx="3200400" cy="368878"/>
            </a:xfrm>
          </p:grpSpPr>
          <p:sp>
            <p:nvSpPr>
              <p:cNvPr id="87" name="Rectangle 7"/>
              <p:cNvSpPr/>
              <p:nvPr/>
            </p:nvSpPr>
            <p:spPr bwMode="gray">
              <a:xfrm>
                <a:off x="1793726" y="-382853"/>
                <a:ext cx="3200400" cy="365760"/>
              </a:xfrm>
              <a:prstGeom prst="rect">
                <a:avLst/>
              </a:prstGeom>
              <a:gradFill flip="none" rotWithShape="1">
                <a:gsLst>
                  <a:gs pos="0">
                    <a:schemeClr val="accent3">
                      <a:tint val="66000"/>
                      <a:satMod val="160000"/>
                    </a:schemeClr>
                  </a:gs>
                  <a:gs pos="50000">
                    <a:schemeClr val="accent3">
                      <a:tint val="44500"/>
                      <a:satMod val="160000"/>
                    </a:schemeClr>
                  </a:gs>
                  <a:gs pos="100000">
                    <a:srgbClr val="FE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endParaRPr>
              </a:p>
            </p:txBody>
          </p:sp>
          <p:sp>
            <p:nvSpPr>
              <p:cNvPr id="88" name="Rectangle 6"/>
              <p:cNvSpPr/>
              <p:nvPr/>
            </p:nvSpPr>
            <p:spPr bwMode="gray">
              <a:xfrm>
                <a:off x="1793726" y="-385971"/>
                <a:ext cx="76200" cy="3657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endParaRPr>
              </a:p>
            </p:txBody>
          </p:sp>
        </p:grpSp>
        <p:sp>
          <p:nvSpPr>
            <p:cNvPr id="91" name="Rectangle 52"/>
            <p:cNvSpPr/>
            <p:nvPr/>
          </p:nvSpPr>
          <p:spPr bwMode="auto">
            <a:xfrm>
              <a:off x="1768895" y="2264147"/>
              <a:ext cx="3724326" cy="538610"/>
            </a:xfrm>
            <a:prstGeom prst="rect">
              <a:avLst/>
            </a:prstGeom>
          </p:spPr>
          <p:txBody>
            <a:bodyPr wrap="square">
              <a:spAutoFit/>
            </a:bodyPr>
            <a:lstStyle/>
            <a:p>
              <a:pPr defTabSz="1097280">
                <a:defRPr/>
              </a:pPr>
              <a:r>
                <a:rPr lang="en-US" sz="3600" b="1" kern="0" dirty="0">
                  <a:solidFill>
                    <a:srgbClr val="FFFFFF">
                      <a:lumMod val="50000"/>
                    </a:srgbClr>
                  </a:solidFill>
                  <a:latin typeface="Arial Narrow" panose="020B0606020202030204" pitchFamily="34" charset="0"/>
                </a:rPr>
                <a:t> </a:t>
              </a:r>
              <a:r>
                <a:rPr lang="el-GR" sz="3600" b="1" kern="0" dirty="0">
                  <a:solidFill>
                    <a:srgbClr val="FFFFFF">
                      <a:lumMod val="50000"/>
                    </a:srgbClr>
                  </a:solidFill>
                  <a:latin typeface="Arial Narrow" panose="020B0606020202030204" pitchFamily="34" charset="0"/>
                </a:rPr>
                <a:t>Παθητική Συμπεριφορά</a:t>
              </a:r>
              <a:endParaRPr lang="en-US" sz="3600" b="1" kern="0" dirty="0">
                <a:solidFill>
                  <a:srgbClr val="FFFFFF">
                    <a:lumMod val="50000"/>
                  </a:srgbClr>
                </a:solidFill>
                <a:latin typeface="Arial Narrow" panose="020B0606020202030204" pitchFamily="34" charset="0"/>
              </a:endParaRPr>
            </a:p>
          </p:txBody>
        </p:sp>
        <p:cxnSp>
          <p:nvCxnSpPr>
            <p:cNvPr id="92" name="Straight Connector 66"/>
            <p:cNvCxnSpPr/>
            <p:nvPr/>
          </p:nvCxnSpPr>
          <p:spPr bwMode="gray">
            <a:xfrm flipV="1">
              <a:off x="1153036" y="2439373"/>
              <a:ext cx="557174" cy="914"/>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513625" y="2631688"/>
            <a:ext cx="5330887" cy="3416320"/>
          </a:xfrm>
          <a:prstGeom prst="rect">
            <a:avLst/>
          </a:prstGeom>
          <a:noFill/>
        </p:spPr>
        <p:txBody>
          <a:bodyPr wrap="square" rtlCol="0">
            <a:spAutoFit/>
          </a:bodyPr>
          <a:lstStyle/>
          <a:p>
            <a:pPr marL="411480" indent="-411480">
              <a:buFont typeface="Wingdings" panose="05000000000000000000" pitchFamily="2" charset="2"/>
              <a:buChar char="§"/>
            </a:pPr>
            <a:r>
              <a:rPr lang="el-GR" sz="2400" dirty="0">
                <a:solidFill>
                  <a:srgbClr val="000000"/>
                </a:solidFill>
                <a:latin typeface="Arial Narrow" panose="020B0606020202030204" pitchFamily="34" charset="0"/>
              </a:rPr>
              <a:t>Δεν εκφράζει απόψεις και συναισθήματα</a:t>
            </a:r>
            <a:endParaRPr lang="en-US" sz="2400" dirty="0">
              <a:solidFill>
                <a:srgbClr val="000000"/>
              </a:solidFill>
              <a:latin typeface="Arial Narrow" panose="020B0606020202030204" pitchFamily="34" charset="0"/>
            </a:endParaRPr>
          </a:p>
          <a:p>
            <a:pPr marL="411480" indent="-411480">
              <a:buFont typeface="Wingdings" panose="05000000000000000000" pitchFamily="2" charset="2"/>
              <a:buChar char="§"/>
            </a:pPr>
            <a:r>
              <a:rPr lang="el-GR" sz="2400" dirty="0">
                <a:solidFill>
                  <a:srgbClr val="000000"/>
                </a:solidFill>
                <a:latin typeface="Arial Narrow" panose="020B0606020202030204" pitchFamily="34" charset="0"/>
              </a:rPr>
              <a:t>Ζητά συγνώμη ακόμη και αν δεν είναι δικό του λάθος</a:t>
            </a:r>
            <a:endParaRPr lang="en-US" sz="2400" dirty="0">
              <a:solidFill>
                <a:srgbClr val="000000"/>
              </a:solidFill>
              <a:latin typeface="Arial Narrow" panose="020B0606020202030204" pitchFamily="34" charset="0"/>
            </a:endParaRPr>
          </a:p>
          <a:p>
            <a:pPr marL="411480" indent="-411480">
              <a:buFont typeface="Wingdings" panose="05000000000000000000" pitchFamily="2" charset="2"/>
              <a:buChar char="§"/>
            </a:pPr>
            <a:r>
              <a:rPr lang="el-GR" sz="2400" dirty="0">
                <a:solidFill>
                  <a:srgbClr val="000000"/>
                </a:solidFill>
                <a:latin typeface="Arial Narrow" panose="020B0606020202030204" pitchFamily="34" charset="0"/>
              </a:rPr>
              <a:t>Δεν σέβεται το δίκαιο του</a:t>
            </a:r>
            <a:endParaRPr lang="en-US" sz="2400" dirty="0">
              <a:solidFill>
                <a:srgbClr val="000000"/>
              </a:solidFill>
              <a:latin typeface="Arial Narrow" panose="020B0606020202030204" pitchFamily="34" charset="0"/>
            </a:endParaRPr>
          </a:p>
          <a:p>
            <a:pPr marL="411480" indent="-411480">
              <a:buFont typeface="Wingdings" panose="05000000000000000000" pitchFamily="2" charset="2"/>
              <a:buChar char="§"/>
            </a:pPr>
            <a:r>
              <a:rPr lang="el-GR" sz="2400" dirty="0">
                <a:solidFill>
                  <a:srgbClr val="000000"/>
                </a:solidFill>
                <a:latin typeface="Arial Narrow" panose="020B0606020202030204" pitchFamily="34" charset="0"/>
              </a:rPr>
              <a:t>Αισθάνεται ότι δεν έχει το δικαίωμα να ζητήσει κάτι</a:t>
            </a:r>
            <a:endParaRPr lang="en-US" sz="2400" dirty="0">
              <a:solidFill>
                <a:srgbClr val="000000"/>
              </a:solidFill>
              <a:latin typeface="Arial Narrow" panose="020B0606020202030204" pitchFamily="34" charset="0"/>
            </a:endParaRPr>
          </a:p>
          <a:p>
            <a:pPr marL="411480" indent="-411480">
              <a:buFont typeface="Wingdings" panose="05000000000000000000" pitchFamily="2" charset="2"/>
              <a:buChar char="§"/>
            </a:pPr>
            <a:r>
              <a:rPr lang="el-GR" sz="2400" dirty="0">
                <a:solidFill>
                  <a:srgbClr val="000000"/>
                </a:solidFill>
                <a:latin typeface="Arial Narrow" panose="020B0606020202030204" pitchFamily="34" charset="0"/>
              </a:rPr>
              <a:t>Δεν επικοινωνεί ανοικτά</a:t>
            </a:r>
            <a:endParaRPr lang="en-US" sz="2400" dirty="0">
              <a:solidFill>
                <a:srgbClr val="000000"/>
              </a:solidFill>
              <a:latin typeface="Arial Narrow" panose="020B0606020202030204" pitchFamily="34" charset="0"/>
            </a:endParaRPr>
          </a:p>
          <a:p>
            <a:pPr marL="411480" indent="-411480">
              <a:buFont typeface="Wingdings" panose="05000000000000000000" pitchFamily="2" charset="2"/>
              <a:buChar char="§"/>
            </a:pPr>
            <a:r>
              <a:rPr lang="el-GR" sz="2400" dirty="0">
                <a:solidFill>
                  <a:srgbClr val="000000"/>
                </a:solidFill>
                <a:latin typeface="Arial Narrow" panose="020B0606020202030204" pitchFamily="34" charset="0"/>
              </a:rPr>
              <a:t>Παραμένει αδρανής και ήσυχος σε όλες τις συζητήσεις</a:t>
            </a:r>
          </a:p>
        </p:txBody>
      </p:sp>
    </p:spTree>
    <p:extLst>
      <p:ext uri="{BB962C8B-B14F-4D97-AF65-F5344CB8AC3E}">
        <p14:creationId xmlns:p14="http://schemas.microsoft.com/office/powerpoint/2010/main" val="3528996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αριθμού διαφάνειας 9"/>
          <p:cNvSpPr>
            <a:spLocks noGrp="1"/>
          </p:cNvSpPr>
          <p:nvPr>
            <p:ph type="sldNum" sz="quarter" idx="12"/>
          </p:nvPr>
        </p:nvSpPr>
        <p:spPr>
          <a:xfrm>
            <a:off x="10453957" y="6300678"/>
            <a:ext cx="779790" cy="365125"/>
          </a:xfrm>
        </p:spPr>
        <p:txBody>
          <a:bodyPr/>
          <a:lstStyle/>
          <a:p>
            <a:pPr algn="r" defTabSz="855878" eaLnBrk="1" hangingPunct="1">
              <a:defRPr/>
            </a:pPr>
            <a:fld id="{FDB018D4-E814-4800-99B7-C83872422745}" type="slidenum">
              <a:rPr lang="el-GR" sz="1080" b="0">
                <a:solidFill>
                  <a:prstClr val="black">
                    <a:tint val="75000"/>
                  </a:prstClr>
                </a:solidFill>
                <a:latin typeface="Calibri"/>
              </a:rPr>
              <a:pPr algn="r" defTabSz="855878" eaLnBrk="1" hangingPunct="1">
                <a:defRPr/>
              </a:pPr>
              <a:t>25</a:t>
            </a:fld>
            <a:endParaRPr lang="el-GR" sz="1080" b="0">
              <a:solidFill>
                <a:prstClr val="black">
                  <a:tint val="75000"/>
                </a:prstClr>
              </a:solidFill>
              <a:latin typeface="Calibri"/>
            </a:endParaRPr>
          </a:p>
        </p:txBody>
      </p:sp>
      <p:sp>
        <p:nvSpPr>
          <p:cNvPr id="31" name="Rectangle 64"/>
          <p:cNvSpPr>
            <a:spLocks noChangeArrowheads="1"/>
          </p:cNvSpPr>
          <p:nvPr/>
        </p:nvSpPr>
        <p:spPr bwMode="white">
          <a:xfrm>
            <a:off x="5272510" y="3986035"/>
            <a:ext cx="1053430" cy="812530"/>
          </a:xfrm>
          <a:prstGeom prst="rect">
            <a:avLst/>
          </a:prstGeom>
          <a:noFill/>
          <a:ln w="9525">
            <a:noFill/>
            <a:miter lim="800000"/>
            <a:headEnd/>
            <a:tailEnd/>
          </a:ln>
        </p:spPr>
        <p:txBody>
          <a:bodyPr wrap="none">
            <a:spAutoFit/>
          </a:bodyPr>
          <a:lstStyle/>
          <a:p>
            <a:pPr defTabSz="855878">
              <a:defRPr/>
            </a:pPr>
            <a:r>
              <a:rPr lang="en-US" altLang="en-US" sz="2520" b="1" dirty="0">
                <a:solidFill>
                  <a:srgbClr val="FFFFFF"/>
                </a:solidFill>
                <a:latin typeface="Arial Narrow" panose="020B0606020202030204" pitchFamily="34" charset="0"/>
              </a:rPr>
              <a:t>Verbal </a:t>
            </a:r>
          </a:p>
          <a:p>
            <a:pPr defTabSz="855878">
              <a:defRPr/>
            </a:pPr>
            <a:endParaRPr lang="en-US" sz="2160" dirty="0">
              <a:solidFill>
                <a:srgbClr val="FFFFFF"/>
              </a:solidFill>
              <a:latin typeface="Arial Narrow" panose="020B0606020202030204" pitchFamily="34" charset="0"/>
            </a:endParaRPr>
          </a:p>
        </p:txBody>
      </p:sp>
      <p:sp>
        <p:nvSpPr>
          <p:cNvPr id="59" name="AutoShape 4" descr="Image result for communication in writing"/>
          <p:cNvSpPr>
            <a:spLocks noChangeAspect="1" noChangeArrowheads="1"/>
          </p:cNvSpPr>
          <p:nvPr/>
        </p:nvSpPr>
        <p:spPr bwMode="auto">
          <a:xfrm>
            <a:off x="1581912" y="-665730"/>
            <a:ext cx="1194816" cy="1476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defTabSz="855878">
              <a:defRPr/>
            </a:pPr>
            <a:endParaRPr lang="el-GR" sz="1685">
              <a:solidFill>
                <a:prstClr val="black"/>
              </a:solidFill>
              <a:latin typeface="Calibri"/>
            </a:endParaRPr>
          </a:p>
        </p:txBody>
      </p:sp>
      <p:sp>
        <p:nvSpPr>
          <p:cNvPr id="2" name="TextBox 1"/>
          <p:cNvSpPr txBox="1"/>
          <p:nvPr/>
        </p:nvSpPr>
        <p:spPr>
          <a:xfrm>
            <a:off x="782595" y="2475169"/>
            <a:ext cx="6674740" cy="4401205"/>
          </a:xfrm>
          <a:prstGeom prst="rect">
            <a:avLst/>
          </a:prstGeom>
          <a:noFill/>
        </p:spPr>
        <p:txBody>
          <a:bodyPr wrap="square" rtlCol="0">
            <a:spAutoFit/>
          </a:bodyPr>
          <a:lstStyle/>
          <a:p>
            <a:pPr marL="411480" indent="-411480">
              <a:buFont typeface="Wingdings" panose="05000000000000000000" pitchFamily="2" charset="2"/>
              <a:buChar char="§"/>
            </a:pPr>
            <a:r>
              <a:rPr lang="el-GR" sz="2800" dirty="0">
                <a:solidFill>
                  <a:srgbClr val="000000"/>
                </a:solidFill>
                <a:latin typeface="Arial Narrow" panose="020B0606020202030204" pitchFamily="34" charset="0"/>
              </a:rPr>
              <a:t>Δεν ζητά συγνώμη για κάτι</a:t>
            </a:r>
            <a:endParaRPr lang="en-US" sz="2800" dirty="0">
              <a:solidFill>
                <a:srgbClr val="000000"/>
              </a:solidFill>
              <a:latin typeface="Arial Narrow" panose="020B0606020202030204" pitchFamily="34" charset="0"/>
            </a:endParaRPr>
          </a:p>
          <a:p>
            <a:pPr marL="411480" indent="-411480">
              <a:buFont typeface="Wingdings" panose="05000000000000000000" pitchFamily="2" charset="2"/>
              <a:buChar char="§"/>
            </a:pPr>
            <a:r>
              <a:rPr lang="el-GR" sz="2800" dirty="0">
                <a:solidFill>
                  <a:srgbClr val="000000"/>
                </a:solidFill>
                <a:latin typeface="Arial Narrow" panose="020B0606020202030204" pitchFamily="34" charset="0"/>
              </a:rPr>
              <a:t>Δεν σέβεται τα δικαιώματα και τα αισθήματα των άλλων</a:t>
            </a:r>
            <a:endParaRPr lang="en-US" sz="2800" dirty="0">
              <a:solidFill>
                <a:srgbClr val="000000"/>
              </a:solidFill>
              <a:latin typeface="Arial Narrow" panose="020B0606020202030204" pitchFamily="34" charset="0"/>
            </a:endParaRPr>
          </a:p>
          <a:p>
            <a:pPr marL="411480" indent="-411480">
              <a:buFont typeface="Wingdings" panose="05000000000000000000" pitchFamily="2" charset="2"/>
              <a:buChar char="§"/>
            </a:pPr>
            <a:r>
              <a:rPr lang="el-GR" sz="2800" dirty="0">
                <a:solidFill>
                  <a:srgbClr val="000000"/>
                </a:solidFill>
                <a:latin typeface="Arial Narrow" panose="020B0606020202030204" pitchFamily="34" charset="0"/>
              </a:rPr>
              <a:t>Χρησιμοποιεί ένταση στη φωνή του</a:t>
            </a:r>
            <a:endParaRPr lang="en-US" sz="2800" dirty="0">
              <a:solidFill>
                <a:srgbClr val="000000"/>
              </a:solidFill>
              <a:latin typeface="Arial Narrow" panose="020B0606020202030204" pitchFamily="34" charset="0"/>
            </a:endParaRPr>
          </a:p>
          <a:p>
            <a:pPr marL="411480" indent="-411480">
              <a:buFont typeface="Wingdings" panose="05000000000000000000" pitchFamily="2" charset="2"/>
              <a:buChar char="§"/>
            </a:pPr>
            <a:r>
              <a:rPr lang="el-GR" sz="2800" dirty="0">
                <a:solidFill>
                  <a:srgbClr val="000000"/>
                </a:solidFill>
                <a:latin typeface="Arial Narrow" panose="020B0606020202030204" pitchFamily="34" charset="0"/>
              </a:rPr>
              <a:t>Κινείται επιθετικά προς τους άλλους</a:t>
            </a:r>
            <a:endParaRPr lang="en-US" sz="2800" dirty="0">
              <a:solidFill>
                <a:srgbClr val="000000"/>
              </a:solidFill>
              <a:latin typeface="Arial Narrow" panose="020B0606020202030204" pitchFamily="34" charset="0"/>
            </a:endParaRPr>
          </a:p>
          <a:p>
            <a:pPr marL="411480" indent="-411480">
              <a:buFont typeface="Wingdings" panose="05000000000000000000" pitchFamily="2" charset="2"/>
              <a:buChar char="§"/>
            </a:pPr>
            <a:r>
              <a:rPr lang="el-GR" sz="2800" dirty="0">
                <a:solidFill>
                  <a:srgbClr val="000000"/>
                </a:solidFill>
                <a:latin typeface="Arial Narrow" panose="020B0606020202030204" pitchFamily="34" charset="0"/>
              </a:rPr>
              <a:t>Χρησιμοποιεί επιθετικές χειρονομίες </a:t>
            </a:r>
            <a:r>
              <a:rPr lang="en-US" sz="2800" dirty="0">
                <a:solidFill>
                  <a:srgbClr val="000000"/>
                </a:solidFill>
                <a:latin typeface="Arial Narrow" panose="020B0606020202030204" pitchFamily="34" charset="0"/>
              </a:rPr>
              <a:t>(</a:t>
            </a:r>
            <a:r>
              <a:rPr lang="el-GR" sz="2800" dirty="0">
                <a:solidFill>
                  <a:srgbClr val="000000"/>
                </a:solidFill>
                <a:latin typeface="Arial Narrow" panose="020B0606020202030204" pitchFamily="34" charset="0"/>
              </a:rPr>
              <a:t>π.χ. </a:t>
            </a:r>
            <a:r>
              <a:rPr lang="en-US" sz="2800" dirty="0">
                <a:solidFill>
                  <a:srgbClr val="000000"/>
                </a:solidFill>
                <a:latin typeface="Arial Narrow" panose="020B0606020202030204" pitchFamily="34" charset="0"/>
              </a:rPr>
              <a:t> </a:t>
            </a:r>
            <a:r>
              <a:rPr lang="el-GR" sz="2800" dirty="0">
                <a:solidFill>
                  <a:srgbClr val="000000"/>
                </a:solidFill>
                <a:latin typeface="Arial Narrow" panose="020B0606020202030204" pitchFamily="34" charset="0"/>
              </a:rPr>
              <a:t>σηκώνει το δάκτυλο</a:t>
            </a:r>
            <a:r>
              <a:rPr lang="en-US" sz="2800" dirty="0">
                <a:solidFill>
                  <a:srgbClr val="000000"/>
                </a:solidFill>
                <a:latin typeface="Arial Narrow" panose="020B0606020202030204" pitchFamily="34" charset="0"/>
              </a:rPr>
              <a:t>)</a:t>
            </a:r>
          </a:p>
          <a:p>
            <a:pPr marL="411480" indent="-411480">
              <a:buFont typeface="Wingdings" panose="05000000000000000000" pitchFamily="2" charset="2"/>
              <a:buChar char="§"/>
            </a:pPr>
            <a:r>
              <a:rPr lang="el-GR" sz="2800" dirty="0">
                <a:solidFill>
                  <a:srgbClr val="000000"/>
                </a:solidFill>
                <a:latin typeface="Arial Narrow" panose="020B0606020202030204" pitchFamily="34" charset="0"/>
              </a:rPr>
              <a:t>Δεν ακούει όταν οι άλλοι έχουν να του πουν κάτι</a:t>
            </a:r>
            <a:endParaRPr lang="en-US" sz="2800" dirty="0">
              <a:solidFill>
                <a:srgbClr val="000000"/>
              </a:solidFill>
              <a:latin typeface="Arial Narrow" panose="020B0606020202030204" pitchFamily="34" charset="0"/>
            </a:endParaRPr>
          </a:p>
          <a:p>
            <a:pPr marL="411480" indent="-411480">
              <a:buFont typeface="Wingdings" panose="05000000000000000000" pitchFamily="2" charset="2"/>
              <a:buChar char="§"/>
            </a:pPr>
            <a:r>
              <a:rPr lang="el-GR" sz="2800" dirty="0">
                <a:solidFill>
                  <a:srgbClr val="000000"/>
                </a:solidFill>
                <a:latin typeface="Arial Narrow" panose="020B0606020202030204" pitchFamily="34" charset="0"/>
              </a:rPr>
              <a:t>Επικριτικός και επιθετικός προς τους άλλους</a:t>
            </a:r>
            <a:endParaRPr lang="en-US" sz="2800" dirty="0">
              <a:solidFill>
                <a:srgbClr val="000000"/>
              </a:solidFill>
              <a:latin typeface="Arial Narrow" panose="020B0606020202030204" pitchFamily="34" charset="0"/>
            </a:endParaRPr>
          </a:p>
        </p:txBody>
      </p:sp>
      <p:cxnSp>
        <p:nvCxnSpPr>
          <p:cNvPr id="17" name="Straight Connector 24"/>
          <p:cNvCxnSpPr/>
          <p:nvPr/>
        </p:nvCxnSpPr>
        <p:spPr bwMode="gray">
          <a:xfrm>
            <a:off x="2056071" y="2049811"/>
            <a:ext cx="537490" cy="130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7"/>
          <p:cNvSpPr/>
          <p:nvPr/>
        </p:nvSpPr>
        <p:spPr bwMode="gray">
          <a:xfrm>
            <a:off x="2708477" y="1825751"/>
            <a:ext cx="3811493" cy="438912"/>
          </a:xfrm>
          <a:prstGeom prst="rect">
            <a:avLst/>
          </a:prstGeom>
          <a:gradFill flip="none" rotWithShape="1">
            <a:gsLst>
              <a:gs pos="0">
                <a:schemeClr val="accent4">
                  <a:lumMod val="20000"/>
                  <a:lumOff val="80000"/>
                </a:schemeClr>
              </a:gs>
              <a:gs pos="50000">
                <a:schemeClr val="accent4">
                  <a:lumMod val="20000"/>
                  <a:lumOff val="80000"/>
                </a:schemeClr>
              </a:gs>
              <a:gs pos="100000">
                <a:srgbClr val="FE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FFFFFF"/>
              </a:solidFill>
            </a:endParaRPr>
          </a:p>
        </p:txBody>
      </p:sp>
      <p:sp>
        <p:nvSpPr>
          <p:cNvPr id="20" name="Rectangle 18"/>
          <p:cNvSpPr/>
          <p:nvPr/>
        </p:nvSpPr>
        <p:spPr bwMode="gray">
          <a:xfrm>
            <a:off x="2617037" y="1825751"/>
            <a:ext cx="91440" cy="43891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FFFFFF"/>
              </a:solidFill>
            </a:endParaRPr>
          </a:p>
        </p:txBody>
      </p:sp>
      <p:sp>
        <p:nvSpPr>
          <p:cNvPr id="21" name="Rectangle 73"/>
          <p:cNvSpPr/>
          <p:nvPr/>
        </p:nvSpPr>
        <p:spPr bwMode="auto">
          <a:xfrm>
            <a:off x="2944472" y="1556777"/>
            <a:ext cx="5400458" cy="707886"/>
          </a:xfrm>
          <a:prstGeom prst="rect">
            <a:avLst/>
          </a:prstGeom>
        </p:spPr>
        <p:txBody>
          <a:bodyPr wrap="square">
            <a:spAutoFit/>
          </a:bodyPr>
          <a:lstStyle/>
          <a:p>
            <a:pPr defTabSz="1097280">
              <a:defRPr/>
            </a:pPr>
            <a:r>
              <a:rPr lang="en-US" sz="4000" b="1" kern="0" dirty="0">
                <a:solidFill>
                  <a:srgbClr val="000000">
                    <a:lumMod val="50000"/>
                  </a:srgbClr>
                </a:solidFill>
                <a:latin typeface="Arial Narrow" panose="020B0606020202030204" pitchFamily="34" charset="0"/>
              </a:rPr>
              <a:t> </a:t>
            </a:r>
            <a:r>
              <a:rPr lang="el-GR" sz="4000" b="1" kern="0" dirty="0">
                <a:solidFill>
                  <a:srgbClr val="000000">
                    <a:lumMod val="50000"/>
                  </a:srgbClr>
                </a:solidFill>
                <a:latin typeface="Arial Narrow" panose="020B0606020202030204" pitchFamily="34" charset="0"/>
              </a:rPr>
              <a:t>Επιθετική Συμπεριφορά</a:t>
            </a:r>
            <a:endParaRPr lang="en-US" sz="4000" b="1" kern="0" dirty="0">
              <a:solidFill>
                <a:srgbClr val="000000">
                  <a:lumMod val="50000"/>
                </a:srgbClr>
              </a:solidFill>
              <a:latin typeface="Arial Narrow" panose="020B0606020202030204" pitchFamily="34" charset="0"/>
            </a:endParaRPr>
          </a:p>
        </p:txBody>
      </p:sp>
      <p:pic>
        <p:nvPicPr>
          <p:cNvPr id="19460" name="Picture 4" descr="Image result for aggressive behav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071" y="2780466"/>
            <a:ext cx="3783330" cy="252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630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4"/>
          <p:cNvSpPr/>
          <p:nvPr/>
        </p:nvSpPr>
        <p:spPr bwMode="gray">
          <a:xfrm>
            <a:off x="2767807" y="1772129"/>
            <a:ext cx="3566160" cy="438912"/>
          </a:xfrm>
          <a:prstGeom prst="rect">
            <a:avLst/>
          </a:prstGeom>
          <a:gradFill flip="none" rotWithShape="1">
            <a:gsLst>
              <a:gs pos="0">
                <a:schemeClr val="accent5">
                  <a:lumMod val="20000"/>
                  <a:lumOff val="80000"/>
                </a:schemeClr>
              </a:gs>
              <a:gs pos="50000">
                <a:schemeClr val="accent5">
                  <a:lumMod val="20000"/>
                  <a:lumOff val="80000"/>
                </a:schemeClr>
              </a:gs>
              <a:gs pos="100000">
                <a:srgbClr val="FE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FFFFFF"/>
              </a:solidFill>
            </a:endParaRPr>
          </a:p>
        </p:txBody>
      </p:sp>
      <p:sp>
        <p:nvSpPr>
          <p:cNvPr id="10" name="Θέση αριθμού διαφάνειας 9"/>
          <p:cNvSpPr>
            <a:spLocks noGrp="1"/>
          </p:cNvSpPr>
          <p:nvPr>
            <p:ph type="sldNum" sz="quarter" idx="12"/>
          </p:nvPr>
        </p:nvSpPr>
        <p:spPr>
          <a:xfrm>
            <a:off x="10453957" y="6300678"/>
            <a:ext cx="779790" cy="365125"/>
          </a:xfrm>
        </p:spPr>
        <p:txBody>
          <a:bodyPr/>
          <a:lstStyle/>
          <a:p>
            <a:pPr algn="r" defTabSz="855878" eaLnBrk="1" hangingPunct="1">
              <a:defRPr/>
            </a:pPr>
            <a:fld id="{FDB018D4-E814-4800-99B7-C83872422745}" type="slidenum">
              <a:rPr lang="el-GR" sz="1080" b="0">
                <a:solidFill>
                  <a:prstClr val="black">
                    <a:tint val="75000"/>
                  </a:prstClr>
                </a:solidFill>
                <a:latin typeface="Calibri"/>
              </a:rPr>
              <a:pPr algn="r" defTabSz="855878" eaLnBrk="1" hangingPunct="1">
                <a:defRPr/>
              </a:pPr>
              <a:t>26</a:t>
            </a:fld>
            <a:endParaRPr lang="el-GR" sz="1080" b="0">
              <a:solidFill>
                <a:prstClr val="black">
                  <a:tint val="75000"/>
                </a:prstClr>
              </a:solidFill>
              <a:latin typeface="Calibri"/>
            </a:endParaRPr>
          </a:p>
        </p:txBody>
      </p:sp>
      <p:sp>
        <p:nvSpPr>
          <p:cNvPr id="31" name="Rectangle 64"/>
          <p:cNvSpPr>
            <a:spLocks noChangeArrowheads="1"/>
          </p:cNvSpPr>
          <p:nvPr/>
        </p:nvSpPr>
        <p:spPr bwMode="white">
          <a:xfrm>
            <a:off x="5272510" y="3986035"/>
            <a:ext cx="1053430" cy="812530"/>
          </a:xfrm>
          <a:prstGeom prst="rect">
            <a:avLst/>
          </a:prstGeom>
          <a:noFill/>
          <a:ln w="9525">
            <a:noFill/>
            <a:miter lim="800000"/>
            <a:headEnd/>
            <a:tailEnd/>
          </a:ln>
        </p:spPr>
        <p:txBody>
          <a:bodyPr wrap="none">
            <a:spAutoFit/>
          </a:bodyPr>
          <a:lstStyle/>
          <a:p>
            <a:pPr defTabSz="855878">
              <a:defRPr/>
            </a:pPr>
            <a:r>
              <a:rPr lang="en-US" altLang="en-US" sz="2520" b="1" dirty="0">
                <a:solidFill>
                  <a:srgbClr val="FFFFFF"/>
                </a:solidFill>
                <a:latin typeface="Arial Narrow" panose="020B0606020202030204" pitchFamily="34" charset="0"/>
              </a:rPr>
              <a:t>Verbal </a:t>
            </a:r>
          </a:p>
          <a:p>
            <a:pPr defTabSz="855878">
              <a:defRPr/>
            </a:pPr>
            <a:endParaRPr lang="en-US" sz="2160" dirty="0">
              <a:solidFill>
                <a:srgbClr val="FFFFFF"/>
              </a:solidFill>
              <a:latin typeface="Arial Narrow" panose="020B0606020202030204" pitchFamily="34" charset="0"/>
            </a:endParaRPr>
          </a:p>
        </p:txBody>
      </p:sp>
      <p:sp>
        <p:nvSpPr>
          <p:cNvPr id="59" name="AutoShape 4" descr="Image result for communication in writing"/>
          <p:cNvSpPr>
            <a:spLocks noChangeAspect="1" noChangeArrowheads="1"/>
          </p:cNvSpPr>
          <p:nvPr/>
        </p:nvSpPr>
        <p:spPr bwMode="auto">
          <a:xfrm>
            <a:off x="1581912" y="-665730"/>
            <a:ext cx="1194816" cy="1476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defTabSz="855878">
              <a:defRPr/>
            </a:pPr>
            <a:endParaRPr lang="el-GR" sz="1685">
              <a:solidFill>
                <a:prstClr val="black"/>
              </a:solidFill>
              <a:latin typeface="Calibri"/>
            </a:endParaRPr>
          </a:p>
        </p:txBody>
      </p:sp>
      <p:sp>
        <p:nvSpPr>
          <p:cNvPr id="2" name="TextBox 1"/>
          <p:cNvSpPr txBox="1"/>
          <p:nvPr/>
        </p:nvSpPr>
        <p:spPr>
          <a:xfrm>
            <a:off x="2513624" y="2631688"/>
            <a:ext cx="5964277" cy="3416320"/>
          </a:xfrm>
          <a:prstGeom prst="rect">
            <a:avLst/>
          </a:prstGeom>
          <a:noFill/>
        </p:spPr>
        <p:txBody>
          <a:bodyPr wrap="square" rtlCol="0">
            <a:spAutoFit/>
          </a:bodyPr>
          <a:lstStyle/>
          <a:p>
            <a:pPr marL="411480" indent="-411480">
              <a:buFont typeface="Wingdings" panose="05000000000000000000" pitchFamily="2" charset="2"/>
              <a:buChar char="§"/>
            </a:pPr>
            <a:r>
              <a:rPr lang="el-GR" sz="2400" dirty="0">
                <a:solidFill>
                  <a:srgbClr val="000000"/>
                </a:solidFill>
                <a:latin typeface="Arial Narrow" panose="020B0606020202030204" pitchFamily="34" charset="0"/>
              </a:rPr>
              <a:t>Μπορεί να απολογείται για κάποια πράγματα αλλά δεν το εννοεί </a:t>
            </a:r>
          </a:p>
          <a:p>
            <a:pPr marL="411480" indent="-411480">
              <a:buFont typeface="Wingdings" panose="05000000000000000000" pitchFamily="2" charset="2"/>
              <a:buChar char="§"/>
            </a:pPr>
            <a:r>
              <a:rPr lang="el-GR" sz="2400" dirty="0">
                <a:solidFill>
                  <a:srgbClr val="000000"/>
                </a:solidFill>
                <a:latin typeface="Arial Narrow" panose="020B0606020202030204" pitchFamily="34" charset="0"/>
              </a:rPr>
              <a:t>Συχνά αποφεύγει τις συγκρούσεις αλλά με έμμεσο τρόπο </a:t>
            </a:r>
            <a:r>
              <a:rPr lang="en-US" sz="2400" dirty="0">
                <a:solidFill>
                  <a:srgbClr val="000000"/>
                </a:solidFill>
                <a:latin typeface="Arial Narrow" panose="020B0606020202030204" pitchFamily="34" charset="0"/>
              </a:rPr>
              <a:t>(</a:t>
            </a:r>
            <a:r>
              <a:rPr lang="el-GR" sz="2400" dirty="0">
                <a:solidFill>
                  <a:srgbClr val="000000"/>
                </a:solidFill>
                <a:latin typeface="Arial Narrow" panose="020B0606020202030204" pitchFamily="34" charset="0"/>
              </a:rPr>
              <a:t>π.χ. ρίχνοντας μια άγρια ματιά, χτυπώντας την πόρτα κ.λπ.</a:t>
            </a:r>
            <a:r>
              <a:rPr lang="en-US" sz="2400" i="1" dirty="0">
                <a:solidFill>
                  <a:srgbClr val="000000"/>
                </a:solidFill>
                <a:latin typeface="Arial Narrow" panose="020B0606020202030204" pitchFamily="34" charset="0"/>
              </a:rPr>
              <a:t>)</a:t>
            </a:r>
          </a:p>
          <a:p>
            <a:pPr marL="411480" indent="-411480">
              <a:buFont typeface="Wingdings" panose="05000000000000000000" pitchFamily="2" charset="2"/>
              <a:buChar char="§"/>
            </a:pPr>
            <a:r>
              <a:rPr lang="el-GR" sz="2400" dirty="0">
                <a:solidFill>
                  <a:srgbClr val="000000"/>
                </a:solidFill>
                <a:latin typeface="Arial Narrow" panose="020B0606020202030204" pitchFamily="34" charset="0"/>
              </a:rPr>
              <a:t>Αρνείται ότι είναι θυμωμένος</a:t>
            </a:r>
            <a:endParaRPr lang="en-US" sz="2400" dirty="0">
              <a:solidFill>
                <a:srgbClr val="000000"/>
              </a:solidFill>
              <a:latin typeface="Arial Narrow" panose="020B0606020202030204" pitchFamily="34" charset="0"/>
            </a:endParaRPr>
          </a:p>
          <a:p>
            <a:pPr marL="411480" indent="-411480">
              <a:buFont typeface="Wingdings" panose="05000000000000000000" pitchFamily="2" charset="2"/>
              <a:buChar char="§"/>
            </a:pPr>
            <a:r>
              <a:rPr lang="el-GR" sz="2400" dirty="0">
                <a:solidFill>
                  <a:srgbClr val="000000"/>
                </a:solidFill>
                <a:latin typeface="Arial Narrow" panose="020B0606020202030204" pitchFamily="34" charset="0"/>
              </a:rPr>
              <a:t>Είναι σαρκαστικός</a:t>
            </a:r>
            <a:endParaRPr lang="en-US" sz="2400" dirty="0">
              <a:solidFill>
                <a:srgbClr val="000000"/>
              </a:solidFill>
              <a:latin typeface="Arial Narrow" panose="020B0606020202030204" pitchFamily="34" charset="0"/>
            </a:endParaRPr>
          </a:p>
          <a:p>
            <a:pPr marL="411480" indent="-411480">
              <a:buFont typeface="Wingdings" panose="05000000000000000000" pitchFamily="2" charset="2"/>
              <a:buChar char="§"/>
            </a:pPr>
            <a:endParaRPr lang="en-US" sz="2400" dirty="0">
              <a:solidFill>
                <a:srgbClr val="000000"/>
              </a:solidFill>
              <a:latin typeface="Arial Narrow" panose="020B0606020202030204" pitchFamily="34" charset="0"/>
            </a:endParaRPr>
          </a:p>
          <a:p>
            <a:pPr marL="411480" indent="-411480">
              <a:buFont typeface="Wingdings" panose="05000000000000000000" pitchFamily="2" charset="2"/>
              <a:buChar char="§"/>
            </a:pPr>
            <a:endParaRPr lang="en-US" sz="2400" dirty="0">
              <a:solidFill>
                <a:srgbClr val="000000"/>
              </a:solidFill>
              <a:latin typeface="Arial Narrow" panose="020B0606020202030204" pitchFamily="34" charset="0"/>
            </a:endParaRPr>
          </a:p>
        </p:txBody>
      </p:sp>
      <p:sp>
        <p:nvSpPr>
          <p:cNvPr id="14" name="Rectangle 15"/>
          <p:cNvSpPr/>
          <p:nvPr/>
        </p:nvSpPr>
        <p:spPr bwMode="gray">
          <a:xfrm>
            <a:off x="2685288" y="1772129"/>
            <a:ext cx="91440" cy="4389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FFFFFF"/>
              </a:solidFill>
            </a:endParaRPr>
          </a:p>
        </p:txBody>
      </p:sp>
      <p:cxnSp>
        <p:nvCxnSpPr>
          <p:cNvPr id="16" name="Straight Connector 25"/>
          <p:cNvCxnSpPr/>
          <p:nvPr/>
        </p:nvCxnSpPr>
        <p:spPr bwMode="gray">
          <a:xfrm>
            <a:off x="2154204" y="1955009"/>
            <a:ext cx="54864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75"/>
          <p:cNvSpPr/>
          <p:nvPr/>
        </p:nvSpPr>
        <p:spPr bwMode="auto">
          <a:xfrm>
            <a:off x="3307812" y="1668419"/>
            <a:ext cx="6657975" cy="646331"/>
          </a:xfrm>
          <a:prstGeom prst="rect">
            <a:avLst/>
          </a:prstGeom>
        </p:spPr>
        <p:txBody>
          <a:bodyPr wrap="square">
            <a:spAutoFit/>
          </a:bodyPr>
          <a:lstStyle/>
          <a:p>
            <a:pPr defTabSz="1097280">
              <a:defRPr/>
            </a:pPr>
            <a:r>
              <a:rPr lang="el-GR" sz="3600" b="1" kern="0" dirty="0">
                <a:solidFill>
                  <a:srgbClr val="4F81BD">
                    <a:lumMod val="50000"/>
                  </a:srgbClr>
                </a:solidFill>
                <a:latin typeface="Arial Narrow" panose="020B0606020202030204" pitchFamily="34" charset="0"/>
              </a:rPr>
              <a:t>Παθητική-Επιθετική Συμπεριφορά </a:t>
            </a:r>
            <a:endParaRPr lang="en-US" sz="3600" b="1" kern="0" dirty="0">
              <a:solidFill>
                <a:srgbClr val="4F81BD">
                  <a:lumMod val="50000"/>
                </a:srgbClr>
              </a:solidFill>
              <a:latin typeface="Arial Narrow" panose="020B0606020202030204" pitchFamily="34" charset="0"/>
            </a:endParaRPr>
          </a:p>
        </p:txBody>
      </p:sp>
      <p:pic>
        <p:nvPicPr>
          <p:cNvPr id="1026" name="Picture 2" descr="Image result for passive-aggressive behav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372" y="4168639"/>
            <a:ext cx="4030817" cy="2145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792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αριθμού διαφάνειας 9"/>
          <p:cNvSpPr>
            <a:spLocks noGrp="1"/>
          </p:cNvSpPr>
          <p:nvPr>
            <p:ph type="sldNum" sz="quarter" idx="12"/>
          </p:nvPr>
        </p:nvSpPr>
        <p:spPr>
          <a:xfrm>
            <a:off x="10453957" y="6300678"/>
            <a:ext cx="779790" cy="365125"/>
          </a:xfrm>
        </p:spPr>
        <p:txBody>
          <a:bodyPr/>
          <a:lstStyle/>
          <a:p>
            <a:pPr algn="r" defTabSz="855878" eaLnBrk="1" hangingPunct="1">
              <a:defRPr/>
            </a:pPr>
            <a:fld id="{FDB018D4-E814-4800-99B7-C83872422745}" type="slidenum">
              <a:rPr lang="el-GR" sz="1080" b="0">
                <a:solidFill>
                  <a:prstClr val="black">
                    <a:tint val="75000"/>
                  </a:prstClr>
                </a:solidFill>
                <a:latin typeface="Calibri"/>
              </a:rPr>
              <a:pPr algn="r" defTabSz="855878" eaLnBrk="1" hangingPunct="1">
                <a:defRPr/>
              </a:pPr>
              <a:t>27</a:t>
            </a:fld>
            <a:endParaRPr lang="el-GR" sz="1080" b="0">
              <a:solidFill>
                <a:prstClr val="black">
                  <a:tint val="75000"/>
                </a:prstClr>
              </a:solidFill>
              <a:latin typeface="Calibri"/>
            </a:endParaRPr>
          </a:p>
        </p:txBody>
      </p:sp>
      <p:sp>
        <p:nvSpPr>
          <p:cNvPr id="31" name="Rectangle 64"/>
          <p:cNvSpPr>
            <a:spLocks noChangeArrowheads="1"/>
          </p:cNvSpPr>
          <p:nvPr/>
        </p:nvSpPr>
        <p:spPr bwMode="white">
          <a:xfrm>
            <a:off x="5272510" y="3986035"/>
            <a:ext cx="1053430" cy="812530"/>
          </a:xfrm>
          <a:prstGeom prst="rect">
            <a:avLst/>
          </a:prstGeom>
          <a:noFill/>
          <a:ln w="9525">
            <a:noFill/>
            <a:miter lim="800000"/>
            <a:headEnd/>
            <a:tailEnd/>
          </a:ln>
        </p:spPr>
        <p:txBody>
          <a:bodyPr wrap="none">
            <a:spAutoFit/>
          </a:bodyPr>
          <a:lstStyle/>
          <a:p>
            <a:pPr defTabSz="855878">
              <a:defRPr/>
            </a:pPr>
            <a:r>
              <a:rPr lang="en-US" altLang="en-US" sz="2520" b="1" dirty="0">
                <a:solidFill>
                  <a:srgbClr val="FFFFFF"/>
                </a:solidFill>
                <a:latin typeface="Arial Narrow" panose="020B0606020202030204" pitchFamily="34" charset="0"/>
              </a:rPr>
              <a:t>Verbal </a:t>
            </a:r>
          </a:p>
          <a:p>
            <a:pPr defTabSz="855878">
              <a:defRPr/>
            </a:pPr>
            <a:endParaRPr lang="en-US" sz="2160" dirty="0">
              <a:solidFill>
                <a:srgbClr val="FFFFFF"/>
              </a:solidFill>
              <a:latin typeface="Arial Narrow" panose="020B0606020202030204" pitchFamily="34" charset="0"/>
            </a:endParaRPr>
          </a:p>
        </p:txBody>
      </p:sp>
      <p:sp>
        <p:nvSpPr>
          <p:cNvPr id="59" name="AutoShape 4" descr="Image result for communication in writing"/>
          <p:cNvSpPr>
            <a:spLocks noChangeAspect="1" noChangeArrowheads="1"/>
          </p:cNvSpPr>
          <p:nvPr/>
        </p:nvSpPr>
        <p:spPr bwMode="auto">
          <a:xfrm>
            <a:off x="1581912" y="-665730"/>
            <a:ext cx="1194816" cy="1476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defTabSz="855878">
              <a:defRPr/>
            </a:pPr>
            <a:endParaRPr lang="el-GR" sz="1685">
              <a:solidFill>
                <a:prstClr val="black"/>
              </a:solidFill>
              <a:latin typeface="Calibri"/>
            </a:endParaRPr>
          </a:p>
        </p:txBody>
      </p:sp>
      <p:sp>
        <p:nvSpPr>
          <p:cNvPr id="2" name="TextBox 1"/>
          <p:cNvSpPr txBox="1"/>
          <p:nvPr/>
        </p:nvSpPr>
        <p:spPr>
          <a:xfrm>
            <a:off x="1822338" y="2514074"/>
            <a:ext cx="5964277" cy="3416320"/>
          </a:xfrm>
          <a:prstGeom prst="rect">
            <a:avLst/>
          </a:prstGeom>
          <a:noFill/>
        </p:spPr>
        <p:txBody>
          <a:bodyPr wrap="square" rtlCol="0">
            <a:spAutoFit/>
          </a:bodyPr>
          <a:lstStyle/>
          <a:p>
            <a:pPr marL="411480" indent="-411480">
              <a:buFont typeface="Wingdings" panose="05000000000000000000" pitchFamily="2" charset="2"/>
              <a:buChar char="§"/>
            </a:pPr>
            <a:r>
              <a:rPr lang="el-GR" sz="2400" dirty="0">
                <a:solidFill>
                  <a:srgbClr val="000000"/>
                </a:solidFill>
                <a:latin typeface="Arial Narrow" panose="020B0606020202030204" pitchFamily="34" charset="0"/>
              </a:rPr>
              <a:t>Σέβεται τα δικά του δικαιώματα όπως και των άλλων</a:t>
            </a:r>
            <a:endParaRPr lang="en-US" sz="2400" dirty="0">
              <a:solidFill>
                <a:srgbClr val="000000"/>
              </a:solidFill>
              <a:latin typeface="Arial Narrow" panose="020B0606020202030204" pitchFamily="34" charset="0"/>
            </a:endParaRPr>
          </a:p>
          <a:p>
            <a:pPr marL="411480" indent="-411480">
              <a:buFont typeface="Wingdings" panose="05000000000000000000" pitchFamily="2" charset="2"/>
              <a:buChar char="§"/>
            </a:pPr>
            <a:r>
              <a:rPr lang="el-GR" sz="2400" dirty="0">
                <a:solidFill>
                  <a:srgbClr val="000000"/>
                </a:solidFill>
                <a:latin typeface="Arial Narrow" panose="020B0606020202030204" pitchFamily="34" charset="0"/>
              </a:rPr>
              <a:t>Χειρίζεται τις συγκρούσεις με υγιή τρόπο</a:t>
            </a:r>
            <a:endParaRPr lang="en-US" sz="2400" dirty="0">
              <a:solidFill>
                <a:srgbClr val="000000"/>
              </a:solidFill>
              <a:latin typeface="Arial Narrow" panose="020B0606020202030204" pitchFamily="34" charset="0"/>
            </a:endParaRPr>
          </a:p>
          <a:p>
            <a:pPr marL="411480" indent="-411480">
              <a:buFont typeface="Wingdings" panose="05000000000000000000" pitchFamily="2" charset="2"/>
              <a:buChar char="§"/>
            </a:pPr>
            <a:r>
              <a:rPr lang="el-GR" sz="2400" dirty="0">
                <a:solidFill>
                  <a:srgbClr val="000000"/>
                </a:solidFill>
                <a:latin typeface="Arial Narrow" panose="020B0606020202030204" pitchFamily="34" charset="0"/>
              </a:rPr>
              <a:t>Εκφράζει τα συναισθήματα, τις απόψεις και τις ανάγκες του με ευθύτητα και με κατάλληλο τρόπο</a:t>
            </a:r>
            <a:endParaRPr lang="en-US" sz="2400" dirty="0">
              <a:solidFill>
                <a:srgbClr val="000000"/>
              </a:solidFill>
              <a:latin typeface="Arial Narrow" panose="020B0606020202030204" pitchFamily="34" charset="0"/>
            </a:endParaRPr>
          </a:p>
          <a:p>
            <a:pPr marL="411480" indent="-411480">
              <a:buFont typeface="Wingdings" panose="05000000000000000000" pitchFamily="2" charset="2"/>
              <a:buChar char="§"/>
            </a:pPr>
            <a:r>
              <a:rPr lang="el-GR" sz="2400" dirty="0">
                <a:solidFill>
                  <a:srgbClr val="000000"/>
                </a:solidFill>
                <a:latin typeface="Arial Narrow" panose="020B0606020202030204" pitchFamily="34" charset="0"/>
              </a:rPr>
              <a:t>Έχει </a:t>
            </a:r>
            <a:r>
              <a:rPr lang="el-GR" sz="2400" dirty="0" err="1">
                <a:solidFill>
                  <a:srgbClr val="000000"/>
                </a:solidFill>
                <a:latin typeface="Arial Narrow" panose="020B0606020202030204" pitchFamily="34" charset="0"/>
              </a:rPr>
              <a:t>ενσυναίσθηση</a:t>
            </a:r>
            <a:r>
              <a:rPr lang="el-GR" sz="2400" dirty="0">
                <a:solidFill>
                  <a:srgbClr val="000000"/>
                </a:solidFill>
                <a:latin typeface="Arial Narrow" panose="020B0606020202030204" pitchFamily="34" charset="0"/>
              </a:rPr>
              <a:t> και δείχνει ενδιαφέρον για τα συναισθήματα των άλλων</a:t>
            </a:r>
            <a:endParaRPr lang="en-US" sz="2400" dirty="0">
              <a:solidFill>
                <a:srgbClr val="000000"/>
              </a:solidFill>
              <a:latin typeface="Arial Narrow" panose="020B0606020202030204" pitchFamily="34" charset="0"/>
            </a:endParaRPr>
          </a:p>
          <a:p>
            <a:pPr marL="411480" indent="-411480">
              <a:buFont typeface="Wingdings" panose="05000000000000000000" pitchFamily="2" charset="2"/>
              <a:buChar char="§"/>
            </a:pPr>
            <a:r>
              <a:rPr lang="el-GR" sz="2400" dirty="0">
                <a:solidFill>
                  <a:srgbClr val="000000"/>
                </a:solidFill>
                <a:latin typeface="Arial Narrow" panose="020B0606020202030204" pitchFamily="34" charset="0"/>
              </a:rPr>
              <a:t>Ακούει τους άλλους και ζητά ανατροφοδότηση</a:t>
            </a:r>
            <a:endParaRPr lang="en-US" sz="2400" dirty="0">
              <a:solidFill>
                <a:srgbClr val="000000"/>
              </a:solidFill>
              <a:latin typeface="Arial Narrow" panose="020B0606020202030204" pitchFamily="34" charset="0"/>
            </a:endParaRPr>
          </a:p>
        </p:txBody>
      </p:sp>
      <p:sp>
        <p:nvSpPr>
          <p:cNvPr id="17" name="Rectangle 10"/>
          <p:cNvSpPr/>
          <p:nvPr/>
        </p:nvSpPr>
        <p:spPr bwMode="gray">
          <a:xfrm>
            <a:off x="3037914" y="1766657"/>
            <a:ext cx="3566160" cy="438912"/>
          </a:xfrm>
          <a:prstGeom prst="rect">
            <a:avLst/>
          </a:prstGeom>
          <a:gradFill flip="none" rotWithShape="1">
            <a:gsLst>
              <a:gs pos="0">
                <a:schemeClr val="accent2">
                  <a:lumMod val="20000"/>
                  <a:lumOff val="80000"/>
                </a:schemeClr>
              </a:gs>
              <a:gs pos="50000">
                <a:schemeClr val="accent2">
                  <a:lumMod val="20000"/>
                  <a:lumOff val="80000"/>
                </a:schemeClr>
              </a:gs>
              <a:gs pos="100000">
                <a:srgbClr val="FE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FFFFFF"/>
              </a:solidFill>
            </a:endParaRPr>
          </a:p>
        </p:txBody>
      </p:sp>
      <p:sp>
        <p:nvSpPr>
          <p:cNvPr id="19" name="Rectangle 11"/>
          <p:cNvSpPr/>
          <p:nvPr/>
        </p:nvSpPr>
        <p:spPr bwMode="gray">
          <a:xfrm>
            <a:off x="2312160" y="1417043"/>
            <a:ext cx="91440" cy="4389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rgbClr val="FFFFFF"/>
              </a:solidFill>
            </a:endParaRPr>
          </a:p>
        </p:txBody>
      </p:sp>
      <p:cxnSp>
        <p:nvCxnSpPr>
          <p:cNvPr id="20" name="Straight Connector 29"/>
          <p:cNvCxnSpPr/>
          <p:nvPr/>
        </p:nvCxnSpPr>
        <p:spPr bwMode="gray">
          <a:xfrm>
            <a:off x="1465356" y="1636499"/>
            <a:ext cx="713964" cy="247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79"/>
          <p:cNvSpPr/>
          <p:nvPr/>
        </p:nvSpPr>
        <p:spPr bwMode="auto">
          <a:xfrm>
            <a:off x="2477882" y="1199655"/>
            <a:ext cx="7976075" cy="707886"/>
          </a:xfrm>
          <a:prstGeom prst="rect">
            <a:avLst/>
          </a:prstGeom>
        </p:spPr>
        <p:txBody>
          <a:bodyPr wrap="square">
            <a:spAutoFit/>
          </a:bodyPr>
          <a:lstStyle/>
          <a:p>
            <a:pPr defTabSz="1097280">
              <a:defRPr/>
            </a:pPr>
            <a:r>
              <a:rPr lang="en-US" sz="4000" b="1" kern="0" dirty="0">
                <a:solidFill>
                  <a:srgbClr val="C0504D">
                    <a:lumMod val="50000"/>
                  </a:srgbClr>
                </a:solidFill>
                <a:latin typeface="Arial Narrow" panose="020B0606020202030204" pitchFamily="34" charset="0"/>
              </a:rPr>
              <a:t> </a:t>
            </a:r>
            <a:r>
              <a:rPr lang="el-GR" sz="4000" b="1" kern="0" dirty="0">
                <a:solidFill>
                  <a:srgbClr val="C0504D">
                    <a:lumMod val="50000"/>
                  </a:srgbClr>
                </a:solidFill>
                <a:latin typeface="Arial Narrow" panose="020B0606020202030204" pitchFamily="34" charset="0"/>
              </a:rPr>
              <a:t>Με Αυτοπεποίθηση Συμπεριφορά</a:t>
            </a:r>
            <a:endParaRPr lang="en-US" sz="4000" b="1" kern="0" dirty="0">
              <a:solidFill>
                <a:srgbClr val="C0504D">
                  <a:lumMod val="50000"/>
                </a:srgbClr>
              </a:solidFill>
              <a:latin typeface="Arial Narrow" panose="020B0606020202030204" pitchFamily="34" charset="0"/>
            </a:endParaRPr>
          </a:p>
        </p:txBody>
      </p:sp>
      <p:pic>
        <p:nvPicPr>
          <p:cNvPr id="2050" name="Picture 2" descr="Image result for assertive behav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7463" y="3523786"/>
            <a:ext cx="2868930" cy="2297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39841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5205"/>
          <a:stretch/>
        </p:blipFill>
        <p:spPr>
          <a:xfrm>
            <a:off x="7507105" y="3863901"/>
            <a:ext cx="3684209" cy="2619338"/>
          </a:xfrm>
          <a:prstGeom prst="rect">
            <a:avLst/>
          </a:prstGeom>
        </p:spPr>
      </p:pic>
      <p:sp>
        <p:nvSpPr>
          <p:cNvPr id="10" name="Θέση αριθμού διαφάνειας 9"/>
          <p:cNvSpPr>
            <a:spLocks noGrp="1"/>
          </p:cNvSpPr>
          <p:nvPr>
            <p:ph type="sldNum" sz="quarter" idx="12"/>
          </p:nvPr>
        </p:nvSpPr>
        <p:spPr>
          <a:xfrm>
            <a:off x="10453957" y="6300678"/>
            <a:ext cx="779790" cy="365125"/>
          </a:xfrm>
        </p:spPr>
        <p:txBody>
          <a:bodyPr/>
          <a:lstStyle/>
          <a:p>
            <a:pPr>
              <a:defRPr/>
            </a:pPr>
            <a:fld id="{FDB018D4-E814-4800-99B7-C83872422745}" type="slidenum">
              <a:rPr lang="el-GR" smtClean="0">
                <a:solidFill>
                  <a:prstClr val="black">
                    <a:tint val="75000"/>
                  </a:prstClr>
                </a:solidFill>
              </a:rPr>
              <a:pPr>
                <a:defRPr/>
              </a:pPr>
              <a:t>28</a:t>
            </a:fld>
            <a:endParaRPr lang="el-GR">
              <a:solidFill>
                <a:prstClr val="black">
                  <a:tint val="75000"/>
                </a:prstClr>
              </a:solidFill>
            </a:endParaRPr>
          </a:p>
        </p:txBody>
      </p:sp>
      <p:sp>
        <p:nvSpPr>
          <p:cNvPr id="31" name="Rectangle 64"/>
          <p:cNvSpPr>
            <a:spLocks noChangeArrowheads="1"/>
          </p:cNvSpPr>
          <p:nvPr/>
        </p:nvSpPr>
        <p:spPr bwMode="white">
          <a:xfrm>
            <a:off x="5272510" y="3986035"/>
            <a:ext cx="1053430" cy="812530"/>
          </a:xfrm>
          <a:prstGeom prst="rect">
            <a:avLst/>
          </a:prstGeom>
          <a:noFill/>
          <a:ln w="9525">
            <a:noFill/>
            <a:miter lim="800000"/>
            <a:headEnd/>
            <a:tailEnd/>
          </a:ln>
        </p:spPr>
        <p:txBody>
          <a:bodyPr wrap="none">
            <a:spAutoFit/>
          </a:bodyPr>
          <a:lstStyle/>
          <a:p>
            <a:pPr>
              <a:defRPr/>
            </a:pPr>
            <a:r>
              <a:rPr lang="en-US" altLang="en-US" sz="2520" b="1" dirty="0">
                <a:solidFill>
                  <a:srgbClr val="FFFFFF"/>
                </a:solidFill>
                <a:latin typeface="Arial Narrow" panose="020B0606020202030204" pitchFamily="34" charset="0"/>
              </a:rPr>
              <a:t>Verbal </a:t>
            </a:r>
          </a:p>
          <a:p>
            <a:pPr>
              <a:defRPr/>
            </a:pPr>
            <a:endParaRPr lang="en-US" sz="2160" dirty="0">
              <a:solidFill>
                <a:srgbClr val="FFFFFF"/>
              </a:solidFill>
              <a:latin typeface="Arial Narrow" panose="020B0606020202030204" pitchFamily="34" charset="0"/>
            </a:endParaRPr>
          </a:p>
        </p:txBody>
      </p:sp>
      <p:sp>
        <p:nvSpPr>
          <p:cNvPr id="59" name="AutoShape 4" descr="Image result for communication in writing"/>
          <p:cNvSpPr>
            <a:spLocks noChangeAspect="1" noChangeArrowheads="1"/>
          </p:cNvSpPr>
          <p:nvPr/>
        </p:nvSpPr>
        <p:spPr bwMode="auto">
          <a:xfrm>
            <a:off x="1581912" y="-665730"/>
            <a:ext cx="1194816" cy="1476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pPr>
              <a:defRPr/>
            </a:pPr>
            <a:endParaRPr lang="el-GR" sz="2160">
              <a:solidFill>
                <a:prstClr val="black"/>
              </a:solidFill>
            </a:endParaRPr>
          </a:p>
        </p:txBody>
      </p:sp>
      <p:sp>
        <p:nvSpPr>
          <p:cNvPr id="2" name="TextBox 1"/>
          <p:cNvSpPr txBox="1"/>
          <p:nvPr/>
        </p:nvSpPr>
        <p:spPr>
          <a:xfrm>
            <a:off x="1581912" y="2909549"/>
            <a:ext cx="5964277" cy="2677656"/>
          </a:xfrm>
          <a:prstGeom prst="rect">
            <a:avLst/>
          </a:prstGeom>
          <a:noFill/>
        </p:spPr>
        <p:txBody>
          <a:bodyPr wrap="square" rtlCol="0">
            <a:spAutoFit/>
          </a:bodyPr>
          <a:lstStyle/>
          <a:p>
            <a:pPr marL="411480" indent="-411480">
              <a:buFont typeface="Wingdings" panose="05000000000000000000" pitchFamily="2" charset="2"/>
              <a:buChar char="§"/>
            </a:pPr>
            <a:r>
              <a:rPr lang="el-GR" sz="2800" dirty="0">
                <a:solidFill>
                  <a:prstClr val="black"/>
                </a:solidFill>
                <a:latin typeface="Arial Narrow" panose="020B0606020202030204" pitchFamily="34" charset="0"/>
              </a:rPr>
              <a:t>Κάθε στυλ επικοινωνίας αντανακλά κουλτούρα</a:t>
            </a:r>
            <a:endParaRPr lang="en-US" sz="2800" dirty="0">
              <a:solidFill>
                <a:prstClr val="black"/>
              </a:solidFill>
              <a:latin typeface="Arial Narrow" panose="020B0606020202030204" pitchFamily="34" charset="0"/>
            </a:endParaRPr>
          </a:p>
          <a:p>
            <a:pPr marL="411480" indent="-411480">
              <a:buFont typeface="Wingdings" panose="05000000000000000000" pitchFamily="2" charset="2"/>
              <a:buChar char="§"/>
            </a:pPr>
            <a:r>
              <a:rPr lang="el-GR" sz="2800" dirty="0">
                <a:solidFill>
                  <a:prstClr val="black"/>
                </a:solidFill>
                <a:latin typeface="Arial Narrow" panose="020B0606020202030204" pitchFamily="34" charset="0"/>
              </a:rPr>
              <a:t>Όλα τα στυλ επικοινωνίας είναι χρήσιμα αλλά εξαρτώνται από την κατάσταση </a:t>
            </a:r>
            <a:endParaRPr lang="en-US" sz="2800" dirty="0">
              <a:solidFill>
                <a:prstClr val="black"/>
              </a:solidFill>
              <a:latin typeface="Arial Narrow" panose="020B0606020202030204" pitchFamily="34" charset="0"/>
            </a:endParaRPr>
          </a:p>
          <a:p>
            <a:pPr marL="411480" indent="-411480">
              <a:buFont typeface="Wingdings" panose="05000000000000000000" pitchFamily="2" charset="2"/>
              <a:buChar char="§"/>
            </a:pPr>
            <a:r>
              <a:rPr lang="el-GR" sz="2800" dirty="0">
                <a:solidFill>
                  <a:prstClr val="black"/>
                </a:solidFill>
                <a:latin typeface="Arial Narrow" panose="020B0606020202030204" pitchFamily="34" charset="0"/>
              </a:rPr>
              <a:t>Το δικό μας στυλ επικοινωνίας δεν είναι πάντα καλύτερο από αυτό των άλλων</a:t>
            </a:r>
            <a:endParaRPr lang="en-US" sz="2800" dirty="0">
              <a:solidFill>
                <a:prstClr val="black"/>
              </a:solidFill>
              <a:latin typeface="Arial Narrow" panose="020B0606020202030204" pitchFamily="34" charset="0"/>
            </a:endParaRPr>
          </a:p>
        </p:txBody>
      </p:sp>
      <p:sp>
        <p:nvSpPr>
          <p:cNvPr id="17" name="Rectangle 10"/>
          <p:cNvSpPr/>
          <p:nvPr/>
        </p:nvSpPr>
        <p:spPr bwMode="gray">
          <a:xfrm>
            <a:off x="3037914" y="1766657"/>
            <a:ext cx="3566160" cy="438912"/>
          </a:xfrm>
          <a:prstGeom prst="rect">
            <a:avLst/>
          </a:prstGeom>
          <a:gradFill flip="none" rotWithShape="1">
            <a:gsLst>
              <a:gs pos="0">
                <a:schemeClr val="accent2">
                  <a:lumMod val="20000"/>
                  <a:lumOff val="80000"/>
                </a:schemeClr>
              </a:gs>
              <a:gs pos="50000">
                <a:schemeClr val="accent2">
                  <a:lumMod val="20000"/>
                  <a:lumOff val="80000"/>
                </a:schemeClr>
              </a:gs>
              <a:gs pos="100000">
                <a:srgbClr val="FE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prstClr val="white"/>
              </a:solidFill>
            </a:endParaRPr>
          </a:p>
        </p:txBody>
      </p:sp>
      <p:sp>
        <p:nvSpPr>
          <p:cNvPr id="19" name="Rectangle 11"/>
          <p:cNvSpPr/>
          <p:nvPr/>
        </p:nvSpPr>
        <p:spPr bwMode="gray">
          <a:xfrm>
            <a:off x="2946474" y="1766657"/>
            <a:ext cx="91440" cy="4389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prstClr val="white"/>
              </a:solidFill>
            </a:endParaRPr>
          </a:p>
        </p:txBody>
      </p:sp>
      <p:cxnSp>
        <p:nvCxnSpPr>
          <p:cNvPr id="20" name="Straight Connector 29"/>
          <p:cNvCxnSpPr/>
          <p:nvPr/>
        </p:nvCxnSpPr>
        <p:spPr bwMode="gray">
          <a:xfrm>
            <a:off x="2198856" y="1949537"/>
            <a:ext cx="713964" cy="247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79"/>
          <p:cNvSpPr/>
          <p:nvPr/>
        </p:nvSpPr>
        <p:spPr bwMode="auto">
          <a:xfrm>
            <a:off x="3037913" y="1707344"/>
            <a:ext cx="7704227" cy="584775"/>
          </a:xfrm>
          <a:prstGeom prst="rect">
            <a:avLst/>
          </a:prstGeom>
        </p:spPr>
        <p:txBody>
          <a:bodyPr wrap="square">
            <a:spAutoFit/>
          </a:bodyPr>
          <a:lstStyle/>
          <a:p>
            <a:pPr defTabSz="1097280">
              <a:defRPr/>
            </a:pPr>
            <a:r>
              <a:rPr lang="en-US" sz="3200" b="1" kern="0" dirty="0">
                <a:solidFill>
                  <a:srgbClr val="ED7D31">
                    <a:lumMod val="50000"/>
                  </a:srgbClr>
                </a:solidFill>
                <a:latin typeface="Arial Narrow" panose="020B0606020202030204" pitchFamily="34" charset="0"/>
              </a:rPr>
              <a:t> </a:t>
            </a:r>
            <a:r>
              <a:rPr lang="el-GR" sz="3200" b="1" kern="0" dirty="0">
                <a:solidFill>
                  <a:srgbClr val="ED7D31">
                    <a:lumMod val="50000"/>
                  </a:srgbClr>
                </a:solidFill>
                <a:latin typeface="Arial Narrow" panose="020B0606020202030204" pitchFamily="34" charset="0"/>
              </a:rPr>
              <a:t>Αποδοχή του Τρόπου Θεώρησης των Άλλων</a:t>
            </a:r>
            <a:endParaRPr lang="en-US" sz="3200" b="1" kern="0" dirty="0">
              <a:solidFill>
                <a:srgbClr val="ED7D31">
                  <a:lumMod val="50000"/>
                </a:srgbClr>
              </a:solidFill>
              <a:latin typeface="Arial Narrow" panose="020B0606020202030204" pitchFamily="34" charset="0"/>
            </a:endParaRPr>
          </a:p>
        </p:txBody>
      </p:sp>
    </p:spTree>
    <p:extLst>
      <p:ext uri="{BB962C8B-B14F-4D97-AF65-F5344CB8AC3E}">
        <p14:creationId xmlns:p14="http://schemas.microsoft.com/office/powerpoint/2010/main" val="1570149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Πολιτισμική Ευαισθησία και Επικοινωνία</a:t>
            </a:r>
            <a:endParaRPr lang="en-US" dirty="0"/>
          </a:p>
        </p:txBody>
      </p:sp>
      <p:sp>
        <p:nvSpPr>
          <p:cNvPr id="3" name="Content Placeholder 2"/>
          <p:cNvSpPr>
            <a:spLocks noGrp="1"/>
          </p:cNvSpPr>
          <p:nvPr>
            <p:ph idx="1"/>
          </p:nvPr>
        </p:nvSpPr>
        <p:spPr/>
        <p:txBody>
          <a:bodyPr/>
          <a:lstStyle/>
          <a:p>
            <a:r>
              <a:rPr lang="el-GR" dirty="0"/>
              <a:t>Ο χειρισμός των πολιτιστικών διαφορών με έναν θετικό τρόπο, έτσι ώστε να αποφεύγονται οι συγκρούσεις λόγω σφαλμάτων στην αντίληψη με συνέπεια να αυξάνεται η απόλαυση και η εκτίμηση του διαφορετικού τρόπου προσωπικής έκφρασης, π.χ. μέσω της τέχνης, με τη χρήση διαφόρων διαύλων επικοινωνίας</a:t>
            </a:r>
          </a:p>
          <a:p>
            <a:endParaRPr lang="el-GR" dirty="0"/>
          </a:p>
          <a:p>
            <a:r>
              <a:rPr lang="el-GR" dirty="0"/>
              <a:t>Επιτυγχάνεται σταδιακά μέσω της κατανόησης της ατομικής κουλτούρας και στη συνέχεια την κατανόηση και την αποδοχή της λογικής των περιγραμμάτων κουλτούρας των άλλων, έτσι ώστε να αποκτηθούν εκείνες οι δεξιότητες που δίνουν τη δυνατότητα σε ένα άτομο να αλληλοεπιδρά θετικά με διαφορετικές κουλτούρες και να χειρίζεται τις πολιτισμικές διαφορές ως μία μοναδική ευκαιρία για δημιουργική επίλυση ενός προβλήματος</a:t>
            </a:r>
            <a:endParaRPr lang="en-US" dirty="0"/>
          </a:p>
        </p:txBody>
      </p:sp>
      <p:sp>
        <p:nvSpPr>
          <p:cNvPr id="5" name="Slide Number Placeholder 4"/>
          <p:cNvSpPr>
            <a:spLocks noGrp="1"/>
          </p:cNvSpPr>
          <p:nvPr>
            <p:ph type="sldNum" sz="quarter" idx="12"/>
          </p:nvPr>
        </p:nvSpPr>
        <p:spPr/>
        <p:txBody>
          <a:bodyPr/>
          <a:lstStyle/>
          <a:p>
            <a:pPr>
              <a:defRPr/>
            </a:pPr>
            <a:fld id="{6FF0CE0E-D54E-4637-81B4-227350F3B9FF}" type="slidenum">
              <a:rPr lang="en-US" smtClean="0"/>
              <a:pPr>
                <a:defRPr/>
              </a:pPr>
              <a:t>29</a:t>
            </a:fld>
            <a:endParaRPr lang="en-US"/>
          </a:p>
        </p:txBody>
      </p:sp>
    </p:spTree>
    <p:extLst>
      <p:ext uri="{BB962C8B-B14F-4D97-AF65-F5344CB8AC3E}">
        <p14:creationId xmlns:p14="http://schemas.microsoft.com/office/powerpoint/2010/main" val="56298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3E4460FF-24D2-4293-91CA-3E9785C4A968}"/>
              </a:ext>
            </a:extLst>
          </p:cNvPr>
          <p:cNvSpPr>
            <a:spLocks noGrp="1" noChangeArrowheads="1"/>
          </p:cNvSpPr>
          <p:nvPr>
            <p:ph type="title"/>
          </p:nvPr>
        </p:nvSpPr>
        <p:spPr>
          <a:xfrm>
            <a:off x="3216276" y="1"/>
            <a:ext cx="7007225" cy="779463"/>
          </a:xfrm>
        </p:spPr>
        <p:txBody>
          <a:bodyPr/>
          <a:lstStyle/>
          <a:p>
            <a:pPr eaLnBrk="1" hangingPunct="1"/>
            <a:r>
              <a:rPr lang="el-GR" altLang="en-US"/>
              <a:t>Εκπαίδευση και Ανάπτυξη</a:t>
            </a:r>
          </a:p>
        </p:txBody>
      </p:sp>
      <p:pic>
        <p:nvPicPr>
          <p:cNvPr id="29699" name="Picture 3" descr="71329-07">
            <a:extLst>
              <a:ext uri="{FF2B5EF4-FFF2-40B4-BE49-F238E27FC236}">
                <a16:creationId xmlns:a16="http://schemas.microsoft.com/office/drawing/2014/main" xmlns="" id="{EEA7202A-4034-4B61-B3E3-B93438FE9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125538"/>
            <a:ext cx="80264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3BF5C64-C620-4527-B9FB-B767F7534323}"/>
              </a:ext>
            </a:extLst>
          </p:cNvPr>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l-G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Μελέτη Περίπτωσης</a:t>
            </a:r>
          </a:p>
        </p:txBody>
      </p:sp>
      <p:sp>
        <p:nvSpPr>
          <p:cNvPr id="3" name="Θέση περιεχομένου 2">
            <a:extLst>
              <a:ext uri="{FF2B5EF4-FFF2-40B4-BE49-F238E27FC236}">
                <a16:creationId xmlns:a16="http://schemas.microsoft.com/office/drawing/2014/main" xmlns="" id="{6F514EB4-2B8D-46C6-9F2D-EC840EE73FF5}"/>
              </a:ext>
            </a:extLst>
          </p:cNvPr>
          <p:cNvSpPr>
            <a:spLocks noGrp="1"/>
          </p:cNvSpPr>
          <p:nvPr>
            <p:ph idx="1"/>
          </p:nvPr>
        </p:nvSpPr>
        <p:spPr>
          <a:xfrm>
            <a:off x="838200" y="1825625"/>
            <a:ext cx="10515600" cy="4667250"/>
          </a:xfrm>
        </p:spPr>
        <p:txBody>
          <a:bodyPr>
            <a:normAutofit lnSpcReduction="10000"/>
          </a:bodyPr>
          <a:lstStyle/>
          <a:p>
            <a:pPr marL="0" indent="0">
              <a:buNone/>
            </a:pPr>
            <a:endParaRPr lang="el-GR" dirty="0"/>
          </a:p>
          <a:p>
            <a:pPr marL="0" indent="0" algn="just">
              <a:buNone/>
            </a:pPr>
            <a:r>
              <a:rPr lang="el-GR" sz="3200" u="sng" dirty="0"/>
              <a:t>Σε ομάδες των πέντε ατόμων</a:t>
            </a:r>
            <a:r>
              <a:rPr lang="en-US" sz="3200" u="sng" dirty="0"/>
              <a:t>:</a:t>
            </a:r>
          </a:p>
          <a:p>
            <a:pPr marL="0" indent="0" algn="just">
              <a:buNone/>
            </a:pPr>
            <a:r>
              <a:rPr lang="el-GR" dirty="0"/>
              <a:t>α) Επιλέξτε την υπηρεσία που εργάζεστε</a:t>
            </a:r>
          </a:p>
          <a:p>
            <a:pPr marL="0" indent="0" algn="just">
              <a:buNone/>
            </a:pPr>
            <a:r>
              <a:rPr lang="el-GR" dirty="0"/>
              <a:t>β) Ενημερώστε τις ομάδες ώστε να μην υπάρχει ταύτιση</a:t>
            </a:r>
          </a:p>
          <a:p>
            <a:pPr marL="0" indent="0" algn="just">
              <a:buNone/>
            </a:pPr>
            <a:r>
              <a:rPr lang="el-GR" dirty="0"/>
              <a:t>γ) Η κάθε ομάδα/υπηρσία διατυπώνει γραπτώς και καταθέτει ένα αίτημα προς κάθε μία από τις υπηρεσίες που επιλέχθηκαν.</a:t>
            </a:r>
          </a:p>
          <a:p>
            <a:pPr marL="0" indent="0" algn="just">
              <a:buNone/>
            </a:pPr>
            <a:r>
              <a:rPr lang="el-GR" dirty="0"/>
              <a:t>δ) Η κάθε ομάδα/υπηρεσία αξιολογεί το κάθε αίτημα χωριστά, υπό όρους αποτελεσματικής επικοινωνίας και τη χρήση των επτά δεικτών.</a:t>
            </a:r>
          </a:p>
          <a:p>
            <a:pPr marL="0" indent="0" algn="just">
              <a:buNone/>
            </a:pPr>
            <a:r>
              <a:rPr lang="el-GR" dirty="0"/>
              <a:t>ε) Η κάθε ομάδα/υπηρεσία προτείνει ένα συγκεκριμένο πρόγραμμα εκπαίδευσης ή ανάπτυξης με βάση την προηγούμενη αξιολόγηση.</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696" y="365125"/>
            <a:ext cx="3152986" cy="2236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958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FF0CE0E-D54E-4637-81B4-227350F3B9FF}" type="slidenum">
              <a:rPr lang="en-US" smtClean="0"/>
              <a:pPr>
                <a:defRPr/>
              </a:pPr>
              <a:t>31</a:t>
            </a:fld>
            <a:endParaRPr lang="en-US"/>
          </a:p>
        </p:txBody>
      </p:sp>
      <p:pic>
        <p:nvPicPr>
          <p:cNvPr id="6" name="Picture 5"/>
          <p:cNvPicPr>
            <a:picLocks noChangeAspect="1"/>
          </p:cNvPicPr>
          <p:nvPr/>
        </p:nvPicPr>
        <p:blipFill rotWithShape="1">
          <a:blip r:embed="rId2"/>
          <a:srcRect b="12886"/>
          <a:stretch/>
        </p:blipFill>
        <p:spPr>
          <a:xfrm>
            <a:off x="2638425" y="1137707"/>
            <a:ext cx="6391246" cy="4015318"/>
          </a:xfrm>
          <a:prstGeom prst="rect">
            <a:avLst/>
          </a:prstGeom>
        </p:spPr>
      </p:pic>
    </p:spTree>
    <p:extLst>
      <p:ext uri="{BB962C8B-B14F-4D97-AF65-F5344CB8AC3E}">
        <p14:creationId xmlns:p14="http://schemas.microsoft.com/office/powerpoint/2010/main" val="39616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A7D3C0-8D3C-4D42-A318-4FB815847E9F}"/>
              </a:ext>
            </a:extLst>
          </p:cNvPr>
          <p:cNvSpPr>
            <a:spLocks noGrp="1"/>
          </p:cNvSpPr>
          <p:nvPr>
            <p:ph type="title"/>
          </p:nvPr>
        </p:nvSpPr>
        <p:spPr>
          <a:xfrm>
            <a:off x="939851" y="175345"/>
            <a:ext cx="9603275" cy="1049235"/>
          </a:xfrm>
        </p:spPr>
        <p:txBody>
          <a:bodyPr/>
          <a:lstStyle/>
          <a:p>
            <a:r>
              <a:rPr lang="el-GR" dirty="0"/>
              <a:t>Η ΟργΑνωση που ΜαθΑινει</a:t>
            </a:r>
          </a:p>
        </p:txBody>
      </p:sp>
      <p:sp>
        <p:nvSpPr>
          <p:cNvPr id="3" name="Content Placeholder 2">
            <a:extLst>
              <a:ext uri="{FF2B5EF4-FFF2-40B4-BE49-F238E27FC236}">
                <a16:creationId xmlns:a16="http://schemas.microsoft.com/office/drawing/2014/main" xmlns="" id="{B54C9721-EDAB-4FAA-A679-114167EF63D2}"/>
              </a:ext>
            </a:extLst>
          </p:cNvPr>
          <p:cNvSpPr>
            <a:spLocks noGrp="1"/>
          </p:cNvSpPr>
          <p:nvPr>
            <p:ph idx="1"/>
          </p:nvPr>
        </p:nvSpPr>
        <p:spPr>
          <a:xfrm>
            <a:off x="458599" y="920693"/>
            <a:ext cx="10972800" cy="5136158"/>
          </a:xfrm>
        </p:spPr>
        <p:txBody>
          <a:bodyPr/>
          <a:lstStyle/>
          <a:p>
            <a:pPr marL="0" indent="0" algn="ctr">
              <a:buNone/>
            </a:pPr>
            <a:r>
              <a:rPr lang="en-US" i="1" dirty="0"/>
              <a:t>“The illiterate of the 21st century will not be those who cannot read and write, but those who cannot Learn, Unlearn and Relearn”</a:t>
            </a:r>
          </a:p>
          <a:p>
            <a:pPr marL="0" indent="0" algn="just">
              <a:buNone/>
            </a:pPr>
            <a:r>
              <a:rPr lang="el-GR" sz="2400" dirty="0"/>
              <a:t>Με αποτέλεσμα την ανάπτυξη της ικανότητας ατόμων και οργανισμών για:</a:t>
            </a:r>
          </a:p>
          <a:p>
            <a:pPr algn="just"/>
            <a:r>
              <a:rPr lang="el-GR" sz="2400" dirty="0"/>
              <a:t>Απόκτηση νέας γνώσης</a:t>
            </a:r>
          </a:p>
          <a:p>
            <a:pPr algn="just"/>
            <a:r>
              <a:rPr lang="el-GR" sz="2400" dirty="0"/>
              <a:t>Αλλαγής</a:t>
            </a:r>
          </a:p>
          <a:p>
            <a:pPr algn="just"/>
            <a:r>
              <a:rPr lang="el-GR" sz="2400" dirty="0"/>
              <a:t>Ανταγωνιστικότητας</a:t>
            </a:r>
          </a:p>
          <a:p>
            <a:pPr algn="just"/>
            <a:r>
              <a:rPr lang="el-GR" sz="2400" dirty="0"/>
              <a:t>Αειφορίας</a:t>
            </a:r>
          </a:p>
          <a:p>
            <a:pPr marL="0" indent="0" algn="just">
              <a:buNone/>
            </a:pPr>
            <a:endParaRPr lang="en-US" sz="1800" dirty="0"/>
          </a:p>
          <a:p>
            <a:pPr marL="0" indent="0" algn="r">
              <a:buNone/>
            </a:pPr>
            <a:r>
              <a:rPr lang="en-US" dirty="0"/>
              <a:t>Peter Senge, “The Fifth Discipline: The Art and Practice of the Learning Organization”</a:t>
            </a:r>
            <a:endParaRPr lang="el-GR" dirty="0"/>
          </a:p>
        </p:txBody>
      </p:sp>
    </p:spTree>
    <p:extLst>
      <p:ext uri="{BB962C8B-B14F-4D97-AF65-F5344CB8AC3E}">
        <p14:creationId xmlns:p14="http://schemas.microsoft.com/office/powerpoint/2010/main" val="85943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F38BA-E5EF-4E21-9E79-E45C8ACFF81C}"/>
              </a:ext>
            </a:extLst>
          </p:cNvPr>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l-GR" dirty="0"/>
              <a:t>Εκπαίδευση</a:t>
            </a:r>
          </a:p>
        </p:txBody>
      </p:sp>
      <p:sp>
        <p:nvSpPr>
          <p:cNvPr id="3" name="Content Placeholder 2">
            <a:extLst>
              <a:ext uri="{FF2B5EF4-FFF2-40B4-BE49-F238E27FC236}">
                <a16:creationId xmlns:a16="http://schemas.microsoft.com/office/drawing/2014/main" xmlns="" id="{BBA4906B-CD93-465C-B9D5-41FA3B939678}"/>
              </a:ext>
            </a:extLst>
          </p:cNvPr>
          <p:cNvSpPr>
            <a:spLocks noGrp="1"/>
          </p:cNvSpPr>
          <p:nvPr>
            <p:ph idx="1"/>
          </p:nvPr>
        </p:nvSpPr>
        <p:spPr/>
        <p:txBody>
          <a:bodyPr/>
          <a:lstStyle/>
          <a:p>
            <a:pPr marL="0" indent="0" algn="ctr">
              <a:buNone/>
            </a:pPr>
            <a:r>
              <a:rPr lang="el-GR" dirty="0"/>
              <a:t>Είναι μια διαδικασία μάθησης με την οποία επιδιώκεται ο υπάλληλος να αποκτήσει γνώσεις, τεχνικές δεξιότητες και να διαμορφώσει στάσεις και συμπεριφορές που θα τον κάνουν πιο αποτελεσματικό στην τωρινή δουλειά του. Η έμφαση δίνεται στην απόκτηση δεξιοτήτων παρά στις στάσεις και τις συμπεριφορές</a:t>
            </a:r>
          </a:p>
          <a:p>
            <a:pPr marL="0" indent="0">
              <a:buNone/>
            </a:pPr>
            <a:endParaRPr lang="el-GR" dirty="0"/>
          </a:p>
        </p:txBody>
      </p:sp>
    </p:spTree>
    <p:extLst>
      <p:ext uri="{BB962C8B-B14F-4D97-AF65-F5344CB8AC3E}">
        <p14:creationId xmlns:p14="http://schemas.microsoft.com/office/powerpoint/2010/main" val="16702647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D05DD-4B20-42CF-8914-10E9F3781981}"/>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dirty="0"/>
              <a:t>Ανάπτυξη</a:t>
            </a:r>
          </a:p>
        </p:txBody>
      </p:sp>
      <p:sp>
        <p:nvSpPr>
          <p:cNvPr id="3" name="Content Placeholder 2">
            <a:extLst>
              <a:ext uri="{FF2B5EF4-FFF2-40B4-BE49-F238E27FC236}">
                <a16:creationId xmlns:a16="http://schemas.microsoft.com/office/drawing/2014/main" xmlns="" id="{C54483B3-D270-48B7-934C-E9953E829C7B}"/>
              </a:ext>
            </a:extLst>
          </p:cNvPr>
          <p:cNvSpPr>
            <a:spLocks noGrp="1"/>
          </p:cNvSpPr>
          <p:nvPr>
            <p:ph idx="1"/>
          </p:nvPr>
        </p:nvSpPr>
        <p:spPr/>
        <p:txBody>
          <a:bodyPr/>
          <a:lstStyle/>
          <a:p>
            <a:pPr marL="0" indent="0" algn="ctr">
              <a:buNone/>
            </a:pPr>
            <a:r>
              <a:rPr lang="el-GR" dirty="0"/>
              <a:t>Είναι μια διαδικασία μάθησης, έχει μακροχρόνιο ορίζοντα και ο στόχος είναι ο υπάλληλος να αποκτήσει γνώσεις όχι όμως ως αυτοσκοπό αλλά ως προϋπόθεση για να αναπτύξει ικανότητες που θα τις χρησιμοποιήσει στο μέλλον, σε εργασίες που απαιτούν περισσότερη ευθύνη και πρωτοβουλία</a:t>
            </a:r>
          </a:p>
        </p:txBody>
      </p:sp>
    </p:spTree>
    <p:extLst>
      <p:ext uri="{BB962C8B-B14F-4D97-AF65-F5344CB8AC3E}">
        <p14:creationId xmlns:p14="http://schemas.microsoft.com/office/powerpoint/2010/main" val="25588277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C743F3-BF4F-4638-B25C-E98BEF00EC9F}"/>
              </a:ext>
            </a:extLst>
          </p:cNvPr>
          <p:cNvSpPr>
            <a:spLocks noGrp="1"/>
          </p:cNvSpPr>
          <p:nvPr>
            <p:ph type="title"/>
          </p:nvPr>
        </p:nvSpPr>
        <p:spPr/>
        <p:txBody>
          <a:bodyPr/>
          <a:lstStyle/>
          <a:p>
            <a:r>
              <a:rPr lang="el-GR" dirty="0"/>
              <a:t>Εκπαίδευση </a:t>
            </a:r>
            <a:r>
              <a:rPr lang="en-US" dirty="0"/>
              <a:t>vs </a:t>
            </a:r>
            <a:r>
              <a:rPr lang="el-GR" dirty="0"/>
              <a:t>Ανάπτυξη</a:t>
            </a:r>
          </a:p>
        </p:txBody>
      </p:sp>
      <p:graphicFrame>
        <p:nvGraphicFramePr>
          <p:cNvPr id="5" name="Content Placeholder 4">
            <a:extLst>
              <a:ext uri="{FF2B5EF4-FFF2-40B4-BE49-F238E27FC236}">
                <a16:creationId xmlns:a16="http://schemas.microsoft.com/office/drawing/2014/main" xmlns="" id="{8CB10D72-3EB5-4057-A547-201949A18269}"/>
              </a:ext>
            </a:extLst>
          </p:cNvPr>
          <p:cNvGraphicFramePr>
            <a:graphicFrameLocks noGrp="1"/>
          </p:cNvGraphicFramePr>
          <p:nvPr>
            <p:ph idx="1"/>
            <p:extLst>
              <p:ext uri="{D42A27DB-BD31-4B8C-83A1-F6EECF244321}">
                <p14:modId xmlns:p14="http://schemas.microsoft.com/office/powerpoint/2010/main" val="1231265413"/>
              </p:ext>
            </p:extLst>
          </p:nvPr>
        </p:nvGraphicFramePr>
        <p:xfrm>
          <a:off x="609600" y="1600200"/>
          <a:ext cx="10972800" cy="548640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xmlns="" val="1962291880"/>
                    </a:ext>
                  </a:extLst>
                </a:gridCol>
                <a:gridCol w="5486400">
                  <a:extLst>
                    <a:ext uri="{9D8B030D-6E8A-4147-A177-3AD203B41FA5}">
                      <a16:colId xmlns:a16="http://schemas.microsoft.com/office/drawing/2014/main" xmlns="" val="1010115636"/>
                    </a:ext>
                  </a:extLst>
                </a:gridCol>
              </a:tblGrid>
              <a:tr h="370840">
                <a:tc>
                  <a:txBody>
                    <a:bodyPr/>
                    <a:lstStyle/>
                    <a:p>
                      <a:pPr algn="ctr">
                        <a:lnSpc>
                          <a:spcPct val="150000"/>
                        </a:lnSpc>
                        <a:spcAft>
                          <a:spcPts val="0"/>
                        </a:spcAft>
                        <a:tabLst>
                          <a:tab pos="550545" algn="l"/>
                          <a:tab pos="551180" algn="l"/>
                        </a:tabLst>
                      </a:pPr>
                      <a:r>
                        <a:rPr lang="el-GR" sz="2400" b="1"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ΕΚΠΑΙΔΕΥΣΗ</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tabLst>
                          <a:tab pos="550545" algn="l"/>
                          <a:tab pos="551180" algn="l"/>
                        </a:tabLst>
                      </a:pPr>
                      <a:r>
                        <a:rPr lang="el-GR" sz="2400" b="1"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ΑΝΑΠΤΥΞΗ</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0294081"/>
                  </a:ext>
                </a:extLst>
              </a:tr>
              <a:tr h="370840">
                <a:tc>
                  <a:txBody>
                    <a:bodyPr/>
                    <a:lstStyle/>
                    <a:p>
                      <a:pPr algn="just">
                        <a:lnSpc>
                          <a:spcPct val="150000"/>
                        </a:lnSpc>
                        <a:spcAft>
                          <a:spcPts val="0"/>
                        </a:spcAft>
                        <a:tabLst>
                          <a:tab pos="550545" algn="l"/>
                          <a:tab pos="551180" algn="l"/>
                        </a:tabLst>
                      </a:pPr>
                      <a:r>
                        <a:rPr lang="el-GR" sz="2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Βραχυχρόνια</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550545" algn="l"/>
                          <a:tab pos="551180" algn="l"/>
                        </a:tabLst>
                      </a:pPr>
                      <a:r>
                        <a:rPr lang="el-GR" sz="2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Μακροχρόνια</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78133602"/>
                  </a:ext>
                </a:extLst>
              </a:tr>
              <a:tr h="370840">
                <a:tc>
                  <a:txBody>
                    <a:bodyPr/>
                    <a:lstStyle/>
                    <a:p>
                      <a:pPr algn="just">
                        <a:lnSpc>
                          <a:spcPct val="150000"/>
                        </a:lnSpc>
                        <a:spcAft>
                          <a:spcPts val="0"/>
                        </a:spcAft>
                        <a:tabLst>
                          <a:tab pos="550545" algn="l"/>
                          <a:tab pos="551180" algn="l"/>
                        </a:tabLst>
                      </a:pPr>
                      <a:r>
                        <a:rPr lang="el-GR" sz="2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Μαζική </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550545" algn="l"/>
                          <a:tab pos="551180" algn="l"/>
                        </a:tabLst>
                      </a:pPr>
                      <a:r>
                        <a:rPr lang="el-GR" sz="2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Ατομική</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01487339"/>
                  </a:ext>
                </a:extLst>
              </a:tr>
              <a:tr h="370840">
                <a:tc>
                  <a:txBody>
                    <a:bodyPr/>
                    <a:lstStyle/>
                    <a:p>
                      <a:pPr algn="just">
                        <a:lnSpc>
                          <a:spcPct val="150000"/>
                        </a:lnSpc>
                        <a:spcAft>
                          <a:spcPts val="0"/>
                        </a:spcAft>
                        <a:tabLst>
                          <a:tab pos="550545" algn="l"/>
                          <a:tab pos="551180" algn="l"/>
                        </a:tabLst>
                      </a:pPr>
                      <a:r>
                        <a:rPr lang="el-GR" sz="2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Δεξιότητες</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550545" algn="l"/>
                          <a:tab pos="551180" algn="l"/>
                        </a:tabLst>
                      </a:pPr>
                      <a:r>
                        <a:rPr lang="el-GR" sz="2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Ικανότητες</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53905285"/>
                  </a:ext>
                </a:extLst>
              </a:tr>
              <a:tr h="370840">
                <a:tc>
                  <a:txBody>
                    <a:bodyPr/>
                    <a:lstStyle/>
                    <a:p>
                      <a:pPr algn="just">
                        <a:lnSpc>
                          <a:spcPct val="150000"/>
                        </a:lnSpc>
                        <a:spcAft>
                          <a:spcPts val="0"/>
                        </a:spcAft>
                        <a:tabLst>
                          <a:tab pos="550545" algn="l"/>
                          <a:tab pos="551180" algn="l"/>
                        </a:tabLst>
                      </a:pPr>
                      <a:r>
                        <a:rPr lang="el-GR" sz="2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Αναπαραγωγή γνώσης</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550545" algn="l"/>
                          <a:tab pos="551180" algn="l"/>
                        </a:tabLst>
                      </a:pPr>
                      <a:r>
                        <a:rPr lang="el-GR" sz="2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Συμπεριφορά</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60341471"/>
                  </a:ext>
                </a:extLst>
              </a:tr>
              <a:tr h="370840">
                <a:tc>
                  <a:txBody>
                    <a:bodyPr/>
                    <a:lstStyle/>
                    <a:p>
                      <a:pPr algn="just">
                        <a:lnSpc>
                          <a:spcPct val="150000"/>
                        </a:lnSpc>
                        <a:spcAft>
                          <a:spcPts val="0"/>
                        </a:spcAft>
                        <a:tabLst>
                          <a:tab pos="550545" algn="l"/>
                          <a:tab pos="551180" algn="l"/>
                        </a:tabLst>
                      </a:pPr>
                      <a:r>
                        <a:rPr lang="el-GR" sz="2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Εισήγηση</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550545" algn="l"/>
                          <a:tab pos="551180" algn="l"/>
                        </a:tabLst>
                      </a:pPr>
                      <a:r>
                        <a:rPr lang="el-GR" sz="2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Βιωματική εμπειρία</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58059601"/>
                  </a:ext>
                </a:extLst>
              </a:tr>
              <a:tr h="370840">
                <a:tc>
                  <a:txBody>
                    <a:bodyPr/>
                    <a:lstStyle/>
                    <a:p>
                      <a:pPr algn="just">
                        <a:lnSpc>
                          <a:spcPct val="150000"/>
                        </a:lnSpc>
                        <a:spcAft>
                          <a:spcPts val="0"/>
                        </a:spcAft>
                        <a:tabLst>
                          <a:tab pos="550545" algn="l"/>
                          <a:tab pos="551180" algn="l"/>
                        </a:tabLst>
                      </a:pPr>
                      <a:r>
                        <a:rPr lang="el-GR" sz="2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Τεχνική επάρκεια</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550545" algn="l"/>
                          <a:tab pos="551180" algn="l"/>
                        </a:tabLst>
                      </a:pPr>
                      <a:r>
                        <a:rPr lang="el-GR" sz="2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Διαχείρηση κρίσεων, συγκρούσεων, αλλαγών κ.λπ.</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57909437"/>
                  </a:ext>
                </a:extLst>
              </a:tr>
              <a:tr h="370840">
                <a:tc>
                  <a:txBody>
                    <a:bodyPr/>
                    <a:lstStyle/>
                    <a:p>
                      <a:pPr algn="just">
                        <a:lnSpc>
                          <a:spcPct val="150000"/>
                        </a:lnSpc>
                        <a:spcAft>
                          <a:spcPts val="0"/>
                        </a:spcAft>
                        <a:tabLst>
                          <a:tab pos="550545" algn="l"/>
                          <a:tab pos="551180" algn="l"/>
                        </a:tabLst>
                      </a:pPr>
                      <a:r>
                        <a:rPr lang="el-GR" sz="2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Χαμηλά μεσαία στην ιεραρχία στελέχη</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550545" algn="l"/>
                          <a:tab pos="551180" algn="l"/>
                        </a:tabLst>
                      </a:pPr>
                      <a:r>
                        <a:rPr lang="el-GR" sz="2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Ανώτερα και ανώτατα στελέχη</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63926543"/>
                  </a:ext>
                </a:extLst>
              </a:tr>
              <a:tr h="370840">
                <a:tc>
                  <a:txBody>
                    <a:bodyPr/>
                    <a:lstStyle/>
                    <a:p>
                      <a:pPr algn="just">
                        <a:lnSpc>
                          <a:spcPct val="150000"/>
                        </a:lnSpc>
                        <a:spcAft>
                          <a:spcPts val="0"/>
                        </a:spcAft>
                        <a:tabLst>
                          <a:tab pos="550545" algn="l"/>
                          <a:tab pos="551180" algn="l"/>
                        </a:tabLst>
                      </a:pPr>
                      <a:r>
                        <a:rPr lang="el-GR" sz="2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Μάνατζμεντ</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550545" algn="l"/>
                          <a:tab pos="551180" algn="l"/>
                        </a:tabLst>
                      </a:pPr>
                      <a:r>
                        <a:rPr lang="el-GR" sz="2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Ηγεσία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6052688"/>
                  </a:ext>
                </a:extLst>
              </a:tr>
            </a:tbl>
          </a:graphicData>
        </a:graphic>
      </p:graphicFrame>
    </p:spTree>
    <p:extLst>
      <p:ext uri="{BB962C8B-B14F-4D97-AF65-F5344CB8AC3E}">
        <p14:creationId xmlns:p14="http://schemas.microsoft.com/office/powerpoint/2010/main" val="12327824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1AC42-0804-445F-BCB8-8F1D13C38C94}"/>
              </a:ext>
            </a:extLst>
          </p:cNvPr>
          <p:cNvSpPr>
            <a:spLocks noGrp="1"/>
          </p:cNvSpPr>
          <p:nvPr>
            <p:ph type="title"/>
          </p:nvPr>
        </p:nvSpPr>
        <p:spPr/>
        <p:txBody>
          <a:bodyPr/>
          <a:lstStyle/>
          <a:p>
            <a:r>
              <a:rPr lang="el-GR" b="1" dirty="0">
                <a:ln w="22225">
                  <a:solidFill>
                    <a:schemeClr val="accent2"/>
                  </a:solidFill>
                  <a:prstDash val="solid"/>
                </a:ln>
                <a:solidFill>
                  <a:schemeClr val="accent2">
                    <a:lumMod val="40000"/>
                    <a:lumOff val="60000"/>
                  </a:schemeClr>
                </a:solidFill>
              </a:rPr>
              <a:t>Τεχνικές Εκπαίδευσης </a:t>
            </a:r>
          </a:p>
        </p:txBody>
      </p:sp>
      <p:sp>
        <p:nvSpPr>
          <p:cNvPr id="3" name="Content Placeholder 2">
            <a:extLst>
              <a:ext uri="{FF2B5EF4-FFF2-40B4-BE49-F238E27FC236}">
                <a16:creationId xmlns:a16="http://schemas.microsoft.com/office/drawing/2014/main" xmlns="" id="{519CFC41-CFF3-4F2D-A2FD-448B58CD782A}"/>
              </a:ext>
            </a:extLst>
          </p:cNvPr>
          <p:cNvSpPr>
            <a:spLocks noGrp="1"/>
          </p:cNvSpPr>
          <p:nvPr>
            <p:ph idx="1"/>
          </p:nvPr>
        </p:nvSpPr>
        <p:spPr/>
        <p:txBody>
          <a:bodyPr/>
          <a:lstStyle/>
          <a:p>
            <a:pPr lvl="0" algn="just">
              <a:lnSpc>
                <a:spcPct val="150000"/>
              </a:lnSpc>
              <a:spcAft>
                <a:spcPts val="0"/>
              </a:spcAft>
              <a:buFont typeface="Symbol" panose="05050102010706020507" pitchFamily="18" charset="2"/>
              <a:buChar char=""/>
              <a:tabLst>
                <a:tab pos="550545" algn="l"/>
                <a:tab pos="551180" algn="l"/>
              </a:tabLst>
            </a:pPr>
            <a:r>
              <a:rPr lang="el-GR" sz="2800" dirty="0">
                <a:solidFill>
                  <a:srgbClr val="000000"/>
                </a:solidFill>
                <a:latin typeface="Book Antiqua" panose="02040602050305030304" pitchFamily="18" charset="0"/>
                <a:ea typeface="Times New Roman" panose="02020603050405020304" pitchFamily="18" charset="0"/>
              </a:rPr>
              <a:t>Εκπαίδευση στη θέση εργασίας </a:t>
            </a:r>
            <a:endParaRPr lang="el-GR" sz="2800" dirty="0">
              <a:latin typeface="Times New Roman" panose="02020603050405020304" pitchFamily="18" charset="0"/>
              <a:ea typeface="Times New Roman" panose="02020603050405020304" pitchFamily="18" charset="0"/>
            </a:endParaRPr>
          </a:p>
          <a:p>
            <a:pPr lvl="0" algn="just">
              <a:lnSpc>
                <a:spcPct val="150000"/>
              </a:lnSpc>
              <a:spcAft>
                <a:spcPts val="0"/>
              </a:spcAft>
              <a:buFont typeface="Symbol" panose="05050102010706020507" pitchFamily="18" charset="2"/>
              <a:buChar char=""/>
              <a:tabLst>
                <a:tab pos="550545" algn="l"/>
                <a:tab pos="551180" algn="l"/>
              </a:tabLst>
            </a:pPr>
            <a:r>
              <a:rPr lang="el-GR" sz="2800" dirty="0">
                <a:solidFill>
                  <a:srgbClr val="000000"/>
                </a:solidFill>
                <a:latin typeface="Book Antiqua" panose="02040602050305030304" pitchFamily="18" charset="0"/>
                <a:ea typeface="Times New Roman" panose="02020603050405020304" pitchFamily="18" charset="0"/>
              </a:rPr>
              <a:t>Εκπαίδευση με μαθητεία </a:t>
            </a:r>
            <a:endParaRPr lang="el-GR" sz="2800" dirty="0">
              <a:latin typeface="Times New Roman" panose="02020603050405020304" pitchFamily="18" charset="0"/>
              <a:ea typeface="Times New Roman" panose="02020603050405020304" pitchFamily="18" charset="0"/>
            </a:endParaRPr>
          </a:p>
          <a:p>
            <a:pPr lvl="0" algn="just">
              <a:lnSpc>
                <a:spcPct val="150000"/>
              </a:lnSpc>
              <a:spcAft>
                <a:spcPts val="0"/>
              </a:spcAft>
              <a:buFont typeface="Symbol" panose="05050102010706020507" pitchFamily="18" charset="2"/>
              <a:buChar char=""/>
              <a:tabLst>
                <a:tab pos="550545" algn="l"/>
                <a:tab pos="551180" algn="l"/>
              </a:tabLst>
            </a:pPr>
            <a:r>
              <a:rPr lang="el-GR" sz="2800" dirty="0">
                <a:solidFill>
                  <a:srgbClr val="000000"/>
                </a:solidFill>
                <a:latin typeface="Book Antiqua" panose="02040602050305030304" pitchFamily="18" charset="0"/>
                <a:ea typeface="Times New Roman" panose="02020603050405020304" pitchFamily="18" charset="0"/>
              </a:rPr>
              <a:t>Εκπαίδευση μέσω πρακτικών μαθημάτων ή πρακτική εξάσκηση </a:t>
            </a:r>
            <a:endParaRPr lang="el-GR" sz="2800" dirty="0">
              <a:latin typeface="Times New Roman" panose="02020603050405020304" pitchFamily="18" charset="0"/>
              <a:ea typeface="Times New Roman" panose="02020603050405020304" pitchFamily="18" charset="0"/>
            </a:endParaRPr>
          </a:p>
          <a:p>
            <a:pPr lvl="0" algn="just">
              <a:lnSpc>
                <a:spcPct val="150000"/>
              </a:lnSpc>
              <a:spcAft>
                <a:spcPts val="0"/>
              </a:spcAft>
              <a:buFont typeface="Symbol" panose="05050102010706020507" pitchFamily="18" charset="2"/>
              <a:buChar char=""/>
              <a:tabLst>
                <a:tab pos="550545" algn="l"/>
                <a:tab pos="551180" algn="l"/>
              </a:tabLst>
            </a:pPr>
            <a:r>
              <a:rPr lang="el-GR" sz="2800" dirty="0">
                <a:solidFill>
                  <a:srgbClr val="000000"/>
                </a:solidFill>
                <a:latin typeface="Book Antiqua" panose="02040602050305030304" pitchFamily="18" charset="0"/>
                <a:ea typeface="Times New Roman" panose="02020603050405020304" pitchFamily="18" charset="0"/>
              </a:rPr>
              <a:t>Εκπαίδευση στο εργαστήριο </a:t>
            </a:r>
            <a:endParaRPr lang="el-GR" sz="2800" dirty="0">
              <a:latin typeface="Times New Roman" panose="02020603050405020304" pitchFamily="18" charset="0"/>
              <a:ea typeface="Times New Roman" panose="02020603050405020304" pitchFamily="18" charset="0"/>
            </a:endParaRPr>
          </a:p>
          <a:p>
            <a:pPr lvl="0" algn="just">
              <a:lnSpc>
                <a:spcPct val="150000"/>
              </a:lnSpc>
              <a:spcAft>
                <a:spcPts val="0"/>
              </a:spcAft>
              <a:buFont typeface="Symbol" panose="05050102010706020507" pitchFamily="18" charset="2"/>
              <a:buChar char=""/>
              <a:tabLst>
                <a:tab pos="550545" algn="l"/>
                <a:tab pos="551180" algn="l"/>
              </a:tabLst>
            </a:pPr>
            <a:r>
              <a:rPr lang="el-GR" sz="2800" dirty="0">
                <a:solidFill>
                  <a:srgbClr val="000000"/>
                </a:solidFill>
                <a:latin typeface="Book Antiqua" panose="02040602050305030304" pitchFamily="18" charset="0"/>
                <a:ea typeface="Times New Roman" panose="02020603050405020304" pitchFamily="18" charset="0"/>
              </a:rPr>
              <a:t>Εκπαίδευση στην αίθουσα διδασκαλίας </a:t>
            </a:r>
            <a:endParaRPr lang="el-GR" sz="2800" dirty="0">
              <a:latin typeface="Times New Roman" panose="02020603050405020304" pitchFamily="18" charset="0"/>
              <a:ea typeface="Times New Roman" panose="02020603050405020304" pitchFamily="18" charset="0"/>
            </a:endParaRPr>
          </a:p>
          <a:p>
            <a:pPr lvl="0" algn="just">
              <a:lnSpc>
                <a:spcPct val="150000"/>
              </a:lnSpc>
              <a:spcAft>
                <a:spcPts val="0"/>
              </a:spcAft>
              <a:buFont typeface="Symbol" panose="05050102010706020507" pitchFamily="18" charset="2"/>
              <a:buChar char=""/>
              <a:tabLst>
                <a:tab pos="550545" algn="l"/>
                <a:tab pos="551180" algn="l"/>
              </a:tabLst>
            </a:pPr>
            <a:r>
              <a:rPr lang="el-GR" sz="2800" dirty="0">
                <a:solidFill>
                  <a:srgbClr val="000000"/>
                </a:solidFill>
                <a:latin typeface="Book Antiqua" panose="02040602050305030304" pitchFamily="18" charset="0"/>
                <a:ea typeface="Times New Roman" panose="02020603050405020304" pitchFamily="18" charset="0"/>
              </a:rPr>
              <a:t>Εκπαίδευση με ηλεκτρονικούς υπολογιστές</a:t>
            </a:r>
            <a:endParaRPr lang="el-GR"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628710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0EB63-409A-4D3E-B4CE-BC908FD971AC}"/>
              </a:ext>
            </a:extLst>
          </p:cNvPr>
          <p:cNvSpPr>
            <a:spLocks noGrp="1"/>
          </p:cNvSpPr>
          <p:nvPr>
            <p:ph type="title"/>
          </p:nvPr>
        </p:nvSpPr>
        <p:spPr/>
        <p:txBody>
          <a:bodyPr/>
          <a:lstStyle/>
          <a:p>
            <a:r>
              <a:rPr lang="el-GR"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Τεχνικές Εκπαίδευσης και Ανάπτυξης</a:t>
            </a:r>
          </a:p>
        </p:txBody>
      </p:sp>
      <p:graphicFrame>
        <p:nvGraphicFramePr>
          <p:cNvPr id="4" name="Content Placeholder 3">
            <a:extLst>
              <a:ext uri="{FF2B5EF4-FFF2-40B4-BE49-F238E27FC236}">
                <a16:creationId xmlns:a16="http://schemas.microsoft.com/office/drawing/2014/main" xmlns="" id="{937855DC-1051-42C8-96D8-41A379CBD789}"/>
              </a:ext>
            </a:extLst>
          </p:cNvPr>
          <p:cNvGraphicFramePr>
            <a:graphicFrameLocks noGrp="1"/>
          </p:cNvGraphicFramePr>
          <p:nvPr>
            <p:ph idx="1"/>
            <p:extLst>
              <p:ext uri="{D42A27DB-BD31-4B8C-83A1-F6EECF244321}">
                <p14:modId xmlns:p14="http://schemas.microsoft.com/office/powerpoint/2010/main" val="152160534"/>
              </p:ext>
            </p:extLst>
          </p:nvPr>
        </p:nvGraphicFramePr>
        <p:xfrm>
          <a:off x="609600" y="1600200"/>
          <a:ext cx="10972800" cy="4946904"/>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xmlns="" val="1848712880"/>
                    </a:ext>
                  </a:extLst>
                </a:gridCol>
                <a:gridCol w="5486400">
                  <a:extLst>
                    <a:ext uri="{9D8B030D-6E8A-4147-A177-3AD203B41FA5}">
                      <a16:colId xmlns:a16="http://schemas.microsoft.com/office/drawing/2014/main" xmlns="" val="3846619590"/>
                    </a:ext>
                  </a:extLst>
                </a:gridCol>
              </a:tblGrid>
              <a:tr h="370840">
                <a:tc>
                  <a:txBody>
                    <a:bodyPr/>
                    <a:lstStyle/>
                    <a:p>
                      <a:pPr>
                        <a:lnSpc>
                          <a:spcPct val="115000"/>
                        </a:lnSpc>
                        <a:spcAft>
                          <a:spcPts val="0"/>
                        </a:spcAft>
                      </a:pPr>
                      <a:r>
                        <a:rPr lang="el-G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Εναλλαγή στις θέσεις εργασίας </a:t>
                      </a:r>
                    </a:p>
                  </a:txBody>
                  <a:tcPr marL="68580" marR="68580" marT="0" marB="0"/>
                </a:tc>
                <a:tc>
                  <a:txBody>
                    <a:bodyPr/>
                    <a:lstStyle/>
                    <a:p>
                      <a:pPr>
                        <a:lnSpc>
                          <a:spcPct val="115000"/>
                        </a:lnSpc>
                        <a:spcAft>
                          <a:spcPts val="0"/>
                        </a:spcAft>
                      </a:pPr>
                      <a:r>
                        <a:rPr lang="el-G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Πανεπιστημιακά μαθήματα/ προγράμματα </a:t>
                      </a:r>
                    </a:p>
                  </a:txBody>
                  <a:tcPr marL="68580" marR="68580" marT="0" marB="0"/>
                </a:tc>
                <a:extLst>
                  <a:ext uri="{0D108BD9-81ED-4DB2-BD59-A6C34878D82A}">
                    <a16:rowId xmlns:a16="http://schemas.microsoft.com/office/drawing/2014/main" xmlns="" val="924101076"/>
                  </a:ext>
                </a:extLst>
              </a:tr>
              <a:tr h="370840">
                <a:tc>
                  <a:txBody>
                    <a:bodyPr/>
                    <a:lstStyle/>
                    <a:p>
                      <a:pPr>
                        <a:lnSpc>
                          <a:spcPct val="115000"/>
                        </a:lnSpc>
                        <a:spcAft>
                          <a:spcPts val="0"/>
                        </a:spcAft>
                      </a:pPr>
                      <a:r>
                        <a:rPr lang="el-G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Προσωπική καθοδήγηση </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l-G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Διαλέξεις/ ημερίδες/ συνέδρια </a:t>
                      </a:r>
                    </a:p>
                  </a:txBody>
                  <a:tcPr marL="68580" marR="68580" marT="0" marB="0"/>
                </a:tc>
                <a:extLst>
                  <a:ext uri="{0D108BD9-81ED-4DB2-BD59-A6C34878D82A}">
                    <a16:rowId xmlns:a16="http://schemas.microsoft.com/office/drawing/2014/main" xmlns="" val="3659066063"/>
                  </a:ext>
                </a:extLst>
              </a:tr>
              <a:tr h="370840">
                <a:tc>
                  <a:txBody>
                    <a:bodyPr/>
                    <a:lstStyle/>
                    <a:p>
                      <a:pPr>
                        <a:lnSpc>
                          <a:spcPct val="115000"/>
                        </a:lnSpc>
                        <a:spcAft>
                          <a:spcPts val="0"/>
                        </a:spcAft>
                      </a:pPr>
                      <a:r>
                        <a:rPr lang="el-GR"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Καθοδήγηση/ κηδεμονία (mentoring – coaching)</a:t>
                      </a:r>
                    </a:p>
                  </a:txBody>
                  <a:tcPr marL="68580" marR="68580" marT="0" marB="0"/>
                </a:tc>
                <a:tc>
                  <a:txBody>
                    <a:bodyPr/>
                    <a:lstStyle/>
                    <a:p>
                      <a:pPr>
                        <a:lnSpc>
                          <a:spcPct val="115000"/>
                        </a:lnSpc>
                        <a:spcAft>
                          <a:spcPts val="0"/>
                        </a:spcAft>
                      </a:pPr>
                      <a:r>
                        <a:rPr lang="el-G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Προτυποποίηση ή υποδειγματοποίηση συμπεριφοράς </a:t>
                      </a:r>
                    </a:p>
                  </a:txBody>
                  <a:tcPr marL="68580" marR="68580" marT="0" marB="0"/>
                </a:tc>
                <a:extLst>
                  <a:ext uri="{0D108BD9-81ED-4DB2-BD59-A6C34878D82A}">
                    <a16:rowId xmlns:a16="http://schemas.microsoft.com/office/drawing/2014/main" xmlns="" val="4124621723"/>
                  </a:ext>
                </a:extLst>
              </a:tr>
              <a:tr h="370840">
                <a:tc>
                  <a:txBody>
                    <a:bodyPr/>
                    <a:lstStyle/>
                    <a:p>
                      <a:pPr>
                        <a:lnSpc>
                          <a:spcPct val="115000"/>
                        </a:lnSpc>
                        <a:spcAft>
                          <a:spcPts val="0"/>
                        </a:spcAft>
                      </a:pPr>
                      <a:r>
                        <a:rPr lang="el-GR"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Συμμετοχή (μέλος) σε επιτροπές </a:t>
                      </a:r>
                    </a:p>
                  </a:txBody>
                  <a:tcPr marL="68580" marR="68580" marT="0" marB="0"/>
                </a:tc>
                <a:tc>
                  <a:txBody>
                    <a:bodyPr/>
                    <a:lstStyle/>
                    <a:p>
                      <a:pPr>
                        <a:lnSpc>
                          <a:spcPct val="115000"/>
                        </a:lnSpc>
                        <a:spcAft>
                          <a:spcPts val="0"/>
                        </a:spcAft>
                      </a:pPr>
                      <a:r>
                        <a:rPr lang="el-G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Συναλλακτική ανάλυση</a:t>
                      </a:r>
                    </a:p>
                  </a:txBody>
                  <a:tcPr marL="68580" marR="68580" marT="0" marB="0"/>
                </a:tc>
                <a:extLst>
                  <a:ext uri="{0D108BD9-81ED-4DB2-BD59-A6C34878D82A}">
                    <a16:rowId xmlns:a16="http://schemas.microsoft.com/office/drawing/2014/main" xmlns="" val="4248061533"/>
                  </a:ext>
                </a:extLst>
              </a:tr>
              <a:tr h="370840">
                <a:tc>
                  <a:txBody>
                    <a:bodyPr/>
                    <a:lstStyle/>
                    <a:p>
                      <a:pPr>
                        <a:lnSpc>
                          <a:spcPct val="115000"/>
                        </a:lnSpc>
                        <a:spcAft>
                          <a:spcPts val="0"/>
                        </a:spcAft>
                      </a:pPr>
                      <a:r>
                        <a:rPr lang="el-GR"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Πολλαπλή διοίκηση (ή συμβούλιο εκπαιδευόμενων στελεχών) </a:t>
                      </a:r>
                    </a:p>
                  </a:txBody>
                  <a:tcPr marL="68580" marR="68580" marT="0" marB="0"/>
                </a:tc>
                <a:tc>
                  <a:txBody>
                    <a:bodyPr/>
                    <a:lstStyle/>
                    <a:p>
                      <a:pPr>
                        <a:lnSpc>
                          <a:spcPct val="115000"/>
                        </a:lnSpc>
                        <a:spcAft>
                          <a:spcPts val="0"/>
                        </a:spcAft>
                      </a:pPr>
                      <a:r>
                        <a:rPr lang="el-G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Μέθοδος ηγεσίας Vroom-Yetton </a:t>
                      </a:r>
                    </a:p>
                  </a:txBody>
                  <a:tcPr marL="68580" marR="68580" marT="0" marB="0"/>
                </a:tc>
                <a:extLst>
                  <a:ext uri="{0D108BD9-81ED-4DB2-BD59-A6C34878D82A}">
                    <a16:rowId xmlns:a16="http://schemas.microsoft.com/office/drawing/2014/main" xmlns="" val="3209643098"/>
                  </a:ext>
                </a:extLst>
              </a:tr>
              <a:tr h="370840">
                <a:tc>
                  <a:txBody>
                    <a:bodyPr/>
                    <a:lstStyle/>
                    <a:p>
                      <a:pPr>
                        <a:lnSpc>
                          <a:spcPct val="115000"/>
                        </a:lnSpc>
                        <a:spcAft>
                          <a:spcPts val="0"/>
                        </a:spcAft>
                      </a:pPr>
                      <a:r>
                        <a:rPr lang="el-GR"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Βοηθός (επιτελικός) </a:t>
                      </a:r>
                    </a:p>
                  </a:txBody>
                  <a:tcPr marL="68580" marR="68580" marT="0" marB="0"/>
                </a:tc>
                <a:tc>
                  <a:txBody>
                    <a:bodyPr/>
                    <a:lstStyle/>
                    <a:p>
                      <a:pPr>
                        <a:lnSpc>
                          <a:spcPct val="115000"/>
                        </a:lnSpc>
                        <a:spcAft>
                          <a:spcPts val="0"/>
                        </a:spcAft>
                      </a:pPr>
                      <a:r>
                        <a:rPr lang="el-G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Εκπαίδευση ευαισθησίας - T-Group Training (αυτογνωσία ενσυναίσθηση σε ομάδες) </a:t>
                      </a:r>
                    </a:p>
                  </a:txBody>
                  <a:tcPr marL="68580" marR="68580" marT="0" marB="0"/>
                </a:tc>
                <a:extLst>
                  <a:ext uri="{0D108BD9-81ED-4DB2-BD59-A6C34878D82A}">
                    <a16:rowId xmlns:a16="http://schemas.microsoft.com/office/drawing/2014/main" xmlns="" val="2750038452"/>
                  </a:ext>
                </a:extLst>
              </a:tr>
              <a:tr h="370840">
                <a:tc>
                  <a:txBody>
                    <a:bodyPr/>
                    <a:lstStyle/>
                    <a:p>
                      <a:pPr>
                        <a:lnSpc>
                          <a:spcPct val="115000"/>
                        </a:lnSpc>
                        <a:spcAft>
                          <a:spcPts val="0"/>
                        </a:spcAft>
                      </a:pPr>
                      <a:r>
                        <a:rPr lang="el-GR"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Αναπληρωτής –Αντικαταστάτης</a:t>
                      </a:r>
                    </a:p>
                  </a:txBody>
                  <a:tcPr marL="68580" marR="68580" marT="0" marB="0"/>
                </a:tc>
                <a:tc>
                  <a:txBody>
                    <a:bodyPr/>
                    <a:lstStyle/>
                    <a:p>
                      <a:pPr>
                        <a:lnSpc>
                          <a:spcPct val="115000"/>
                        </a:lnSpc>
                        <a:spcAft>
                          <a:spcPts val="0"/>
                        </a:spcAft>
                      </a:pPr>
                      <a:r>
                        <a:rPr lang="el-G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Ενεργός μάθηση </a:t>
                      </a:r>
                    </a:p>
                  </a:txBody>
                  <a:tcPr marL="68580" marR="68580" marT="0" marB="0"/>
                </a:tc>
                <a:extLst>
                  <a:ext uri="{0D108BD9-81ED-4DB2-BD59-A6C34878D82A}">
                    <a16:rowId xmlns:a16="http://schemas.microsoft.com/office/drawing/2014/main" xmlns="" val="3431684144"/>
                  </a:ext>
                </a:extLst>
              </a:tr>
              <a:tr h="370840">
                <a:tc>
                  <a:txBody>
                    <a:bodyPr/>
                    <a:lstStyle/>
                    <a:p>
                      <a:pPr>
                        <a:lnSpc>
                          <a:spcPct val="115000"/>
                        </a:lnSpc>
                        <a:spcAft>
                          <a:spcPts val="0"/>
                        </a:spcAft>
                      </a:pPr>
                      <a:r>
                        <a:rPr lang="el-GR"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Μελέτη περιπτώσεων </a:t>
                      </a:r>
                    </a:p>
                  </a:txBody>
                  <a:tcPr marL="68580" marR="68580" marT="0" marB="0"/>
                </a:tc>
                <a:tc>
                  <a:txBody>
                    <a:bodyPr/>
                    <a:lstStyle/>
                    <a:p>
                      <a:pPr>
                        <a:lnSpc>
                          <a:spcPct val="115000"/>
                        </a:lnSpc>
                        <a:spcAft>
                          <a:spcPts val="0"/>
                        </a:spcAft>
                      </a:pPr>
                      <a:r>
                        <a:rPr lang="el-G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Κέντρα εκτίμησης / αξιολόγησης </a:t>
                      </a:r>
                    </a:p>
                  </a:txBody>
                  <a:tcPr marL="68580" marR="68580" marT="0" marB="0"/>
                </a:tc>
                <a:extLst>
                  <a:ext uri="{0D108BD9-81ED-4DB2-BD59-A6C34878D82A}">
                    <a16:rowId xmlns:a16="http://schemas.microsoft.com/office/drawing/2014/main" xmlns="" val="636877525"/>
                  </a:ext>
                </a:extLst>
              </a:tr>
              <a:tr h="370840">
                <a:tc>
                  <a:txBody>
                    <a:bodyPr/>
                    <a:lstStyle/>
                    <a:p>
                      <a:pPr>
                        <a:lnSpc>
                          <a:spcPct val="115000"/>
                        </a:lnSpc>
                        <a:spcAft>
                          <a:spcPts val="0"/>
                        </a:spcAft>
                      </a:pPr>
                      <a:r>
                        <a:rPr lang="el-GR"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Διοικητικά ή επιχειρηματικά παιχνίδια </a:t>
                      </a:r>
                    </a:p>
                  </a:txBody>
                  <a:tcPr marL="68580" marR="68580" marT="0" marB="0"/>
                </a:tc>
                <a:tc>
                  <a:txBody>
                    <a:bodyPr/>
                    <a:lstStyle/>
                    <a:p>
                      <a:pPr>
                        <a:lnSpc>
                          <a:spcPct val="115000"/>
                        </a:lnSpc>
                        <a:spcAft>
                          <a:spcPts val="0"/>
                        </a:spcAft>
                      </a:pPr>
                      <a:r>
                        <a:rPr lang="el-G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Εκπαίδευση επιβίωσης </a:t>
                      </a:r>
                    </a:p>
                  </a:txBody>
                  <a:tcPr marL="68580" marR="68580" marT="0" marB="0"/>
                </a:tc>
                <a:extLst>
                  <a:ext uri="{0D108BD9-81ED-4DB2-BD59-A6C34878D82A}">
                    <a16:rowId xmlns:a16="http://schemas.microsoft.com/office/drawing/2014/main" xmlns="" val="3225432733"/>
                  </a:ext>
                </a:extLst>
              </a:tr>
              <a:tr h="370840">
                <a:tc>
                  <a:txBody>
                    <a:bodyPr/>
                    <a:lstStyle/>
                    <a:p>
                      <a:pPr>
                        <a:lnSpc>
                          <a:spcPct val="115000"/>
                        </a:lnSpc>
                        <a:spcAft>
                          <a:spcPts val="0"/>
                        </a:spcAft>
                      </a:pPr>
                      <a:r>
                        <a:rPr lang="el-G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Υπόδυση ρόλων </a:t>
                      </a:r>
                    </a:p>
                  </a:txBody>
                  <a:tcPr marL="68580" marR="68580" marT="0" marB="0"/>
                </a:tc>
                <a:tc>
                  <a:txBody>
                    <a:bodyPr/>
                    <a:lstStyle/>
                    <a:p>
                      <a:pPr>
                        <a:lnSpc>
                          <a:spcPct val="115000"/>
                        </a:lnSpc>
                        <a:spcAft>
                          <a:spcPts val="0"/>
                        </a:spcAft>
                      </a:pPr>
                      <a:r>
                        <a:rPr lang="el-G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Εκπαίδευση νέας εποχής (απόκτησης κοινής κουλτούρας – ζητήματα πλύσης εγκεφάλου)</a:t>
                      </a:r>
                    </a:p>
                  </a:txBody>
                  <a:tcPr marL="68580" marR="68580" marT="0" marB="0"/>
                </a:tc>
                <a:extLst>
                  <a:ext uri="{0D108BD9-81ED-4DB2-BD59-A6C34878D82A}">
                    <a16:rowId xmlns:a16="http://schemas.microsoft.com/office/drawing/2014/main" xmlns="" val="510027760"/>
                  </a:ext>
                </a:extLst>
              </a:tr>
            </a:tbl>
          </a:graphicData>
        </a:graphic>
      </p:graphicFrame>
    </p:spTree>
    <p:extLst>
      <p:ext uri="{BB962C8B-B14F-4D97-AF65-F5344CB8AC3E}">
        <p14:creationId xmlns:p14="http://schemas.microsoft.com/office/powerpoint/2010/main" val="928361206"/>
      </p:ext>
    </p:extLst>
  </p:cSld>
  <p:clrMapOvr>
    <a:masterClrMapping/>
  </p:clrMapOvr>
  <p:transition/>
</p:sld>
</file>

<file path=ppt/theme/theme1.xml><?xml version="1.0" encoding="utf-8"?>
<a:theme xmlns:a="http://schemas.openxmlformats.org/drawingml/2006/main" name="3_Δίκτυο">
  <a:themeElements>
    <a:clrScheme name="Δίκτυο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Δίκτυο">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Δίκτυο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Δίκτυο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Δίκτυο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Δίκτυο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Δίκτυο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Δίκτυο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Δίκτυο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Δίκτυο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Δίκτυο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Δίκτυο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rity">
  <a:themeElements>
    <a:clrScheme name="Clarity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larit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arity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7.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1201</Words>
  <Application>Microsoft Office PowerPoint</Application>
  <PresentationFormat>Προσαρμογή</PresentationFormat>
  <Paragraphs>238</Paragraphs>
  <Slides>31</Slides>
  <Notes>1</Notes>
  <HiddenSlides>0</HiddenSlides>
  <MMClips>0</MMClips>
  <ScaleCrop>false</ScaleCrop>
  <HeadingPairs>
    <vt:vector size="4" baseType="variant">
      <vt:variant>
        <vt:lpstr>Θέμα</vt:lpstr>
      </vt:variant>
      <vt:variant>
        <vt:i4>7</vt:i4>
      </vt:variant>
      <vt:variant>
        <vt:lpstr>Τίτλοι διαφανειών</vt:lpstr>
      </vt:variant>
      <vt:variant>
        <vt:i4>31</vt:i4>
      </vt:variant>
    </vt:vector>
  </HeadingPairs>
  <TitlesOfParts>
    <vt:vector size="38" baseType="lpstr">
      <vt:lpstr>3_Δίκτυο</vt:lpstr>
      <vt:lpstr>1_Θέμα του Office</vt:lpstr>
      <vt:lpstr>Clarity</vt:lpstr>
      <vt:lpstr>Badge</vt:lpstr>
      <vt:lpstr>Default Design</vt:lpstr>
      <vt:lpstr>Gallery</vt:lpstr>
      <vt:lpstr>Θέμα του Office</vt:lpstr>
      <vt:lpstr>Εκπαίδευση και Ανάπτυξη - Επικοινωνία</vt:lpstr>
      <vt:lpstr>Δομή Εισήγησης</vt:lpstr>
      <vt:lpstr>Εκπαίδευση και Ανάπτυξη</vt:lpstr>
      <vt:lpstr>Η ΟργΑνωση που ΜαθΑινει</vt:lpstr>
      <vt:lpstr>Εκπαίδευση</vt:lpstr>
      <vt:lpstr>Ανάπτυξη</vt:lpstr>
      <vt:lpstr>Εκπαίδευση vs Ανάπτυξη</vt:lpstr>
      <vt:lpstr>Τεχνικές Εκπαίδευσης </vt:lpstr>
      <vt:lpstr>Τεχνικές Εκπαίδευσης και Ανάπτυξης</vt:lpstr>
      <vt:lpstr>Διοίκηση της Εκπαίδευσης και Ανάπτυξης</vt:lpstr>
      <vt:lpstr>Αποτελεσματική Επικοινωνία</vt:lpstr>
      <vt:lpstr>Το Τόξο της Επικοινωνίας</vt:lpstr>
      <vt:lpstr>Ασκήσεις Επικοινωνίας &amp; Οφέλη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Πολιτισμική Ευαισθησία και Επικοινωνία</vt:lpstr>
      <vt:lpstr>Μελέτη Περίπτωσης</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ΕΠΙΚΟΙΝΩΝΙΑ</dc:title>
  <dc:creator>Akrivos Christodoulos</dc:creator>
  <cp:lastModifiedBy>Athina Spakouri</cp:lastModifiedBy>
  <cp:revision>13</cp:revision>
  <dcterms:created xsi:type="dcterms:W3CDTF">2016-12-18T11:07:29Z</dcterms:created>
  <dcterms:modified xsi:type="dcterms:W3CDTF">2019-08-30T08:43:20Z</dcterms:modified>
</cp:coreProperties>
</file>