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0" r:id="rId6"/>
    <p:sldId id="264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CFD5F-6505-4343-B583-080F068ABF1E}" type="datetimeFigureOut">
              <a:rPr lang="el-GR" smtClean="0"/>
              <a:t>4/10/2022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E6DFA-752A-473A-82E5-E96E8F0194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263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E6DFA-752A-473A-82E5-E96E8F0194A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20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EDB-4F73-4E68-827E-A5C03D7FD198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46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F16E-8BCD-46F4-84C4-4D6C68D75AB5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71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4ED-43A0-49FC-A997-A67BB1272E57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40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7AD-691D-4029-BF7B-E330BAB7C57B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50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C677-410F-4687-A735-34A85E38D7D2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45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04A-C189-482E-B5AB-74730266C73D}" type="datetime1">
              <a:rPr lang="el-GR" smtClean="0"/>
              <a:t>4/10/2022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9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1B46-F560-4307-BCC3-092317DD928A}" type="datetime1">
              <a:rPr lang="el-GR" smtClean="0"/>
              <a:t>4/10/2022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43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8E5-F020-4F70-A216-EFAEE6411126}" type="datetime1">
              <a:rPr lang="el-GR" smtClean="0"/>
              <a:t>4/10/2022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87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777D-8CE4-4C93-BFF7-1B2D7E28CF78}" type="datetime1">
              <a:rPr lang="el-GR" smtClean="0"/>
              <a:t>4/10/2022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11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351D-3067-4F9E-BF83-43DE2C5E573B}" type="datetime1">
              <a:rPr lang="el-GR" smtClean="0"/>
              <a:t>4/10/2022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10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87-C38F-4125-8225-6131105B32A0}" type="datetime1">
              <a:rPr lang="el-GR" smtClean="0"/>
              <a:t>4/10/2022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182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43E7-BF87-492F-AD0B-8EA5073AA765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5692-96D8-4B5C-970E-A8DA6C6CD9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7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39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70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38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452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16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00400" cy="32703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0324"/>
            <a:ext cx="3200400" cy="358767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005" y="-2"/>
            <a:ext cx="3200400" cy="32703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270322"/>
            <a:ext cx="3200400" cy="358767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011" y="-2"/>
            <a:ext cx="5437990" cy="6858000"/>
          </a:xfrm>
          <a:prstGeom prst="rect">
            <a:avLst/>
          </a:prstGeom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5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850" y="0"/>
            <a:ext cx="6350149" cy="685800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8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4434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434" y="0"/>
            <a:ext cx="6307566" cy="685800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28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5692-96D8-4B5C-970E-A8DA6C6CD96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56861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</Words>
  <Application>Microsoft Office PowerPoint</Application>
  <PresentationFormat>Ευρεία οθόνη</PresentationFormat>
  <Paragraphs>10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Diagouma</dc:creator>
  <cp:lastModifiedBy>Maria Diagouma</cp:lastModifiedBy>
  <cp:revision>3</cp:revision>
  <dcterms:created xsi:type="dcterms:W3CDTF">2022-10-04T07:51:02Z</dcterms:created>
  <dcterms:modified xsi:type="dcterms:W3CDTF">2022-10-04T08:19:23Z</dcterms:modified>
</cp:coreProperties>
</file>