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6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8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9.xml" ContentType="application/vnd.openxmlformats-officedocument.theme+xml"/>
  <Override PartName="/ppt/media/image13.jpg" ContentType="image/jpg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2" r:id="rId2"/>
    <p:sldMasterId id="2147483666" r:id="rId3"/>
    <p:sldMasterId id="2147483680" r:id="rId4"/>
    <p:sldMasterId id="2147483694" r:id="rId5"/>
    <p:sldMasterId id="2147483717" r:id="rId6"/>
    <p:sldMasterId id="2147483740" r:id="rId7"/>
    <p:sldMasterId id="2147483763" r:id="rId8"/>
    <p:sldMasterId id="2147483782" r:id="rId9"/>
  </p:sldMasterIdLst>
  <p:notesMasterIdLst>
    <p:notesMasterId r:id="rId44"/>
  </p:notesMasterIdLst>
  <p:sldIdLst>
    <p:sldId id="282" r:id="rId10"/>
    <p:sldId id="513" r:id="rId11"/>
    <p:sldId id="514" r:id="rId12"/>
    <p:sldId id="511" r:id="rId13"/>
    <p:sldId id="489" r:id="rId14"/>
    <p:sldId id="533" r:id="rId15"/>
    <p:sldId id="532" r:id="rId16"/>
    <p:sldId id="534" r:id="rId17"/>
    <p:sldId id="535" r:id="rId18"/>
    <p:sldId id="537" r:id="rId19"/>
    <p:sldId id="538" r:id="rId20"/>
    <p:sldId id="540" r:id="rId21"/>
    <p:sldId id="541" r:id="rId22"/>
    <p:sldId id="542" r:id="rId23"/>
    <p:sldId id="543" r:id="rId24"/>
    <p:sldId id="544" r:id="rId25"/>
    <p:sldId id="545" r:id="rId26"/>
    <p:sldId id="546" r:id="rId27"/>
    <p:sldId id="547" r:id="rId28"/>
    <p:sldId id="548" r:id="rId29"/>
    <p:sldId id="551" r:id="rId30"/>
    <p:sldId id="552" r:id="rId31"/>
    <p:sldId id="549" r:id="rId32"/>
    <p:sldId id="550" r:id="rId33"/>
    <p:sldId id="553" r:id="rId34"/>
    <p:sldId id="554" r:id="rId35"/>
    <p:sldId id="515" r:id="rId36"/>
    <p:sldId id="516" r:id="rId37"/>
    <p:sldId id="517" r:id="rId38"/>
    <p:sldId id="518" r:id="rId39"/>
    <p:sldId id="519" r:id="rId40"/>
    <p:sldId id="555" r:id="rId41"/>
    <p:sldId id="556" r:id="rId42"/>
    <p:sldId id="480" r:id="rId43"/>
  </p:sldIdLst>
  <p:sldSz cx="12192000" cy="6858000"/>
  <p:notesSz cx="6797675" cy="9926638"/>
  <p:embeddedFontLs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Segoe UI" panose="020B0502040204020203" pitchFamily="34" charset="0"/>
      <p:regular r:id="rId49"/>
      <p:bold r:id="rId50"/>
      <p:italic r:id="rId51"/>
      <p:boldItalic r:id="rId52"/>
    </p:embeddedFont>
    <p:embeddedFont>
      <p:font typeface="Book Antiqua" panose="02040602050305030304" pitchFamily="18" charset="0"/>
      <p:regular r:id="rId53"/>
      <p:bold r:id="rId54"/>
      <p:italic r:id="rId55"/>
      <p:boldItalic r:id="rId56"/>
    </p:embeddedFont>
    <p:embeddedFont>
      <p:font typeface="Verdana" panose="020B0604030504040204" pitchFamily="34" charset="0"/>
      <p:regular r:id="rId57"/>
      <p:bold r:id="rId58"/>
      <p:italic r:id="rId59"/>
      <p:boldItalic r:id="rId60"/>
    </p:embeddedFont>
    <p:embeddedFont>
      <p:font typeface="Arial Black" panose="020B0A04020102020204" pitchFamily="34" charset="0"/>
      <p:bold r:id="rId61"/>
    </p:embeddedFont>
    <p:embeddedFont>
      <p:font typeface="Arial Narrow" panose="020B0606020202030204" pitchFamily="34" charset="0"/>
      <p:regular r:id="rId62"/>
      <p:bold r:id="rId63"/>
      <p:italic r:id="rId64"/>
      <p:boldItalic r:id="rId65"/>
    </p:embeddedFont>
    <p:embeddedFont>
      <p:font typeface="Arial Unicode MS" panose="020B0604020202020204" pitchFamily="34" charset="-128"/>
      <p:regular r:id="rId66"/>
    </p:embeddedFont>
    <p:embeddedFont>
      <p:font typeface="Calibri Light" panose="020F0302020204030204" pitchFamily="34" charset="0"/>
      <p:regular r:id="rId67"/>
      <p:italic r:id="rId6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8" roundtripDataSignature="AMtx7mhv1yUqYVM8ql6369adtBHIC7Nvw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siliki Nasiou" initials="VN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DFE7E9"/>
    <a:srgbClr val="EDF2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Μεσαίο στυλ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Στυλ με θέμα 1 - Έμφαση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Μεσαίο στυλ 3 - Έμφαση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Φωτεινό στυλ 2 - Έμφαση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2838BEF-8BB2-4498-84A7-C5851F593DF1}" styleName="Μεσαίο στυλ 4 - Έμφαση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8D230F3-CF80-4859-8CE7-A43EE81993B5}" styleName="Φωτεινό στυλ 1 - Έμφαση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Χωρίς στυλ, πλέγμα πίνακα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Μεσαίο στυλ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Μεσαίο στυλ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FECB4D8-DB02-4DC6-A0A2-4F2EBAE1DC90}" styleName="Μεσαίο στυλ 1 - Έμφαση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87013" autoAdjust="0"/>
  </p:normalViewPr>
  <p:slideViewPr>
    <p:cSldViewPr>
      <p:cViewPr varScale="1">
        <p:scale>
          <a:sx n="97" d="100"/>
          <a:sy n="97" d="100"/>
        </p:scale>
        <p:origin x="1020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63" Type="http://schemas.openxmlformats.org/officeDocument/2006/relationships/font" Target="fonts/font19.fntdata"/><Relationship Id="rId68" Type="http://schemas.openxmlformats.org/officeDocument/2006/relationships/font" Target="fonts/font24.fntdata"/><Relationship Id="rId89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font" Target="fonts/font14.fntdata"/><Relationship Id="rId66" Type="http://schemas.openxmlformats.org/officeDocument/2006/relationships/font" Target="fonts/font22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61" Type="http://schemas.openxmlformats.org/officeDocument/2006/relationships/font" Target="fonts/font17.fntdata"/><Relationship Id="rId90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font" Target="fonts/font16.fntdata"/><Relationship Id="rId65" Type="http://schemas.openxmlformats.org/officeDocument/2006/relationships/font" Target="fonts/font21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64" Type="http://schemas.openxmlformats.org/officeDocument/2006/relationships/font" Target="fonts/font20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7.fntdata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font" Target="fonts/font2.fntdata"/><Relationship Id="rId59" Type="http://schemas.openxmlformats.org/officeDocument/2006/relationships/font" Target="fonts/font15.fntdata"/><Relationship Id="rId67" Type="http://schemas.openxmlformats.org/officeDocument/2006/relationships/font" Target="fonts/font23.fntdata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font" Target="fonts/font10.fntdata"/><Relationship Id="rId62" Type="http://schemas.openxmlformats.org/officeDocument/2006/relationships/font" Target="fonts/font18.fntdata"/><Relationship Id="rId88" Type="http://customschemas.google.com/relationships/presentationmetadata" Target="metadata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038584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el-GR" smtClean="0"/>
              <a:t>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23219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1857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l-GR" smtClean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pPr/>
              <a:t>5</a:t>
            </a:fld>
            <a:endParaRPr lang="el-GR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6026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defRPr/>
            </a:pPr>
            <a:fld id="{00000000-1234-1234-1234-123412341234}" type="slidenum">
              <a:rPr lang="el-GR" sz="1200" smtClean="0">
                <a:latin typeface="Calibri"/>
                <a:ea typeface="Calibri"/>
                <a:cs typeface="Calibri"/>
                <a:sym typeface="Calibri"/>
              </a:rPr>
              <a:pPr algn="r">
                <a:defRPr/>
              </a:pPr>
              <a:t>7</a:t>
            </a:fld>
            <a:endParaRPr lang="el-GR" sz="12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6883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defRPr/>
            </a:pPr>
            <a:fld id="{00000000-1234-1234-1234-123412341234}" type="slidenum">
              <a:rPr lang="el-GR" sz="1200" smtClean="0">
                <a:latin typeface="Calibri"/>
                <a:ea typeface="Calibri"/>
                <a:cs typeface="Calibri"/>
                <a:sym typeface="Calibri"/>
              </a:rPr>
              <a:pPr algn="r">
                <a:defRPr/>
              </a:pPr>
              <a:t>9</a:t>
            </a:fld>
            <a:endParaRPr lang="el-GR" sz="12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6211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defRPr/>
            </a:pPr>
            <a:fld id="{00000000-1234-1234-1234-123412341234}" type="slidenum">
              <a:rPr lang="el-GR" sz="1200" smtClean="0">
                <a:latin typeface="Calibri"/>
                <a:ea typeface="Calibri"/>
                <a:cs typeface="Calibri"/>
                <a:sym typeface="Calibri"/>
              </a:rPr>
              <a:pPr algn="r">
                <a:defRPr/>
              </a:pPr>
              <a:t>10</a:t>
            </a:fld>
            <a:endParaRPr lang="el-GR" sz="12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743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defRPr/>
            </a:pPr>
            <a:fld id="{00000000-1234-1234-1234-123412341234}" type="slidenum">
              <a:rPr lang="el-GR" sz="1200" smtClean="0">
                <a:latin typeface="Calibri"/>
                <a:ea typeface="Calibri"/>
                <a:cs typeface="Calibri"/>
                <a:sym typeface="Calibri"/>
              </a:rPr>
              <a:pPr algn="r">
                <a:defRPr/>
              </a:pPr>
              <a:t>12</a:t>
            </a:fld>
            <a:endParaRPr lang="el-GR" sz="12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0083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defRPr/>
            </a:pPr>
            <a:fld id="{00000000-1234-1234-1234-123412341234}" type="slidenum">
              <a:rPr lang="el-GR" sz="1200" smtClean="0">
                <a:latin typeface="Calibri"/>
                <a:ea typeface="Calibri"/>
                <a:cs typeface="Calibri"/>
                <a:sym typeface="Calibri"/>
              </a:rPr>
              <a:pPr algn="r">
                <a:defRPr/>
              </a:pPr>
              <a:t>14</a:t>
            </a:fld>
            <a:endParaRPr lang="el-GR" sz="12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1748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defRPr/>
            </a:pPr>
            <a:fld id="{00000000-1234-1234-1234-123412341234}" type="slidenum">
              <a:rPr lang="el-GR" sz="1200" smtClean="0">
                <a:latin typeface="Calibri"/>
                <a:ea typeface="Calibri"/>
                <a:cs typeface="Calibri"/>
                <a:sym typeface="Calibri"/>
              </a:rPr>
              <a:pPr algn="r">
                <a:defRPr/>
              </a:pPr>
              <a:t>16</a:t>
            </a:fld>
            <a:endParaRPr lang="el-GR" sz="12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3722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defRPr/>
            </a:pPr>
            <a:fld id="{00000000-1234-1234-1234-123412341234}" type="slidenum">
              <a:rPr lang="el-GR" sz="1200" smtClean="0">
                <a:latin typeface="Calibri"/>
                <a:ea typeface="Calibri"/>
                <a:cs typeface="Calibri"/>
                <a:sym typeface="Calibri"/>
              </a:rPr>
              <a:pPr algn="r">
                <a:defRPr/>
              </a:pPr>
              <a:t>18</a:t>
            </a:fld>
            <a:endParaRPr lang="el-GR" sz="12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1319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defRPr/>
            </a:pPr>
            <a:fld id="{00000000-1234-1234-1234-123412341234}" type="slidenum">
              <a:rPr lang="el-GR" sz="1200" smtClean="0">
                <a:latin typeface="Calibri"/>
                <a:ea typeface="Calibri"/>
                <a:cs typeface="Calibri"/>
                <a:sym typeface="Calibri"/>
              </a:rPr>
              <a:pPr algn="r">
                <a:defRPr/>
              </a:pPr>
              <a:t>20</a:t>
            </a:fld>
            <a:endParaRPr lang="el-GR" sz="12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73529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defRPr/>
            </a:pPr>
            <a:fld id="{00000000-1234-1234-1234-123412341234}" type="slidenum">
              <a:rPr lang="el-GR" sz="1200" smtClean="0">
                <a:latin typeface="Calibri"/>
                <a:ea typeface="Calibri"/>
                <a:cs typeface="Calibri"/>
                <a:sym typeface="Calibri"/>
              </a:rPr>
              <a:pPr algn="r">
                <a:defRPr/>
              </a:pPr>
              <a:t>22</a:t>
            </a:fld>
            <a:endParaRPr lang="el-GR" sz="12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50927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defRPr/>
            </a:pPr>
            <a:fld id="{00000000-1234-1234-1234-123412341234}" type="slidenum">
              <a:rPr lang="el-GR" sz="1200" smtClean="0">
                <a:latin typeface="Calibri"/>
                <a:ea typeface="Calibri"/>
                <a:cs typeface="Calibri"/>
                <a:sym typeface="Calibri"/>
              </a:rPr>
              <a:pPr algn="r">
                <a:defRPr/>
              </a:pPr>
              <a:t>24</a:t>
            </a:fld>
            <a:endParaRPr lang="el-GR" sz="12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02143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defRPr/>
            </a:pPr>
            <a:fld id="{00000000-1234-1234-1234-123412341234}" type="slidenum">
              <a:rPr lang="el-GR" sz="1200" smtClean="0">
                <a:latin typeface="Calibri"/>
                <a:ea typeface="Calibri"/>
                <a:cs typeface="Calibri"/>
                <a:sym typeface="Calibri"/>
              </a:rPr>
              <a:pPr algn="r">
                <a:defRPr/>
              </a:pPr>
              <a:t>26</a:t>
            </a:fld>
            <a:endParaRPr lang="el-GR" sz="12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23588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73052-1C4D-4D99-A058-91D579108362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1207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73052-1C4D-4D99-A058-91D579108362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61838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73052-1C4D-4D99-A058-91D579108362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30834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73052-1C4D-4D99-A058-91D579108362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26919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 lang="el-G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2148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7"/>
          <p:cNvSpPr txBox="1"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7"/>
          <p:cNvSpPr txBox="1">
            <a:spLocks noGrp="1"/>
          </p:cNvSpPr>
          <p:nvPr>
            <p:ph type="body" idx="1"/>
          </p:nvPr>
        </p:nvSpPr>
        <p:spPr>
          <a:xfrm>
            <a:off x="831849" y="4589471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7"/>
          <p:cNvSpPr txBox="1">
            <a:spLocks noGrp="1"/>
          </p:cNvSpPr>
          <p:nvPr>
            <p:ph type="dt" idx="10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7"/>
          <p:cNvSpPr txBox="1">
            <a:spLocks noGrp="1"/>
          </p:cNvSpPr>
          <p:nvPr>
            <p:ph type="ftr" idx="11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7"/>
          <p:cNvSpPr txBox="1">
            <a:spLocks noGrp="1"/>
          </p:cNvSpPr>
          <p:nvPr>
            <p:ph type="sldNum" idx="12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8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8"/>
          <p:cNvSpPr txBox="1">
            <a:spLocks noGrp="1"/>
          </p:cNvSpPr>
          <p:nvPr>
            <p:ph type="dt" idx="10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8"/>
          <p:cNvSpPr txBox="1">
            <a:spLocks noGrp="1"/>
          </p:cNvSpPr>
          <p:nvPr>
            <p:ph type="ftr" idx="11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8"/>
          <p:cNvSpPr txBox="1">
            <a:spLocks noGrp="1"/>
          </p:cNvSpPr>
          <p:nvPr>
            <p:ph type="sldNum" idx="12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2"/>
          <p:cNvSpPr txBox="1">
            <a:spLocks noGrp="1"/>
          </p:cNvSpPr>
          <p:nvPr>
            <p:ph type="body" idx="1"/>
          </p:nvPr>
        </p:nvSpPr>
        <p:spPr>
          <a:xfrm>
            <a:off x="5183188" y="987430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2"/>
          <p:cNvSpPr txBox="1">
            <a:spLocks noGrp="1"/>
          </p:cNvSpPr>
          <p:nvPr>
            <p:ph type="dt" idx="10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2"/>
          <p:cNvSpPr txBox="1">
            <a:spLocks noGrp="1"/>
          </p:cNvSpPr>
          <p:nvPr>
            <p:ph type="ftr" idx="11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2"/>
          <p:cNvSpPr txBox="1">
            <a:spLocks noGrp="1"/>
          </p:cNvSpPr>
          <p:nvPr>
            <p:ph type="sldNum" idx="12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3"/>
          <p:cNvSpPr>
            <a:spLocks noGrp="1"/>
          </p:cNvSpPr>
          <p:nvPr>
            <p:ph type="pic" idx="2"/>
          </p:nvPr>
        </p:nvSpPr>
        <p:spPr>
          <a:xfrm>
            <a:off x="5183188" y="987430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4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3"/>
          <p:cNvSpPr txBox="1">
            <a:spLocks noGrp="1"/>
          </p:cNvSpPr>
          <p:nvPr>
            <p:ph type="dt" idx="10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3"/>
          <p:cNvSpPr txBox="1">
            <a:spLocks noGrp="1"/>
          </p:cNvSpPr>
          <p:nvPr>
            <p:ph type="ftr" idx="11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sldNum" idx="12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4"/>
          <p:cNvSpPr txBox="1">
            <a:spLocks noGrp="1"/>
          </p:cNvSpPr>
          <p:nvPr>
            <p:ph type="dt" idx="10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ftr" idx="11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sldNum" idx="12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5"/>
          <p:cNvSpPr txBox="1">
            <a:spLocks noGrp="1"/>
          </p:cNvSpPr>
          <p:nvPr>
            <p:ph type="title"/>
          </p:nvPr>
        </p:nvSpPr>
        <p:spPr>
          <a:xfrm rot="5400000">
            <a:off x="7133432" y="1956598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5"/>
          <p:cNvSpPr txBox="1">
            <a:spLocks noGrp="1"/>
          </p:cNvSpPr>
          <p:nvPr>
            <p:ph type="body" idx="1"/>
          </p:nvPr>
        </p:nvSpPr>
        <p:spPr>
          <a:xfrm rot="5400000">
            <a:off x="1799430" y="-596104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5"/>
          <p:cNvSpPr txBox="1">
            <a:spLocks noGrp="1"/>
          </p:cNvSpPr>
          <p:nvPr>
            <p:ph type="dt" idx="10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5"/>
          <p:cNvSpPr txBox="1">
            <a:spLocks noGrp="1"/>
          </p:cNvSpPr>
          <p:nvPr>
            <p:ph type="ftr" idx="11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5"/>
          <p:cNvSpPr txBox="1">
            <a:spLocks noGrp="1"/>
          </p:cNvSpPr>
          <p:nvPr>
            <p:ph type="sldNum" idx="12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996DC-77BA-43D1-9CF3-210D75843DAF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44C38-58B7-4538-BBF8-59C76B9E43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54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Θέση εικόνας 20">
            <a:extLst>
              <a:ext uri="{FF2B5EF4-FFF2-40B4-BE49-F238E27FC236}">
                <a16:creationId xmlns="" xmlns:a16="http://schemas.microsoft.com/office/drawing/2014/main" id="{9A70B137-2503-4803-9F56-620A586FA49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" y="0"/>
            <a:ext cx="10655455" cy="6858000"/>
          </a:xfrm>
          <a:custGeom>
            <a:avLst/>
            <a:gdLst>
              <a:gd name="connsiteX0" fmla="*/ 8526285 w 10655455"/>
              <a:gd name="connsiteY0" fmla="*/ 6283111 h 6858000"/>
              <a:gd name="connsiteX1" fmla="*/ 10157124 w 10655455"/>
              <a:gd name="connsiteY1" fmla="*/ 6283111 h 6858000"/>
              <a:gd name="connsiteX2" fmla="*/ 10407209 w 10655455"/>
              <a:gd name="connsiteY2" fmla="*/ 6430504 h 6858000"/>
              <a:gd name="connsiteX3" fmla="*/ 10606716 w 10655455"/>
              <a:gd name="connsiteY3" fmla="*/ 6774068 h 6858000"/>
              <a:gd name="connsiteX4" fmla="*/ 10655455 w 10655455"/>
              <a:gd name="connsiteY4" fmla="*/ 6858000 h 6858000"/>
              <a:gd name="connsiteX5" fmla="*/ 8025501 w 10655455"/>
              <a:gd name="connsiteY5" fmla="*/ 6858000 h 6858000"/>
              <a:gd name="connsiteX6" fmla="*/ 8129453 w 10655455"/>
              <a:gd name="connsiteY6" fmla="*/ 6678214 h 6858000"/>
              <a:gd name="connsiteX7" fmla="*/ 8272677 w 10655455"/>
              <a:gd name="connsiteY7" fmla="*/ 6430504 h 6858000"/>
              <a:gd name="connsiteX8" fmla="*/ 8526285 w 10655455"/>
              <a:gd name="connsiteY8" fmla="*/ 6283111 h 6858000"/>
              <a:gd name="connsiteX9" fmla="*/ 8508611 w 10655455"/>
              <a:gd name="connsiteY9" fmla="*/ 4776272 h 6858000"/>
              <a:gd name="connsiteX10" fmla="*/ 9153763 w 10655455"/>
              <a:gd name="connsiteY10" fmla="*/ 4776272 h 6858000"/>
              <a:gd name="connsiteX11" fmla="*/ 9252696 w 10655455"/>
              <a:gd name="connsiteY11" fmla="*/ 4834580 h 6858000"/>
              <a:gd name="connsiteX12" fmla="*/ 9575969 w 10655455"/>
              <a:gd name="connsiteY12" fmla="*/ 5391278 h 6858000"/>
              <a:gd name="connsiteX13" fmla="*/ 9575969 w 10655455"/>
              <a:gd name="connsiteY13" fmla="*/ 5505116 h 6858000"/>
              <a:gd name="connsiteX14" fmla="*/ 9252696 w 10655455"/>
              <a:gd name="connsiteY14" fmla="*/ 6061815 h 6858000"/>
              <a:gd name="connsiteX15" fmla="*/ 9153763 w 10655455"/>
              <a:gd name="connsiteY15" fmla="*/ 6120122 h 6858000"/>
              <a:gd name="connsiteX16" fmla="*/ 8508611 w 10655455"/>
              <a:gd name="connsiteY16" fmla="*/ 6120122 h 6858000"/>
              <a:gd name="connsiteX17" fmla="*/ 8408284 w 10655455"/>
              <a:gd name="connsiteY17" fmla="*/ 6061815 h 6858000"/>
              <a:gd name="connsiteX18" fmla="*/ 8086404 w 10655455"/>
              <a:gd name="connsiteY18" fmla="*/ 5505116 h 6858000"/>
              <a:gd name="connsiteX19" fmla="*/ 8086404 w 10655455"/>
              <a:gd name="connsiteY19" fmla="*/ 5391278 h 6858000"/>
              <a:gd name="connsiteX20" fmla="*/ 8408284 w 10655455"/>
              <a:gd name="connsiteY20" fmla="*/ 4834580 h 6858000"/>
              <a:gd name="connsiteX21" fmla="*/ 8508611 w 10655455"/>
              <a:gd name="connsiteY21" fmla="*/ 4776272 h 6858000"/>
              <a:gd name="connsiteX22" fmla="*/ 8438383 w 10655455"/>
              <a:gd name="connsiteY22" fmla="*/ 4182594 h 6858000"/>
              <a:gd name="connsiteX23" fmla="*/ 8671249 w 10655455"/>
              <a:gd name="connsiteY23" fmla="*/ 4182594 h 6858000"/>
              <a:gd name="connsiteX24" fmla="*/ 8706958 w 10655455"/>
              <a:gd name="connsiteY24" fmla="*/ 4203640 h 6858000"/>
              <a:gd name="connsiteX25" fmla="*/ 8823642 w 10655455"/>
              <a:gd name="connsiteY25" fmla="*/ 4404579 h 6858000"/>
              <a:gd name="connsiteX26" fmla="*/ 8823642 w 10655455"/>
              <a:gd name="connsiteY26" fmla="*/ 4445668 h 6858000"/>
              <a:gd name="connsiteX27" fmla="*/ 8706958 w 10655455"/>
              <a:gd name="connsiteY27" fmla="*/ 4646606 h 6858000"/>
              <a:gd name="connsiteX28" fmla="*/ 8671249 w 10655455"/>
              <a:gd name="connsiteY28" fmla="*/ 4667652 h 6858000"/>
              <a:gd name="connsiteX29" fmla="*/ 8438383 w 10655455"/>
              <a:gd name="connsiteY29" fmla="*/ 4667652 h 6858000"/>
              <a:gd name="connsiteX30" fmla="*/ 8402170 w 10655455"/>
              <a:gd name="connsiteY30" fmla="*/ 4646606 h 6858000"/>
              <a:gd name="connsiteX31" fmla="*/ 8285989 w 10655455"/>
              <a:gd name="connsiteY31" fmla="*/ 4445668 h 6858000"/>
              <a:gd name="connsiteX32" fmla="*/ 8285989 w 10655455"/>
              <a:gd name="connsiteY32" fmla="*/ 4404579 h 6858000"/>
              <a:gd name="connsiteX33" fmla="*/ 8402170 w 10655455"/>
              <a:gd name="connsiteY33" fmla="*/ 4203640 h 6858000"/>
              <a:gd name="connsiteX34" fmla="*/ 8438383 w 10655455"/>
              <a:gd name="connsiteY34" fmla="*/ 4182594 h 6858000"/>
              <a:gd name="connsiteX35" fmla="*/ 7678681 w 10655455"/>
              <a:gd name="connsiteY35" fmla="*/ 3459104 h 6858000"/>
              <a:gd name="connsiteX36" fmla="*/ 8119685 w 10655455"/>
              <a:gd name="connsiteY36" fmla="*/ 3459104 h 6858000"/>
              <a:gd name="connsiteX37" fmla="*/ 8187313 w 10655455"/>
              <a:gd name="connsiteY37" fmla="*/ 3498961 h 6858000"/>
              <a:gd name="connsiteX38" fmla="*/ 8408292 w 10655455"/>
              <a:gd name="connsiteY38" fmla="*/ 3879501 h 6858000"/>
              <a:gd name="connsiteX39" fmla="*/ 8408292 w 10655455"/>
              <a:gd name="connsiteY39" fmla="*/ 3957318 h 6858000"/>
              <a:gd name="connsiteX40" fmla="*/ 8187313 w 10655455"/>
              <a:gd name="connsiteY40" fmla="*/ 4337857 h 6858000"/>
              <a:gd name="connsiteX41" fmla="*/ 8119685 w 10655455"/>
              <a:gd name="connsiteY41" fmla="*/ 4377714 h 6858000"/>
              <a:gd name="connsiteX42" fmla="*/ 7678681 w 10655455"/>
              <a:gd name="connsiteY42" fmla="*/ 4377714 h 6858000"/>
              <a:gd name="connsiteX43" fmla="*/ 7610101 w 10655455"/>
              <a:gd name="connsiteY43" fmla="*/ 4337857 h 6858000"/>
              <a:gd name="connsiteX44" fmla="*/ 7390076 w 10655455"/>
              <a:gd name="connsiteY44" fmla="*/ 3957318 h 6858000"/>
              <a:gd name="connsiteX45" fmla="*/ 7390076 w 10655455"/>
              <a:gd name="connsiteY45" fmla="*/ 3879501 h 6858000"/>
              <a:gd name="connsiteX46" fmla="*/ 7610101 w 10655455"/>
              <a:gd name="connsiteY46" fmla="*/ 3498961 h 6858000"/>
              <a:gd name="connsiteX47" fmla="*/ 7678681 w 10655455"/>
              <a:gd name="connsiteY47" fmla="*/ 3459104 h 6858000"/>
              <a:gd name="connsiteX48" fmla="*/ 9108816 w 10655455"/>
              <a:gd name="connsiteY48" fmla="*/ 2082751 h 6858000"/>
              <a:gd name="connsiteX49" fmla="*/ 9876937 w 10655455"/>
              <a:gd name="connsiteY49" fmla="*/ 2082751 h 6858000"/>
              <a:gd name="connsiteX50" fmla="*/ 9994727 w 10655455"/>
              <a:gd name="connsiteY50" fmla="*/ 2152172 h 6858000"/>
              <a:gd name="connsiteX51" fmla="*/ 10379617 w 10655455"/>
              <a:gd name="connsiteY51" fmla="*/ 2814978 h 6858000"/>
              <a:gd name="connsiteX52" fmla="*/ 10379617 w 10655455"/>
              <a:gd name="connsiteY52" fmla="*/ 2950515 h 6858000"/>
              <a:gd name="connsiteX53" fmla="*/ 9994727 w 10655455"/>
              <a:gd name="connsiteY53" fmla="*/ 3613321 h 6858000"/>
              <a:gd name="connsiteX54" fmla="*/ 9876937 w 10655455"/>
              <a:gd name="connsiteY54" fmla="*/ 3682742 h 6858000"/>
              <a:gd name="connsiteX55" fmla="*/ 9108816 w 10655455"/>
              <a:gd name="connsiteY55" fmla="*/ 3682742 h 6858000"/>
              <a:gd name="connsiteX56" fmla="*/ 8989367 w 10655455"/>
              <a:gd name="connsiteY56" fmla="*/ 3613321 h 6858000"/>
              <a:gd name="connsiteX57" fmla="*/ 8606137 w 10655455"/>
              <a:gd name="connsiteY57" fmla="*/ 2950515 h 6858000"/>
              <a:gd name="connsiteX58" fmla="*/ 8606137 w 10655455"/>
              <a:gd name="connsiteY58" fmla="*/ 2814978 h 6858000"/>
              <a:gd name="connsiteX59" fmla="*/ 8989367 w 10655455"/>
              <a:gd name="connsiteY59" fmla="*/ 2152172 h 6858000"/>
              <a:gd name="connsiteX60" fmla="*/ 9108816 w 10655455"/>
              <a:gd name="connsiteY60" fmla="*/ 2082751 h 6858000"/>
              <a:gd name="connsiteX61" fmla="*/ 1321854 w 10655455"/>
              <a:gd name="connsiteY61" fmla="*/ 2071857 h 6858000"/>
              <a:gd name="connsiteX62" fmla="*/ 5365317 w 10655455"/>
              <a:gd name="connsiteY62" fmla="*/ 2071857 h 6858000"/>
              <a:gd name="connsiteX63" fmla="*/ 5985373 w 10655455"/>
              <a:gd name="connsiteY63" fmla="*/ 2437296 h 6858000"/>
              <a:gd name="connsiteX64" fmla="*/ 8011470 w 10655455"/>
              <a:gd name="connsiteY64" fmla="*/ 5926372 h 6858000"/>
              <a:gd name="connsiteX65" fmla="*/ 8011470 w 10655455"/>
              <a:gd name="connsiteY65" fmla="*/ 6639850 h 6858000"/>
              <a:gd name="connsiteX66" fmla="*/ 7904625 w 10655455"/>
              <a:gd name="connsiteY66" fmla="*/ 6823844 h 6858000"/>
              <a:gd name="connsiteX67" fmla="*/ 7884791 w 10655455"/>
              <a:gd name="connsiteY67" fmla="*/ 6858000 h 6858000"/>
              <a:gd name="connsiteX68" fmla="*/ 0 w 10655455"/>
              <a:gd name="connsiteY68" fmla="*/ 6858000 h 6858000"/>
              <a:gd name="connsiteX69" fmla="*/ 0 w 10655455"/>
              <a:gd name="connsiteY69" fmla="*/ 3635967 h 6858000"/>
              <a:gd name="connsiteX70" fmla="*/ 27177 w 10655455"/>
              <a:gd name="connsiteY70" fmla="*/ 3588964 h 6858000"/>
              <a:gd name="connsiteX71" fmla="*/ 693065 w 10655455"/>
              <a:gd name="connsiteY71" fmla="*/ 2437296 h 6858000"/>
              <a:gd name="connsiteX72" fmla="*/ 1321854 w 10655455"/>
              <a:gd name="connsiteY72" fmla="*/ 2071857 h 6858000"/>
              <a:gd name="connsiteX73" fmla="*/ 6786399 w 10655455"/>
              <a:gd name="connsiteY73" fmla="*/ 753840 h 6858000"/>
              <a:gd name="connsiteX74" fmla="*/ 8025968 w 10655455"/>
              <a:gd name="connsiteY74" fmla="*/ 753840 h 6858000"/>
              <a:gd name="connsiteX75" fmla="*/ 8216053 w 10655455"/>
              <a:gd name="connsiteY75" fmla="*/ 865869 h 6858000"/>
              <a:gd name="connsiteX76" fmla="*/ 8837177 w 10655455"/>
              <a:gd name="connsiteY76" fmla="*/ 1935484 h 6858000"/>
              <a:gd name="connsiteX77" fmla="*/ 8837177 w 10655455"/>
              <a:gd name="connsiteY77" fmla="*/ 2154207 h 6858000"/>
              <a:gd name="connsiteX78" fmla="*/ 8216053 w 10655455"/>
              <a:gd name="connsiteY78" fmla="*/ 3223823 h 6858000"/>
              <a:gd name="connsiteX79" fmla="*/ 8025968 w 10655455"/>
              <a:gd name="connsiteY79" fmla="*/ 3335852 h 6858000"/>
              <a:gd name="connsiteX80" fmla="*/ 6786399 w 10655455"/>
              <a:gd name="connsiteY80" fmla="*/ 3335852 h 6858000"/>
              <a:gd name="connsiteX81" fmla="*/ 6593637 w 10655455"/>
              <a:gd name="connsiteY81" fmla="*/ 3223823 h 6858000"/>
              <a:gd name="connsiteX82" fmla="*/ 5975192 w 10655455"/>
              <a:gd name="connsiteY82" fmla="*/ 2154207 h 6858000"/>
              <a:gd name="connsiteX83" fmla="*/ 5975192 w 10655455"/>
              <a:gd name="connsiteY83" fmla="*/ 1935484 h 6858000"/>
              <a:gd name="connsiteX84" fmla="*/ 6593637 w 10655455"/>
              <a:gd name="connsiteY84" fmla="*/ 865869 h 6858000"/>
              <a:gd name="connsiteX85" fmla="*/ 6786399 w 10655455"/>
              <a:gd name="connsiteY85" fmla="*/ 753840 h 6858000"/>
              <a:gd name="connsiteX86" fmla="*/ 0 w 10655455"/>
              <a:gd name="connsiteY86" fmla="*/ 0 h 6858000"/>
              <a:gd name="connsiteX87" fmla="*/ 6966294 w 10655455"/>
              <a:gd name="connsiteY87" fmla="*/ 0 h 6858000"/>
              <a:gd name="connsiteX88" fmla="*/ 6852387 w 10655455"/>
              <a:gd name="connsiteY88" fmla="*/ 196155 h 6858000"/>
              <a:gd name="connsiteX89" fmla="*/ 6043321 w 10655455"/>
              <a:gd name="connsiteY89" fmla="*/ 1589421 h 6858000"/>
              <a:gd name="connsiteX90" fmla="*/ 5423265 w 10655455"/>
              <a:gd name="connsiteY90" fmla="*/ 1954861 h 6858000"/>
              <a:gd name="connsiteX91" fmla="*/ 1379802 w 10655455"/>
              <a:gd name="connsiteY91" fmla="*/ 1954861 h 6858000"/>
              <a:gd name="connsiteX92" fmla="*/ 751013 w 10655455"/>
              <a:gd name="connsiteY92" fmla="*/ 1589421 h 6858000"/>
              <a:gd name="connsiteX93" fmla="*/ 1951 w 10655455"/>
              <a:gd name="connsiteY93" fmla="*/ 293901 h 6858000"/>
              <a:gd name="connsiteX94" fmla="*/ 0 w 10655455"/>
              <a:gd name="connsiteY94" fmla="*/ 2905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10655455" h="6858000">
                <a:moveTo>
                  <a:pt x="8526285" y="6283111"/>
                </a:moveTo>
                <a:cubicBezTo>
                  <a:pt x="8526285" y="6283111"/>
                  <a:pt x="8526285" y="6283111"/>
                  <a:pt x="10157124" y="6283111"/>
                </a:cubicBezTo>
                <a:cubicBezTo>
                  <a:pt x="10259271" y="6283111"/>
                  <a:pt x="10357896" y="6339261"/>
                  <a:pt x="10407209" y="6430504"/>
                </a:cubicBezTo>
                <a:cubicBezTo>
                  <a:pt x="10407209" y="6430504"/>
                  <a:pt x="10407209" y="6430504"/>
                  <a:pt x="10606716" y="6774068"/>
                </a:cubicBezTo>
                <a:lnTo>
                  <a:pt x="10655455" y="6858000"/>
                </a:lnTo>
                <a:lnTo>
                  <a:pt x="8025501" y="6858000"/>
                </a:lnTo>
                <a:lnTo>
                  <a:pt x="8129453" y="6678214"/>
                </a:lnTo>
                <a:cubicBezTo>
                  <a:pt x="8174148" y="6600912"/>
                  <a:pt x="8221824" y="6518457"/>
                  <a:pt x="8272677" y="6430504"/>
                </a:cubicBezTo>
                <a:cubicBezTo>
                  <a:pt x="8325512" y="6339261"/>
                  <a:pt x="8420615" y="6283111"/>
                  <a:pt x="8526285" y="6283111"/>
                </a:cubicBezTo>
                <a:close/>
                <a:moveTo>
                  <a:pt x="8508611" y="4776272"/>
                </a:moveTo>
                <a:cubicBezTo>
                  <a:pt x="8508611" y="4776272"/>
                  <a:pt x="8508611" y="4776272"/>
                  <a:pt x="9153763" y="4776272"/>
                </a:cubicBezTo>
                <a:cubicBezTo>
                  <a:pt x="9194173" y="4776272"/>
                  <a:pt x="9233188" y="4798484"/>
                  <a:pt x="9252696" y="4834580"/>
                </a:cubicBezTo>
                <a:cubicBezTo>
                  <a:pt x="9252696" y="4834580"/>
                  <a:pt x="9252696" y="4834580"/>
                  <a:pt x="9575969" y="5391278"/>
                </a:cubicBezTo>
                <a:cubicBezTo>
                  <a:pt x="9596871" y="5425985"/>
                  <a:pt x="9596871" y="5470409"/>
                  <a:pt x="9575969" y="5505116"/>
                </a:cubicBezTo>
                <a:cubicBezTo>
                  <a:pt x="9575969" y="5505116"/>
                  <a:pt x="9575969" y="5505116"/>
                  <a:pt x="9252696" y="6061815"/>
                </a:cubicBezTo>
                <a:cubicBezTo>
                  <a:pt x="9233188" y="6097909"/>
                  <a:pt x="9194173" y="6120122"/>
                  <a:pt x="9153763" y="6120122"/>
                </a:cubicBezTo>
                <a:cubicBezTo>
                  <a:pt x="9153763" y="6120122"/>
                  <a:pt x="9153763" y="6120122"/>
                  <a:pt x="8508611" y="6120122"/>
                </a:cubicBezTo>
                <a:cubicBezTo>
                  <a:pt x="8466808" y="6120122"/>
                  <a:pt x="8429186" y="6097909"/>
                  <a:pt x="8408284" y="6061815"/>
                </a:cubicBezTo>
                <a:cubicBezTo>
                  <a:pt x="8408284" y="6061815"/>
                  <a:pt x="8408284" y="6061815"/>
                  <a:pt x="8086404" y="5505116"/>
                </a:cubicBezTo>
                <a:cubicBezTo>
                  <a:pt x="8065503" y="5470409"/>
                  <a:pt x="8065503" y="5425985"/>
                  <a:pt x="8086404" y="5391278"/>
                </a:cubicBezTo>
                <a:cubicBezTo>
                  <a:pt x="8086404" y="5391278"/>
                  <a:pt x="8086404" y="5391278"/>
                  <a:pt x="8408284" y="4834580"/>
                </a:cubicBezTo>
                <a:cubicBezTo>
                  <a:pt x="8429186" y="4798484"/>
                  <a:pt x="8466808" y="4776272"/>
                  <a:pt x="8508611" y="4776272"/>
                </a:cubicBezTo>
                <a:close/>
                <a:moveTo>
                  <a:pt x="8438383" y="4182594"/>
                </a:moveTo>
                <a:cubicBezTo>
                  <a:pt x="8438383" y="4182594"/>
                  <a:pt x="8438383" y="4182594"/>
                  <a:pt x="8671249" y="4182594"/>
                </a:cubicBezTo>
                <a:cubicBezTo>
                  <a:pt x="8685834" y="4182594"/>
                  <a:pt x="8699916" y="4190612"/>
                  <a:pt x="8706958" y="4203640"/>
                </a:cubicBezTo>
                <a:cubicBezTo>
                  <a:pt x="8706958" y="4203640"/>
                  <a:pt x="8706958" y="4203640"/>
                  <a:pt x="8823642" y="4404579"/>
                </a:cubicBezTo>
                <a:cubicBezTo>
                  <a:pt x="8831187" y="4417106"/>
                  <a:pt x="8831187" y="4433141"/>
                  <a:pt x="8823642" y="4445668"/>
                </a:cubicBezTo>
                <a:cubicBezTo>
                  <a:pt x="8823642" y="4445668"/>
                  <a:pt x="8823642" y="4445668"/>
                  <a:pt x="8706958" y="4646606"/>
                </a:cubicBezTo>
                <a:cubicBezTo>
                  <a:pt x="8699916" y="4659635"/>
                  <a:pt x="8685834" y="4667652"/>
                  <a:pt x="8671249" y="4667652"/>
                </a:cubicBezTo>
                <a:cubicBezTo>
                  <a:pt x="8671249" y="4667652"/>
                  <a:pt x="8671249" y="4667652"/>
                  <a:pt x="8438383" y="4667652"/>
                </a:cubicBezTo>
                <a:cubicBezTo>
                  <a:pt x="8423295" y="4667652"/>
                  <a:pt x="8409715" y="4659635"/>
                  <a:pt x="8402170" y="4646606"/>
                </a:cubicBezTo>
                <a:cubicBezTo>
                  <a:pt x="8402170" y="4646606"/>
                  <a:pt x="8402170" y="4646606"/>
                  <a:pt x="8285989" y="4445668"/>
                </a:cubicBezTo>
                <a:cubicBezTo>
                  <a:pt x="8278445" y="4433141"/>
                  <a:pt x="8278445" y="4417106"/>
                  <a:pt x="8285989" y="4404579"/>
                </a:cubicBezTo>
                <a:cubicBezTo>
                  <a:pt x="8285989" y="4404579"/>
                  <a:pt x="8285989" y="4404579"/>
                  <a:pt x="8402170" y="4203640"/>
                </a:cubicBezTo>
                <a:cubicBezTo>
                  <a:pt x="8409715" y="4190612"/>
                  <a:pt x="8423295" y="4182594"/>
                  <a:pt x="8438383" y="4182594"/>
                </a:cubicBezTo>
                <a:close/>
                <a:moveTo>
                  <a:pt x="7678681" y="3459104"/>
                </a:moveTo>
                <a:cubicBezTo>
                  <a:pt x="7678681" y="3459104"/>
                  <a:pt x="7678681" y="3459104"/>
                  <a:pt x="8119685" y="3459104"/>
                </a:cubicBezTo>
                <a:cubicBezTo>
                  <a:pt x="8147308" y="3459104"/>
                  <a:pt x="8173978" y="3474287"/>
                  <a:pt x="8187313" y="3498961"/>
                </a:cubicBezTo>
                <a:cubicBezTo>
                  <a:pt x="8187313" y="3498961"/>
                  <a:pt x="8187313" y="3498961"/>
                  <a:pt x="8408292" y="3879501"/>
                </a:cubicBezTo>
                <a:cubicBezTo>
                  <a:pt x="8422579" y="3903225"/>
                  <a:pt x="8422579" y="3933593"/>
                  <a:pt x="8408292" y="3957318"/>
                </a:cubicBezTo>
                <a:cubicBezTo>
                  <a:pt x="8408292" y="3957318"/>
                  <a:pt x="8408292" y="3957318"/>
                  <a:pt x="8187313" y="4337857"/>
                </a:cubicBezTo>
                <a:cubicBezTo>
                  <a:pt x="8173978" y="4362531"/>
                  <a:pt x="8147308" y="4377714"/>
                  <a:pt x="8119685" y="4377714"/>
                </a:cubicBezTo>
                <a:cubicBezTo>
                  <a:pt x="8119685" y="4377714"/>
                  <a:pt x="8119685" y="4377714"/>
                  <a:pt x="7678681" y="4377714"/>
                </a:cubicBezTo>
                <a:cubicBezTo>
                  <a:pt x="7650106" y="4377714"/>
                  <a:pt x="7624388" y="4362531"/>
                  <a:pt x="7610101" y="4337857"/>
                </a:cubicBezTo>
                <a:cubicBezTo>
                  <a:pt x="7610101" y="4337857"/>
                  <a:pt x="7610101" y="4337857"/>
                  <a:pt x="7390076" y="3957318"/>
                </a:cubicBezTo>
                <a:cubicBezTo>
                  <a:pt x="7375787" y="3933593"/>
                  <a:pt x="7375787" y="3903225"/>
                  <a:pt x="7390076" y="3879501"/>
                </a:cubicBezTo>
                <a:cubicBezTo>
                  <a:pt x="7390076" y="3879501"/>
                  <a:pt x="7390076" y="3879501"/>
                  <a:pt x="7610101" y="3498961"/>
                </a:cubicBezTo>
                <a:cubicBezTo>
                  <a:pt x="7624388" y="3474287"/>
                  <a:pt x="7650106" y="3459104"/>
                  <a:pt x="7678681" y="3459104"/>
                </a:cubicBezTo>
                <a:close/>
                <a:moveTo>
                  <a:pt x="9108816" y="2082751"/>
                </a:moveTo>
                <a:cubicBezTo>
                  <a:pt x="9108816" y="2082751"/>
                  <a:pt x="9108816" y="2082751"/>
                  <a:pt x="9876937" y="2082751"/>
                </a:cubicBezTo>
                <a:cubicBezTo>
                  <a:pt x="9925048" y="2082751"/>
                  <a:pt x="9971500" y="2109197"/>
                  <a:pt x="9994727" y="2152172"/>
                </a:cubicBezTo>
                <a:cubicBezTo>
                  <a:pt x="9994727" y="2152172"/>
                  <a:pt x="9994727" y="2152172"/>
                  <a:pt x="10379617" y="2814978"/>
                </a:cubicBezTo>
                <a:cubicBezTo>
                  <a:pt x="10404502" y="2856301"/>
                  <a:pt x="10404502" y="2909193"/>
                  <a:pt x="10379617" y="2950515"/>
                </a:cubicBezTo>
                <a:cubicBezTo>
                  <a:pt x="10379617" y="2950515"/>
                  <a:pt x="10379617" y="2950515"/>
                  <a:pt x="9994727" y="3613321"/>
                </a:cubicBezTo>
                <a:cubicBezTo>
                  <a:pt x="9971500" y="3656296"/>
                  <a:pt x="9925048" y="3682742"/>
                  <a:pt x="9876937" y="3682742"/>
                </a:cubicBezTo>
                <a:cubicBezTo>
                  <a:pt x="9876937" y="3682742"/>
                  <a:pt x="9876937" y="3682742"/>
                  <a:pt x="9108816" y="3682742"/>
                </a:cubicBezTo>
                <a:cubicBezTo>
                  <a:pt x="9059045" y="3682742"/>
                  <a:pt x="9014252" y="3656296"/>
                  <a:pt x="8989367" y="3613321"/>
                </a:cubicBezTo>
                <a:cubicBezTo>
                  <a:pt x="8989367" y="3613321"/>
                  <a:pt x="8989367" y="3613321"/>
                  <a:pt x="8606137" y="2950515"/>
                </a:cubicBezTo>
                <a:cubicBezTo>
                  <a:pt x="8581251" y="2909193"/>
                  <a:pt x="8581251" y="2856301"/>
                  <a:pt x="8606137" y="2814978"/>
                </a:cubicBezTo>
                <a:cubicBezTo>
                  <a:pt x="8606137" y="2814978"/>
                  <a:pt x="8606137" y="2814978"/>
                  <a:pt x="8989367" y="2152172"/>
                </a:cubicBezTo>
                <a:cubicBezTo>
                  <a:pt x="9014252" y="2109197"/>
                  <a:pt x="9059045" y="2082751"/>
                  <a:pt x="9108816" y="2082751"/>
                </a:cubicBezTo>
                <a:close/>
                <a:moveTo>
                  <a:pt x="1321854" y="2071857"/>
                </a:moveTo>
                <a:cubicBezTo>
                  <a:pt x="1321854" y="2071857"/>
                  <a:pt x="1321854" y="2071857"/>
                  <a:pt x="5365317" y="2071857"/>
                </a:cubicBezTo>
                <a:cubicBezTo>
                  <a:pt x="5618580" y="2071857"/>
                  <a:pt x="5863108" y="2211072"/>
                  <a:pt x="5985373" y="2437296"/>
                </a:cubicBezTo>
                <a:cubicBezTo>
                  <a:pt x="5985373" y="2437296"/>
                  <a:pt x="5985373" y="2437296"/>
                  <a:pt x="8011470" y="5926372"/>
                </a:cubicBezTo>
                <a:cubicBezTo>
                  <a:pt x="8142468" y="6143896"/>
                  <a:pt x="8142468" y="6422327"/>
                  <a:pt x="8011470" y="6639850"/>
                </a:cubicBezTo>
                <a:cubicBezTo>
                  <a:pt x="8011470" y="6639850"/>
                  <a:pt x="8011470" y="6639850"/>
                  <a:pt x="7904625" y="6823844"/>
                </a:cubicBezTo>
                <a:lnTo>
                  <a:pt x="7884791" y="6858000"/>
                </a:lnTo>
                <a:lnTo>
                  <a:pt x="0" y="6858000"/>
                </a:lnTo>
                <a:lnTo>
                  <a:pt x="0" y="3635967"/>
                </a:lnTo>
                <a:lnTo>
                  <a:pt x="27177" y="3588964"/>
                </a:lnTo>
                <a:cubicBezTo>
                  <a:pt x="220245" y="3255048"/>
                  <a:pt x="440895" y="2873431"/>
                  <a:pt x="693065" y="2437296"/>
                </a:cubicBezTo>
                <a:cubicBezTo>
                  <a:pt x="824063" y="2211072"/>
                  <a:pt x="1059859" y="2071857"/>
                  <a:pt x="1321854" y="2071857"/>
                </a:cubicBezTo>
                <a:close/>
                <a:moveTo>
                  <a:pt x="6786399" y="753840"/>
                </a:moveTo>
                <a:cubicBezTo>
                  <a:pt x="6786399" y="753840"/>
                  <a:pt x="6786399" y="753840"/>
                  <a:pt x="8025968" y="753840"/>
                </a:cubicBezTo>
                <a:cubicBezTo>
                  <a:pt x="8103608" y="753840"/>
                  <a:pt x="8178571" y="796518"/>
                  <a:pt x="8216053" y="865869"/>
                </a:cubicBezTo>
                <a:cubicBezTo>
                  <a:pt x="8216053" y="865869"/>
                  <a:pt x="8216053" y="865869"/>
                  <a:pt x="8837177" y="1935484"/>
                </a:cubicBezTo>
                <a:cubicBezTo>
                  <a:pt x="8877335" y="2002169"/>
                  <a:pt x="8877335" y="2087523"/>
                  <a:pt x="8837177" y="2154207"/>
                </a:cubicBezTo>
                <a:cubicBezTo>
                  <a:pt x="8837177" y="2154207"/>
                  <a:pt x="8837177" y="2154207"/>
                  <a:pt x="8216053" y="3223823"/>
                </a:cubicBezTo>
                <a:cubicBezTo>
                  <a:pt x="8178571" y="3293174"/>
                  <a:pt x="8103608" y="3335852"/>
                  <a:pt x="8025968" y="3335852"/>
                </a:cubicBezTo>
                <a:cubicBezTo>
                  <a:pt x="8025968" y="3335852"/>
                  <a:pt x="8025968" y="3335852"/>
                  <a:pt x="6786399" y="3335852"/>
                </a:cubicBezTo>
                <a:cubicBezTo>
                  <a:pt x="6706082" y="3335852"/>
                  <a:pt x="6633796" y="3293174"/>
                  <a:pt x="6593637" y="3223823"/>
                </a:cubicBezTo>
                <a:cubicBezTo>
                  <a:pt x="6593637" y="3223823"/>
                  <a:pt x="6593637" y="3223823"/>
                  <a:pt x="5975192" y="2154207"/>
                </a:cubicBezTo>
                <a:cubicBezTo>
                  <a:pt x="5935033" y="2087523"/>
                  <a:pt x="5935033" y="2002169"/>
                  <a:pt x="5975192" y="1935484"/>
                </a:cubicBezTo>
                <a:cubicBezTo>
                  <a:pt x="5975192" y="1935484"/>
                  <a:pt x="5975192" y="1935484"/>
                  <a:pt x="6593637" y="865869"/>
                </a:cubicBezTo>
                <a:cubicBezTo>
                  <a:pt x="6633796" y="796518"/>
                  <a:pt x="6706082" y="753840"/>
                  <a:pt x="6786399" y="753840"/>
                </a:cubicBezTo>
                <a:close/>
                <a:moveTo>
                  <a:pt x="0" y="0"/>
                </a:moveTo>
                <a:lnTo>
                  <a:pt x="6966294" y="0"/>
                </a:lnTo>
                <a:lnTo>
                  <a:pt x="6852387" y="196155"/>
                </a:lnTo>
                <a:cubicBezTo>
                  <a:pt x="6627011" y="584267"/>
                  <a:pt x="6359899" y="1044253"/>
                  <a:pt x="6043321" y="1589421"/>
                </a:cubicBezTo>
                <a:cubicBezTo>
                  <a:pt x="5921057" y="1815646"/>
                  <a:pt x="5676528" y="1954861"/>
                  <a:pt x="5423265" y="1954861"/>
                </a:cubicBezTo>
                <a:cubicBezTo>
                  <a:pt x="5423265" y="1954861"/>
                  <a:pt x="5423265" y="1954861"/>
                  <a:pt x="1379802" y="1954861"/>
                </a:cubicBezTo>
                <a:cubicBezTo>
                  <a:pt x="1117807" y="1954861"/>
                  <a:pt x="882012" y="1815646"/>
                  <a:pt x="751013" y="1589421"/>
                </a:cubicBezTo>
                <a:cubicBezTo>
                  <a:pt x="751013" y="1589421"/>
                  <a:pt x="751013" y="1589421"/>
                  <a:pt x="1951" y="293901"/>
                </a:cubicBezTo>
                <a:lnTo>
                  <a:pt x="0" y="2905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2160000" rtlCol="0" anchor="t">
            <a:noAutofit/>
          </a:bodyPr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l-GR" noProof="0" dirty="0"/>
              <a:t>Εισαγάγετε ή μεταφέρετε και αποθέστε φωτογραφία</a:t>
            </a:r>
          </a:p>
        </p:txBody>
      </p:sp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48295" y="3271761"/>
            <a:ext cx="4459767" cy="3146839"/>
          </a:xfrm>
          <a:prstGeom prst="roundRect">
            <a:avLst>
              <a:gd name="adj" fmla="val 2139"/>
            </a:avLst>
          </a:prstGeom>
          <a:gradFill>
            <a:gsLst>
              <a:gs pos="100000">
                <a:schemeClr val="tx1">
                  <a:lumMod val="95000"/>
                  <a:lumOff val="5000"/>
                </a:schemeClr>
              </a:gs>
              <a:gs pos="0">
                <a:schemeClr val="tx1">
                  <a:lumMod val="75000"/>
                  <a:lumOff val="25000"/>
                </a:schemeClr>
              </a:gs>
            </a:gsLst>
            <a:lin ang="10800000" scaled="0"/>
          </a:gradFill>
          <a:ln>
            <a:solidFill>
              <a:schemeClr val="bg1">
                <a:lumMod val="50000"/>
              </a:schemeClr>
            </a:solidFill>
          </a:ln>
        </p:spPr>
        <p:txBody>
          <a:bodyPr lIns="180000" tIns="288000" rIns="180000" bIns="180000" rtlCol="0" anchor="t"/>
          <a:lstStyle>
            <a:lvl1pPr algn="l">
              <a:lnSpc>
                <a:spcPts val="4000"/>
              </a:lnSpc>
              <a:defRPr sz="3500" b="1" spc="-300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r>
              <a:rPr lang="el-GR" noProof="0" dirty="0"/>
              <a:t>Κάντε κλικ για να επεξεργαστείτε τον τίτλο της παρουσίασης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0302" y="5250498"/>
            <a:ext cx="4000500" cy="997905"/>
          </a:xfrm>
          <a:noFill/>
        </p:spPr>
        <p:txBody>
          <a:bodyPr lIns="0" tIns="0" rIns="0" bIns="0" rtlCol="0"/>
          <a:lstStyle>
            <a:lvl1pPr marL="0" indent="0" algn="l">
              <a:buNone/>
              <a:defRPr sz="21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l-GR" noProof="0"/>
              <a:t>Κάντε κλικ για να επεξεργαστείτε τον υπότιτλο του υποδείγματος</a:t>
            </a:r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122222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250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A6174F8-1206-42B4-8253-0D1E82F521D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7093" y="974041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67" b="0" baseline="0">
                <a:solidFill>
                  <a:schemeClr val="bg1">
                    <a:lumMod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5" name="Title 2">
            <a:extLst>
              <a:ext uri="{FF2B5EF4-FFF2-40B4-BE49-F238E27FC236}">
                <a16:creationId xmlns="" xmlns:a16="http://schemas.microsoft.com/office/drawing/2014/main" id="{CE59A572-76E8-4055-881A-EC3A9E6FD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093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733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356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D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Tx/>
              <a:buFontTx/>
              <a:buNone/>
            </a:pPr>
            <a:endParaRPr lang="en-US" sz="3733" kern="1200" dirty="0">
              <a:solidFill>
                <a:srgbClr val="FFFFFF"/>
              </a:solidFill>
              <a:latin typeface="Robot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7944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>
            <a:extLst>
              <a:ext uri="{FF2B5EF4-FFF2-40B4-BE49-F238E27FC236}">
                <a16:creationId xmlns="" xmlns:a16="http://schemas.microsoft.com/office/drawing/2014/main" id="{4FC2C3D8-1DFE-4F22-A353-A5C69376F37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87484" y="6584950"/>
            <a:ext cx="184731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lang="en-GB" altLang="en-US" sz="1200" b="1" i="1" kern="1200">
              <a:solidFill>
                <a:prstClr val="black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9319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924051" y="985839"/>
            <a:ext cx="9652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9319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924051" y="3427413"/>
            <a:ext cx="9652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35BDFA7-BFC7-42D0-929E-F70BF579AA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55E9ADE-D847-42C0-B23C-15B62F4246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03200E4-74FE-45C1-8ED7-5199AAA4B0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9A01E-07DB-4352-8BCA-7ABF7DA533FC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7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="" xmlns:a16="http://schemas.microsoft.com/office/drawing/2014/main" id="{090FEE9B-D09C-462D-9671-DF17DFDB1E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="" xmlns:a16="http://schemas.microsoft.com/office/drawing/2014/main" id="{A349C0E6-835E-4952-BCA1-18630CC41B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="" xmlns:a16="http://schemas.microsoft.com/office/drawing/2014/main" id="{0D76B2BA-21D6-408B-99AB-52A9106D42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04222-8736-4F2F-8B10-C998D8B3A096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1869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="" xmlns:a16="http://schemas.microsoft.com/office/drawing/2014/main" id="{3A7CDC57-D854-4DCF-8E4D-B0ABF6D946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="" xmlns:a16="http://schemas.microsoft.com/office/drawing/2014/main" id="{A552192E-05FF-416E-BA7B-876E4538F7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="" xmlns:a16="http://schemas.microsoft.com/office/drawing/2014/main" id="{0299007D-40C4-49DC-B27B-6CB1F6D7AE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7F114-9682-46AA-A972-E9A359AC2380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7367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6684" y="1827213"/>
            <a:ext cx="477308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2967" y="1827213"/>
            <a:ext cx="4775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="" xmlns:a16="http://schemas.microsoft.com/office/drawing/2014/main" id="{BE8D0969-E593-46FF-B1BE-CE497A3C3C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="" xmlns:a16="http://schemas.microsoft.com/office/drawing/2014/main" id="{EC62BB98-AEBA-41BC-B8F8-F63C1491D3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="" xmlns:a16="http://schemas.microsoft.com/office/drawing/2014/main" id="{A51D6984-DBD9-48FF-8123-D9F7A3E11C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A111E-EBB0-4703-9963-0BDB053806FF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816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24A42EBC-5536-4C24-84F1-FB592F972E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="" xmlns:a16="http://schemas.microsoft.com/office/drawing/2014/main" id="{DD7CDC77-6EAE-4252-B3FC-074F55427D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4D893E1C-9DDD-4147-A8BD-8BF3D20CCE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086A9-201D-4E2C-AD04-A29674263273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5067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>
            <a:extLst>
              <a:ext uri="{FF2B5EF4-FFF2-40B4-BE49-F238E27FC236}">
                <a16:creationId xmlns="" xmlns:a16="http://schemas.microsoft.com/office/drawing/2014/main" id="{87E03B01-DA1C-456E-AA8A-6F0F9EF30D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="" xmlns:a16="http://schemas.microsoft.com/office/drawing/2014/main" id="{BA28AC23-FD7B-4368-9486-FA2596CEAE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="" xmlns:a16="http://schemas.microsoft.com/office/drawing/2014/main" id="{BABE497D-7923-4460-9735-FB6D7C6B41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DCAB7-65D6-4C11-B8FD-EBFD6D74D3E4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8305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="" xmlns:a16="http://schemas.microsoft.com/office/drawing/2014/main" id="{80E3FC1D-187E-48EE-BC46-3F2E3C13CC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3" name="Rectangle 9">
            <a:extLst>
              <a:ext uri="{FF2B5EF4-FFF2-40B4-BE49-F238E27FC236}">
                <a16:creationId xmlns="" xmlns:a16="http://schemas.microsoft.com/office/drawing/2014/main" id="{41C5F7A9-83F7-4153-9C83-F5A2BF7009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="" xmlns:a16="http://schemas.microsoft.com/office/drawing/2014/main" id="{546A56AD-2333-4D75-A9BD-4251CFCC57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B2E0A-9698-4F82-8771-C463596FCE64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378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="" xmlns:a16="http://schemas.microsoft.com/office/drawing/2014/main" id="{FA7F71F5-D1B3-4398-A37C-D4608CDC44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="" xmlns:a16="http://schemas.microsoft.com/office/drawing/2014/main" id="{A32EB4A1-5468-45C0-A73F-C38AA19D2D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="" xmlns:a16="http://schemas.microsoft.com/office/drawing/2014/main" id="{1A9539A7-BCCE-4C0A-BB06-E327791FAD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337370-0B5E-4C01-AE74-5C1FBEBD45BA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6917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="" xmlns:a16="http://schemas.microsoft.com/office/drawing/2014/main" id="{E6A32A11-716E-4271-A741-49DEE2C6FB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="" xmlns:a16="http://schemas.microsoft.com/office/drawing/2014/main" id="{E39F2646-79D2-497C-9A2B-82091C621E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="" xmlns:a16="http://schemas.microsoft.com/office/drawing/2014/main" id="{D8565A0B-9C89-4B15-B682-C27C4F44ED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2F8DE-DDBE-4591-A627-C6DED0A4D081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1885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="" xmlns:a16="http://schemas.microsoft.com/office/drawing/2014/main" id="{F8C09698-C038-4F9D-91FD-BFDC2DAEBB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="" xmlns:a16="http://schemas.microsoft.com/office/drawing/2014/main" id="{C939A6F9-427D-45C7-8AE8-04430A6BC9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="" xmlns:a16="http://schemas.microsoft.com/office/drawing/2014/main" id="{A6EB9DF7-4350-4FAF-A15B-7990D4B4BE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683052-5ACA-4796-A63A-21031F47B199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3196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1884" y="301625"/>
            <a:ext cx="2436283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6684" y="301625"/>
            <a:ext cx="7112000" cy="5640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="" xmlns:a16="http://schemas.microsoft.com/office/drawing/2014/main" id="{9F86CB8B-8AF6-4ECD-BCD4-279D7B3392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="" xmlns:a16="http://schemas.microsoft.com/office/drawing/2014/main" id="{995BA9B0-7E0B-44BA-A7F9-1D670D6CCF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="" xmlns:a16="http://schemas.microsoft.com/office/drawing/2014/main" id="{31110000-6E28-4BCB-A9F5-1F12D5A4EF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9412C-A682-4A3D-85BB-51F9AFBFCD2B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142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826684" y="1827213"/>
            <a:ext cx="4773083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802967" y="1827213"/>
            <a:ext cx="4775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8">
            <a:extLst>
              <a:ext uri="{FF2B5EF4-FFF2-40B4-BE49-F238E27FC236}">
                <a16:creationId xmlns="" xmlns:a16="http://schemas.microsoft.com/office/drawing/2014/main" id="{6107F17D-8D2A-4674-8155-243D819133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="" xmlns:a16="http://schemas.microsoft.com/office/drawing/2014/main" id="{A8FA8D07-14B5-4D96-AF59-C68E78A7EA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="" xmlns:a16="http://schemas.microsoft.com/office/drawing/2014/main" id="{5CCE49FC-5857-44B2-B0ED-7B710AA34A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19AA2-5974-4B8E-BA77-E9F925B4CF72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5677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826684" y="1827213"/>
            <a:ext cx="4773083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02967" y="1827213"/>
            <a:ext cx="47752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02967" y="3960813"/>
            <a:ext cx="47752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C481B831-63EC-4F15-AFA9-18EBD675B9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="" xmlns:a16="http://schemas.microsoft.com/office/drawing/2014/main" id="{96ADBBAD-5835-43B7-B393-1F625BED3D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="" xmlns:a16="http://schemas.microsoft.com/office/drawing/2014/main" id="{D2622B59-0B8D-4642-A39F-378930D078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5BDEC-9098-436E-805A-9291FCDA2003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9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>
            <a:extLst>
              <a:ext uri="{FF2B5EF4-FFF2-40B4-BE49-F238E27FC236}">
                <a16:creationId xmlns="" xmlns:a16="http://schemas.microsoft.com/office/drawing/2014/main" id="{4FC2C3D8-1DFE-4F22-A353-A5C69376F37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87484" y="6584950"/>
            <a:ext cx="184731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lang="en-GB" altLang="en-US" sz="1200" b="1" i="1" kern="1200">
              <a:solidFill>
                <a:prstClr val="black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9319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924051" y="985839"/>
            <a:ext cx="9652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9319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924051" y="3427413"/>
            <a:ext cx="9652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35BDFA7-BFC7-42D0-929E-F70BF579AA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55E9ADE-D847-42C0-B23C-15B62F4246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03200E4-74FE-45C1-8ED7-5199AAA4B0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9A01E-07DB-4352-8BCA-7ABF7DA533FC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3635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="" xmlns:a16="http://schemas.microsoft.com/office/drawing/2014/main" id="{090FEE9B-D09C-462D-9671-DF17DFDB1E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="" xmlns:a16="http://schemas.microsoft.com/office/drawing/2014/main" id="{A349C0E6-835E-4952-BCA1-18630CC41B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="" xmlns:a16="http://schemas.microsoft.com/office/drawing/2014/main" id="{0D76B2BA-21D6-408B-99AB-52A9106D42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04222-8736-4F2F-8B10-C998D8B3A096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3092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="" xmlns:a16="http://schemas.microsoft.com/office/drawing/2014/main" id="{3A7CDC57-D854-4DCF-8E4D-B0ABF6D946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="" xmlns:a16="http://schemas.microsoft.com/office/drawing/2014/main" id="{A552192E-05FF-416E-BA7B-876E4538F7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="" xmlns:a16="http://schemas.microsoft.com/office/drawing/2014/main" id="{0299007D-40C4-49DC-B27B-6CB1F6D7AE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7F114-9682-46AA-A972-E9A359AC2380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0505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6684" y="1827213"/>
            <a:ext cx="477308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2967" y="1827213"/>
            <a:ext cx="4775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="" xmlns:a16="http://schemas.microsoft.com/office/drawing/2014/main" id="{BE8D0969-E593-46FF-B1BE-CE497A3C3C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="" xmlns:a16="http://schemas.microsoft.com/office/drawing/2014/main" id="{EC62BB98-AEBA-41BC-B8F8-F63C1491D3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="" xmlns:a16="http://schemas.microsoft.com/office/drawing/2014/main" id="{A51D6984-DBD9-48FF-8123-D9F7A3E11C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A111E-EBB0-4703-9963-0BDB053806FF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8936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24A42EBC-5536-4C24-84F1-FB592F972E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="" xmlns:a16="http://schemas.microsoft.com/office/drawing/2014/main" id="{DD7CDC77-6EAE-4252-B3FC-074F55427D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4D893E1C-9DDD-4147-A8BD-8BF3D20CCE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086A9-201D-4E2C-AD04-A29674263273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5639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>
            <a:extLst>
              <a:ext uri="{FF2B5EF4-FFF2-40B4-BE49-F238E27FC236}">
                <a16:creationId xmlns="" xmlns:a16="http://schemas.microsoft.com/office/drawing/2014/main" id="{87E03B01-DA1C-456E-AA8A-6F0F9EF30D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="" xmlns:a16="http://schemas.microsoft.com/office/drawing/2014/main" id="{BA28AC23-FD7B-4368-9486-FA2596CEAE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="" xmlns:a16="http://schemas.microsoft.com/office/drawing/2014/main" id="{BABE497D-7923-4460-9735-FB6D7C6B41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DCAB7-65D6-4C11-B8FD-EBFD6D74D3E4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2822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="" xmlns:a16="http://schemas.microsoft.com/office/drawing/2014/main" id="{80E3FC1D-187E-48EE-BC46-3F2E3C13CC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3" name="Rectangle 9">
            <a:extLst>
              <a:ext uri="{FF2B5EF4-FFF2-40B4-BE49-F238E27FC236}">
                <a16:creationId xmlns="" xmlns:a16="http://schemas.microsoft.com/office/drawing/2014/main" id="{41C5F7A9-83F7-4153-9C83-F5A2BF7009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="" xmlns:a16="http://schemas.microsoft.com/office/drawing/2014/main" id="{546A56AD-2333-4D75-A9BD-4251CFCC57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B2E0A-9698-4F82-8771-C463596FCE64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644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="" xmlns:a16="http://schemas.microsoft.com/office/drawing/2014/main" id="{FA7F71F5-D1B3-4398-A37C-D4608CDC44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="" xmlns:a16="http://schemas.microsoft.com/office/drawing/2014/main" id="{A32EB4A1-5468-45C0-A73F-C38AA19D2D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="" xmlns:a16="http://schemas.microsoft.com/office/drawing/2014/main" id="{1A9539A7-BCCE-4C0A-BB06-E327791FAD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337370-0B5E-4C01-AE74-5C1FBEBD45BA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8468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="" xmlns:a16="http://schemas.microsoft.com/office/drawing/2014/main" id="{E6A32A11-716E-4271-A741-49DEE2C6FB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="" xmlns:a16="http://schemas.microsoft.com/office/drawing/2014/main" id="{E39F2646-79D2-497C-9A2B-82091C621E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="" xmlns:a16="http://schemas.microsoft.com/office/drawing/2014/main" id="{D8565A0B-9C89-4B15-B682-C27C4F44ED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2F8DE-DDBE-4591-A627-C6DED0A4D081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8806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="" xmlns:a16="http://schemas.microsoft.com/office/drawing/2014/main" id="{F8C09698-C038-4F9D-91FD-BFDC2DAEBB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="" xmlns:a16="http://schemas.microsoft.com/office/drawing/2014/main" id="{C939A6F9-427D-45C7-8AE8-04430A6BC9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="" xmlns:a16="http://schemas.microsoft.com/office/drawing/2014/main" id="{A6EB9DF7-4350-4FAF-A15B-7990D4B4BE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683052-5ACA-4796-A63A-21031F47B199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8062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1884" y="301625"/>
            <a:ext cx="2436283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6684" y="301625"/>
            <a:ext cx="7112000" cy="5640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="" xmlns:a16="http://schemas.microsoft.com/office/drawing/2014/main" id="{9F86CB8B-8AF6-4ECD-BCD4-279D7B3392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="" xmlns:a16="http://schemas.microsoft.com/office/drawing/2014/main" id="{995BA9B0-7E0B-44BA-A7F9-1D670D6CCF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="" xmlns:a16="http://schemas.microsoft.com/office/drawing/2014/main" id="{31110000-6E28-4BCB-A9F5-1F12D5A4EF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9412C-A682-4A3D-85BB-51F9AFBFCD2B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9765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826684" y="1827213"/>
            <a:ext cx="4773083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802967" y="1827213"/>
            <a:ext cx="4775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8">
            <a:extLst>
              <a:ext uri="{FF2B5EF4-FFF2-40B4-BE49-F238E27FC236}">
                <a16:creationId xmlns="" xmlns:a16="http://schemas.microsoft.com/office/drawing/2014/main" id="{6107F17D-8D2A-4674-8155-243D819133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="" xmlns:a16="http://schemas.microsoft.com/office/drawing/2014/main" id="{A8FA8D07-14B5-4D96-AF59-C68E78A7EA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="" xmlns:a16="http://schemas.microsoft.com/office/drawing/2014/main" id="{5CCE49FC-5857-44B2-B0ED-7B710AA34A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19AA2-5974-4B8E-BA77-E9F925B4CF72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7261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826684" y="1827213"/>
            <a:ext cx="4773083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02967" y="1827213"/>
            <a:ext cx="47752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02967" y="3960813"/>
            <a:ext cx="47752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C481B831-63EC-4F15-AFA9-18EBD675B9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="" xmlns:a16="http://schemas.microsoft.com/office/drawing/2014/main" id="{96ADBBAD-5835-43B7-B393-1F625BED3D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="" xmlns:a16="http://schemas.microsoft.com/office/drawing/2014/main" id="{D2622B59-0B8D-4642-A39F-378930D078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5BDEC-9098-436E-805A-9291FCDA2003}" type="slidenum">
              <a:rPr lang="en-GB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7128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225800"/>
            <a:ext cx="12192000" cy="3632200"/>
          </a:xfrm>
          <a:prstGeom prst="rect">
            <a:avLst/>
          </a:prstGeom>
          <a:gradFill flip="none" rotWithShape="1">
            <a:gsLst>
              <a:gs pos="44000">
                <a:srgbClr val="CBCBCB">
                  <a:alpha val="22000"/>
                </a:srgbClr>
              </a:gs>
              <a:gs pos="100000">
                <a:srgbClr val="5F5F5F">
                  <a:alpha val="1900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2400" kern="12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987990"/>
            <a:ext cx="10363200" cy="610820"/>
          </a:xfrm>
        </p:spPr>
        <p:txBody>
          <a:bodyPr/>
          <a:lstStyle>
            <a:lvl1pPr algn="ctr">
              <a:defRPr lang="en-US" sz="4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509360"/>
            <a:ext cx="8534400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2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267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1524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6020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5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1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3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79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3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1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47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9458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7047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59" indent="0">
              <a:buNone/>
              <a:defRPr sz="2667" b="1"/>
            </a:lvl2pPr>
            <a:lvl3pPr marL="1219119" indent="0">
              <a:buNone/>
              <a:defRPr sz="2400" b="1"/>
            </a:lvl3pPr>
            <a:lvl4pPr marL="1828678" indent="0">
              <a:buNone/>
              <a:defRPr sz="2133" b="1"/>
            </a:lvl4pPr>
            <a:lvl5pPr marL="2438238" indent="0">
              <a:buNone/>
              <a:defRPr sz="2133" b="1"/>
            </a:lvl5pPr>
            <a:lvl6pPr marL="3047797" indent="0">
              <a:buNone/>
              <a:defRPr sz="2133" b="1"/>
            </a:lvl6pPr>
            <a:lvl7pPr marL="3657357" indent="0">
              <a:buNone/>
              <a:defRPr sz="2133" b="1"/>
            </a:lvl7pPr>
            <a:lvl8pPr marL="4266915" indent="0">
              <a:buNone/>
              <a:defRPr sz="2133" b="1"/>
            </a:lvl8pPr>
            <a:lvl9pPr marL="4876475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59" indent="0">
              <a:buNone/>
              <a:defRPr sz="2667" b="1"/>
            </a:lvl2pPr>
            <a:lvl3pPr marL="1219119" indent="0">
              <a:buNone/>
              <a:defRPr sz="2400" b="1"/>
            </a:lvl3pPr>
            <a:lvl4pPr marL="1828678" indent="0">
              <a:buNone/>
              <a:defRPr sz="2133" b="1"/>
            </a:lvl4pPr>
            <a:lvl5pPr marL="2438238" indent="0">
              <a:buNone/>
              <a:defRPr sz="2133" b="1"/>
            </a:lvl5pPr>
            <a:lvl6pPr marL="3047797" indent="0">
              <a:buNone/>
              <a:defRPr sz="2133" b="1"/>
            </a:lvl6pPr>
            <a:lvl7pPr marL="3657357" indent="0">
              <a:buNone/>
              <a:defRPr sz="2133" b="1"/>
            </a:lvl7pPr>
            <a:lvl8pPr marL="4266915" indent="0">
              <a:buNone/>
              <a:defRPr sz="2133" b="1"/>
            </a:lvl8pPr>
            <a:lvl9pPr marL="4876475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3046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5961"/>
          </a:xfrm>
        </p:spPr>
        <p:txBody>
          <a:bodyPr>
            <a:normAutofit/>
          </a:bodyPr>
          <a:lstStyle>
            <a:lvl1pPr algn="l">
              <a:defRPr sz="373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061273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5961"/>
          </a:xfrm>
        </p:spPr>
        <p:txBody>
          <a:bodyPr>
            <a:normAutofit/>
          </a:bodyPr>
          <a:lstStyle>
            <a:lvl1pPr algn="l">
              <a:defRPr sz="3733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0" cy="508000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634849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9223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299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5961"/>
          </a:xfrm>
        </p:spPr>
        <p:txBody>
          <a:bodyPr>
            <a:normAutofit/>
          </a:bodyPr>
          <a:lstStyle>
            <a:lvl1pPr algn="l">
              <a:defRPr sz="3733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0" cy="508000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3385742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5961"/>
          </a:xfrm>
        </p:spPr>
        <p:txBody>
          <a:bodyPr>
            <a:normAutofit/>
          </a:bodyPr>
          <a:lstStyle>
            <a:lvl1pPr algn="l">
              <a:defRPr sz="3733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824695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5130800"/>
            <a:ext cx="12192000" cy="1727200"/>
          </a:xfrm>
          <a:prstGeom prst="rect">
            <a:avLst/>
          </a:prstGeom>
          <a:solidFill>
            <a:srgbClr val="B5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2400" kern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2465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59" indent="0">
              <a:buNone/>
              <a:defRPr sz="1600"/>
            </a:lvl2pPr>
            <a:lvl3pPr marL="1219119" indent="0">
              <a:buNone/>
              <a:defRPr sz="1333"/>
            </a:lvl3pPr>
            <a:lvl4pPr marL="1828678" indent="0">
              <a:buNone/>
              <a:defRPr sz="1200"/>
            </a:lvl4pPr>
            <a:lvl5pPr marL="2438238" indent="0">
              <a:buNone/>
              <a:defRPr sz="1200"/>
            </a:lvl5pPr>
            <a:lvl6pPr marL="3047797" indent="0">
              <a:buNone/>
              <a:defRPr sz="1200"/>
            </a:lvl6pPr>
            <a:lvl7pPr marL="3657357" indent="0">
              <a:buNone/>
              <a:defRPr sz="1200"/>
            </a:lvl7pPr>
            <a:lvl8pPr marL="4266915" indent="0">
              <a:buNone/>
              <a:defRPr sz="1200"/>
            </a:lvl8pPr>
            <a:lvl9pPr marL="4876475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2405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59" indent="0">
              <a:buNone/>
              <a:defRPr sz="3733"/>
            </a:lvl2pPr>
            <a:lvl3pPr marL="1219119" indent="0">
              <a:buNone/>
              <a:defRPr sz="3200"/>
            </a:lvl3pPr>
            <a:lvl4pPr marL="1828678" indent="0">
              <a:buNone/>
              <a:defRPr sz="2667"/>
            </a:lvl4pPr>
            <a:lvl5pPr marL="2438238" indent="0">
              <a:buNone/>
              <a:defRPr sz="2667"/>
            </a:lvl5pPr>
            <a:lvl6pPr marL="3047797" indent="0">
              <a:buNone/>
              <a:defRPr sz="2667"/>
            </a:lvl6pPr>
            <a:lvl7pPr marL="3657357" indent="0">
              <a:buNone/>
              <a:defRPr sz="2667"/>
            </a:lvl7pPr>
            <a:lvl8pPr marL="4266915" indent="0">
              <a:buNone/>
              <a:defRPr sz="2667"/>
            </a:lvl8pPr>
            <a:lvl9pPr marL="4876475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59" indent="0">
              <a:buNone/>
              <a:defRPr sz="1600"/>
            </a:lvl2pPr>
            <a:lvl3pPr marL="1219119" indent="0">
              <a:buNone/>
              <a:defRPr sz="1333"/>
            </a:lvl3pPr>
            <a:lvl4pPr marL="1828678" indent="0">
              <a:buNone/>
              <a:defRPr sz="1200"/>
            </a:lvl4pPr>
            <a:lvl5pPr marL="2438238" indent="0">
              <a:buNone/>
              <a:defRPr sz="1200"/>
            </a:lvl5pPr>
            <a:lvl6pPr marL="3047797" indent="0">
              <a:buNone/>
              <a:defRPr sz="1200"/>
            </a:lvl6pPr>
            <a:lvl7pPr marL="3657357" indent="0">
              <a:buNone/>
              <a:defRPr sz="1200"/>
            </a:lvl7pPr>
            <a:lvl8pPr marL="4266915" indent="0">
              <a:buNone/>
              <a:defRPr sz="1200"/>
            </a:lvl8pPr>
            <a:lvl9pPr marL="4876475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44515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9150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7647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mod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40312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17161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5961"/>
          </a:xfrm>
        </p:spPr>
        <p:txBody>
          <a:bodyPr>
            <a:normAutofit/>
          </a:bodyPr>
          <a:lstStyle>
            <a:lvl1pPr algn="l">
              <a:defRPr sz="373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0" cy="508000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0380759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3003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5961"/>
          </a:xfrm>
        </p:spPr>
        <p:txBody>
          <a:bodyPr>
            <a:normAutofit/>
          </a:bodyPr>
          <a:lstStyle>
            <a:lvl1pPr algn="l">
              <a:defRPr sz="3733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0" cy="508000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50144064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225800"/>
            <a:ext cx="12192000" cy="3632200"/>
          </a:xfrm>
          <a:prstGeom prst="rect">
            <a:avLst/>
          </a:prstGeom>
          <a:gradFill flip="none" rotWithShape="1">
            <a:gsLst>
              <a:gs pos="44000">
                <a:srgbClr val="CBCBCB">
                  <a:alpha val="22000"/>
                </a:srgbClr>
              </a:gs>
              <a:gs pos="100000">
                <a:srgbClr val="5F5F5F">
                  <a:alpha val="1900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2400" kern="12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987990"/>
            <a:ext cx="10363200" cy="610820"/>
          </a:xfrm>
        </p:spPr>
        <p:txBody>
          <a:bodyPr/>
          <a:lstStyle>
            <a:lvl1pPr algn="ctr">
              <a:defRPr lang="en-US" sz="4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509360"/>
            <a:ext cx="8534400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2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7055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9074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23500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5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1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3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79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3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1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47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53131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0924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59" indent="0">
              <a:buNone/>
              <a:defRPr sz="2667" b="1"/>
            </a:lvl2pPr>
            <a:lvl3pPr marL="1219119" indent="0">
              <a:buNone/>
              <a:defRPr sz="2400" b="1"/>
            </a:lvl3pPr>
            <a:lvl4pPr marL="1828678" indent="0">
              <a:buNone/>
              <a:defRPr sz="2133" b="1"/>
            </a:lvl4pPr>
            <a:lvl5pPr marL="2438238" indent="0">
              <a:buNone/>
              <a:defRPr sz="2133" b="1"/>
            </a:lvl5pPr>
            <a:lvl6pPr marL="3047797" indent="0">
              <a:buNone/>
              <a:defRPr sz="2133" b="1"/>
            </a:lvl6pPr>
            <a:lvl7pPr marL="3657357" indent="0">
              <a:buNone/>
              <a:defRPr sz="2133" b="1"/>
            </a:lvl7pPr>
            <a:lvl8pPr marL="4266915" indent="0">
              <a:buNone/>
              <a:defRPr sz="2133" b="1"/>
            </a:lvl8pPr>
            <a:lvl9pPr marL="4876475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59" indent="0">
              <a:buNone/>
              <a:defRPr sz="2667" b="1"/>
            </a:lvl2pPr>
            <a:lvl3pPr marL="1219119" indent="0">
              <a:buNone/>
              <a:defRPr sz="2400" b="1"/>
            </a:lvl3pPr>
            <a:lvl4pPr marL="1828678" indent="0">
              <a:buNone/>
              <a:defRPr sz="2133" b="1"/>
            </a:lvl4pPr>
            <a:lvl5pPr marL="2438238" indent="0">
              <a:buNone/>
              <a:defRPr sz="2133" b="1"/>
            </a:lvl5pPr>
            <a:lvl6pPr marL="3047797" indent="0">
              <a:buNone/>
              <a:defRPr sz="2133" b="1"/>
            </a:lvl6pPr>
            <a:lvl7pPr marL="3657357" indent="0">
              <a:buNone/>
              <a:defRPr sz="2133" b="1"/>
            </a:lvl7pPr>
            <a:lvl8pPr marL="4266915" indent="0">
              <a:buNone/>
              <a:defRPr sz="2133" b="1"/>
            </a:lvl8pPr>
            <a:lvl9pPr marL="4876475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84495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5961"/>
          </a:xfrm>
        </p:spPr>
        <p:txBody>
          <a:bodyPr>
            <a:normAutofit/>
          </a:bodyPr>
          <a:lstStyle>
            <a:lvl1pPr algn="l">
              <a:defRPr sz="373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56884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5961"/>
          </a:xfrm>
        </p:spPr>
        <p:txBody>
          <a:bodyPr>
            <a:normAutofit/>
          </a:bodyPr>
          <a:lstStyle>
            <a:lvl1pPr algn="l">
              <a:defRPr sz="3733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0" cy="508000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1960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1351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51767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5961"/>
          </a:xfrm>
        </p:spPr>
        <p:txBody>
          <a:bodyPr>
            <a:normAutofit/>
          </a:bodyPr>
          <a:lstStyle>
            <a:lvl1pPr algn="l">
              <a:defRPr sz="3733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0" cy="508000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8819556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5961"/>
          </a:xfrm>
        </p:spPr>
        <p:txBody>
          <a:bodyPr>
            <a:normAutofit/>
          </a:bodyPr>
          <a:lstStyle>
            <a:lvl1pPr algn="l">
              <a:defRPr sz="3733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50648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5130800"/>
            <a:ext cx="12192000" cy="1727200"/>
          </a:xfrm>
          <a:prstGeom prst="rect">
            <a:avLst/>
          </a:prstGeom>
          <a:solidFill>
            <a:srgbClr val="B5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2400" kern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76345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59" indent="0">
              <a:buNone/>
              <a:defRPr sz="1600"/>
            </a:lvl2pPr>
            <a:lvl3pPr marL="1219119" indent="0">
              <a:buNone/>
              <a:defRPr sz="1333"/>
            </a:lvl3pPr>
            <a:lvl4pPr marL="1828678" indent="0">
              <a:buNone/>
              <a:defRPr sz="1200"/>
            </a:lvl4pPr>
            <a:lvl5pPr marL="2438238" indent="0">
              <a:buNone/>
              <a:defRPr sz="1200"/>
            </a:lvl5pPr>
            <a:lvl6pPr marL="3047797" indent="0">
              <a:buNone/>
              <a:defRPr sz="1200"/>
            </a:lvl6pPr>
            <a:lvl7pPr marL="3657357" indent="0">
              <a:buNone/>
              <a:defRPr sz="1200"/>
            </a:lvl7pPr>
            <a:lvl8pPr marL="4266915" indent="0">
              <a:buNone/>
              <a:defRPr sz="1200"/>
            </a:lvl8pPr>
            <a:lvl9pPr marL="4876475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6952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59" indent="0">
              <a:buNone/>
              <a:defRPr sz="3733"/>
            </a:lvl2pPr>
            <a:lvl3pPr marL="1219119" indent="0">
              <a:buNone/>
              <a:defRPr sz="3200"/>
            </a:lvl3pPr>
            <a:lvl4pPr marL="1828678" indent="0">
              <a:buNone/>
              <a:defRPr sz="2667"/>
            </a:lvl4pPr>
            <a:lvl5pPr marL="2438238" indent="0">
              <a:buNone/>
              <a:defRPr sz="2667"/>
            </a:lvl5pPr>
            <a:lvl6pPr marL="3047797" indent="0">
              <a:buNone/>
              <a:defRPr sz="2667"/>
            </a:lvl6pPr>
            <a:lvl7pPr marL="3657357" indent="0">
              <a:buNone/>
              <a:defRPr sz="2667"/>
            </a:lvl7pPr>
            <a:lvl8pPr marL="4266915" indent="0">
              <a:buNone/>
              <a:defRPr sz="2667"/>
            </a:lvl8pPr>
            <a:lvl9pPr marL="4876475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59" indent="0">
              <a:buNone/>
              <a:defRPr sz="1600"/>
            </a:lvl2pPr>
            <a:lvl3pPr marL="1219119" indent="0">
              <a:buNone/>
              <a:defRPr sz="1333"/>
            </a:lvl3pPr>
            <a:lvl4pPr marL="1828678" indent="0">
              <a:buNone/>
              <a:defRPr sz="1200"/>
            </a:lvl4pPr>
            <a:lvl5pPr marL="2438238" indent="0">
              <a:buNone/>
              <a:defRPr sz="1200"/>
            </a:lvl5pPr>
            <a:lvl6pPr marL="3047797" indent="0">
              <a:buNone/>
              <a:defRPr sz="1200"/>
            </a:lvl6pPr>
            <a:lvl7pPr marL="3657357" indent="0">
              <a:buNone/>
              <a:defRPr sz="1200"/>
            </a:lvl7pPr>
            <a:lvl8pPr marL="4266915" indent="0">
              <a:buNone/>
              <a:defRPr sz="1200"/>
            </a:lvl8pPr>
            <a:lvl9pPr marL="4876475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8452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55559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46335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mod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17341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60104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5961"/>
          </a:xfrm>
        </p:spPr>
        <p:txBody>
          <a:bodyPr>
            <a:normAutofit/>
          </a:bodyPr>
          <a:lstStyle>
            <a:lvl1pPr algn="l">
              <a:defRPr sz="373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0" cy="508000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128941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35489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5961"/>
          </a:xfrm>
        </p:spPr>
        <p:txBody>
          <a:bodyPr>
            <a:normAutofit/>
          </a:bodyPr>
          <a:lstStyle>
            <a:lvl1pPr algn="l">
              <a:defRPr sz="3733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0" cy="508000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8408169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225800"/>
            <a:ext cx="12192000" cy="3632200"/>
          </a:xfrm>
          <a:prstGeom prst="rect">
            <a:avLst/>
          </a:prstGeom>
          <a:gradFill flip="none" rotWithShape="1">
            <a:gsLst>
              <a:gs pos="44000">
                <a:srgbClr val="CBCBCB">
                  <a:alpha val="22000"/>
                </a:srgbClr>
              </a:gs>
              <a:gs pos="100000">
                <a:srgbClr val="5F5F5F">
                  <a:alpha val="1900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2400" kern="12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987990"/>
            <a:ext cx="10363200" cy="610820"/>
          </a:xfrm>
        </p:spPr>
        <p:txBody>
          <a:bodyPr/>
          <a:lstStyle>
            <a:lvl1pPr algn="ctr">
              <a:defRPr lang="en-US" sz="4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509360"/>
            <a:ext cx="8534400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2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93374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58274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31680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5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1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3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79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3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1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47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9478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3645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59" indent="0">
              <a:buNone/>
              <a:defRPr sz="2667" b="1"/>
            </a:lvl2pPr>
            <a:lvl3pPr marL="1219119" indent="0">
              <a:buNone/>
              <a:defRPr sz="2400" b="1"/>
            </a:lvl3pPr>
            <a:lvl4pPr marL="1828678" indent="0">
              <a:buNone/>
              <a:defRPr sz="2133" b="1"/>
            </a:lvl4pPr>
            <a:lvl5pPr marL="2438238" indent="0">
              <a:buNone/>
              <a:defRPr sz="2133" b="1"/>
            </a:lvl5pPr>
            <a:lvl6pPr marL="3047797" indent="0">
              <a:buNone/>
              <a:defRPr sz="2133" b="1"/>
            </a:lvl6pPr>
            <a:lvl7pPr marL="3657357" indent="0">
              <a:buNone/>
              <a:defRPr sz="2133" b="1"/>
            </a:lvl7pPr>
            <a:lvl8pPr marL="4266915" indent="0">
              <a:buNone/>
              <a:defRPr sz="2133" b="1"/>
            </a:lvl8pPr>
            <a:lvl9pPr marL="4876475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59" indent="0">
              <a:buNone/>
              <a:defRPr sz="2667" b="1"/>
            </a:lvl2pPr>
            <a:lvl3pPr marL="1219119" indent="0">
              <a:buNone/>
              <a:defRPr sz="2400" b="1"/>
            </a:lvl3pPr>
            <a:lvl4pPr marL="1828678" indent="0">
              <a:buNone/>
              <a:defRPr sz="2133" b="1"/>
            </a:lvl4pPr>
            <a:lvl5pPr marL="2438238" indent="0">
              <a:buNone/>
              <a:defRPr sz="2133" b="1"/>
            </a:lvl5pPr>
            <a:lvl6pPr marL="3047797" indent="0">
              <a:buNone/>
              <a:defRPr sz="2133" b="1"/>
            </a:lvl6pPr>
            <a:lvl7pPr marL="3657357" indent="0">
              <a:buNone/>
              <a:defRPr sz="2133" b="1"/>
            </a:lvl7pPr>
            <a:lvl8pPr marL="4266915" indent="0">
              <a:buNone/>
              <a:defRPr sz="2133" b="1"/>
            </a:lvl8pPr>
            <a:lvl9pPr marL="4876475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39869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5961"/>
          </a:xfrm>
        </p:spPr>
        <p:txBody>
          <a:bodyPr>
            <a:normAutofit/>
          </a:bodyPr>
          <a:lstStyle>
            <a:lvl1pPr algn="l">
              <a:defRPr sz="373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299168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5961"/>
          </a:xfrm>
        </p:spPr>
        <p:txBody>
          <a:bodyPr>
            <a:normAutofit/>
          </a:bodyPr>
          <a:lstStyle>
            <a:lvl1pPr algn="l">
              <a:defRPr sz="3733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0" cy="508000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06456590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57393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88207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5961"/>
          </a:xfrm>
        </p:spPr>
        <p:txBody>
          <a:bodyPr>
            <a:normAutofit/>
          </a:bodyPr>
          <a:lstStyle>
            <a:lvl1pPr algn="l">
              <a:defRPr sz="3733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0" cy="508000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21662854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5961"/>
          </a:xfrm>
        </p:spPr>
        <p:txBody>
          <a:bodyPr>
            <a:normAutofit/>
          </a:bodyPr>
          <a:lstStyle>
            <a:lvl1pPr algn="l">
              <a:defRPr sz="3733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684944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5130800"/>
            <a:ext cx="12192000" cy="1727200"/>
          </a:xfrm>
          <a:prstGeom prst="rect">
            <a:avLst/>
          </a:prstGeom>
          <a:solidFill>
            <a:srgbClr val="B5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2400" kern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22429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59" indent="0">
              <a:buNone/>
              <a:defRPr sz="1600"/>
            </a:lvl2pPr>
            <a:lvl3pPr marL="1219119" indent="0">
              <a:buNone/>
              <a:defRPr sz="1333"/>
            </a:lvl3pPr>
            <a:lvl4pPr marL="1828678" indent="0">
              <a:buNone/>
              <a:defRPr sz="1200"/>
            </a:lvl4pPr>
            <a:lvl5pPr marL="2438238" indent="0">
              <a:buNone/>
              <a:defRPr sz="1200"/>
            </a:lvl5pPr>
            <a:lvl6pPr marL="3047797" indent="0">
              <a:buNone/>
              <a:defRPr sz="1200"/>
            </a:lvl6pPr>
            <a:lvl7pPr marL="3657357" indent="0">
              <a:buNone/>
              <a:defRPr sz="1200"/>
            </a:lvl7pPr>
            <a:lvl8pPr marL="4266915" indent="0">
              <a:buNone/>
              <a:defRPr sz="1200"/>
            </a:lvl8pPr>
            <a:lvl9pPr marL="4876475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48223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59" indent="0">
              <a:buNone/>
              <a:defRPr sz="3733"/>
            </a:lvl2pPr>
            <a:lvl3pPr marL="1219119" indent="0">
              <a:buNone/>
              <a:defRPr sz="3200"/>
            </a:lvl3pPr>
            <a:lvl4pPr marL="1828678" indent="0">
              <a:buNone/>
              <a:defRPr sz="2667"/>
            </a:lvl4pPr>
            <a:lvl5pPr marL="2438238" indent="0">
              <a:buNone/>
              <a:defRPr sz="2667"/>
            </a:lvl5pPr>
            <a:lvl6pPr marL="3047797" indent="0">
              <a:buNone/>
              <a:defRPr sz="2667"/>
            </a:lvl6pPr>
            <a:lvl7pPr marL="3657357" indent="0">
              <a:buNone/>
              <a:defRPr sz="2667"/>
            </a:lvl7pPr>
            <a:lvl8pPr marL="4266915" indent="0">
              <a:buNone/>
              <a:defRPr sz="2667"/>
            </a:lvl8pPr>
            <a:lvl9pPr marL="4876475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59" indent="0">
              <a:buNone/>
              <a:defRPr sz="1600"/>
            </a:lvl2pPr>
            <a:lvl3pPr marL="1219119" indent="0">
              <a:buNone/>
              <a:defRPr sz="1333"/>
            </a:lvl3pPr>
            <a:lvl4pPr marL="1828678" indent="0">
              <a:buNone/>
              <a:defRPr sz="1200"/>
            </a:lvl4pPr>
            <a:lvl5pPr marL="2438238" indent="0">
              <a:buNone/>
              <a:defRPr sz="1200"/>
            </a:lvl5pPr>
            <a:lvl6pPr marL="3047797" indent="0">
              <a:buNone/>
              <a:defRPr sz="1200"/>
            </a:lvl6pPr>
            <a:lvl7pPr marL="3657357" indent="0">
              <a:buNone/>
              <a:defRPr sz="1200"/>
            </a:lvl7pPr>
            <a:lvl8pPr marL="4266915" indent="0">
              <a:buNone/>
              <a:defRPr sz="1200"/>
            </a:lvl8pPr>
            <a:lvl9pPr marL="4876475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71821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47835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28573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mod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51609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62015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5961"/>
          </a:xfrm>
        </p:spPr>
        <p:txBody>
          <a:bodyPr>
            <a:normAutofit/>
          </a:bodyPr>
          <a:lstStyle>
            <a:lvl1pPr algn="l">
              <a:defRPr sz="373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0" cy="508000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89045780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4915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6/30/2025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5961"/>
          </a:xfrm>
        </p:spPr>
        <p:txBody>
          <a:bodyPr>
            <a:normAutofit/>
          </a:bodyPr>
          <a:lstStyle>
            <a:lvl1pPr algn="l">
              <a:defRPr sz="3733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90600"/>
            <a:ext cx="10972800" cy="508000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3314787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3">
                    <a:lumMod val="7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64341511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835143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xmlns="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3">
                    <a:lumMod val="7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B67E0328-9919-4AA5-B345-D27443B0F5D3}"/>
              </a:ext>
            </a:extLst>
          </p:cNvPr>
          <p:cNvSpPr/>
          <p:nvPr userDrawn="1"/>
        </p:nvSpPr>
        <p:spPr>
          <a:xfrm>
            <a:off x="1544417" y="1816072"/>
            <a:ext cx="2627534" cy="196215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ko-KR" altLang="en-US" sz="1800" kern="1200">
              <a:solidFill>
                <a:prstClr val="white"/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498DB0C8-2C48-43B8-8A2B-D023690A459E}"/>
              </a:ext>
            </a:extLst>
          </p:cNvPr>
          <p:cNvSpPr/>
          <p:nvPr userDrawn="1"/>
        </p:nvSpPr>
        <p:spPr>
          <a:xfrm>
            <a:off x="5197607" y="1816072"/>
            <a:ext cx="2627534" cy="1962150"/>
          </a:xfrm>
          <a:prstGeom prst="rect">
            <a:avLst/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ko-KR" altLang="en-US" sz="1800" kern="1200">
              <a:solidFill>
                <a:prstClr val="white"/>
              </a:solidFill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A82F0998-0191-4AA1-BD74-CC67C4ECD3F2}"/>
              </a:ext>
            </a:extLst>
          </p:cNvPr>
          <p:cNvSpPr/>
          <p:nvPr userDrawn="1"/>
        </p:nvSpPr>
        <p:spPr>
          <a:xfrm>
            <a:off x="8850797" y="1816072"/>
            <a:ext cx="2627534" cy="1962150"/>
          </a:xfrm>
          <a:prstGeom prst="rect">
            <a:avLst/>
          </a:prstGeom>
          <a:noFill/>
          <a:ln w="3810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ko-KR" altLang="en-US" sz="1800" kern="1200">
              <a:solidFill>
                <a:prstClr val="white"/>
              </a:solidFill>
            </a:endParaRPr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xmlns="" id="{07629ABE-2596-48D1-A7D6-BD92DDC92FF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90912" y="1943644"/>
            <a:ext cx="1707010" cy="1707008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그림 개체 틀 2">
            <a:extLst>
              <a:ext uri="{FF2B5EF4-FFF2-40B4-BE49-F238E27FC236}">
                <a16:creationId xmlns:a16="http://schemas.microsoft.com/office/drawing/2014/main" xmlns="" id="{7BE804E2-1E79-4617-AD0C-DB0A5DDDBF5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44102" y="1943644"/>
            <a:ext cx="1707010" cy="1707008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xmlns="" id="{E947BF4F-120D-4F3B-BAE0-307CA57729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997292" y="1943644"/>
            <a:ext cx="1707010" cy="1707008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39DA801E-D0AA-4624-AA3C-65562798CCC5}"/>
              </a:ext>
            </a:extLst>
          </p:cNvPr>
          <p:cNvSpPr/>
          <p:nvPr userDrawn="1"/>
        </p:nvSpPr>
        <p:spPr>
          <a:xfrm>
            <a:off x="1544417" y="4159030"/>
            <a:ext cx="2627534" cy="1962150"/>
          </a:xfrm>
          <a:prstGeom prst="rect">
            <a:avLst/>
          </a:prstGeom>
          <a:noFill/>
          <a:ln w="381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ko-KR" altLang="en-US" sz="1800" kern="1200">
              <a:solidFill>
                <a:prstClr val="white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EE8FDBBF-0181-4065-ADD7-596A70ED15E7}"/>
              </a:ext>
            </a:extLst>
          </p:cNvPr>
          <p:cNvSpPr/>
          <p:nvPr userDrawn="1"/>
        </p:nvSpPr>
        <p:spPr>
          <a:xfrm>
            <a:off x="5197607" y="4159030"/>
            <a:ext cx="2627534" cy="1962150"/>
          </a:xfrm>
          <a:prstGeom prst="rect">
            <a:avLst/>
          </a:prstGeom>
          <a:noFill/>
          <a:ln w="3810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ko-KR" altLang="en-US" sz="1800" kern="1200">
              <a:solidFill>
                <a:prstClr val="white"/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A11A4459-21FA-4E2C-AB09-A6E10F9BAE3B}"/>
              </a:ext>
            </a:extLst>
          </p:cNvPr>
          <p:cNvSpPr/>
          <p:nvPr userDrawn="1"/>
        </p:nvSpPr>
        <p:spPr>
          <a:xfrm>
            <a:off x="8850797" y="4159030"/>
            <a:ext cx="2627534" cy="1962150"/>
          </a:xfrm>
          <a:prstGeom prst="rect">
            <a:avLst/>
          </a:prstGeom>
          <a:noFill/>
          <a:ln w="3810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ko-KR" altLang="en-US" sz="1800" kern="1200">
              <a:solidFill>
                <a:prstClr val="white"/>
              </a:solidFill>
            </a:endParaRPr>
          </a:p>
        </p:txBody>
      </p:sp>
      <p:sp>
        <p:nvSpPr>
          <p:cNvPr id="13" name="그림 개체 틀 2">
            <a:extLst>
              <a:ext uri="{FF2B5EF4-FFF2-40B4-BE49-F238E27FC236}">
                <a16:creationId xmlns:a16="http://schemas.microsoft.com/office/drawing/2014/main" xmlns="" id="{824B42AE-110B-46E6-B255-2A380981FD6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0912" y="4286602"/>
            <a:ext cx="1707010" cy="1707008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xmlns="" id="{5B75D05D-FB0D-4FB0-BE9C-F5CD22E432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44102" y="4286602"/>
            <a:ext cx="1707010" cy="1707008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xmlns="" id="{BD76F4C8-E444-4F51-BA1A-BFEADCC3669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97292" y="4286602"/>
            <a:ext cx="1707010" cy="1707008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126835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타원 1">
            <a:extLst>
              <a:ext uri="{FF2B5EF4-FFF2-40B4-BE49-F238E27FC236}">
                <a16:creationId xmlns:a16="http://schemas.microsoft.com/office/drawing/2014/main" xmlns="" id="{728E09DA-7582-43D5-8FE5-16F6E45B9AEE}"/>
              </a:ext>
            </a:extLst>
          </p:cNvPr>
          <p:cNvSpPr/>
          <p:nvPr userDrawn="1"/>
        </p:nvSpPr>
        <p:spPr>
          <a:xfrm>
            <a:off x="8658318" y="966364"/>
            <a:ext cx="2627534" cy="262800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ko-KR" altLang="en-US" sz="1800" kern="1200">
              <a:solidFill>
                <a:prstClr val="white"/>
              </a:solidFill>
            </a:endParaRP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E74D7C61-8DAE-43B3-828D-8EBCFECF758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367165" y="1103928"/>
            <a:ext cx="2628000" cy="262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xmlns="" id="{3A74FD28-79BD-4707-8D4E-19091726CAC2}"/>
              </a:ext>
            </a:extLst>
          </p:cNvPr>
          <p:cNvSpPr/>
          <p:nvPr userDrawn="1"/>
        </p:nvSpPr>
        <p:spPr>
          <a:xfrm>
            <a:off x="6257409" y="3345796"/>
            <a:ext cx="2902614" cy="2903128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ko-KR" altLang="en-US" sz="1800" kern="1200">
              <a:solidFill>
                <a:prstClr val="white"/>
              </a:solidFill>
            </a:endParaRPr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xmlns="" id="{B3E80315-C694-40E6-985F-E608ECE88B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65742" y="3250976"/>
            <a:ext cx="2903128" cy="2903128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90843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135151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5">
            <a:extLst>
              <a:ext uri="{FF2B5EF4-FFF2-40B4-BE49-F238E27FC236}">
                <a16:creationId xmlns:a16="http://schemas.microsoft.com/office/drawing/2014/main" xmlns="" id="{97B5B012-5088-4057-BFDA-B56D0EFB7C71}"/>
              </a:ext>
            </a:extLst>
          </p:cNvPr>
          <p:cNvSpPr/>
          <p:nvPr userDrawn="1"/>
        </p:nvSpPr>
        <p:spPr>
          <a:xfrm>
            <a:off x="3727633" y="4595302"/>
            <a:ext cx="4218052" cy="4272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ko-KR" altLang="en-US" sz="2700" kern="1200" dirty="0">
              <a:solidFill>
                <a:prstClr val="white"/>
              </a:solidFill>
            </a:endParaRP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xmlns="" id="{705ED100-9A79-4997-BDFA-8362CEE05BA8}"/>
              </a:ext>
            </a:extLst>
          </p:cNvPr>
          <p:cNvSpPr/>
          <p:nvPr userDrawn="1"/>
        </p:nvSpPr>
        <p:spPr>
          <a:xfrm>
            <a:off x="1" y="2060849"/>
            <a:ext cx="4190267" cy="1728515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Tx/>
              <a:buFontTx/>
              <a:buNone/>
            </a:pPr>
            <a:endParaRPr lang="ko-KR" altLang="en-US" sz="1800" kern="1200">
              <a:solidFill>
                <a:prstClr val="white"/>
              </a:solidFill>
            </a:endParaRPr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xmlns="" id="{FDBBD408-FB29-43A7-A202-10C1284689A4}"/>
              </a:ext>
            </a:extLst>
          </p:cNvPr>
          <p:cNvSpPr/>
          <p:nvPr userDrawn="1"/>
        </p:nvSpPr>
        <p:spPr>
          <a:xfrm>
            <a:off x="7769438" y="3066054"/>
            <a:ext cx="4422562" cy="17280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Tx/>
              <a:buFontTx/>
              <a:buNone/>
            </a:pPr>
            <a:endParaRPr lang="ko-KR" altLang="en-US" sz="1800" kern="1200">
              <a:solidFill>
                <a:prstClr val="white"/>
              </a:solidFill>
            </a:endParaRPr>
          </a:p>
        </p:txBody>
      </p:sp>
      <p:grpSp>
        <p:nvGrpSpPr>
          <p:cNvPr id="5" name="Graphic 14">
            <a:extLst>
              <a:ext uri="{FF2B5EF4-FFF2-40B4-BE49-F238E27FC236}">
                <a16:creationId xmlns:a16="http://schemas.microsoft.com/office/drawing/2014/main" xmlns="" id="{DA54A23B-F3F9-4A05-BF9E-0D55C07F9CE1}"/>
              </a:ext>
            </a:extLst>
          </p:cNvPr>
          <p:cNvGrpSpPr/>
          <p:nvPr userDrawn="1"/>
        </p:nvGrpSpPr>
        <p:grpSpPr>
          <a:xfrm>
            <a:off x="3905275" y="1772818"/>
            <a:ext cx="3867113" cy="3041550"/>
            <a:chOff x="2444748" y="555044"/>
            <a:chExt cx="7282046" cy="5727455"/>
          </a:xfrm>
        </p:grpSpPr>
        <p:sp>
          <p:nvSpPr>
            <p:cNvPr id="6" name="Freeform: Shape 2">
              <a:extLst>
                <a:ext uri="{FF2B5EF4-FFF2-40B4-BE49-F238E27FC236}">
                  <a16:creationId xmlns:a16="http://schemas.microsoft.com/office/drawing/2014/main" xmlns="" id="{8E18F695-0ED6-4175-A549-77B7CC890A66}"/>
                </a:ext>
              </a:extLst>
            </p:cNvPr>
            <p:cNvSpPr/>
            <p:nvPr/>
          </p:nvSpPr>
          <p:spPr>
            <a:xfrm>
              <a:off x="4964692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ea typeface="Arial Unicode MS"/>
                <a:cs typeface="+mn-cs"/>
              </a:endParaRPr>
            </a:p>
          </p:txBody>
        </p:sp>
        <p:sp>
          <p:nvSpPr>
            <p:cNvPr id="7" name="Freeform: Shape 3">
              <a:extLst>
                <a:ext uri="{FF2B5EF4-FFF2-40B4-BE49-F238E27FC236}">
                  <a16:creationId xmlns:a16="http://schemas.microsoft.com/office/drawing/2014/main" xmlns="" id="{8AFD1071-D8E2-4E93-B96A-EA90009FB8E7}"/>
                </a:ext>
              </a:extLst>
            </p:cNvPr>
            <p:cNvSpPr/>
            <p:nvPr/>
          </p:nvSpPr>
          <p:spPr>
            <a:xfrm>
              <a:off x="2444748" y="555044"/>
              <a:ext cx="7282046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en-US" sz="1800" kern="1200" dirty="0">
                <a:solidFill>
                  <a:prstClr val="black"/>
                </a:solidFill>
                <a:ea typeface="Arial Unicode MS"/>
                <a:cs typeface="+mn-cs"/>
              </a:endParaRPr>
            </a:p>
          </p:txBody>
        </p:sp>
        <p:sp>
          <p:nvSpPr>
            <p:cNvPr id="8" name="Freeform: Shape 4">
              <a:extLst>
                <a:ext uri="{FF2B5EF4-FFF2-40B4-BE49-F238E27FC236}">
                  <a16:creationId xmlns:a16="http://schemas.microsoft.com/office/drawing/2014/main" xmlns="" id="{6F99B297-FE3C-455A-AB5B-AF72DD17E811}"/>
                </a:ext>
              </a:extLst>
            </p:cNvPr>
            <p:cNvSpPr/>
            <p:nvPr/>
          </p:nvSpPr>
          <p:spPr>
            <a:xfrm>
              <a:off x="8706598" y="5435656"/>
              <a:ext cx="490924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ea typeface="Arial Unicode MS"/>
                <a:cs typeface="+mn-cs"/>
              </a:endParaRPr>
            </a:p>
          </p:txBody>
        </p:sp>
        <p:sp>
          <p:nvSpPr>
            <p:cNvPr id="9" name="Freeform: Shape 5">
              <a:extLst>
                <a:ext uri="{FF2B5EF4-FFF2-40B4-BE49-F238E27FC236}">
                  <a16:creationId xmlns:a16="http://schemas.microsoft.com/office/drawing/2014/main" xmlns="" id="{B1B806E9-4115-46A7-9DEB-BCA56ABFAE35}"/>
                </a:ext>
              </a:extLst>
            </p:cNvPr>
            <p:cNvSpPr/>
            <p:nvPr/>
          </p:nvSpPr>
          <p:spPr>
            <a:xfrm>
              <a:off x="2481568" y="595956"/>
              <a:ext cx="7200227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en-US" sz="1800" kern="1200" dirty="0">
                <a:solidFill>
                  <a:prstClr val="black"/>
                </a:solidFill>
                <a:ea typeface="Arial Unicode MS"/>
                <a:cs typeface="+mn-cs"/>
              </a:endParaRPr>
            </a:p>
          </p:txBody>
        </p:sp>
        <p:sp>
          <p:nvSpPr>
            <p:cNvPr id="10" name="Freeform: Shape 6">
              <a:extLst>
                <a:ext uri="{FF2B5EF4-FFF2-40B4-BE49-F238E27FC236}">
                  <a16:creationId xmlns:a16="http://schemas.microsoft.com/office/drawing/2014/main" xmlns="" id="{4FF48343-44D5-4F80-A2D1-6FFD733B0B7E}"/>
                </a:ext>
              </a:extLst>
            </p:cNvPr>
            <p:cNvSpPr/>
            <p:nvPr/>
          </p:nvSpPr>
          <p:spPr>
            <a:xfrm>
              <a:off x="4968920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en-US" sz="1800" kern="1200" dirty="0">
                <a:solidFill>
                  <a:prstClr val="black"/>
                </a:solidFill>
                <a:ea typeface="Arial Unicode MS"/>
                <a:cs typeface="+mn-cs"/>
              </a:endParaRPr>
            </a:p>
          </p:txBody>
        </p:sp>
        <p:sp>
          <p:nvSpPr>
            <p:cNvPr id="11" name="Freeform: Shape 7">
              <a:extLst>
                <a:ext uri="{FF2B5EF4-FFF2-40B4-BE49-F238E27FC236}">
                  <a16:creationId xmlns:a16="http://schemas.microsoft.com/office/drawing/2014/main" xmlns="" id="{87921273-B43D-4085-8FF6-F7444AE7C480}"/>
                </a:ext>
              </a:extLst>
            </p:cNvPr>
            <p:cNvSpPr/>
            <p:nvPr/>
          </p:nvSpPr>
          <p:spPr>
            <a:xfrm>
              <a:off x="2481568" y="4903820"/>
              <a:ext cx="7200227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ea typeface="Arial Unicode MS"/>
                <a:cs typeface="+mn-cs"/>
              </a:endParaRPr>
            </a:p>
          </p:txBody>
        </p:sp>
        <p:sp>
          <p:nvSpPr>
            <p:cNvPr id="12" name="Freeform: Shape 8">
              <a:extLst>
                <a:ext uri="{FF2B5EF4-FFF2-40B4-BE49-F238E27FC236}">
                  <a16:creationId xmlns:a16="http://schemas.microsoft.com/office/drawing/2014/main" xmlns="" id="{148FFA99-BA9E-478B-9980-603EA4B5B0E5}"/>
                </a:ext>
              </a:extLst>
            </p:cNvPr>
            <p:cNvSpPr/>
            <p:nvPr/>
          </p:nvSpPr>
          <p:spPr>
            <a:xfrm>
              <a:off x="2747714" y="910966"/>
              <a:ext cx="6676114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ea typeface="Arial Unicode MS"/>
                <a:cs typeface="+mn-cs"/>
              </a:endParaRPr>
            </a:p>
          </p:txBody>
        </p:sp>
        <p:sp>
          <p:nvSpPr>
            <p:cNvPr id="13" name="Freeform: Shape 9">
              <a:extLst>
                <a:ext uri="{FF2B5EF4-FFF2-40B4-BE49-F238E27FC236}">
                  <a16:creationId xmlns:a16="http://schemas.microsoft.com/office/drawing/2014/main" xmlns="" id="{50447D60-E4C1-4CEC-AA75-C3D5C0867FF4}"/>
                </a:ext>
              </a:extLst>
            </p:cNvPr>
            <p:cNvSpPr/>
            <p:nvPr/>
          </p:nvSpPr>
          <p:spPr>
            <a:xfrm>
              <a:off x="5654591" y="939517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en-US" sz="1800" kern="1200" dirty="0">
                <a:solidFill>
                  <a:prstClr val="black"/>
                </a:solidFill>
                <a:ea typeface="Arial Unicode MS"/>
                <a:cs typeface="+mn-cs"/>
              </a:endParaRPr>
            </a:p>
          </p:txBody>
        </p:sp>
      </p:grpSp>
      <p:sp>
        <p:nvSpPr>
          <p:cNvPr id="14" name="그림 개체 틀 2">
            <a:extLst>
              <a:ext uri="{FF2B5EF4-FFF2-40B4-BE49-F238E27FC236}">
                <a16:creationId xmlns:a16="http://schemas.microsoft.com/office/drawing/2014/main" xmlns="" id="{EB8551F6-C920-47F1-9EAB-3FD8221760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42267" y="1895234"/>
            <a:ext cx="3588785" cy="20998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xmlns="" id="{B9B15A05-CA07-417F-9666-5228808E3689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963135" y="3091028"/>
            <a:ext cx="1045514" cy="1657563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xmlns="" id="{5E2C7528-1052-4DD6-934E-F055F8A0BC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3">
                    <a:lumMod val="7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7" name="Oval 50">
            <a:extLst>
              <a:ext uri="{FF2B5EF4-FFF2-40B4-BE49-F238E27FC236}">
                <a16:creationId xmlns:a16="http://schemas.microsoft.com/office/drawing/2014/main" xmlns="" id="{43E79C13-A1FB-4CC4-B0E2-5713545028BF}"/>
              </a:ext>
            </a:extLst>
          </p:cNvPr>
          <p:cNvSpPr/>
          <p:nvPr userDrawn="1"/>
        </p:nvSpPr>
        <p:spPr>
          <a:xfrm>
            <a:off x="5322516" y="4766617"/>
            <a:ext cx="4218052" cy="4272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ko-KR" altLang="en-US" sz="2700" kern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56471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239941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xmlns="" id="{2378E49D-65AE-4D04-8461-65932C231A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353072" y="2"/>
            <a:ext cx="5472876" cy="6857999"/>
          </a:xfrm>
          <a:custGeom>
            <a:avLst/>
            <a:gdLst>
              <a:gd name="connsiteX0" fmla="*/ 1236560 w 5472876"/>
              <a:gd name="connsiteY0" fmla="*/ 0 h 6857999"/>
              <a:gd name="connsiteX1" fmla="*/ 5472876 w 5472876"/>
              <a:gd name="connsiteY1" fmla="*/ 0 h 6857999"/>
              <a:gd name="connsiteX2" fmla="*/ 4236316 w 5472876"/>
              <a:gd name="connsiteY2" fmla="*/ 6857999 h 6857999"/>
              <a:gd name="connsiteX3" fmla="*/ 0 w 5472876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2876" h="6857999">
                <a:moveTo>
                  <a:pt x="1236560" y="0"/>
                </a:moveTo>
                <a:lnTo>
                  <a:pt x="5472876" y="0"/>
                </a:lnTo>
                <a:lnTo>
                  <a:pt x="4236316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315007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417253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C371CC08-7ED8-444C-AD50-E4F0B0AEC74E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518837" y="1259959"/>
            <a:ext cx="7673163" cy="4338083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550474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916992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B2223866-8657-4507-B95A-AA93AAD075BE}"/>
              </a:ext>
            </a:extLst>
          </p:cNvPr>
          <p:cNvSpPr/>
          <p:nvPr userDrawn="1"/>
        </p:nvSpPr>
        <p:spPr>
          <a:xfrm>
            <a:off x="502468" y="884977"/>
            <a:ext cx="11187065" cy="5088046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ko-KR" altLang="en-US" sz="1800" kern="1200">
              <a:solidFill>
                <a:prstClr val="white"/>
              </a:solidFill>
            </a:endParaRPr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xmlns="" id="{7FF7A32B-7592-4FB4-B321-813DB4998A7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791108" y="1155269"/>
            <a:ext cx="3188298" cy="45474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288641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842298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50">
            <a:extLst>
              <a:ext uri="{FF2B5EF4-FFF2-40B4-BE49-F238E27FC236}">
                <a16:creationId xmlns:a16="http://schemas.microsoft.com/office/drawing/2014/main" xmlns="" id="{33E9DFB3-473C-4F65-9CAA-7B305D46D700}"/>
              </a:ext>
            </a:extLst>
          </p:cNvPr>
          <p:cNvSpPr/>
          <p:nvPr userDrawn="1"/>
        </p:nvSpPr>
        <p:spPr>
          <a:xfrm>
            <a:off x="-336024" y="5716837"/>
            <a:ext cx="4546999" cy="47770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ko-KR" altLang="en-US" sz="2700" kern="1200" dirty="0">
              <a:solidFill>
                <a:prstClr val="white"/>
              </a:solidFill>
            </a:endParaRP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xmlns="" id="{63D5A3E9-5F90-4F91-B28A-43C2C98E3F16}"/>
              </a:ext>
            </a:extLst>
          </p:cNvPr>
          <p:cNvGrpSpPr/>
          <p:nvPr userDrawn="1"/>
        </p:nvGrpSpPr>
        <p:grpSpPr>
          <a:xfrm>
            <a:off x="729449" y="1695298"/>
            <a:ext cx="2449180" cy="4305530"/>
            <a:chOff x="445712" y="1449040"/>
            <a:chExt cx="2113018" cy="3924176"/>
          </a:xfrm>
        </p:grpSpPr>
        <p:sp>
          <p:nvSpPr>
            <p:cNvPr id="3" name="Rounded Rectangle 4">
              <a:extLst>
                <a:ext uri="{FF2B5EF4-FFF2-40B4-BE49-F238E27FC236}">
                  <a16:creationId xmlns:a16="http://schemas.microsoft.com/office/drawing/2014/main" xmlns="" id="{1B859249-B134-47D3-87C6-1F1F3B0B0537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ko-KR" altLang="en-US" sz="1800" kern="1200" dirty="0">
                <a:solidFill>
                  <a:prstClr val="white"/>
                </a:solidFill>
              </a:endParaRPr>
            </a:p>
          </p:txBody>
        </p:sp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xmlns="" id="{E4FFDB9C-6874-4FC1-BCF1-3527B52793C2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ko-KR" altLang="en-US" sz="1800" kern="1200">
                <a:solidFill>
                  <a:prstClr val="white"/>
                </a:solidFill>
              </a:endParaRPr>
            </a:p>
          </p:txBody>
        </p:sp>
        <p:grpSp>
          <p:nvGrpSpPr>
            <p:cNvPr id="5" name="Group 6">
              <a:extLst>
                <a:ext uri="{FF2B5EF4-FFF2-40B4-BE49-F238E27FC236}">
                  <a16:creationId xmlns:a16="http://schemas.microsoft.com/office/drawing/2014/main" xmlns="" id="{7FC4A25A-3E8D-4CA6-8074-CFC9C4AAF2CF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6" name="Oval 7">
                <a:extLst>
                  <a:ext uri="{FF2B5EF4-FFF2-40B4-BE49-F238E27FC236}">
                    <a16:creationId xmlns:a16="http://schemas.microsoft.com/office/drawing/2014/main" xmlns="" id="{4AD85B98-04BC-4149-9AAF-A83CD27FD44C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FontTx/>
                  <a:buNone/>
                </a:pPr>
                <a:endParaRPr lang="ko-KR" altLang="en-US" sz="180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ounded Rectangle 8">
                <a:extLst>
                  <a:ext uri="{FF2B5EF4-FFF2-40B4-BE49-F238E27FC236}">
                    <a16:creationId xmlns:a16="http://schemas.microsoft.com/office/drawing/2014/main" xmlns="" id="{46BED880-04D6-4CDF-80DE-4718F4DC1217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FontTx/>
                  <a:buNone/>
                </a:pPr>
                <a:endParaRPr lang="ko-KR" altLang="en-US" sz="1800" kern="12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xmlns="" id="{66673C15-C2F2-4D33-B6B8-CE7B8C3D6D96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873465" y="2089470"/>
            <a:ext cx="2152765" cy="3425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xmlns="" id="{233F060D-44E8-44A8-8EA8-CF85F4E1C2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3">
                    <a:lumMod val="7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52329634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126843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988282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3">
                    <a:lumMod val="7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360314550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accent3">
                    <a:lumMod val="7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ko-KR" altLang="en-US" sz="1351" kern="1200">
              <a:solidFill>
                <a:prstClr val="white"/>
              </a:solidFill>
            </a:endParaRPr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ko-KR" altLang="en-US" sz="1351" kern="1200">
              <a:solidFill>
                <a:prstClr val="white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ko-KR" altLang="en-US" sz="1351" kern="120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buClrTx/>
              <a:buFontTx/>
              <a:buNone/>
            </a:pPr>
            <a:r>
              <a:rPr lang="en-US" altLang="ko-KR" b="1" kern="1200" dirty="0">
                <a:solidFill>
                  <a:prstClr val="white"/>
                </a:solidFill>
                <a:latin typeface="Arial" pitchFamily="34" charset="0"/>
                <a:ea typeface="Arial Unicode MS"/>
                <a:cs typeface="Arial" pitchFamily="34" charset="0"/>
              </a:rPr>
              <a:t>You can Resize without losing quality</a:t>
            </a:r>
            <a:endParaRPr lang="ko-KR" altLang="en-US" b="1" kern="1200" dirty="0">
              <a:solidFill>
                <a:prstClr val="white"/>
              </a:solidFill>
              <a:latin typeface="Arial" pitchFamily="34" charset="0"/>
              <a:ea typeface="Arial Unicode MS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buClrTx/>
              <a:buFontTx/>
              <a:buNone/>
            </a:pPr>
            <a:r>
              <a:rPr lang="en-US" altLang="ko-KR" b="1" kern="1200" dirty="0">
                <a:solidFill>
                  <a:prstClr val="white"/>
                </a:solidFill>
                <a:latin typeface="Arial" pitchFamily="34" charset="0"/>
                <a:ea typeface="Arial Unicode MS"/>
                <a:cs typeface="Arial" pitchFamily="34" charset="0"/>
              </a:rPr>
              <a:t>You can Change Fill Color &amp;</a:t>
            </a:r>
          </a:p>
          <a:p>
            <a:pPr>
              <a:buClrTx/>
              <a:buFontTx/>
              <a:buNone/>
            </a:pPr>
            <a:r>
              <a:rPr lang="en-US" altLang="ko-KR" b="1" kern="1200" dirty="0">
                <a:solidFill>
                  <a:prstClr val="white"/>
                </a:solidFill>
                <a:latin typeface="Arial" pitchFamily="34" charset="0"/>
                <a:ea typeface="Arial Unicode MS"/>
                <a:cs typeface="Arial" pitchFamily="34" charset="0"/>
              </a:rPr>
              <a:t>Line Color</a:t>
            </a:r>
            <a:endParaRPr lang="ko-KR" altLang="en-US" b="1" kern="1200" dirty="0">
              <a:solidFill>
                <a:prstClr val="white"/>
              </a:solidFill>
              <a:latin typeface="Arial" pitchFamily="34" charset="0"/>
              <a:ea typeface="Arial Unicode MS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buClrTx/>
              <a:buFontTx/>
              <a:buNone/>
            </a:pPr>
            <a:r>
              <a:rPr lang="en-US" altLang="ko-KR" kern="1200" dirty="0">
                <a:solidFill>
                  <a:prstClr val="white"/>
                </a:solidFill>
                <a:latin typeface="Arial" pitchFamily="34" charset="0"/>
                <a:ea typeface="Arial Unicode MS"/>
                <a:cs typeface="Arial" pitchFamily="34" charset="0"/>
              </a:rPr>
              <a:t>www.allppt.com</a:t>
            </a:r>
            <a:endParaRPr lang="ko-KR" altLang="en-US" kern="1200" dirty="0">
              <a:solidFill>
                <a:prstClr val="white"/>
              </a:solidFill>
              <a:latin typeface="Arial" pitchFamily="34" charset="0"/>
              <a:ea typeface="Arial Unicode MS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buClrTx/>
              <a:buFontTx/>
              <a:buNone/>
            </a:pPr>
            <a:r>
              <a:rPr lang="en-US" altLang="ko-KR" sz="2800" b="1" kern="1200" dirty="0">
                <a:solidFill>
                  <a:prstClr val="white"/>
                </a:solidFill>
                <a:ea typeface="Arial Unicode MS"/>
                <a:cs typeface="Arial" pitchFamily="34" charset="0"/>
              </a:rPr>
              <a:t>FREE </a:t>
            </a:r>
          </a:p>
          <a:p>
            <a:pPr>
              <a:buClrTx/>
              <a:buFontTx/>
              <a:buNone/>
            </a:pPr>
            <a:r>
              <a:rPr lang="en-US" altLang="ko-KR" sz="2800" b="1" kern="1200" dirty="0">
                <a:solidFill>
                  <a:prstClr val="white"/>
                </a:solidFill>
                <a:ea typeface="Arial Unicode MS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158684132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15444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15444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6/30/2025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15444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30863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15444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15444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6/30/2025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15444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1653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15444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15444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6/30/2025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15444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09780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15444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15444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6/30/2025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15444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51945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5803900"/>
          </a:xfrm>
          <a:custGeom>
            <a:avLst/>
            <a:gdLst/>
            <a:ahLst/>
            <a:cxnLst/>
            <a:rect l="l" t="t" r="r" b="b"/>
            <a:pathLst>
              <a:path w="9144000" h="5803900">
                <a:moveTo>
                  <a:pt x="9144000" y="0"/>
                </a:moveTo>
                <a:lnTo>
                  <a:pt x="0" y="0"/>
                </a:lnTo>
                <a:lnTo>
                  <a:pt x="0" y="5803392"/>
                </a:lnTo>
                <a:lnTo>
                  <a:pt x="9144000" y="5803392"/>
                </a:lnTo>
                <a:lnTo>
                  <a:pt x="9144000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pPr>
              <a:buClrTx/>
              <a:buFontTx/>
              <a:buNone/>
            </a:pPr>
            <a:endParaRPr sz="1800" kern="120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803392"/>
            <a:ext cx="12192000" cy="1054735"/>
          </a:xfrm>
          <a:custGeom>
            <a:avLst/>
            <a:gdLst/>
            <a:ahLst/>
            <a:cxnLst/>
            <a:rect l="l" t="t" r="r" b="b"/>
            <a:pathLst>
              <a:path w="9144000" h="1054734">
                <a:moveTo>
                  <a:pt x="9144000" y="0"/>
                </a:moveTo>
                <a:lnTo>
                  <a:pt x="0" y="0"/>
                </a:lnTo>
                <a:lnTo>
                  <a:pt x="0" y="1054608"/>
                </a:lnTo>
                <a:lnTo>
                  <a:pt x="9144000" y="1054608"/>
                </a:lnTo>
                <a:lnTo>
                  <a:pt x="9144000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pPr>
              <a:buClrTx/>
              <a:buFontTx/>
              <a:buNone/>
            </a:pPr>
            <a:endParaRPr sz="1800" kern="1200">
              <a:solidFill>
                <a:prstClr val="black"/>
              </a:solidFill>
              <a:latin typeface="Calibri"/>
              <a:ea typeface="+mn-ea"/>
            </a:endParaRPr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5803392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0"/>
            <a:ext cx="12192000" cy="5803900"/>
          </a:xfrm>
          <a:custGeom>
            <a:avLst/>
            <a:gdLst/>
            <a:ahLst/>
            <a:cxnLst/>
            <a:rect l="l" t="t" r="r" b="b"/>
            <a:pathLst>
              <a:path w="9144000" h="5803900">
                <a:moveTo>
                  <a:pt x="9144000" y="0"/>
                </a:moveTo>
                <a:lnTo>
                  <a:pt x="0" y="0"/>
                </a:lnTo>
                <a:lnTo>
                  <a:pt x="0" y="5803392"/>
                </a:lnTo>
                <a:lnTo>
                  <a:pt x="9144000" y="5803392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>
              <a:alpha val="39999"/>
            </a:srgbClr>
          </a:solidFill>
        </p:spPr>
        <p:txBody>
          <a:bodyPr wrap="square" lIns="0" tIns="0" rIns="0" bIns="0" rtlCol="0"/>
          <a:lstStyle/>
          <a:p>
            <a:pPr>
              <a:buClrTx/>
              <a:buFontTx/>
              <a:buNone/>
            </a:pPr>
            <a:endParaRPr sz="1800" kern="120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15444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15444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6/30/2025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15444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678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05.xml"/><Relationship Id="rId16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3.xml"/><Relationship Id="rId19" Type="http://schemas.openxmlformats.org/officeDocument/2006/relationships/theme" Target="../theme/theme8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4"/>
          <p:cNvSpPr txBox="1">
            <a:spLocks noGrp="1"/>
          </p:cNvSpPr>
          <p:nvPr>
            <p:ph type="dt" idx="10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4"/>
          <p:cNvSpPr txBox="1">
            <a:spLocks noGrp="1"/>
          </p:cNvSpPr>
          <p:nvPr>
            <p:ph type="ftr" idx="11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4"/>
          <p:cNvSpPr txBox="1">
            <a:spLocks noGrp="1"/>
          </p:cNvSpPr>
          <p:nvPr>
            <p:ph type="sldNum" idx="12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nhaltsplatzhalter 4"/>
          <p:cNvSpPr txBox="1">
            <a:spLocks/>
          </p:cNvSpPr>
          <p:nvPr userDrawn="1"/>
        </p:nvSpPr>
        <p:spPr>
          <a:xfrm>
            <a:off x="7620000" y="6466586"/>
            <a:ext cx="4064000" cy="184602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Tx/>
              <a:buFont typeface="Wingdings" panose="05000000000000000000" pitchFamily="2" charset="2"/>
              <a:buNone/>
            </a:pPr>
            <a:r>
              <a:rPr lang="en-US" sz="1333" dirty="0">
                <a:solidFill>
                  <a:srgbClr val="FFFFFF">
                    <a:lumMod val="75000"/>
                  </a:srgbClr>
                </a:solidFill>
              </a:rPr>
              <a:t>Copyright (C) SlideSalad.com All rights reserved.</a:t>
            </a:r>
          </a:p>
        </p:txBody>
      </p:sp>
      <p:sp>
        <p:nvSpPr>
          <p:cNvPr id="15" name="Inhaltsplatzhalter 4"/>
          <p:cNvSpPr txBox="1">
            <a:spLocks/>
          </p:cNvSpPr>
          <p:nvPr userDrawn="1"/>
        </p:nvSpPr>
        <p:spPr>
          <a:xfrm>
            <a:off x="533400" y="6466586"/>
            <a:ext cx="4064000" cy="184602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Wingdings" panose="05000000000000000000" pitchFamily="2" charset="2"/>
              <a:buNone/>
            </a:pPr>
            <a:r>
              <a:rPr lang="en-US" sz="1333" dirty="0">
                <a:solidFill>
                  <a:srgbClr val="FFFFFF">
                    <a:lumMod val="75000"/>
                  </a:srgbClr>
                </a:solidFill>
              </a:rPr>
              <a:t>Free SlideSalad PowerPoint Template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6243320"/>
            <a:ext cx="12192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799" y="6434933"/>
            <a:ext cx="1422403" cy="24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208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hf hdr="0" dt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>
            <a:extLst>
              <a:ext uri="{FF2B5EF4-FFF2-40B4-BE49-F238E27FC236}">
                <a16:creationId xmlns="" xmlns:a16="http://schemas.microsoft.com/office/drawing/2014/main" id="{BDCC3970-BCC2-4F15-BB83-E79FA82CBE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826684" y="301625"/>
            <a:ext cx="975148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7">
            <a:extLst>
              <a:ext uri="{FF2B5EF4-FFF2-40B4-BE49-F238E27FC236}">
                <a16:creationId xmlns="" xmlns:a16="http://schemas.microsoft.com/office/drawing/2014/main" id="{B17489B2-1FE4-4345-98D0-07E3D75657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826684" y="1827213"/>
            <a:ext cx="9751483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92168" name="Rectangle 8">
            <a:extLst>
              <a:ext uri="{FF2B5EF4-FFF2-40B4-BE49-F238E27FC236}">
                <a16:creationId xmlns="" xmlns:a16="http://schemas.microsoft.com/office/drawing/2014/main" id="{D74D2A5D-6EC7-4BAA-B9C2-FF9E1D0E623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lang="en-GB" kern="1200">
              <a:solidFill>
                <a:prstClr val="black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2169" name="Rectangle 9">
            <a:extLst>
              <a:ext uri="{FF2B5EF4-FFF2-40B4-BE49-F238E27FC236}">
                <a16:creationId xmlns="" xmlns:a16="http://schemas.microsoft.com/office/drawing/2014/main" id="{11B0E039-B590-4B93-AF55-4A4C15284DA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lang="en-GB" kern="1200">
              <a:solidFill>
                <a:prstClr val="black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2170" name="Rectangle 10">
            <a:extLst>
              <a:ext uri="{FF2B5EF4-FFF2-40B4-BE49-F238E27FC236}">
                <a16:creationId xmlns="" xmlns:a16="http://schemas.microsoft.com/office/drawing/2014/main" id="{02C1C706-C60F-4C39-9D67-FD670ADEAD3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fld id="{36591CBF-4FE3-46E0-836E-8235DC84DDF2}" type="slidenum">
              <a:rPr lang="en-GB" altLang="en-US" kern="1200">
                <a:solidFill>
                  <a:prstClr val="black"/>
                </a:solidFill>
                <a:latin typeface="Verdana" panose="020B0604030504040204" pitchFamily="34" charset="0"/>
                <a:ea typeface="+mn-ea"/>
                <a:cs typeface="+mn-cs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t>‹#›</a:t>
            </a:fld>
            <a:endParaRPr lang="en-GB" altLang="en-US" kern="1200">
              <a:solidFill>
                <a:prstClr val="black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31" name="Rectangle 11">
            <a:extLst>
              <a:ext uri="{FF2B5EF4-FFF2-40B4-BE49-F238E27FC236}">
                <a16:creationId xmlns="" xmlns:a16="http://schemas.microsoft.com/office/drawing/2014/main" id="{2E1D5F49-7258-44EB-ABF7-4F1968EADB6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87484" y="6584950"/>
            <a:ext cx="184731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lang="en-GB" altLang="en-US" sz="1200" b="1" i="1" kern="1200">
              <a:solidFill>
                <a:prstClr val="black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265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>
            <a:extLst>
              <a:ext uri="{FF2B5EF4-FFF2-40B4-BE49-F238E27FC236}">
                <a16:creationId xmlns="" xmlns:a16="http://schemas.microsoft.com/office/drawing/2014/main" id="{BDCC3970-BCC2-4F15-BB83-E79FA82CBE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826684" y="301625"/>
            <a:ext cx="975148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7">
            <a:extLst>
              <a:ext uri="{FF2B5EF4-FFF2-40B4-BE49-F238E27FC236}">
                <a16:creationId xmlns="" xmlns:a16="http://schemas.microsoft.com/office/drawing/2014/main" id="{B17489B2-1FE4-4345-98D0-07E3D75657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826684" y="1827213"/>
            <a:ext cx="9751483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92168" name="Rectangle 8">
            <a:extLst>
              <a:ext uri="{FF2B5EF4-FFF2-40B4-BE49-F238E27FC236}">
                <a16:creationId xmlns="" xmlns:a16="http://schemas.microsoft.com/office/drawing/2014/main" id="{D74D2A5D-6EC7-4BAA-B9C2-FF9E1D0E623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lang="en-GB" kern="1200">
              <a:solidFill>
                <a:prstClr val="black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2169" name="Rectangle 9">
            <a:extLst>
              <a:ext uri="{FF2B5EF4-FFF2-40B4-BE49-F238E27FC236}">
                <a16:creationId xmlns="" xmlns:a16="http://schemas.microsoft.com/office/drawing/2014/main" id="{11B0E039-B590-4B93-AF55-4A4C15284DA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lang="en-GB" kern="1200">
              <a:solidFill>
                <a:prstClr val="black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2170" name="Rectangle 10">
            <a:extLst>
              <a:ext uri="{FF2B5EF4-FFF2-40B4-BE49-F238E27FC236}">
                <a16:creationId xmlns="" xmlns:a16="http://schemas.microsoft.com/office/drawing/2014/main" id="{02C1C706-C60F-4C39-9D67-FD670ADEAD3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fld id="{36591CBF-4FE3-46E0-836E-8235DC84DDF2}" type="slidenum">
              <a:rPr lang="en-GB" altLang="en-US" kern="1200">
                <a:solidFill>
                  <a:prstClr val="black"/>
                </a:solidFill>
                <a:latin typeface="Verdana" panose="020B0604030504040204" pitchFamily="34" charset="0"/>
                <a:ea typeface="+mn-ea"/>
                <a:cs typeface="+mn-cs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t>‹#›</a:t>
            </a:fld>
            <a:endParaRPr lang="en-GB" altLang="en-US" kern="1200">
              <a:solidFill>
                <a:prstClr val="black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31" name="Rectangle 11">
            <a:extLst>
              <a:ext uri="{FF2B5EF4-FFF2-40B4-BE49-F238E27FC236}">
                <a16:creationId xmlns="" xmlns:a16="http://schemas.microsoft.com/office/drawing/2014/main" id="{2E1D5F49-7258-44EB-ABF7-4F1968EADB6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87484" y="6584950"/>
            <a:ext cx="184731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lang="en-GB" altLang="en-US" sz="1200" b="1" i="1" kern="1200">
              <a:solidFill>
                <a:prstClr val="black"/>
              </a:solidFill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6260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108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38425"/>
            <a:ext cx="10972800" cy="498773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fld id="{FD1176A7-B091-469C-82C8-89C693043C40}" type="datetimeFigureOut">
              <a:rPr lang="en-US" kern="1200" smtClean="0">
                <a:solidFill>
                  <a:srgbClr val="000000">
                    <a:tint val="75000"/>
                  </a:srgbClr>
                </a:solidFill>
                <a:latin typeface="Calibri"/>
                <a:ea typeface="+mn-ea"/>
                <a:cs typeface="+mn-cs"/>
              </a:rPr>
              <a:pPr>
                <a:buClrTx/>
                <a:buFontTx/>
                <a:buNone/>
              </a:pPr>
              <a:t>6/30/2025</a:t>
            </a:fld>
            <a:endParaRPr lang="en-US" kern="1200">
              <a:solidFill>
                <a:srgbClr val="000000">
                  <a:tint val="75000"/>
                </a:srgb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endParaRPr lang="en-US" kern="1200">
              <a:solidFill>
                <a:srgbClr val="000000">
                  <a:tint val="75000"/>
                </a:srgb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fld id="{5939B1FA-81F2-4940-9AF3-5EAFB5D6669B}" type="slidenum">
              <a:rPr lang="en-US" kern="1200" smtClean="0">
                <a:solidFill>
                  <a:srgbClr val="000000">
                    <a:tint val="75000"/>
                  </a:srgbClr>
                </a:solidFill>
                <a:latin typeface="Calibri"/>
                <a:ea typeface="+mn-ea"/>
                <a:cs typeface="+mn-cs"/>
              </a:rPr>
              <a:pPr>
                <a:buClrTx/>
                <a:buFontTx/>
                <a:buNone/>
              </a:pPr>
              <a:t>‹#›</a:t>
            </a:fld>
            <a:endParaRPr lang="en-US" kern="1200">
              <a:solidFill>
                <a:srgbClr val="000000">
                  <a:tint val="75000"/>
                </a:srgb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72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</p:sldLayoutIdLst>
  <p:txStyles>
    <p:titleStyle>
      <a:lvl1pPr algn="l" defTabSz="1219119" rtl="0" eaLnBrk="1" latinLnBrk="0" hangingPunct="1">
        <a:spcBef>
          <a:spcPct val="0"/>
        </a:spcBef>
        <a:buNone/>
        <a:defRPr sz="3200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457170" indent="-457170" algn="l" defTabSz="1219119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534" indent="-380974" algn="l" defTabSz="1219119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898" indent="-304780" algn="l" defTabSz="121911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459" indent="-304780" algn="l" defTabSz="1219119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3017" indent="-304780" algn="l" defTabSz="1219119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576" indent="-304780" algn="l" defTabSz="1219119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6" indent="-304780" algn="l" defTabSz="1219119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95" indent="-304780" algn="l" defTabSz="1219119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54" indent="-304780" algn="l" defTabSz="1219119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9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8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8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7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7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15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75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108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38425"/>
            <a:ext cx="10972800" cy="498773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fld id="{FD1176A7-B091-469C-82C8-89C693043C40}" type="datetimeFigureOut">
              <a:rPr lang="en-US" kern="1200" smtClean="0">
                <a:solidFill>
                  <a:srgbClr val="000000">
                    <a:tint val="75000"/>
                  </a:srgbClr>
                </a:solidFill>
                <a:latin typeface="Calibri"/>
                <a:ea typeface="+mn-ea"/>
                <a:cs typeface="+mn-cs"/>
              </a:rPr>
              <a:pPr>
                <a:buClrTx/>
                <a:buFontTx/>
                <a:buNone/>
              </a:pPr>
              <a:t>6/30/2025</a:t>
            </a:fld>
            <a:endParaRPr lang="en-US" kern="1200">
              <a:solidFill>
                <a:srgbClr val="000000">
                  <a:tint val="75000"/>
                </a:srgb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endParaRPr lang="en-US" kern="1200">
              <a:solidFill>
                <a:srgbClr val="000000">
                  <a:tint val="75000"/>
                </a:srgb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fld id="{5939B1FA-81F2-4940-9AF3-5EAFB5D6669B}" type="slidenum">
              <a:rPr lang="en-US" kern="1200" smtClean="0">
                <a:solidFill>
                  <a:srgbClr val="000000">
                    <a:tint val="75000"/>
                  </a:srgbClr>
                </a:solidFill>
                <a:latin typeface="Calibri"/>
                <a:ea typeface="+mn-ea"/>
                <a:cs typeface="+mn-cs"/>
              </a:rPr>
              <a:pPr>
                <a:buClrTx/>
                <a:buFontTx/>
                <a:buNone/>
              </a:pPr>
              <a:t>‹#›</a:t>
            </a:fld>
            <a:endParaRPr lang="en-US" kern="1200">
              <a:solidFill>
                <a:srgbClr val="000000">
                  <a:tint val="75000"/>
                </a:srgb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4526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  <p:sldLayoutId id="2147483738" r:id="rId21"/>
    <p:sldLayoutId id="2147483739" r:id="rId22"/>
  </p:sldLayoutIdLst>
  <p:txStyles>
    <p:titleStyle>
      <a:lvl1pPr algn="l" defTabSz="1219119" rtl="0" eaLnBrk="1" latinLnBrk="0" hangingPunct="1">
        <a:spcBef>
          <a:spcPct val="0"/>
        </a:spcBef>
        <a:buNone/>
        <a:defRPr sz="3200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457170" indent="-457170" algn="l" defTabSz="1219119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534" indent="-380974" algn="l" defTabSz="1219119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898" indent="-304780" algn="l" defTabSz="121911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459" indent="-304780" algn="l" defTabSz="1219119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3017" indent="-304780" algn="l" defTabSz="1219119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576" indent="-304780" algn="l" defTabSz="1219119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6" indent="-304780" algn="l" defTabSz="1219119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95" indent="-304780" algn="l" defTabSz="1219119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54" indent="-304780" algn="l" defTabSz="1219119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9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8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8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7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7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15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75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71108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38425"/>
            <a:ext cx="10972800" cy="498773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fld id="{FD1176A7-B091-469C-82C8-89C693043C40}" type="datetimeFigureOut">
              <a:rPr lang="en-US" kern="1200" smtClean="0">
                <a:solidFill>
                  <a:srgbClr val="000000">
                    <a:tint val="75000"/>
                  </a:srgbClr>
                </a:solidFill>
                <a:latin typeface="Calibri"/>
                <a:ea typeface="+mn-ea"/>
                <a:cs typeface="+mn-cs"/>
              </a:rPr>
              <a:pPr>
                <a:buClrTx/>
                <a:buFontTx/>
                <a:buNone/>
              </a:pPr>
              <a:t>6/30/2025</a:t>
            </a:fld>
            <a:endParaRPr lang="en-US" kern="1200">
              <a:solidFill>
                <a:srgbClr val="000000">
                  <a:tint val="75000"/>
                </a:srgb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endParaRPr lang="en-US" kern="1200">
              <a:solidFill>
                <a:srgbClr val="000000">
                  <a:tint val="75000"/>
                </a:srgb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fld id="{5939B1FA-81F2-4940-9AF3-5EAFB5D6669B}" type="slidenum">
              <a:rPr lang="en-US" kern="1200" smtClean="0">
                <a:solidFill>
                  <a:srgbClr val="000000">
                    <a:tint val="75000"/>
                  </a:srgbClr>
                </a:solidFill>
                <a:latin typeface="Calibri"/>
                <a:ea typeface="+mn-ea"/>
                <a:cs typeface="+mn-cs"/>
              </a:rPr>
              <a:pPr>
                <a:buClrTx/>
                <a:buFontTx/>
                <a:buNone/>
              </a:pPr>
              <a:t>‹#›</a:t>
            </a:fld>
            <a:endParaRPr lang="en-US" kern="1200">
              <a:solidFill>
                <a:srgbClr val="000000">
                  <a:tint val="75000"/>
                </a:srgb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9537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</p:sldLayoutIdLst>
  <p:txStyles>
    <p:titleStyle>
      <a:lvl1pPr algn="l" defTabSz="1219119" rtl="0" eaLnBrk="1" latinLnBrk="0" hangingPunct="1">
        <a:spcBef>
          <a:spcPct val="0"/>
        </a:spcBef>
        <a:buNone/>
        <a:defRPr sz="3200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457170" indent="-457170" algn="l" defTabSz="1219119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534" indent="-380974" algn="l" defTabSz="1219119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898" indent="-304780" algn="l" defTabSz="121911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459" indent="-304780" algn="l" defTabSz="1219119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3017" indent="-304780" algn="l" defTabSz="1219119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576" indent="-304780" algn="l" defTabSz="1219119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36" indent="-304780" algn="l" defTabSz="1219119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95" indent="-304780" algn="l" defTabSz="1219119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54" indent="-304780" algn="l" defTabSz="1219119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9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9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8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38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97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57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15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75" algn="l" defTabSz="121911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2236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9601" y="369570"/>
            <a:ext cx="8260079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4849" y="2319020"/>
            <a:ext cx="601726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endParaRPr lang="el-GR" sz="1800" kern="120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fld id="{1D8BD707-D9CF-40AE-B4C6-C98DA3205C09}" type="datetimeFigureOut">
              <a:rPr lang="en-US" sz="18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>
                <a:buClrTx/>
                <a:buFontTx/>
                <a:buNone/>
              </a:pPr>
              <a:t>6/30/2025</a:t>
            </a:fld>
            <a:endParaRPr lang="en-US" sz="1800" kern="120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fld id="{B6F15528-21DE-4FAA-801E-634DDDAF4B2B}" type="slidenum">
              <a:rPr lang="el-GR" sz="18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>
                <a:buClrTx/>
                <a:buFontTx/>
                <a:buNone/>
              </a:pPr>
              <a:t>‹#›</a:t>
            </a:fld>
            <a:endParaRPr lang="el-GR" sz="1800" kern="120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67331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innovation.gov.gr/innovations/diadiktyaki-efarmogi-extrema-global-gia-prosopopoiimeni-axiologisi-riskou-ton-thermikon-pieseon/" TargetMode="Externa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8.svg"/><Relationship Id="rId5" Type="http://schemas.openxmlformats.org/officeDocument/2006/relationships/image" Target="../media/image19.png"/><Relationship Id="rId4" Type="http://schemas.openxmlformats.org/officeDocument/2006/relationships/image" Target="../media/image6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23.png"/><Relationship Id="rId18" Type="http://schemas.openxmlformats.org/officeDocument/2006/relationships/image" Target="../media/image16.svg"/><Relationship Id="rId3" Type="http://schemas.openxmlformats.org/officeDocument/2006/relationships/image" Target="../media/image21.png"/><Relationship Id="rId7" Type="http://schemas.openxmlformats.org/officeDocument/2006/relationships/image" Target="../media/image18.png"/><Relationship Id="rId12" Type="http://schemas.openxmlformats.org/officeDocument/2006/relationships/image" Target="../media/image10.sv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.svg"/><Relationship Id="rId11" Type="http://schemas.openxmlformats.org/officeDocument/2006/relationships/image" Target="../media/image20.png"/><Relationship Id="rId5" Type="http://schemas.openxmlformats.org/officeDocument/2006/relationships/image" Target="../media/image22.png"/><Relationship Id="rId15" Type="http://schemas.openxmlformats.org/officeDocument/2006/relationships/image" Target="../media/image24.png"/><Relationship Id="rId10" Type="http://schemas.openxmlformats.org/officeDocument/2006/relationships/image" Target="../media/image8.svg"/><Relationship Id="rId19" Type="http://schemas.openxmlformats.org/officeDocument/2006/relationships/image" Target="../media/image26.png"/><Relationship Id="rId4" Type="http://schemas.openxmlformats.org/officeDocument/2006/relationships/image" Target="../media/image2.svg"/><Relationship Id="rId9" Type="http://schemas.openxmlformats.org/officeDocument/2006/relationships/image" Target="../media/image19.png"/><Relationship Id="rId14" Type="http://schemas.openxmlformats.org/officeDocument/2006/relationships/image" Target="../media/image12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30.jfif"/><Relationship Id="rId5" Type="http://schemas.openxmlformats.org/officeDocument/2006/relationships/image" Target="../media/image29.png"/><Relationship Id="rId4" Type="http://schemas.openxmlformats.org/officeDocument/2006/relationships/image" Target="../media/image28.jf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2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Θέση εικόνας 6">
            <a:extLst>
              <a:ext uri="{FF2B5EF4-FFF2-40B4-BE49-F238E27FC236}">
                <a16:creationId xmlns="" xmlns:a16="http://schemas.microsoft.com/office/drawing/2014/main" id="{FE5D908F-BAEF-2843-BC2F-691696E72E1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/>
        </p:blipFill>
        <p:spPr>
          <a:xfrm>
            <a:off x="0" y="0"/>
            <a:ext cx="5735960" cy="6858000"/>
          </a:xfrm>
        </p:spPr>
      </p:pic>
      <p:sp>
        <p:nvSpPr>
          <p:cNvPr id="6" name="Τίτλος 5">
            <a:extLst>
              <a:ext uri="{FF2B5EF4-FFF2-40B4-BE49-F238E27FC236}">
                <a16:creationId xmlns="" xmlns:a16="http://schemas.microsoft.com/office/drawing/2014/main" id="{D1064EF0-FEB6-4855-8CD5-109288E43FB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807968" y="476672"/>
            <a:ext cx="5760640" cy="201145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4000" dirty="0" smtClean="0">
                <a:solidFill>
                  <a:srgbClr val="006666"/>
                </a:solidFill>
                <a:latin typeface="+mj-lt"/>
                <a:cs typeface="Aharoni" panose="020B0604020202020204" pitchFamily="2" charset="-79"/>
              </a:rPr>
              <a:t>Καινοτομία</a:t>
            </a:r>
            <a:r>
              <a:rPr lang="el-GR" sz="4000" dirty="0">
                <a:solidFill>
                  <a:srgbClr val="006666"/>
                </a:solidFill>
                <a:latin typeface="+mj-lt"/>
                <a:cs typeface="Aharoni" panose="020B0604020202020204" pitchFamily="2" charset="-79"/>
              </a:rPr>
              <a:t>, Επιχειρηματικότητα και Φυσικό Περιβάλλον </a:t>
            </a:r>
            <a:endParaRPr lang="el-GR" sz="4000" b="1" dirty="0">
              <a:solidFill>
                <a:srgbClr val="006666"/>
              </a:solidFill>
              <a:latin typeface="+mj-lt"/>
              <a:cs typeface="Aharoni" panose="020B0604020202020204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2680913-D52F-44E0-AD6A-24F5F24182F8}"/>
              </a:ext>
            </a:extLst>
          </p:cNvPr>
          <p:cNvSpPr txBox="1"/>
          <p:nvPr/>
        </p:nvSpPr>
        <p:spPr>
          <a:xfrm>
            <a:off x="7367465" y="6457890"/>
            <a:ext cx="4824535" cy="400110"/>
          </a:xfrm>
          <a:prstGeom prst="rect">
            <a:avLst/>
          </a:prstGeom>
          <a:solidFill>
            <a:srgbClr val="0066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chemeClr val="bg1"/>
                </a:solidFill>
              </a:rPr>
              <a:t>Διδάσκουσα: Δρ. Ελισάβετ Κουσίνα </a:t>
            </a:r>
            <a:endParaRPr lang="el-GR" sz="2000" b="1" dirty="0">
              <a:solidFill>
                <a:schemeClr val="bg1"/>
              </a:solidFill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5640288" y="3429000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l-GR" dirty="0">
                <a:solidFill>
                  <a:srgbClr val="006666"/>
                </a:solidFill>
              </a:rPr>
              <a:t>ΤΜΗΜΑ ΕΞΕΙΔΙΚΕΥΣΗΣ:</a:t>
            </a:r>
          </a:p>
          <a:p>
            <a:pPr algn="ctr"/>
            <a:endParaRPr lang="el-GR" dirty="0">
              <a:solidFill>
                <a:srgbClr val="006666"/>
              </a:solidFill>
            </a:endParaRPr>
          </a:p>
          <a:p>
            <a:pPr algn="ctr"/>
            <a:r>
              <a:rPr lang="el-GR" dirty="0">
                <a:solidFill>
                  <a:srgbClr val="006666"/>
                </a:solidFill>
              </a:rPr>
              <a:t>Τμήμα Περιβάλλοντος &amp; Αγροτικής </a:t>
            </a:r>
            <a:r>
              <a:rPr lang="el-GR" dirty="0" smtClean="0">
                <a:solidFill>
                  <a:srgbClr val="006666"/>
                </a:solidFill>
              </a:rPr>
              <a:t>Ανάπτυξης</a:t>
            </a:r>
          </a:p>
          <a:p>
            <a:pPr algn="ctr"/>
            <a:endParaRPr lang="el-GR" dirty="0">
              <a:solidFill>
                <a:srgbClr val="006666"/>
              </a:solidFill>
            </a:endParaRPr>
          </a:p>
          <a:p>
            <a:pPr algn="ctr"/>
            <a:endParaRPr lang="el-GR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>
            <a:extLst>
              <a:ext uri="{FF2B5EF4-FFF2-40B4-BE49-F238E27FC236}">
                <a16:creationId xmlns="" xmlns:a16="http://schemas.microsoft.com/office/drawing/2014/main" id="{F7D5E10B-C0B8-43C5-B6C3-DB30A8468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E41CE91-0717-41AD-9EFD-93AD0E09D019}" type="slidenum">
              <a:rPr lang="en-GB" altLang="en-US" sz="1200">
                <a:solidFill>
                  <a:prstClr val="black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GB" altLang="en-US" sz="1200">
              <a:solidFill>
                <a:prstClr val="black"/>
              </a:solidFill>
            </a:endParaRPr>
          </a:p>
        </p:txBody>
      </p:sp>
      <p:sp>
        <p:nvSpPr>
          <p:cNvPr id="8199" name="Rectangle 13">
            <a:extLst>
              <a:ext uri="{FF2B5EF4-FFF2-40B4-BE49-F238E27FC236}">
                <a16:creationId xmlns="" xmlns:a16="http://schemas.microsoft.com/office/drawing/2014/main" id="{A89D5985-11C0-4E8E-A11A-F1226FCEB1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95601" y="167708"/>
            <a:ext cx="8072437" cy="1143000"/>
          </a:xfrm>
        </p:spPr>
        <p:txBody>
          <a:bodyPr/>
          <a:lstStyle/>
          <a:p>
            <a:pPr eaLnBrk="1" hangingPunct="1"/>
            <a:r>
              <a:rPr lang="el-GR" altLang="en-US" sz="3200" dirty="0">
                <a:solidFill>
                  <a:srgbClr val="006666"/>
                </a:solidFill>
              </a:rPr>
              <a:t>Προσπαθώντας να κατανοήσουμε τη δημόσια επιχειρηματικότητα...</a:t>
            </a:r>
            <a:endParaRPr lang="en-GB" altLang="en-US" sz="3200" dirty="0">
              <a:solidFill>
                <a:srgbClr val="006666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DB18868-B677-4053-9D5D-A7F9C9E00B2D}"/>
              </a:ext>
            </a:extLst>
          </p:cNvPr>
          <p:cNvSpPr/>
          <p:nvPr/>
        </p:nvSpPr>
        <p:spPr>
          <a:xfrm>
            <a:off x="1459396" y="6246912"/>
            <a:ext cx="466845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l-GR" sz="1000" kern="1200" dirty="0" smtClean="0">
                <a:solidFill>
                  <a:prstClr val="black"/>
                </a:solidFill>
                <a:latin typeface="Verdana" panose="020B0604030504040204" pitchFamily="34" charset="0"/>
                <a:ea typeface="+mn-ea"/>
                <a:cs typeface="+mn-cs"/>
              </a:rPr>
              <a:t>Πηγή:</a:t>
            </a:r>
            <a:r>
              <a:rPr lang="en-US" sz="1000" kern="1200" dirty="0">
                <a:solidFill>
                  <a:prstClr val="black"/>
                </a:solidFill>
                <a:latin typeface="Verdana" panose="020B0604030504040204" pitchFamily="34" charset="0"/>
                <a:ea typeface="+mn-ea"/>
                <a:cs typeface="+mn-cs"/>
                <a:hlinkClick r:id="rId2"/>
              </a:rPr>
              <a:t>https://innovation.gov.gr/innovations/diadiktyaki-efarmogi-extrema-global-gia-prosopopoiimeni-axiologisi-riskou-ton-thermikon-pieseon/</a:t>
            </a:r>
            <a:endParaRPr lang="el-GR" sz="1000" kern="1200" dirty="0">
              <a:solidFill>
                <a:prstClr val="black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l-GR" kern="1200" dirty="0">
              <a:solidFill>
                <a:prstClr val="black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l-GR" kern="1200" dirty="0">
              <a:solidFill>
                <a:prstClr val="black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 rotWithShape="1">
          <a:blip r:embed="rId3"/>
          <a:srcRect t="11151" r="5113" b="5900"/>
          <a:stretch/>
        </p:blipFill>
        <p:spPr>
          <a:xfrm>
            <a:off x="119336" y="1416238"/>
            <a:ext cx="12072664" cy="472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90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4">
            <a:extLst>
              <a:ext uri="{FF2B5EF4-FFF2-40B4-BE49-F238E27FC236}">
                <a16:creationId xmlns="" xmlns:a16="http://schemas.microsoft.com/office/drawing/2014/main" id="{8D062F29-C356-4A2C-926C-4811AEC29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733663A-D75C-4373-A13E-4AB151251E56}" type="slidenum">
              <a:rPr lang="en-GB" altLang="en-US" sz="1200">
                <a:solidFill>
                  <a:prstClr val="black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GB" altLang="en-US" sz="1200">
              <a:solidFill>
                <a:prstClr val="black"/>
              </a:solidFill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="" xmlns:a16="http://schemas.microsoft.com/office/drawing/2014/main" id="{B0BC1A21-BE81-43E8-972A-5366E09FDF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39989" y="198438"/>
            <a:ext cx="7312025" cy="1143000"/>
          </a:xfrm>
        </p:spPr>
        <p:txBody>
          <a:bodyPr/>
          <a:lstStyle/>
          <a:p>
            <a:pPr eaLnBrk="1" hangingPunct="1"/>
            <a:r>
              <a:rPr lang="el-GR" altLang="en-US" sz="3200" dirty="0">
                <a:solidFill>
                  <a:srgbClr val="006666"/>
                </a:solidFill>
              </a:rPr>
              <a:t>...πρέπει πρώτα να κατανοήσουμε την επιχειρηματικότητα</a:t>
            </a:r>
            <a:endParaRPr lang="en-GB" altLang="en-US" sz="3200" dirty="0">
              <a:solidFill>
                <a:srgbClr val="006666"/>
              </a:solidFill>
            </a:endParaRPr>
          </a:p>
        </p:txBody>
      </p:sp>
      <p:pic>
        <p:nvPicPr>
          <p:cNvPr id="9220" name="Picture 7">
            <a:extLst>
              <a:ext uri="{FF2B5EF4-FFF2-40B4-BE49-F238E27FC236}">
                <a16:creationId xmlns="" xmlns:a16="http://schemas.microsoft.com/office/drawing/2014/main" id="{5448968E-5F2A-4608-83AC-9D76522E2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3" y="1530350"/>
            <a:ext cx="5472112" cy="53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1" name="WordArt 8">
            <a:extLst>
              <a:ext uri="{FF2B5EF4-FFF2-40B4-BE49-F238E27FC236}">
                <a16:creationId xmlns="" xmlns:a16="http://schemas.microsoft.com/office/drawing/2014/main" id="{2C71271B-AF74-4367-A702-52DD6111A49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616950" y="3141663"/>
            <a:ext cx="8636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l-GR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  <a:ea typeface="+mn-ea"/>
                <a:cs typeface="+mn-cs"/>
              </a:rPr>
              <a:t>;;;</a:t>
            </a:r>
          </a:p>
        </p:txBody>
      </p:sp>
    </p:spTree>
    <p:extLst>
      <p:ext uri="{BB962C8B-B14F-4D97-AF65-F5344CB8AC3E}">
        <p14:creationId xmlns:p14="http://schemas.microsoft.com/office/powerpoint/2010/main" val="150066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E30B88A1-27A3-4347-ABF7-6FD2261B7224}"/>
              </a:ext>
            </a:extLst>
          </p:cNvPr>
          <p:cNvGrpSpPr/>
          <p:nvPr/>
        </p:nvGrpSpPr>
        <p:grpSpPr>
          <a:xfrm>
            <a:off x="2553267" y="161887"/>
            <a:ext cx="9638733" cy="4825280"/>
            <a:chOff x="931863" y="771525"/>
            <a:chExt cx="7286626" cy="3600450"/>
          </a:xfrm>
          <a:solidFill>
            <a:schemeClr val="bg1">
              <a:lumMod val="95000"/>
            </a:schemeClr>
          </a:solidFill>
        </p:grpSpPr>
        <p:sp>
          <p:nvSpPr>
            <p:cNvPr id="20" name="Freeform 5">
              <a:extLst>
                <a:ext uri="{FF2B5EF4-FFF2-40B4-BE49-F238E27FC236}">
                  <a16:creationId xmlns="" xmlns:a16="http://schemas.microsoft.com/office/drawing/2014/main" id="{E0CA0A42-00C0-4C91-82BF-30F5E34EEF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463" y="3444875"/>
              <a:ext cx="257175" cy="258763"/>
            </a:xfrm>
            <a:custGeom>
              <a:avLst/>
              <a:gdLst>
                <a:gd name="T0" fmla="*/ 38 w 102"/>
                <a:gd name="T1" fmla="*/ 98 h 103"/>
                <a:gd name="T2" fmla="*/ 42 w 102"/>
                <a:gd name="T3" fmla="*/ 96 h 103"/>
                <a:gd name="T4" fmla="*/ 47 w 102"/>
                <a:gd name="T5" fmla="*/ 101 h 103"/>
                <a:gd name="T6" fmla="*/ 57 w 102"/>
                <a:gd name="T7" fmla="*/ 101 h 103"/>
                <a:gd name="T8" fmla="*/ 62 w 102"/>
                <a:gd name="T9" fmla="*/ 96 h 103"/>
                <a:gd name="T10" fmla="*/ 62 w 102"/>
                <a:gd name="T11" fmla="*/ 43 h 103"/>
                <a:gd name="T12" fmla="*/ 70 w 102"/>
                <a:gd name="T13" fmla="*/ 40 h 103"/>
                <a:gd name="T14" fmla="*/ 70 w 102"/>
                <a:gd name="T15" fmla="*/ 12 h 103"/>
                <a:gd name="T16" fmla="*/ 78 w 102"/>
                <a:gd name="T17" fmla="*/ 11 h 103"/>
                <a:gd name="T18" fmla="*/ 87 w 102"/>
                <a:gd name="T19" fmla="*/ 9 h 103"/>
                <a:gd name="T20" fmla="*/ 91 w 102"/>
                <a:gd name="T21" fmla="*/ 12 h 103"/>
                <a:gd name="T22" fmla="*/ 97 w 102"/>
                <a:gd name="T23" fmla="*/ 8 h 103"/>
                <a:gd name="T24" fmla="*/ 102 w 102"/>
                <a:gd name="T25" fmla="*/ 7 h 103"/>
                <a:gd name="T26" fmla="*/ 102 w 102"/>
                <a:gd name="T27" fmla="*/ 5 h 103"/>
                <a:gd name="T28" fmla="*/ 85 w 102"/>
                <a:gd name="T29" fmla="*/ 7 h 103"/>
                <a:gd name="T30" fmla="*/ 72 w 102"/>
                <a:gd name="T31" fmla="*/ 7 h 103"/>
                <a:gd name="T32" fmla="*/ 55 w 102"/>
                <a:gd name="T33" fmla="*/ 7 h 103"/>
                <a:gd name="T34" fmla="*/ 52 w 102"/>
                <a:gd name="T35" fmla="*/ 5 h 103"/>
                <a:gd name="T36" fmla="*/ 24 w 102"/>
                <a:gd name="T37" fmla="*/ 5 h 103"/>
                <a:gd name="T38" fmla="*/ 17 w 102"/>
                <a:gd name="T39" fmla="*/ 3 h 103"/>
                <a:gd name="T40" fmla="*/ 9 w 102"/>
                <a:gd name="T41" fmla="*/ 2 h 103"/>
                <a:gd name="T42" fmla="*/ 6 w 102"/>
                <a:gd name="T43" fmla="*/ 0 h 103"/>
                <a:gd name="T44" fmla="*/ 3 w 102"/>
                <a:gd name="T45" fmla="*/ 3 h 103"/>
                <a:gd name="T46" fmla="*/ 0 w 102"/>
                <a:gd name="T47" fmla="*/ 3 h 103"/>
                <a:gd name="T48" fmla="*/ 5 w 102"/>
                <a:gd name="T49" fmla="*/ 14 h 103"/>
                <a:gd name="T50" fmla="*/ 13 w 102"/>
                <a:gd name="T51" fmla="*/ 30 h 103"/>
                <a:gd name="T52" fmla="*/ 21 w 102"/>
                <a:gd name="T53" fmla="*/ 47 h 103"/>
                <a:gd name="T54" fmla="*/ 21 w 102"/>
                <a:gd name="T55" fmla="*/ 60 h 103"/>
                <a:gd name="T56" fmla="*/ 24 w 102"/>
                <a:gd name="T57" fmla="*/ 73 h 103"/>
                <a:gd name="T58" fmla="*/ 29 w 102"/>
                <a:gd name="T59" fmla="*/ 93 h 103"/>
                <a:gd name="T60" fmla="*/ 34 w 102"/>
                <a:gd name="T61" fmla="*/ 99 h 103"/>
                <a:gd name="T62" fmla="*/ 38 w 102"/>
                <a:gd name="T63" fmla="*/ 9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2" h="103">
                  <a:moveTo>
                    <a:pt x="38" y="98"/>
                  </a:moveTo>
                  <a:cubicBezTo>
                    <a:pt x="38" y="96"/>
                    <a:pt x="41" y="93"/>
                    <a:pt x="42" y="96"/>
                  </a:cubicBezTo>
                  <a:cubicBezTo>
                    <a:pt x="44" y="98"/>
                    <a:pt x="43" y="101"/>
                    <a:pt x="47" y="101"/>
                  </a:cubicBezTo>
                  <a:cubicBezTo>
                    <a:pt x="50" y="101"/>
                    <a:pt x="56" y="103"/>
                    <a:pt x="57" y="101"/>
                  </a:cubicBezTo>
                  <a:cubicBezTo>
                    <a:pt x="58" y="100"/>
                    <a:pt x="62" y="99"/>
                    <a:pt x="62" y="96"/>
                  </a:cubicBezTo>
                  <a:cubicBezTo>
                    <a:pt x="62" y="93"/>
                    <a:pt x="62" y="45"/>
                    <a:pt x="62" y="43"/>
                  </a:cubicBezTo>
                  <a:cubicBezTo>
                    <a:pt x="62" y="41"/>
                    <a:pt x="70" y="43"/>
                    <a:pt x="70" y="40"/>
                  </a:cubicBezTo>
                  <a:cubicBezTo>
                    <a:pt x="70" y="37"/>
                    <a:pt x="70" y="12"/>
                    <a:pt x="70" y="12"/>
                  </a:cubicBezTo>
                  <a:cubicBezTo>
                    <a:pt x="70" y="12"/>
                    <a:pt x="76" y="12"/>
                    <a:pt x="78" y="11"/>
                  </a:cubicBezTo>
                  <a:cubicBezTo>
                    <a:pt x="80" y="11"/>
                    <a:pt x="85" y="8"/>
                    <a:pt x="87" y="9"/>
                  </a:cubicBezTo>
                  <a:cubicBezTo>
                    <a:pt x="88" y="10"/>
                    <a:pt x="90" y="13"/>
                    <a:pt x="91" y="12"/>
                  </a:cubicBezTo>
                  <a:cubicBezTo>
                    <a:pt x="92" y="11"/>
                    <a:pt x="94" y="8"/>
                    <a:pt x="97" y="8"/>
                  </a:cubicBezTo>
                  <a:cubicBezTo>
                    <a:pt x="98" y="8"/>
                    <a:pt x="100" y="8"/>
                    <a:pt x="102" y="7"/>
                  </a:cubicBezTo>
                  <a:cubicBezTo>
                    <a:pt x="102" y="6"/>
                    <a:pt x="102" y="6"/>
                    <a:pt x="102" y="5"/>
                  </a:cubicBezTo>
                  <a:cubicBezTo>
                    <a:pt x="102" y="3"/>
                    <a:pt x="87" y="6"/>
                    <a:pt x="85" y="7"/>
                  </a:cubicBezTo>
                  <a:cubicBezTo>
                    <a:pt x="82" y="7"/>
                    <a:pt x="75" y="9"/>
                    <a:pt x="72" y="7"/>
                  </a:cubicBezTo>
                  <a:cubicBezTo>
                    <a:pt x="70" y="6"/>
                    <a:pt x="55" y="7"/>
                    <a:pt x="55" y="7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2" y="5"/>
                    <a:pt x="27" y="5"/>
                    <a:pt x="24" y="5"/>
                  </a:cubicBezTo>
                  <a:cubicBezTo>
                    <a:pt x="21" y="5"/>
                    <a:pt x="19" y="4"/>
                    <a:pt x="17" y="3"/>
                  </a:cubicBezTo>
                  <a:cubicBezTo>
                    <a:pt x="14" y="1"/>
                    <a:pt x="12" y="1"/>
                    <a:pt x="9" y="2"/>
                  </a:cubicBezTo>
                  <a:cubicBezTo>
                    <a:pt x="6" y="3"/>
                    <a:pt x="8" y="0"/>
                    <a:pt x="6" y="0"/>
                  </a:cubicBezTo>
                  <a:cubicBezTo>
                    <a:pt x="4" y="0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2" y="10"/>
                    <a:pt x="5" y="14"/>
                  </a:cubicBezTo>
                  <a:cubicBezTo>
                    <a:pt x="7" y="17"/>
                    <a:pt x="11" y="24"/>
                    <a:pt x="13" y="30"/>
                  </a:cubicBezTo>
                  <a:cubicBezTo>
                    <a:pt x="14" y="36"/>
                    <a:pt x="19" y="42"/>
                    <a:pt x="21" y="47"/>
                  </a:cubicBezTo>
                  <a:cubicBezTo>
                    <a:pt x="22" y="51"/>
                    <a:pt x="20" y="58"/>
                    <a:pt x="21" y="60"/>
                  </a:cubicBezTo>
                  <a:cubicBezTo>
                    <a:pt x="22" y="63"/>
                    <a:pt x="23" y="68"/>
                    <a:pt x="24" y="73"/>
                  </a:cubicBezTo>
                  <a:cubicBezTo>
                    <a:pt x="25" y="78"/>
                    <a:pt x="25" y="88"/>
                    <a:pt x="29" y="93"/>
                  </a:cubicBezTo>
                  <a:cubicBezTo>
                    <a:pt x="31" y="94"/>
                    <a:pt x="33" y="96"/>
                    <a:pt x="34" y="99"/>
                  </a:cubicBezTo>
                  <a:cubicBezTo>
                    <a:pt x="36" y="99"/>
                    <a:pt x="38" y="99"/>
                    <a:pt x="38" y="98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1" name="Freeform 6">
              <a:extLst>
                <a:ext uri="{FF2B5EF4-FFF2-40B4-BE49-F238E27FC236}">
                  <a16:creationId xmlns="" xmlns:a16="http://schemas.microsoft.com/office/drawing/2014/main" id="{9CD14C32-7A95-46F0-8961-DDFDF1E4A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6638" y="3417888"/>
              <a:ext cx="163513" cy="139700"/>
            </a:xfrm>
            <a:custGeom>
              <a:avLst/>
              <a:gdLst>
                <a:gd name="T0" fmla="*/ 43 w 65"/>
                <a:gd name="T1" fmla="*/ 3 h 56"/>
                <a:gd name="T2" fmla="*/ 42 w 65"/>
                <a:gd name="T3" fmla="*/ 0 h 56"/>
                <a:gd name="T4" fmla="*/ 35 w 65"/>
                <a:gd name="T5" fmla="*/ 0 h 56"/>
                <a:gd name="T6" fmla="*/ 30 w 65"/>
                <a:gd name="T7" fmla="*/ 4 h 56"/>
                <a:gd name="T8" fmla="*/ 23 w 65"/>
                <a:gd name="T9" fmla="*/ 10 h 56"/>
                <a:gd name="T10" fmla="*/ 15 w 65"/>
                <a:gd name="T11" fmla="*/ 19 h 56"/>
                <a:gd name="T12" fmla="*/ 4 w 65"/>
                <a:gd name="T13" fmla="*/ 18 h 56"/>
                <a:gd name="T14" fmla="*/ 0 w 65"/>
                <a:gd name="T15" fmla="*/ 18 h 56"/>
                <a:gd name="T16" fmla="*/ 5 w 65"/>
                <a:gd name="T17" fmla="*/ 23 h 56"/>
                <a:gd name="T18" fmla="*/ 9 w 65"/>
                <a:gd name="T19" fmla="*/ 32 h 56"/>
                <a:gd name="T20" fmla="*/ 17 w 65"/>
                <a:gd name="T21" fmla="*/ 38 h 56"/>
                <a:gd name="T22" fmla="*/ 21 w 65"/>
                <a:gd name="T23" fmla="*/ 44 h 56"/>
                <a:gd name="T24" fmla="*/ 26 w 65"/>
                <a:gd name="T25" fmla="*/ 50 h 56"/>
                <a:gd name="T26" fmla="*/ 32 w 65"/>
                <a:gd name="T27" fmla="*/ 53 h 56"/>
                <a:gd name="T28" fmla="*/ 40 w 65"/>
                <a:gd name="T29" fmla="*/ 55 h 56"/>
                <a:gd name="T30" fmla="*/ 49 w 65"/>
                <a:gd name="T31" fmla="*/ 56 h 56"/>
                <a:gd name="T32" fmla="*/ 57 w 65"/>
                <a:gd name="T33" fmla="*/ 48 h 56"/>
                <a:gd name="T34" fmla="*/ 59 w 65"/>
                <a:gd name="T35" fmla="*/ 40 h 56"/>
                <a:gd name="T36" fmla="*/ 63 w 65"/>
                <a:gd name="T37" fmla="*/ 34 h 56"/>
                <a:gd name="T38" fmla="*/ 61 w 65"/>
                <a:gd name="T39" fmla="*/ 28 h 56"/>
                <a:gd name="T40" fmla="*/ 63 w 65"/>
                <a:gd name="T41" fmla="*/ 21 h 56"/>
                <a:gd name="T42" fmla="*/ 63 w 65"/>
                <a:gd name="T43" fmla="*/ 9 h 56"/>
                <a:gd name="T44" fmla="*/ 53 w 65"/>
                <a:gd name="T45" fmla="*/ 5 h 56"/>
                <a:gd name="T46" fmla="*/ 43 w 65"/>
                <a:gd name="T47" fmla="*/ 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5" h="56">
                  <a:moveTo>
                    <a:pt x="43" y="3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0" y="2"/>
                    <a:pt x="30" y="3"/>
                    <a:pt x="30" y="4"/>
                  </a:cubicBezTo>
                  <a:cubicBezTo>
                    <a:pt x="30" y="6"/>
                    <a:pt x="26" y="9"/>
                    <a:pt x="23" y="10"/>
                  </a:cubicBezTo>
                  <a:cubicBezTo>
                    <a:pt x="20" y="11"/>
                    <a:pt x="16" y="18"/>
                    <a:pt x="15" y="19"/>
                  </a:cubicBezTo>
                  <a:cubicBezTo>
                    <a:pt x="13" y="20"/>
                    <a:pt x="6" y="18"/>
                    <a:pt x="4" y="18"/>
                  </a:cubicBezTo>
                  <a:cubicBezTo>
                    <a:pt x="4" y="17"/>
                    <a:pt x="2" y="18"/>
                    <a:pt x="0" y="18"/>
                  </a:cubicBezTo>
                  <a:cubicBezTo>
                    <a:pt x="1" y="20"/>
                    <a:pt x="4" y="23"/>
                    <a:pt x="5" y="23"/>
                  </a:cubicBezTo>
                  <a:cubicBezTo>
                    <a:pt x="6" y="23"/>
                    <a:pt x="6" y="31"/>
                    <a:pt x="9" y="32"/>
                  </a:cubicBezTo>
                  <a:cubicBezTo>
                    <a:pt x="12" y="34"/>
                    <a:pt x="17" y="36"/>
                    <a:pt x="17" y="38"/>
                  </a:cubicBezTo>
                  <a:cubicBezTo>
                    <a:pt x="17" y="40"/>
                    <a:pt x="21" y="42"/>
                    <a:pt x="21" y="44"/>
                  </a:cubicBezTo>
                  <a:cubicBezTo>
                    <a:pt x="21" y="46"/>
                    <a:pt x="24" y="50"/>
                    <a:pt x="26" y="50"/>
                  </a:cubicBezTo>
                  <a:cubicBezTo>
                    <a:pt x="31" y="50"/>
                    <a:pt x="32" y="52"/>
                    <a:pt x="32" y="53"/>
                  </a:cubicBezTo>
                  <a:cubicBezTo>
                    <a:pt x="32" y="55"/>
                    <a:pt x="39" y="53"/>
                    <a:pt x="40" y="55"/>
                  </a:cubicBezTo>
                  <a:cubicBezTo>
                    <a:pt x="40" y="56"/>
                    <a:pt x="47" y="55"/>
                    <a:pt x="49" y="56"/>
                  </a:cubicBezTo>
                  <a:cubicBezTo>
                    <a:pt x="51" y="54"/>
                    <a:pt x="55" y="50"/>
                    <a:pt x="57" y="48"/>
                  </a:cubicBezTo>
                  <a:cubicBezTo>
                    <a:pt x="59" y="45"/>
                    <a:pt x="57" y="41"/>
                    <a:pt x="59" y="40"/>
                  </a:cubicBezTo>
                  <a:cubicBezTo>
                    <a:pt x="61" y="39"/>
                    <a:pt x="65" y="35"/>
                    <a:pt x="63" y="34"/>
                  </a:cubicBezTo>
                  <a:cubicBezTo>
                    <a:pt x="62" y="34"/>
                    <a:pt x="63" y="30"/>
                    <a:pt x="61" y="28"/>
                  </a:cubicBezTo>
                  <a:cubicBezTo>
                    <a:pt x="59" y="26"/>
                    <a:pt x="63" y="25"/>
                    <a:pt x="63" y="21"/>
                  </a:cubicBezTo>
                  <a:cubicBezTo>
                    <a:pt x="63" y="17"/>
                    <a:pt x="64" y="9"/>
                    <a:pt x="63" y="9"/>
                  </a:cubicBezTo>
                  <a:cubicBezTo>
                    <a:pt x="61" y="8"/>
                    <a:pt x="56" y="7"/>
                    <a:pt x="53" y="5"/>
                  </a:cubicBezTo>
                  <a:cubicBezTo>
                    <a:pt x="50" y="3"/>
                    <a:pt x="43" y="3"/>
                    <a:pt x="43" y="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2" name="Freeform 7">
              <a:extLst>
                <a:ext uri="{FF2B5EF4-FFF2-40B4-BE49-F238E27FC236}">
                  <a16:creationId xmlns="" xmlns:a16="http://schemas.microsoft.com/office/drawing/2014/main" id="{88E59039-0FD3-4389-889C-C7BFBBA57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5038" y="3462338"/>
              <a:ext cx="180975" cy="196850"/>
            </a:xfrm>
            <a:custGeom>
              <a:avLst/>
              <a:gdLst>
                <a:gd name="T0" fmla="*/ 66 w 72"/>
                <a:gd name="T1" fmla="*/ 32 h 78"/>
                <a:gd name="T2" fmla="*/ 61 w 72"/>
                <a:gd name="T3" fmla="*/ 26 h 78"/>
                <a:gd name="T4" fmla="*/ 57 w 72"/>
                <a:gd name="T5" fmla="*/ 20 h 78"/>
                <a:gd name="T6" fmla="*/ 49 w 72"/>
                <a:gd name="T7" fmla="*/ 14 h 78"/>
                <a:gd name="T8" fmla="*/ 45 w 72"/>
                <a:gd name="T9" fmla="*/ 5 h 78"/>
                <a:gd name="T10" fmla="*/ 40 w 72"/>
                <a:gd name="T11" fmla="*/ 0 h 78"/>
                <a:gd name="T12" fmla="*/ 35 w 72"/>
                <a:gd name="T13" fmla="*/ 1 h 78"/>
                <a:gd name="T14" fmla="*/ 29 w 72"/>
                <a:gd name="T15" fmla="*/ 5 h 78"/>
                <a:gd name="T16" fmla="*/ 25 w 72"/>
                <a:gd name="T17" fmla="*/ 2 h 78"/>
                <a:gd name="T18" fmla="*/ 16 w 72"/>
                <a:gd name="T19" fmla="*/ 4 h 78"/>
                <a:gd name="T20" fmla="*/ 8 w 72"/>
                <a:gd name="T21" fmla="*/ 5 h 78"/>
                <a:gd name="T22" fmla="*/ 8 w 72"/>
                <a:gd name="T23" fmla="*/ 33 h 78"/>
                <a:gd name="T24" fmla="*/ 0 w 72"/>
                <a:gd name="T25" fmla="*/ 36 h 78"/>
                <a:gd name="T26" fmla="*/ 0 w 72"/>
                <a:gd name="T27" fmla="*/ 60 h 78"/>
                <a:gd name="T28" fmla="*/ 4 w 72"/>
                <a:gd name="T29" fmla="*/ 62 h 78"/>
                <a:gd name="T30" fmla="*/ 7 w 72"/>
                <a:gd name="T31" fmla="*/ 71 h 78"/>
                <a:gd name="T32" fmla="*/ 5 w 72"/>
                <a:gd name="T33" fmla="*/ 73 h 78"/>
                <a:gd name="T34" fmla="*/ 6 w 72"/>
                <a:gd name="T35" fmla="*/ 77 h 78"/>
                <a:gd name="T36" fmla="*/ 14 w 72"/>
                <a:gd name="T37" fmla="*/ 76 h 78"/>
                <a:gd name="T38" fmla="*/ 22 w 72"/>
                <a:gd name="T39" fmla="*/ 68 h 78"/>
                <a:gd name="T40" fmla="*/ 27 w 72"/>
                <a:gd name="T41" fmla="*/ 64 h 78"/>
                <a:gd name="T42" fmla="*/ 37 w 72"/>
                <a:gd name="T43" fmla="*/ 67 h 78"/>
                <a:gd name="T44" fmla="*/ 44 w 72"/>
                <a:gd name="T45" fmla="*/ 63 h 78"/>
                <a:gd name="T46" fmla="*/ 47 w 72"/>
                <a:gd name="T47" fmla="*/ 57 h 78"/>
                <a:gd name="T48" fmla="*/ 54 w 72"/>
                <a:gd name="T49" fmla="*/ 52 h 78"/>
                <a:gd name="T50" fmla="*/ 58 w 72"/>
                <a:gd name="T51" fmla="*/ 47 h 78"/>
                <a:gd name="T52" fmla="*/ 64 w 72"/>
                <a:gd name="T53" fmla="*/ 42 h 78"/>
                <a:gd name="T54" fmla="*/ 69 w 72"/>
                <a:gd name="T55" fmla="*/ 39 h 78"/>
                <a:gd name="T56" fmla="*/ 72 w 72"/>
                <a:gd name="T57" fmla="*/ 35 h 78"/>
                <a:gd name="T58" fmla="*/ 72 w 72"/>
                <a:gd name="T59" fmla="*/ 35 h 78"/>
                <a:gd name="T60" fmla="*/ 66 w 72"/>
                <a:gd name="T61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2" h="78">
                  <a:moveTo>
                    <a:pt x="66" y="32"/>
                  </a:moveTo>
                  <a:cubicBezTo>
                    <a:pt x="64" y="32"/>
                    <a:pt x="61" y="28"/>
                    <a:pt x="61" y="26"/>
                  </a:cubicBezTo>
                  <a:cubicBezTo>
                    <a:pt x="61" y="24"/>
                    <a:pt x="57" y="22"/>
                    <a:pt x="57" y="20"/>
                  </a:cubicBezTo>
                  <a:cubicBezTo>
                    <a:pt x="57" y="18"/>
                    <a:pt x="52" y="16"/>
                    <a:pt x="49" y="14"/>
                  </a:cubicBezTo>
                  <a:cubicBezTo>
                    <a:pt x="46" y="13"/>
                    <a:pt x="46" y="5"/>
                    <a:pt x="45" y="5"/>
                  </a:cubicBezTo>
                  <a:cubicBezTo>
                    <a:pt x="44" y="5"/>
                    <a:pt x="41" y="2"/>
                    <a:pt x="40" y="0"/>
                  </a:cubicBezTo>
                  <a:cubicBezTo>
                    <a:pt x="38" y="1"/>
                    <a:pt x="36" y="1"/>
                    <a:pt x="35" y="1"/>
                  </a:cubicBezTo>
                  <a:cubicBezTo>
                    <a:pt x="32" y="1"/>
                    <a:pt x="30" y="4"/>
                    <a:pt x="29" y="5"/>
                  </a:cubicBezTo>
                  <a:cubicBezTo>
                    <a:pt x="28" y="6"/>
                    <a:pt x="26" y="3"/>
                    <a:pt x="25" y="2"/>
                  </a:cubicBezTo>
                  <a:cubicBezTo>
                    <a:pt x="23" y="1"/>
                    <a:pt x="18" y="4"/>
                    <a:pt x="16" y="4"/>
                  </a:cubicBezTo>
                  <a:cubicBezTo>
                    <a:pt x="14" y="5"/>
                    <a:pt x="8" y="5"/>
                    <a:pt x="8" y="5"/>
                  </a:cubicBezTo>
                  <a:cubicBezTo>
                    <a:pt x="8" y="5"/>
                    <a:pt x="8" y="30"/>
                    <a:pt x="8" y="33"/>
                  </a:cubicBezTo>
                  <a:cubicBezTo>
                    <a:pt x="8" y="36"/>
                    <a:pt x="0" y="34"/>
                    <a:pt x="0" y="36"/>
                  </a:cubicBezTo>
                  <a:cubicBezTo>
                    <a:pt x="0" y="37"/>
                    <a:pt x="0" y="48"/>
                    <a:pt x="0" y="60"/>
                  </a:cubicBezTo>
                  <a:cubicBezTo>
                    <a:pt x="2" y="60"/>
                    <a:pt x="4" y="61"/>
                    <a:pt x="4" y="62"/>
                  </a:cubicBezTo>
                  <a:cubicBezTo>
                    <a:pt x="5" y="64"/>
                    <a:pt x="7" y="70"/>
                    <a:pt x="7" y="71"/>
                  </a:cubicBezTo>
                  <a:cubicBezTo>
                    <a:pt x="6" y="73"/>
                    <a:pt x="5" y="72"/>
                    <a:pt x="5" y="73"/>
                  </a:cubicBezTo>
                  <a:cubicBezTo>
                    <a:pt x="5" y="74"/>
                    <a:pt x="4" y="77"/>
                    <a:pt x="6" y="77"/>
                  </a:cubicBezTo>
                  <a:cubicBezTo>
                    <a:pt x="9" y="77"/>
                    <a:pt x="13" y="78"/>
                    <a:pt x="14" y="76"/>
                  </a:cubicBezTo>
                  <a:cubicBezTo>
                    <a:pt x="16" y="74"/>
                    <a:pt x="22" y="70"/>
                    <a:pt x="22" y="68"/>
                  </a:cubicBezTo>
                  <a:cubicBezTo>
                    <a:pt x="22" y="66"/>
                    <a:pt x="23" y="61"/>
                    <a:pt x="27" y="64"/>
                  </a:cubicBezTo>
                  <a:cubicBezTo>
                    <a:pt x="31" y="66"/>
                    <a:pt x="32" y="67"/>
                    <a:pt x="37" y="67"/>
                  </a:cubicBezTo>
                  <a:cubicBezTo>
                    <a:pt x="42" y="67"/>
                    <a:pt x="43" y="66"/>
                    <a:pt x="44" y="63"/>
                  </a:cubicBezTo>
                  <a:cubicBezTo>
                    <a:pt x="45" y="60"/>
                    <a:pt x="44" y="57"/>
                    <a:pt x="47" y="57"/>
                  </a:cubicBezTo>
                  <a:cubicBezTo>
                    <a:pt x="51" y="57"/>
                    <a:pt x="54" y="54"/>
                    <a:pt x="54" y="52"/>
                  </a:cubicBezTo>
                  <a:cubicBezTo>
                    <a:pt x="54" y="50"/>
                    <a:pt x="56" y="47"/>
                    <a:pt x="58" y="47"/>
                  </a:cubicBezTo>
                  <a:cubicBezTo>
                    <a:pt x="60" y="47"/>
                    <a:pt x="64" y="44"/>
                    <a:pt x="64" y="42"/>
                  </a:cubicBezTo>
                  <a:cubicBezTo>
                    <a:pt x="65" y="39"/>
                    <a:pt x="68" y="40"/>
                    <a:pt x="69" y="39"/>
                  </a:cubicBezTo>
                  <a:cubicBezTo>
                    <a:pt x="70" y="38"/>
                    <a:pt x="71" y="37"/>
                    <a:pt x="72" y="3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4"/>
                    <a:pt x="71" y="32"/>
                    <a:pt x="66" y="3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3" name="Freeform 8">
              <a:extLst>
                <a:ext uri="{FF2B5EF4-FFF2-40B4-BE49-F238E27FC236}">
                  <a16:creationId xmlns="" xmlns:a16="http://schemas.microsoft.com/office/drawing/2014/main" id="{425585BC-1B70-4A48-B1BB-CF625BDD2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1" y="3630613"/>
              <a:ext cx="25400" cy="36513"/>
            </a:xfrm>
            <a:custGeom>
              <a:avLst/>
              <a:gdLst>
                <a:gd name="T0" fmla="*/ 5 w 10"/>
                <a:gd name="T1" fmla="*/ 0 h 14"/>
                <a:gd name="T2" fmla="*/ 0 w 10"/>
                <a:gd name="T3" fmla="*/ 6 h 14"/>
                <a:gd name="T4" fmla="*/ 5 w 10"/>
                <a:gd name="T5" fmla="*/ 13 h 14"/>
                <a:gd name="T6" fmla="*/ 9 w 10"/>
                <a:gd name="T7" fmla="*/ 12 h 14"/>
                <a:gd name="T8" fmla="*/ 10 w 10"/>
                <a:gd name="T9" fmla="*/ 10 h 14"/>
                <a:gd name="T10" fmla="*/ 10 w 10"/>
                <a:gd name="T11" fmla="*/ 3 h 14"/>
                <a:gd name="T12" fmla="*/ 5 w 10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4">
                  <a:moveTo>
                    <a:pt x="5" y="0"/>
                  </a:moveTo>
                  <a:cubicBezTo>
                    <a:pt x="3" y="0"/>
                    <a:pt x="0" y="5"/>
                    <a:pt x="0" y="6"/>
                  </a:cubicBezTo>
                  <a:cubicBezTo>
                    <a:pt x="0" y="7"/>
                    <a:pt x="2" y="13"/>
                    <a:pt x="5" y="13"/>
                  </a:cubicBezTo>
                  <a:cubicBezTo>
                    <a:pt x="7" y="14"/>
                    <a:pt x="9" y="13"/>
                    <a:pt x="9" y="12"/>
                  </a:cubicBezTo>
                  <a:cubicBezTo>
                    <a:pt x="9" y="11"/>
                    <a:pt x="10" y="10"/>
                    <a:pt x="10" y="10"/>
                  </a:cubicBezTo>
                  <a:cubicBezTo>
                    <a:pt x="10" y="8"/>
                    <a:pt x="10" y="5"/>
                    <a:pt x="10" y="3"/>
                  </a:cubicBezTo>
                  <a:cubicBezTo>
                    <a:pt x="8" y="2"/>
                    <a:pt x="6" y="0"/>
                    <a:pt x="5" y="0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4" name="Freeform 9">
              <a:extLst>
                <a:ext uri="{FF2B5EF4-FFF2-40B4-BE49-F238E27FC236}">
                  <a16:creationId xmlns="" xmlns:a16="http://schemas.microsoft.com/office/drawing/2014/main" id="{BC67440F-1003-48C9-B01E-0D23CC00D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6326" y="3689350"/>
              <a:ext cx="44450" cy="50800"/>
            </a:xfrm>
            <a:custGeom>
              <a:avLst/>
              <a:gdLst>
                <a:gd name="T0" fmla="*/ 12 w 18"/>
                <a:gd name="T1" fmla="*/ 2 h 20"/>
                <a:gd name="T2" fmla="*/ 4 w 18"/>
                <a:gd name="T3" fmla="*/ 5 h 20"/>
                <a:gd name="T4" fmla="*/ 0 w 18"/>
                <a:gd name="T5" fmla="*/ 13 h 20"/>
                <a:gd name="T6" fmla="*/ 4 w 18"/>
                <a:gd name="T7" fmla="*/ 19 h 20"/>
                <a:gd name="T8" fmla="*/ 8 w 18"/>
                <a:gd name="T9" fmla="*/ 20 h 20"/>
                <a:gd name="T10" fmla="*/ 10 w 18"/>
                <a:gd name="T11" fmla="*/ 15 h 20"/>
                <a:gd name="T12" fmla="*/ 15 w 18"/>
                <a:gd name="T13" fmla="*/ 14 h 20"/>
                <a:gd name="T14" fmla="*/ 18 w 18"/>
                <a:gd name="T15" fmla="*/ 8 h 20"/>
                <a:gd name="T16" fmla="*/ 12 w 18"/>
                <a:gd name="T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0">
                  <a:moveTo>
                    <a:pt x="12" y="2"/>
                  </a:moveTo>
                  <a:cubicBezTo>
                    <a:pt x="11" y="0"/>
                    <a:pt x="5" y="3"/>
                    <a:pt x="4" y="5"/>
                  </a:cubicBezTo>
                  <a:cubicBezTo>
                    <a:pt x="3" y="7"/>
                    <a:pt x="0" y="13"/>
                    <a:pt x="0" y="13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17"/>
                    <a:pt x="10" y="15"/>
                  </a:cubicBezTo>
                  <a:cubicBezTo>
                    <a:pt x="10" y="13"/>
                    <a:pt x="15" y="16"/>
                    <a:pt x="15" y="14"/>
                  </a:cubicBezTo>
                  <a:cubicBezTo>
                    <a:pt x="15" y="12"/>
                    <a:pt x="18" y="10"/>
                    <a:pt x="18" y="8"/>
                  </a:cubicBezTo>
                  <a:cubicBezTo>
                    <a:pt x="18" y="6"/>
                    <a:pt x="13" y="4"/>
                    <a:pt x="12" y="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5" name="Freeform 10">
              <a:extLst>
                <a:ext uri="{FF2B5EF4-FFF2-40B4-BE49-F238E27FC236}">
                  <a16:creationId xmlns="" xmlns:a16="http://schemas.microsoft.com/office/drawing/2014/main" id="{3F60DA54-A0E1-4E52-A1DD-FEF1F6B725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5188" y="3551238"/>
              <a:ext cx="327025" cy="285750"/>
            </a:xfrm>
            <a:custGeom>
              <a:avLst/>
              <a:gdLst>
                <a:gd name="T0" fmla="*/ 124 w 130"/>
                <a:gd name="T1" fmla="*/ 42 h 114"/>
                <a:gd name="T2" fmla="*/ 123 w 130"/>
                <a:gd name="T3" fmla="*/ 42 h 114"/>
                <a:gd name="T4" fmla="*/ 122 w 130"/>
                <a:gd name="T5" fmla="*/ 44 h 114"/>
                <a:gd name="T6" fmla="*/ 118 w 130"/>
                <a:gd name="T7" fmla="*/ 45 h 114"/>
                <a:gd name="T8" fmla="*/ 113 w 130"/>
                <a:gd name="T9" fmla="*/ 38 h 114"/>
                <a:gd name="T10" fmla="*/ 118 w 130"/>
                <a:gd name="T11" fmla="*/ 32 h 114"/>
                <a:gd name="T12" fmla="*/ 123 w 130"/>
                <a:gd name="T13" fmla="*/ 35 h 114"/>
                <a:gd name="T14" fmla="*/ 123 w 130"/>
                <a:gd name="T15" fmla="*/ 33 h 114"/>
                <a:gd name="T16" fmla="*/ 122 w 130"/>
                <a:gd name="T17" fmla="*/ 18 h 114"/>
                <a:gd name="T18" fmla="*/ 117 w 130"/>
                <a:gd name="T19" fmla="*/ 3 h 114"/>
                <a:gd name="T20" fmla="*/ 108 w 130"/>
                <a:gd name="T21" fmla="*/ 2 h 114"/>
                <a:gd name="T22" fmla="*/ 100 w 130"/>
                <a:gd name="T23" fmla="*/ 0 h 114"/>
                <a:gd name="T24" fmla="*/ 97 w 130"/>
                <a:gd name="T25" fmla="*/ 4 h 114"/>
                <a:gd name="T26" fmla="*/ 92 w 130"/>
                <a:gd name="T27" fmla="*/ 7 h 114"/>
                <a:gd name="T28" fmla="*/ 86 w 130"/>
                <a:gd name="T29" fmla="*/ 12 h 114"/>
                <a:gd name="T30" fmla="*/ 82 w 130"/>
                <a:gd name="T31" fmla="*/ 17 h 114"/>
                <a:gd name="T32" fmla="*/ 75 w 130"/>
                <a:gd name="T33" fmla="*/ 22 h 114"/>
                <a:gd name="T34" fmla="*/ 72 w 130"/>
                <a:gd name="T35" fmla="*/ 28 h 114"/>
                <a:gd name="T36" fmla="*/ 65 w 130"/>
                <a:gd name="T37" fmla="*/ 32 h 114"/>
                <a:gd name="T38" fmla="*/ 55 w 130"/>
                <a:gd name="T39" fmla="*/ 29 h 114"/>
                <a:gd name="T40" fmla="*/ 50 w 130"/>
                <a:gd name="T41" fmla="*/ 33 h 114"/>
                <a:gd name="T42" fmla="*/ 42 w 130"/>
                <a:gd name="T43" fmla="*/ 41 h 114"/>
                <a:gd name="T44" fmla="*/ 34 w 130"/>
                <a:gd name="T45" fmla="*/ 42 h 114"/>
                <a:gd name="T46" fmla="*/ 33 w 130"/>
                <a:gd name="T47" fmla="*/ 38 h 114"/>
                <a:gd name="T48" fmla="*/ 35 w 130"/>
                <a:gd name="T49" fmla="*/ 36 h 114"/>
                <a:gd name="T50" fmla="*/ 32 w 130"/>
                <a:gd name="T51" fmla="*/ 27 h 114"/>
                <a:gd name="T52" fmla="*/ 28 w 130"/>
                <a:gd name="T53" fmla="*/ 25 h 114"/>
                <a:gd name="T54" fmla="*/ 28 w 130"/>
                <a:gd name="T55" fmla="*/ 54 h 114"/>
                <a:gd name="T56" fmla="*/ 23 w 130"/>
                <a:gd name="T57" fmla="*/ 59 h 114"/>
                <a:gd name="T58" fmla="*/ 13 w 130"/>
                <a:gd name="T59" fmla="*/ 59 h 114"/>
                <a:gd name="T60" fmla="*/ 8 w 130"/>
                <a:gd name="T61" fmla="*/ 54 h 114"/>
                <a:gd name="T62" fmla="*/ 4 w 130"/>
                <a:gd name="T63" fmla="*/ 56 h 114"/>
                <a:gd name="T64" fmla="*/ 0 w 130"/>
                <a:gd name="T65" fmla="*/ 57 h 114"/>
                <a:gd name="T66" fmla="*/ 7 w 130"/>
                <a:gd name="T67" fmla="*/ 70 h 114"/>
                <a:gd name="T68" fmla="*/ 14 w 130"/>
                <a:gd name="T69" fmla="*/ 86 h 114"/>
                <a:gd name="T70" fmla="*/ 14 w 130"/>
                <a:gd name="T71" fmla="*/ 93 h 114"/>
                <a:gd name="T72" fmla="*/ 14 w 130"/>
                <a:gd name="T73" fmla="*/ 100 h 114"/>
                <a:gd name="T74" fmla="*/ 17 w 130"/>
                <a:gd name="T75" fmla="*/ 107 h 114"/>
                <a:gd name="T76" fmla="*/ 20 w 130"/>
                <a:gd name="T77" fmla="*/ 109 h 114"/>
                <a:gd name="T78" fmla="*/ 25 w 130"/>
                <a:gd name="T79" fmla="*/ 112 h 114"/>
                <a:gd name="T80" fmla="*/ 30 w 130"/>
                <a:gd name="T81" fmla="*/ 112 h 114"/>
                <a:gd name="T82" fmla="*/ 39 w 130"/>
                <a:gd name="T83" fmla="*/ 109 h 114"/>
                <a:gd name="T84" fmla="*/ 47 w 130"/>
                <a:gd name="T85" fmla="*/ 106 h 114"/>
                <a:gd name="T86" fmla="*/ 59 w 130"/>
                <a:gd name="T87" fmla="*/ 106 h 114"/>
                <a:gd name="T88" fmla="*/ 67 w 130"/>
                <a:gd name="T89" fmla="*/ 105 h 114"/>
                <a:gd name="T90" fmla="*/ 72 w 130"/>
                <a:gd name="T91" fmla="*/ 104 h 114"/>
                <a:gd name="T92" fmla="*/ 79 w 130"/>
                <a:gd name="T93" fmla="*/ 102 h 114"/>
                <a:gd name="T94" fmla="*/ 95 w 130"/>
                <a:gd name="T95" fmla="*/ 91 h 114"/>
                <a:gd name="T96" fmla="*/ 114 w 130"/>
                <a:gd name="T97" fmla="*/ 68 h 114"/>
                <a:gd name="T98" fmla="*/ 126 w 130"/>
                <a:gd name="T99" fmla="*/ 55 h 114"/>
                <a:gd name="T100" fmla="*/ 130 w 130"/>
                <a:gd name="T101" fmla="*/ 42 h 114"/>
                <a:gd name="T102" fmla="*/ 124 w 130"/>
                <a:gd name="T103" fmla="*/ 42 h 114"/>
                <a:gd name="T104" fmla="*/ 99 w 130"/>
                <a:gd name="T105" fmla="*/ 69 h 114"/>
                <a:gd name="T106" fmla="*/ 94 w 130"/>
                <a:gd name="T107" fmla="*/ 70 h 114"/>
                <a:gd name="T108" fmla="*/ 92 w 130"/>
                <a:gd name="T109" fmla="*/ 75 h 114"/>
                <a:gd name="T110" fmla="*/ 88 w 130"/>
                <a:gd name="T111" fmla="*/ 74 h 114"/>
                <a:gd name="T112" fmla="*/ 84 w 130"/>
                <a:gd name="T113" fmla="*/ 68 h 114"/>
                <a:gd name="T114" fmla="*/ 88 w 130"/>
                <a:gd name="T115" fmla="*/ 60 h 114"/>
                <a:gd name="T116" fmla="*/ 96 w 130"/>
                <a:gd name="T117" fmla="*/ 57 h 114"/>
                <a:gd name="T118" fmla="*/ 102 w 130"/>
                <a:gd name="T119" fmla="*/ 63 h 114"/>
                <a:gd name="T120" fmla="*/ 99 w 130"/>
                <a:gd name="T121" fmla="*/ 6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0" h="114">
                  <a:moveTo>
                    <a:pt x="124" y="42"/>
                  </a:moveTo>
                  <a:cubicBezTo>
                    <a:pt x="124" y="42"/>
                    <a:pt x="124" y="42"/>
                    <a:pt x="123" y="42"/>
                  </a:cubicBezTo>
                  <a:cubicBezTo>
                    <a:pt x="123" y="42"/>
                    <a:pt x="122" y="43"/>
                    <a:pt x="122" y="44"/>
                  </a:cubicBezTo>
                  <a:cubicBezTo>
                    <a:pt x="122" y="45"/>
                    <a:pt x="120" y="46"/>
                    <a:pt x="118" y="45"/>
                  </a:cubicBezTo>
                  <a:cubicBezTo>
                    <a:pt x="115" y="45"/>
                    <a:pt x="113" y="39"/>
                    <a:pt x="113" y="38"/>
                  </a:cubicBezTo>
                  <a:cubicBezTo>
                    <a:pt x="113" y="37"/>
                    <a:pt x="116" y="32"/>
                    <a:pt x="118" y="32"/>
                  </a:cubicBezTo>
                  <a:cubicBezTo>
                    <a:pt x="119" y="32"/>
                    <a:pt x="121" y="34"/>
                    <a:pt x="123" y="35"/>
                  </a:cubicBezTo>
                  <a:cubicBezTo>
                    <a:pt x="123" y="34"/>
                    <a:pt x="123" y="33"/>
                    <a:pt x="123" y="33"/>
                  </a:cubicBezTo>
                  <a:cubicBezTo>
                    <a:pt x="123" y="32"/>
                    <a:pt x="124" y="20"/>
                    <a:pt x="122" y="18"/>
                  </a:cubicBezTo>
                  <a:cubicBezTo>
                    <a:pt x="120" y="17"/>
                    <a:pt x="118" y="5"/>
                    <a:pt x="117" y="3"/>
                  </a:cubicBezTo>
                  <a:cubicBezTo>
                    <a:pt x="116" y="2"/>
                    <a:pt x="108" y="3"/>
                    <a:pt x="108" y="2"/>
                  </a:cubicBezTo>
                  <a:cubicBezTo>
                    <a:pt x="107" y="0"/>
                    <a:pt x="100" y="1"/>
                    <a:pt x="100" y="0"/>
                  </a:cubicBezTo>
                  <a:cubicBezTo>
                    <a:pt x="99" y="2"/>
                    <a:pt x="98" y="3"/>
                    <a:pt x="97" y="4"/>
                  </a:cubicBezTo>
                  <a:cubicBezTo>
                    <a:pt x="96" y="5"/>
                    <a:pt x="93" y="4"/>
                    <a:pt x="92" y="7"/>
                  </a:cubicBezTo>
                  <a:cubicBezTo>
                    <a:pt x="92" y="9"/>
                    <a:pt x="88" y="12"/>
                    <a:pt x="86" y="12"/>
                  </a:cubicBezTo>
                  <a:cubicBezTo>
                    <a:pt x="84" y="12"/>
                    <a:pt x="82" y="15"/>
                    <a:pt x="82" y="17"/>
                  </a:cubicBezTo>
                  <a:cubicBezTo>
                    <a:pt x="82" y="19"/>
                    <a:pt x="79" y="22"/>
                    <a:pt x="75" y="22"/>
                  </a:cubicBezTo>
                  <a:cubicBezTo>
                    <a:pt x="72" y="22"/>
                    <a:pt x="73" y="25"/>
                    <a:pt x="72" y="28"/>
                  </a:cubicBezTo>
                  <a:cubicBezTo>
                    <a:pt x="71" y="31"/>
                    <a:pt x="70" y="32"/>
                    <a:pt x="65" y="32"/>
                  </a:cubicBezTo>
                  <a:cubicBezTo>
                    <a:pt x="60" y="32"/>
                    <a:pt x="59" y="31"/>
                    <a:pt x="55" y="29"/>
                  </a:cubicBezTo>
                  <a:cubicBezTo>
                    <a:pt x="51" y="26"/>
                    <a:pt x="50" y="31"/>
                    <a:pt x="50" y="33"/>
                  </a:cubicBezTo>
                  <a:cubicBezTo>
                    <a:pt x="50" y="35"/>
                    <a:pt x="44" y="39"/>
                    <a:pt x="42" y="41"/>
                  </a:cubicBezTo>
                  <a:cubicBezTo>
                    <a:pt x="41" y="43"/>
                    <a:pt x="37" y="42"/>
                    <a:pt x="34" y="42"/>
                  </a:cubicBezTo>
                  <a:cubicBezTo>
                    <a:pt x="32" y="42"/>
                    <a:pt x="33" y="39"/>
                    <a:pt x="33" y="38"/>
                  </a:cubicBezTo>
                  <a:cubicBezTo>
                    <a:pt x="33" y="37"/>
                    <a:pt x="34" y="38"/>
                    <a:pt x="35" y="36"/>
                  </a:cubicBezTo>
                  <a:cubicBezTo>
                    <a:pt x="35" y="35"/>
                    <a:pt x="33" y="29"/>
                    <a:pt x="32" y="27"/>
                  </a:cubicBezTo>
                  <a:cubicBezTo>
                    <a:pt x="32" y="26"/>
                    <a:pt x="30" y="25"/>
                    <a:pt x="28" y="25"/>
                  </a:cubicBezTo>
                  <a:cubicBezTo>
                    <a:pt x="28" y="38"/>
                    <a:pt x="28" y="53"/>
                    <a:pt x="28" y="54"/>
                  </a:cubicBezTo>
                  <a:cubicBezTo>
                    <a:pt x="28" y="57"/>
                    <a:pt x="24" y="58"/>
                    <a:pt x="23" y="59"/>
                  </a:cubicBezTo>
                  <a:cubicBezTo>
                    <a:pt x="22" y="61"/>
                    <a:pt x="16" y="59"/>
                    <a:pt x="13" y="59"/>
                  </a:cubicBezTo>
                  <a:cubicBezTo>
                    <a:pt x="9" y="59"/>
                    <a:pt x="10" y="56"/>
                    <a:pt x="8" y="54"/>
                  </a:cubicBezTo>
                  <a:cubicBezTo>
                    <a:pt x="7" y="51"/>
                    <a:pt x="4" y="54"/>
                    <a:pt x="4" y="56"/>
                  </a:cubicBezTo>
                  <a:cubicBezTo>
                    <a:pt x="4" y="57"/>
                    <a:pt x="2" y="57"/>
                    <a:pt x="0" y="57"/>
                  </a:cubicBezTo>
                  <a:cubicBezTo>
                    <a:pt x="3" y="61"/>
                    <a:pt x="5" y="66"/>
                    <a:pt x="7" y="70"/>
                  </a:cubicBezTo>
                  <a:cubicBezTo>
                    <a:pt x="8" y="76"/>
                    <a:pt x="13" y="82"/>
                    <a:pt x="14" y="86"/>
                  </a:cubicBezTo>
                  <a:cubicBezTo>
                    <a:pt x="15" y="89"/>
                    <a:pt x="17" y="93"/>
                    <a:pt x="14" y="93"/>
                  </a:cubicBezTo>
                  <a:cubicBezTo>
                    <a:pt x="12" y="94"/>
                    <a:pt x="12" y="96"/>
                    <a:pt x="14" y="100"/>
                  </a:cubicBezTo>
                  <a:cubicBezTo>
                    <a:pt x="17" y="104"/>
                    <a:pt x="15" y="106"/>
                    <a:pt x="17" y="107"/>
                  </a:cubicBezTo>
                  <a:cubicBezTo>
                    <a:pt x="19" y="107"/>
                    <a:pt x="19" y="109"/>
                    <a:pt x="20" y="109"/>
                  </a:cubicBezTo>
                  <a:cubicBezTo>
                    <a:pt x="22" y="109"/>
                    <a:pt x="23" y="111"/>
                    <a:pt x="25" y="112"/>
                  </a:cubicBezTo>
                  <a:cubicBezTo>
                    <a:pt x="26" y="114"/>
                    <a:pt x="28" y="114"/>
                    <a:pt x="30" y="112"/>
                  </a:cubicBezTo>
                  <a:cubicBezTo>
                    <a:pt x="31" y="110"/>
                    <a:pt x="35" y="109"/>
                    <a:pt x="39" y="109"/>
                  </a:cubicBezTo>
                  <a:cubicBezTo>
                    <a:pt x="43" y="109"/>
                    <a:pt x="43" y="107"/>
                    <a:pt x="47" y="106"/>
                  </a:cubicBezTo>
                  <a:cubicBezTo>
                    <a:pt x="51" y="105"/>
                    <a:pt x="56" y="105"/>
                    <a:pt x="59" y="106"/>
                  </a:cubicBezTo>
                  <a:cubicBezTo>
                    <a:pt x="63" y="107"/>
                    <a:pt x="65" y="106"/>
                    <a:pt x="67" y="105"/>
                  </a:cubicBezTo>
                  <a:cubicBezTo>
                    <a:pt x="68" y="104"/>
                    <a:pt x="72" y="107"/>
                    <a:pt x="72" y="104"/>
                  </a:cubicBezTo>
                  <a:cubicBezTo>
                    <a:pt x="72" y="101"/>
                    <a:pt x="75" y="102"/>
                    <a:pt x="79" y="102"/>
                  </a:cubicBezTo>
                  <a:cubicBezTo>
                    <a:pt x="82" y="102"/>
                    <a:pt x="89" y="97"/>
                    <a:pt x="95" y="91"/>
                  </a:cubicBezTo>
                  <a:cubicBezTo>
                    <a:pt x="101" y="86"/>
                    <a:pt x="111" y="74"/>
                    <a:pt x="114" y="68"/>
                  </a:cubicBezTo>
                  <a:cubicBezTo>
                    <a:pt x="118" y="62"/>
                    <a:pt x="123" y="58"/>
                    <a:pt x="126" y="55"/>
                  </a:cubicBezTo>
                  <a:cubicBezTo>
                    <a:pt x="128" y="53"/>
                    <a:pt x="129" y="47"/>
                    <a:pt x="130" y="42"/>
                  </a:cubicBezTo>
                  <a:cubicBezTo>
                    <a:pt x="127" y="42"/>
                    <a:pt x="124" y="42"/>
                    <a:pt x="124" y="42"/>
                  </a:cubicBezTo>
                  <a:close/>
                  <a:moveTo>
                    <a:pt x="99" y="69"/>
                  </a:moveTo>
                  <a:cubicBezTo>
                    <a:pt x="99" y="71"/>
                    <a:pt x="94" y="68"/>
                    <a:pt x="94" y="70"/>
                  </a:cubicBezTo>
                  <a:cubicBezTo>
                    <a:pt x="93" y="72"/>
                    <a:pt x="92" y="75"/>
                    <a:pt x="92" y="75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4" y="68"/>
                    <a:pt x="84" y="68"/>
                    <a:pt x="84" y="68"/>
                  </a:cubicBezTo>
                  <a:cubicBezTo>
                    <a:pt x="84" y="68"/>
                    <a:pt x="87" y="62"/>
                    <a:pt x="88" y="60"/>
                  </a:cubicBezTo>
                  <a:cubicBezTo>
                    <a:pt x="89" y="58"/>
                    <a:pt x="95" y="55"/>
                    <a:pt x="96" y="57"/>
                  </a:cubicBezTo>
                  <a:cubicBezTo>
                    <a:pt x="97" y="59"/>
                    <a:pt x="102" y="61"/>
                    <a:pt x="102" y="63"/>
                  </a:cubicBezTo>
                  <a:cubicBezTo>
                    <a:pt x="102" y="65"/>
                    <a:pt x="99" y="67"/>
                    <a:pt x="99" y="69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6" name="Freeform 11">
              <a:extLst>
                <a:ext uri="{FF2B5EF4-FFF2-40B4-BE49-F238E27FC236}">
                  <a16:creationId xmlns="" xmlns:a16="http://schemas.microsoft.com/office/drawing/2014/main" id="{58E88E16-C075-4580-9501-B47F873A5F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463" y="3216275"/>
              <a:ext cx="236538" cy="250825"/>
            </a:xfrm>
            <a:custGeom>
              <a:avLst/>
              <a:gdLst>
                <a:gd name="T0" fmla="*/ 6 w 94"/>
                <a:gd name="T1" fmla="*/ 91 h 100"/>
                <a:gd name="T2" fmla="*/ 9 w 94"/>
                <a:gd name="T3" fmla="*/ 93 h 100"/>
                <a:gd name="T4" fmla="*/ 17 w 94"/>
                <a:gd name="T5" fmla="*/ 94 h 100"/>
                <a:gd name="T6" fmla="*/ 24 w 94"/>
                <a:gd name="T7" fmla="*/ 96 h 100"/>
                <a:gd name="T8" fmla="*/ 52 w 94"/>
                <a:gd name="T9" fmla="*/ 96 h 100"/>
                <a:gd name="T10" fmla="*/ 55 w 94"/>
                <a:gd name="T11" fmla="*/ 98 h 100"/>
                <a:gd name="T12" fmla="*/ 72 w 94"/>
                <a:gd name="T13" fmla="*/ 98 h 100"/>
                <a:gd name="T14" fmla="*/ 85 w 94"/>
                <a:gd name="T15" fmla="*/ 98 h 100"/>
                <a:gd name="T16" fmla="*/ 87 w 94"/>
                <a:gd name="T17" fmla="*/ 97 h 100"/>
                <a:gd name="T18" fmla="*/ 78 w 94"/>
                <a:gd name="T19" fmla="*/ 84 h 100"/>
                <a:gd name="T20" fmla="*/ 79 w 94"/>
                <a:gd name="T21" fmla="*/ 58 h 100"/>
                <a:gd name="T22" fmla="*/ 91 w 94"/>
                <a:gd name="T23" fmla="*/ 58 h 100"/>
                <a:gd name="T24" fmla="*/ 93 w 94"/>
                <a:gd name="T25" fmla="*/ 56 h 100"/>
                <a:gd name="T26" fmla="*/ 94 w 94"/>
                <a:gd name="T27" fmla="*/ 40 h 100"/>
                <a:gd name="T28" fmla="*/ 92 w 94"/>
                <a:gd name="T29" fmla="*/ 40 h 100"/>
                <a:gd name="T30" fmla="*/ 85 w 94"/>
                <a:gd name="T31" fmla="*/ 41 h 100"/>
                <a:gd name="T32" fmla="*/ 81 w 94"/>
                <a:gd name="T33" fmla="*/ 43 h 100"/>
                <a:gd name="T34" fmla="*/ 81 w 94"/>
                <a:gd name="T35" fmla="*/ 36 h 100"/>
                <a:gd name="T36" fmla="*/ 77 w 94"/>
                <a:gd name="T37" fmla="*/ 30 h 100"/>
                <a:gd name="T38" fmla="*/ 78 w 94"/>
                <a:gd name="T39" fmla="*/ 19 h 100"/>
                <a:gd name="T40" fmla="*/ 76 w 94"/>
                <a:gd name="T41" fmla="*/ 12 h 100"/>
                <a:gd name="T42" fmla="*/ 71 w 94"/>
                <a:gd name="T43" fmla="*/ 11 h 100"/>
                <a:gd name="T44" fmla="*/ 67 w 94"/>
                <a:gd name="T45" fmla="*/ 9 h 100"/>
                <a:gd name="T46" fmla="*/ 61 w 94"/>
                <a:gd name="T47" fmla="*/ 9 h 100"/>
                <a:gd name="T48" fmla="*/ 58 w 94"/>
                <a:gd name="T49" fmla="*/ 16 h 100"/>
                <a:gd name="T50" fmla="*/ 48 w 94"/>
                <a:gd name="T51" fmla="*/ 18 h 100"/>
                <a:gd name="T52" fmla="*/ 41 w 94"/>
                <a:gd name="T53" fmla="*/ 13 h 100"/>
                <a:gd name="T54" fmla="*/ 38 w 94"/>
                <a:gd name="T55" fmla="*/ 7 h 100"/>
                <a:gd name="T56" fmla="*/ 37 w 94"/>
                <a:gd name="T57" fmla="*/ 0 h 100"/>
                <a:gd name="T58" fmla="*/ 11 w 94"/>
                <a:gd name="T59" fmla="*/ 0 h 100"/>
                <a:gd name="T60" fmla="*/ 6 w 94"/>
                <a:gd name="T61" fmla="*/ 3 h 100"/>
                <a:gd name="T62" fmla="*/ 13 w 94"/>
                <a:gd name="T63" fmla="*/ 19 h 100"/>
                <a:gd name="T64" fmla="*/ 12 w 94"/>
                <a:gd name="T65" fmla="*/ 28 h 100"/>
                <a:gd name="T66" fmla="*/ 17 w 94"/>
                <a:gd name="T67" fmla="*/ 45 h 100"/>
                <a:gd name="T68" fmla="*/ 11 w 94"/>
                <a:gd name="T69" fmla="*/ 56 h 100"/>
                <a:gd name="T70" fmla="*/ 5 w 94"/>
                <a:gd name="T71" fmla="*/ 72 h 100"/>
                <a:gd name="T72" fmla="*/ 1 w 94"/>
                <a:gd name="T73" fmla="*/ 83 h 100"/>
                <a:gd name="T74" fmla="*/ 0 w 94"/>
                <a:gd name="T75" fmla="*/ 94 h 100"/>
                <a:gd name="T76" fmla="*/ 0 w 94"/>
                <a:gd name="T77" fmla="*/ 94 h 100"/>
                <a:gd name="T78" fmla="*/ 3 w 94"/>
                <a:gd name="T79" fmla="*/ 94 h 100"/>
                <a:gd name="T80" fmla="*/ 6 w 94"/>
                <a:gd name="T81" fmla="*/ 9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4" h="100">
                  <a:moveTo>
                    <a:pt x="6" y="91"/>
                  </a:moveTo>
                  <a:cubicBezTo>
                    <a:pt x="8" y="91"/>
                    <a:pt x="6" y="94"/>
                    <a:pt x="9" y="93"/>
                  </a:cubicBezTo>
                  <a:cubicBezTo>
                    <a:pt x="12" y="92"/>
                    <a:pt x="14" y="92"/>
                    <a:pt x="17" y="94"/>
                  </a:cubicBezTo>
                  <a:cubicBezTo>
                    <a:pt x="19" y="95"/>
                    <a:pt x="21" y="96"/>
                    <a:pt x="24" y="96"/>
                  </a:cubicBezTo>
                  <a:cubicBezTo>
                    <a:pt x="27" y="96"/>
                    <a:pt x="52" y="96"/>
                    <a:pt x="52" y="96"/>
                  </a:cubicBezTo>
                  <a:cubicBezTo>
                    <a:pt x="55" y="98"/>
                    <a:pt x="55" y="98"/>
                    <a:pt x="55" y="98"/>
                  </a:cubicBezTo>
                  <a:cubicBezTo>
                    <a:pt x="55" y="98"/>
                    <a:pt x="70" y="97"/>
                    <a:pt x="72" y="98"/>
                  </a:cubicBezTo>
                  <a:cubicBezTo>
                    <a:pt x="75" y="100"/>
                    <a:pt x="82" y="98"/>
                    <a:pt x="85" y="98"/>
                  </a:cubicBezTo>
                  <a:cubicBezTo>
                    <a:pt x="85" y="97"/>
                    <a:pt x="86" y="97"/>
                    <a:pt x="87" y="97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4" y="40"/>
                    <a:pt x="93" y="40"/>
                    <a:pt x="92" y="40"/>
                  </a:cubicBezTo>
                  <a:cubicBezTo>
                    <a:pt x="90" y="41"/>
                    <a:pt x="87" y="41"/>
                    <a:pt x="85" y="41"/>
                  </a:cubicBezTo>
                  <a:cubicBezTo>
                    <a:pt x="82" y="41"/>
                    <a:pt x="82" y="43"/>
                    <a:pt x="81" y="43"/>
                  </a:cubicBezTo>
                  <a:cubicBezTo>
                    <a:pt x="79" y="42"/>
                    <a:pt x="80" y="38"/>
                    <a:pt x="81" y="36"/>
                  </a:cubicBezTo>
                  <a:cubicBezTo>
                    <a:pt x="81" y="35"/>
                    <a:pt x="79" y="31"/>
                    <a:pt x="77" y="30"/>
                  </a:cubicBezTo>
                  <a:cubicBezTo>
                    <a:pt x="75" y="29"/>
                    <a:pt x="79" y="20"/>
                    <a:pt x="78" y="19"/>
                  </a:cubicBezTo>
                  <a:cubicBezTo>
                    <a:pt x="77" y="18"/>
                    <a:pt x="76" y="15"/>
                    <a:pt x="76" y="12"/>
                  </a:cubicBezTo>
                  <a:cubicBezTo>
                    <a:pt x="76" y="10"/>
                    <a:pt x="75" y="11"/>
                    <a:pt x="71" y="11"/>
                  </a:cubicBezTo>
                  <a:cubicBezTo>
                    <a:pt x="67" y="11"/>
                    <a:pt x="67" y="9"/>
                    <a:pt x="67" y="9"/>
                  </a:cubicBezTo>
                  <a:cubicBezTo>
                    <a:pt x="67" y="9"/>
                    <a:pt x="63" y="8"/>
                    <a:pt x="61" y="9"/>
                  </a:cubicBezTo>
                  <a:cubicBezTo>
                    <a:pt x="59" y="10"/>
                    <a:pt x="59" y="17"/>
                    <a:pt x="58" y="16"/>
                  </a:cubicBezTo>
                  <a:cubicBezTo>
                    <a:pt x="56" y="16"/>
                    <a:pt x="52" y="17"/>
                    <a:pt x="48" y="18"/>
                  </a:cubicBezTo>
                  <a:cubicBezTo>
                    <a:pt x="45" y="19"/>
                    <a:pt x="43" y="17"/>
                    <a:pt x="41" y="13"/>
                  </a:cubicBezTo>
                  <a:cubicBezTo>
                    <a:pt x="40" y="9"/>
                    <a:pt x="38" y="10"/>
                    <a:pt x="38" y="7"/>
                  </a:cubicBezTo>
                  <a:cubicBezTo>
                    <a:pt x="39" y="4"/>
                    <a:pt x="37" y="0"/>
                    <a:pt x="37" y="0"/>
                  </a:cubicBezTo>
                  <a:cubicBezTo>
                    <a:pt x="37" y="0"/>
                    <a:pt x="13" y="0"/>
                    <a:pt x="11" y="0"/>
                  </a:cubicBezTo>
                  <a:cubicBezTo>
                    <a:pt x="10" y="0"/>
                    <a:pt x="8" y="1"/>
                    <a:pt x="6" y="3"/>
                  </a:cubicBezTo>
                  <a:cubicBezTo>
                    <a:pt x="8" y="8"/>
                    <a:pt x="12" y="17"/>
                    <a:pt x="13" y="19"/>
                  </a:cubicBezTo>
                  <a:cubicBezTo>
                    <a:pt x="14" y="22"/>
                    <a:pt x="12" y="24"/>
                    <a:pt x="12" y="28"/>
                  </a:cubicBezTo>
                  <a:cubicBezTo>
                    <a:pt x="12" y="32"/>
                    <a:pt x="16" y="40"/>
                    <a:pt x="17" y="45"/>
                  </a:cubicBezTo>
                  <a:cubicBezTo>
                    <a:pt x="17" y="50"/>
                    <a:pt x="14" y="53"/>
                    <a:pt x="11" y="56"/>
                  </a:cubicBezTo>
                  <a:cubicBezTo>
                    <a:pt x="8" y="60"/>
                    <a:pt x="5" y="67"/>
                    <a:pt x="5" y="72"/>
                  </a:cubicBezTo>
                  <a:cubicBezTo>
                    <a:pt x="5" y="76"/>
                    <a:pt x="1" y="81"/>
                    <a:pt x="1" y="83"/>
                  </a:cubicBezTo>
                  <a:cubicBezTo>
                    <a:pt x="1" y="85"/>
                    <a:pt x="1" y="91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3" y="94"/>
                    <a:pt x="3" y="94"/>
                    <a:pt x="3" y="94"/>
                  </a:cubicBezTo>
                  <a:cubicBezTo>
                    <a:pt x="3" y="94"/>
                    <a:pt x="4" y="91"/>
                    <a:pt x="6" y="91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7" name="Freeform 12">
              <a:extLst>
                <a:ext uri="{FF2B5EF4-FFF2-40B4-BE49-F238E27FC236}">
                  <a16:creationId xmlns="" xmlns:a16="http://schemas.microsoft.com/office/drawing/2014/main" id="{A6FD4EB9-53AC-461A-9538-1BD502C30A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6313" y="3263900"/>
              <a:ext cx="230188" cy="203200"/>
            </a:xfrm>
            <a:custGeom>
              <a:avLst/>
              <a:gdLst>
                <a:gd name="T0" fmla="*/ 71 w 92"/>
                <a:gd name="T1" fmla="*/ 3 h 81"/>
                <a:gd name="T2" fmla="*/ 65 w 92"/>
                <a:gd name="T3" fmla="*/ 0 h 81"/>
                <a:gd name="T4" fmla="*/ 55 w 92"/>
                <a:gd name="T5" fmla="*/ 1 h 81"/>
                <a:gd name="T6" fmla="*/ 53 w 92"/>
                <a:gd name="T7" fmla="*/ 6 h 81"/>
                <a:gd name="T8" fmla="*/ 52 w 92"/>
                <a:gd name="T9" fmla="*/ 11 h 81"/>
                <a:gd name="T10" fmla="*/ 52 w 92"/>
                <a:gd name="T11" fmla="*/ 20 h 81"/>
                <a:gd name="T12" fmla="*/ 50 w 92"/>
                <a:gd name="T13" fmla="*/ 27 h 81"/>
                <a:gd name="T14" fmla="*/ 55 w 92"/>
                <a:gd name="T15" fmla="*/ 33 h 81"/>
                <a:gd name="T16" fmla="*/ 61 w 92"/>
                <a:gd name="T17" fmla="*/ 32 h 81"/>
                <a:gd name="T18" fmla="*/ 62 w 92"/>
                <a:gd name="T19" fmla="*/ 37 h 81"/>
                <a:gd name="T20" fmla="*/ 60 w 92"/>
                <a:gd name="T21" fmla="*/ 41 h 81"/>
                <a:gd name="T22" fmla="*/ 55 w 92"/>
                <a:gd name="T23" fmla="*/ 41 h 81"/>
                <a:gd name="T24" fmla="*/ 52 w 92"/>
                <a:gd name="T25" fmla="*/ 34 h 81"/>
                <a:gd name="T26" fmla="*/ 45 w 92"/>
                <a:gd name="T27" fmla="*/ 33 h 81"/>
                <a:gd name="T28" fmla="*/ 41 w 92"/>
                <a:gd name="T29" fmla="*/ 28 h 81"/>
                <a:gd name="T30" fmla="*/ 38 w 92"/>
                <a:gd name="T31" fmla="*/ 30 h 81"/>
                <a:gd name="T32" fmla="*/ 35 w 92"/>
                <a:gd name="T33" fmla="*/ 31 h 81"/>
                <a:gd name="T34" fmla="*/ 28 w 92"/>
                <a:gd name="T35" fmla="*/ 28 h 81"/>
                <a:gd name="T36" fmla="*/ 26 w 92"/>
                <a:gd name="T37" fmla="*/ 25 h 81"/>
                <a:gd name="T38" fmla="*/ 21 w 92"/>
                <a:gd name="T39" fmla="*/ 25 h 81"/>
                <a:gd name="T40" fmla="*/ 18 w 92"/>
                <a:gd name="T41" fmla="*/ 23 h 81"/>
                <a:gd name="T42" fmla="*/ 16 w 92"/>
                <a:gd name="T43" fmla="*/ 21 h 81"/>
                <a:gd name="T44" fmla="*/ 15 w 92"/>
                <a:gd name="T45" fmla="*/ 37 h 81"/>
                <a:gd name="T46" fmla="*/ 13 w 92"/>
                <a:gd name="T47" fmla="*/ 39 h 81"/>
                <a:gd name="T48" fmla="*/ 1 w 92"/>
                <a:gd name="T49" fmla="*/ 39 h 81"/>
                <a:gd name="T50" fmla="*/ 0 w 92"/>
                <a:gd name="T51" fmla="*/ 65 h 81"/>
                <a:gd name="T52" fmla="*/ 9 w 92"/>
                <a:gd name="T53" fmla="*/ 78 h 81"/>
                <a:gd name="T54" fmla="*/ 24 w 92"/>
                <a:gd name="T55" fmla="*/ 77 h 81"/>
                <a:gd name="T56" fmla="*/ 24 w 92"/>
                <a:gd name="T57" fmla="*/ 79 h 81"/>
                <a:gd name="T58" fmla="*/ 28 w 92"/>
                <a:gd name="T59" fmla="*/ 79 h 81"/>
                <a:gd name="T60" fmla="*/ 39 w 92"/>
                <a:gd name="T61" fmla="*/ 80 h 81"/>
                <a:gd name="T62" fmla="*/ 47 w 92"/>
                <a:gd name="T63" fmla="*/ 71 h 81"/>
                <a:gd name="T64" fmla="*/ 54 w 92"/>
                <a:gd name="T65" fmla="*/ 65 h 81"/>
                <a:gd name="T66" fmla="*/ 59 w 92"/>
                <a:gd name="T67" fmla="*/ 61 h 81"/>
                <a:gd name="T68" fmla="*/ 66 w 92"/>
                <a:gd name="T69" fmla="*/ 61 h 81"/>
                <a:gd name="T70" fmla="*/ 66 w 92"/>
                <a:gd name="T71" fmla="*/ 61 h 81"/>
                <a:gd name="T72" fmla="*/ 65 w 92"/>
                <a:gd name="T73" fmla="*/ 55 h 81"/>
                <a:gd name="T74" fmla="*/ 87 w 92"/>
                <a:gd name="T75" fmla="*/ 47 h 81"/>
                <a:gd name="T76" fmla="*/ 85 w 92"/>
                <a:gd name="T77" fmla="*/ 44 h 81"/>
                <a:gd name="T78" fmla="*/ 87 w 92"/>
                <a:gd name="T79" fmla="*/ 36 h 81"/>
                <a:gd name="T80" fmla="*/ 90 w 92"/>
                <a:gd name="T81" fmla="*/ 34 h 81"/>
                <a:gd name="T82" fmla="*/ 89 w 92"/>
                <a:gd name="T83" fmla="*/ 21 h 81"/>
                <a:gd name="T84" fmla="*/ 92 w 92"/>
                <a:gd name="T85" fmla="*/ 19 h 81"/>
                <a:gd name="T86" fmla="*/ 89 w 92"/>
                <a:gd name="T87" fmla="*/ 10 h 81"/>
                <a:gd name="T88" fmla="*/ 78 w 92"/>
                <a:gd name="T89" fmla="*/ 6 h 81"/>
                <a:gd name="T90" fmla="*/ 71 w 92"/>
                <a:gd name="T91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81">
                  <a:moveTo>
                    <a:pt x="71" y="3"/>
                  </a:moveTo>
                  <a:cubicBezTo>
                    <a:pt x="70" y="3"/>
                    <a:pt x="67" y="1"/>
                    <a:pt x="65" y="0"/>
                  </a:cubicBezTo>
                  <a:cubicBezTo>
                    <a:pt x="64" y="1"/>
                    <a:pt x="58" y="1"/>
                    <a:pt x="55" y="1"/>
                  </a:cubicBezTo>
                  <a:cubicBezTo>
                    <a:pt x="53" y="1"/>
                    <a:pt x="55" y="5"/>
                    <a:pt x="53" y="6"/>
                  </a:cubicBezTo>
                  <a:cubicBezTo>
                    <a:pt x="52" y="8"/>
                    <a:pt x="51" y="10"/>
                    <a:pt x="52" y="11"/>
                  </a:cubicBezTo>
                  <a:cubicBezTo>
                    <a:pt x="54" y="11"/>
                    <a:pt x="52" y="17"/>
                    <a:pt x="52" y="20"/>
                  </a:cubicBezTo>
                  <a:cubicBezTo>
                    <a:pt x="52" y="22"/>
                    <a:pt x="49" y="26"/>
                    <a:pt x="50" y="27"/>
                  </a:cubicBezTo>
                  <a:cubicBezTo>
                    <a:pt x="51" y="28"/>
                    <a:pt x="53" y="33"/>
                    <a:pt x="55" y="33"/>
                  </a:cubicBezTo>
                  <a:cubicBezTo>
                    <a:pt x="58" y="34"/>
                    <a:pt x="60" y="32"/>
                    <a:pt x="61" y="32"/>
                  </a:cubicBezTo>
                  <a:cubicBezTo>
                    <a:pt x="62" y="32"/>
                    <a:pt x="62" y="35"/>
                    <a:pt x="62" y="37"/>
                  </a:cubicBezTo>
                  <a:cubicBezTo>
                    <a:pt x="62" y="40"/>
                    <a:pt x="60" y="41"/>
                    <a:pt x="60" y="41"/>
                  </a:cubicBezTo>
                  <a:cubicBezTo>
                    <a:pt x="60" y="41"/>
                    <a:pt x="57" y="42"/>
                    <a:pt x="55" y="41"/>
                  </a:cubicBezTo>
                  <a:cubicBezTo>
                    <a:pt x="53" y="40"/>
                    <a:pt x="52" y="36"/>
                    <a:pt x="52" y="34"/>
                  </a:cubicBezTo>
                  <a:cubicBezTo>
                    <a:pt x="52" y="33"/>
                    <a:pt x="47" y="33"/>
                    <a:pt x="45" y="33"/>
                  </a:cubicBezTo>
                  <a:cubicBezTo>
                    <a:pt x="44" y="33"/>
                    <a:pt x="42" y="30"/>
                    <a:pt x="41" y="28"/>
                  </a:cubicBezTo>
                  <a:cubicBezTo>
                    <a:pt x="40" y="27"/>
                    <a:pt x="38" y="28"/>
                    <a:pt x="38" y="30"/>
                  </a:cubicBezTo>
                  <a:cubicBezTo>
                    <a:pt x="38" y="31"/>
                    <a:pt x="37" y="31"/>
                    <a:pt x="35" y="31"/>
                  </a:cubicBezTo>
                  <a:cubicBezTo>
                    <a:pt x="33" y="31"/>
                    <a:pt x="29" y="28"/>
                    <a:pt x="28" y="28"/>
                  </a:cubicBezTo>
                  <a:cubicBezTo>
                    <a:pt x="27" y="29"/>
                    <a:pt x="25" y="26"/>
                    <a:pt x="26" y="25"/>
                  </a:cubicBezTo>
                  <a:cubicBezTo>
                    <a:pt x="26" y="23"/>
                    <a:pt x="22" y="24"/>
                    <a:pt x="21" y="25"/>
                  </a:cubicBezTo>
                  <a:cubicBezTo>
                    <a:pt x="19" y="26"/>
                    <a:pt x="18" y="23"/>
                    <a:pt x="18" y="23"/>
                  </a:cubicBezTo>
                  <a:cubicBezTo>
                    <a:pt x="18" y="23"/>
                    <a:pt x="18" y="22"/>
                    <a:pt x="16" y="21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14" y="77"/>
                    <a:pt x="24" y="76"/>
                    <a:pt x="24" y="77"/>
                  </a:cubicBezTo>
                  <a:cubicBezTo>
                    <a:pt x="24" y="78"/>
                    <a:pt x="24" y="78"/>
                    <a:pt x="24" y="79"/>
                  </a:cubicBezTo>
                  <a:cubicBezTo>
                    <a:pt x="26" y="79"/>
                    <a:pt x="28" y="78"/>
                    <a:pt x="28" y="79"/>
                  </a:cubicBezTo>
                  <a:cubicBezTo>
                    <a:pt x="30" y="79"/>
                    <a:pt x="37" y="81"/>
                    <a:pt x="39" y="80"/>
                  </a:cubicBezTo>
                  <a:cubicBezTo>
                    <a:pt x="40" y="79"/>
                    <a:pt x="44" y="72"/>
                    <a:pt x="47" y="71"/>
                  </a:cubicBezTo>
                  <a:cubicBezTo>
                    <a:pt x="50" y="70"/>
                    <a:pt x="54" y="67"/>
                    <a:pt x="54" y="65"/>
                  </a:cubicBezTo>
                  <a:cubicBezTo>
                    <a:pt x="54" y="64"/>
                    <a:pt x="54" y="63"/>
                    <a:pt x="59" y="61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5"/>
                    <a:pt x="86" y="47"/>
                    <a:pt x="87" y="47"/>
                  </a:cubicBezTo>
                  <a:cubicBezTo>
                    <a:pt x="86" y="45"/>
                    <a:pt x="85" y="44"/>
                    <a:pt x="85" y="44"/>
                  </a:cubicBezTo>
                  <a:cubicBezTo>
                    <a:pt x="86" y="43"/>
                    <a:pt x="87" y="37"/>
                    <a:pt x="87" y="36"/>
                  </a:cubicBezTo>
                  <a:cubicBezTo>
                    <a:pt x="87" y="34"/>
                    <a:pt x="92" y="35"/>
                    <a:pt x="90" y="34"/>
                  </a:cubicBezTo>
                  <a:cubicBezTo>
                    <a:pt x="88" y="32"/>
                    <a:pt x="89" y="23"/>
                    <a:pt x="89" y="21"/>
                  </a:cubicBezTo>
                  <a:cubicBezTo>
                    <a:pt x="90" y="19"/>
                    <a:pt x="92" y="21"/>
                    <a:pt x="92" y="19"/>
                  </a:cubicBezTo>
                  <a:cubicBezTo>
                    <a:pt x="92" y="17"/>
                    <a:pt x="90" y="12"/>
                    <a:pt x="89" y="10"/>
                  </a:cubicBezTo>
                  <a:cubicBezTo>
                    <a:pt x="88" y="9"/>
                    <a:pt x="80" y="6"/>
                    <a:pt x="78" y="6"/>
                  </a:cubicBezTo>
                  <a:cubicBezTo>
                    <a:pt x="76" y="5"/>
                    <a:pt x="73" y="3"/>
                    <a:pt x="71" y="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8" name="Freeform 13">
              <a:extLst>
                <a:ext uri="{FF2B5EF4-FFF2-40B4-BE49-F238E27FC236}">
                  <a16:creationId xmlns="" xmlns:a16="http://schemas.microsoft.com/office/drawing/2014/main" id="{820E9329-28FC-49BE-8208-F079B7339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4426" y="3117850"/>
              <a:ext cx="39688" cy="34925"/>
            </a:xfrm>
            <a:custGeom>
              <a:avLst/>
              <a:gdLst>
                <a:gd name="T0" fmla="*/ 13 w 16"/>
                <a:gd name="T1" fmla="*/ 0 h 14"/>
                <a:gd name="T2" fmla="*/ 8 w 16"/>
                <a:gd name="T3" fmla="*/ 1 h 14"/>
                <a:gd name="T4" fmla="*/ 4 w 16"/>
                <a:gd name="T5" fmla="*/ 2 h 14"/>
                <a:gd name="T6" fmla="*/ 3 w 16"/>
                <a:gd name="T7" fmla="*/ 3 h 14"/>
                <a:gd name="T8" fmla="*/ 2 w 16"/>
                <a:gd name="T9" fmla="*/ 8 h 14"/>
                <a:gd name="T10" fmla="*/ 0 w 16"/>
                <a:gd name="T11" fmla="*/ 10 h 14"/>
                <a:gd name="T12" fmla="*/ 1 w 16"/>
                <a:gd name="T13" fmla="*/ 12 h 14"/>
                <a:gd name="T14" fmla="*/ 4 w 16"/>
                <a:gd name="T15" fmla="*/ 13 h 14"/>
                <a:gd name="T16" fmla="*/ 8 w 16"/>
                <a:gd name="T17" fmla="*/ 10 h 14"/>
                <a:gd name="T18" fmla="*/ 15 w 16"/>
                <a:gd name="T19" fmla="*/ 9 h 14"/>
                <a:gd name="T20" fmla="*/ 14 w 16"/>
                <a:gd name="T21" fmla="*/ 3 h 14"/>
                <a:gd name="T22" fmla="*/ 13 w 16"/>
                <a:gd name="T2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4">
                  <a:moveTo>
                    <a:pt x="13" y="0"/>
                  </a:moveTo>
                  <a:cubicBezTo>
                    <a:pt x="11" y="0"/>
                    <a:pt x="9" y="1"/>
                    <a:pt x="8" y="1"/>
                  </a:cubicBezTo>
                  <a:cubicBezTo>
                    <a:pt x="7" y="2"/>
                    <a:pt x="6" y="2"/>
                    <a:pt x="4" y="2"/>
                  </a:cubicBezTo>
                  <a:cubicBezTo>
                    <a:pt x="4" y="2"/>
                    <a:pt x="4" y="3"/>
                    <a:pt x="3" y="3"/>
                  </a:cubicBezTo>
                  <a:cubicBezTo>
                    <a:pt x="1" y="3"/>
                    <a:pt x="2" y="8"/>
                    <a:pt x="2" y="8"/>
                  </a:cubicBezTo>
                  <a:cubicBezTo>
                    <a:pt x="2" y="8"/>
                    <a:pt x="0" y="8"/>
                    <a:pt x="0" y="10"/>
                  </a:cubicBezTo>
                  <a:cubicBezTo>
                    <a:pt x="0" y="12"/>
                    <a:pt x="1" y="12"/>
                    <a:pt x="1" y="12"/>
                  </a:cubicBezTo>
                  <a:cubicBezTo>
                    <a:pt x="2" y="13"/>
                    <a:pt x="3" y="13"/>
                    <a:pt x="4" y="13"/>
                  </a:cubicBezTo>
                  <a:cubicBezTo>
                    <a:pt x="9" y="14"/>
                    <a:pt x="8" y="10"/>
                    <a:pt x="8" y="10"/>
                  </a:cubicBezTo>
                  <a:cubicBezTo>
                    <a:pt x="8" y="10"/>
                    <a:pt x="15" y="11"/>
                    <a:pt x="15" y="9"/>
                  </a:cubicBezTo>
                  <a:cubicBezTo>
                    <a:pt x="16" y="7"/>
                    <a:pt x="14" y="3"/>
                    <a:pt x="14" y="3"/>
                  </a:cubicBezTo>
                  <a:lnTo>
                    <a:pt x="13" y="0"/>
                  </a:ln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9" name="Freeform 14">
              <a:extLst>
                <a:ext uri="{FF2B5EF4-FFF2-40B4-BE49-F238E27FC236}">
                  <a16:creationId xmlns="" xmlns:a16="http://schemas.microsoft.com/office/drawing/2014/main" id="{112B96B1-5C13-47AB-93BB-356F62EDB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7313" y="2846388"/>
              <a:ext cx="209550" cy="280988"/>
            </a:xfrm>
            <a:custGeom>
              <a:avLst/>
              <a:gdLst>
                <a:gd name="T0" fmla="*/ 19 w 83"/>
                <a:gd name="T1" fmla="*/ 21 h 112"/>
                <a:gd name="T2" fmla="*/ 24 w 83"/>
                <a:gd name="T3" fmla="*/ 26 h 112"/>
                <a:gd name="T4" fmla="*/ 41 w 83"/>
                <a:gd name="T5" fmla="*/ 31 h 112"/>
                <a:gd name="T6" fmla="*/ 52 w 83"/>
                <a:gd name="T7" fmla="*/ 34 h 112"/>
                <a:gd name="T8" fmla="*/ 55 w 83"/>
                <a:gd name="T9" fmla="*/ 36 h 112"/>
                <a:gd name="T10" fmla="*/ 33 w 83"/>
                <a:gd name="T11" fmla="*/ 57 h 112"/>
                <a:gd name="T12" fmla="*/ 24 w 83"/>
                <a:gd name="T13" fmla="*/ 59 h 112"/>
                <a:gd name="T14" fmla="*/ 14 w 83"/>
                <a:gd name="T15" fmla="*/ 64 h 112"/>
                <a:gd name="T16" fmla="*/ 7 w 83"/>
                <a:gd name="T17" fmla="*/ 65 h 112"/>
                <a:gd name="T18" fmla="*/ 3 w 83"/>
                <a:gd name="T19" fmla="*/ 71 h 112"/>
                <a:gd name="T20" fmla="*/ 0 w 83"/>
                <a:gd name="T21" fmla="*/ 77 h 112"/>
                <a:gd name="T22" fmla="*/ 0 w 83"/>
                <a:gd name="T23" fmla="*/ 106 h 112"/>
                <a:gd name="T24" fmla="*/ 4 w 83"/>
                <a:gd name="T25" fmla="*/ 112 h 112"/>
                <a:gd name="T26" fmla="*/ 22 w 83"/>
                <a:gd name="T27" fmla="*/ 93 h 112"/>
                <a:gd name="T28" fmla="*/ 36 w 83"/>
                <a:gd name="T29" fmla="*/ 82 h 112"/>
                <a:gd name="T30" fmla="*/ 56 w 83"/>
                <a:gd name="T31" fmla="*/ 63 h 112"/>
                <a:gd name="T32" fmla="*/ 65 w 83"/>
                <a:gd name="T33" fmla="*/ 48 h 112"/>
                <a:gd name="T34" fmla="*/ 72 w 83"/>
                <a:gd name="T35" fmla="*/ 35 h 112"/>
                <a:gd name="T36" fmla="*/ 80 w 83"/>
                <a:gd name="T37" fmla="*/ 19 h 112"/>
                <a:gd name="T38" fmla="*/ 83 w 83"/>
                <a:gd name="T39" fmla="*/ 5 h 112"/>
                <a:gd name="T40" fmla="*/ 77 w 83"/>
                <a:gd name="T41" fmla="*/ 3 h 112"/>
                <a:gd name="T42" fmla="*/ 59 w 83"/>
                <a:gd name="T43" fmla="*/ 7 h 112"/>
                <a:gd name="T44" fmla="*/ 47 w 83"/>
                <a:gd name="T45" fmla="*/ 10 h 112"/>
                <a:gd name="T46" fmla="*/ 36 w 83"/>
                <a:gd name="T47" fmla="*/ 12 h 112"/>
                <a:gd name="T48" fmla="*/ 23 w 83"/>
                <a:gd name="T49" fmla="*/ 11 h 112"/>
                <a:gd name="T50" fmla="*/ 19 w 83"/>
                <a:gd name="T51" fmla="*/ 7 h 112"/>
                <a:gd name="T52" fmla="*/ 14 w 83"/>
                <a:gd name="T53" fmla="*/ 14 h 112"/>
                <a:gd name="T54" fmla="*/ 19 w 83"/>
                <a:gd name="T55" fmla="*/ 2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3" h="112">
                  <a:moveTo>
                    <a:pt x="19" y="21"/>
                  </a:moveTo>
                  <a:cubicBezTo>
                    <a:pt x="20" y="22"/>
                    <a:pt x="23" y="25"/>
                    <a:pt x="24" y="26"/>
                  </a:cubicBezTo>
                  <a:cubicBezTo>
                    <a:pt x="26" y="26"/>
                    <a:pt x="35" y="29"/>
                    <a:pt x="41" y="31"/>
                  </a:cubicBezTo>
                  <a:cubicBezTo>
                    <a:pt x="46" y="34"/>
                    <a:pt x="50" y="34"/>
                    <a:pt x="52" y="34"/>
                  </a:cubicBezTo>
                  <a:cubicBezTo>
                    <a:pt x="53" y="34"/>
                    <a:pt x="56" y="35"/>
                    <a:pt x="55" y="36"/>
                  </a:cubicBezTo>
                  <a:cubicBezTo>
                    <a:pt x="53" y="37"/>
                    <a:pt x="35" y="55"/>
                    <a:pt x="33" y="57"/>
                  </a:cubicBezTo>
                  <a:cubicBezTo>
                    <a:pt x="31" y="60"/>
                    <a:pt x="29" y="59"/>
                    <a:pt x="24" y="59"/>
                  </a:cubicBezTo>
                  <a:cubicBezTo>
                    <a:pt x="19" y="59"/>
                    <a:pt x="15" y="64"/>
                    <a:pt x="14" y="64"/>
                  </a:cubicBezTo>
                  <a:cubicBezTo>
                    <a:pt x="13" y="64"/>
                    <a:pt x="10" y="65"/>
                    <a:pt x="7" y="65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7" y="108"/>
                    <a:pt x="16" y="100"/>
                    <a:pt x="22" y="93"/>
                  </a:cubicBezTo>
                  <a:cubicBezTo>
                    <a:pt x="29" y="86"/>
                    <a:pt x="32" y="84"/>
                    <a:pt x="36" y="82"/>
                  </a:cubicBezTo>
                  <a:cubicBezTo>
                    <a:pt x="40" y="80"/>
                    <a:pt x="49" y="71"/>
                    <a:pt x="56" y="63"/>
                  </a:cubicBezTo>
                  <a:cubicBezTo>
                    <a:pt x="60" y="57"/>
                    <a:pt x="65" y="52"/>
                    <a:pt x="65" y="48"/>
                  </a:cubicBezTo>
                  <a:cubicBezTo>
                    <a:pt x="66" y="44"/>
                    <a:pt x="70" y="39"/>
                    <a:pt x="72" y="35"/>
                  </a:cubicBezTo>
                  <a:cubicBezTo>
                    <a:pt x="75" y="32"/>
                    <a:pt x="80" y="22"/>
                    <a:pt x="80" y="19"/>
                  </a:cubicBezTo>
                  <a:cubicBezTo>
                    <a:pt x="80" y="17"/>
                    <a:pt x="82" y="10"/>
                    <a:pt x="83" y="5"/>
                  </a:cubicBezTo>
                  <a:cubicBezTo>
                    <a:pt x="83" y="0"/>
                    <a:pt x="79" y="0"/>
                    <a:pt x="77" y="3"/>
                  </a:cubicBezTo>
                  <a:cubicBezTo>
                    <a:pt x="76" y="5"/>
                    <a:pt x="66" y="7"/>
                    <a:pt x="59" y="7"/>
                  </a:cubicBezTo>
                  <a:cubicBezTo>
                    <a:pt x="53" y="8"/>
                    <a:pt x="49" y="8"/>
                    <a:pt x="47" y="10"/>
                  </a:cubicBezTo>
                  <a:cubicBezTo>
                    <a:pt x="44" y="13"/>
                    <a:pt x="38" y="10"/>
                    <a:pt x="36" y="12"/>
                  </a:cubicBezTo>
                  <a:cubicBezTo>
                    <a:pt x="34" y="15"/>
                    <a:pt x="25" y="17"/>
                    <a:pt x="23" y="11"/>
                  </a:cubicBezTo>
                  <a:cubicBezTo>
                    <a:pt x="22" y="9"/>
                    <a:pt x="20" y="8"/>
                    <a:pt x="19" y="7"/>
                  </a:cubicBezTo>
                  <a:cubicBezTo>
                    <a:pt x="16" y="9"/>
                    <a:pt x="14" y="13"/>
                    <a:pt x="14" y="14"/>
                  </a:cubicBezTo>
                  <a:cubicBezTo>
                    <a:pt x="15" y="15"/>
                    <a:pt x="18" y="20"/>
                    <a:pt x="19" y="21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0" name="Freeform 15">
              <a:extLst>
                <a:ext uri="{FF2B5EF4-FFF2-40B4-BE49-F238E27FC236}">
                  <a16:creationId xmlns="" xmlns:a16="http://schemas.microsoft.com/office/drawing/2014/main" id="{B89395B0-561E-406A-9EA7-57926C1E2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6226" y="2330450"/>
              <a:ext cx="244475" cy="193675"/>
            </a:xfrm>
            <a:custGeom>
              <a:avLst/>
              <a:gdLst>
                <a:gd name="T0" fmla="*/ 36 w 97"/>
                <a:gd name="T1" fmla="*/ 77 h 77"/>
                <a:gd name="T2" fmla="*/ 35 w 97"/>
                <a:gd name="T3" fmla="*/ 66 h 77"/>
                <a:gd name="T4" fmla="*/ 48 w 97"/>
                <a:gd name="T5" fmla="*/ 58 h 77"/>
                <a:gd name="T6" fmla="*/ 54 w 97"/>
                <a:gd name="T7" fmla="*/ 56 h 77"/>
                <a:gd name="T8" fmla="*/ 61 w 97"/>
                <a:gd name="T9" fmla="*/ 55 h 77"/>
                <a:gd name="T10" fmla="*/ 65 w 97"/>
                <a:gd name="T11" fmla="*/ 50 h 77"/>
                <a:gd name="T12" fmla="*/ 71 w 97"/>
                <a:gd name="T13" fmla="*/ 48 h 77"/>
                <a:gd name="T14" fmla="*/ 75 w 97"/>
                <a:gd name="T15" fmla="*/ 45 h 77"/>
                <a:gd name="T16" fmla="*/ 76 w 97"/>
                <a:gd name="T17" fmla="*/ 40 h 77"/>
                <a:gd name="T18" fmla="*/ 78 w 97"/>
                <a:gd name="T19" fmla="*/ 38 h 77"/>
                <a:gd name="T20" fmla="*/ 83 w 97"/>
                <a:gd name="T21" fmla="*/ 36 h 77"/>
                <a:gd name="T22" fmla="*/ 95 w 97"/>
                <a:gd name="T23" fmla="*/ 35 h 77"/>
                <a:gd name="T24" fmla="*/ 97 w 97"/>
                <a:gd name="T25" fmla="*/ 32 h 77"/>
                <a:gd name="T26" fmla="*/ 93 w 97"/>
                <a:gd name="T27" fmla="*/ 26 h 77"/>
                <a:gd name="T28" fmla="*/ 93 w 97"/>
                <a:gd name="T29" fmla="*/ 19 h 77"/>
                <a:gd name="T30" fmla="*/ 91 w 97"/>
                <a:gd name="T31" fmla="*/ 11 h 77"/>
                <a:gd name="T32" fmla="*/ 89 w 97"/>
                <a:gd name="T33" fmla="*/ 8 h 77"/>
                <a:gd name="T34" fmla="*/ 80 w 97"/>
                <a:gd name="T35" fmla="*/ 6 h 77"/>
                <a:gd name="T36" fmla="*/ 66 w 97"/>
                <a:gd name="T37" fmla="*/ 5 h 77"/>
                <a:gd name="T38" fmla="*/ 59 w 97"/>
                <a:gd name="T39" fmla="*/ 1 h 77"/>
                <a:gd name="T40" fmla="*/ 50 w 97"/>
                <a:gd name="T41" fmla="*/ 17 h 77"/>
                <a:gd name="T42" fmla="*/ 38 w 97"/>
                <a:gd name="T43" fmla="*/ 23 h 77"/>
                <a:gd name="T44" fmla="*/ 32 w 97"/>
                <a:gd name="T45" fmla="*/ 30 h 77"/>
                <a:gd name="T46" fmla="*/ 27 w 97"/>
                <a:gd name="T47" fmla="*/ 38 h 77"/>
                <a:gd name="T48" fmla="*/ 27 w 97"/>
                <a:gd name="T49" fmla="*/ 50 h 77"/>
                <a:gd name="T50" fmla="*/ 18 w 97"/>
                <a:gd name="T51" fmla="*/ 63 h 77"/>
                <a:gd name="T52" fmla="*/ 6 w 97"/>
                <a:gd name="T53" fmla="*/ 71 h 77"/>
                <a:gd name="T54" fmla="*/ 0 w 97"/>
                <a:gd name="T55" fmla="*/ 74 h 77"/>
                <a:gd name="T56" fmla="*/ 30 w 97"/>
                <a:gd name="T57" fmla="*/ 74 h 77"/>
                <a:gd name="T58" fmla="*/ 36 w 97"/>
                <a:gd name="T5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7" h="77">
                  <a:moveTo>
                    <a:pt x="36" y="77"/>
                  </a:moveTo>
                  <a:cubicBezTo>
                    <a:pt x="36" y="72"/>
                    <a:pt x="35" y="67"/>
                    <a:pt x="35" y="66"/>
                  </a:cubicBezTo>
                  <a:cubicBezTo>
                    <a:pt x="36" y="65"/>
                    <a:pt x="46" y="59"/>
                    <a:pt x="48" y="58"/>
                  </a:cubicBezTo>
                  <a:cubicBezTo>
                    <a:pt x="50" y="57"/>
                    <a:pt x="54" y="58"/>
                    <a:pt x="54" y="56"/>
                  </a:cubicBezTo>
                  <a:cubicBezTo>
                    <a:pt x="54" y="54"/>
                    <a:pt x="58" y="55"/>
                    <a:pt x="61" y="55"/>
                  </a:cubicBezTo>
                  <a:cubicBezTo>
                    <a:pt x="63" y="54"/>
                    <a:pt x="65" y="52"/>
                    <a:pt x="65" y="50"/>
                  </a:cubicBezTo>
                  <a:cubicBezTo>
                    <a:pt x="65" y="48"/>
                    <a:pt x="69" y="48"/>
                    <a:pt x="71" y="48"/>
                  </a:cubicBezTo>
                  <a:cubicBezTo>
                    <a:pt x="73" y="48"/>
                    <a:pt x="73" y="45"/>
                    <a:pt x="75" y="45"/>
                  </a:cubicBezTo>
                  <a:cubicBezTo>
                    <a:pt x="76" y="45"/>
                    <a:pt x="75" y="43"/>
                    <a:pt x="76" y="40"/>
                  </a:cubicBezTo>
                  <a:cubicBezTo>
                    <a:pt x="76" y="38"/>
                    <a:pt x="76" y="38"/>
                    <a:pt x="78" y="38"/>
                  </a:cubicBezTo>
                  <a:cubicBezTo>
                    <a:pt x="81" y="38"/>
                    <a:pt x="83" y="37"/>
                    <a:pt x="83" y="36"/>
                  </a:cubicBezTo>
                  <a:cubicBezTo>
                    <a:pt x="83" y="34"/>
                    <a:pt x="93" y="35"/>
                    <a:pt x="95" y="35"/>
                  </a:cubicBezTo>
                  <a:cubicBezTo>
                    <a:pt x="96" y="35"/>
                    <a:pt x="97" y="33"/>
                    <a:pt x="97" y="32"/>
                  </a:cubicBezTo>
                  <a:cubicBezTo>
                    <a:pt x="96" y="31"/>
                    <a:pt x="95" y="27"/>
                    <a:pt x="93" y="26"/>
                  </a:cubicBezTo>
                  <a:cubicBezTo>
                    <a:pt x="92" y="26"/>
                    <a:pt x="93" y="22"/>
                    <a:pt x="93" y="19"/>
                  </a:cubicBezTo>
                  <a:cubicBezTo>
                    <a:pt x="93" y="16"/>
                    <a:pt x="92" y="13"/>
                    <a:pt x="91" y="11"/>
                  </a:cubicBezTo>
                  <a:cubicBezTo>
                    <a:pt x="90" y="10"/>
                    <a:pt x="90" y="9"/>
                    <a:pt x="89" y="8"/>
                  </a:cubicBezTo>
                  <a:cubicBezTo>
                    <a:pt x="86" y="8"/>
                    <a:pt x="83" y="6"/>
                    <a:pt x="80" y="6"/>
                  </a:cubicBezTo>
                  <a:cubicBezTo>
                    <a:pt x="76" y="6"/>
                    <a:pt x="69" y="8"/>
                    <a:pt x="66" y="5"/>
                  </a:cubicBezTo>
                  <a:cubicBezTo>
                    <a:pt x="63" y="1"/>
                    <a:pt x="61" y="0"/>
                    <a:pt x="59" y="1"/>
                  </a:cubicBezTo>
                  <a:cubicBezTo>
                    <a:pt x="56" y="2"/>
                    <a:pt x="52" y="14"/>
                    <a:pt x="50" y="17"/>
                  </a:cubicBezTo>
                  <a:cubicBezTo>
                    <a:pt x="48" y="21"/>
                    <a:pt x="41" y="23"/>
                    <a:pt x="38" y="23"/>
                  </a:cubicBezTo>
                  <a:cubicBezTo>
                    <a:pt x="34" y="23"/>
                    <a:pt x="34" y="28"/>
                    <a:pt x="32" y="30"/>
                  </a:cubicBezTo>
                  <a:cubicBezTo>
                    <a:pt x="29" y="32"/>
                    <a:pt x="30" y="35"/>
                    <a:pt x="27" y="38"/>
                  </a:cubicBezTo>
                  <a:cubicBezTo>
                    <a:pt x="24" y="40"/>
                    <a:pt x="26" y="47"/>
                    <a:pt x="27" y="50"/>
                  </a:cubicBezTo>
                  <a:cubicBezTo>
                    <a:pt x="29" y="53"/>
                    <a:pt x="22" y="61"/>
                    <a:pt x="18" y="63"/>
                  </a:cubicBezTo>
                  <a:cubicBezTo>
                    <a:pt x="14" y="66"/>
                    <a:pt x="12" y="70"/>
                    <a:pt x="6" y="71"/>
                  </a:cubicBezTo>
                  <a:cubicBezTo>
                    <a:pt x="3" y="72"/>
                    <a:pt x="1" y="73"/>
                    <a:pt x="0" y="74"/>
                  </a:cubicBezTo>
                  <a:cubicBezTo>
                    <a:pt x="10" y="74"/>
                    <a:pt x="25" y="74"/>
                    <a:pt x="30" y="74"/>
                  </a:cubicBezTo>
                  <a:cubicBezTo>
                    <a:pt x="36" y="74"/>
                    <a:pt x="35" y="75"/>
                    <a:pt x="36" y="77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1" name="Freeform 16">
              <a:extLst>
                <a:ext uri="{FF2B5EF4-FFF2-40B4-BE49-F238E27FC236}">
                  <a16:creationId xmlns="" xmlns:a16="http://schemas.microsoft.com/office/drawing/2014/main" id="{E677BE06-6939-4DDA-A6DF-E80E73C7B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2151" y="2295525"/>
              <a:ext cx="85725" cy="163513"/>
            </a:xfrm>
            <a:custGeom>
              <a:avLst/>
              <a:gdLst>
                <a:gd name="T0" fmla="*/ 9 w 34"/>
                <a:gd name="T1" fmla="*/ 17 h 65"/>
                <a:gd name="T2" fmla="*/ 7 w 34"/>
                <a:gd name="T3" fmla="*/ 25 h 65"/>
                <a:gd name="T4" fmla="*/ 2 w 34"/>
                <a:gd name="T5" fmla="*/ 31 h 65"/>
                <a:gd name="T6" fmla="*/ 5 w 34"/>
                <a:gd name="T7" fmla="*/ 39 h 65"/>
                <a:gd name="T8" fmla="*/ 8 w 34"/>
                <a:gd name="T9" fmla="*/ 44 h 65"/>
                <a:gd name="T10" fmla="*/ 15 w 34"/>
                <a:gd name="T11" fmla="*/ 49 h 65"/>
                <a:gd name="T12" fmla="*/ 18 w 34"/>
                <a:gd name="T13" fmla="*/ 63 h 65"/>
                <a:gd name="T14" fmla="*/ 19 w 34"/>
                <a:gd name="T15" fmla="*/ 65 h 65"/>
                <a:gd name="T16" fmla="*/ 22 w 34"/>
                <a:gd name="T17" fmla="*/ 63 h 65"/>
                <a:gd name="T18" fmla="*/ 24 w 34"/>
                <a:gd name="T19" fmla="*/ 56 h 65"/>
                <a:gd name="T20" fmla="*/ 25 w 34"/>
                <a:gd name="T21" fmla="*/ 53 h 65"/>
                <a:gd name="T22" fmla="*/ 31 w 34"/>
                <a:gd name="T23" fmla="*/ 47 h 65"/>
                <a:gd name="T24" fmla="*/ 34 w 34"/>
                <a:gd name="T25" fmla="*/ 44 h 65"/>
                <a:gd name="T26" fmla="*/ 34 w 34"/>
                <a:gd name="T27" fmla="*/ 40 h 65"/>
                <a:gd name="T28" fmla="*/ 31 w 34"/>
                <a:gd name="T29" fmla="*/ 37 h 65"/>
                <a:gd name="T30" fmla="*/ 28 w 34"/>
                <a:gd name="T31" fmla="*/ 34 h 65"/>
                <a:gd name="T32" fmla="*/ 22 w 34"/>
                <a:gd name="T33" fmla="*/ 31 h 65"/>
                <a:gd name="T34" fmla="*/ 28 w 34"/>
                <a:gd name="T35" fmla="*/ 26 h 65"/>
                <a:gd name="T36" fmla="*/ 28 w 34"/>
                <a:gd name="T37" fmla="*/ 15 h 65"/>
                <a:gd name="T38" fmla="*/ 30 w 34"/>
                <a:gd name="T39" fmla="*/ 8 h 65"/>
                <a:gd name="T40" fmla="*/ 29 w 34"/>
                <a:gd name="T41" fmla="*/ 5 h 65"/>
                <a:gd name="T42" fmla="*/ 25 w 34"/>
                <a:gd name="T43" fmla="*/ 4 h 65"/>
                <a:gd name="T44" fmla="*/ 14 w 34"/>
                <a:gd name="T45" fmla="*/ 3 h 65"/>
                <a:gd name="T46" fmla="*/ 9 w 34"/>
                <a:gd name="T47" fmla="*/ 4 h 65"/>
                <a:gd name="T48" fmla="*/ 9 w 34"/>
                <a:gd name="T49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" h="65">
                  <a:moveTo>
                    <a:pt x="9" y="17"/>
                  </a:moveTo>
                  <a:cubicBezTo>
                    <a:pt x="11" y="20"/>
                    <a:pt x="9" y="24"/>
                    <a:pt x="7" y="25"/>
                  </a:cubicBezTo>
                  <a:cubicBezTo>
                    <a:pt x="5" y="26"/>
                    <a:pt x="4" y="31"/>
                    <a:pt x="2" y="31"/>
                  </a:cubicBezTo>
                  <a:cubicBezTo>
                    <a:pt x="0" y="31"/>
                    <a:pt x="2" y="38"/>
                    <a:pt x="5" y="39"/>
                  </a:cubicBezTo>
                  <a:cubicBezTo>
                    <a:pt x="8" y="41"/>
                    <a:pt x="8" y="43"/>
                    <a:pt x="8" y="44"/>
                  </a:cubicBezTo>
                  <a:cubicBezTo>
                    <a:pt x="8" y="46"/>
                    <a:pt x="13" y="47"/>
                    <a:pt x="15" y="49"/>
                  </a:cubicBezTo>
                  <a:cubicBezTo>
                    <a:pt x="16" y="51"/>
                    <a:pt x="18" y="60"/>
                    <a:pt x="18" y="63"/>
                  </a:cubicBezTo>
                  <a:cubicBezTo>
                    <a:pt x="18" y="64"/>
                    <a:pt x="19" y="65"/>
                    <a:pt x="19" y="65"/>
                  </a:cubicBezTo>
                  <a:cubicBezTo>
                    <a:pt x="20" y="65"/>
                    <a:pt x="22" y="64"/>
                    <a:pt x="22" y="63"/>
                  </a:cubicBezTo>
                  <a:cubicBezTo>
                    <a:pt x="24" y="60"/>
                    <a:pt x="24" y="57"/>
                    <a:pt x="24" y="56"/>
                  </a:cubicBezTo>
                  <a:cubicBezTo>
                    <a:pt x="23" y="55"/>
                    <a:pt x="24" y="53"/>
                    <a:pt x="25" y="53"/>
                  </a:cubicBezTo>
                  <a:cubicBezTo>
                    <a:pt x="26" y="52"/>
                    <a:pt x="30" y="47"/>
                    <a:pt x="31" y="47"/>
                  </a:cubicBezTo>
                  <a:cubicBezTo>
                    <a:pt x="32" y="46"/>
                    <a:pt x="34" y="47"/>
                    <a:pt x="34" y="44"/>
                  </a:cubicBezTo>
                  <a:cubicBezTo>
                    <a:pt x="34" y="43"/>
                    <a:pt x="34" y="42"/>
                    <a:pt x="34" y="40"/>
                  </a:cubicBezTo>
                  <a:cubicBezTo>
                    <a:pt x="33" y="39"/>
                    <a:pt x="31" y="37"/>
                    <a:pt x="31" y="37"/>
                  </a:cubicBezTo>
                  <a:cubicBezTo>
                    <a:pt x="31" y="35"/>
                    <a:pt x="29" y="32"/>
                    <a:pt x="28" y="34"/>
                  </a:cubicBezTo>
                  <a:cubicBezTo>
                    <a:pt x="27" y="35"/>
                    <a:pt x="22" y="34"/>
                    <a:pt x="22" y="31"/>
                  </a:cubicBezTo>
                  <a:cubicBezTo>
                    <a:pt x="21" y="28"/>
                    <a:pt x="25" y="28"/>
                    <a:pt x="28" y="26"/>
                  </a:cubicBezTo>
                  <a:cubicBezTo>
                    <a:pt x="31" y="23"/>
                    <a:pt x="32" y="18"/>
                    <a:pt x="28" y="15"/>
                  </a:cubicBezTo>
                  <a:cubicBezTo>
                    <a:pt x="25" y="12"/>
                    <a:pt x="27" y="10"/>
                    <a:pt x="30" y="8"/>
                  </a:cubicBezTo>
                  <a:cubicBezTo>
                    <a:pt x="32" y="5"/>
                    <a:pt x="30" y="4"/>
                    <a:pt x="29" y="5"/>
                  </a:cubicBezTo>
                  <a:cubicBezTo>
                    <a:pt x="27" y="6"/>
                    <a:pt x="25" y="6"/>
                    <a:pt x="25" y="4"/>
                  </a:cubicBezTo>
                  <a:cubicBezTo>
                    <a:pt x="24" y="1"/>
                    <a:pt x="17" y="0"/>
                    <a:pt x="14" y="3"/>
                  </a:cubicBezTo>
                  <a:cubicBezTo>
                    <a:pt x="13" y="4"/>
                    <a:pt x="11" y="4"/>
                    <a:pt x="9" y="4"/>
                  </a:cubicBezTo>
                  <a:cubicBezTo>
                    <a:pt x="9" y="9"/>
                    <a:pt x="8" y="15"/>
                    <a:pt x="9" y="17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2" name="Freeform 17">
              <a:extLst>
                <a:ext uri="{FF2B5EF4-FFF2-40B4-BE49-F238E27FC236}">
                  <a16:creationId xmlns="" xmlns:a16="http://schemas.microsoft.com/office/drawing/2014/main" id="{047B53A0-6EBE-4604-BEB3-7D6F73C8D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126" y="2300288"/>
              <a:ext cx="422275" cy="404813"/>
            </a:xfrm>
            <a:custGeom>
              <a:avLst/>
              <a:gdLst>
                <a:gd name="T0" fmla="*/ 58 w 168"/>
                <a:gd name="T1" fmla="*/ 31 h 161"/>
                <a:gd name="T2" fmla="*/ 58 w 168"/>
                <a:gd name="T3" fmla="*/ 38 h 161"/>
                <a:gd name="T4" fmla="*/ 62 w 168"/>
                <a:gd name="T5" fmla="*/ 44 h 161"/>
                <a:gd name="T6" fmla="*/ 60 w 168"/>
                <a:gd name="T7" fmla="*/ 47 h 161"/>
                <a:gd name="T8" fmla="*/ 48 w 168"/>
                <a:gd name="T9" fmla="*/ 48 h 161"/>
                <a:gd name="T10" fmla="*/ 43 w 168"/>
                <a:gd name="T11" fmla="*/ 50 h 161"/>
                <a:gd name="T12" fmla="*/ 41 w 168"/>
                <a:gd name="T13" fmla="*/ 52 h 161"/>
                <a:gd name="T14" fmla="*/ 40 w 168"/>
                <a:gd name="T15" fmla="*/ 57 h 161"/>
                <a:gd name="T16" fmla="*/ 36 w 168"/>
                <a:gd name="T17" fmla="*/ 60 h 161"/>
                <a:gd name="T18" fmla="*/ 30 w 168"/>
                <a:gd name="T19" fmla="*/ 62 h 161"/>
                <a:gd name="T20" fmla="*/ 26 w 168"/>
                <a:gd name="T21" fmla="*/ 67 h 161"/>
                <a:gd name="T22" fmla="*/ 19 w 168"/>
                <a:gd name="T23" fmla="*/ 68 h 161"/>
                <a:gd name="T24" fmla="*/ 13 w 168"/>
                <a:gd name="T25" fmla="*/ 70 h 161"/>
                <a:gd name="T26" fmla="*/ 0 w 168"/>
                <a:gd name="T27" fmla="*/ 78 h 161"/>
                <a:gd name="T28" fmla="*/ 1 w 168"/>
                <a:gd name="T29" fmla="*/ 89 h 161"/>
                <a:gd name="T30" fmla="*/ 2 w 168"/>
                <a:gd name="T31" fmla="*/ 91 h 161"/>
                <a:gd name="T32" fmla="*/ 80 w 168"/>
                <a:gd name="T33" fmla="*/ 143 h 161"/>
                <a:gd name="T34" fmla="*/ 85 w 168"/>
                <a:gd name="T35" fmla="*/ 150 h 161"/>
                <a:gd name="T36" fmla="*/ 94 w 168"/>
                <a:gd name="T37" fmla="*/ 153 h 161"/>
                <a:gd name="T38" fmla="*/ 98 w 168"/>
                <a:gd name="T39" fmla="*/ 161 h 161"/>
                <a:gd name="T40" fmla="*/ 106 w 168"/>
                <a:gd name="T41" fmla="*/ 160 h 161"/>
                <a:gd name="T42" fmla="*/ 119 w 168"/>
                <a:gd name="T43" fmla="*/ 156 h 161"/>
                <a:gd name="T44" fmla="*/ 133 w 168"/>
                <a:gd name="T45" fmla="*/ 144 h 161"/>
                <a:gd name="T46" fmla="*/ 168 w 168"/>
                <a:gd name="T47" fmla="*/ 122 h 161"/>
                <a:gd name="T48" fmla="*/ 168 w 168"/>
                <a:gd name="T49" fmla="*/ 122 h 161"/>
                <a:gd name="T50" fmla="*/ 164 w 168"/>
                <a:gd name="T51" fmla="*/ 115 h 161"/>
                <a:gd name="T52" fmla="*/ 158 w 168"/>
                <a:gd name="T53" fmla="*/ 114 h 161"/>
                <a:gd name="T54" fmla="*/ 152 w 168"/>
                <a:gd name="T55" fmla="*/ 110 h 161"/>
                <a:gd name="T56" fmla="*/ 151 w 168"/>
                <a:gd name="T57" fmla="*/ 104 h 161"/>
                <a:gd name="T58" fmla="*/ 148 w 168"/>
                <a:gd name="T59" fmla="*/ 99 h 161"/>
                <a:gd name="T60" fmla="*/ 151 w 168"/>
                <a:gd name="T61" fmla="*/ 95 h 161"/>
                <a:gd name="T62" fmla="*/ 150 w 168"/>
                <a:gd name="T63" fmla="*/ 91 h 161"/>
                <a:gd name="T64" fmla="*/ 150 w 168"/>
                <a:gd name="T65" fmla="*/ 86 h 161"/>
                <a:gd name="T66" fmla="*/ 151 w 168"/>
                <a:gd name="T67" fmla="*/ 81 h 161"/>
                <a:gd name="T68" fmla="*/ 151 w 168"/>
                <a:gd name="T69" fmla="*/ 73 h 161"/>
                <a:gd name="T70" fmla="*/ 147 w 168"/>
                <a:gd name="T71" fmla="*/ 65 h 161"/>
                <a:gd name="T72" fmla="*/ 149 w 168"/>
                <a:gd name="T73" fmla="*/ 63 h 161"/>
                <a:gd name="T74" fmla="*/ 148 w 168"/>
                <a:gd name="T75" fmla="*/ 61 h 161"/>
                <a:gd name="T76" fmla="*/ 145 w 168"/>
                <a:gd name="T77" fmla="*/ 47 h 161"/>
                <a:gd name="T78" fmla="*/ 138 w 168"/>
                <a:gd name="T79" fmla="*/ 42 h 161"/>
                <a:gd name="T80" fmla="*/ 135 w 168"/>
                <a:gd name="T81" fmla="*/ 37 h 161"/>
                <a:gd name="T82" fmla="*/ 132 w 168"/>
                <a:gd name="T83" fmla="*/ 29 h 161"/>
                <a:gd name="T84" fmla="*/ 137 w 168"/>
                <a:gd name="T85" fmla="*/ 23 h 161"/>
                <a:gd name="T86" fmla="*/ 139 w 168"/>
                <a:gd name="T87" fmla="*/ 15 h 161"/>
                <a:gd name="T88" fmla="*/ 139 w 168"/>
                <a:gd name="T89" fmla="*/ 2 h 161"/>
                <a:gd name="T90" fmla="*/ 132 w 168"/>
                <a:gd name="T91" fmla="*/ 1 h 161"/>
                <a:gd name="T92" fmla="*/ 124 w 168"/>
                <a:gd name="T93" fmla="*/ 2 h 161"/>
                <a:gd name="T94" fmla="*/ 113 w 168"/>
                <a:gd name="T95" fmla="*/ 4 h 161"/>
                <a:gd name="T96" fmla="*/ 82 w 168"/>
                <a:gd name="T97" fmla="*/ 6 h 161"/>
                <a:gd name="T98" fmla="*/ 70 w 168"/>
                <a:gd name="T99" fmla="*/ 12 h 161"/>
                <a:gd name="T100" fmla="*/ 57 w 168"/>
                <a:gd name="T101" fmla="*/ 19 h 161"/>
                <a:gd name="T102" fmla="*/ 54 w 168"/>
                <a:gd name="T103" fmla="*/ 20 h 161"/>
                <a:gd name="T104" fmla="*/ 56 w 168"/>
                <a:gd name="T105" fmla="*/ 23 h 161"/>
                <a:gd name="T106" fmla="*/ 58 w 168"/>
                <a:gd name="T107" fmla="*/ 3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8" h="161">
                  <a:moveTo>
                    <a:pt x="58" y="31"/>
                  </a:moveTo>
                  <a:cubicBezTo>
                    <a:pt x="58" y="34"/>
                    <a:pt x="57" y="38"/>
                    <a:pt x="58" y="38"/>
                  </a:cubicBezTo>
                  <a:cubicBezTo>
                    <a:pt x="60" y="39"/>
                    <a:pt x="61" y="43"/>
                    <a:pt x="62" y="44"/>
                  </a:cubicBezTo>
                  <a:cubicBezTo>
                    <a:pt x="62" y="45"/>
                    <a:pt x="61" y="47"/>
                    <a:pt x="60" y="47"/>
                  </a:cubicBezTo>
                  <a:cubicBezTo>
                    <a:pt x="58" y="47"/>
                    <a:pt x="48" y="46"/>
                    <a:pt x="48" y="48"/>
                  </a:cubicBezTo>
                  <a:cubicBezTo>
                    <a:pt x="48" y="49"/>
                    <a:pt x="46" y="50"/>
                    <a:pt x="43" y="50"/>
                  </a:cubicBezTo>
                  <a:cubicBezTo>
                    <a:pt x="41" y="50"/>
                    <a:pt x="41" y="50"/>
                    <a:pt x="41" y="52"/>
                  </a:cubicBezTo>
                  <a:cubicBezTo>
                    <a:pt x="40" y="55"/>
                    <a:pt x="41" y="57"/>
                    <a:pt x="40" y="57"/>
                  </a:cubicBezTo>
                  <a:cubicBezTo>
                    <a:pt x="38" y="57"/>
                    <a:pt x="38" y="60"/>
                    <a:pt x="36" y="60"/>
                  </a:cubicBezTo>
                  <a:cubicBezTo>
                    <a:pt x="34" y="60"/>
                    <a:pt x="30" y="60"/>
                    <a:pt x="30" y="62"/>
                  </a:cubicBezTo>
                  <a:cubicBezTo>
                    <a:pt x="30" y="64"/>
                    <a:pt x="28" y="66"/>
                    <a:pt x="26" y="67"/>
                  </a:cubicBezTo>
                  <a:cubicBezTo>
                    <a:pt x="23" y="67"/>
                    <a:pt x="19" y="66"/>
                    <a:pt x="19" y="68"/>
                  </a:cubicBezTo>
                  <a:cubicBezTo>
                    <a:pt x="19" y="70"/>
                    <a:pt x="15" y="69"/>
                    <a:pt x="13" y="70"/>
                  </a:cubicBezTo>
                  <a:cubicBezTo>
                    <a:pt x="11" y="71"/>
                    <a:pt x="1" y="77"/>
                    <a:pt x="0" y="78"/>
                  </a:cubicBezTo>
                  <a:cubicBezTo>
                    <a:pt x="0" y="79"/>
                    <a:pt x="1" y="84"/>
                    <a:pt x="1" y="89"/>
                  </a:cubicBezTo>
                  <a:cubicBezTo>
                    <a:pt x="1" y="90"/>
                    <a:pt x="1" y="90"/>
                    <a:pt x="2" y="91"/>
                  </a:cubicBezTo>
                  <a:cubicBezTo>
                    <a:pt x="6" y="93"/>
                    <a:pt x="78" y="140"/>
                    <a:pt x="80" y="143"/>
                  </a:cubicBezTo>
                  <a:cubicBezTo>
                    <a:pt x="83" y="145"/>
                    <a:pt x="85" y="150"/>
                    <a:pt x="85" y="150"/>
                  </a:cubicBezTo>
                  <a:cubicBezTo>
                    <a:pt x="85" y="150"/>
                    <a:pt x="90" y="151"/>
                    <a:pt x="94" y="153"/>
                  </a:cubicBezTo>
                  <a:cubicBezTo>
                    <a:pt x="98" y="155"/>
                    <a:pt x="98" y="161"/>
                    <a:pt x="98" y="161"/>
                  </a:cubicBezTo>
                  <a:cubicBezTo>
                    <a:pt x="98" y="161"/>
                    <a:pt x="103" y="160"/>
                    <a:pt x="106" y="160"/>
                  </a:cubicBezTo>
                  <a:cubicBezTo>
                    <a:pt x="109" y="159"/>
                    <a:pt x="119" y="156"/>
                    <a:pt x="119" y="156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68" y="122"/>
                    <a:pt x="168" y="122"/>
                    <a:pt x="168" y="122"/>
                  </a:cubicBezTo>
                  <a:cubicBezTo>
                    <a:pt x="168" y="122"/>
                    <a:pt x="168" y="122"/>
                    <a:pt x="168" y="122"/>
                  </a:cubicBezTo>
                  <a:cubicBezTo>
                    <a:pt x="167" y="118"/>
                    <a:pt x="166" y="115"/>
                    <a:pt x="164" y="115"/>
                  </a:cubicBezTo>
                  <a:cubicBezTo>
                    <a:pt x="162" y="115"/>
                    <a:pt x="160" y="114"/>
                    <a:pt x="158" y="114"/>
                  </a:cubicBezTo>
                  <a:cubicBezTo>
                    <a:pt x="156" y="114"/>
                    <a:pt x="153" y="112"/>
                    <a:pt x="152" y="110"/>
                  </a:cubicBezTo>
                  <a:cubicBezTo>
                    <a:pt x="152" y="108"/>
                    <a:pt x="153" y="107"/>
                    <a:pt x="151" y="104"/>
                  </a:cubicBezTo>
                  <a:cubicBezTo>
                    <a:pt x="150" y="101"/>
                    <a:pt x="148" y="100"/>
                    <a:pt x="148" y="99"/>
                  </a:cubicBezTo>
                  <a:cubicBezTo>
                    <a:pt x="148" y="98"/>
                    <a:pt x="151" y="96"/>
                    <a:pt x="151" y="95"/>
                  </a:cubicBezTo>
                  <a:cubicBezTo>
                    <a:pt x="152" y="95"/>
                    <a:pt x="150" y="93"/>
                    <a:pt x="150" y="91"/>
                  </a:cubicBezTo>
                  <a:cubicBezTo>
                    <a:pt x="150" y="90"/>
                    <a:pt x="149" y="88"/>
                    <a:pt x="150" y="86"/>
                  </a:cubicBezTo>
                  <a:cubicBezTo>
                    <a:pt x="151" y="85"/>
                    <a:pt x="152" y="84"/>
                    <a:pt x="151" y="81"/>
                  </a:cubicBezTo>
                  <a:cubicBezTo>
                    <a:pt x="149" y="78"/>
                    <a:pt x="153" y="76"/>
                    <a:pt x="151" y="73"/>
                  </a:cubicBezTo>
                  <a:cubicBezTo>
                    <a:pt x="149" y="69"/>
                    <a:pt x="147" y="66"/>
                    <a:pt x="147" y="65"/>
                  </a:cubicBezTo>
                  <a:cubicBezTo>
                    <a:pt x="147" y="65"/>
                    <a:pt x="148" y="64"/>
                    <a:pt x="149" y="63"/>
                  </a:cubicBezTo>
                  <a:cubicBezTo>
                    <a:pt x="149" y="63"/>
                    <a:pt x="148" y="62"/>
                    <a:pt x="148" y="61"/>
                  </a:cubicBezTo>
                  <a:cubicBezTo>
                    <a:pt x="148" y="58"/>
                    <a:pt x="146" y="49"/>
                    <a:pt x="145" y="47"/>
                  </a:cubicBezTo>
                  <a:cubicBezTo>
                    <a:pt x="143" y="45"/>
                    <a:pt x="138" y="44"/>
                    <a:pt x="138" y="42"/>
                  </a:cubicBezTo>
                  <a:cubicBezTo>
                    <a:pt x="138" y="41"/>
                    <a:pt x="138" y="39"/>
                    <a:pt x="135" y="37"/>
                  </a:cubicBezTo>
                  <a:cubicBezTo>
                    <a:pt x="132" y="36"/>
                    <a:pt x="130" y="29"/>
                    <a:pt x="132" y="29"/>
                  </a:cubicBezTo>
                  <a:cubicBezTo>
                    <a:pt x="134" y="29"/>
                    <a:pt x="135" y="24"/>
                    <a:pt x="137" y="23"/>
                  </a:cubicBezTo>
                  <a:cubicBezTo>
                    <a:pt x="139" y="22"/>
                    <a:pt x="141" y="18"/>
                    <a:pt x="139" y="15"/>
                  </a:cubicBezTo>
                  <a:cubicBezTo>
                    <a:pt x="138" y="13"/>
                    <a:pt x="139" y="7"/>
                    <a:pt x="139" y="2"/>
                  </a:cubicBezTo>
                  <a:cubicBezTo>
                    <a:pt x="136" y="2"/>
                    <a:pt x="133" y="1"/>
                    <a:pt x="132" y="1"/>
                  </a:cubicBezTo>
                  <a:cubicBezTo>
                    <a:pt x="130" y="0"/>
                    <a:pt x="126" y="1"/>
                    <a:pt x="124" y="2"/>
                  </a:cubicBezTo>
                  <a:cubicBezTo>
                    <a:pt x="121" y="2"/>
                    <a:pt x="115" y="6"/>
                    <a:pt x="113" y="4"/>
                  </a:cubicBezTo>
                  <a:cubicBezTo>
                    <a:pt x="110" y="2"/>
                    <a:pt x="89" y="5"/>
                    <a:pt x="82" y="6"/>
                  </a:cubicBezTo>
                  <a:cubicBezTo>
                    <a:pt x="76" y="6"/>
                    <a:pt x="74" y="12"/>
                    <a:pt x="70" y="12"/>
                  </a:cubicBezTo>
                  <a:cubicBezTo>
                    <a:pt x="66" y="12"/>
                    <a:pt x="60" y="15"/>
                    <a:pt x="57" y="19"/>
                  </a:cubicBezTo>
                  <a:cubicBezTo>
                    <a:pt x="56" y="20"/>
                    <a:pt x="55" y="20"/>
                    <a:pt x="54" y="20"/>
                  </a:cubicBezTo>
                  <a:cubicBezTo>
                    <a:pt x="55" y="21"/>
                    <a:pt x="55" y="22"/>
                    <a:pt x="56" y="23"/>
                  </a:cubicBezTo>
                  <a:cubicBezTo>
                    <a:pt x="57" y="25"/>
                    <a:pt x="58" y="28"/>
                    <a:pt x="58" y="31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3" name="Freeform 18">
              <a:extLst>
                <a:ext uri="{FF2B5EF4-FFF2-40B4-BE49-F238E27FC236}">
                  <a16:creationId xmlns="" xmlns:a16="http://schemas.microsoft.com/office/drawing/2014/main" id="{918B7EF5-CC4D-44B6-A52D-3B68D1619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5013" y="2395538"/>
              <a:ext cx="307975" cy="293688"/>
            </a:xfrm>
            <a:custGeom>
              <a:avLst/>
              <a:gdLst>
                <a:gd name="T0" fmla="*/ 14 w 123"/>
                <a:gd name="T1" fmla="*/ 7 h 117"/>
                <a:gd name="T2" fmla="*/ 8 w 123"/>
                <a:gd name="T3" fmla="*/ 13 h 117"/>
                <a:gd name="T4" fmla="*/ 7 w 123"/>
                <a:gd name="T5" fmla="*/ 16 h 117"/>
                <a:gd name="T6" fmla="*/ 5 w 123"/>
                <a:gd name="T7" fmla="*/ 23 h 117"/>
                <a:gd name="T8" fmla="*/ 0 w 123"/>
                <a:gd name="T9" fmla="*/ 27 h 117"/>
                <a:gd name="T10" fmla="*/ 4 w 123"/>
                <a:gd name="T11" fmla="*/ 35 h 117"/>
                <a:gd name="T12" fmla="*/ 4 w 123"/>
                <a:gd name="T13" fmla="*/ 43 h 117"/>
                <a:gd name="T14" fmla="*/ 3 w 123"/>
                <a:gd name="T15" fmla="*/ 48 h 117"/>
                <a:gd name="T16" fmla="*/ 3 w 123"/>
                <a:gd name="T17" fmla="*/ 53 h 117"/>
                <a:gd name="T18" fmla="*/ 4 w 123"/>
                <a:gd name="T19" fmla="*/ 57 h 117"/>
                <a:gd name="T20" fmla="*/ 1 w 123"/>
                <a:gd name="T21" fmla="*/ 61 h 117"/>
                <a:gd name="T22" fmla="*/ 4 w 123"/>
                <a:gd name="T23" fmla="*/ 66 h 117"/>
                <a:gd name="T24" fmla="*/ 5 w 123"/>
                <a:gd name="T25" fmla="*/ 72 h 117"/>
                <a:gd name="T26" fmla="*/ 11 w 123"/>
                <a:gd name="T27" fmla="*/ 76 h 117"/>
                <a:gd name="T28" fmla="*/ 17 w 123"/>
                <a:gd name="T29" fmla="*/ 77 h 117"/>
                <a:gd name="T30" fmla="*/ 21 w 123"/>
                <a:gd name="T31" fmla="*/ 84 h 117"/>
                <a:gd name="T32" fmla="*/ 33 w 123"/>
                <a:gd name="T33" fmla="*/ 87 h 117"/>
                <a:gd name="T34" fmla="*/ 38 w 123"/>
                <a:gd name="T35" fmla="*/ 92 h 117"/>
                <a:gd name="T36" fmla="*/ 51 w 123"/>
                <a:gd name="T37" fmla="*/ 84 h 117"/>
                <a:gd name="T38" fmla="*/ 113 w 123"/>
                <a:gd name="T39" fmla="*/ 117 h 117"/>
                <a:gd name="T40" fmla="*/ 113 w 123"/>
                <a:gd name="T41" fmla="*/ 113 h 117"/>
                <a:gd name="T42" fmla="*/ 120 w 123"/>
                <a:gd name="T43" fmla="*/ 113 h 117"/>
                <a:gd name="T44" fmla="*/ 120 w 123"/>
                <a:gd name="T45" fmla="*/ 34 h 117"/>
                <a:gd name="T46" fmla="*/ 120 w 123"/>
                <a:gd name="T47" fmla="*/ 22 h 117"/>
                <a:gd name="T48" fmla="*/ 121 w 123"/>
                <a:gd name="T49" fmla="*/ 12 h 117"/>
                <a:gd name="T50" fmla="*/ 122 w 123"/>
                <a:gd name="T51" fmla="*/ 10 h 117"/>
                <a:gd name="T52" fmla="*/ 122 w 123"/>
                <a:gd name="T53" fmla="*/ 10 h 117"/>
                <a:gd name="T54" fmla="*/ 111 w 123"/>
                <a:gd name="T55" fmla="*/ 7 h 117"/>
                <a:gd name="T56" fmla="*/ 99 w 123"/>
                <a:gd name="T57" fmla="*/ 1 h 117"/>
                <a:gd name="T58" fmla="*/ 81 w 123"/>
                <a:gd name="T59" fmla="*/ 10 h 117"/>
                <a:gd name="T60" fmla="*/ 82 w 123"/>
                <a:gd name="T61" fmla="*/ 20 h 117"/>
                <a:gd name="T62" fmla="*/ 69 w 123"/>
                <a:gd name="T63" fmla="*/ 21 h 117"/>
                <a:gd name="T64" fmla="*/ 55 w 123"/>
                <a:gd name="T65" fmla="*/ 15 h 117"/>
                <a:gd name="T66" fmla="*/ 47 w 123"/>
                <a:gd name="T67" fmla="*/ 10 h 117"/>
                <a:gd name="T68" fmla="*/ 41 w 123"/>
                <a:gd name="T69" fmla="*/ 5 h 117"/>
                <a:gd name="T70" fmla="*/ 27 w 123"/>
                <a:gd name="T71" fmla="*/ 2 h 117"/>
                <a:gd name="T72" fmla="*/ 17 w 123"/>
                <a:gd name="T73" fmla="*/ 0 h 117"/>
                <a:gd name="T74" fmla="*/ 17 w 123"/>
                <a:gd name="T75" fmla="*/ 4 h 117"/>
                <a:gd name="T76" fmla="*/ 14 w 123"/>
                <a:gd name="T77" fmla="*/ 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3" h="117">
                  <a:moveTo>
                    <a:pt x="14" y="7"/>
                  </a:moveTo>
                  <a:cubicBezTo>
                    <a:pt x="13" y="7"/>
                    <a:pt x="9" y="12"/>
                    <a:pt x="8" y="13"/>
                  </a:cubicBezTo>
                  <a:cubicBezTo>
                    <a:pt x="7" y="13"/>
                    <a:pt x="6" y="15"/>
                    <a:pt x="7" y="16"/>
                  </a:cubicBezTo>
                  <a:cubicBezTo>
                    <a:pt x="7" y="17"/>
                    <a:pt x="7" y="20"/>
                    <a:pt x="5" y="23"/>
                  </a:cubicBezTo>
                  <a:cubicBezTo>
                    <a:pt x="4" y="25"/>
                    <a:pt x="1" y="26"/>
                    <a:pt x="0" y="27"/>
                  </a:cubicBezTo>
                  <a:cubicBezTo>
                    <a:pt x="0" y="28"/>
                    <a:pt x="2" y="31"/>
                    <a:pt x="4" y="35"/>
                  </a:cubicBezTo>
                  <a:cubicBezTo>
                    <a:pt x="6" y="38"/>
                    <a:pt x="2" y="40"/>
                    <a:pt x="4" y="43"/>
                  </a:cubicBezTo>
                  <a:cubicBezTo>
                    <a:pt x="5" y="46"/>
                    <a:pt x="4" y="47"/>
                    <a:pt x="3" y="48"/>
                  </a:cubicBezTo>
                  <a:cubicBezTo>
                    <a:pt x="2" y="50"/>
                    <a:pt x="3" y="52"/>
                    <a:pt x="3" y="53"/>
                  </a:cubicBezTo>
                  <a:cubicBezTo>
                    <a:pt x="3" y="55"/>
                    <a:pt x="5" y="57"/>
                    <a:pt x="4" y="57"/>
                  </a:cubicBezTo>
                  <a:cubicBezTo>
                    <a:pt x="4" y="58"/>
                    <a:pt x="1" y="60"/>
                    <a:pt x="1" y="61"/>
                  </a:cubicBezTo>
                  <a:cubicBezTo>
                    <a:pt x="1" y="62"/>
                    <a:pt x="3" y="63"/>
                    <a:pt x="4" y="66"/>
                  </a:cubicBezTo>
                  <a:cubicBezTo>
                    <a:pt x="6" y="69"/>
                    <a:pt x="5" y="70"/>
                    <a:pt x="5" y="72"/>
                  </a:cubicBezTo>
                  <a:cubicBezTo>
                    <a:pt x="6" y="74"/>
                    <a:pt x="9" y="76"/>
                    <a:pt x="11" y="76"/>
                  </a:cubicBezTo>
                  <a:cubicBezTo>
                    <a:pt x="13" y="76"/>
                    <a:pt x="15" y="77"/>
                    <a:pt x="17" y="77"/>
                  </a:cubicBezTo>
                  <a:cubicBezTo>
                    <a:pt x="19" y="77"/>
                    <a:pt x="20" y="80"/>
                    <a:pt x="21" y="84"/>
                  </a:cubicBezTo>
                  <a:cubicBezTo>
                    <a:pt x="22" y="84"/>
                    <a:pt x="30" y="84"/>
                    <a:pt x="33" y="87"/>
                  </a:cubicBezTo>
                  <a:cubicBezTo>
                    <a:pt x="36" y="89"/>
                    <a:pt x="38" y="92"/>
                    <a:pt x="38" y="92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20" y="113"/>
                    <a:pt x="120" y="113"/>
                    <a:pt x="120" y="113"/>
                  </a:cubicBezTo>
                  <a:cubicBezTo>
                    <a:pt x="120" y="113"/>
                    <a:pt x="120" y="40"/>
                    <a:pt x="120" y="34"/>
                  </a:cubicBezTo>
                  <a:cubicBezTo>
                    <a:pt x="120" y="29"/>
                    <a:pt x="118" y="25"/>
                    <a:pt x="120" y="22"/>
                  </a:cubicBezTo>
                  <a:cubicBezTo>
                    <a:pt x="123" y="19"/>
                    <a:pt x="119" y="18"/>
                    <a:pt x="121" y="12"/>
                  </a:cubicBezTo>
                  <a:cubicBezTo>
                    <a:pt x="121" y="12"/>
                    <a:pt x="122" y="11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1" y="8"/>
                    <a:pt x="118" y="8"/>
                    <a:pt x="111" y="7"/>
                  </a:cubicBezTo>
                  <a:cubicBezTo>
                    <a:pt x="104" y="6"/>
                    <a:pt x="107" y="1"/>
                    <a:pt x="99" y="1"/>
                  </a:cubicBezTo>
                  <a:cubicBezTo>
                    <a:pt x="91" y="0"/>
                    <a:pt x="81" y="7"/>
                    <a:pt x="81" y="10"/>
                  </a:cubicBezTo>
                  <a:cubicBezTo>
                    <a:pt x="81" y="13"/>
                    <a:pt x="84" y="17"/>
                    <a:pt x="82" y="20"/>
                  </a:cubicBezTo>
                  <a:cubicBezTo>
                    <a:pt x="79" y="24"/>
                    <a:pt x="73" y="24"/>
                    <a:pt x="69" y="21"/>
                  </a:cubicBezTo>
                  <a:cubicBezTo>
                    <a:pt x="65" y="17"/>
                    <a:pt x="59" y="15"/>
                    <a:pt x="55" y="15"/>
                  </a:cubicBezTo>
                  <a:cubicBezTo>
                    <a:pt x="50" y="15"/>
                    <a:pt x="46" y="12"/>
                    <a:pt x="47" y="10"/>
                  </a:cubicBezTo>
                  <a:cubicBezTo>
                    <a:pt x="47" y="7"/>
                    <a:pt x="45" y="6"/>
                    <a:pt x="41" y="5"/>
                  </a:cubicBezTo>
                  <a:cubicBezTo>
                    <a:pt x="37" y="4"/>
                    <a:pt x="34" y="1"/>
                    <a:pt x="27" y="2"/>
                  </a:cubicBezTo>
                  <a:cubicBezTo>
                    <a:pt x="23" y="3"/>
                    <a:pt x="20" y="1"/>
                    <a:pt x="17" y="0"/>
                  </a:cubicBezTo>
                  <a:cubicBezTo>
                    <a:pt x="17" y="2"/>
                    <a:pt x="17" y="3"/>
                    <a:pt x="17" y="4"/>
                  </a:cubicBezTo>
                  <a:cubicBezTo>
                    <a:pt x="17" y="7"/>
                    <a:pt x="15" y="6"/>
                    <a:pt x="14" y="7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4" name="Freeform 19">
              <a:extLst>
                <a:ext uri="{FF2B5EF4-FFF2-40B4-BE49-F238E27FC236}">
                  <a16:creationId xmlns="" xmlns:a16="http://schemas.microsoft.com/office/drawing/2014/main" id="{CA91AA71-1E49-4E66-ADF9-BAB427A9C2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3201" y="2808288"/>
              <a:ext cx="58738" cy="20638"/>
            </a:xfrm>
            <a:custGeom>
              <a:avLst/>
              <a:gdLst>
                <a:gd name="T0" fmla="*/ 12 w 23"/>
                <a:gd name="T1" fmla="*/ 5 h 8"/>
                <a:gd name="T2" fmla="*/ 19 w 23"/>
                <a:gd name="T3" fmla="*/ 7 h 8"/>
                <a:gd name="T4" fmla="*/ 23 w 23"/>
                <a:gd name="T5" fmla="*/ 5 h 8"/>
                <a:gd name="T6" fmla="*/ 19 w 23"/>
                <a:gd name="T7" fmla="*/ 5 h 8"/>
                <a:gd name="T8" fmla="*/ 11 w 23"/>
                <a:gd name="T9" fmla="*/ 1 h 8"/>
                <a:gd name="T10" fmla="*/ 1 w 23"/>
                <a:gd name="T11" fmla="*/ 3 h 8"/>
                <a:gd name="T12" fmla="*/ 0 w 23"/>
                <a:gd name="T13" fmla="*/ 8 h 8"/>
                <a:gd name="T14" fmla="*/ 3 w 23"/>
                <a:gd name="T15" fmla="*/ 7 h 8"/>
                <a:gd name="T16" fmla="*/ 12 w 23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8">
                  <a:moveTo>
                    <a:pt x="12" y="5"/>
                  </a:moveTo>
                  <a:cubicBezTo>
                    <a:pt x="13" y="3"/>
                    <a:pt x="16" y="6"/>
                    <a:pt x="19" y="7"/>
                  </a:cubicBezTo>
                  <a:cubicBezTo>
                    <a:pt x="21" y="7"/>
                    <a:pt x="23" y="5"/>
                    <a:pt x="23" y="5"/>
                  </a:cubicBezTo>
                  <a:cubicBezTo>
                    <a:pt x="23" y="5"/>
                    <a:pt x="23" y="5"/>
                    <a:pt x="19" y="5"/>
                  </a:cubicBezTo>
                  <a:cubicBezTo>
                    <a:pt x="15" y="4"/>
                    <a:pt x="15" y="0"/>
                    <a:pt x="11" y="1"/>
                  </a:cubicBezTo>
                  <a:cubicBezTo>
                    <a:pt x="8" y="3"/>
                    <a:pt x="6" y="3"/>
                    <a:pt x="1" y="3"/>
                  </a:cubicBezTo>
                  <a:cubicBezTo>
                    <a:pt x="1" y="4"/>
                    <a:pt x="0" y="6"/>
                    <a:pt x="0" y="8"/>
                  </a:cubicBezTo>
                  <a:cubicBezTo>
                    <a:pt x="1" y="8"/>
                    <a:pt x="2" y="7"/>
                    <a:pt x="3" y="7"/>
                  </a:cubicBezTo>
                  <a:cubicBezTo>
                    <a:pt x="5" y="7"/>
                    <a:pt x="10" y="6"/>
                    <a:pt x="12" y="5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5" name="Freeform 20">
              <a:extLst>
                <a:ext uri="{FF2B5EF4-FFF2-40B4-BE49-F238E27FC236}">
                  <a16:creationId xmlns="" xmlns:a16="http://schemas.microsoft.com/office/drawing/2014/main" id="{D3ADD93D-57D0-427C-A3A5-FEB86D35D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0501" y="2752725"/>
              <a:ext cx="120650" cy="93663"/>
            </a:xfrm>
            <a:custGeom>
              <a:avLst/>
              <a:gdLst>
                <a:gd name="T0" fmla="*/ 11 w 48"/>
                <a:gd name="T1" fmla="*/ 36 h 37"/>
                <a:gd name="T2" fmla="*/ 16 w 48"/>
                <a:gd name="T3" fmla="*/ 34 h 37"/>
                <a:gd name="T4" fmla="*/ 27 w 48"/>
                <a:gd name="T5" fmla="*/ 33 h 37"/>
                <a:gd name="T6" fmla="*/ 29 w 48"/>
                <a:gd name="T7" fmla="*/ 34 h 37"/>
                <a:gd name="T8" fmla="*/ 29 w 48"/>
                <a:gd name="T9" fmla="*/ 33 h 37"/>
                <a:gd name="T10" fmla="*/ 35 w 48"/>
                <a:gd name="T11" fmla="*/ 35 h 37"/>
                <a:gd name="T12" fmla="*/ 47 w 48"/>
                <a:gd name="T13" fmla="*/ 36 h 37"/>
                <a:gd name="T14" fmla="*/ 48 w 48"/>
                <a:gd name="T15" fmla="*/ 36 h 37"/>
                <a:gd name="T16" fmla="*/ 48 w 48"/>
                <a:gd name="T17" fmla="*/ 30 h 37"/>
                <a:gd name="T18" fmla="*/ 43 w 48"/>
                <a:gd name="T19" fmla="*/ 25 h 37"/>
                <a:gd name="T20" fmla="*/ 42 w 48"/>
                <a:gd name="T21" fmla="*/ 20 h 37"/>
                <a:gd name="T22" fmla="*/ 41 w 48"/>
                <a:gd name="T23" fmla="*/ 18 h 37"/>
                <a:gd name="T24" fmla="*/ 36 w 48"/>
                <a:gd name="T25" fmla="*/ 12 h 37"/>
                <a:gd name="T26" fmla="*/ 31 w 48"/>
                <a:gd name="T27" fmla="*/ 5 h 37"/>
                <a:gd name="T28" fmla="*/ 28 w 48"/>
                <a:gd name="T29" fmla="*/ 5 h 37"/>
                <a:gd name="T30" fmla="*/ 23 w 48"/>
                <a:gd name="T31" fmla="*/ 1 h 37"/>
                <a:gd name="T32" fmla="*/ 17 w 48"/>
                <a:gd name="T33" fmla="*/ 2 h 37"/>
                <a:gd name="T34" fmla="*/ 10 w 48"/>
                <a:gd name="T35" fmla="*/ 2 h 37"/>
                <a:gd name="T36" fmla="*/ 5 w 48"/>
                <a:gd name="T37" fmla="*/ 6 h 37"/>
                <a:gd name="T38" fmla="*/ 5 w 48"/>
                <a:gd name="T39" fmla="*/ 6 h 37"/>
                <a:gd name="T40" fmla="*/ 3 w 48"/>
                <a:gd name="T41" fmla="*/ 12 h 37"/>
                <a:gd name="T42" fmla="*/ 6 w 48"/>
                <a:gd name="T43" fmla="*/ 24 h 37"/>
                <a:gd name="T44" fmla="*/ 6 w 48"/>
                <a:gd name="T45" fmla="*/ 25 h 37"/>
                <a:gd name="T46" fmla="*/ 16 w 48"/>
                <a:gd name="T47" fmla="*/ 23 h 37"/>
                <a:gd name="T48" fmla="*/ 24 w 48"/>
                <a:gd name="T49" fmla="*/ 27 h 37"/>
                <a:gd name="T50" fmla="*/ 28 w 48"/>
                <a:gd name="T51" fmla="*/ 27 h 37"/>
                <a:gd name="T52" fmla="*/ 24 w 48"/>
                <a:gd name="T53" fmla="*/ 29 h 37"/>
                <a:gd name="T54" fmla="*/ 17 w 48"/>
                <a:gd name="T55" fmla="*/ 27 h 37"/>
                <a:gd name="T56" fmla="*/ 8 w 48"/>
                <a:gd name="T57" fmla="*/ 29 h 37"/>
                <a:gd name="T58" fmla="*/ 5 w 48"/>
                <a:gd name="T59" fmla="*/ 30 h 37"/>
                <a:gd name="T60" fmla="*/ 6 w 48"/>
                <a:gd name="T61" fmla="*/ 34 h 37"/>
                <a:gd name="T62" fmla="*/ 7 w 48"/>
                <a:gd name="T63" fmla="*/ 35 h 37"/>
                <a:gd name="T64" fmla="*/ 11 w 48"/>
                <a:gd name="T65" fmla="*/ 3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8" h="37">
                  <a:moveTo>
                    <a:pt x="11" y="36"/>
                  </a:moveTo>
                  <a:cubicBezTo>
                    <a:pt x="13" y="36"/>
                    <a:pt x="16" y="34"/>
                    <a:pt x="16" y="34"/>
                  </a:cubicBezTo>
                  <a:cubicBezTo>
                    <a:pt x="16" y="34"/>
                    <a:pt x="26" y="33"/>
                    <a:pt x="27" y="33"/>
                  </a:cubicBezTo>
                  <a:cubicBezTo>
                    <a:pt x="28" y="33"/>
                    <a:pt x="29" y="33"/>
                    <a:pt x="29" y="34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3"/>
                    <a:pt x="35" y="34"/>
                    <a:pt x="35" y="35"/>
                  </a:cubicBezTo>
                  <a:cubicBezTo>
                    <a:pt x="35" y="36"/>
                    <a:pt x="43" y="37"/>
                    <a:pt x="47" y="36"/>
                  </a:cubicBezTo>
                  <a:cubicBezTo>
                    <a:pt x="47" y="36"/>
                    <a:pt x="47" y="36"/>
                    <a:pt x="48" y="36"/>
                  </a:cubicBezTo>
                  <a:cubicBezTo>
                    <a:pt x="48" y="34"/>
                    <a:pt x="48" y="31"/>
                    <a:pt x="48" y="30"/>
                  </a:cubicBezTo>
                  <a:cubicBezTo>
                    <a:pt x="47" y="29"/>
                    <a:pt x="45" y="27"/>
                    <a:pt x="43" y="25"/>
                  </a:cubicBezTo>
                  <a:cubicBezTo>
                    <a:pt x="42" y="24"/>
                    <a:pt x="42" y="20"/>
                    <a:pt x="42" y="20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18"/>
                    <a:pt x="40" y="13"/>
                    <a:pt x="36" y="12"/>
                  </a:cubicBezTo>
                  <a:cubicBezTo>
                    <a:pt x="33" y="11"/>
                    <a:pt x="31" y="5"/>
                    <a:pt x="31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5" y="2"/>
                    <a:pt x="23" y="1"/>
                  </a:cubicBezTo>
                  <a:cubicBezTo>
                    <a:pt x="21" y="0"/>
                    <a:pt x="17" y="2"/>
                    <a:pt x="17" y="2"/>
                  </a:cubicBezTo>
                  <a:cubicBezTo>
                    <a:pt x="17" y="2"/>
                    <a:pt x="12" y="2"/>
                    <a:pt x="10" y="2"/>
                  </a:cubicBezTo>
                  <a:cubicBezTo>
                    <a:pt x="7" y="1"/>
                    <a:pt x="7" y="5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8"/>
                    <a:pt x="4" y="10"/>
                    <a:pt x="3" y="12"/>
                  </a:cubicBezTo>
                  <a:cubicBezTo>
                    <a:pt x="0" y="16"/>
                    <a:pt x="4" y="22"/>
                    <a:pt x="6" y="24"/>
                  </a:cubicBezTo>
                  <a:cubicBezTo>
                    <a:pt x="6" y="24"/>
                    <a:pt x="6" y="24"/>
                    <a:pt x="6" y="25"/>
                  </a:cubicBezTo>
                  <a:cubicBezTo>
                    <a:pt x="11" y="25"/>
                    <a:pt x="13" y="25"/>
                    <a:pt x="16" y="23"/>
                  </a:cubicBezTo>
                  <a:cubicBezTo>
                    <a:pt x="20" y="22"/>
                    <a:pt x="20" y="26"/>
                    <a:pt x="24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6" y="29"/>
                    <a:pt x="24" y="29"/>
                  </a:cubicBezTo>
                  <a:cubicBezTo>
                    <a:pt x="21" y="28"/>
                    <a:pt x="18" y="25"/>
                    <a:pt x="17" y="27"/>
                  </a:cubicBezTo>
                  <a:cubicBezTo>
                    <a:pt x="15" y="28"/>
                    <a:pt x="10" y="29"/>
                    <a:pt x="8" y="29"/>
                  </a:cubicBezTo>
                  <a:cubicBezTo>
                    <a:pt x="7" y="29"/>
                    <a:pt x="6" y="30"/>
                    <a:pt x="5" y="30"/>
                  </a:cubicBezTo>
                  <a:cubicBezTo>
                    <a:pt x="5" y="31"/>
                    <a:pt x="5" y="33"/>
                    <a:pt x="6" y="34"/>
                  </a:cubicBezTo>
                  <a:cubicBezTo>
                    <a:pt x="6" y="34"/>
                    <a:pt x="7" y="34"/>
                    <a:pt x="7" y="35"/>
                  </a:cubicBezTo>
                  <a:cubicBezTo>
                    <a:pt x="11" y="34"/>
                    <a:pt x="10" y="36"/>
                    <a:pt x="11" y="36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6" name="Freeform 21">
              <a:extLst>
                <a:ext uri="{FF2B5EF4-FFF2-40B4-BE49-F238E27FC236}">
                  <a16:creationId xmlns="" xmlns:a16="http://schemas.microsoft.com/office/drawing/2014/main" id="{C4C70EC0-1520-4840-8BEC-BAB3561EB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9551" y="2835275"/>
              <a:ext cx="53975" cy="33338"/>
            </a:xfrm>
            <a:custGeom>
              <a:avLst/>
              <a:gdLst>
                <a:gd name="T0" fmla="*/ 12 w 22"/>
                <a:gd name="T1" fmla="*/ 12 h 13"/>
                <a:gd name="T2" fmla="*/ 18 w 22"/>
                <a:gd name="T3" fmla="*/ 9 h 13"/>
                <a:gd name="T4" fmla="*/ 21 w 22"/>
                <a:gd name="T5" fmla="*/ 7 h 13"/>
                <a:gd name="T6" fmla="*/ 21 w 22"/>
                <a:gd name="T7" fmla="*/ 4 h 13"/>
                <a:gd name="T8" fmla="*/ 22 w 22"/>
                <a:gd name="T9" fmla="*/ 1 h 13"/>
                <a:gd name="T10" fmla="*/ 20 w 22"/>
                <a:gd name="T11" fmla="*/ 0 h 13"/>
                <a:gd name="T12" fmla="*/ 9 w 22"/>
                <a:gd name="T13" fmla="*/ 1 h 13"/>
                <a:gd name="T14" fmla="*/ 4 w 22"/>
                <a:gd name="T15" fmla="*/ 3 h 13"/>
                <a:gd name="T16" fmla="*/ 0 w 22"/>
                <a:gd name="T17" fmla="*/ 2 h 13"/>
                <a:gd name="T18" fmla="*/ 6 w 22"/>
                <a:gd name="T19" fmla="*/ 7 h 13"/>
                <a:gd name="T20" fmla="*/ 10 w 22"/>
                <a:gd name="T21" fmla="*/ 13 h 13"/>
                <a:gd name="T22" fmla="*/ 11 w 22"/>
                <a:gd name="T23" fmla="*/ 13 h 13"/>
                <a:gd name="T24" fmla="*/ 12 w 22"/>
                <a:gd name="T25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13">
                  <a:moveTo>
                    <a:pt x="12" y="12"/>
                  </a:moveTo>
                  <a:cubicBezTo>
                    <a:pt x="13" y="11"/>
                    <a:pt x="17" y="8"/>
                    <a:pt x="18" y="9"/>
                  </a:cubicBezTo>
                  <a:cubicBezTo>
                    <a:pt x="19" y="9"/>
                    <a:pt x="21" y="8"/>
                    <a:pt x="21" y="7"/>
                  </a:cubicBezTo>
                  <a:cubicBezTo>
                    <a:pt x="21" y="7"/>
                    <a:pt x="19" y="4"/>
                    <a:pt x="21" y="4"/>
                  </a:cubicBezTo>
                  <a:cubicBezTo>
                    <a:pt x="22" y="3"/>
                    <a:pt x="22" y="2"/>
                    <a:pt x="22" y="1"/>
                  </a:cubicBezTo>
                  <a:cubicBezTo>
                    <a:pt x="22" y="0"/>
                    <a:pt x="21" y="0"/>
                    <a:pt x="20" y="0"/>
                  </a:cubicBezTo>
                  <a:cubicBezTo>
                    <a:pt x="19" y="0"/>
                    <a:pt x="9" y="1"/>
                    <a:pt x="9" y="1"/>
                  </a:cubicBezTo>
                  <a:cubicBezTo>
                    <a:pt x="9" y="1"/>
                    <a:pt x="6" y="3"/>
                    <a:pt x="4" y="3"/>
                  </a:cubicBezTo>
                  <a:cubicBezTo>
                    <a:pt x="3" y="3"/>
                    <a:pt x="4" y="1"/>
                    <a:pt x="0" y="2"/>
                  </a:cubicBezTo>
                  <a:cubicBezTo>
                    <a:pt x="2" y="4"/>
                    <a:pt x="2" y="5"/>
                    <a:pt x="6" y="7"/>
                  </a:cubicBezTo>
                  <a:cubicBezTo>
                    <a:pt x="11" y="8"/>
                    <a:pt x="6" y="10"/>
                    <a:pt x="10" y="13"/>
                  </a:cubicBezTo>
                  <a:cubicBezTo>
                    <a:pt x="10" y="13"/>
                    <a:pt x="10" y="13"/>
                    <a:pt x="11" y="13"/>
                  </a:cubicBezTo>
                  <a:cubicBezTo>
                    <a:pt x="11" y="13"/>
                    <a:pt x="11" y="13"/>
                    <a:pt x="12" y="1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7" name="Freeform 22">
              <a:extLst>
                <a:ext uri="{FF2B5EF4-FFF2-40B4-BE49-F238E27FC236}">
                  <a16:creationId xmlns="" xmlns:a16="http://schemas.microsoft.com/office/drawing/2014/main" id="{153F98FE-DCB0-4277-94BB-F1E67A8BB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5026" y="2865438"/>
              <a:ext cx="249238" cy="176213"/>
            </a:xfrm>
            <a:custGeom>
              <a:avLst/>
              <a:gdLst>
                <a:gd name="T0" fmla="*/ 91 w 99"/>
                <a:gd name="T1" fmla="*/ 40 h 70"/>
                <a:gd name="T2" fmla="*/ 88 w 99"/>
                <a:gd name="T3" fmla="*/ 34 h 70"/>
                <a:gd name="T4" fmla="*/ 83 w 99"/>
                <a:gd name="T5" fmla="*/ 30 h 70"/>
                <a:gd name="T6" fmla="*/ 80 w 99"/>
                <a:gd name="T7" fmla="*/ 25 h 70"/>
                <a:gd name="T8" fmla="*/ 73 w 99"/>
                <a:gd name="T9" fmla="*/ 22 h 70"/>
                <a:gd name="T10" fmla="*/ 72 w 99"/>
                <a:gd name="T11" fmla="*/ 19 h 70"/>
                <a:gd name="T12" fmla="*/ 69 w 99"/>
                <a:gd name="T13" fmla="*/ 19 h 70"/>
                <a:gd name="T14" fmla="*/ 70 w 99"/>
                <a:gd name="T15" fmla="*/ 16 h 70"/>
                <a:gd name="T16" fmla="*/ 69 w 99"/>
                <a:gd name="T17" fmla="*/ 9 h 70"/>
                <a:gd name="T18" fmla="*/ 64 w 99"/>
                <a:gd name="T19" fmla="*/ 1 h 70"/>
                <a:gd name="T20" fmla="*/ 62 w 99"/>
                <a:gd name="T21" fmla="*/ 1 h 70"/>
                <a:gd name="T22" fmla="*/ 56 w 99"/>
                <a:gd name="T23" fmla="*/ 4 h 70"/>
                <a:gd name="T24" fmla="*/ 54 w 99"/>
                <a:gd name="T25" fmla="*/ 7 h 70"/>
                <a:gd name="T26" fmla="*/ 46 w 99"/>
                <a:gd name="T27" fmla="*/ 15 h 70"/>
                <a:gd name="T28" fmla="*/ 35 w 99"/>
                <a:gd name="T29" fmla="*/ 18 h 70"/>
                <a:gd name="T30" fmla="*/ 34 w 99"/>
                <a:gd name="T31" fmla="*/ 22 h 70"/>
                <a:gd name="T32" fmla="*/ 27 w 99"/>
                <a:gd name="T33" fmla="*/ 26 h 70"/>
                <a:gd name="T34" fmla="*/ 18 w 99"/>
                <a:gd name="T35" fmla="*/ 28 h 70"/>
                <a:gd name="T36" fmla="*/ 13 w 99"/>
                <a:gd name="T37" fmla="*/ 28 h 70"/>
                <a:gd name="T38" fmla="*/ 9 w 99"/>
                <a:gd name="T39" fmla="*/ 30 h 70"/>
                <a:gd name="T40" fmla="*/ 8 w 99"/>
                <a:gd name="T41" fmla="*/ 30 h 70"/>
                <a:gd name="T42" fmla="*/ 4 w 99"/>
                <a:gd name="T43" fmla="*/ 35 h 70"/>
                <a:gd name="T44" fmla="*/ 0 w 99"/>
                <a:gd name="T45" fmla="*/ 43 h 70"/>
                <a:gd name="T46" fmla="*/ 1 w 99"/>
                <a:gd name="T47" fmla="*/ 49 h 70"/>
                <a:gd name="T48" fmla="*/ 3 w 99"/>
                <a:gd name="T49" fmla="*/ 56 h 70"/>
                <a:gd name="T50" fmla="*/ 4 w 99"/>
                <a:gd name="T51" fmla="*/ 60 h 70"/>
                <a:gd name="T52" fmla="*/ 6 w 99"/>
                <a:gd name="T53" fmla="*/ 63 h 70"/>
                <a:gd name="T54" fmla="*/ 11 w 99"/>
                <a:gd name="T55" fmla="*/ 68 h 70"/>
                <a:gd name="T56" fmla="*/ 13 w 99"/>
                <a:gd name="T57" fmla="*/ 70 h 70"/>
                <a:gd name="T58" fmla="*/ 13 w 99"/>
                <a:gd name="T59" fmla="*/ 69 h 70"/>
                <a:gd name="T60" fmla="*/ 15 w 99"/>
                <a:gd name="T61" fmla="*/ 63 h 70"/>
                <a:gd name="T62" fmla="*/ 19 w 99"/>
                <a:gd name="T63" fmla="*/ 62 h 70"/>
                <a:gd name="T64" fmla="*/ 23 w 99"/>
                <a:gd name="T65" fmla="*/ 61 h 70"/>
                <a:gd name="T66" fmla="*/ 30 w 99"/>
                <a:gd name="T67" fmla="*/ 62 h 70"/>
                <a:gd name="T68" fmla="*/ 30 w 99"/>
                <a:gd name="T69" fmla="*/ 56 h 70"/>
                <a:gd name="T70" fmla="*/ 38 w 99"/>
                <a:gd name="T71" fmla="*/ 50 h 70"/>
                <a:gd name="T72" fmla="*/ 45 w 99"/>
                <a:gd name="T73" fmla="*/ 54 h 70"/>
                <a:gd name="T74" fmla="*/ 60 w 99"/>
                <a:gd name="T75" fmla="*/ 57 h 70"/>
                <a:gd name="T76" fmla="*/ 62 w 99"/>
                <a:gd name="T77" fmla="*/ 52 h 70"/>
                <a:gd name="T78" fmla="*/ 69 w 99"/>
                <a:gd name="T79" fmla="*/ 52 h 70"/>
                <a:gd name="T80" fmla="*/ 77 w 99"/>
                <a:gd name="T81" fmla="*/ 50 h 70"/>
                <a:gd name="T82" fmla="*/ 84 w 99"/>
                <a:gd name="T83" fmla="*/ 49 h 70"/>
                <a:gd name="T84" fmla="*/ 93 w 99"/>
                <a:gd name="T85" fmla="*/ 50 h 70"/>
                <a:gd name="T86" fmla="*/ 99 w 99"/>
                <a:gd name="T87" fmla="*/ 49 h 70"/>
                <a:gd name="T88" fmla="*/ 97 w 99"/>
                <a:gd name="T89" fmla="*/ 44 h 70"/>
                <a:gd name="T90" fmla="*/ 91 w 99"/>
                <a:gd name="T91" fmla="*/ 4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9" h="70">
                  <a:moveTo>
                    <a:pt x="91" y="40"/>
                  </a:moveTo>
                  <a:cubicBezTo>
                    <a:pt x="91" y="38"/>
                    <a:pt x="91" y="37"/>
                    <a:pt x="88" y="34"/>
                  </a:cubicBezTo>
                  <a:cubicBezTo>
                    <a:pt x="85" y="32"/>
                    <a:pt x="83" y="31"/>
                    <a:pt x="83" y="30"/>
                  </a:cubicBezTo>
                  <a:cubicBezTo>
                    <a:pt x="83" y="28"/>
                    <a:pt x="82" y="28"/>
                    <a:pt x="80" y="25"/>
                  </a:cubicBezTo>
                  <a:cubicBezTo>
                    <a:pt x="77" y="22"/>
                    <a:pt x="73" y="22"/>
                    <a:pt x="73" y="22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7" y="17"/>
                    <a:pt x="70" y="16"/>
                  </a:cubicBezTo>
                  <a:cubicBezTo>
                    <a:pt x="73" y="14"/>
                    <a:pt x="70" y="10"/>
                    <a:pt x="69" y="9"/>
                  </a:cubicBezTo>
                  <a:cubicBezTo>
                    <a:pt x="69" y="8"/>
                    <a:pt x="65" y="2"/>
                    <a:pt x="64" y="1"/>
                  </a:cubicBezTo>
                  <a:cubicBezTo>
                    <a:pt x="63" y="1"/>
                    <a:pt x="63" y="1"/>
                    <a:pt x="62" y="1"/>
                  </a:cubicBezTo>
                  <a:cubicBezTo>
                    <a:pt x="61" y="0"/>
                    <a:pt x="57" y="2"/>
                    <a:pt x="56" y="4"/>
                  </a:cubicBezTo>
                  <a:cubicBezTo>
                    <a:pt x="54" y="5"/>
                    <a:pt x="55" y="6"/>
                    <a:pt x="54" y="7"/>
                  </a:cubicBezTo>
                  <a:cubicBezTo>
                    <a:pt x="53" y="9"/>
                    <a:pt x="49" y="12"/>
                    <a:pt x="46" y="15"/>
                  </a:cubicBezTo>
                  <a:cubicBezTo>
                    <a:pt x="43" y="19"/>
                    <a:pt x="37" y="17"/>
                    <a:pt x="35" y="18"/>
                  </a:cubicBezTo>
                  <a:cubicBezTo>
                    <a:pt x="33" y="19"/>
                    <a:pt x="36" y="21"/>
                    <a:pt x="34" y="22"/>
                  </a:cubicBezTo>
                  <a:cubicBezTo>
                    <a:pt x="33" y="23"/>
                    <a:pt x="28" y="25"/>
                    <a:pt x="27" y="26"/>
                  </a:cubicBezTo>
                  <a:cubicBezTo>
                    <a:pt x="26" y="27"/>
                    <a:pt x="20" y="26"/>
                    <a:pt x="18" y="28"/>
                  </a:cubicBezTo>
                  <a:cubicBezTo>
                    <a:pt x="17" y="31"/>
                    <a:pt x="15" y="26"/>
                    <a:pt x="13" y="28"/>
                  </a:cubicBezTo>
                  <a:cubicBezTo>
                    <a:pt x="11" y="31"/>
                    <a:pt x="9" y="31"/>
                    <a:pt x="9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6" y="31"/>
                    <a:pt x="4" y="33"/>
                    <a:pt x="4" y="35"/>
                  </a:cubicBezTo>
                  <a:cubicBezTo>
                    <a:pt x="3" y="38"/>
                    <a:pt x="0" y="41"/>
                    <a:pt x="0" y="43"/>
                  </a:cubicBezTo>
                  <a:cubicBezTo>
                    <a:pt x="0" y="44"/>
                    <a:pt x="1" y="46"/>
                    <a:pt x="1" y="49"/>
                  </a:cubicBezTo>
                  <a:cubicBezTo>
                    <a:pt x="1" y="52"/>
                    <a:pt x="2" y="53"/>
                    <a:pt x="3" y="56"/>
                  </a:cubicBezTo>
                  <a:cubicBezTo>
                    <a:pt x="5" y="58"/>
                    <a:pt x="4" y="60"/>
                    <a:pt x="4" y="60"/>
                  </a:cubicBezTo>
                  <a:cubicBezTo>
                    <a:pt x="4" y="60"/>
                    <a:pt x="5" y="61"/>
                    <a:pt x="6" y="63"/>
                  </a:cubicBezTo>
                  <a:cubicBezTo>
                    <a:pt x="8" y="65"/>
                    <a:pt x="11" y="67"/>
                    <a:pt x="11" y="68"/>
                  </a:cubicBezTo>
                  <a:cubicBezTo>
                    <a:pt x="12" y="69"/>
                    <a:pt x="12" y="69"/>
                    <a:pt x="13" y="70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6"/>
                    <a:pt x="15" y="63"/>
                    <a:pt x="15" y="63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30" y="56"/>
                    <a:pt x="35" y="50"/>
                    <a:pt x="38" y="50"/>
                  </a:cubicBezTo>
                  <a:cubicBezTo>
                    <a:pt x="42" y="50"/>
                    <a:pt x="45" y="54"/>
                    <a:pt x="45" y="54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0" y="57"/>
                    <a:pt x="61" y="53"/>
                    <a:pt x="62" y="52"/>
                  </a:cubicBezTo>
                  <a:cubicBezTo>
                    <a:pt x="64" y="51"/>
                    <a:pt x="67" y="53"/>
                    <a:pt x="69" y="52"/>
                  </a:cubicBezTo>
                  <a:cubicBezTo>
                    <a:pt x="71" y="51"/>
                    <a:pt x="74" y="50"/>
                    <a:pt x="77" y="50"/>
                  </a:cubicBezTo>
                  <a:cubicBezTo>
                    <a:pt x="81" y="50"/>
                    <a:pt x="82" y="51"/>
                    <a:pt x="84" y="49"/>
                  </a:cubicBezTo>
                  <a:cubicBezTo>
                    <a:pt x="85" y="46"/>
                    <a:pt x="93" y="50"/>
                    <a:pt x="93" y="50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1" y="41"/>
                    <a:pt x="91" y="40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8" name="Freeform 23">
              <a:extLst>
                <a:ext uri="{FF2B5EF4-FFF2-40B4-BE49-F238E27FC236}">
                  <a16:creationId xmlns="" xmlns:a16="http://schemas.microsoft.com/office/drawing/2014/main" id="{FA55BC8E-2D3E-4B02-9E55-909523D6B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8488" y="2808288"/>
              <a:ext cx="241300" cy="201613"/>
            </a:xfrm>
            <a:custGeom>
              <a:avLst/>
              <a:gdLst>
                <a:gd name="T0" fmla="*/ 59 w 96"/>
                <a:gd name="T1" fmla="*/ 58 h 80"/>
                <a:gd name="T2" fmla="*/ 64 w 96"/>
                <a:gd name="T3" fmla="*/ 57 h 80"/>
                <a:gd name="T4" fmla="*/ 69 w 96"/>
                <a:gd name="T5" fmla="*/ 61 h 80"/>
                <a:gd name="T6" fmla="*/ 73 w 96"/>
                <a:gd name="T7" fmla="*/ 58 h 80"/>
                <a:gd name="T8" fmla="*/ 78 w 96"/>
                <a:gd name="T9" fmla="*/ 46 h 80"/>
                <a:gd name="T10" fmla="*/ 82 w 96"/>
                <a:gd name="T11" fmla="*/ 41 h 80"/>
                <a:gd name="T12" fmla="*/ 83 w 96"/>
                <a:gd name="T13" fmla="*/ 36 h 80"/>
                <a:gd name="T14" fmla="*/ 85 w 96"/>
                <a:gd name="T15" fmla="*/ 31 h 80"/>
                <a:gd name="T16" fmla="*/ 90 w 96"/>
                <a:gd name="T17" fmla="*/ 22 h 80"/>
                <a:gd name="T18" fmla="*/ 95 w 96"/>
                <a:gd name="T19" fmla="*/ 20 h 80"/>
                <a:gd name="T20" fmla="*/ 94 w 96"/>
                <a:gd name="T21" fmla="*/ 15 h 80"/>
                <a:gd name="T22" fmla="*/ 91 w 96"/>
                <a:gd name="T23" fmla="*/ 12 h 80"/>
                <a:gd name="T24" fmla="*/ 91 w 96"/>
                <a:gd name="T25" fmla="*/ 7 h 80"/>
                <a:gd name="T26" fmla="*/ 88 w 96"/>
                <a:gd name="T27" fmla="*/ 4 h 80"/>
                <a:gd name="T28" fmla="*/ 85 w 96"/>
                <a:gd name="T29" fmla="*/ 2 h 80"/>
                <a:gd name="T30" fmla="*/ 80 w 96"/>
                <a:gd name="T31" fmla="*/ 7 h 80"/>
                <a:gd name="T32" fmla="*/ 73 w 96"/>
                <a:gd name="T33" fmla="*/ 6 h 80"/>
                <a:gd name="T34" fmla="*/ 63 w 96"/>
                <a:gd name="T35" fmla="*/ 6 h 80"/>
                <a:gd name="T36" fmla="*/ 57 w 96"/>
                <a:gd name="T37" fmla="*/ 9 h 80"/>
                <a:gd name="T38" fmla="*/ 49 w 96"/>
                <a:gd name="T39" fmla="*/ 9 h 80"/>
                <a:gd name="T40" fmla="*/ 43 w 96"/>
                <a:gd name="T41" fmla="*/ 6 h 80"/>
                <a:gd name="T42" fmla="*/ 36 w 96"/>
                <a:gd name="T43" fmla="*/ 8 h 80"/>
                <a:gd name="T44" fmla="*/ 32 w 96"/>
                <a:gd name="T45" fmla="*/ 4 h 80"/>
                <a:gd name="T46" fmla="*/ 25 w 96"/>
                <a:gd name="T47" fmla="*/ 2 h 80"/>
                <a:gd name="T48" fmla="*/ 20 w 96"/>
                <a:gd name="T49" fmla="*/ 3 h 80"/>
                <a:gd name="T50" fmla="*/ 13 w 96"/>
                <a:gd name="T51" fmla="*/ 3 h 80"/>
                <a:gd name="T52" fmla="*/ 11 w 96"/>
                <a:gd name="T53" fmla="*/ 10 h 80"/>
                <a:gd name="T54" fmla="*/ 8 w 96"/>
                <a:gd name="T55" fmla="*/ 16 h 80"/>
                <a:gd name="T56" fmla="*/ 7 w 96"/>
                <a:gd name="T57" fmla="*/ 17 h 80"/>
                <a:gd name="T58" fmla="*/ 8 w 96"/>
                <a:gd name="T59" fmla="*/ 23 h 80"/>
                <a:gd name="T60" fmla="*/ 7 w 96"/>
                <a:gd name="T61" fmla="*/ 34 h 80"/>
                <a:gd name="T62" fmla="*/ 4 w 96"/>
                <a:gd name="T63" fmla="*/ 39 h 80"/>
                <a:gd name="T64" fmla="*/ 0 w 96"/>
                <a:gd name="T65" fmla="*/ 45 h 80"/>
                <a:gd name="T66" fmla="*/ 1 w 96"/>
                <a:gd name="T67" fmla="*/ 54 h 80"/>
                <a:gd name="T68" fmla="*/ 3 w 96"/>
                <a:gd name="T69" fmla="*/ 60 h 80"/>
                <a:gd name="T70" fmla="*/ 3 w 96"/>
                <a:gd name="T71" fmla="*/ 60 h 80"/>
                <a:gd name="T72" fmla="*/ 15 w 96"/>
                <a:gd name="T73" fmla="*/ 63 h 80"/>
                <a:gd name="T74" fmla="*/ 23 w 96"/>
                <a:gd name="T75" fmla="*/ 72 h 80"/>
                <a:gd name="T76" fmla="*/ 27 w 96"/>
                <a:gd name="T77" fmla="*/ 79 h 80"/>
                <a:gd name="T78" fmla="*/ 35 w 96"/>
                <a:gd name="T79" fmla="*/ 77 h 80"/>
                <a:gd name="T80" fmla="*/ 46 w 96"/>
                <a:gd name="T81" fmla="*/ 76 h 80"/>
                <a:gd name="T82" fmla="*/ 47 w 96"/>
                <a:gd name="T83" fmla="*/ 76 h 80"/>
                <a:gd name="T84" fmla="*/ 50 w 96"/>
                <a:gd name="T85" fmla="*/ 67 h 80"/>
                <a:gd name="T86" fmla="*/ 59 w 96"/>
                <a:gd name="T87" fmla="*/ 5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6" h="80">
                  <a:moveTo>
                    <a:pt x="59" y="58"/>
                  </a:moveTo>
                  <a:cubicBezTo>
                    <a:pt x="60" y="58"/>
                    <a:pt x="62" y="59"/>
                    <a:pt x="64" y="57"/>
                  </a:cubicBezTo>
                  <a:cubicBezTo>
                    <a:pt x="65" y="56"/>
                    <a:pt x="69" y="59"/>
                    <a:pt x="69" y="61"/>
                  </a:cubicBezTo>
                  <a:cubicBezTo>
                    <a:pt x="70" y="64"/>
                    <a:pt x="71" y="61"/>
                    <a:pt x="73" y="58"/>
                  </a:cubicBezTo>
                  <a:cubicBezTo>
                    <a:pt x="74" y="55"/>
                    <a:pt x="78" y="47"/>
                    <a:pt x="78" y="46"/>
                  </a:cubicBezTo>
                  <a:cubicBezTo>
                    <a:pt x="78" y="44"/>
                    <a:pt x="82" y="42"/>
                    <a:pt x="82" y="41"/>
                  </a:cubicBezTo>
                  <a:cubicBezTo>
                    <a:pt x="82" y="40"/>
                    <a:pt x="82" y="37"/>
                    <a:pt x="83" y="36"/>
                  </a:cubicBezTo>
                  <a:cubicBezTo>
                    <a:pt x="84" y="36"/>
                    <a:pt x="85" y="32"/>
                    <a:pt x="85" y="31"/>
                  </a:cubicBezTo>
                  <a:cubicBezTo>
                    <a:pt x="85" y="30"/>
                    <a:pt x="89" y="23"/>
                    <a:pt x="90" y="22"/>
                  </a:cubicBezTo>
                  <a:cubicBezTo>
                    <a:pt x="91" y="22"/>
                    <a:pt x="94" y="22"/>
                    <a:pt x="95" y="20"/>
                  </a:cubicBezTo>
                  <a:cubicBezTo>
                    <a:pt x="95" y="18"/>
                    <a:pt x="96" y="15"/>
                    <a:pt x="94" y="15"/>
                  </a:cubicBezTo>
                  <a:cubicBezTo>
                    <a:pt x="93" y="14"/>
                    <a:pt x="91" y="13"/>
                    <a:pt x="91" y="12"/>
                  </a:cubicBezTo>
                  <a:cubicBezTo>
                    <a:pt x="91" y="11"/>
                    <a:pt x="91" y="9"/>
                    <a:pt x="91" y="7"/>
                  </a:cubicBezTo>
                  <a:cubicBezTo>
                    <a:pt x="89" y="7"/>
                    <a:pt x="89" y="5"/>
                    <a:pt x="88" y="4"/>
                  </a:cubicBezTo>
                  <a:cubicBezTo>
                    <a:pt x="87" y="3"/>
                    <a:pt x="87" y="2"/>
                    <a:pt x="85" y="2"/>
                  </a:cubicBezTo>
                  <a:cubicBezTo>
                    <a:pt x="84" y="3"/>
                    <a:pt x="82" y="7"/>
                    <a:pt x="80" y="7"/>
                  </a:cubicBezTo>
                  <a:cubicBezTo>
                    <a:pt x="78" y="8"/>
                    <a:pt x="74" y="7"/>
                    <a:pt x="73" y="6"/>
                  </a:cubicBezTo>
                  <a:cubicBezTo>
                    <a:pt x="72" y="5"/>
                    <a:pt x="65" y="6"/>
                    <a:pt x="63" y="6"/>
                  </a:cubicBezTo>
                  <a:cubicBezTo>
                    <a:pt x="61" y="5"/>
                    <a:pt x="59" y="8"/>
                    <a:pt x="57" y="9"/>
                  </a:cubicBezTo>
                  <a:cubicBezTo>
                    <a:pt x="55" y="10"/>
                    <a:pt x="50" y="10"/>
                    <a:pt x="49" y="9"/>
                  </a:cubicBezTo>
                  <a:cubicBezTo>
                    <a:pt x="48" y="9"/>
                    <a:pt x="44" y="6"/>
                    <a:pt x="43" y="6"/>
                  </a:cubicBezTo>
                  <a:cubicBezTo>
                    <a:pt x="41" y="6"/>
                    <a:pt x="39" y="7"/>
                    <a:pt x="36" y="8"/>
                  </a:cubicBezTo>
                  <a:cubicBezTo>
                    <a:pt x="34" y="9"/>
                    <a:pt x="33" y="5"/>
                    <a:pt x="32" y="4"/>
                  </a:cubicBezTo>
                  <a:cubicBezTo>
                    <a:pt x="30" y="2"/>
                    <a:pt x="27" y="3"/>
                    <a:pt x="25" y="2"/>
                  </a:cubicBezTo>
                  <a:cubicBezTo>
                    <a:pt x="23" y="0"/>
                    <a:pt x="22" y="4"/>
                    <a:pt x="20" y="3"/>
                  </a:cubicBezTo>
                  <a:cubicBezTo>
                    <a:pt x="19" y="3"/>
                    <a:pt x="15" y="2"/>
                    <a:pt x="13" y="3"/>
                  </a:cubicBezTo>
                  <a:cubicBezTo>
                    <a:pt x="12" y="5"/>
                    <a:pt x="12" y="9"/>
                    <a:pt x="11" y="10"/>
                  </a:cubicBezTo>
                  <a:cubicBezTo>
                    <a:pt x="10" y="11"/>
                    <a:pt x="8" y="14"/>
                    <a:pt x="8" y="16"/>
                  </a:cubicBezTo>
                  <a:cubicBezTo>
                    <a:pt x="8" y="16"/>
                    <a:pt x="7" y="17"/>
                    <a:pt x="7" y="17"/>
                  </a:cubicBezTo>
                  <a:cubicBezTo>
                    <a:pt x="7" y="19"/>
                    <a:pt x="8" y="22"/>
                    <a:pt x="8" y="23"/>
                  </a:cubicBezTo>
                  <a:cubicBezTo>
                    <a:pt x="8" y="24"/>
                    <a:pt x="9" y="32"/>
                    <a:pt x="7" y="34"/>
                  </a:cubicBezTo>
                  <a:cubicBezTo>
                    <a:pt x="5" y="36"/>
                    <a:pt x="4" y="39"/>
                    <a:pt x="4" y="39"/>
                  </a:cubicBezTo>
                  <a:cubicBezTo>
                    <a:pt x="4" y="39"/>
                    <a:pt x="1" y="41"/>
                    <a:pt x="0" y="45"/>
                  </a:cubicBezTo>
                  <a:cubicBezTo>
                    <a:pt x="0" y="48"/>
                    <a:pt x="1" y="51"/>
                    <a:pt x="1" y="54"/>
                  </a:cubicBezTo>
                  <a:cubicBezTo>
                    <a:pt x="1" y="56"/>
                    <a:pt x="2" y="58"/>
                    <a:pt x="3" y="60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5" y="62"/>
                    <a:pt x="11" y="63"/>
                    <a:pt x="15" y="63"/>
                  </a:cubicBezTo>
                  <a:cubicBezTo>
                    <a:pt x="19" y="64"/>
                    <a:pt x="23" y="70"/>
                    <a:pt x="23" y="72"/>
                  </a:cubicBezTo>
                  <a:cubicBezTo>
                    <a:pt x="23" y="74"/>
                    <a:pt x="25" y="78"/>
                    <a:pt x="27" y="79"/>
                  </a:cubicBezTo>
                  <a:cubicBezTo>
                    <a:pt x="29" y="80"/>
                    <a:pt x="33" y="77"/>
                    <a:pt x="35" y="77"/>
                  </a:cubicBezTo>
                  <a:cubicBezTo>
                    <a:pt x="37" y="77"/>
                    <a:pt x="44" y="77"/>
                    <a:pt x="46" y="76"/>
                  </a:cubicBezTo>
                  <a:cubicBezTo>
                    <a:pt x="46" y="75"/>
                    <a:pt x="47" y="75"/>
                    <a:pt x="47" y="76"/>
                  </a:cubicBezTo>
                  <a:cubicBezTo>
                    <a:pt x="49" y="71"/>
                    <a:pt x="50" y="67"/>
                    <a:pt x="50" y="67"/>
                  </a:cubicBezTo>
                  <a:cubicBezTo>
                    <a:pt x="50" y="67"/>
                    <a:pt x="58" y="58"/>
                    <a:pt x="59" y="58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39" name="Freeform 24">
              <a:extLst>
                <a:ext uri="{FF2B5EF4-FFF2-40B4-BE49-F238E27FC236}">
                  <a16:creationId xmlns="" xmlns:a16="http://schemas.microsoft.com/office/drawing/2014/main" id="{BEFD6513-2ACE-405E-B7FD-F77E1E8FE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8801" y="2838450"/>
              <a:ext cx="61913" cy="128588"/>
            </a:xfrm>
            <a:custGeom>
              <a:avLst/>
              <a:gdLst>
                <a:gd name="T0" fmla="*/ 16 w 25"/>
                <a:gd name="T1" fmla="*/ 33 h 51"/>
                <a:gd name="T2" fmla="*/ 20 w 25"/>
                <a:gd name="T3" fmla="*/ 27 h 51"/>
                <a:gd name="T4" fmla="*/ 23 w 25"/>
                <a:gd name="T5" fmla="*/ 22 h 51"/>
                <a:gd name="T6" fmla="*/ 24 w 25"/>
                <a:gd name="T7" fmla="*/ 11 h 51"/>
                <a:gd name="T8" fmla="*/ 23 w 25"/>
                <a:gd name="T9" fmla="*/ 5 h 51"/>
                <a:gd name="T10" fmla="*/ 20 w 25"/>
                <a:gd name="T11" fmla="*/ 5 h 51"/>
                <a:gd name="T12" fmla="*/ 18 w 25"/>
                <a:gd name="T13" fmla="*/ 1 h 51"/>
                <a:gd name="T14" fmla="*/ 15 w 25"/>
                <a:gd name="T15" fmla="*/ 5 h 51"/>
                <a:gd name="T16" fmla="*/ 13 w 25"/>
                <a:gd name="T17" fmla="*/ 8 h 51"/>
                <a:gd name="T18" fmla="*/ 6 w 25"/>
                <a:gd name="T19" fmla="*/ 10 h 51"/>
                <a:gd name="T20" fmla="*/ 2 w 25"/>
                <a:gd name="T21" fmla="*/ 13 h 51"/>
                <a:gd name="T22" fmla="*/ 0 w 25"/>
                <a:gd name="T23" fmla="*/ 13 h 51"/>
                <a:gd name="T24" fmla="*/ 5 w 25"/>
                <a:gd name="T25" fmla="*/ 20 h 51"/>
                <a:gd name="T26" fmla="*/ 6 w 25"/>
                <a:gd name="T27" fmla="*/ 26 h 51"/>
                <a:gd name="T28" fmla="*/ 7 w 25"/>
                <a:gd name="T29" fmla="*/ 36 h 51"/>
                <a:gd name="T30" fmla="*/ 8 w 25"/>
                <a:gd name="T31" fmla="*/ 51 h 51"/>
                <a:gd name="T32" fmla="*/ 14 w 25"/>
                <a:gd name="T33" fmla="*/ 50 h 51"/>
                <a:gd name="T34" fmla="*/ 19 w 25"/>
                <a:gd name="T35" fmla="*/ 48 h 51"/>
                <a:gd name="T36" fmla="*/ 17 w 25"/>
                <a:gd name="T37" fmla="*/ 42 h 51"/>
                <a:gd name="T38" fmla="*/ 16 w 25"/>
                <a:gd name="T39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" h="51">
                  <a:moveTo>
                    <a:pt x="16" y="33"/>
                  </a:moveTo>
                  <a:cubicBezTo>
                    <a:pt x="17" y="29"/>
                    <a:pt x="20" y="27"/>
                    <a:pt x="20" y="27"/>
                  </a:cubicBezTo>
                  <a:cubicBezTo>
                    <a:pt x="20" y="27"/>
                    <a:pt x="21" y="24"/>
                    <a:pt x="23" y="22"/>
                  </a:cubicBezTo>
                  <a:cubicBezTo>
                    <a:pt x="25" y="20"/>
                    <a:pt x="24" y="12"/>
                    <a:pt x="24" y="11"/>
                  </a:cubicBezTo>
                  <a:cubicBezTo>
                    <a:pt x="24" y="10"/>
                    <a:pt x="23" y="7"/>
                    <a:pt x="23" y="5"/>
                  </a:cubicBezTo>
                  <a:cubicBezTo>
                    <a:pt x="22" y="6"/>
                    <a:pt x="21" y="6"/>
                    <a:pt x="20" y="5"/>
                  </a:cubicBezTo>
                  <a:cubicBezTo>
                    <a:pt x="18" y="4"/>
                    <a:pt x="20" y="2"/>
                    <a:pt x="18" y="1"/>
                  </a:cubicBezTo>
                  <a:cubicBezTo>
                    <a:pt x="15" y="0"/>
                    <a:pt x="14" y="3"/>
                    <a:pt x="15" y="5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9"/>
                    <a:pt x="7" y="10"/>
                    <a:pt x="6" y="10"/>
                  </a:cubicBezTo>
                  <a:cubicBezTo>
                    <a:pt x="5" y="10"/>
                    <a:pt x="3" y="12"/>
                    <a:pt x="2" y="13"/>
                  </a:cubicBezTo>
                  <a:cubicBezTo>
                    <a:pt x="1" y="13"/>
                    <a:pt x="1" y="13"/>
                    <a:pt x="0" y="13"/>
                  </a:cubicBezTo>
                  <a:cubicBezTo>
                    <a:pt x="1" y="19"/>
                    <a:pt x="2" y="18"/>
                    <a:pt x="5" y="20"/>
                  </a:cubicBezTo>
                  <a:cubicBezTo>
                    <a:pt x="8" y="22"/>
                    <a:pt x="5" y="25"/>
                    <a:pt x="6" y="26"/>
                  </a:cubicBezTo>
                  <a:cubicBezTo>
                    <a:pt x="8" y="28"/>
                    <a:pt x="7" y="31"/>
                    <a:pt x="7" y="36"/>
                  </a:cubicBezTo>
                  <a:cubicBezTo>
                    <a:pt x="8" y="38"/>
                    <a:pt x="8" y="45"/>
                    <a:pt x="8" y="51"/>
                  </a:cubicBezTo>
                  <a:cubicBezTo>
                    <a:pt x="10" y="50"/>
                    <a:pt x="12" y="50"/>
                    <a:pt x="14" y="50"/>
                  </a:cubicBezTo>
                  <a:cubicBezTo>
                    <a:pt x="16" y="50"/>
                    <a:pt x="18" y="47"/>
                    <a:pt x="19" y="48"/>
                  </a:cubicBezTo>
                  <a:cubicBezTo>
                    <a:pt x="18" y="46"/>
                    <a:pt x="17" y="44"/>
                    <a:pt x="17" y="42"/>
                  </a:cubicBezTo>
                  <a:cubicBezTo>
                    <a:pt x="17" y="39"/>
                    <a:pt x="16" y="36"/>
                    <a:pt x="16" y="3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0" name="Freeform 25">
              <a:extLst>
                <a:ext uri="{FF2B5EF4-FFF2-40B4-BE49-F238E27FC236}">
                  <a16:creationId xmlns="" xmlns:a16="http://schemas.microsoft.com/office/drawing/2014/main" id="{057D36C1-3305-47AD-82CC-B51DDB728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1338" y="2868613"/>
              <a:ext cx="36513" cy="103188"/>
            </a:xfrm>
            <a:custGeom>
              <a:avLst/>
              <a:gdLst>
                <a:gd name="T0" fmla="*/ 13 w 15"/>
                <a:gd name="T1" fmla="*/ 14 h 41"/>
                <a:gd name="T2" fmla="*/ 12 w 15"/>
                <a:gd name="T3" fmla="*/ 8 h 41"/>
                <a:gd name="T4" fmla="*/ 7 w 15"/>
                <a:gd name="T5" fmla="*/ 1 h 41"/>
                <a:gd name="T6" fmla="*/ 1 w 15"/>
                <a:gd name="T7" fmla="*/ 0 h 41"/>
                <a:gd name="T8" fmla="*/ 0 w 15"/>
                <a:gd name="T9" fmla="*/ 0 h 41"/>
                <a:gd name="T10" fmla="*/ 2 w 15"/>
                <a:gd name="T11" fmla="*/ 5 h 41"/>
                <a:gd name="T12" fmla="*/ 4 w 15"/>
                <a:gd name="T13" fmla="*/ 10 h 41"/>
                <a:gd name="T14" fmla="*/ 4 w 15"/>
                <a:gd name="T15" fmla="*/ 21 h 41"/>
                <a:gd name="T16" fmla="*/ 6 w 15"/>
                <a:gd name="T17" fmla="*/ 32 h 41"/>
                <a:gd name="T18" fmla="*/ 9 w 15"/>
                <a:gd name="T19" fmla="*/ 41 h 41"/>
                <a:gd name="T20" fmla="*/ 11 w 15"/>
                <a:gd name="T21" fmla="*/ 40 h 41"/>
                <a:gd name="T22" fmla="*/ 15 w 15"/>
                <a:gd name="T23" fmla="*/ 39 h 41"/>
                <a:gd name="T24" fmla="*/ 14 w 15"/>
                <a:gd name="T25" fmla="*/ 24 h 41"/>
                <a:gd name="T26" fmla="*/ 13 w 15"/>
                <a:gd name="T27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41">
                  <a:moveTo>
                    <a:pt x="13" y="14"/>
                  </a:moveTo>
                  <a:cubicBezTo>
                    <a:pt x="12" y="13"/>
                    <a:pt x="15" y="10"/>
                    <a:pt x="12" y="8"/>
                  </a:cubicBezTo>
                  <a:cubicBezTo>
                    <a:pt x="9" y="6"/>
                    <a:pt x="8" y="7"/>
                    <a:pt x="7" y="1"/>
                  </a:cubicBezTo>
                  <a:cubicBezTo>
                    <a:pt x="6" y="1"/>
                    <a:pt x="3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" y="2"/>
                    <a:pt x="1" y="5"/>
                    <a:pt x="2" y="5"/>
                  </a:cubicBezTo>
                  <a:cubicBezTo>
                    <a:pt x="3" y="6"/>
                    <a:pt x="4" y="7"/>
                    <a:pt x="4" y="10"/>
                  </a:cubicBezTo>
                  <a:cubicBezTo>
                    <a:pt x="4" y="12"/>
                    <a:pt x="3" y="18"/>
                    <a:pt x="4" y="21"/>
                  </a:cubicBezTo>
                  <a:cubicBezTo>
                    <a:pt x="5" y="24"/>
                    <a:pt x="6" y="28"/>
                    <a:pt x="6" y="32"/>
                  </a:cubicBezTo>
                  <a:cubicBezTo>
                    <a:pt x="6" y="35"/>
                    <a:pt x="8" y="38"/>
                    <a:pt x="9" y="41"/>
                  </a:cubicBezTo>
                  <a:cubicBezTo>
                    <a:pt x="10" y="41"/>
                    <a:pt x="10" y="41"/>
                    <a:pt x="11" y="40"/>
                  </a:cubicBezTo>
                  <a:cubicBezTo>
                    <a:pt x="12" y="39"/>
                    <a:pt x="13" y="39"/>
                    <a:pt x="15" y="39"/>
                  </a:cubicBezTo>
                  <a:cubicBezTo>
                    <a:pt x="15" y="33"/>
                    <a:pt x="15" y="26"/>
                    <a:pt x="14" y="24"/>
                  </a:cubicBezTo>
                  <a:cubicBezTo>
                    <a:pt x="14" y="19"/>
                    <a:pt x="15" y="16"/>
                    <a:pt x="13" y="14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1" name="Freeform 26">
              <a:extLst>
                <a:ext uri="{FF2B5EF4-FFF2-40B4-BE49-F238E27FC236}">
                  <a16:creationId xmlns="" xmlns:a16="http://schemas.microsoft.com/office/drawing/2014/main" id="{F44BD2A7-5D27-4455-A0FA-1224902D0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5963" y="2825750"/>
              <a:ext cx="152400" cy="234950"/>
            </a:xfrm>
            <a:custGeom>
              <a:avLst/>
              <a:gdLst>
                <a:gd name="T0" fmla="*/ 25 w 60"/>
                <a:gd name="T1" fmla="*/ 88 h 93"/>
                <a:gd name="T2" fmla="*/ 46 w 60"/>
                <a:gd name="T3" fmla="*/ 89 h 93"/>
                <a:gd name="T4" fmla="*/ 58 w 60"/>
                <a:gd name="T5" fmla="*/ 93 h 93"/>
                <a:gd name="T6" fmla="*/ 60 w 60"/>
                <a:gd name="T7" fmla="*/ 86 h 93"/>
                <a:gd name="T8" fmla="*/ 58 w 60"/>
                <a:gd name="T9" fmla="*/ 84 h 93"/>
                <a:gd name="T10" fmla="*/ 53 w 60"/>
                <a:gd name="T11" fmla="*/ 79 h 93"/>
                <a:gd name="T12" fmla="*/ 51 w 60"/>
                <a:gd name="T13" fmla="*/ 76 h 93"/>
                <a:gd name="T14" fmla="*/ 50 w 60"/>
                <a:gd name="T15" fmla="*/ 72 h 93"/>
                <a:gd name="T16" fmla="*/ 48 w 60"/>
                <a:gd name="T17" fmla="*/ 65 h 93"/>
                <a:gd name="T18" fmla="*/ 47 w 60"/>
                <a:gd name="T19" fmla="*/ 59 h 93"/>
                <a:gd name="T20" fmla="*/ 51 w 60"/>
                <a:gd name="T21" fmla="*/ 51 h 93"/>
                <a:gd name="T22" fmla="*/ 55 w 60"/>
                <a:gd name="T23" fmla="*/ 46 h 93"/>
                <a:gd name="T24" fmla="*/ 52 w 60"/>
                <a:gd name="T25" fmla="*/ 40 h 93"/>
                <a:gd name="T26" fmla="*/ 46 w 60"/>
                <a:gd name="T27" fmla="*/ 33 h 93"/>
                <a:gd name="T28" fmla="*/ 44 w 60"/>
                <a:gd name="T29" fmla="*/ 27 h 93"/>
                <a:gd name="T30" fmla="*/ 51 w 60"/>
                <a:gd name="T31" fmla="*/ 26 h 93"/>
                <a:gd name="T32" fmla="*/ 54 w 60"/>
                <a:gd name="T33" fmla="*/ 25 h 93"/>
                <a:gd name="T34" fmla="*/ 51 w 60"/>
                <a:gd name="T35" fmla="*/ 15 h 93"/>
                <a:gd name="T36" fmla="*/ 50 w 60"/>
                <a:gd name="T37" fmla="*/ 8 h 93"/>
                <a:gd name="T38" fmla="*/ 45 w 60"/>
                <a:gd name="T39" fmla="*/ 0 h 93"/>
                <a:gd name="T40" fmla="*/ 44 w 60"/>
                <a:gd name="T41" fmla="*/ 0 h 93"/>
                <a:gd name="T42" fmla="*/ 44 w 60"/>
                <a:gd name="T43" fmla="*/ 5 h 93"/>
                <a:gd name="T44" fmla="*/ 47 w 60"/>
                <a:gd name="T45" fmla="*/ 8 h 93"/>
                <a:gd name="T46" fmla="*/ 48 w 60"/>
                <a:gd name="T47" fmla="*/ 13 h 93"/>
                <a:gd name="T48" fmla="*/ 43 w 60"/>
                <a:gd name="T49" fmla="*/ 15 h 93"/>
                <a:gd name="T50" fmla="*/ 38 w 60"/>
                <a:gd name="T51" fmla="*/ 24 h 93"/>
                <a:gd name="T52" fmla="*/ 36 w 60"/>
                <a:gd name="T53" fmla="*/ 29 h 93"/>
                <a:gd name="T54" fmla="*/ 35 w 60"/>
                <a:gd name="T55" fmla="*/ 34 h 93"/>
                <a:gd name="T56" fmla="*/ 31 w 60"/>
                <a:gd name="T57" fmla="*/ 39 h 93"/>
                <a:gd name="T58" fmla="*/ 26 w 60"/>
                <a:gd name="T59" fmla="*/ 51 h 93"/>
                <a:gd name="T60" fmla="*/ 22 w 60"/>
                <a:gd name="T61" fmla="*/ 54 h 93"/>
                <a:gd name="T62" fmla="*/ 17 w 60"/>
                <a:gd name="T63" fmla="*/ 50 h 93"/>
                <a:gd name="T64" fmla="*/ 12 w 60"/>
                <a:gd name="T65" fmla="*/ 51 h 93"/>
                <a:gd name="T66" fmla="*/ 3 w 60"/>
                <a:gd name="T67" fmla="*/ 60 h 93"/>
                <a:gd name="T68" fmla="*/ 0 w 60"/>
                <a:gd name="T69" fmla="*/ 69 h 93"/>
                <a:gd name="T70" fmla="*/ 4 w 60"/>
                <a:gd name="T71" fmla="*/ 73 h 93"/>
                <a:gd name="T72" fmla="*/ 10 w 60"/>
                <a:gd name="T73" fmla="*/ 74 h 93"/>
                <a:gd name="T74" fmla="*/ 12 w 60"/>
                <a:gd name="T75" fmla="*/ 82 h 93"/>
                <a:gd name="T76" fmla="*/ 10 w 60"/>
                <a:gd name="T77" fmla="*/ 89 h 93"/>
                <a:gd name="T78" fmla="*/ 22 w 60"/>
                <a:gd name="T79" fmla="*/ 89 h 93"/>
                <a:gd name="T80" fmla="*/ 25 w 60"/>
                <a:gd name="T81" fmla="*/ 8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0" h="93">
                  <a:moveTo>
                    <a:pt x="25" y="88"/>
                  </a:moveTo>
                  <a:cubicBezTo>
                    <a:pt x="25" y="88"/>
                    <a:pt x="44" y="89"/>
                    <a:pt x="46" y="89"/>
                  </a:cubicBezTo>
                  <a:cubicBezTo>
                    <a:pt x="49" y="88"/>
                    <a:pt x="58" y="93"/>
                    <a:pt x="58" y="93"/>
                  </a:cubicBezTo>
                  <a:cubicBezTo>
                    <a:pt x="58" y="93"/>
                    <a:pt x="58" y="88"/>
                    <a:pt x="60" y="86"/>
                  </a:cubicBezTo>
                  <a:cubicBezTo>
                    <a:pt x="59" y="85"/>
                    <a:pt x="59" y="85"/>
                    <a:pt x="58" y="84"/>
                  </a:cubicBezTo>
                  <a:cubicBezTo>
                    <a:pt x="58" y="83"/>
                    <a:pt x="55" y="81"/>
                    <a:pt x="53" y="79"/>
                  </a:cubicBezTo>
                  <a:cubicBezTo>
                    <a:pt x="52" y="77"/>
                    <a:pt x="51" y="76"/>
                    <a:pt x="51" y="76"/>
                  </a:cubicBezTo>
                  <a:cubicBezTo>
                    <a:pt x="51" y="76"/>
                    <a:pt x="52" y="74"/>
                    <a:pt x="50" y="72"/>
                  </a:cubicBezTo>
                  <a:cubicBezTo>
                    <a:pt x="49" y="69"/>
                    <a:pt x="48" y="68"/>
                    <a:pt x="48" y="65"/>
                  </a:cubicBezTo>
                  <a:cubicBezTo>
                    <a:pt x="48" y="62"/>
                    <a:pt x="47" y="60"/>
                    <a:pt x="47" y="59"/>
                  </a:cubicBezTo>
                  <a:cubicBezTo>
                    <a:pt x="47" y="57"/>
                    <a:pt x="50" y="54"/>
                    <a:pt x="51" y="51"/>
                  </a:cubicBezTo>
                  <a:cubicBezTo>
                    <a:pt x="51" y="49"/>
                    <a:pt x="53" y="47"/>
                    <a:pt x="55" y="46"/>
                  </a:cubicBezTo>
                  <a:cubicBezTo>
                    <a:pt x="54" y="44"/>
                    <a:pt x="53" y="42"/>
                    <a:pt x="52" y="40"/>
                  </a:cubicBezTo>
                  <a:cubicBezTo>
                    <a:pt x="51" y="37"/>
                    <a:pt x="49" y="36"/>
                    <a:pt x="46" y="33"/>
                  </a:cubicBezTo>
                  <a:cubicBezTo>
                    <a:pt x="43" y="30"/>
                    <a:pt x="44" y="28"/>
                    <a:pt x="44" y="27"/>
                  </a:cubicBezTo>
                  <a:cubicBezTo>
                    <a:pt x="44" y="26"/>
                    <a:pt x="48" y="26"/>
                    <a:pt x="51" y="26"/>
                  </a:cubicBezTo>
                  <a:cubicBezTo>
                    <a:pt x="54" y="26"/>
                    <a:pt x="55" y="26"/>
                    <a:pt x="54" y="25"/>
                  </a:cubicBezTo>
                  <a:cubicBezTo>
                    <a:pt x="53" y="24"/>
                    <a:pt x="51" y="19"/>
                    <a:pt x="51" y="15"/>
                  </a:cubicBezTo>
                  <a:cubicBezTo>
                    <a:pt x="51" y="11"/>
                    <a:pt x="50" y="10"/>
                    <a:pt x="50" y="8"/>
                  </a:cubicBezTo>
                  <a:cubicBezTo>
                    <a:pt x="50" y="6"/>
                    <a:pt x="47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4" y="2"/>
                    <a:pt x="44" y="4"/>
                    <a:pt x="44" y="5"/>
                  </a:cubicBezTo>
                  <a:cubicBezTo>
                    <a:pt x="44" y="6"/>
                    <a:pt x="46" y="7"/>
                    <a:pt x="47" y="8"/>
                  </a:cubicBezTo>
                  <a:cubicBezTo>
                    <a:pt x="49" y="8"/>
                    <a:pt x="48" y="11"/>
                    <a:pt x="48" y="13"/>
                  </a:cubicBezTo>
                  <a:cubicBezTo>
                    <a:pt x="47" y="15"/>
                    <a:pt x="44" y="15"/>
                    <a:pt x="43" y="15"/>
                  </a:cubicBezTo>
                  <a:cubicBezTo>
                    <a:pt x="42" y="16"/>
                    <a:pt x="38" y="23"/>
                    <a:pt x="38" y="24"/>
                  </a:cubicBezTo>
                  <a:cubicBezTo>
                    <a:pt x="38" y="25"/>
                    <a:pt x="37" y="29"/>
                    <a:pt x="36" y="29"/>
                  </a:cubicBezTo>
                  <a:cubicBezTo>
                    <a:pt x="35" y="30"/>
                    <a:pt x="35" y="33"/>
                    <a:pt x="35" y="34"/>
                  </a:cubicBezTo>
                  <a:cubicBezTo>
                    <a:pt x="35" y="35"/>
                    <a:pt x="31" y="37"/>
                    <a:pt x="31" y="39"/>
                  </a:cubicBezTo>
                  <a:cubicBezTo>
                    <a:pt x="31" y="40"/>
                    <a:pt x="27" y="48"/>
                    <a:pt x="26" y="51"/>
                  </a:cubicBezTo>
                  <a:cubicBezTo>
                    <a:pt x="24" y="54"/>
                    <a:pt x="23" y="57"/>
                    <a:pt x="22" y="54"/>
                  </a:cubicBezTo>
                  <a:cubicBezTo>
                    <a:pt x="22" y="52"/>
                    <a:pt x="18" y="49"/>
                    <a:pt x="17" y="50"/>
                  </a:cubicBezTo>
                  <a:cubicBezTo>
                    <a:pt x="15" y="52"/>
                    <a:pt x="13" y="51"/>
                    <a:pt x="12" y="51"/>
                  </a:cubicBezTo>
                  <a:cubicBezTo>
                    <a:pt x="11" y="51"/>
                    <a:pt x="3" y="60"/>
                    <a:pt x="3" y="60"/>
                  </a:cubicBezTo>
                  <a:cubicBezTo>
                    <a:pt x="3" y="60"/>
                    <a:pt x="2" y="64"/>
                    <a:pt x="0" y="69"/>
                  </a:cubicBezTo>
                  <a:cubicBezTo>
                    <a:pt x="1" y="69"/>
                    <a:pt x="2" y="71"/>
                    <a:pt x="4" y="73"/>
                  </a:cubicBezTo>
                  <a:cubicBezTo>
                    <a:pt x="5" y="75"/>
                    <a:pt x="8" y="74"/>
                    <a:pt x="10" y="74"/>
                  </a:cubicBezTo>
                  <a:cubicBezTo>
                    <a:pt x="11" y="75"/>
                    <a:pt x="12" y="81"/>
                    <a:pt x="12" y="82"/>
                  </a:cubicBezTo>
                  <a:cubicBezTo>
                    <a:pt x="12" y="84"/>
                    <a:pt x="10" y="87"/>
                    <a:pt x="10" y="89"/>
                  </a:cubicBezTo>
                  <a:cubicBezTo>
                    <a:pt x="22" y="89"/>
                    <a:pt x="22" y="89"/>
                    <a:pt x="22" y="89"/>
                  </a:cubicBezTo>
                  <a:lnTo>
                    <a:pt x="25" y="88"/>
                  </a:ln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2" name="Freeform 27">
              <a:extLst>
                <a:ext uri="{FF2B5EF4-FFF2-40B4-BE49-F238E27FC236}">
                  <a16:creationId xmlns="" xmlns:a16="http://schemas.microsoft.com/office/drawing/2014/main" id="{B9D8FC7B-1C61-4775-BFE8-20C9FE53A8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713" y="2876550"/>
              <a:ext cx="127000" cy="128588"/>
            </a:xfrm>
            <a:custGeom>
              <a:avLst/>
              <a:gdLst>
                <a:gd name="T0" fmla="*/ 47 w 50"/>
                <a:gd name="T1" fmla="*/ 42 h 51"/>
                <a:gd name="T2" fmla="*/ 44 w 50"/>
                <a:gd name="T3" fmla="*/ 34 h 51"/>
                <a:gd name="T4" fmla="*/ 47 w 50"/>
                <a:gd name="T5" fmla="*/ 26 h 51"/>
                <a:gd name="T6" fmla="*/ 50 w 50"/>
                <a:gd name="T7" fmla="*/ 20 h 51"/>
                <a:gd name="T8" fmla="*/ 47 w 50"/>
                <a:gd name="T9" fmla="*/ 8 h 51"/>
                <a:gd name="T10" fmla="*/ 46 w 50"/>
                <a:gd name="T11" fmla="*/ 7 h 51"/>
                <a:gd name="T12" fmla="*/ 36 w 50"/>
                <a:gd name="T13" fmla="*/ 8 h 51"/>
                <a:gd name="T14" fmla="*/ 29 w 50"/>
                <a:gd name="T15" fmla="*/ 5 h 51"/>
                <a:gd name="T16" fmla="*/ 23 w 50"/>
                <a:gd name="T17" fmla="*/ 3 h 51"/>
                <a:gd name="T18" fmla="*/ 20 w 50"/>
                <a:gd name="T19" fmla="*/ 2 h 51"/>
                <a:gd name="T20" fmla="*/ 16 w 50"/>
                <a:gd name="T21" fmla="*/ 2 h 51"/>
                <a:gd name="T22" fmla="*/ 11 w 50"/>
                <a:gd name="T23" fmla="*/ 5 h 51"/>
                <a:gd name="T24" fmla="*/ 7 w 50"/>
                <a:gd name="T25" fmla="*/ 3 h 51"/>
                <a:gd name="T26" fmla="*/ 5 w 50"/>
                <a:gd name="T27" fmla="*/ 4 h 51"/>
                <a:gd name="T28" fmla="*/ 5 w 50"/>
                <a:gd name="T29" fmla="*/ 10 h 51"/>
                <a:gd name="T30" fmla="*/ 6 w 50"/>
                <a:gd name="T31" fmla="*/ 14 h 51"/>
                <a:gd name="T32" fmla="*/ 7 w 50"/>
                <a:gd name="T33" fmla="*/ 19 h 51"/>
                <a:gd name="T34" fmla="*/ 4 w 50"/>
                <a:gd name="T35" fmla="*/ 20 h 51"/>
                <a:gd name="T36" fmla="*/ 4 w 50"/>
                <a:gd name="T37" fmla="*/ 24 h 51"/>
                <a:gd name="T38" fmla="*/ 2 w 50"/>
                <a:gd name="T39" fmla="*/ 29 h 51"/>
                <a:gd name="T40" fmla="*/ 1 w 50"/>
                <a:gd name="T41" fmla="*/ 35 h 51"/>
                <a:gd name="T42" fmla="*/ 4 w 50"/>
                <a:gd name="T43" fmla="*/ 37 h 51"/>
                <a:gd name="T44" fmla="*/ 10 w 50"/>
                <a:gd name="T45" fmla="*/ 43 h 51"/>
                <a:gd name="T46" fmla="*/ 8 w 50"/>
                <a:gd name="T47" fmla="*/ 51 h 51"/>
                <a:gd name="T48" fmla="*/ 32 w 50"/>
                <a:gd name="T49" fmla="*/ 46 h 51"/>
                <a:gd name="T50" fmla="*/ 47 w 50"/>
                <a:gd name="T51" fmla="*/ 46 h 51"/>
                <a:gd name="T52" fmla="*/ 47 w 50"/>
                <a:gd name="T53" fmla="*/ 4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" h="51">
                  <a:moveTo>
                    <a:pt x="47" y="42"/>
                  </a:moveTo>
                  <a:cubicBezTo>
                    <a:pt x="46" y="41"/>
                    <a:pt x="44" y="35"/>
                    <a:pt x="44" y="34"/>
                  </a:cubicBezTo>
                  <a:cubicBezTo>
                    <a:pt x="44" y="32"/>
                    <a:pt x="47" y="28"/>
                    <a:pt x="47" y="26"/>
                  </a:cubicBezTo>
                  <a:cubicBezTo>
                    <a:pt x="47" y="24"/>
                    <a:pt x="50" y="22"/>
                    <a:pt x="50" y="20"/>
                  </a:cubicBezTo>
                  <a:cubicBezTo>
                    <a:pt x="50" y="19"/>
                    <a:pt x="49" y="12"/>
                    <a:pt x="47" y="8"/>
                  </a:cubicBezTo>
                  <a:cubicBezTo>
                    <a:pt x="47" y="8"/>
                    <a:pt x="46" y="8"/>
                    <a:pt x="46" y="7"/>
                  </a:cubicBezTo>
                  <a:cubicBezTo>
                    <a:pt x="44" y="6"/>
                    <a:pt x="38" y="6"/>
                    <a:pt x="36" y="8"/>
                  </a:cubicBezTo>
                  <a:cubicBezTo>
                    <a:pt x="34" y="11"/>
                    <a:pt x="30" y="6"/>
                    <a:pt x="29" y="5"/>
                  </a:cubicBezTo>
                  <a:cubicBezTo>
                    <a:pt x="28" y="4"/>
                    <a:pt x="25" y="1"/>
                    <a:pt x="23" y="3"/>
                  </a:cubicBezTo>
                  <a:cubicBezTo>
                    <a:pt x="20" y="5"/>
                    <a:pt x="20" y="4"/>
                    <a:pt x="20" y="2"/>
                  </a:cubicBezTo>
                  <a:cubicBezTo>
                    <a:pt x="20" y="0"/>
                    <a:pt x="16" y="0"/>
                    <a:pt x="16" y="2"/>
                  </a:cubicBezTo>
                  <a:cubicBezTo>
                    <a:pt x="15" y="4"/>
                    <a:pt x="12" y="6"/>
                    <a:pt x="11" y="5"/>
                  </a:cubicBezTo>
                  <a:cubicBezTo>
                    <a:pt x="10" y="3"/>
                    <a:pt x="8" y="1"/>
                    <a:pt x="7" y="3"/>
                  </a:cubicBezTo>
                  <a:cubicBezTo>
                    <a:pt x="7" y="5"/>
                    <a:pt x="6" y="5"/>
                    <a:pt x="5" y="4"/>
                  </a:cubicBezTo>
                  <a:cubicBezTo>
                    <a:pt x="4" y="7"/>
                    <a:pt x="3" y="10"/>
                    <a:pt x="5" y="10"/>
                  </a:cubicBezTo>
                  <a:cubicBezTo>
                    <a:pt x="6" y="11"/>
                    <a:pt x="6" y="13"/>
                    <a:pt x="6" y="14"/>
                  </a:cubicBezTo>
                  <a:cubicBezTo>
                    <a:pt x="6" y="15"/>
                    <a:pt x="9" y="18"/>
                    <a:pt x="7" y="19"/>
                  </a:cubicBezTo>
                  <a:cubicBezTo>
                    <a:pt x="6" y="20"/>
                    <a:pt x="5" y="18"/>
                    <a:pt x="4" y="20"/>
                  </a:cubicBezTo>
                  <a:cubicBezTo>
                    <a:pt x="3" y="21"/>
                    <a:pt x="6" y="23"/>
                    <a:pt x="4" y="24"/>
                  </a:cubicBezTo>
                  <a:cubicBezTo>
                    <a:pt x="3" y="26"/>
                    <a:pt x="2" y="26"/>
                    <a:pt x="2" y="29"/>
                  </a:cubicBezTo>
                  <a:cubicBezTo>
                    <a:pt x="2" y="32"/>
                    <a:pt x="2" y="34"/>
                    <a:pt x="1" y="35"/>
                  </a:cubicBezTo>
                  <a:cubicBezTo>
                    <a:pt x="0" y="36"/>
                    <a:pt x="1" y="36"/>
                    <a:pt x="4" y="37"/>
                  </a:cubicBezTo>
                  <a:cubicBezTo>
                    <a:pt x="6" y="39"/>
                    <a:pt x="11" y="41"/>
                    <a:pt x="10" y="43"/>
                  </a:cubicBezTo>
                  <a:cubicBezTo>
                    <a:pt x="10" y="46"/>
                    <a:pt x="9" y="46"/>
                    <a:pt x="8" y="51"/>
                  </a:cubicBezTo>
                  <a:cubicBezTo>
                    <a:pt x="13" y="51"/>
                    <a:pt x="21" y="47"/>
                    <a:pt x="32" y="46"/>
                  </a:cubicBezTo>
                  <a:cubicBezTo>
                    <a:pt x="38" y="44"/>
                    <a:pt x="43" y="45"/>
                    <a:pt x="47" y="46"/>
                  </a:cubicBezTo>
                  <a:cubicBezTo>
                    <a:pt x="48" y="45"/>
                    <a:pt x="48" y="43"/>
                    <a:pt x="47" y="4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3" name="Freeform 28">
              <a:extLst>
                <a:ext uri="{FF2B5EF4-FFF2-40B4-BE49-F238E27FC236}">
                  <a16:creationId xmlns="" xmlns:a16="http://schemas.microsoft.com/office/drawing/2014/main" id="{7C95C6B6-04D7-46F8-8C55-7493CD1FE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7838" y="2868613"/>
              <a:ext cx="85725" cy="130175"/>
            </a:xfrm>
            <a:custGeom>
              <a:avLst/>
              <a:gdLst>
                <a:gd name="T0" fmla="*/ 29 w 34"/>
                <a:gd name="T1" fmla="*/ 21 h 52"/>
                <a:gd name="T2" fmla="*/ 29 w 34"/>
                <a:gd name="T3" fmla="*/ 10 h 52"/>
                <a:gd name="T4" fmla="*/ 27 w 34"/>
                <a:gd name="T5" fmla="*/ 5 h 52"/>
                <a:gd name="T6" fmla="*/ 25 w 34"/>
                <a:gd name="T7" fmla="*/ 0 h 52"/>
                <a:gd name="T8" fmla="*/ 23 w 34"/>
                <a:gd name="T9" fmla="*/ 2 h 52"/>
                <a:gd name="T10" fmla="*/ 3 w 34"/>
                <a:gd name="T11" fmla="*/ 1 h 52"/>
                <a:gd name="T12" fmla="*/ 4 w 34"/>
                <a:gd name="T13" fmla="*/ 9 h 52"/>
                <a:gd name="T14" fmla="*/ 3 w 34"/>
                <a:gd name="T15" fmla="*/ 11 h 52"/>
                <a:gd name="T16" fmla="*/ 6 w 34"/>
                <a:gd name="T17" fmla="*/ 23 h 52"/>
                <a:gd name="T18" fmla="*/ 3 w 34"/>
                <a:gd name="T19" fmla="*/ 29 h 52"/>
                <a:gd name="T20" fmla="*/ 0 w 34"/>
                <a:gd name="T21" fmla="*/ 37 h 52"/>
                <a:gd name="T22" fmla="*/ 3 w 34"/>
                <a:gd name="T23" fmla="*/ 45 h 52"/>
                <a:gd name="T24" fmla="*/ 3 w 34"/>
                <a:gd name="T25" fmla="*/ 49 h 52"/>
                <a:gd name="T26" fmla="*/ 9 w 34"/>
                <a:gd name="T27" fmla="*/ 52 h 52"/>
                <a:gd name="T28" fmla="*/ 25 w 34"/>
                <a:gd name="T29" fmla="*/ 45 h 52"/>
                <a:gd name="T30" fmla="*/ 34 w 34"/>
                <a:gd name="T31" fmla="*/ 41 h 52"/>
                <a:gd name="T32" fmla="*/ 31 w 34"/>
                <a:gd name="T33" fmla="*/ 32 h 52"/>
                <a:gd name="T34" fmla="*/ 29 w 34"/>
                <a:gd name="T35" fmla="*/ 2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52">
                  <a:moveTo>
                    <a:pt x="29" y="21"/>
                  </a:moveTo>
                  <a:cubicBezTo>
                    <a:pt x="28" y="18"/>
                    <a:pt x="29" y="12"/>
                    <a:pt x="29" y="10"/>
                  </a:cubicBezTo>
                  <a:cubicBezTo>
                    <a:pt x="29" y="7"/>
                    <a:pt x="28" y="6"/>
                    <a:pt x="27" y="5"/>
                  </a:cubicBezTo>
                  <a:cubicBezTo>
                    <a:pt x="26" y="5"/>
                    <a:pt x="26" y="2"/>
                    <a:pt x="25" y="0"/>
                  </a:cubicBezTo>
                  <a:cubicBezTo>
                    <a:pt x="24" y="0"/>
                    <a:pt x="24" y="3"/>
                    <a:pt x="23" y="2"/>
                  </a:cubicBezTo>
                  <a:cubicBezTo>
                    <a:pt x="22" y="1"/>
                    <a:pt x="4" y="0"/>
                    <a:pt x="3" y="1"/>
                  </a:cubicBezTo>
                  <a:cubicBezTo>
                    <a:pt x="2" y="3"/>
                    <a:pt x="5" y="8"/>
                    <a:pt x="4" y="9"/>
                  </a:cubicBezTo>
                  <a:cubicBezTo>
                    <a:pt x="4" y="10"/>
                    <a:pt x="4" y="11"/>
                    <a:pt x="3" y="11"/>
                  </a:cubicBezTo>
                  <a:cubicBezTo>
                    <a:pt x="5" y="15"/>
                    <a:pt x="6" y="22"/>
                    <a:pt x="6" y="23"/>
                  </a:cubicBezTo>
                  <a:cubicBezTo>
                    <a:pt x="6" y="25"/>
                    <a:pt x="3" y="27"/>
                    <a:pt x="3" y="29"/>
                  </a:cubicBezTo>
                  <a:cubicBezTo>
                    <a:pt x="3" y="31"/>
                    <a:pt x="0" y="35"/>
                    <a:pt x="0" y="37"/>
                  </a:cubicBezTo>
                  <a:cubicBezTo>
                    <a:pt x="0" y="38"/>
                    <a:pt x="2" y="44"/>
                    <a:pt x="3" y="45"/>
                  </a:cubicBezTo>
                  <a:cubicBezTo>
                    <a:pt x="4" y="46"/>
                    <a:pt x="4" y="48"/>
                    <a:pt x="3" y="49"/>
                  </a:cubicBezTo>
                  <a:cubicBezTo>
                    <a:pt x="6" y="50"/>
                    <a:pt x="8" y="51"/>
                    <a:pt x="9" y="52"/>
                  </a:cubicBezTo>
                  <a:cubicBezTo>
                    <a:pt x="11" y="52"/>
                    <a:pt x="21" y="47"/>
                    <a:pt x="25" y="45"/>
                  </a:cubicBezTo>
                  <a:cubicBezTo>
                    <a:pt x="28" y="44"/>
                    <a:pt x="32" y="43"/>
                    <a:pt x="34" y="41"/>
                  </a:cubicBezTo>
                  <a:cubicBezTo>
                    <a:pt x="33" y="38"/>
                    <a:pt x="31" y="35"/>
                    <a:pt x="31" y="32"/>
                  </a:cubicBezTo>
                  <a:cubicBezTo>
                    <a:pt x="31" y="28"/>
                    <a:pt x="30" y="24"/>
                    <a:pt x="29" y="21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4" name="Freeform 29">
              <a:extLst>
                <a:ext uri="{FF2B5EF4-FFF2-40B4-BE49-F238E27FC236}">
                  <a16:creationId xmlns="" xmlns:a16="http://schemas.microsoft.com/office/drawing/2014/main" id="{0601F008-EE24-4C66-9F74-1D9D91566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6538" y="2835275"/>
              <a:ext cx="153988" cy="115888"/>
            </a:xfrm>
            <a:custGeom>
              <a:avLst/>
              <a:gdLst>
                <a:gd name="T0" fmla="*/ 20 w 61"/>
                <a:gd name="T1" fmla="*/ 24 h 46"/>
                <a:gd name="T2" fmla="*/ 24 w 61"/>
                <a:gd name="T3" fmla="*/ 23 h 46"/>
                <a:gd name="T4" fmla="*/ 30 w 61"/>
                <a:gd name="T5" fmla="*/ 22 h 46"/>
                <a:gd name="T6" fmla="*/ 36 w 61"/>
                <a:gd name="T7" fmla="*/ 30 h 46"/>
                <a:gd name="T8" fmla="*/ 37 w 61"/>
                <a:gd name="T9" fmla="*/ 35 h 46"/>
                <a:gd name="T10" fmla="*/ 38 w 61"/>
                <a:gd name="T11" fmla="*/ 36 h 46"/>
                <a:gd name="T12" fmla="*/ 43 w 61"/>
                <a:gd name="T13" fmla="*/ 34 h 46"/>
                <a:gd name="T14" fmla="*/ 46 w 61"/>
                <a:gd name="T15" fmla="*/ 41 h 46"/>
                <a:gd name="T16" fmla="*/ 50 w 61"/>
                <a:gd name="T17" fmla="*/ 44 h 46"/>
                <a:gd name="T18" fmla="*/ 53 w 61"/>
                <a:gd name="T19" fmla="*/ 42 h 46"/>
                <a:gd name="T20" fmla="*/ 54 w 61"/>
                <a:gd name="T21" fmla="*/ 43 h 46"/>
                <a:gd name="T22" fmla="*/ 56 w 61"/>
                <a:gd name="T23" fmla="*/ 40 h 46"/>
                <a:gd name="T24" fmla="*/ 56 w 61"/>
                <a:gd name="T25" fmla="*/ 36 h 46"/>
                <a:gd name="T26" fmla="*/ 59 w 61"/>
                <a:gd name="T27" fmla="*/ 35 h 46"/>
                <a:gd name="T28" fmla="*/ 58 w 61"/>
                <a:gd name="T29" fmla="*/ 30 h 46"/>
                <a:gd name="T30" fmla="*/ 57 w 61"/>
                <a:gd name="T31" fmla="*/ 26 h 46"/>
                <a:gd name="T32" fmla="*/ 57 w 61"/>
                <a:gd name="T33" fmla="*/ 20 h 46"/>
                <a:gd name="T34" fmla="*/ 56 w 61"/>
                <a:gd name="T35" fmla="*/ 19 h 46"/>
                <a:gd name="T36" fmla="*/ 54 w 61"/>
                <a:gd name="T37" fmla="*/ 14 h 46"/>
                <a:gd name="T38" fmla="*/ 54 w 61"/>
                <a:gd name="T39" fmla="*/ 11 h 46"/>
                <a:gd name="T40" fmla="*/ 51 w 61"/>
                <a:gd name="T41" fmla="*/ 8 h 46"/>
                <a:gd name="T42" fmla="*/ 48 w 61"/>
                <a:gd name="T43" fmla="*/ 2 h 46"/>
                <a:gd name="T44" fmla="*/ 42 w 61"/>
                <a:gd name="T45" fmla="*/ 6 h 46"/>
                <a:gd name="T46" fmla="*/ 37 w 61"/>
                <a:gd name="T47" fmla="*/ 5 h 46"/>
                <a:gd name="T48" fmla="*/ 32 w 61"/>
                <a:gd name="T49" fmla="*/ 6 h 46"/>
                <a:gd name="T50" fmla="*/ 30 w 61"/>
                <a:gd name="T51" fmla="*/ 4 h 46"/>
                <a:gd name="T52" fmla="*/ 30 w 61"/>
                <a:gd name="T53" fmla="*/ 3 h 46"/>
                <a:gd name="T54" fmla="*/ 29 w 61"/>
                <a:gd name="T55" fmla="*/ 3 h 46"/>
                <a:gd name="T56" fmla="*/ 17 w 61"/>
                <a:gd name="T57" fmla="*/ 2 h 46"/>
                <a:gd name="T58" fmla="*/ 11 w 61"/>
                <a:gd name="T59" fmla="*/ 0 h 46"/>
                <a:gd name="T60" fmla="*/ 10 w 61"/>
                <a:gd name="T61" fmla="*/ 4 h 46"/>
                <a:gd name="T62" fmla="*/ 10 w 61"/>
                <a:gd name="T63" fmla="*/ 7 h 46"/>
                <a:gd name="T64" fmla="*/ 7 w 61"/>
                <a:gd name="T65" fmla="*/ 9 h 46"/>
                <a:gd name="T66" fmla="*/ 1 w 61"/>
                <a:gd name="T67" fmla="*/ 12 h 46"/>
                <a:gd name="T68" fmla="*/ 0 w 61"/>
                <a:gd name="T69" fmla="*/ 13 h 46"/>
                <a:gd name="T70" fmla="*/ 6 w 61"/>
                <a:gd name="T71" fmla="*/ 20 h 46"/>
                <a:gd name="T72" fmla="*/ 15 w 61"/>
                <a:gd name="T73" fmla="*/ 30 h 46"/>
                <a:gd name="T74" fmla="*/ 20 w 61"/>
                <a:gd name="T75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46">
                  <a:moveTo>
                    <a:pt x="20" y="24"/>
                  </a:moveTo>
                  <a:cubicBezTo>
                    <a:pt x="20" y="22"/>
                    <a:pt x="22" y="23"/>
                    <a:pt x="24" y="23"/>
                  </a:cubicBezTo>
                  <a:cubicBezTo>
                    <a:pt x="26" y="24"/>
                    <a:pt x="28" y="22"/>
                    <a:pt x="30" y="22"/>
                  </a:cubicBezTo>
                  <a:cubicBezTo>
                    <a:pt x="32" y="22"/>
                    <a:pt x="36" y="28"/>
                    <a:pt x="36" y="30"/>
                  </a:cubicBezTo>
                  <a:cubicBezTo>
                    <a:pt x="36" y="32"/>
                    <a:pt x="36" y="34"/>
                    <a:pt x="37" y="35"/>
                  </a:cubicBezTo>
                  <a:cubicBezTo>
                    <a:pt x="37" y="35"/>
                    <a:pt x="38" y="35"/>
                    <a:pt x="38" y="36"/>
                  </a:cubicBezTo>
                  <a:cubicBezTo>
                    <a:pt x="41" y="35"/>
                    <a:pt x="43" y="34"/>
                    <a:pt x="43" y="34"/>
                  </a:cubicBezTo>
                  <a:cubicBezTo>
                    <a:pt x="44" y="34"/>
                    <a:pt x="46" y="39"/>
                    <a:pt x="46" y="41"/>
                  </a:cubicBezTo>
                  <a:cubicBezTo>
                    <a:pt x="45" y="44"/>
                    <a:pt x="48" y="46"/>
                    <a:pt x="50" y="44"/>
                  </a:cubicBezTo>
                  <a:cubicBezTo>
                    <a:pt x="51" y="42"/>
                    <a:pt x="52" y="40"/>
                    <a:pt x="53" y="42"/>
                  </a:cubicBezTo>
                  <a:cubicBezTo>
                    <a:pt x="53" y="42"/>
                    <a:pt x="53" y="43"/>
                    <a:pt x="54" y="43"/>
                  </a:cubicBezTo>
                  <a:cubicBezTo>
                    <a:pt x="55" y="42"/>
                    <a:pt x="56" y="41"/>
                    <a:pt x="56" y="40"/>
                  </a:cubicBezTo>
                  <a:cubicBezTo>
                    <a:pt x="58" y="39"/>
                    <a:pt x="55" y="37"/>
                    <a:pt x="56" y="36"/>
                  </a:cubicBezTo>
                  <a:cubicBezTo>
                    <a:pt x="57" y="34"/>
                    <a:pt x="58" y="36"/>
                    <a:pt x="59" y="35"/>
                  </a:cubicBezTo>
                  <a:cubicBezTo>
                    <a:pt x="61" y="34"/>
                    <a:pt x="58" y="31"/>
                    <a:pt x="58" y="30"/>
                  </a:cubicBezTo>
                  <a:cubicBezTo>
                    <a:pt x="58" y="29"/>
                    <a:pt x="58" y="27"/>
                    <a:pt x="57" y="26"/>
                  </a:cubicBezTo>
                  <a:cubicBezTo>
                    <a:pt x="55" y="26"/>
                    <a:pt x="56" y="23"/>
                    <a:pt x="57" y="20"/>
                  </a:cubicBezTo>
                  <a:cubicBezTo>
                    <a:pt x="56" y="20"/>
                    <a:pt x="56" y="19"/>
                    <a:pt x="56" y="19"/>
                  </a:cubicBezTo>
                  <a:cubicBezTo>
                    <a:pt x="55" y="17"/>
                    <a:pt x="55" y="14"/>
                    <a:pt x="54" y="14"/>
                  </a:cubicBezTo>
                  <a:cubicBezTo>
                    <a:pt x="52" y="14"/>
                    <a:pt x="52" y="12"/>
                    <a:pt x="54" y="11"/>
                  </a:cubicBezTo>
                  <a:cubicBezTo>
                    <a:pt x="55" y="11"/>
                    <a:pt x="51" y="9"/>
                    <a:pt x="51" y="8"/>
                  </a:cubicBezTo>
                  <a:cubicBezTo>
                    <a:pt x="51" y="6"/>
                    <a:pt x="49" y="2"/>
                    <a:pt x="48" y="2"/>
                  </a:cubicBezTo>
                  <a:cubicBezTo>
                    <a:pt x="47" y="1"/>
                    <a:pt x="43" y="6"/>
                    <a:pt x="42" y="6"/>
                  </a:cubicBezTo>
                  <a:cubicBezTo>
                    <a:pt x="41" y="6"/>
                    <a:pt x="37" y="3"/>
                    <a:pt x="37" y="5"/>
                  </a:cubicBezTo>
                  <a:cubicBezTo>
                    <a:pt x="36" y="8"/>
                    <a:pt x="33" y="4"/>
                    <a:pt x="32" y="6"/>
                  </a:cubicBezTo>
                  <a:cubicBezTo>
                    <a:pt x="31" y="8"/>
                    <a:pt x="30" y="4"/>
                    <a:pt x="30" y="4"/>
                  </a:cubicBezTo>
                  <a:cubicBezTo>
                    <a:pt x="30" y="4"/>
                    <a:pt x="30" y="3"/>
                    <a:pt x="30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5" y="4"/>
                    <a:pt x="17" y="3"/>
                    <a:pt x="17" y="2"/>
                  </a:cubicBezTo>
                  <a:cubicBezTo>
                    <a:pt x="17" y="1"/>
                    <a:pt x="11" y="0"/>
                    <a:pt x="11" y="0"/>
                  </a:cubicBezTo>
                  <a:cubicBezTo>
                    <a:pt x="11" y="0"/>
                    <a:pt x="12" y="3"/>
                    <a:pt x="10" y="4"/>
                  </a:cubicBezTo>
                  <a:cubicBezTo>
                    <a:pt x="8" y="4"/>
                    <a:pt x="10" y="7"/>
                    <a:pt x="10" y="7"/>
                  </a:cubicBezTo>
                  <a:cubicBezTo>
                    <a:pt x="10" y="8"/>
                    <a:pt x="8" y="9"/>
                    <a:pt x="7" y="9"/>
                  </a:cubicBezTo>
                  <a:cubicBezTo>
                    <a:pt x="6" y="8"/>
                    <a:pt x="2" y="11"/>
                    <a:pt x="1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" y="16"/>
                    <a:pt x="2" y="18"/>
                    <a:pt x="6" y="20"/>
                  </a:cubicBezTo>
                  <a:cubicBezTo>
                    <a:pt x="8" y="23"/>
                    <a:pt x="12" y="26"/>
                    <a:pt x="15" y="30"/>
                  </a:cubicBezTo>
                  <a:cubicBezTo>
                    <a:pt x="17" y="28"/>
                    <a:pt x="20" y="26"/>
                    <a:pt x="20" y="24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5" name="Freeform 30">
              <a:extLst>
                <a:ext uri="{FF2B5EF4-FFF2-40B4-BE49-F238E27FC236}">
                  <a16:creationId xmlns="" xmlns:a16="http://schemas.microsoft.com/office/drawing/2014/main" id="{40096D7B-7BBA-4392-B7AF-EEE08E59E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9563" y="2921000"/>
              <a:ext cx="85725" cy="84138"/>
            </a:xfrm>
            <a:custGeom>
              <a:avLst/>
              <a:gdLst>
                <a:gd name="T0" fmla="*/ 27 w 34"/>
                <a:gd name="T1" fmla="*/ 19 h 33"/>
                <a:gd name="T2" fmla="*/ 24 w 34"/>
                <a:gd name="T3" fmla="*/ 17 h 33"/>
                <a:gd name="T4" fmla="*/ 25 w 34"/>
                <a:gd name="T5" fmla="*/ 11 h 33"/>
                <a:gd name="T6" fmla="*/ 25 w 34"/>
                <a:gd name="T7" fmla="*/ 9 h 33"/>
                <a:gd name="T8" fmla="*/ 24 w 34"/>
                <a:gd name="T9" fmla="*/ 8 h 33"/>
                <a:gd name="T10" fmla="*/ 21 w 34"/>
                <a:gd name="T11" fmla="*/ 10 h 33"/>
                <a:gd name="T12" fmla="*/ 17 w 34"/>
                <a:gd name="T13" fmla="*/ 7 h 33"/>
                <a:gd name="T14" fmla="*/ 14 w 34"/>
                <a:gd name="T15" fmla="*/ 0 h 33"/>
                <a:gd name="T16" fmla="*/ 9 w 34"/>
                <a:gd name="T17" fmla="*/ 2 h 33"/>
                <a:gd name="T18" fmla="*/ 8 w 34"/>
                <a:gd name="T19" fmla="*/ 6 h 33"/>
                <a:gd name="T20" fmla="*/ 1 w 34"/>
                <a:gd name="T21" fmla="*/ 11 h 33"/>
                <a:gd name="T22" fmla="*/ 0 w 34"/>
                <a:gd name="T23" fmla="*/ 14 h 33"/>
                <a:gd name="T24" fmla="*/ 10 w 34"/>
                <a:gd name="T25" fmla="*/ 21 h 33"/>
                <a:gd name="T26" fmla="*/ 29 w 34"/>
                <a:gd name="T27" fmla="*/ 32 h 33"/>
                <a:gd name="T28" fmla="*/ 31 w 34"/>
                <a:gd name="T29" fmla="*/ 33 h 33"/>
                <a:gd name="T30" fmla="*/ 33 w 34"/>
                <a:gd name="T31" fmla="*/ 25 h 33"/>
                <a:gd name="T32" fmla="*/ 27 w 34"/>
                <a:gd name="T33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33">
                  <a:moveTo>
                    <a:pt x="27" y="19"/>
                  </a:moveTo>
                  <a:cubicBezTo>
                    <a:pt x="24" y="18"/>
                    <a:pt x="23" y="18"/>
                    <a:pt x="24" y="17"/>
                  </a:cubicBezTo>
                  <a:cubicBezTo>
                    <a:pt x="25" y="16"/>
                    <a:pt x="25" y="14"/>
                    <a:pt x="25" y="11"/>
                  </a:cubicBezTo>
                  <a:cubicBezTo>
                    <a:pt x="25" y="10"/>
                    <a:pt x="25" y="9"/>
                    <a:pt x="25" y="9"/>
                  </a:cubicBezTo>
                  <a:cubicBezTo>
                    <a:pt x="24" y="9"/>
                    <a:pt x="24" y="8"/>
                    <a:pt x="24" y="8"/>
                  </a:cubicBezTo>
                  <a:cubicBezTo>
                    <a:pt x="23" y="6"/>
                    <a:pt x="22" y="8"/>
                    <a:pt x="21" y="10"/>
                  </a:cubicBezTo>
                  <a:cubicBezTo>
                    <a:pt x="19" y="12"/>
                    <a:pt x="16" y="10"/>
                    <a:pt x="17" y="7"/>
                  </a:cubicBezTo>
                  <a:cubicBezTo>
                    <a:pt x="17" y="5"/>
                    <a:pt x="15" y="0"/>
                    <a:pt x="14" y="0"/>
                  </a:cubicBezTo>
                  <a:cubicBezTo>
                    <a:pt x="14" y="0"/>
                    <a:pt x="12" y="1"/>
                    <a:pt x="9" y="2"/>
                  </a:cubicBezTo>
                  <a:cubicBezTo>
                    <a:pt x="9" y="3"/>
                    <a:pt x="8" y="4"/>
                    <a:pt x="8" y="6"/>
                  </a:cubicBezTo>
                  <a:cubicBezTo>
                    <a:pt x="7" y="7"/>
                    <a:pt x="3" y="10"/>
                    <a:pt x="1" y="11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3" y="16"/>
                    <a:pt x="7" y="18"/>
                    <a:pt x="10" y="21"/>
                  </a:cubicBezTo>
                  <a:cubicBezTo>
                    <a:pt x="16" y="25"/>
                    <a:pt x="25" y="31"/>
                    <a:pt x="29" y="32"/>
                  </a:cubicBezTo>
                  <a:cubicBezTo>
                    <a:pt x="29" y="33"/>
                    <a:pt x="30" y="33"/>
                    <a:pt x="31" y="33"/>
                  </a:cubicBezTo>
                  <a:cubicBezTo>
                    <a:pt x="32" y="28"/>
                    <a:pt x="33" y="28"/>
                    <a:pt x="33" y="25"/>
                  </a:cubicBezTo>
                  <a:cubicBezTo>
                    <a:pt x="34" y="23"/>
                    <a:pt x="29" y="21"/>
                    <a:pt x="27" y="19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6" name="Freeform 31">
              <a:extLst>
                <a:ext uri="{FF2B5EF4-FFF2-40B4-BE49-F238E27FC236}">
                  <a16:creationId xmlns="" xmlns:a16="http://schemas.microsoft.com/office/drawing/2014/main" id="{6A3D4887-3A6D-4413-BDF7-835C36031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4638" y="2890838"/>
              <a:ext cx="57150" cy="66675"/>
            </a:xfrm>
            <a:custGeom>
              <a:avLst/>
              <a:gdLst>
                <a:gd name="T0" fmla="*/ 22 w 23"/>
                <a:gd name="T1" fmla="*/ 18 h 26"/>
                <a:gd name="T2" fmla="*/ 22 w 23"/>
                <a:gd name="T3" fmla="*/ 13 h 26"/>
                <a:gd name="T4" fmla="*/ 21 w 23"/>
                <a:gd name="T5" fmla="*/ 8 h 26"/>
                <a:gd name="T6" fmla="*/ 15 w 23"/>
                <a:gd name="T7" fmla="*/ 0 h 26"/>
                <a:gd name="T8" fmla="*/ 9 w 23"/>
                <a:gd name="T9" fmla="*/ 1 h 26"/>
                <a:gd name="T10" fmla="*/ 5 w 23"/>
                <a:gd name="T11" fmla="*/ 2 h 26"/>
                <a:gd name="T12" fmla="*/ 0 w 23"/>
                <a:gd name="T13" fmla="*/ 8 h 26"/>
                <a:gd name="T14" fmla="*/ 1 w 23"/>
                <a:gd name="T15" fmla="*/ 11 h 26"/>
                <a:gd name="T16" fmla="*/ 7 w 23"/>
                <a:gd name="T17" fmla="*/ 21 h 26"/>
                <a:gd name="T18" fmla="*/ 14 w 23"/>
                <a:gd name="T19" fmla="*/ 26 h 26"/>
                <a:gd name="T20" fmla="*/ 15 w 23"/>
                <a:gd name="T21" fmla="*/ 23 h 26"/>
                <a:gd name="T22" fmla="*/ 22 w 23"/>
                <a:gd name="T23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6">
                  <a:moveTo>
                    <a:pt x="22" y="18"/>
                  </a:moveTo>
                  <a:cubicBezTo>
                    <a:pt x="22" y="16"/>
                    <a:pt x="23" y="14"/>
                    <a:pt x="22" y="13"/>
                  </a:cubicBezTo>
                  <a:cubicBezTo>
                    <a:pt x="21" y="12"/>
                    <a:pt x="21" y="10"/>
                    <a:pt x="21" y="8"/>
                  </a:cubicBezTo>
                  <a:cubicBezTo>
                    <a:pt x="21" y="6"/>
                    <a:pt x="17" y="0"/>
                    <a:pt x="15" y="0"/>
                  </a:cubicBezTo>
                  <a:cubicBezTo>
                    <a:pt x="13" y="0"/>
                    <a:pt x="11" y="2"/>
                    <a:pt x="9" y="1"/>
                  </a:cubicBezTo>
                  <a:cubicBezTo>
                    <a:pt x="7" y="1"/>
                    <a:pt x="5" y="0"/>
                    <a:pt x="5" y="2"/>
                  </a:cubicBezTo>
                  <a:cubicBezTo>
                    <a:pt x="5" y="4"/>
                    <a:pt x="2" y="6"/>
                    <a:pt x="0" y="8"/>
                  </a:cubicBezTo>
                  <a:cubicBezTo>
                    <a:pt x="0" y="9"/>
                    <a:pt x="0" y="10"/>
                    <a:pt x="1" y="11"/>
                  </a:cubicBezTo>
                  <a:cubicBezTo>
                    <a:pt x="3" y="18"/>
                    <a:pt x="4" y="19"/>
                    <a:pt x="7" y="21"/>
                  </a:cubicBezTo>
                  <a:cubicBezTo>
                    <a:pt x="8" y="22"/>
                    <a:pt x="11" y="24"/>
                    <a:pt x="14" y="26"/>
                  </a:cubicBezTo>
                  <a:cubicBezTo>
                    <a:pt x="14" y="24"/>
                    <a:pt x="15" y="23"/>
                    <a:pt x="15" y="23"/>
                  </a:cubicBezTo>
                  <a:cubicBezTo>
                    <a:pt x="17" y="22"/>
                    <a:pt x="21" y="19"/>
                    <a:pt x="22" y="18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7" name="Freeform 32">
              <a:extLst>
                <a:ext uri="{FF2B5EF4-FFF2-40B4-BE49-F238E27FC236}">
                  <a16:creationId xmlns="" xmlns:a16="http://schemas.microsoft.com/office/drawing/2014/main" id="{A9FD9C46-4BEE-4164-A3BC-5F09F358A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6851" y="2516188"/>
              <a:ext cx="169863" cy="138113"/>
            </a:xfrm>
            <a:custGeom>
              <a:avLst/>
              <a:gdLst>
                <a:gd name="T0" fmla="*/ 32 w 68"/>
                <a:gd name="T1" fmla="*/ 42 h 55"/>
                <a:gd name="T2" fmla="*/ 40 w 68"/>
                <a:gd name="T3" fmla="*/ 36 h 55"/>
                <a:gd name="T4" fmla="*/ 40 w 68"/>
                <a:gd name="T5" fmla="*/ 15 h 55"/>
                <a:gd name="T6" fmla="*/ 67 w 68"/>
                <a:gd name="T7" fmla="*/ 15 h 55"/>
                <a:gd name="T8" fmla="*/ 68 w 68"/>
                <a:gd name="T9" fmla="*/ 3 h 55"/>
                <a:gd name="T10" fmla="*/ 62 w 68"/>
                <a:gd name="T11" fmla="*/ 0 h 55"/>
                <a:gd name="T12" fmla="*/ 32 w 68"/>
                <a:gd name="T13" fmla="*/ 0 h 55"/>
                <a:gd name="T14" fmla="*/ 28 w 68"/>
                <a:gd name="T15" fmla="*/ 7 h 55"/>
                <a:gd name="T16" fmla="*/ 17 w 68"/>
                <a:gd name="T17" fmla="*/ 22 h 55"/>
                <a:gd name="T18" fmla="*/ 3 w 68"/>
                <a:gd name="T19" fmla="*/ 47 h 55"/>
                <a:gd name="T20" fmla="*/ 0 w 68"/>
                <a:gd name="T21" fmla="*/ 55 h 55"/>
                <a:gd name="T22" fmla="*/ 32 w 68"/>
                <a:gd name="T23" fmla="*/ 55 h 55"/>
                <a:gd name="T24" fmla="*/ 32 w 68"/>
                <a:gd name="T25" fmla="*/ 4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55">
                  <a:moveTo>
                    <a:pt x="32" y="42"/>
                  </a:moveTo>
                  <a:cubicBezTo>
                    <a:pt x="32" y="40"/>
                    <a:pt x="40" y="38"/>
                    <a:pt x="40" y="36"/>
                  </a:cubicBezTo>
                  <a:cubicBezTo>
                    <a:pt x="40" y="34"/>
                    <a:pt x="40" y="15"/>
                    <a:pt x="40" y="15"/>
                  </a:cubicBezTo>
                  <a:cubicBezTo>
                    <a:pt x="40" y="15"/>
                    <a:pt x="67" y="15"/>
                    <a:pt x="67" y="15"/>
                  </a:cubicBezTo>
                  <a:cubicBezTo>
                    <a:pt x="68" y="14"/>
                    <a:pt x="68" y="9"/>
                    <a:pt x="68" y="3"/>
                  </a:cubicBezTo>
                  <a:cubicBezTo>
                    <a:pt x="67" y="1"/>
                    <a:pt x="68" y="0"/>
                    <a:pt x="62" y="0"/>
                  </a:cubicBezTo>
                  <a:cubicBezTo>
                    <a:pt x="57" y="0"/>
                    <a:pt x="42" y="0"/>
                    <a:pt x="32" y="0"/>
                  </a:cubicBezTo>
                  <a:cubicBezTo>
                    <a:pt x="30" y="2"/>
                    <a:pt x="28" y="5"/>
                    <a:pt x="28" y="7"/>
                  </a:cubicBezTo>
                  <a:cubicBezTo>
                    <a:pt x="26" y="11"/>
                    <a:pt x="17" y="17"/>
                    <a:pt x="17" y="22"/>
                  </a:cubicBezTo>
                  <a:cubicBezTo>
                    <a:pt x="17" y="28"/>
                    <a:pt x="8" y="36"/>
                    <a:pt x="3" y="47"/>
                  </a:cubicBezTo>
                  <a:cubicBezTo>
                    <a:pt x="1" y="50"/>
                    <a:pt x="1" y="53"/>
                    <a:pt x="0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5"/>
                    <a:pt x="32" y="44"/>
                    <a:pt x="32" y="4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8" name="Freeform 33">
              <a:extLst>
                <a:ext uri="{FF2B5EF4-FFF2-40B4-BE49-F238E27FC236}">
                  <a16:creationId xmlns="" xmlns:a16="http://schemas.microsoft.com/office/drawing/2014/main" id="{334F9317-6D15-4D18-9F8A-F2ADEE6A6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6851" y="2524125"/>
              <a:ext cx="246063" cy="268288"/>
            </a:xfrm>
            <a:custGeom>
              <a:avLst/>
              <a:gdLst>
                <a:gd name="T0" fmla="*/ 8 w 98"/>
                <a:gd name="T1" fmla="*/ 93 h 107"/>
                <a:gd name="T2" fmla="*/ 15 w 98"/>
                <a:gd name="T3" fmla="*/ 93 h 107"/>
                <a:gd name="T4" fmla="*/ 21 w 98"/>
                <a:gd name="T5" fmla="*/ 92 h 107"/>
                <a:gd name="T6" fmla="*/ 26 w 98"/>
                <a:gd name="T7" fmla="*/ 96 h 107"/>
                <a:gd name="T8" fmla="*/ 29 w 98"/>
                <a:gd name="T9" fmla="*/ 96 h 107"/>
                <a:gd name="T10" fmla="*/ 34 w 98"/>
                <a:gd name="T11" fmla="*/ 103 h 107"/>
                <a:gd name="T12" fmla="*/ 38 w 98"/>
                <a:gd name="T13" fmla="*/ 107 h 107"/>
                <a:gd name="T14" fmla="*/ 42 w 98"/>
                <a:gd name="T15" fmla="*/ 105 h 107"/>
                <a:gd name="T16" fmla="*/ 47 w 98"/>
                <a:gd name="T17" fmla="*/ 103 h 107"/>
                <a:gd name="T18" fmla="*/ 51 w 98"/>
                <a:gd name="T19" fmla="*/ 102 h 107"/>
                <a:gd name="T20" fmla="*/ 57 w 98"/>
                <a:gd name="T21" fmla="*/ 102 h 107"/>
                <a:gd name="T22" fmla="*/ 62 w 98"/>
                <a:gd name="T23" fmla="*/ 101 h 107"/>
                <a:gd name="T24" fmla="*/ 93 w 98"/>
                <a:gd name="T25" fmla="*/ 101 h 107"/>
                <a:gd name="T26" fmla="*/ 94 w 98"/>
                <a:gd name="T27" fmla="*/ 94 h 107"/>
                <a:gd name="T28" fmla="*/ 92 w 98"/>
                <a:gd name="T29" fmla="*/ 91 h 107"/>
                <a:gd name="T30" fmla="*/ 84 w 98"/>
                <a:gd name="T31" fmla="*/ 20 h 107"/>
                <a:gd name="T32" fmla="*/ 98 w 98"/>
                <a:gd name="T33" fmla="*/ 20 h 107"/>
                <a:gd name="T34" fmla="*/ 69 w 98"/>
                <a:gd name="T35" fmla="*/ 2 h 107"/>
                <a:gd name="T36" fmla="*/ 68 w 98"/>
                <a:gd name="T37" fmla="*/ 0 h 107"/>
                <a:gd name="T38" fmla="*/ 67 w 98"/>
                <a:gd name="T39" fmla="*/ 12 h 107"/>
                <a:gd name="T40" fmla="*/ 40 w 98"/>
                <a:gd name="T41" fmla="*/ 12 h 107"/>
                <a:gd name="T42" fmla="*/ 40 w 98"/>
                <a:gd name="T43" fmla="*/ 33 h 107"/>
                <a:gd name="T44" fmla="*/ 32 w 98"/>
                <a:gd name="T45" fmla="*/ 39 h 107"/>
                <a:gd name="T46" fmla="*/ 32 w 98"/>
                <a:gd name="T47" fmla="*/ 52 h 107"/>
                <a:gd name="T48" fmla="*/ 0 w 98"/>
                <a:gd name="T49" fmla="*/ 52 h 107"/>
                <a:gd name="T50" fmla="*/ 5 w 98"/>
                <a:gd name="T51" fmla="*/ 61 h 107"/>
                <a:gd name="T52" fmla="*/ 7 w 98"/>
                <a:gd name="T53" fmla="*/ 74 h 107"/>
                <a:gd name="T54" fmla="*/ 4 w 98"/>
                <a:gd name="T55" fmla="*/ 90 h 107"/>
                <a:gd name="T56" fmla="*/ 3 w 98"/>
                <a:gd name="T57" fmla="*/ 97 h 107"/>
                <a:gd name="T58" fmla="*/ 3 w 98"/>
                <a:gd name="T59" fmla="*/ 97 h 107"/>
                <a:gd name="T60" fmla="*/ 8 w 98"/>
                <a:gd name="T61" fmla="*/ 9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8" h="107">
                  <a:moveTo>
                    <a:pt x="8" y="93"/>
                  </a:moveTo>
                  <a:cubicBezTo>
                    <a:pt x="10" y="93"/>
                    <a:pt x="15" y="93"/>
                    <a:pt x="15" y="93"/>
                  </a:cubicBezTo>
                  <a:cubicBezTo>
                    <a:pt x="15" y="93"/>
                    <a:pt x="19" y="91"/>
                    <a:pt x="21" y="92"/>
                  </a:cubicBezTo>
                  <a:cubicBezTo>
                    <a:pt x="23" y="93"/>
                    <a:pt x="26" y="96"/>
                    <a:pt x="26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96"/>
                    <a:pt x="31" y="102"/>
                    <a:pt x="34" y="103"/>
                  </a:cubicBezTo>
                  <a:cubicBezTo>
                    <a:pt x="36" y="104"/>
                    <a:pt x="37" y="106"/>
                    <a:pt x="38" y="107"/>
                  </a:cubicBezTo>
                  <a:cubicBezTo>
                    <a:pt x="40" y="107"/>
                    <a:pt x="42" y="106"/>
                    <a:pt x="42" y="105"/>
                  </a:cubicBezTo>
                  <a:cubicBezTo>
                    <a:pt x="42" y="102"/>
                    <a:pt x="43" y="100"/>
                    <a:pt x="47" y="103"/>
                  </a:cubicBezTo>
                  <a:cubicBezTo>
                    <a:pt x="51" y="106"/>
                    <a:pt x="51" y="103"/>
                    <a:pt x="51" y="102"/>
                  </a:cubicBezTo>
                  <a:cubicBezTo>
                    <a:pt x="52" y="101"/>
                    <a:pt x="55" y="102"/>
                    <a:pt x="57" y="102"/>
                  </a:cubicBezTo>
                  <a:cubicBezTo>
                    <a:pt x="59" y="102"/>
                    <a:pt x="62" y="101"/>
                    <a:pt x="62" y="101"/>
                  </a:cubicBezTo>
                  <a:cubicBezTo>
                    <a:pt x="62" y="101"/>
                    <a:pt x="92" y="101"/>
                    <a:pt x="93" y="101"/>
                  </a:cubicBezTo>
                  <a:cubicBezTo>
                    <a:pt x="95" y="100"/>
                    <a:pt x="94" y="94"/>
                    <a:pt x="94" y="94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83" y="11"/>
                    <a:pt x="71" y="2"/>
                    <a:pt x="69" y="2"/>
                  </a:cubicBezTo>
                  <a:cubicBezTo>
                    <a:pt x="68" y="1"/>
                    <a:pt x="68" y="1"/>
                    <a:pt x="68" y="0"/>
                  </a:cubicBezTo>
                  <a:cubicBezTo>
                    <a:pt x="68" y="6"/>
                    <a:pt x="68" y="11"/>
                    <a:pt x="67" y="12"/>
                  </a:cubicBezTo>
                  <a:cubicBezTo>
                    <a:pt x="67" y="12"/>
                    <a:pt x="40" y="12"/>
                    <a:pt x="40" y="12"/>
                  </a:cubicBezTo>
                  <a:cubicBezTo>
                    <a:pt x="40" y="12"/>
                    <a:pt x="40" y="31"/>
                    <a:pt x="40" y="33"/>
                  </a:cubicBezTo>
                  <a:cubicBezTo>
                    <a:pt x="40" y="35"/>
                    <a:pt x="32" y="37"/>
                    <a:pt x="32" y="39"/>
                  </a:cubicBezTo>
                  <a:cubicBezTo>
                    <a:pt x="32" y="41"/>
                    <a:pt x="32" y="52"/>
                    <a:pt x="32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7"/>
                    <a:pt x="3" y="59"/>
                    <a:pt x="5" y="61"/>
                  </a:cubicBezTo>
                  <a:cubicBezTo>
                    <a:pt x="7" y="64"/>
                    <a:pt x="3" y="69"/>
                    <a:pt x="7" y="74"/>
                  </a:cubicBezTo>
                  <a:cubicBezTo>
                    <a:pt x="10" y="79"/>
                    <a:pt x="6" y="87"/>
                    <a:pt x="4" y="90"/>
                  </a:cubicBezTo>
                  <a:cubicBezTo>
                    <a:pt x="3" y="91"/>
                    <a:pt x="3" y="94"/>
                    <a:pt x="3" y="97"/>
                  </a:cubicBezTo>
                  <a:cubicBezTo>
                    <a:pt x="3" y="97"/>
                    <a:pt x="3" y="97"/>
                    <a:pt x="3" y="97"/>
                  </a:cubicBezTo>
                  <a:cubicBezTo>
                    <a:pt x="5" y="96"/>
                    <a:pt x="5" y="92"/>
                    <a:pt x="8" y="9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49" name="Freeform 34">
              <a:extLst>
                <a:ext uri="{FF2B5EF4-FFF2-40B4-BE49-F238E27FC236}">
                  <a16:creationId xmlns="" xmlns:a16="http://schemas.microsoft.com/office/drawing/2014/main" id="{917DE685-44C1-4EC8-B9F4-EF2112622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101" y="2574925"/>
              <a:ext cx="336550" cy="315913"/>
            </a:xfrm>
            <a:custGeom>
              <a:avLst/>
              <a:gdLst>
                <a:gd name="T0" fmla="*/ 127 w 134"/>
                <a:gd name="T1" fmla="*/ 52 h 126"/>
                <a:gd name="T2" fmla="*/ 123 w 134"/>
                <a:gd name="T3" fmla="*/ 44 h 126"/>
                <a:gd name="T4" fmla="*/ 114 w 134"/>
                <a:gd name="T5" fmla="*/ 41 h 126"/>
                <a:gd name="T6" fmla="*/ 109 w 134"/>
                <a:gd name="T7" fmla="*/ 34 h 126"/>
                <a:gd name="T8" fmla="*/ 60 w 134"/>
                <a:gd name="T9" fmla="*/ 0 h 126"/>
                <a:gd name="T10" fmla="*/ 46 w 134"/>
                <a:gd name="T11" fmla="*/ 0 h 126"/>
                <a:gd name="T12" fmla="*/ 54 w 134"/>
                <a:gd name="T13" fmla="*/ 71 h 126"/>
                <a:gd name="T14" fmla="*/ 56 w 134"/>
                <a:gd name="T15" fmla="*/ 74 h 126"/>
                <a:gd name="T16" fmla="*/ 55 w 134"/>
                <a:gd name="T17" fmla="*/ 81 h 126"/>
                <a:gd name="T18" fmla="*/ 24 w 134"/>
                <a:gd name="T19" fmla="*/ 81 h 126"/>
                <a:gd name="T20" fmla="*/ 19 w 134"/>
                <a:gd name="T21" fmla="*/ 82 h 126"/>
                <a:gd name="T22" fmla="*/ 13 w 134"/>
                <a:gd name="T23" fmla="*/ 82 h 126"/>
                <a:gd name="T24" fmla="*/ 9 w 134"/>
                <a:gd name="T25" fmla="*/ 83 h 126"/>
                <a:gd name="T26" fmla="*/ 4 w 134"/>
                <a:gd name="T27" fmla="*/ 85 h 126"/>
                <a:gd name="T28" fmla="*/ 0 w 134"/>
                <a:gd name="T29" fmla="*/ 87 h 126"/>
                <a:gd name="T30" fmla="*/ 1 w 134"/>
                <a:gd name="T31" fmla="*/ 89 h 126"/>
                <a:gd name="T32" fmla="*/ 2 w 134"/>
                <a:gd name="T33" fmla="*/ 91 h 126"/>
                <a:gd name="T34" fmla="*/ 3 w 134"/>
                <a:gd name="T35" fmla="*/ 96 h 126"/>
                <a:gd name="T36" fmla="*/ 8 w 134"/>
                <a:gd name="T37" fmla="*/ 101 h 126"/>
                <a:gd name="T38" fmla="*/ 8 w 134"/>
                <a:gd name="T39" fmla="*/ 108 h 126"/>
                <a:gd name="T40" fmla="*/ 10 w 134"/>
                <a:gd name="T41" fmla="*/ 110 h 126"/>
                <a:gd name="T42" fmla="*/ 15 w 134"/>
                <a:gd name="T43" fmla="*/ 109 h 126"/>
                <a:gd name="T44" fmla="*/ 20 w 134"/>
                <a:gd name="T45" fmla="*/ 110 h 126"/>
                <a:gd name="T46" fmla="*/ 26 w 134"/>
                <a:gd name="T47" fmla="*/ 106 h 126"/>
                <a:gd name="T48" fmla="*/ 29 w 134"/>
                <a:gd name="T49" fmla="*/ 112 h 126"/>
                <a:gd name="T50" fmla="*/ 32 w 134"/>
                <a:gd name="T51" fmla="*/ 115 h 126"/>
                <a:gd name="T52" fmla="*/ 32 w 134"/>
                <a:gd name="T53" fmla="*/ 118 h 126"/>
                <a:gd name="T54" fmla="*/ 34 w 134"/>
                <a:gd name="T55" fmla="*/ 123 h 126"/>
                <a:gd name="T56" fmla="*/ 37 w 134"/>
                <a:gd name="T57" fmla="*/ 123 h 126"/>
                <a:gd name="T58" fmla="*/ 41 w 134"/>
                <a:gd name="T59" fmla="*/ 125 h 126"/>
                <a:gd name="T60" fmla="*/ 46 w 134"/>
                <a:gd name="T61" fmla="*/ 122 h 126"/>
                <a:gd name="T62" fmla="*/ 50 w 134"/>
                <a:gd name="T63" fmla="*/ 122 h 126"/>
                <a:gd name="T64" fmla="*/ 53 w 134"/>
                <a:gd name="T65" fmla="*/ 123 h 126"/>
                <a:gd name="T66" fmla="*/ 55 w 134"/>
                <a:gd name="T67" fmla="*/ 122 h 126"/>
                <a:gd name="T68" fmla="*/ 57 w 134"/>
                <a:gd name="T69" fmla="*/ 116 h 126"/>
                <a:gd name="T70" fmla="*/ 57 w 134"/>
                <a:gd name="T71" fmla="*/ 111 h 126"/>
                <a:gd name="T72" fmla="*/ 63 w 134"/>
                <a:gd name="T73" fmla="*/ 108 h 126"/>
                <a:gd name="T74" fmla="*/ 66 w 134"/>
                <a:gd name="T75" fmla="*/ 103 h 126"/>
                <a:gd name="T76" fmla="*/ 69 w 134"/>
                <a:gd name="T77" fmla="*/ 97 h 126"/>
                <a:gd name="T78" fmla="*/ 74 w 134"/>
                <a:gd name="T79" fmla="*/ 97 h 126"/>
                <a:gd name="T80" fmla="*/ 77 w 134"/>
                <a:gd name="T81" fmla="*/ 94 h 126"/>
                <a:gd name="T82" fmla="*/ 81 w 134"/>
                <a:gd name="T83" fmla="*/ 92 h 126"/>
                <a:gd name="T84" fmla="*/ 84 w 134"/>
                <a:gd name="T85" fmla="*/ 90 h 126"/>
                <a:gd name="T86" fmla="*/ 91 w 134"/>
                <a:gd name="T87" fmla="*/ 87 h 126"/>
                <a:gd name="T88" fmla="*/ 97 w 134"/>
                <a:gd name="T89" fmla="*/ 85 h 126"/>
                <a:gd name="T90" fmla="*/ 107 w 134"/>
                <a:gd name="T91" fmla="*/ 85 h 126"/>
                <a:gd name="T92" fmla="*/ 113 w 134"/>
                <a:gd name="T93" fmla="*/ 83 h 126"/>
                <a:gd name="T94" fmla="*/ 126 w 134"/>
                <a:gd name="T95" fmla="*/ 82 h 126"/>
                <a:gd name="T96" fmla="*/ 131 w 134"/>
                <a:gd name="T97" fmla="*/ 78 h 126"/>
                <a:gd name="T98" fmla="*/ 134 w 134"/>
                <a:gd name="T99" fmla="*/ 72 h 126"/>
                <a:gd name="T100" fmla="*/ 134 w 134"/>
                <a:gd name="T101" fmla="*/ 51 h 126"/>
                <a:gd name="T102" fmla="*/ 127 w 134"/>
                <a:gd name="T10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4" h="126">
                  <a:moveTo>
                    <a:pt x="127" y="52"/>
                  </a:moveTo>
                  <a:cubicBezTo>
                    <a:pt x="127" y="52"/>
                    <a:pt x="127" y="46"/>
                    <a:pt x="123" y="44"/>
                  </a:cubicBezTo>
                  <a:cubicBezTo>
                    <a:pt x="119" y="42"/>
                    <a:pt x="114" y="41"/>
                    <a:pt x="114" y="41"/>
                  </a:cubicBezTo>
                  <a:cubicBezTo>
                    <a:pt x="114" y="41"/>
                    <a:pt x="112" y="36"/>
                    <a:pt x="109" y="34"/>
                  </a:cubicBezTo>
                  <a:cubicBezTo>
                    <a:pt x="108" y="32"/>
                    <a:pt x="81" y="15"/>
                    <a:pt x="6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6" y="74"/>
                    <a:pt x="56" y="74"/>
                    <a:pt x="56" y="74"/>
                  </a:cubicBezTo>
                  <a:cubicBezTo>
                    <a:pt x="56" y="74"/>
                    <a:pt x="57" y="80"/>
                    <a:pt x="55" y="81"/>
                  </a:cubicBezTo>
                  <a:cubicBezTo>
                    <a:pt x="54" y="81"/>
                    <a:pt x="24" y="81"/>
                    <a:pt x="24" y="81"/>
                  </a:cubicBezTo>
                  <a:cubicBezTo>
                    <a:pt x="24" y="81"/>
                    <a:pt x="21" y="82"/>
                    <a:pt x="19" y="82"/>
                  </a:cubicBezTo>
                  <a:cubicBezTo>
                    <a:pt x="17" y="82"/>
                    <a:pt x="14" y="81"/>
                    <a:pt x="13" y="82"/>
                  </a:cubicBezTo>
                  <a:cubicBezTo>
                    <a:pt x="13" y="83"/>
                    <a:pt x="13" y="86"/>
                    <a:pt x="9" y="83"/>
                  </a:cubicBezTo>
                  <a:cubicBezTo>
                    <a:pt x="5" y="80"/>
                    <a:pt x="4" y="82"/>
                    <a:pt x="4" y="85"/>
                  </a:cubicBezTo>
                  <a:cubicBezTo>
                    <a:pt x="4" y="86"/>
                    <a:pt x="2" y="87"/>
                    <a:pt x="0" y="87"/>
                  </a:cubicBezTo>
                  <a:cubicBezTo>
                    <a:pt x="0" y="88"/>
                    <a:pt x="1" y="89"/>
                    <a:pt x="1" y="89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2" y="91"/>
                    <a:pt x="2" y="95"/>
                    <a:pt x="3" y="96"/>
                  </a:cubicBezTo>
                  <a:cubicBezTo>
                    <a:pt x="5" y="98"/>
                    <a:pt x="7" y="100"/>
                    <a:pt x="8" y="101"/>
                  </a:cubicBezTo>
                  <a:cubicBezTo>
                    <a:pt x="8" y="103"/>
                    <a:pt x="8" y="108"/>
                    <a:pt x="8" y="108"/>
                  </a:cubicBezTo>
                  <a:cubicBezTo>
                    <a:pt x="8" y="108"/>
                    <a:pt x="9" y="112"/>
                    <a:pt x="10" y="110"/>
                  </a:cubicBezTo>
                  <a:cubicBezTo>
                    <a:pt x="11" y="108"/>
                    <a:pt x="14" y="112"/>
                    <a:pt x="15" y="109"/>
                  </a:cubicBezTo>
                  <a:cubicBezTo>
                    <a:pt x="15" y="107"/>
                    <a:pt x="19" y="110"/>
                    <a:pt x="20" y="110"/>
                  </a:cubicBezTo>
                  <a:cubicBezTo>
                    <a:pt x="21" y="110"/>
                    <a:pt x="25" y="105"/>
                    <a:pt x="26" y="106"/>
                  </a:cubicBezTo>
                  <a:cubicBezTo>
                    <a:pt x="27" y="106"/>
                    <a:pt x="29" y="110"/>
                    <a:pt x="29" y="112"/>
                  </a:cubicBezTo>
                  <a:cubicBezTo>
                    <a:pt x="29" y="113"/>
                    <a:pt x="33" y="115"/>
                    <a:pt x="32" y="115"/>
                  </a:cubicBezTo>
                  <a:cubicBezTo>
                    <a:pt x="30" y="116"/>
                    <a:pt x="30" y="118"/>
                    <a:pt x="32" y="118"/>
                  </a:cubicBezTo>
                  <a:cubicBezTo>
                    <a:pt x="33" y="118"/>
                    <a:pt x="33" y="121"/>
                    <a:pt x="34" y="123"/>
                  </a:cubicBezTo>
                  <a:cubicBezTo>
                    <a:pt x="35" y="124"/>
                    <a:pt x="36" y="125"/>
                    <a:pt x="37" y="123"/>
                  </a:cubicBezTo>
                  <a:cubicBezTo>
                    <a:pt x="38" y="121"/>
                    <a:pt x="40" y="123"/>
                    <a:pt x="41" y="125"/>
                  </a:cubicBezTo>
                  <a:cubicBezTo>
                    <a:pt x="42" y="126"/>
                    <a:pt x="45" y="124"/>
                    <a:pt x="46" y="122"/>
                  </a:cubicBezTo>
                  <a:cubicBezTo>
                    <a:pt x="46" y="120"/>
                    <a:pt x="50" y="120"/>
                    <a:pt x="50" y="122"/>
                  </a:cubicBezTo>
                  <a:cubicBezTo>
                    <a:pt x="50" y="124"/>
                    <a:pt x="50" y="125"/>
                    <a:pt x="53" y="123"/>
                  </a:cubicBezTo>
                  <a:cubicBezTo>
                    <a:pt x="54" y="122"/>
                    <a:pt x="54" y="122"/>
                    <a:pt x="55" y="122"/>
                  </a:cubicBezTo>
                  <a:cubicBezTo>
                    <a:pt x="56" y="120"/>
                    <a:pt x="57" y="117"/>
                    <a:pt x="57" y="116"/>
                  </a:cubicBezTo>
                  <a:cubicBezTo>
                    <a:pt x="58" y="115"/>
                    <a:pt x="56" y="111"/>
                    <a:pt x="57" y="111"/>
                  </a:cubicBezTo>
                  <a:cubicBezTo>
                    <a:pt x="58" y="110"/>
                    <a:pt x="62" y="111"/>
                    <a:pt x="63" y="108"/>
                  </a:cubicBezTo>
                  <a:cubicBezTo>
                    <a:pt x="64" y="105"/>
                    <a:pt x="66" y="103"/>
                    <a:pt x="66" y="103"/>
                  </a:cubicBezTo>
                  <a:cubicBezTo>
                    <a:pt x="66" y="103"/>
                    <a:pt x="66" y="96"/>
                    <a:pt x="69" y="97"/>
                  </a:cubicBezTo>
                  <a:cubicBezTo>
                    <a:pt x="71" y="98"/>
                    <a:pt x="73" y="100"/>
                    <a:pt x="74" y="97"/>
                  </a:cubicBezTo>
                  <a:cubicBezTo>
                    <a:pt x="74" y="95"/>
                    <a:pt x="76" y="96"/>
                    <a:pt x="77" y="94"/>
                  </a:cubicBezTo>
                  <a:cubicBezTo>
                    <a:pt x="78" y="91"/>
                    <a:pt x="79" y="91"/>
                    <a:pt x="81" y="92"/>
                  </a:cubicBezTo>
                  <a:cubicBezTo>
                    <a:pt x="83" y="92"/>
                    <a:pt x="84" y="91"/>
                    <a:pt x="84" y="90"/>
                  </a:cubicBezTo>
                  <a:cubicBezTo>
                    <a:pt x="84" y="89"/>
                    <a:pt x="88" y="89"/>
                    <a:pt x="91" y="87"/>
                  </a:cubicBezTo>
                  <a:cubicBezTo>
                    <a:pt x="94" y="85"/>
                    <a:pt x="96" y="83"/>
                    <a:pt x="97" y="85"/>
                  </a:cubicBezTo>
                  <a:cubicBezTo>
                    <a:pt x="98" y="86"/>
                    <a:pt x="106" y="86"/>
                    <a:pt x="107" y="85"/>
                  </a:cubicBezTo>
                  <a:cubicBezTo>
                    <a:pt x="108" y="85"/>
                    <a:pt x="111" y="82"/>
                    <a:pt x="113" y="83"/>
                  </a:cubicBezTo>
                  <a:cubicBezTo>
                    <a:pt x="116" y="83"/>
                    <a:pt x="123" y="82"/>
                    <a:pt x="126" y="82"/>
                  </a:cubicBezTo>
                  <a:cubicBezTo>
                    <a:pt x="129" y="82"/>
                    <a:pt x="130" y="79"/>
                    <a:pt x="131" y="78"/>
                  </a:cubicBezTo>
                  <a:cubicBezTo>
                    <a:pt x="132" y="77"/>
                    <a:pt x="133" y="73"/>
                    <a:pt x="134" y="72"/>
                  </a:cubicBezTo>
                  <a:cubicBezTo>
                    <a:pt x="134" y="72"/>
                    <a:pt x="134" y="57"/>
                    <a:pt x="134" y="51"/>
                  </a:cubicBezTo>
                  <a:cubicBezTo>
                    <a:pt x="131" y="51"/>
                    <a:pt x="127" y="52"/>
                    <a:pt x="127" y="5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50" name="Freeform 35">
              <a:extLst>
                <a:ext uri="{FF2B5EF4-FFF2-40B4-BE49-F238E27FC236}">
                  <a16:creationId xmlns="" xmlns:a16="http://schemas.microsoft.com/office/drawing/2014/main" id="{CEB1544D-7A6D-41A8-8C3F-77A48B843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0213" y="2782888"/>
              <a:ext cx="165100" cy="120650"/>
            </a:xfrm>
            <a:custGeom>
              <a:avLst/>
              <a:gdLst>
                <a:gd name="T0" fmla="*/ 66 w 66"/>
                <a:gd name="T1" fmla="*/ 27 h 48"/>
                <a:gd name="T2" fmla="*/ 63 w 66"/>
                <a:gd name="T3" fmla="*/ 25 h 48"/>
                <a:gd name="T4" fmla="*/ 62 w 66"/>
                <a:gd name="T5" fmla="*/ 21 h 48"/>
                <a:gd name="T6" fmla="*/ 58 w 66"/>
                <a:gd name="T7" fmla="*/ 22 h 48"/>
                <a:gd name="T8" fmla="*/ 55 w 66"/>
                <a:gd name="T9" fmla="*/ 19 h 48"/>
                <a:gd name="T10" fmla="*/ 53 w 66"/>
                <a:gd name="T11" fmla="*/ 16 h 48"/>
                <a:gd name="T12" fmla="*/ 50 w 66"/>
                <a:gd name="T13" fmla="*/ 11 h 48"/>
                <a:gd name="T14" fmla="*/ 47 w 66"/>
                <a:gd name="T15" fmla="*/ 7 h 48"/>
                <a:gd name="T16" fmla="*/ 47 w 66"/>
                <a:gd name="T17" fmla="*/ 2 h 48"/>
                <a:gd name="T18" fmla="*/ 42 w 66"/>
                <a:gd name="T19" fmla="*/ 2 h 48"/>
                <a:gd name="T20" fmla="*/ 36 w 66"/>
                <a:gd name="T21" fmla="*/ 4 h 48"/>
                <a:gd name="T22" fmla="*/ 29 w 66"/>
                <a:gd name="T23" fmla="*/ 7 h 48"/>
                <a:gd name="T24" fmla="*/ 26 w 66"/>
                <a:gd name="T25" fmla="*/ 9 h 48"/>
                <a:gd name="T26" fmla="*/ 22 w 66"/>
                <a:gd name="T27" fmla="*/ 11 h 48"/>
                <a:gd name="T28" fmla="*/ 19 w 66"/>
                <a:gd name="T29" fmla="*/ 14 h 48"/>
                <a:gd name="T30" fmla="*/ 14 w 66"/>
                <a:gd name="T31" fmla="*/ 14 h 48"/>
                <a:gd name="T32" fmla="*/ 11 w 66"/>
                <a:gd name="T33" fmla="*/ 20 h 48"/>
                <a:gd name="T34" fmla="*/ 8 w 66"/>
                <a:gd name="T35" fmla="*/ 25 h 48"/>
                <a:gd name="T36" fmla="*/ 2 w 66"/>
                <a:gd name="T37" fmla="*/ 28 h 48"/>
                <a:gd name="T38" fmla="*/ 2 w 66"/>
                <a:gd name="T39" fmla="*/ 33 h 48"/>
                <a:gd name="T40" fmla="*/ 0 w 66"/>
                <a:gd name="T41" fmla="*/ 39 h 48"/>
                <a:gd name="T42" fmla="*/ 4 w 66"/>
                <a:gd name="T43" fmla="*/ 42 h 48"/>
                <a:gd name="T44" fmla="*/ 11 w 66"/>
                <a:gd name="T45" fmla="*/ 45 h 48"/>
                <a:gd name="T46" fmla="*/ 21 w 66"/>
                <a:gd name="T47" fmla="*/ 44 h 48"/>
                <a:gd name="T48" fmla="*/ 23 w 66"/>
                <a:gd name="T49" fmla="*/ 43 h 48"/>
                <a:gd name="T50" fmla="*/ 22 w 66"/>
                <a:gd name="T51" fmla="*/ 35 h 48"/>
                <a:gd name="T52" fmla="*/ 42 w 66"/>
                <a:gd name="T53" fmla="*/ 36 h 48"/>
                <a:gd name="T54" fmla="*/ 45 w 66"/>
                <a:gd name="T55" fmla="*/ 34 h 48"/>
                <a:gd name="T56" fmla="*/ 53 w 66"/>
                <a:gd name="T57" fmla="*/ 35 h 48"/>
                <a:gd name="T58" fmla="*/ 57 w 66"/>
                <a:gd name="T59" fmla="*/ 32 h 48"/>
                <a:gd name="T60" fmla="*/ 64 w 66"/>
                <a:gd name="T61" fmla="*/ 30 h 48"/>
                <a:gd name="T62" fmla="*/ 66 w 66"/>
                <a:gd name="T63" fmla="*/ 27 h 48"/>
                <a:gd name="T64" fmla="*/ 66 w 66"/>
                <a:gd name="T65" fmla="*/ 2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6" h="48">
                  <a:moveTo>
                    <a:pt x="66" y="27"/>
                  </a:moveTo>
                  <a:cubicBezTo>
                    <a:pt x="65" y="26"/>
                    <a:pt x="63" y="25"/>
                    <a:pt x="63" y="25"/>
                  </a:cubicBezTo>
                  <a:cubicBezTo>
                    <a:pt x="62" y="25"/>
                    <a:pt x="62" y="22"/>
                    <a:pt x="62" y="21"/>
                  </a:cubicBezTo>
                  <a:cubicBezTo>
                    <a:pt x="62" y="20"/>
                    <a:pt x="59" y="22"/>
                    <a:pt x="58" y="22"/>
                  </a:cubicBezTo>
                  <a:cubicBezTo>
                    <a:pt x="57" y="21"/>
                    <a:pt x="56" y="19"/>
                    <a:pt x="55" y="19"/>
                  </a:cubicBezTo>
                  <a:cubicBezTo>
                    <a:pt x="53" y="19"/>
                    <a:pt x="53" y="17"/>
                    <a:pt x="53" y="16"/>
                  </a:cubicBezTo>
                  <a:cubicBezTo>
                    <a:pt x="53" y="14"/>
                    <a:pt x="51" y="12"/>
                    <a:pt x="50" y="11"/>
                  </a:cubicBezTo>
                  <a:cubicBezTo>
                    <a:pt x="48" y="10"/>
                    <a:pt x="48" y="7"/>
                    <a:pt x="47" y="7"/>
                  </a:cubicBezTo>
                  <a:cubicBezTo>
                    <a:pt x="46" y="6"/>
                    <a:pt x="47" y="4"/>
                    <a:pt x="47" y="2"/>
                  </a:cubicBezTo>
                  <a:cubicBezTo>
                    <a:pt x="45" y="2"/>
                    <a:pt x="42" y="2"/>
                    <a:pt x="42" y="2"/>
                  </a:cubicBezTo>
                  <a:cubicBezTo>
                    <a:pt x="41" y="0"/>
                    <a:pt x="39" y="2"/>
                    <a:pt x="36" y="4"/>
                  </a:cubicBezTo>
                  <a:cubicBezTo>
                    <a:pt x="33" y="6"/>
                    <a:pt x="29" y="6"/>
                    <a:pt x="29" y="7"/>
                  </a:cubicBezTo>
                  <a:cubicBezTo>
                    <a:pt x="29" y="8"/>
                    <a:pt x="28" y="9"/>
                    <a:pt x="26" y="9"/>
                  </a:cubicBezTo>
                  <a:cubicBezTo>
                    <a:pt x="24" y="8"/>
                    <a:pt x="23" y="8"/>
                    <a:pt x="22" y="11"/>
                  </a:cubicBezTo>
                  <a:cubicBezTo>
                    <a:pt x="21" y="13"/>
                    <a:pt x="19" y="12"/>
                    <a:pt x="19" y="14"/>
                  </a:cubicBezTo>
                  <a:cubicBezTo>
                    <a:pt x="18" y="17"/>
                    <a:pt x="16" y="15"/>
                    <a:pt x="14" y="14"/>
                  </a:cubicBezTo>
                  <a:cubicBezTo>
                    <a:pt x="11" y="13"/>
                    <a:pt x="11" y="20"/>
                    <a:pt x="11" y="20"/>
                  </a:cubicBezTo>
                  <a:cubicBezTo>
                    <a:pt x="11" y="20"/>
                    <a:pt x="9" y="22"/>
                    <a:pt x="8" y="25"/>
                  </a:cubicBezTo>
                  <a:cubicBezTo>
                    <a:pt x="7" y="28"/>
                    <a:pt x="3" y="27"/>
                    <a:pt x="2" y="28"/>
                  </a:cubicBezTo>
                  <a:cubicBezTo>
                    <a:pt x="1" y="28"/>
                    <a:pt x="3" y="32"/>
                    <a:pt x="2" y="33"/>
                  </a:cubicBezTo>
                  <a:cubicBezTo>
                    <a:pt x="2" y="34"/>
                    <a:pt x="1" y="37"/>
                    <a:pt x="0" y="39"/>
                  </a:cubicBezTo>
                  <a:cubicBezTo>
                    <a:pt x="2" y="40"/>
                    <a:pt x="4" y="41"/>
                    <a:pt x="4" y="42"/>
                  </a:cubicBezTo>
                  <a:cubicBezTo>
                    <a:pt x="5" y="43"/>
                    <a:pt x="9" y="48"/>
                    <a:pt x="11" y="45"/>
                  </a:cubicBezTo>
                  <a:cubicBezTo>
                    <a:pt x="13" y="43"/>
                    <a:pt x="19" y="43"/>
                    <a:pt x="21" y="44"/>
                  </a:cubicBezTo>
                  <a:cubicBezTo>
                    <a:pt x="22" y="46"/>
                    <a:pt x="23" y="45"/>
                    <a:pt x="23" y="43"/>
                  </a:cubicBezTo>
                  <a:cubicBezTo>
                    <a:pt x="24" y="42"/>
                    <a:pt x="21" y="37"/>
                    <a:pt x="22" y="35"/>
                  </a:cubicBezTo>
                  <a:cubicBezTo>
                    <a:pt x="23" y="34"/>
                    <a:pt x="41" y="35"/>
                    <a:pt x="42" y="36"/>
                  </a:cubicBezTo>
                  <a:cubicBezTo>
                    <a:pt x="43" y="37"/>
                    <a:pt x="43" y="33"/>
                    <a:pt x="45" y="34"/>
                  </a:cubicBezTo>
                  <a:cubicBezTo>
                    <a:pt x="48" y="34"/>
                    <a:pt x="51" y="35"/>
                    <a:pt x="53" y="35"/>
                  </a:cubicBezTo>
                  <a:cubicBezTo>
                    <a:pt x="54" y="34"/>
                    <a:pt x="56" y="32"/>
                    <a:pt x="57" y="32"/>
                  </a:cubicBezTo>
                  <a:cubicBezTo>
                    <a:pt x="58" y="32"/>
                    <a:pt x="63" y="31"/>
                    <a:pt x="64" y="30"/>
                  </a:cubicBezTo>
                  <a:cubicBezTo>
                    <a:pt x="65" y="29"/>
                    <a:pt x="66" y="29"/>
                    <a:pt x="66" y="27"/>
                  </a:cubicBezTo>
                  <a:cubicBezTo>
                    <a:pt x="66" y="27"/>
                    <a:pt x="66" y="27"/>
                    <a:pt x="66" y="27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51" name="Freeform 36">
              <a:extLst>
                <a:ext uri="{FF2B5EF4-FFF2-40B4-BE49-F238E27FC236}">
                  <a16:creationId xmlns="" xmlns:a16="http://schemas.microsoft.com/office/drawing/2014/main" id="{440AA529-F1A0-4E51-BABA-D7AFDADAD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6101" y="2606675"/>
              <a:ext cx="314325" cy="247650"/>
            </a:xfrm>
            <a:custGeom>
              <a:avLst/>
              <a:gdLst>
                <a:gd name="T0" fmla="*/ 120 w 125"/>
                <a:gd name="T1" fmla="*/ 14 h 98"/>
                <a:gd name="T2" fmla="*/ 119 w 125"/>
                <a:gd name="T3" fmla="*/ 4 h 98"/>
                <a:gd name="T4" fmla="*/ 113 w 125"/>
                <a:gd name="T5" fmla="*/ 8 h 98"/>
                <a:gd name="T6" fmla="*/ 108 w 125"/>
                <a:gd name="T7" fmla="*/ 3 h 98"/>
                <a:gd name="T8" fmla="*/ 96 w 125"/>
                <a:gd name="T9" fmla="*/ 0 h 98"/>
                <a:gd name="T10" fmla="*/ 61 w 125"/>
                <a:gd name="T11" fmla="*/ 22 h 98"/>
                <a:gd name="T12" fmla="*/ 47 w 125"/>
                <a:gd name="T13" fmla="*/ 34 h 98"/>
                <a:gd name="T14" fmla="*/ 34 w 125"/>
                <a:gd name="T15" fmla="*/ 38 h 98"/>
                <a:gd name="T16" fmla="*/ 33 w 125"/>
                <a:gd name="T17" fmla="*/ 38 h 98"/>
                <a:gd name="T18" fmla="*/ 33 w 125"/>
                <a:gd name="T19" fmla="*/ 59 h 98"/>
                <a:gd name="T20" fmla="*/ 30 w 125"/>
                <a:gd name="T21" fmla="*/ 65 h 98"/>
                <a:gd name="T22" fmla="*/ 25 w 125"/>
                <a:gd name="T23" fmla="*/ 69 h 98"/>
                <a:gd name="T24" fmla="*/ 12 w 125"/>
                <a:gd name="T25" fmla="*/ 70 h 98"/>
                <a:gd name="T26" fmla="*/ 6 w 125"/>
                <a:gd name="T27" fmla="*/ 72 h 98"/>
                <a:gd name="T28" fmla="*/ 1 w 125"/>
                <a:gd name="T29" fmla="*/ 72 h 98"/>
                <a:gd name="T30" fmla="*/ 1 w 125"/>
                <a:gd name="T31" fmla="*/ 77 h 98"/>
                <a:gd name="T32" fmla="*/ 4 w 125"/>
                <a:gd name="T33" fmla="*/ 81 h 98"/>
                <a:gd name="T34" fmla="*/ 7 w 125"/>
                <a:gd name="T35" fmla="*/ 86 h 98"/>
                <a:gd name="T36" fmla="*/ 9 w 125"/>
                <a:gd name="T37" fmla="*/ 89 h 98"/>
                <a:gd name="T38" fmla="*/ 12 w 125"/>
                <a:gd name="T39" fmla="*/ 92 h 98"/>
                <a:gd name="T40" fmla="*/ 16 w 125"/>
                <a:gd name="T41" fmla="*/ 91 h 98"/>
                <a:gd name="T42" fmla="*/ 17 w 125"/>
                <a:gd name="T43" fmla="*/ 95 h 98"/>
                <a:gd name="T44" fmla="*/ 20 w 125"/>
                <a:gd name="T45" fmla="*/ 97 h 98"/>
                <a:gd name="T46" fmla="*/ 23 w 125"/>
                <a:gd name="T47" fmla="*/ 93 h 98"/>
                <a:gd name="T48" fmla="*/ 25 w 125"/>
                <a:gd name="T49" fmla="*/ 97 h 98"/>
                <a:gd name="T50" fmla="*/ 29 w 125"/>
                <a:gd name="T51" fmla="*/ 96 h 98"/>
                <a:gd name="T52" fmla="*/ 32 w 125"/>
                <a:gd name="T53" fmla="*/ 90 h 98"/>
                <a:gd name="T54" fmla="*/ 34 w 125"/>
                <a:gd name="T55" fmla="*/ 83 h 98"/>
                <a:gd name="T56" fmla="*/ 41 w 125"/>
                <a:gd name="T57" fmla="*/ 83 h 98"/>
                <a:gd name="T58" fmla="*/ 46 w 125"/>
                <a:gd name="T59" fmla="*/ 82 h 98"/>
                <a:gd name="T60" fmla="*/ 53 w 125"/>
                <a:gd name="T61" fmla="*/ 84 h 98"/>
                <a:gd name="T62" fmla="*/ 57 w 125"/>
                <a:gd name="T63" fmla="*/ 88 h 98"/>
                <a:gd name="T64" fmla="*/ 64 w 125"/>
                <a:gd name="T65" fmla="*/ 86 h 98"/>
                <a:gd name="T66" fmla="*/ 70 w 125"/>
                <a:gd name="T67" fmla="*/ 89 h 98"/>
                <a:gd name="T68" fmla="*/ 78 w 125"/>
                <a:gd name="T69" fmla="*/ 89 h 98"/>
                <a:gd name="T70" fmla="*/ 84 w 125"/>
                <a:gd name="T71" fmla="*/ 86 h 98"/>
                <a:gd name="T72" fmla="*/ 94 w 125"/>
                <a:gd name="T73" fmla="*/ 86 h 98"/>
                <a:gd name="T74" fmla="*/ 101 w 125"/>
                <a:gd name="T75" fmla="*/ 87 h 98"/>
                <a:gd name="T76" fmla="*/ 106 w 125"/>
                <a:gd name="T77" fmla="*/ 82 h 98"/>
                <a:gd name="T78" fmla="*/ 108 w 125"/>
                <a:gd name="T79" fmla="*/ 82 h 98"/>
                <a:gd name="T80" fmla="*/ 108 w 125"/>
                <a:gd name="T81" fmla="*/ 80 h 98"/>
                <a:gd name="T82" fmla="*/ 109 w 125"/>
                <a:gd name="T83" fmla="*/ 73 h 98"/>
                <a:gd name="T84" fmla="*/ 122 w 125"/>
                <a:gd name="T85" fmla="*/ 57 h 98"/>
                <a:gd name="T86" fmla="*/ 123 w 125"/>
                <a:gd name="T87" fmla="*/ 37 h 98"/>
                <a:gd name="T88" fmla="*/ 124 w 125"/>
                <a:gd name="T89" fmla="*/ 28 h 98"/>
                <a:gd name="T90" fmla="*/ 123 w 125"/>
                <a:gd name="T91" fmla="*/ 22 h 98"/>
                <a:gd name="T92" fmla="*/ 120 w 125"/>
                <a:gd name="T93" fmla="*/ 1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5" h="98">
                  <a:moveTo>
                    <a:pt x="120" y="14"/>
                  </a:moveTo>
                  <a:cubicBezTo>
                    <a:pt x="120" y="13"/>
                    <a:pt x="119" y="8"/>
                    <a:pt x="119" y="4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1" y="5"/>
                    <a:pt x="108" y="3"/>
                  </a:cubicBezTo>
                  <a:cubicBezTo>
                    <a:pt x="104" y="0"/>
                    <a:pt x="96" y="0"/>
                    <a:pt x="96" y="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37" y="37"/>
                    <a:pt x="34" y="38"/>
                  </a:cubicBezTo>
                  <a:cubicBezTo>
                    <a:pt x="34" y="38"/>
                    <a:pt x="34" y="38"/>
                    <a:pt x="33" y="38"/>
                  </a:cubicBezTo>
                  <a:cubicBezTo>
                    <a:pt x="33" y="44"/>
                    <a:pt x="33" y="59"/>
                    <a:pt x="33" y="59"/>
                  </a:cubicBezTo>
                  <a:cubicBezTo>
                    <a:pt x="32" y="60"/>
                    <a:pt x="31" y="64"/>
                    <a:pt x="30" y="65"/>
                  </a:cubicBezTo>
                  <a:cubicBezTo>
                    <a:pt x="29" y="66"/>
                    <a:pt x="28" y="69"/>
                    <a:pt x="25" y="69"/>
                  </a:cubicBezTo>
                  <a:cubicBezTo>
                    <a:pt x="22" y="69"/>
                    <a:pt x="15" y="70"/>
                    <a:pt x="12" y="70"/>
                  </a:cubicBezTo>
                  <a:cubicBezTo>
                    <a:pt x="10" y="69"/>
                    <a:pt x="7" y="72"/>
                    <a:pt x="6" y="72"/>
                  </a:cubicBezTo>
                  <a:cubicBezTo>
                    <a:pt x="5" y="72"/>
                    <a:pt x="3" y="72"/>
                    <a:pt x="1" y="72"/>
                  </a:cubicBezTo>
                  <a:cubicBezTo>
                    <a:pt x="1" y="74"/>
                    <a:pt x="0" y="76"/>
                    <a:pt x="1" y="77"/>
                  </a:cubicBezTo>
                  <a:cubicBezTo>
                    <a:pt x="2" y="77"/>
                    <a:pt x="2" y="80"/>
                    <a:pt x="4" y="81"/>
                  </a:cubicBezTo>
                  <a:cubicBezTo>
                    <a:pt x="5" y="82"/>
                    <a:pt x="7" y="84"/>
                    <a:pt x="7" y="86"/>
                  </a:cubicBezTo>
                  <a:cubicBezTo>
                    <a:pt x="7" y="87"/>
                    <a:pt x="7" y="89"/>
                    <a:pt x="9" y="89"/>
                  </a:cubicBezTo>
                  <a:cubicBezTo>
                    <a:pt x="10" y="89"/>
                    <a:pt x="11" y="91"/>
                    <a:pt x="12" y="92"/>
                  </a:cubicBezTo>
                  <a:cubicBezTo>
                    <a:pt x="13" y="92"/>
                    <a:pt x="16" y="90"/>
                    <a:pt x="16" y="91"/>
                  </a:cubicBezTo>
                  <a:cubicBezTo>
                    <a:pt x="16" y="92"/>
                    <a:pt x="16" y="95"/>
                    <a:pt x="17" y="95"/>
                  </a:cubicBezTo>
                  <a:cubicBezTo>
                    <a:pt x="17" y="95"/>
                    <a:pt x="19" y="96"/>
                    <a:pt x="20" y="97"/>
                  </a:cubicBezTo>
                  <a:cubicBezTo>
                    <a:pt x="19" y="95"/>
                    <a:pt x="20" y="92"/>
                    <a:pt x="23" y="93"/>
                  </a:cubicBezTo>
                  <a:cubicBezTo>
                    <a:pt x="25" y="94"/>
                    <a:pt x="23" y="96"/>
                    <a:pt x="25" y="97"/>
                  </a:cubicBezTo>
                  <a:cubicBezTo>
                    <a:pt x="27" y="98"/>
                    <a:pt x="29" y="97"/>
                    <a:pt x="29" y="96"/>
                  </a:cubicBezTo>
                  <a:cubicBezTo>
                    <a:pt x="29" y="94"/>
                    <a:pt x="31" y="91"/>
                    <a:pt x="32" y="90"/>
                  </a:cubicBezTo>
                  <a:cubicBezTo>
                    <a:pt x="33" y="89"/>
                    <a:pt x="33" y="85"/>
                    <a:pt x="34" y="83"/>
                  </a:cubicBezTo>
                  <a:cubicBezTo>
                    <a:pt x="36" y="82"/>
                    <a:pt x="40" y="83"/>
                    <a:pt x="41" y="83"/>
                  </a:cubicBezTo>
                  <a:cubicBezTo>
                    <a:pt x="43" y="84"/>
                    <a:pt x="44" y="80"/>
                    <a:pt x="46" y="82"/>
                  </a:cubicBezTo>
                  <a:cubicBezTo>
                    <a:pt x="48" y="83"/>
                    <a:pt x="51" y="82"/>
                    <a:pt x="53" y="84"/>
                  </a:cubicBezTo>
                  <a:cubicBezTo>
                    <a:pt x="54" y="85"/>
                    <a:pt x="55" y="89"/>
                    <a:pt x="57" y="88"/>
                  </a:cubicBezTo>
                  <a:cubicBezTo>
                    <a:pt x="60" y="87"/>
                    <a:pt x="62" y="86"/>
                    <a:pt x="64" y="86"/>
                  </a:cubicBezTo>
                  <a:cubicBezTo>
                    <a:pt x="65" y="86"/>
                    <a:pt x="69" y="89"/>
                    <a:pt x="70" y="89"/>
                  </a:cubicBezTo>
                  <a:cubicBezTo>
                    <a:pt x="71" y="90"/>
                    <a:pt x="76" y="90"/>
                    <a:pt x="78" y="89"/>
                  </a:cubicBezTo>
                  <a:cubicBezTo>
                    <a:pt x="80" y="88"/>
                    <a:pt x="82" y="85"/>
                    <a:pt x="84" y="86"/>
                  </a:cubicBezTo>
                  <a:cubicBezTo>
                    <a:pt x="86" y="86"/>
                    <a:pt x="93" y="85"/>
                    <a:pt x="94" y="86"/>
                  </a:cubicBezTo>
                  <a:cubicBezTo>
                    <a:pt x="95" y="87"/>
                    <a:pt x="99" y="88"/>
                    <a:pt x="101" y="87"/>
                  </a:cubicBezTo>
                  <a:cubicBezTo>
                    <a:pt x="103" y="87"/>
                    <a:pt x="105" y="83"/>
                    <a:pt x="106" y="82"/>
                  </a:cubicBezTo>
                  <a:cubicBezTo>
                    <a:pt x="107" y="82"/>
                    <a:pt x="107" y="82"/>
                    <a:pt x="108" y="82"/>
                  </a:cubicBezTo>
                  <a:cubicBezTo>
                    <a:pt x="108" y="81"/>
                    <a:pt x="108" y="80"/>
                    <a:pt x="108" y="80"/>
                  </a:cubicBezTo>
                  <a:cubicBezTo>
                    <a:pt x="108" y="75"/>
                    <a:pt x="109" y="77"/>
                    <a:pt x="109" y="73"/>
                  </a:cubicBezTo>
                  <a:cubicBezTo>
                    <a:pt x="110" y="68"/>
                    <a:pt x="121" y="57"/>
                    <a:pt x="122" y="57"/>
                  </a:cubicBezTo>
                  <a:cubicBezTo>
                    <a:pt x="123" y="56"/>
                    <a:pt x="123" y="39"/>
                    <a:pt x="123" y="37"/>
                  </a:cubicBezTo>
                  <a:cubicBezTo>
                    <a:pt x="123" y="34"/>
                    <a:pt x="124" y="31"/>
                    <a:pt x="124" y="28"/>
                  </a:cubicBezTo>
                  <a:cubicBezTo>
                    <a:pt x="125" y="25"/>
                    <a:pt x="123" y="25"/>
                    <a:pt x="123" y="22"/>
                  </a:cubicBezTo>
                  <a:cubicBezTo>
                    <a:pt x="123" y="19"/>
                    <a:pt x="120" y="16"/>
                    <a:pt x="120" y="14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52" name="Freeform 37">
              <a:extLst>
                <a:ext uri="{FF2B5EF4-FFF2-40B4-BE49-F238E27FC236}">
                  <a16:creationId xmlns="" xmlns:a16="http://schemas.microsoft.com/office/drawing/2014/main" id="{2F419A1A-788E-4897-B30C-76C1707C6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563" y="2606675"/>
              <a:ext cx="201613" cy="338138"/>
            </a:xfrm>
            <a:custGeom>
              <a:avLst/>
              <a:gdLst>
                <a:gd name="T0" fmla="*/ 80 w 80"/>
                <a:gd name="T1" fmla="*/ 33 h 134"/>
                <a:gd name="T2" fmla="*/ 18 w 80"/>
                <a:gd name="T3" fmla="*/ 0 h 134"/>
                <a:gd name="T4" fmla="*/ 11 w 80"/>
                <a:gd name="T5" fmla="*/ 4 h 134"/>
                <a:gd name="T6" fmla="*/ 12 w 80"/>
                <a:gd name="T7" fmla="*/ 14 h 134"/>
                <a:gd name="T8" fmla="*/ 15 w 80"/>
                <a:gd name="T9" fmla="*/ 22 h 134"/>
                <a:gd name="T10" fmla="*/ 16 w 80"/>
                <a:gd name="T11" fmla="*/ 28 h 134"/>
                <a:gd name="T12" fmla="*/ 15 w 80"/>
                <a:gd name="T13" fmla="*/ 37 h 134"/>
                <a:gd name="T14" fmla="*/ 14 w 80"/>
                <a:gd name="T15" fmla="*/ 57 h 134"/>
                <a:gd name="T16" fmla="*/ 1 w 80"/>
                <a:gd name="T17" fmla="*/ 73 h 134"/>
                <a:gd name="T18" fmla="*/ 0 w 80"/>
                <a:gd name="T19" fmla="*/ 80 h 134"/>
                <a:gd name="T20" fmla="*/ 0 w 80"/>
                <a:gd name="T21" fmla="*/ 82 h 134"/>
                <a:gd name="T22" fmla="*/ 1 w 80"/>
                <a:gd name="T23" fmla="*/ 84 h 134"/>
                <a:gd name="T24" fmla="*/ 5 w 80"/>
                <a:gd name="T25" fmla="*/ 87 h 134"/>
                <a:gd name="T26" fmla="*/ 10 w 80"/>
                <a:gd name="T27" fmla="*/ 95 h 134"/>
                <a:gd name="T28" fmla="*/ 11 w 80"/>
                <a:gd name="T29" fmla="*/ 102 h 134"/>
                <a:gd name="T30" fmla="*/ 14 w 80"/>
                <a:gd name="T31" fmla="*/ 112 h 134"/>
                <a:gd name="T32" fmla="*/ 11 w 80"/>
                <a:gd name="T33" fmla="*/ 113 h 134"/>
                <a:gd name="T34" fmla="*/ 4 w 80"/>
                <a:gd name="T35" fmla="*/ 114 h 134"/>
                <a:gd name="T36" fmla="*/ 6 w 80"/>
                <a:gd name="T37" fmla="*/ 120 h 134"/>
                <a:gd name="T38" fmla="*/ 12 w 80"/>
                <a:gd name="T39" fmla="*/ 127 h 134"/>
                <a:gd name="T40" fmla="*/ 16 w 80"/>
                <a:gd name="T41" fmla="*/ 133 h 134"/>
                <a:gd name="T42" fmla="*/ 20 w 80"/>
                <a:gd name="T43" fmla="*/ 131 h 134"/>
                <a:gd name="T44" fmla="*/ 25 w 80"/>
                <a:gd name="T45" fmla="*/ 131 h 134"/>
                <a:gd name="T46" fmla="*/ 34 w 80"/>
                <a:gd name="T47" fmla="*/ 129 h 134"/>
                <a:gd name="T48" fmla="*/ 41 w 80"/>
                <a:gd name="T49" fmla="*/ 125 h 134"/>
                <a:gd name="T50" fmla="*/ 42 w 80"/>
                <a:gd name="T51" fmla="*/ 121 h 134"/>
                <a:gd name="T52" fmla="*/ 53 w 80"/>
                <a:gd name="T53" fmla="*/ 118 h 134"/>
                <a:gd name="T54" fmla="*/ 61 w 80"/>
                <a:gd name="T55" fmla="*/ 110 h 134"/>
                <a:gd name="T56" fmla="*/ 63 w 80"/>
                <a:gd name="T57" fmla="*/ 107 h 134"/>
                <a:gd name="T58" fmla="*/ 69 w 80"/>
                <a:gd name="T59" fmla="*/ 104 h 134"/>
                <a:gd name="T60" fmla="*/ 71 w 80"/>
                <a:gd name="T61" fmla="*/ 104 h 134"/>
                <a:gd name="T62" fmla="*/ 70 w 80"/>
                <a:gd name="T63" fmla="*/ 104 h 134"/>
                <a:gd name="T64" fmla="*/ 71 w 80"/>
                <a:gd name="T65" fmla="*/ 100 h 134"/>
                <a:gd name="T66" fmla="*/ 67 w 80"/>
                <a:gd name="T67" fmla="*/ 95 h 134"/>
                <a:gd name="T68" fmla="*/ 66 w 80"/>
                <a:gd name="T69" fmla="*/ 90 h 134"/>
                <a:gd name="T70" fmla="*/ 65 w 80"/>
                <a:gd name="T71" fmla="*/ 85 h 134"/>
                <a:gd name="T72" fmla="*/ 65 w 80"/>
                <a:gd name="T73" fmla="*/ 79 h 134"/>
                <a:gd name="T74" fmla="*/ 69 w 80"/>
                <a:gd name="T75" fmla="*/ 73 h 134"/>
                <a:gd name="T76" fmla="*/ 72 w 80"/>
                <a:gd name="T77" fmla="*/ 68 h 134"/>
                <a:gd name="T78" fmla="*/ 79 w 80"/>
                <a:gd name="T79" fmla="*/ 64 h 134"/>
                <a:gd name="T80" fmla="*/ 80 w 80"/>
                <a:gd name="T81" fmla="*/ 55 h 134"/>
                <a:gd name="T82" fmla="*/ 80 w 80"/>
                <a:gd name="T83" fmla="*/ 3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0" h="134">
                  <a:moveTo>
                    <a:pt x="80" y="33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2" y="13"/>
                    <a:pt x="12" y="14"/>
                  </a:cubicBezTo>
                  <a:cubicBezTo>
                    <a:pt x="12" y="16"/>
                    <a:pt x="15" y="19"/>
                    <a:pt x="15" y="22"/>
                  </a:cubicBezTo>
                  <a:cubicBezTo>
                    <a:pt x="15" y="25"/>
                    <a:pt x="17" y="25"/>
                    <a:pt x="16" y="28"/>
                  </a:cubicBezTo>
                  <a:cubicBezTo>
                    <a:pt x="16" y="31"/>
                    <a:pt x="15" y="34"/>
                    <a:pt x="15" y="37"/>
                  </a:cubicBezTo>
                  <a:cubicBezTo>
                    <a:pt x="15" y="39"/>
                    <a:pt x="15" y="56"/>
                    <a:pt x="14" y="57"/>
                  </a:cubicBezTo>
                  <a:cubicBezTo>
                    <a:pt x="13" y="57"/>
                    <a:pt x="2" y="68"/>
                    <a:pt x="1" y="73"/>
                  </a:cubicBezTo>
                  <a:cubicBezTo>
                    <a:pt x="1" y="77"/>
                    <a:pt x="0" y="75"/>
                    <a:pt x="0" y="80"/>
                  </a:cubicBezTo>
                  <a:cubicBezTo>
                    <a:pt x="0" y="80"/>
                    <a:pt x="0" y="81"/>
                    <a:pt x="0" y="82"/>
                  </a:cubicBezTo>
                  <a:cubicBezTo>
                    <a:pt x="0" y="82"/>
                    <a:pt x="0" y="83"/>
                    <a:pt x="1" y="84"/>
                  </a:cubicBezTo>
                  <a:cubicBezTo>
                    <a:pt x="2" y="85"/>
                    <a:pt x="2" y="87"/>
                    <a:pt x="5" y="87"/>
                  </a:cubicBezTo>
                  <a:cubicBezTo>
                    <a:pt x="7" y="87"/>
                    <a:pt x="10" y="93"/>
                    <a:pt x="10" y="95"/>
                  </a:cubicBezTo>
                  <a:cubicBezTo>
                    <a:pt x="10" y="97"/>
                    <a:pt x="11" y="98"/>
                    <a:pt x="11" y="102"/>
                  </a:cubicBezTo>
                  <a:cubicBezTo>
                    <a:pt x="11" y="106"/>
                    <a:pt x="13" y="111"/>
                    <a:pt x="14" y="112"/>
                  </a:cubicBezTo>
                  <a:cubicBezTo>
                    <a:pt x="15" y="113"/>
                    <a:pt x="14" y="113"/>
                    <a:pt x="11" y="113"/>
                  </a:cubicBezTo>
                  <a:cubicBezTo>
                    <a:pt x="8" y="113"/>
                    <a:pt x="4" y="113"/>
                    <a:pt x="4" y="114"/>
                  </a:cubicBezTo>
                  <a:cubicBezTo>
                    <a:pt x="4" y="115"/>
                    <a:pt x="3" y="117"/>
                    <a:pt x="6" y="120"/>
                  </a:cubicBezTo>
                  <a:cubicBezTo>
                    <a:pt x="9" y="123"/>
                    <a:pt x="11" y="124"/>
                    <a:pt x="12" y="127"/>
                  </a:cubicBezTo>
                  <a:cubicBezTo>
                    <a:pt x="13" y="130"/>
                    <a:pt x="15" y="133"/>
                    <a:pt x="16" y="133"/>
                  </a:cubicBezTo>
                  <a:cubicBezTo>
                    <a:pt x="16" y="134"/>
                    <a:pt x="18" y="134"/>
                    <a:pt x="20" y="131"/>
                  </a:cubicBezTo>
                  <a:cubicBezTo>
                    <a:pt x="22" y="129"/>
                    <a:pt x="24" y="134"/>
                    <a:pt x="25" y="131"/>
                  </a:cubicBezTo>
                  <a:cubicBezTo>
                    <a:pt x="27" y="129"/>
                    <a:pt x="33" y="130"/>
                    <a:pt x="34" y="129"/>
                  </a:cubicBezTo>
                  <a:cubicBezTo>
                    <a:pt x="35" y="128"/>
                    <a:pt x="40" y="126"/>
                    <a:pt x="41" y="125"/>
                  </a:cubicBezTo>
                  <a:cubicBezTo>
                    <a:pt x="43" y="124"/>
                    <a:pt x="40" y="122"/>
                    <a:pt x="42" y="121"/>
                  </a:cubicBezTo>
                  <a:cubicBezTo>
                    <a:pt x="44" y="120"/>
                    <a:pt x="50" y="122"/>
                    <a:pt x="53" y="118"/>
                  </a:cubicBezTo>
                  <a:cubicBezTo>
                    <a:pt x="56" y="115"/>
                    <a:pt x="60" y="112"/>
                    <a:pt x="61" y="110"/>
                  </a:cubicBezTo>
                  <a:cubicBezTo>
                    <a:pt x="62" y="109"/>
                    <a:pt x="61" y="108"/>
                    <a:pt x="63" y="107"/>
                  </a:cubicBezTo>
                  <a:cubicBezTo>
                    <a:pt x="64" y="105"/>
                    <a:pt x="68" y="103"/>
                    <a:pt x="69" y="104"/>
                  </a:cubicBezTo>
                  <a:cubicBezTo>
                    <a:pt x="70" y="104"/>
                    <a:pt x="70" y="104"/>
                    <a:pt x="71" y="104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71" y="100"/>
                    <a:pt x="67" y="98"/>
                    <a:pt x="67" y="95"/>
                  </a:cubicBezTo>
                  <a:cubicBezTo>
                    <a:pt x="67" y="92"/>
                    <a:pt x="68" y="90"/>
                    <a:pt x="66" y="90"/>
                  </a:cubicBezTo>
                  <a:cubicBezTo>
                    <a:pt x="63" y="90"/>
                    <a:pt x="63" y="87"/>
                    <a:pt x="65" y="85"/>
                  </a:cubicBezTo>
                  <a:cubicBezTo>
                    <a:pt x="67" y="83"/>
                    <a:pt x="62" y="79"/>
                    <a:pt x="65" y="79"/>
                  </a:cubicBezTo>
                  <a:cubicBezTo>
                    <a:pt x="69" y="79"/>
                    <a:pt x="66" y="74"/>
                    <a:pt x="69" y="73"/>
                  </a:cubicBezTo>
                  <a:cubicBezTo>
                    <a:pt x="71" y="73"/>
                    <a:pt x="72" y="71"/>
                    <a:pt x="72" y="68"/>
                  </a:cubicBezTo>
                  <a:cubicBezTo>
                    <a:pt x="72" y="66"/>
                    <a:pt x="77" y="64"/>
                    <a:pt x="79" y="64"/>
                  </a:cubicBezTo>
                  <a:cubicBezTo>
                    <a:pt x="80" y="63"/>
                    <a:pt x="80" y="55"/>
                    <a:pt x="80" y="55"/>
                  </a:cubicBezTo>
                  <a:lnTo>
                    <a:pt x="80" y="33"/>
                  </a:ln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53" name="Freeform 38">
              <a:extLst>
                <a:ext uri="{FF2B5EF4-FFF2-40B4-BE49-F238E27FC236}">
                  <a16:creationId xmlns="" xmlns:a16="http://schemas.microsoft.com/office/drawing/2014/main" id="{1ED4EAEC-1C93-4060-BC03-6EEFA8C26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288" y="2420938"/>
              <a:ext cx="222250" cy="220663"/>
            </a:xfrm>
            <a:custGeom>
              <a:avLst/>
              <a:gdLst>
                <a:gd name="T0" fmla="*/ 82 w 88"/>
                <a:gd name="T1" fmla="*/ 19 h 88"/>
                <a:gd name="T2" fmla="*/ 76 w 88"/>
                <a:gd name="T3" fmla="*/ 5 h 88"/>
                <a:gd name="T4" fmla="*/ 75 w 88"/>
                <a:gd name="T5" fmla="*/ 6 h 88"/>
                <a:gd name="T6" fmla="*/ 67 w 88"/>
                <a:gd name="T7" fmla="*/ 6 h 88"/>
                <a:gd name="T8" fmla="*/ 57 w 88"/>
                <a:gd name="T9" fmla="*/ 4 h 88"/>
                <a:gd name="T10" fmla="*/ 40 w 88"/>
                <a:gd name="T11" fmla="*/ 7 h 88"/>
                <a:gd name="T12" fmla="*/ 31 w 88"/>
                <a:gd name="T13" fmla="*/ 7 h 88"/>
                <a:gd name="T14" fmla="*/ 16 w 88"/>
                <a:gd name="T15" fmla="*/ 3 h 88"/>
                <a:gd name="T16" fmla="*/ 4 w 88"/>
                <a:gd name="T17" fmla="*/ 0 h 88"/>
                <a:gd name="T18" fmla="*/ 3 w 88"/>
                <a:gd name="T19" fmla="*/ 2 h 88"/>
                <a:gd name="T20" fmla="*/ 2 w 88"/>
                <a:gd name="T21" fmla="*/ 12 h 88"/>
                <a:gd name="T22" fmla="*/ 2 w 88"/>
                <a:gd name="T23" fmla="*/ 24 h 88"/>
                <a:gd name="T24" fmla="*/ 2 w 88"/>
                <a:gd name="T25" fmla="*/ 86 h 88"/>
                <a:gd name="T26" fmla="*/ 51 w 88"/>
                <a:gd name="T27" fmla="*/ 86 h 88"/>
                <a:gd name="T28" fmla="*/ 54 w 88"/>
                <a:gd name="T29" fmla="*/ 84 h 88"/>
                <a:gd name="T30" fmla="*/ 58 w 88"/>
                <a:gd name="T31" fmla="*/ 86 h 88"/>
                <a:gd name="T32" fmla="*/ 68 w 88"/>
                <a:gd name="T33" fmla="*/ 86 h 88"/>
                <a:gd name="T34" fmla="*/ 73 w 88"/>
                <a:gd name="T35" fmla="*/ 88 h 88"/>
                <a:gd name="T36" fmla="*/ 77 w 88"/>
                <a:gd name="T37" fmla="*/ 84 h 88"/>
                <a:gd name="T38" fmla="*/ 83 w 88"/>
                <a:gd name="T39" fmla="*/ 78 h 88"/>
                <a:gd name="T40" fmla="*/ 87 w 88"/>
                <a:gd name="T41" fmla="*/ 76 h 88"/>
                <a:gd name="T42" fmla="*/ 87 w 88"/>
                <a:gd name="T43" fmla="*/ 75 h 88"/>
                <a:gd name="T44" fmla="*/ 87 w 88"/>
                <a:gd name="T45" fmla="*/ 72 h 88"/>
                <a:gd name="T46" fmla="*/ 84 w 88"/>
                <a:gd name="T47" fmla="*/ 63 h 88"/>
                <a:gd name="T48" fmla="*/ 75 w 88"/>
                <a:gd name="T49" fmla="*/ 47 h 88"/>
                <a:gd name="T50" fmla="*/ 71 w 88"/>
                <a:gd name="T51" fmla="*/ 39 h 88"/>
                <a:gd name="T52" fmla="*/ 66 w 88"/>
                <a:gd name="T53" fmla="*/ 30 h 88"/>
                <a:gd name="T54" fmla="*/ 62 w 88"/>
                <a:gd name="T55" fmla="*/ 15 h 88"/>
                <a:gd name="T56" fmla="*/ 67 w 88"/>
                <a:gd name="T57" fmla="*/ 25 h 88"/>
                <a:gd name="T58" fmla="*/ 75 w 88"/>
                <a:gd name="T59" fmla="*/ 36 h 88"/>
                <a:gd name="T60" fmla="*/ 80 w 88"/>
                <a:gd name="T61" fmla="*/ 24 h 88"/>
                <a:gd name="T62" fmla="*/ 81 w 88"/>
                <a:gd name="T63" fmla="*/ 25 h 88"/>
                <a:gd name="T64" fmla="*/ 81 w 88"/>
                <a:gd name="T65" fmla="*/ 23 h 88"/>
                <a:gd name="T66" fmla="*/ 82 w 88"/>
                <a:gd name="T67" fmla="*/ 1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8">
                  <a:moveTo>
                    <a:pt x="82" y="19"/>
                  </a:moveTo>
                  <a:cubicBezTo>
                    <a:pt x="76" y="5"/>
                    <a:pt x="76" y="5"/>
                    <a:pt x="76" y="5"/>
                  </a:cubicBezTo>
                  <a:cubicBezTo>
                    <a:pt x="76" y="6"/>
                    <a:pt x="76" y="6"/>
                    <a:pt x="75" y="6"/>
                  </a:cubicBezTo>
                  <a:cubicBezTo>
                    <a:pt x="74" y="7"/>
                    <a:pt x="70" y="5"/>
                    <a:pt x="67" y="6"/>
                  </a:cubicBezTo>
                  <a:cubicBezTo>
                    <a:pt x="63" y="7"/>
                    <a:pt x="60" y="6"/>
                    <a:pt x="57" y="4"/>
                  </a:cubicBezTo>
                  <a:cubicBezTo>
                    <a:pt x="53" y="2"/>
                    <a:pt x="41" y="4"/>
                    <a:pt x="40" y="7"/>
                  </a:cubicBezTo>
                  <a:cubicBezTo>
                    <a:pt x="38" y="9"/>
                    <a:pt x="34" y="9"/>
                    <a:pt x="31" y="7"/>
                  </a:cubicBezTo>
                  <a:cubicBezTo>
                    <a:pt x="27" y="6"/>
                    <a:pt x="23" y="4"/>
                    <a:pt x="16" y="3"/>
                  </a:cubicBezTo>
                  <a:cubicBezTo>
                    <a:pt x="10" y="3"/>
                    <a:pt x="5" y="2"/>
                    <a:pt x="4" y="0"/>
                  </a:cubicBezTo>
                  <a:cubicBezTo>
                    <a:pt x="4" y="1"/>
                    <a:pt x="3" y="2"/>
                    <a:pt x="3" y="2"/>
                  </a:cubicBezTo>
                  <a:cubicBezTo>
                    <a:pt x="1" y="8"/>
                    <a:pt x="5" y="9"/>
                    <a:pt x="2" y="12"/>
                  </a:cubicBezTo>
                  <a:cubicBezTo>
                    <a:pt x="0" y="15"/>
                    <a:pt x="2" y="19"/>
                    <a:pt x="2" y="24"/>
                  </a:cubicBezTo>
                  <a:cubicBezTo>
                    <a:pt x="2" y="28"/>
                    <a:pt x="2" y="64"/>
                    <a:pt x="2" y="86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1" y="86"/>
                    <a:pt x="53" y="85"/>
                    <a:pt x="54" y="84"/>
                  </a:cubicBezTo>
                  <a:cubicBezTo>
                    <a:pt x="56" y="83"/>
                    <a:pt x="58" y="86"/>
                    <a:pt x="58" y="86"/>
                  </a:cubicBezTo>
                  <a:cubicBezTo>
                    <a:pt x="68" y="86"/>
                    <a:pt x="68" y="86"/>
                    <a:pt x="68" y="86"/>
                  </a:cubicBezTo>
                  <a:cubicBezTo>
                    <a:pt x="68" y="86"/>
                    <a:pt x="70" y="88"/>
                    <a:pt x="73" y="88"/>
                  </a:cubicBezTo>
                  <a:cubicBezTo>
                    <a:pt x="75" y="88"/>
                    <a:pt x="74" y="84"/>
                    <a:pt x="77" y="84"/>
                  </a:cubicBezTo>
                  <a:cubicBezTo>
                    <a:pt x="81" y="84"/>
                    <a:pt x="80" y="78"/>
                    <a:pt x="83" y="78"/>
                  </a:cubicBezTo>
                  <a:cubicBezTo>
                    <a:pt x="85" y="78"/>
                    <a:pt x="85" y="79"/>
                    <a:pt x="87" y="76"/>
                  </a:cubicBezTo>
                  <a:cubicBezTo>
                    <a:pt x="87" y="76"/>
                    <a:pt x="87" y="75"/>
                    <a:pt x="87" y="75"/>
                  </a:cubicBezTo>
                  <a:cubicBezTo>
                    <a:pt x="87" y="74"/>
                    <a:pt x="87" y="73"/>
                    <a:pt x="87" y="72"/>
                  </a:cubicBezTo>
                  <a:cubicBezTo>
                    <a:pt x="88" y="68"/>
                    <a:pt x="85" y="69"/>
                    <a:pt x="84" y="63"/>
                  </a:cubicBezTo>
                  <a:cubicBezTo>
                    <a:pt x="82" y="58"/>
                    <a:pt x="75" y="50"/>
                    <a:pt x="75" y="47"/>
                  </a:cubicBezTo>
                  <a:cubicBezTo>
                    <a:pt x="75" y="44"/>
                    <a:pt x="71" y="42"/>
                    <a:pt x="71" y="39"/>
                  </a:cubicBezTo>
                  <a:cubicBezTo>
                    <a:pt x="71" y="35"/>
                    <a:pt x="69" y="35"/>
                    <a:pt x="66" y="30"/>
                  </a:cubicBezTo>
                  <a:cubicBezTo>
                    <a:pt x="62" y="24"/>
                    <a:pt x="61" y="15"/>
                    <a:pt x="62" y="15"/>
                  </a:cubicBezTo>
                  <a:cubicBezTo>
                    <a:pt x="63" y="15"/>
                    <a:pt x="66" y="23"/>
                    <a:pt x="67" y="25"/>
                  </a:cubicBezTo>
                  <a:cubicBezTo>
                    <a:pt x="69" y="28"/>
                    <a:pt x="73" y="36"/>
                    <a:pt x="75" y="36"/>
                  </a:cubicBezTo>
                  <a:cubicBezTo>
                    <a:pt x="78" y="36"/>
                    <a:pt x="79" y="24"/>
                    <a:pt x="80" y="24"/>
                  </a:cubicBezTo>
                  <a:cubicBezTo>
                    <a:pt x="80" y="24"/>
                    <a:pt x="80" y="25"/>
                    <a:pt x="81" y="25"/>
                  </a:cubicBezTo>
                  <a:cubicBezTo>
                    <a:pt x="81" y="23"/>
                    <a:pt x="81" y="23"/>
                    <a:pt x="81" y="23"/>
                  </a:cubicBezTo>
                  <a:lnTo>
                    <a:pt x="82" y="19"/>
                  </a:ln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54" name="Freeform 39">
              <a:extLst>
                <a:ext uri="{FF2B5EF4-FFF2-40B4-BE49-F238E27FC236}">
                  <a16:creationId xmlns="" xmlns:a16="http://schemas.microsoft.com/office/drawing/2014/main" id="{E146EC4B-423F-4A05-9EC4-ADF8043737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9138" y="3048000"/>
              <a:ext cx="115888" cy="127000"/>
            </a:xfrm>
            <a:custGeom>
              <a:avLst/>
              <a:gdLst>
                <a:gd name="T0" fmla="*/ 23 w 46"/>
                <a:gd name="T1" fmla="*/ 48 h 51"/>
                <a:gd name="T2" fmla="*/ 24 w 46"/>
                <a:gd name="T3" fmla="*/ 42 h 51"/>
                <a:gd name="T4" fmla="*/ 29 w 46"/>
                <a:gd name="T5" fmla="*/ 38 h 51"/>
                <a:gd name="T6" fmla="*/ 33 w 46"/>
                <a:gd name="T7" fmla="*/ 34 h 51"/>
                <a:gd name="T8" fmla="*/ 37 w 46"/>
                <a:gd name="T9" fmla="*/ 39 h 51"/>
                <a:gd name="T10" fmla="*/ 43 w 46"/>
                <a:gd name="T11" fmla="*/ 40 h 51"/>
                <a:gd name="T12" fmla="*/ 46 w 46"/>
                <a:gd name="T13" fmla="*/ 30 h 51"/>
                <a:gd name="T14" fmla="*/ 44 w 46"/>
                <a:gd name="T15" fmla="*/ 22 h 51"/>
                <a:gd name="T16" fmla="*/ 42 w 46"/>
                <a:gd name="T17" fmla="*/ 16 h 51"/>
                <a:gd name="T18" fmla="*/ 43 w 46"/>
                <a:gd name="T19" fmla="*/ 9 h 51"/>
                <a:gd name="T20" fmla="*/ 35 w 46"/>
                <a:gd name="T21" fmla="*/ 9 h 51"/>
                <a:gd name="T22" fmla="*/ 36 w 46"/>
                <a:gd name="T23" fmla="*/ 1 h 51"/>
                <a:gd name="T24" fmla="*/ 24 w 46"/>
                <a:gd name="T25" fmla="*/ 0 h 51"/>
                <a:gd name="T26" fmla="*/ 23 w 46"/>
                <a:gd name="T27" fmla="*/ 1 h 51"/>
                <a:gd name="T28" fmla="*/ 22 w 46"/>
                <a:gd name="T29" fmla="*/ 11 h 51"/>
                <a:gd name="T30" fmla="*/ 11 w 46"/>
                <a:gd name="T31" fmla="*/ 12 h 51"/>
                <a:gd name="T32" fmla="*/ 8 w 46"/>
                <a:gd name="T33" fmla="*/ 12 h 51"/>
                <a:gd name="T34" fmla="*/ 6 w 46"/>
                <a:gd name="T35" fmla="*/ 14 h 51"/>
                <a:gd name="T36" fmla="*/ 9 w 46"/>
                <a:gd name="T37" fmla="*/ 18 h 51"/>
                <a:gd name="T38" fmla="*/ 5 w 46"/>
                <a:gd name="T39" fmla="*/ 21 h 51"/>
                <a:gd name="T40" fmla="*/ 2 w 46"/>
                <a:gd name="T41" fmla="*/ 26 h 51"/>
                <a:gd name="T42" fmla="*/ 6 w 46"/>
                <a:gd name="T43" fmla="*/ 33 h 51"/>
                <a:gd name="T44" fmla="*/ 11 w 46"/>
                <a:gd name="T45" fmla="*/ 41 h 51"/>
                <a:gd name="T46" fmla="*/ 19 w 46"/>
                <a:gd name="T47" fmla="*/ 51 h 51"/>
                <a:gd name="T48" fmla="*/ 23 w 46"/>
                <a:gd name="T49" fmla="*/ 4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" h="51">
                  <a:moveTo>
                    <a:pt x="23" y="48"/>
                  </a:moveTo>
                  <a:cubicBezTo>
                    <a:pt x="27" y="48"/>
                    <a:pt x="26" y="46"/>
                    <a:pt x="24" y="42"/>
                  </a:cubicBezTo>
                  <a:cubicBezTo>
                    <a:pt x="23" y="38"/>
                    <a:pt x="27" y="38"/>
                    <a:pt x="29" y="38"/>
                  </a:cubicBezTo>
                  <a:cubicBezTo>
                    <a:pt x="32" y="38"/>
                    <a:pt x="31" y="34"/>
                    <a:pt x="33" y="34"/>
                  </a:cubicBezTo>
                  <a:cubicBezTo>
                    <a:pt x="35" y="34"/>
                    <a:pt x="35" y="39"/>
                    <a:pt x="37" y="39"/>
                  </a:cubicBezTo>
                  <a:cubicBezTo>
                    <a:pt x="39" y="38"/>
                    <a:pt x="41" y="40"/>
                    <a:pt x="43" y="40"/>
                  </a:cubicBezTo>
                  <a:cubicBezTo>
                    <a:pt x="46" y="39"/>
                    <a:pt x="46" y="34"/>
                    <a:pt x="46" y="30"/>
                  </a:cubicBezTo>
                  <a:cubicBezTo>
                    <a:pt x="46" y="27"/>
                    <a:pt x="46" y="24"/>
                    <a:pt x="44" y="22"/>
                  </a:cubicBezTo>
                  <a:cubicBezTo>
                    <a:pt x="41" y="21"/>
                    <a:pt x="39" y="17"/>
                    <a:pt x="42" y="16"/>
                  </a:cubicBezTo>
                  <a:cubicBezTo>
                    <a:pt x="45" y="14"/>
                    <a:pt x="46" y="11"/>
                    <a:pt x="43" y="9"/>
                  </a:cubicBezTo>
                  <a:cubicBezTo>
                    <a:pt x="41" y="7"/>
                    <a:pt x="35" y="11"/>
                    <a:pt x="35" y="9"/>
                  </a:cubicBezTo>
                  <a:cubicBezTo>
                    <a:pt x="35" y="8"/>
                    <a:pt x="36" y="4"/>
                    <a:pt x="36" y="1"/>
                  </a:cubicBezTo>
                  <a:cubicBezTo>
                    <a:pt x="30" y="1"/>
                    <a:pt x="24" y="0"/>
                    <a:pt x="24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7"/>
                    <a:pt x="22" y="11"/>
                    <a:pt x="22" y="11"/>
                  </a:cubicBezTo>
                  <a:cubicBezTo>
                    <a:pt x="22" y="11"/>
                    <a:pt x="13" y="12"/>
                    <a:pt x="11" y="12"/>
                  </a:cubicBezTo>
                  <a:cubicBezTo>
                    <a:pt x="11" y="12"/>
                    <a:pt x="10" y="12"/>
                    <a:pt x="8" y="12"/>
                  </a:cubicBezTo>
                  <a:cubicBezTo>
                    <a:pt x="7" y="13"/>
                    <a:pt x="7" y="13"/>
                    <a:pt x="6" y="14"/>
                  </a:cubicBezTo>
                  <a:cubicBezTo>
                    <a:pt x="5" y="15"/>
                    <a:pt x="9" y="16"/>
                    <a:pt x="9" y="18"/>
                  </a:cubicBezTo>
                  <a:cubicBezTo>
                    <a:pt x="10" y="19"/>
                    <a:pt x="5" y="19"/>
                    <a:pt x="5" y="21"/>
                  </a:cubicBezTo>
                  <a:cubicBezTo>
                    <a:pt x="5" y="23"/>
                    <a:pt x="3" y="25"/>
                    <a:pt x="2" y="26"/>
                  </a:cubicBezTo>
                  <a:cubicBezTo>
                    <a:pt x="0" y="27"/>
                    <a:pt x="6" y="32"/>
                    <a:pt x="6" y="33"/>
                  </a:cubicBezTo>
                  <a:cubicBezTo>
                    <a:pt x="6" y="35"/>
                    <a:pt x="7" y="36"/>
                    <a:pt x="11" y="41"/>
                  </a:cubicBezTo>
                  <a:cubicBezTo>
                    <a:pt x="16" y="45"/>
                    <a:pt x="14" y="46"/>
                    <a:pt x="19" y="51"/>
                  </a:cubicBezTo>
                  <a:cubicBezTo>
                    <a:pt x="20" y="50"/>
                    <a:pt x="21" y="48"/>
                    <a:pt x="23" y="48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55" name="Freeform 40">
              <a:extLst>
                <a:ext uri="{FF2B5EF4-FFF2-40B4-BE49-F238E27FC236}">
                  <a16:creationId xmlns="" xmlns:a16="http://schemas.microsoft.com/office/drawing/2014/main" id="{FC08B4EF-FE5B-47EA-9604-6CA9497A9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1838" y="3049588"/>
              <a:ext cx="46038" cy="28575"/>
            </a:xfrm>
            <a:custGeom>
              <a:avLst/>
              <a:gdLst>
                <a:gd name="T0" fmla="*/ 17 w 18"/>
                <a:gd name="T1" fmla="*/ 10 h 11"/>
                <a:gd name="T2" fmla="*/ 18 w 18"/>
                <a:gd name="T3" fmla="*/ 0 h 11"/>
                <a:gd name="T4" fmla="*/ 16 w 18"/>
                <a:gd name="T5" fmla="*/ 0 h 11"/>
                <a:gd name="T6" fmla="*/ 4 w 18"/>
                <a:gd name="T7" fmla="*/ 0 h 11"/>
                <a:gd name="T8" fmla="*/ 5 w 18"/>
                <a:gd name="T9" fmla="*/ 1 h 11"/>
                <a:gd name="T10" fmla="*/ 3 w 18"/>
                <a:gd name="T11" fmla="*/ 6 h 11"/>
                <a:gd name="T12" fmla="*/ 2 w 18"/>
                <a:gd name="T13" fmla="*/ 9 h 11"/>
                <a:gd name="T14" fmla="*/ 3 w 18"/>
                <a:gd name="T15" fmla="*/ 11 h 11"/>
                <a:gd name="T16" fmla="*/ 6 w 18"/>
                <a:gd name="T17" fmla="*/ 11 h 11"/>
                <a:gd name="T18" fmla="*/ 17 w 18"/>
                <a:gd name="T1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1">
                  <a:moveTo>
                    <a:pt x="17" y="10"/>
                  </a:moveTo>
                  <a:cubicBezTo>
                    <a:pt x="17" y="10"/>
                    <a:pt x="18" y="6"/>
                    <a:pt x="1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1"/>
                  </a:cubicBezTo>
                  <a:cubicBezTo>
                    <a:pt x="6" y="2"/>
                    <a:pt x="5" y="5"/>
                    <a:pt x="3" y="6"/>
                  </a:cubicBezTo>
                  <a:cubicBezTo>
                    <a:pt x="0" y="7"/>
                    <a:pt x="0" y="9"/>
                    <a:pt x="2" y="9"/>
                  </a:cubicBezTo>
                  <a:cubicBezTo>
                    <a:pt x="4" y="9"/>
                    <a:pt x="3" y="10"/>
                    <a:pt x="3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8" y="11"/>
                    <a:pt x="17" y="10"/>
                    <a:pt x="17" y="10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56" name="Freeform 41">
              <a:extLst>
                <a:ext uri="{FF2B5EF4-FFF2-40B4-BE49-F238E27FC236}">
                  <a16:creationId xmlns="" xmlns:a16="http://schemas.microsoft.com/office/drawing/2014/main" id="{C3C3E135-A9B4-48D1-898E-C31AFD3E6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6763" y="3019425"/>
              <a:ext cx="142875" cy="179388"/>
            </a:xfrm>
            <a:custGeom>
              <a:avLst/>
              <a:gdLst>
                <a:gd name="T0" fmla="*/ 16 w 57"/>
                <a:gd name="T1" fmla="*/ 67 h 71"/>
                <a:gd name="T2" fmla="*/ 21 w 57"/>
                <a:gd name="T3" fmla="*/ 67 h 71"/>
                <a:gd name="T4" fmla="*/ 28 w 57"/>
                <a:gd name="T5" fmla="*/ 68 h 71"/>
                <a:gd name="T6" fmla="*/ 31 w 57"/>
                <a:gd name="T7" fmla="*/ 67 h 71"/>
                <a:gd name="T8" fmla="*/ 36 w 57"/>
                <a:gd name="T9" fmla="*/ 63 h 71"/>
                <a:gd name="T10" fmla="*/ 39 w 57"/>
                <a:gd name="T11" fmla="*/ 57 h 71"/>
                <a:gd name="T12" fmla="*/ 40 w 57"/>
                <a:gd name="T13" fmla="*/ 43 h 71"/>
                <a:gd name="T14" fmla="*/ 47 w 57"/>
                <a:gd name="T15" fmla="*/ 35 h 71"/>
                <a:gd name="T16" fmla="*/ 52 w 57"/>
                <a:gd name="T17" fmla="*/ 18 h 71"/>
                <a:gd name="T18" fmla="*/ 55 w 57"/>
                <a:gd name="T19" fmla="*/ 9 h 71"/>
                <a:gd name="T20" fmla="*/ 57 w 57"/>
                <a:gd name="T21" fmla="*/ 1 h 71"/>
                <a:gd name="T22" fmla="*/ 57 w 57"/>
                <a:gd name="T23" fmla="*/ 1 h 71"/>
                <a:gd name="T24" fmla="*/ 50 w 57"/>
                <a:gd name="T25" fmla="*/ 0 h 71"/>
                <a:gd name="T26" fmla="*/ 46 w 57"/>
                <a:gd name="T27" fmla="*/ 1 h 71"/>
                <a:gd name="T28" fmla="*/ 42 w 57"/>
                <a:gd name="T29" fmla="*/ 2 h 71"/>
                <a:gd name="T30" fmla="*/ 40 w 57"/>
                <a:gd name="T31" fmla="*/ 8 h 71"/>
                <a:gd name="T32" fmla="*/ 38 w 57"/>
                <a:gd name="T33" fmla="*/ 16 h 71"/>
                <a:gd name="T34" fmla="*/ 26 w 57"/>
                <a:gd name="T35" fmla="*/ 12 h 71"/>
                <a:gd name="T36" fmla="*/ 17 w 57"/>
                <a:gd name="T37" fmla="*/ 12 h 71"/>
                <a:gd name="T38" fmla="*/ 16 w 57"/>
                <a:gd name="T39" fmla="*/ 20 h 71"/>
                <a:gd name="T40" fmla="*/ 24 w 57"/>
                <a:gd name="T41" fmla="*/ 20 h 71"/>
                <a:gd name="T42" fmla="*/ 23 w 57"/>
                <a:gd name="T43" fmla="*/ 27 h 71"/>
                <a:gd name="T44" fmla="*/ 25 w 57"/>
                <a:gd name="T45" fmla="*/ 33 h 71"/>
                <a:gd name="T46" fmla="*/ 27 w 57"/>
                <a:gd name="T47" fmla="*/ 41 h 71"/>
                <a:gd name="T48" fmla="*/ 24 w 57"/>
                <a:gd name="T49" fmla="*/ 51 h 71"/>
                <a:gd name="T50" fmla="*/ 18 w 57"/>
                <a:gd name="T51" fmla="*/ 50 h 71"/>
                <a:gd name="T52" fmla="*/ 14 w 57"/>
                <a:gd name="T53" fmla="*/ 45 h 71"/>
                <a:gd name="T54" fmla="*/ 10 w 57"/>
                <a:gd name="T55" fmla="*/ 49 h 71"/>
                <a:gd name="T56" fmla="*/ 5 w 57"/>
                <a:gd name="T57" fmla="*/ 53 h 71"/>
                <a:gd name="T58" fmla="*/ 4 w 57"/>
                <a:gd name="T59" fmla="*/ 59 h 71"/>
                <a:gd name="T60" fmla="*/ 0 w 57"/>
                <a:gd name="T61" fmla="*/ 62 h 71"/>
                <a:gd name="T62" fmla="*/ 1 w 57"/>
                <a:gd name="T63" fmla="*/ 62 h 71"/>
                <a:gd name="T64" fmla="*/ 8 w 57"/>
                <a:gd name="T65" fmla="*/ 71 h 71"/>
                <a:gd name="T66" fmla="*/ 16 w 57"/>
                <a:gd name="T67" fmla="*/ 6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" h="71">
                  <a:moveTo>
                    <a:pt x="16" y="67"/>
                  </a:moveTo>
                  <a:cubicBezTo>
                    <a:pt x="17" y="67"/>
                    <a:pt x="18" y="70"/>
                    <a:pt x="21" y="67"/>
                  </a:cubicBezTo>
                  <a:cubicBezTo>
                    <a:pt x="24" y="65"/>
                    <a:pt x="28" y="65"/>
                    <a:pt x="28" y="68"/>
                  </a:cubicBezTo>
                  <a:cubicBezTo>
                    <a:pt x="28" y="70"/>
                    <a:pt x="29" y="70"/>
                    <a:pt x="31" y="67"/>
                  </a:cubicBezTo>
                  <a:cubicBezTo>
                    <a:pt x="34" y="65"/>
                    <a:pt x="36" y="68"/>
                    <a:pt x="36" y="63"/>
                  </a:cubicBezTo>
                  <a:cubicBezTo>
                    <a:pt x="36" y="58"/>
                    <a:pt x="39" y="62"/>
                    <a:pt x="39" y="57"/>
                  </a:cubicBezTo>
                  <a:cubicBezTo>
                    <a:pt x="39" y="51"/>
                    <a:pt x="40" y="46"/>
                    <a:pt x="40" y="43"/>
                  </a:cubicBezTo>
                  <a:cubicBezTo>
                    <a:pt x="40" y="41"/>
                    <a:pt x="47" y="39"/>
                    <a:pt x="47" y="35"/>
                  </a:cubicBezTo>
                  <a:cubicBezTo>
                    <a:pt x="47" y="31"/>
                    <a:pt x="52" y="23"/>
                    <a:pt x="52" y="18"/>
                  </a:cubicBezTo>
                  <a:cubicBezTo>
                    <a:pt x="52" y="13"/>
                    <a:pt x="54" y="12"/>
                    <a:pt x="55" y="9"/>
                  </a:cubicBezTo>
                  <a:cubicBezTo>
                    <a:pt x="57" y="7"/>
                    <a:pt x="57" y="4"/>
                    <a:pt x="57" y="1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2" y="2"/>
                    <a:pt x="42" y="5"/>
                    <a:pt x="40" y="8"/>
                  </a:cubicBezTo>
                  <a:cubicBezTo>
                    <a:pt x="38" y="10"/>
                    <a:pt x="38" y="16"/>
                    <a:pt x="38" y="16"/>
                  </a:cubicBezTo>
                  <a:cubicBezTo>
                    <a:pt x="38" y="16"/>
                    <a:pt x="29" y="11"/>
                    <a:pt x="26" y="12"/>
                  </a:cubicBezTo>
                  <a:cubicBezTo>
                    <a:pt x="25" y="12"/>
                    <a:pt x="21" y="12"/>
                    <a:pt x="17" y="12"/>
                  </a:cubicBezTo>
                  <a:cubicBezTo>
                    <a:pt x="17" y="15"/>
                    <a:pt x="16" y="19"/>
                    <a:pt x="16" y="20"/>
                  </a:cubicBezTo>
                  <a:cubicBezTo>
                    <a:pt x="16" y="22"/>
                    <a:pt x="22" y="18"/>
                    <a:pt x="24" y="20"/>
                  </a:cubicBezTo>
                  <a:cubicBezTo>
                    <a:pt x="27" y="22"/>
                    <a:pt x="26" y="25"/>
                    <a:pt x="23" y="27"/>
                  </a:cubicBezTo>
                  <a:cubicBezTo>
                    <a:pt x="20" y="28"/>
                    <a:pt x="22" y="32"/>
                    <a:pt x="25" y="33"/>
                  </a:cubicBezTo>
                  <a:cubicBezTo>
                    <a:pt x="27" y="35"/>
                    <a:pt x="27" y="38"/>
                    <a:pt x="27" y="41"/>
                  </a:cubicBezTo>
                  <a:cubicBezTo>
                    <a:pt x="27" y="45"/>
                    <a:pt x="27" y="50"/>
                    <a:pt x="24" y="51"/>
                  </a:cubicBezTo>
                  <a:cubicBezTo>
                    <a:pt x="22" y="51"/>
                    <a:pt x="20" y="49"/>
                    <a:pt x="18" y="50"/>
                  </a:cubicBezTo>
                  <a:cubicBezTo>
                    <a:pt x="16" y="50"/>
                    <a:pt x="16" y="45"/>
                    <a:pt x="14" y="45"/>
                  </a:cubicBezTo>
                  <a:cubicBezTo>
                    <a:pt x="12" y="45"/>
                    <a:pt x="13" y="49"/>
                    <a:pt x="10" y="49"/>
                  </a:cubicBezTo>
                  <a:cubicBezTo>
                    <a:pt x="8" y="49"/>
                    <a:pt x="4" y="49"/>
                    <a:pt x="5" y="53"/>
                  </a:cubicBezTo>
                  <a:cubicBezTo>
                    <a:pt x="7" y="57"/>
                    <a:pt x="8" y="59"/>
                    <a:pt x="4" y="59"/>
                  </a:cubicBezTo>
                  <a:cubicBezTo>
                    <a:pt x="2" y="59"/>
                    <a:pt x="1" y="61"/>
                    <a:pt x="0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5" y="65"/>
                    <a:pt x="7" y="68"/>
                    <a:pt x="8" y="71"/>
                  </a:cubicBezTo>
                  <a:cubicBezTo>
                    <a:pt x="11" y="69"/>
                    <a:pt x="15" y="67"/>
                    <a:pt x="16" y="67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57" name="Freeform 42">
              <a:extLst>
                <a:ext uri="{FF2B5EF4-FFF2-40B4-BE49-F238E27FC236}">
                  <a16:creationId xmlns="" xmlns:a16="http://schemas.microsoft.com/office/drawing/2014/main" id="{7AE2DF7D-D1EB-4593-8716-C30E914CB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3138" y="2609850"/>
              <a:ext cx="334963" cy="414338"/>
            </a:xfrm>
            <a:custGeom>
              <a:avLst/>
              <a:gdLst>
                <a:gd name="T0" fmla="*/ 100 w 133"/>
                <a:gd name="T1" fmla="*/ 9 h 165"/>
                <a:gd name="T2" fmla="*/ 91 w 133"/>
                <a:gd name="T3" fmla="*/ 11 h 165"/>
                <a:gd name="T4" fmla="*/ 77 w 133"/>
                <a:gd name="T5" fmla="*/ 9 h 165"/>
                <a:gd name="T6" fmla="*/ 25 w 133"/>
                <a:gd name="T7" fmla="*/ 11 h 165"/>
                <a:gd name="T8" fmla="*/ 18 w 133"/>
                <a:gd name="T9" fmla="*/ 28 h 165"/>
                <a:gd name="T10" fmla="*/ 17 w 133"/>
                <a:gd name="T11" fmla="*/ 63 h 165"/>
                <a:gd name="T12" fmla="*/ 7 w 133"/>
                <a:gd name="T13" fmla="*/ 72 h 165"/>
                <a:gd name="T14" fmla="*/ 3 w 133"/>
                <a:gd name="T15" fmla="*/ 84 h 165"/>
                <a:gd name="T16" fmla="*/ 5 w 133"/>
                <a:gd name="T17" fmla="*/ 94 h 165"/>
                <a:gd name="T18" fmla="*/ 8 w 133"/>
                <a:gd name="T19" fmla="*/ 103 h 165"/>
                <a:gd name="T20" fmla="*/ 15 w 133"/>
                <a:gd name="T21" fmla="*/ 118 h 165"/>
                <a:gd name="T22" fmla="*/ 17 w 133"/>
                <a:gd name="T23" fmla="*/ 121 h 165"/>
                <a:gd name="T24" fmla="*/ 25 w 133"/>
                <a:gd name="T25" fmla="*/ 127 h 165"/>
                <a:gd name="T26" fmla="*/ 33 w 133"/>
                <a:gd name="T27" fmla="*/ 136 h 165"/>
                <a:gd name="T28" fmla="*/ 42 w 133"/>
                <a:gd name="T29" fmla="*/ 146 h 165"/>
                <a:gd name="T30" fmla="*/ 46 w 133"/>
                <a:gd name="T31" fmla="*/ 152 h 165"/>
                <a:gd name="T32" fmla="*/ 54 w 133"/>
                <a:gd name="T33" fmla="*/ 156 h 165"/>
                <a:gd name="T34" fmla="*/ 62 w 133"/>
                <a:gd name="T35" fmla="*/ 156 h 165"/>
                <a:gd name="T36" fmla="*/ 78 w 133"/>
                <a:gd name="T37" fmla="*/ 162 h 165"/>
                <a:gd name="T38" fmla="*/ 89 w 133"/>
                <a:gd name="T39" fmla="*/ 162 h 165"/>
                <a:gd name="T40" fmla="*/ 96 w 133"/>
                <a:gd name="T41" fmla="*/ 159 h 165"/>
                <a:gd name="T42" fmla="*/ 104 w 133"/>
                <a:gd name="T43" fmla="*/ 153 h 165"/>
                <a:gd name="T44" fmla="*/ 111 w 133"/>
                <a:gd name="T45" fmla="*/ 155 h 165"/>
                <a:gd name="T46" fmla="*/ 103 w 133"/>
                <a:gd name="T47" fmla="*/ 142 h 165"/>
                <a:gd name="T48" fmla="*/ 89 w 133"/>
                <a:gd name="T49" fmla="*/ 129 h 165"/>
                <a:gd name="T50" fmla="*/ 97 w 133"/>
                <a:gd name="T51" fmla="*/ 123 h 165"/>
                <a:gd name="T52" fmla="*/ 100 w 133"/>
                <a:gd name="T53" fmla="*/ 107 h 165"/>
                <a:gd name="T54" fmla="*/ 106 w 133"/>
                <a:gd name="T55" fmla="*/ 95 h 165"/>
                <a:gd name="T56" fmla="*/ 115 w 133"/>
                <a:gd name="T57" fmla="*/ 85 h 165"/>
                <a:gd name="T58" fmla="*/ 118 w 133"/>
                <a:gd name="T59" fmla="*/ 65 h 165"/>
                <a:gd name="T60" fmla="*/ 126 w 133"/>
                <a:gd name="T61" fmla="*/ 52 h 165"/>
                <a:gd name="T62" fmla="*/ 128 w 133"/>
                <a:gd name="T63" fmla="*/ 41 h 165"/>
                <a:gd name="T64" fmla="*/ 122 w 133"/>
                <a:gd name="T65" fmla="*/ 15 h 165"/>
                <a:gd name="T66" fmla="*/ 110 w 133"/>
                <a:gd name="T67" fmla="*/ 0 h 165"/>
                <a:gd name="T68" fmla="*/ 106 w 133"/>
                <a:gd name="T69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" h="165">
                  <a:moveTo>
                    <a:pt x="106" y="3"/>
                  </a:moveTo>
                  <a:cubicBezTo>
                    <a:pt x="103" y="3"/>
                    <a:pt x="104" y="9"/>
                    <a:pt x="100" y="9"/>
                  </a:cubicBezTo>
                  <a:cubicBezTo>
                    <a:pt x="97" y="9"/>
                    <a:pt x="98" y="13"/>
                    <a:pt x="96" y="13"/>
                  </a:cubicBezTo>
                  <a:cubicBezTo>
                    <a:pt x="93" y="13"/>
                    <a:pt x="91" y="11"/>
                    <a:pt x="91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1" y="11"/>
                    <a:pt x="79" y="8"/>
                    <a:pt x="77" y="9"/>
                  </a:cubicBezTo>
                  <a:cubicBezTo>
                    <a:pt x="76" y="10"/>
                    <a:pt x="74" y="11"/>
                    <a:pt x="74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21"/>
                    <a:pt x="25" y="28"/>
                    <a:pt x="25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62"/>
                    <a:pt x="17" y="63"/>
                  </a:cubicBezTo>
                  <a:cubicBezTo>
                    <a:pt x="15" y="63"/>
                    <a:pt x="10" y="65"/>
                    <a:pt x="10" y="67"/>
                  </a:cubicBezTo>
                  <a:cubicBezTo>
                    <a:pt x="10" y="70"/>
                    <a:pt x="9" y="72"/>
                    <a:pt x="7" y="72"/>
                  </a:cubicBezTo>
                  <a:cubicBezTo>
                    <a:pt x="4" y="73"/>
                    <a:pt x="7" y="78"/>
                    <a:pt x="3" y="78"/>
                  </a:cubicBezTo>
                  <a:cubicBezTo>
                    <a:pt x="0" y="78"/>
                    <a:pt x="5" y="82"/>
                    <a:pt x="3" y="84"/>
                  </a:cubicBezTo>
                  <a:cubicBezTo>
                    <a:pt x="1" y="86"/>
                    <a:pt x="1" y="89"/>
                    <a:pt x="4" y="89"/>
                  </a:cubicBezTo>
                  <a:cubicBezTo>
                    <a:pt x="6" y="89"/>
                    <a:pt x="5" y="91"/>
                    <a:pt x="5" y="94"/>
                  </a:cubicBezTo>
                  <a:cubicBezTo>
                    <a:pt x="5" y="97"/>
                    <a:pt x="9" y="99"/>
                    <a:pt x="9" y="99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8" y="103"/>
                    <a:pt x="14" y="109"/>
                    <a:pt x="14" y="111"/>
                  </a:cubicBezTo>
                  <a:cubicBezTo>
                    <a:pt x="15" y="112"/>
                    <a:pt x="18" y="116"/>
                    <a:pt x="15" y="118"/>
                  </a:cubicBezTo>
                  <a:cubicBezTo>
                    <a:pt x="12" y="119"/>
                    <a:pt x="14" y="121"/>
                    <a:pt x="14" y="121"/>
                  </a:cubicBezTo>
                  <a:cubicBezTo>
                    <a:pt x="17" y="121"/>
                    <a:pt x="17" y="121"/>
                    <a:pt x="17" y="121"/>
                  </a:cubicBezTo>
                  <a:cubicBezTo>
                    <a:pt x="18" y="124"/>
                    <a:pt x="18" y="124"/>
                    <a:pt x="18" y="124"/>
                  </a:cubicBezTo>
                  <a:cubicBezTo>
                    <a:pt x="18" y="124"/>
                    <a:pt x="22" y="124"/>
                    <a:pt x="25" y="127"/>
                  </a:cubicBezTo>
                  <a:cubicBezTo>
                    <a:pt x="27" y="130"/>
                    <a:pt x="28" y="130"/>
                    <a:pt x="28" y="132"/>
                  </a:cubicBezTo>
                  <a:cubicBezTo>
                    <a:pt x="28" y="133"/>
                    <a:pt x="30" y="134"/>
                    <a:pt x="33" y="136"/>
                  </a:cubicBezTo>
                  <a:cubicBezTo>
                    <a:pt x="36" y="139"/>
                    <a:pt x="36" y="140"/>
                    <a:pt x="36" y="142"/>
                  </a:cubicBezTo>
                  <a:cubicBezTo>
                    <a:pt x="36" y="143"/>
                    <a:pt x="42" y="146"/>
                    <a:pt x="42" y="146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4" y="151"/>
                    <a:pt x="45" y="151"/>
                    <a:pt x="46" y="152"/>
                  </a:cubicBezTo>
                  <a:cubicBezTo>
                    <a:pt x="47" y="155"/>
                    <a:pt x="49" y="156"/>
                    <a:pt x="49" y="156"/>
                  </a:cubicBezTo>
                  <a:cubicBezTo>
                    <a:pt x="49" y="156"/>
                    <a:pt x="52" y="158"/>
                    <a:pt x="54" y="156"/>
                  </a:cubicBezTo>
                  <a:cubicBezTo>
                    <a:pt x="56" y="154"/>
                    <a:pt x="58" y="157"/>
                    <a:pt x="58" y="157"/>
                  </a:cubicBezTo>
                  <a:cubicBezTo>
                    <a:pt x="58" y="157"/>
                    <a:pt x="61" y="155"/>
                    <a:pt x="62" y="156"/>
                  </a:cubicBezTo>
                  <a:cubicBezTo>
                    <a:pt x="63" y="156"/>
                    <a:pt x="68" y="160"/>
                    <a:pt x="72" y="164"/>
                  </a:cubicBezTo>
                  <a:cubicBezTo>
                    <a:pt x="72" y="163"/>
                    <a:pt x="76" y="162"/>
                    <a:pt x="78" y="162"/>
                  </a:cubicBezTo>
                  <a:cubicBezTo>
                    <a:pt x="79" y="162"/>
                    <a:pt x="82" y="165"/>
                    <a:pt x="83" y="164"/>
                  </a:cubicBezTo>
                  <a:cubicBezTo>
                    <a:pt x="83" y="163"/>
                    <a:pt x="87" y="161"/>
                    <a:pt x="89" y="162"/>
                  </a:cubicBezTo>
                  <a:cubicBezTo>
                    <a:pt x="90" y="162"/>
                    <a:pt x="93" y="163"/>
                    <a:pt x="94" y="161"/>
                  </a:cubicBezTo>
                  <a:cubicBezTo>
                    <a:pt x="94" y="160"/>
                    <a:pt x="95" y="160"/>
                    <a:pt x="96" y="159"/>
                  </a:cubicBezTo>
                  <a:cubicBezTo>
                    <a:pt x="97" y="158"/>
                    <a:pt x="97" y="158"/>
                    <a:pt x="97" y="157"/>
                  </a:cubicBezTo>
                  <a:cubicBezTo>
                    <a:pt x="98" y="156"/>
                    <a:pt x="102" y="153"/>
                    <a:pt x="104" y="153"/>
                  </a:cubicBezTo>
                  <a:cubicBezTo>
                    <a:pt x="106" y="153"/>
                    <a:pt x="108" y="153"/>
                    <a:pt x="109" y="154"/>
                  </a:cubicBezTo>
                  <a:cubicBezTo>
                    <a:pt x="109" y="154"/>
                    <a:pt x="110" y="155"/>
                    <a:pt x="111" y="155"/>
                  </a:cubicBezTo>
                  <a:cubicBezTo>
                    <a:pt x="111" y="150"/>
                    <a:pt x="112" y="148"/>
                    <a:pt x="111" y="148"/>
                  </a:cubicBezTo>
                  <a:cubicBezTo>
                    <a:pt x="109" y="148"/>
                    <a:pt x="105" y="146"/>
                    <a:pt x="103" y="142"/>
                  </a:cubicBezTo>
                  <a:cubicBezTo>
                    <a:pt x="102" y="138"/>
                    <a:pt x="97" y="135"/>
                    <a:pt x="96" y="133"/>
                  </a:cubicBezTo>
                  <a:cubicBezTo>
                    <a:pt x="95" y="130"/>
                    <a:pt x="90" y="131"/>
                    <a:pt x="89" y="129"/>
                  </a:cubicBezTo>
                  <a:cubicBezTo>
                    <a:pt x="88" y="127"/>
                    <a:pt x="90" y="127"/>
                    <a:pt x="90" y="124"/>
                  </a:cubicBezTo>
                  <a:cubicBezTo>
                    <a:pt x="90" y="122"/>
                    <a:pt x="96" y="123"/>
                    <a:pt x="97" y="123"/>
                  </a:cubicBezTo>
                  <a:cubicBezTo>
                    <a:pt x="97" y="122"/>
                    <a:pt x="98" y="117"/>
                    <a:pt x="98" y="114"/>
                  </a:cubicBezTo>
                  <a:cubicBezTo>
                    <a:pt x="98" y="111"/>
                    <a:pt x="102" y="108"/>
                    <a:pt x="100" y="107"/>
                  </a:cubicBezTo>
                  <a:cubicBezTo>
                    <a:pt x="99" y="105"/>
                    <a:pt x="102" y="105"/>
                    <a:pt x="104" y="103"/>
                  </a:cubicBezTo>
                  <a:cubicBezTo>
                    <a:pt x="106" y="102"/>
                    <a:pt x="104" y="97"/>
                    <a:pt x="106" y="95"/>
                  </a:cubicBezTo>
                  <a:cubicBezTo>
                    <a:pt x="108" y="93"/>
                    <a:pt x="110" y="89"/>
                    <a:pt x="111" y="89"/>
                  </a:cubicBezTo>
                  <a:cubicBezTo>
                    <a:pt x="113" y="89"/>
                    <a:pt x="115" y="87"/>
                    <a:pt x="115" y="85"/>
                  </a:cubicBezTo>
                  <a:cubicBezTo>
                    <a:pt x="115" y="83"/>
                    <a:pt x="118" y="79"/>
                    <a:pt x="118" y="76"/>
                  </a:cubicBezTo>
                  <a:cubicBezTo>
                    <a:pt x="117" y="72"/>
                    <a:pt x="116" y="68"/>
                    <a:pt x="118" y="65"/>
                  </a:cubicBezTo>
                  <a:cubicBezTo>
                    <a:pt x="121" y="62"/>
                    <a:pt x="122" y="59"/>
                    <a:pt x="121" y="57"/>
                  </a:cubicBezTo>
                  <a:cubicBezTo>
                    <a:pt x="121" y="54"/>
                    <a:pt x="124" y="54"/>
                    <a:pt x="126" y="52"/>
                  </a:cubicBezTo>
                  <a:cubicBezTo>
                    <a:pt x="127" y="51"/>
                    <a:pt x="130" y="50"/>
                    <a:pt x="133" y="45"/>
                  </a:cubicBezTo>
                  <a:cubicBezTo>
                    <a:pt x="131" y="43"/>
                    <a:pt x="130" y="41"/>
                    <a:pt x="128" y="41"/>
                  </a:cubicBezTo>
                  <a:cubicBezTo>
                    <a:pt x="125" y="39"/>
                    <a:pt x="124" y="34"/>
                    <a:pt x="124" y="28"/>
                  </a:cubicBezTo>
                  <a:cubicBezTo>
                    <a:pt x="124" y="22"/>
                    <a:pt x="122" y="17"/>
                    <a:pt x="122" y="15"/>
                  </a:cubicBezTo>
                  <a:cubicBezTo>
                    <a:pt x="122" y="13"/>
                    <a:pt x="118" y="8"/>
                    <a:pt x="115" y="6"/>
                  </a:cubicBezTo>
                  <a:cubicBezTo>
                    <a:pt x="112" y="5"/>
                    <a:pt x="111" y="3"/>
                    <a:pt x="110" y="0"/>
                  </a:cubicBezTo>
                  <a:cubicBezTo>
                    <a:pt x="110" y="0"/>
                    <a:pt x="110" y="1"/>
                    <a:pt x="110" y="1"/>
                  </a:cubicBezTo>
                  <a:cubicBezTo>
                    <a:pt x="108" y="4"/>
                    <a:pt x="108" y="3"/>
                    <a:pt x="106" y="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72" name="Freeform 43">
              <a:extLst>
                <a:ext uri="{FF2B5EF4-FFF2-40B4-BE49-F238E27FC236}">
                  <a16:creationId xmlns="" xmlns:a16="http://schemas.microsoft.com/office/drawing/2014/main" id="{FF7D43A2-0430-4B29-AB44-B727BFCD4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0013" y="2833688"/>
              <a:ext cx="41275" cy="39688"/>
            </a:xfrm>
            <a:custGeom>
              <a:avLst/>
              <a:gdLst>
                <a:gd name="T0" fmla="*/ 6 w 16"/>
                <a:gd name="T1" fmla="*/ 2 h 16"/>
                <a:gd name="T2" fmla="*/ 2 w 16"/>
                <a:gd name="T3" fmla="*/ 8 h 16"/>
                <a:gd name="T4" fmla="*/ 2 w 16"/>
                <a:gd name="T5" fmla="*/ 15 h 16"/>
                <a:gd name="T6" fmla="*/ 6 w 16"/>
                <a:gd name="T7" fmla="*/ 14 h 16"/>
                <a:gd name="T8" fmla="*/ 10 w 16"/>
                <a:gd name="T9" fmla="*/ 16 h 16"/>
                <a:gd name="T10" fmla="*/ 14 w 16"/>
                <a:gd name="T11" fmla="*/ 12 h 16"/>
                <a:gd name="T12" fmla="*/ 9 w 16"/>
                <a:gd name="T13" fmla="*/ 10 h 16"/>
                <a:gd name="T14" fmla="*/ 14 w 16"/>
                <a:gd name="T15" fmla="*/ 6 h 16"/>
                <a:gd name="T16" fmla="*/ 13 w 16"/>
                <a:gd name="T17" fmla="*/ 1 h 16"/>
                <a:gd name="T18" fmla="*/ 12 w 16"/>
                <a:gd name="T19" fmla="*/ 0 h 16"/>
                <a:gd name="T20" fmla="*/ 10 w 16"/>
                <a:gd name="T21" fmla="*/ 2 h 16"/>
                <a:gd name="T22" fmla="*/ 6 w 16"/>
                <a:gd name="T2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6">
                  <a:moveTo>
                    <a:pt x="6" y="2"/>
                  </a:moveTo>
                  <a:cubicBezTo>
                    <a:pt x="6" y="3"/>
                    <a:pt x="4" y="6"/>
                    <a:pt x="2" y="8"/>
                  </a:cubicBezTo>
                  <a:cubicBezTo>
                    <a:pt x="0" y="10"/>
                    <a:pt x="1" y="14"/>
                    <a:pt x="2" y="15"/>
                  </a:cubicBezTo>
                  <a:cubicBezTo>
                    <a:pt x="2" y="16"/>
                    <a:pt x="5" y="15"/>
                    <a:pt x="6" y="14"/>
                  </a:cubicBezTo>
                  <a:cubicBezTo>
                    <a:pt x="8" y="14"/>
                    <a:pt x="9" y="14"/>
                    <a:pt x="10" y="16"/>
                  </a:cubicBezTo>
                  <a:cubicBezTo>
                    <a:pt x="11" y="14"/>
                    <a:pt x="12" y="13"/>
                    <a:pt x="14" y="12"/>
                  </a:cubicBezTo>
                  <a:cubicBezTo>
                    <a:pt x="12" y="11"/>
                    <a:pt x="10" y="10"/>
                    <a:pt x="9" y="10"/>
                  </a:cubicBezTo>
                  <a:cubicBezTo>
                    <a:pt x="8" y="9"/>
                    <a:pt x="12" y="7"/>
                    <a:pt x="14" y="6"/>
                  </a:cubicBezTo>
                  <a:cubicBezTo>
                    <a:pt x="16" y="6"/>
                    <a:pt x="15" y="3"/>
                    <a:pt x="13" y="1"/>
                  </a:cubicBezTo>
                  <a:cubicBezTo>
                    <a:pt x="13" y="1"/>
                    <a:pt x="13" y="1"/>
                    <a:pt x="12" y="0"/>
                  </a:cubicBezTo>
                  <a:cubicBezTo>
                    <a:pt x="11" y="1"/>
                    <a:pt x="10" y="2"/>
                    <a:pt x="10" y="2"/>
                  </a:cubicBezTo>
                  <a:cubicBezTo>
                    <a:pt x="9" y="3"/>
                    <a:pt x="8" y="2"/>
                    <a:pt x="6" y="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73" name="Freeform 44">
              <a:extLst>
                <a:ext uri="{FF2B5EF4-FFF2-40B4-BE49-F238E27FC236}">
                  <a16:creationId xmlns="" xmlns:a16="http://schemas.microsoft.com/office/drawing/2014/main" id="{C2770644-147E-4F75-92E3-5FFC27CDA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5238" y="2722563"/>
              <a:ext cx="134938" cy="119063"/>
            </a:xfrm>
            <a:custGeom>
              <a:avLst/>
              <a:gdLst>
                <a:gd name="T0" fmla="*/ 10 w 54"/>
                <a:gd name="T1" fmla="*/ 7 h 47"/>
                <a:gd name="T2" fmla="*/ 5 w 54"/>
                <a:gd name="T3" fmla="*/ 12 h 47"/>
                <a:gd name="T4" fmla="*/ 2 w 54"/>
                <a:gd name="T5" fmla="*/ 20 h 47"/>
                <a:gd name="T6" fmla="*/ 2 w 54"/>
                <a:gd name="T7" fmla="*/ 31 h 47"/>
                <a:gd name="T8" fmla="*/ 8 w 54"/>
                <a:gd name="T9" fmla="*/ 31 h 47"/>
                <a:gd name="T10" fmla="*/ 11 w 54"/>
                <a:gd name="T11" fmla="*/ 29 h 47"/>
                <a:gd name="T12" fmla="*/ 15 w 54"/>
                <a:gd name="T13" fmla="*/ 28 h 47"/>
                <a:gd name="T14" fmla="*/ 20 w 54"/>
                <a:gd name="T15" fmla="*/ 30 h 47"/>
                <a:gd name="T16" fmla="*/ 23 w 54"/>
                <a:gd name="T17" fmla="*/ 30 h 47"/>
                <a:gd name="T18" fmla="*/ 31 w 54"/>
                <a:gd name="T19" fmla="*/ 30 h 47"/>
                <a:gd name="T20" fmla="*/ 48 w 54"/>
                <a:gd name="T21" fmla="*/ 46 h 47"/>
                <a:gd name="T22" fmla="*/ 48 w 54"/>
                <a:gd name="T23" fmla="*/ 46 h 47"/>
                <a:gd name="T24" fmla="*/ 52 w 54"/>
                <a:gd name="T25" fmla="*/ 46 h 47"/>
                <a:gd name="T26" fmla="*/ 54 w 54"/>
                <a:gd name="T27" fmla="*/ 44 h 47"/>
                <a:gd name="T28" fmla="*/ 46 w 54"/>
                <a:gd name="T29" fmla="*/ 35 h 47"/>
                <a:gd name="T30" fmla="*/ 33 w 54"/>
                <a:gd name="T31" fmla="*/ 26 h 47"/>
                <a:gd name="T32" fmla="*/ 28 w 54"/>
                <a:gd name="T33" fmla="*/ 21 h 47"/>
                <a:gd name="T34" fmla="*/ 22 w 54"/>
                <a:gd name="T35" fmla="*/ 9 h 47"/>
                <a:gd name="T36" fmla="*/ 17 w 54"/>
                <a:gd name="T37" fmla="*/ 0 h 47"/>
                <a:gd name="T38" fmla="*/ 10 w 54"/>
                <a:gd name="T39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4" h="47">
                  <a:moveTo>
                    <a:pt x="10" y="7"/>
                  </a:moveTo>
                  <a:cubicBezTo>
                    <a:pt x="8" y="9"/>
                    <a:pt x="5" y="9"/>
                    <a:pt x="5" y="12"/>
                  </a:cubicBezTo>
                  <a:cubicBezTo>
                    <a:pt x="6" y="14"/>
                    <a:pt x="5" y="17"/>
                    <a:pt x="2" y="20"/>
                  </a:cubicBezTo>
                  <a:cubicBezTo>
                    <a:pt x="0" y="23"/>
                    <a:pt x="1" y="27"/>
                    <a:pt x="2" y="31"/>
                  </a:cubicBezTo>
                  <a:cubicBezTo>
                    <a:pt x="5" y="30"/>
                    <a:pt x="8" y="30"/>
                    <a:pt x="8" y="31"/>
                  </a:cubicBezTo>
                  <a:cubicBezTo>
                    <a:pt x="10" y="32"/>
                    <a:pt x="10" y="31"/>
                    <a:pt x="11" y="29"/>
                  </a:cubicBezTo>
                  <a:cubicBezTo>
                    <a:pt x="12" y="26"/>
                    <a:pt x="13" y="26"/>
                    <a:pt x="15" y="28"/>
                  </a:cubicBezTo>
                  <a:cubicBezTo>
                    <a:pt x="16" y="29"/>
                    <a:pt x="17" y="31"/>
                    <a:pt x="20" y="30"/>
                  </a:cubicBezTo>
                  <a:cubicBezTo>
                    <a:pt x="22" y="28"/>
                    <a:pt x="22" y="29"/>
                    <a:pt x="23" y="30"/>
                  </a:cubicBezTo>
                  <a:cubicBezTo>
                    <a:pt x="24" y="30"/>
                    <a:pt x="29" y="29"/>
                    <a:pt x="31" y="30"/>
                  </a:cubicBezTo>
                  <a:cubicBezTo>
                    <a:pt x="33" y="30"/>
                    <a:pt x="48" y="46"/>
                    <a:pt x="48" y="46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50" y="46"/>
                    <a:pt x="51" y="47"/>
                    <a:pt x="52" y="46"/>
                  </a:cubicBezTo>
                  <a:cubicBezTo>
                    <a:pt x="52" y="46"/>
                    <a:pt x="53" y="45"/>
                    <a:pt x="54" y="44"/>
                  </a:cubicBezTo>
                  <a:cubicBezTo>
                    <a:pt x="52" y="43"/>
                    <a:pt x="49" y="40"/>
                    <a:pt x="46" y="35"/>
                  </a:cubicBezTo>
                  <a:cubicBezTo>
                    <a:pt x="41" y="29"/>
                    <a:pt x="36" y="26"/>
                    <a:pt x="33" y="26"/>
                  </a:cubicBezTo>
                  <a:cubicBezTo>
                    <a:pt x="30" y="26"/>
                    <a:pt x="30" y="21"/>
                    <a:pt x="28" y="21"/>
                  </a:cubicBezTo>
                  <a:cubicBezTo>
                    <a:pt x="26" y="21"/>
                    <a:pt x="22" y="14"/>
                    <a:pt x="22" y="9"/>
                  </a:cubicBezTo>
                  <a:cubicBezTo>
                    <a:pt x="22" y="7"/>
                    <a:pt x="20" y="3"/>
                    <a:pt x="17" y="0"/>
                  </a:cubicBezTo>
                  <a:cubicBezTo>
                    <a:pt x="14" y="5"/>
                    <a:pt x="11" y="6"/>
                    <a:pt x="10" y="7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74" name="Freeform 45">
              <a:extLst>
                <a:ext uri="{FF2B5EF4-FFF2-40B4-BE49-F238E27FC236}">
                  <a16:creationId xmlns="" xmlns:a16="http://schemas.microsoft.com/office/drawing/2014/main" id="{78DA8B68-6BC6-4811-8ECE-F070330E50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3801" y="2787650"/>
              <a:ext cx="304800" cy="236538"/>
            </a:xfrm>
            <a:custGeom>
              <a:avLst/>
              <a:gdLst>
                <a:gd name="T0" fmla="*/ 8 w 121"/>
                <a:gd name="T1" fmla="*/ 62 h 94"/>
                <a:gd name="T2" fmla="*/ 15 w 121"/>
                <a:gd name="T3" fmla="*/ 71 h 94"/>
                <a:gd name="T4" fmla="*/ 23 w 121"/>
                <a:gd name="T5" fmla="*/ 77 h 94"/>
                <a:gd name="T6" fmla="*/ 23 w 121"/>
                <a:gd name="T7" fmla="*/ 84 h 94"/>
                <a:gd name="T8" fmla="*/ 25 w 121"/>
                <a:gd name="T9" fmla="*/ 85 h 94"/>
                <a:gd name="T10" fmla="*/ 33 w 121"/>
                <a:gd name="T11" fmla="*/ 87 h 94"/>
                <a:gd name="T12" fmla="*/ 43 w 121"/>
                <a:gd name="T13" fmla="*/ 92 h 94"/>
                <a:gd name="T14" fmla="*/ 52 w 121"/>
                <a:gd name="T15" fmla="*/ 94 h 94"/>
                <a:gd name="T16" fmla="*/ 57 w 121"/>
                <a:gd name="T17" fmla="*/ 89 h 94"/>
                <a:gd name="T18" fmla="*/ 64 w 121"/>
                <a:gd name="T19" fmla="*/ 88 h 94"/>
                <a:gd name="T20" fmla="*/ 68 w 121"/>
                <a:gd name="T21" fmla="*/ 89 h 94"/>
                <a:gd name="T22" fmla="*/ 72 w 121"/>
                <a:gd name="T23" fmla="*/ 88 h 94"/>
                <a:gd name="T24" fmla="*/ 79 w 121"/>
                <a:gd name="T25" fmla="*/ 87 h 94"/>
                <a:gd name="T26" fmla="*/ 89 w 121"/>
                <a:gd name="T27" fmla="*/ 82 h 94"/>
                <a:gd name="T28" fmla="*/ 98 w 121"/>
                <a:gd name="T29" fmla="*/ 80 h 94"/>
                <a:gd name="T30" fmla="*/ 120 w 121"/>
                <a:gd name="T31" fmla="*/ 59 h 94"/>
                <a:gd name="T32" fmla="*/ 117 w 121"/>
                <a:gd name="T33" fmla="*/ 57 h 94"/>
                <a:gd name="T34" fmla="*/ 106 w 121"/>
                <a:gd name="T35" fmla="*/ 54 h 94"/>
                <a:gd name="T36" fmla="*/ 89 w 121"/>
                <a:gd name="T37" fmla="*/ 49 h 94"/>
                <a:gd name="T38" fmla="*/ 84 w 121"/>
                <a:gd name="T39" fmla="*/ 44 h 94"/>
                <a:gd name="T40" fmla="*/ 79 w 121"/>
                <a:gd name="T41" fmla="*/ 37 h 94"/>
                <a:gd name="T42" fmla="*/ 80 w 121"/>
                <a:gd name="T43" fmla="*/ 34 h 94"/>
                <a:gd name="T44" fmla="*/ 76 w 121"/>
                <a:gd name="T45" fmla="*/ 32 h 94"/>
                <a:gd name="T46" fmla="*/ 72 w 121"/>
                <a:gd name="T47" fmla="*/ 33 h 94"/>
                <a:gd name="T48" fmla="*/ 72 w 121"/>
                <a:gd name="T49" fmla="*/ 26 h 94"/>
                <a:gd name="T50" fmla="*/ 76 w 121"/>
                <a:gd name="T51" fmla="*/ 20 h 94"/>
                <a:gd name="T52" fmla="*/ 59 w 121"/>
                <a:gd name="T53" fmla="*/ 4 h 94"/>
                <a:gd name="T54" fmla="*/ 51 w 121"/>
                <a:gd name="T55" fmla="*/ 4 h 94"/>
                <a:gd name="T56" fmla="*/ 48 w 121"/>
                <a:gd name="T57" fmla="*/ 4 h 94"/>
                <a:gd name="T58" fmla="*/ 43 w 121"/>
                <a:gd name="T59" fmla="*/ 2 h 94"/>
                <a:gd name="T60" fmla="*/ 39 w 121"/>
                <a:gd name="T61" fmla="*/ 3 h 94"/>
                <a:gd name="T62" fmla="*/ 36 w 121"/>
                <a:gd name="T63" fmla="*/ 5 h 94"/>
                <a:gd name="T64" fmla="*/ 30 w 121"/>
                <a:gd name="T65" fmla="*/ 5 h 94"/>
                <a:gd name="T66" fmla="*/ 30 w 121"/>
                <a:gd name="T67" fmla="*/ 5 h 94"/>
                <a:gd name="T68" fmla="*/ 27 w 121"/>
                <a:gd name="T69" fmla="*/ 14 h 94"/>
                <a:gd name="T70" fmla="*/ 23 w 121"/>
                <a:gd name="T71" fmla="*/ 18 h 94"/>
                <a:gd name="T72" fmla="*/ 18 w 121"/>
                <a:gd name="T73" fmla="*/ 24 h 94"/>
                <a:gd name="T74" fmla="*/ 16 w 121"/>
                <a:gd name="T75" fmla="*/ 32 h 94"/>
                <a:gd name="T76" fmla="*/ 12 w 121"/>
                <a:gd name="T77" fmla="*/ 36 h 94"/>
                <a:gd name="T78" fmla="*/ 10 w 121"/>
                <a:gd name="T79" fmla="*/ 43 h 94"/>
                <a:gd name="T80" fmla="*/ 9 w 121"/>
                <a:gd name="T81" fmla="*/ 52 h 94"/>
                <a:gd name="T82" fmla="*/ 2 w 121"/>
                <a:gd name="T83" fmla="*/ 53 h 94"/>
                <a:gd name="T84" fmla="*/ 1 w 121"/>
                <a:gd name="T85" fmla="*/ 58 h 94"/>
                <a:gd name="T86" fmla="*/ 8 w 121"/>
                <a:gd name="T87" fmla="*/ 6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1" h="94">
                  <a:moveTo>
                    <a:pt x="8" y="62"/>
                  </a:moveTo>
                  <a:cubicBezTo>
                    <a:pt x="9" y="64"/>
                    <a:pt x="14" y="67"/>
                    <a:pt x="15" y="71"/>
                  </a:cubicBezTo>
                  <a:cubicBezTo>
                    <a:pt x="17" y="75"/>
                    <a:pt x="21" y="77"/>
                    <a:pt x="23" y="77"/>
                  </a:cubicBezTo>
                  <a:cubicBezTo>
                    <a:pt x="24" y="77"/>
                    <a:pt x="23" y="79"/>
                    <a:pt x="23" y="84"/>
                  </a:cubicBezTo>
                  <a:cubicBezTo>
                    <a:pt x="24" y="84"/>
                    <a:pt x="25" y="85"/>
                    <a:pt x="25" y="85"/>
                  </a:cubicBezTo>
                  <a:cubicBezTo>
                    <a:pt x="26" y="86"/>
                    <a:pt x="32" y="85"/>
                    <a:pt x="33" y="87"/>
                  </a:cubicBezTo>
                  <a:cubicBezTo>
                    <a:pt x="35" y="88"/>
                    <a:pt x="41" y="92"/>
                    <a:pt x="43" y="92"/>
                  </a:cubicBezTo>
                  <a:cubicBezTo>
                    <a:pt x="44" y="92"/>
                    <a:pt x="51" y="93"/>
                    <a:pt x="52" y="94"/>
                  </a:cubicBezTo>
                  <a:cubicBezTo>
                    <a:pt x="53" y="94"/>
                    <a:pt x="54" y="91"/>
                    <a:pt x="57" y="89"/>
                  </a:cubicBezTo>
                  <a:cubicBezTo>
                    <a:pt x="60" y="88"/>
                    <a:pt x="64" y="87"/>
                    <a:pt x="64" y="88"/>
                  </a:cubicBezTo>
                  <a:cubicBezTo>
                    <a:pt x="65" y="89"/>
                    <a:pt x="67" y="90"/>
                    <a:pt x="68" y="89"/>
                  </a:cubicBezTo>
                  <a:cubicBezTo>
                    <a:pt x="69" y="89"/>
                    <a:pt x="70" y="89"/>
                    <a:pt x="72" y="88"/>
                  </a:cubicBezTo>
                  <a:cubicBezTo>
                    <a:pt x="75" y="88"/>
                    <a:pt x="78" y="87"/>
                    <a:pt x="79" y="87"/>
                  </a:cubicBezTo>
                  <a:cubicBezTo>
                    <a:pt x="80" y="87"/>
                    <a:pt x="84" y="82"/>
                    <a:pt x="89" y="82"/>
                  </a:cubicBezTo>
                  <a:cubicBezTo>
                    <a:pt x="94" y="82"/>
                    <a:pt x="96" y="83"/>
                    <a:pt x="98" y="80"/>
                  </a:cubicBezTo>
                  <a:cubicBezTo>
                    <a:pt x="100" y="78"/>
                    <a:pt x="118" y="60"/>
                    <a:pt x="120" y="59"/>
                  </a:cubicBezTo>
                  <a:cubicBezTo>
                    <a:pt x="121" y="58"/>
                    <a:pt x="118" y="57"/>
                    <a:pt x="117" y="57"/>
                  </a:cubicBezTo>
                  <a:cubicBezTo>
                    <a:pt x="115" y="57"/>
                    <a:pt x="111" y="57"/>
                    <a:pt x="106" y="54"/>
                  </a:cubicBezTo>
                  <a:cubicBezTo>
                    <a:pt x="100" y="52"/>
                    <a:pt x="91" y="49"/>
                    <a:pt x="89" y="49"/>
                  </a:cubicBezTo>
                  <a:cubicBezTo>
                    <a:pt x="88" y="48"/>
                    <a:pt x="85" y="45"/>
                    <a:pt x="84" y="44"/>
                  </a:cubicBezTo>
                  <a:cubicBezTo>
                    <a:pt x="83" y="43"/>
                    <a:pt x="80" y="38"/>
                    <a:pt x="79" y="37"/>
                  </a:cubicBezTo>
                  <a:cubicBezTo>
                    <a:pt x="79" y="36"/>
                    <a:pt x="79" y="35"/>
                    <a:pt x="80" y="34"/>
                  </a:cubicBezTo>
                  <a:cubicBezTo>
                    <a:pt x="79" y="32"/>
                    <a:pt x="78" y="32"/>
                    <a:pt x="76" y="32"/>
                  </a:cubicBezTo>
                  <a:cubicBezTo>
                    <a:pt x="75" y="33"/>
                    <a:pt x="72" y="34"/>
                    <a:pt x="72" y="33"/>
                  </a:cubicBezTo>
                  <a:cubicBezTo>
                    <a:pt x="71" y="32"/>
                    <a:pt x="70" y="28"/>
                    <a:pt x="72" y="26"/>
                  </a:cubicBezTo>
                  <a:cubicBezTo>
                    <a:pt x="74" y="24"/>
                    <a:pt x="76" y="20"/>
                    <a:pt x="76" y="20"/>
                  </a:cubicBezTo>
                  <a:cubicBezTo>
                    <a:pt x="76" y="20"/>
                    <a:pt x="61" y="4"/>
                    <a:pt x="59" y="4"/>
                  </a:cubicBezTo>
                  <a:cubicBezTo>
                    <a:pt x="57" y="3"/>
                    <a:pt x="52" y="4"/>
                    <a:pt x="51" y="4"/>
                  </a:cubicBezTo>
                  <a:cubicBezTo>
                    <a:pt x="50" y="3"/>
                    <a:pt x="50" y="2"/>
                    <a:pt x="48" y="4"/>
                  </a:cubicBezTo>
                  <a:cubicBezTo>
                    <a:pt x="45" y="5"/>
                    <a:pt x="44" y="3"/>
                    <a:pt x="43" y="2"/>
                  </a:cubicBezTo>
                  <a:cubicBezTo>
                    <a:pt x="41" y="0"/>
                    <a:pt x="40" y="0"/>
                    <a:pt x="39" y="3"/>
                  </a:cubicBezTo>
                  <a:cubicBezTo>
                    <a:pt x="38" y="5"/>
                    <a:pt x="38" y="6"/>
                    <a:pt x="36" y="5"/>
                  </a:cubicBezTo>
                  <a:cubicBezTo>
                    <a:pt x="36" y="4"/>
                    <a:pt x="33" y="4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8"/>
                    <a:pt x="27" y="12"/>
                    <a:pt x="27" y="14"/>
                  </a:cubicBezTo>
                  <a:cubicBezTo>
                    <a:pt x="27" y="16"/>
                    <a:pt x="25" y="18"/>
                    <a:pt x="23" y="18"/>
                  </a:cubicBezTo>
                  <a:cubicBezTo>
                    <a:pt x="22" y="18"/>
                    <a:pt x="20" y="22"/>
                    <a:pt x="18" y="24"/>
                  </a:cubicBezTo>
                  <a:cubicBezTo>
                    <a:pt x="16" y="26"/>
                    <a:pt x="18" y="31"/>
                    <a:pt x="16" y="32"/>
                  </a:cubicBezTo>
                  <a:cubicBezTo>
                    <a:pt x="14" y="34"/>
                    <a:pt x="11" y="34"/>
                    <a:pt x="12" y="36"/>
                  </a:cubicBezTo>
                  <a:cubicBezTo>
                    <a:pt x="14" y="37"/>
                    <a:pt x="10" y="40"/>
                    <a:pt x="10" y="43"/>
                  </a:cubicBezTo>
                  <a:cubicBezTo>
                    <a:pt x="10" y="46"/>
                    <a:pt x="9" y="51"/>
                    <a:pt x="9" y="52"/>
                  </a:cubicBezTo>
                  <a:cubicBezTo>
                    <a:pt x="8" y="52"/>
                    <a:pt x="2" y="51"/>
                    <a:pt x="2" y="53"/>
                  </a:cubicBezTo>
                  <a:cubicBezTo>
                    <a:pt x="2" y="56"/>
                    <a:pt x="0" y="56"/>
                    <a:pt x="1" y="58"/>
                  </a:cubicBezTo>
                  <a:cubicBezTo>
                    <a:pt x="2" y="60"/>
                    <a:pt x="7" y="59"/>
                    <a:pt x="8" y="6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75" name="Freeform 46">
              <a:extLst>
                <a:ext uri="{FF2B5EF4-FFF2-40B4-BE49-F238E27FC236}">
                  <a16:creationId xmlns="" xmlns:a16="http://schemas.microsoft.com/office/drawing/2014/main" id="{A12DF252-6A54-4027-911B-330B37CFA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3013" y="2355850"/>
              <a:ext cx="30163" cy="36513"/>
            </a:xfrm>
            <a:custGeom>
              <a:avLst/>
              <a:gdLst>
                <a:gd name="T0" fmla="*/ 10 w 12"/>
                <a:gd name="T1" fmla="*/ 6 h 15"/>
                <a:gd name="T2" fmla="*/ 6 w 12"/>
                <a:gd name="T3" fmla="*/ 0 h 15"/>
                <a:gd name="T4" fmla="*/ 6 w 12"/>
                <a:gd name="T5" fmla="*/ 1 h 15"/>
                <a:gd name="T6" fmla="*/ 0 w 12"/>
                <a:gd name="T7" fmla="*/ 13 h 15"/>
                <a:gd name="T8" fmla="*/ 4 w 12"/>
                <a:gd name="T9" fmla="*/ 15 h 15"/>
                <a:gd name="T10" fmla="*/ 10 w 12"/>
                <a:gd name="T11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6"/>
                  </a:moveTo>
                  <a:cubicBezTo>
                    <a:pt x="11" y="5"/>
                    <a:pt x="12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3"/>
                    <a:pt x="2" y="9"/>
                    <a:pt x="0" y="13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6" y="11"/>
                    <a:pt x="9" y="7"/>
                    <a:pt x="10" y="6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76" name="Freeform 47">
              <a:extLst>
                <a:ext uri="{FF2B5EF4-FFF2-40B4-BE49-F238E27FC236}">
                  <a16:creationId xmlns="" xmlns:a16="http://schemas.microsoft.com/office/drawing/2014/main" id="{FDC1E155-7FE6-4D12-AA8D-318632E96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2538" y="2297113"/>
              <a:ext cx="138113" cy="112713"/>
            </a:xfrm>
            <a:custGeom>
              <a:avLst/>
              <a:gdLst>
                <a:gd name="T0" fmla="*/ 6 w 55"/>
                <a:gd name="T1" fmla="*/ 29 h 45"/>
                <a:gd name="T2" fmla="*/ 0 w 55"/>
                <a:gd name="T3" fmla="*/ 38 h 45"/>
                <a:gd name="T4" fmla="*/ 0 w 55"/>
                <a:gd name="T5" fmla="*/ 38 h 45"/>
                <a:gd name="T6" fmla="*/ 1 w 55"/>
                <a:gd name="T7" fmla="*/ 41 h 45"/>
                <a:gd name="T8" fmla="*/ 8 w 55"/>
                <a:gd name="T9" fmla="*/ 45 h 45"/>
                <a:gd name="T10" fmla="*/ 16 w 55"/>
                <a:gd name="T11" fmla="*/ 40 h 45"/>
                <a:gd name="T12" fmla="*/ 43 w 55"/>
                <a:gd name="T13" fmla="*/ 26 h 45"/>
                <a:gd name="T14" fmla="*/ 45 w 55"/>
                <a:gd name="T15" fmla="*/ 22 h 45"/>
                <a:gd name="T16" fmla="*/ 46 w 55"/>
                <a:gd name="T17" fmla="*/ 15 h 45"/>
                <a:gd name="T18" fmla="*/ 45 w 55"/>
                <a:gd name="T19" fmla="*/ 9 h 45"/>
                <a:gd name="T20" fmla="*/ 50 w 55"/>
                <a:gd name="T21" fmla="*/ 5 h 45"/>
                <a:gd name="T22" fmla="*/ 55 w 55"/>
                <a:gd name="T23" fmla="*/ 1 h 45"/>
                <a:gd name="T24" fmla="*/ 52 w 55"/>
                <a:gd name="T25" fmla="*/ 0 h 45"/>
                <a:gd name="T26" fmla="*/ 43 w 55"/>
                <a:gd name="T27" fmla="*/ 2 h 45"/>
                <a:gd name="T28" fmla="*/ 32 w 55"/>
                <a:gd name="T29" fmla="*/ 5 h 45"/>
                <a:gd name="T30" fmla="*/ 23 w 55"/>
                <a:gd name="T31" fmla="*/ 5 h 45"/>
                <a:gd name="T32" fmla="*/ 18 w 55"/>
                <a:gd name="T33" fmla="*/ 6 h 45"/>
                <a:gd name="T34" fmla="*/ 11 w 55"/>
                <a:gd name="T35" fmla="*/ 6 h 45"/>
                <a:gd name="T36" fmla="*/ 7 w 55"/>
                <a:gd name="T37" fmla="*/ 7 h 45"/>
                <a:gd name="T38" fmla="*/ 3 w 55"/>
                <a:gd name="T39" fmla="*/ 13 h 45"/>
                <a:gd name="T40" fmla="*/ 3 w 55"/>
                <a:gd name="T41" fmla="*/ 17 h 45"/>
                <a:gd name="T42" fmla="*/ 2 w 55"/>
                <a:gd name="T43" fmla="*/ 23 h 45"/>
                <a:gd name="T44" fmla="*/ 6 w 55"/>
                <a:gd name="T45" fmla="*/ 2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45">
                  <a:moveTo>
                    <a:pt x="6" y="29"/>
                  </a:moveTo>
                  <a:cubicBezTo>
                    <a:pt x="5" y="30"/>
                    <a:pt x="2" y="34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13" y="41"/>
                    <a:pt x="16" y="40"/>
                  </a:cubicBezTo>
                  <a:cubicBezTo>
                    <a:pt x="18" y="40"/>
                    <a:pt x="43" y="26"/>
                    <a:pt x="43" y="26"/>
                  </a:cubicBezTo>
                  <a:cubicBezTo>
                    <a:pt x="43" y="26"/>
                    <a:pt x="45" y="23"/>
                    <a:pt x="45" y="22"/>
                  </a:cubicBezTo>
                  <a:cubicBezTo>
                    <a:pt x="45" y="20"/>
                    <a:pt x="45" y="17"/>
                    <a:pt x="46" y="15"/>
                  </a:cubicBezTo>
                  <a:cubicBezTo>
                    <a:pt x="47" y="14"/>
                    <a:pt x="44" y="11"/>
                    <a:pt x="45" y="9"/>
                  </a:cubicBezTo>
                  <a:cubicBezTo>
                    <a:pt x="46" y="6"/>
                    <a:pt x="50" y="5"/>
                    <a:pt x="50" y="5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48" y="2"/>
                    <a:pt x="43" y="2"/>
                  </a:cubicBezTo>
                  <a:cubicBezTo>
                    <a:pt x="38" y="1"/>
                    <a:pt x="37" y="5"/>
                    <a:pt x="32" y="5"/>
                  </a:cubicBezTo>
                  <a:cubicBezTo>
                    <a:pt x="27" y="5"/>
                    <a:pt x="24" y="6"/>
                    <a:pt x="23" y="5"/>
                  </a:cubicBezTo>
                  <a:cubicBezTo>
                    <a:pt x="22" y="3"/>
                    <a:pt x="21" y="4"/>
                    <a:pt x="18" y="6"/>
                  </a:cubicBezTo>
                  <a:cubicBezTo>
                    <a:pt x="14" y="7"/>
                    <a:pt x="12" y="7"/>
                    <a:pt x="11" y="6"/>
                  </a:cubicBezTo>
                  <a:cubicBezTo>
                    <a:pt x="9" y="4"/>
                    <a:pt x="8" y="6"/>
                    <a:pt x="7" y="7"/>
                  </a:cubicBezTo>
                  <a:cubicBezTo>
                    <a:pt x="7" y="9"/>
                    <a:pt x="8" y="12"/>
                    <a:pt x="3" y="13"/>
                  </a:cubicBezTo>
                  <a:cubicBezTo>
                    <a:pt x="2" y="14"/>
                    <a:pt x="2" y="16"/>
                    <a:pt x="3" y="17"/>
                  </a:cubicBezTo>
                  <a:cubicBezTo>
                    <a:pt x="4" y="19"/>
                    <a:pt x="2" y="20"/>
                    <a:pt x="2" y="23"/>
                  </a:cubicBezTo>
                  <a:cubicBezTo>
                    <a:pt x="8" y="23"/>
                    <a:pt x="7" y="28"/>
                    <a:pt x="6" y="29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77" name="Freeform 48">
              <a:extLst>
                <a:ext uri="{FF2B5EF4-FFF2-40B4-BE49-F238E27FC236}">
                  <a16:creationId xmlns="" xmlns:a16="http://schemas.microsoft.com/office/drawing/2014/main" id="{2B712834-0EE6-4AFE-A392-4F9A8227A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0226" y="2274888"/>
              <a:ext cx="77788" cy="95250"/>
            </a:xfrm>
            <a:custGeom>
              <a:avLst/>
              <a:gdLst>
                <a:gd name="T0" fmla="*/ 8 w 31"/>
                <a:gd name="T1" fmla="*/ 3 h 38"/>
                <a:gd name="T2" fmla="*/ 3 w 31"/>
                <a:gd name="T3" fmla="*/ 6 h 38"/>
                <a:gd name="T4" fmla="*/ 6 w 31"/>
                <a:gd name="T5" fmla="*/ 11 h 38"/>
                <a:gd name="T6" fmla="*/ 5 w 31"/>
                <a:gd name="T7" fmla="*/ 14 h 38"/>
                <a:gd name="T8" fmla="*/ 5 w 31"/>
                <a:gd name="T9" fmla="*/ 21 h 38"/>
                <a:gd name="T10" fmla="*/ 2 w 31"/>
                <a:gd name="T11" fmla="*/ 31 h 38"/>
                <a:gd name="T12" fmla="*/ 4 w 31"/>
                <a:gd name="T13" fmla="*/ 37 h 38"/>
                <a:gd name="T14" fmla="*/ 19 w 31"/>
                <a:gd name="T15" fmla="*/ 32 h 38"/>
                <a:gd name="T16" fmla="*/ 27 w 31"/>
                <a:gd name="T17" fmla="*/ 28 h 38"/>
                <a:gd name="T18" fmla="*/ 30 w 31"/>
                <a:gd name="T19" fmla="*/ 25 h 38"/>
                <a:gd name="T20" fmla="*/ 28 w 31"/>
                <a:gd name="T21" fmla="*/ 13 h 38"/>
                <a:gd name="T22" fmla="*/ 20 w 31"/>
                <a:gd name="T23" fmla="*/ 0 h 38"/>
                <a:gd name="T24" fmla="*/ 15 w 31"/>
                <a:gd name="T25" fmla="*/ 1 h 38"/>
                <a:gd name="T26" fmla="*/ 8 w 31"/>
                <a:gd name="T27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38">
                  <a:moveTo>
                    <a:pt x="8" y="3"/>
                  </a:moveTo>
                  <a:cubicBezTo>
                    <a:pt x="7" y="3"/>
                    <a:pt x="5" y="5"/>
                    <a:pt x="3" y="6"/>
                  </a:cubicBezTo>
                  <a:cubicBezTo>
                    <a:pt x="4" y="8"/>
                    <a:pt x="4" y="10"/>
                    <a:pt x="6" y="11"/>
                  </a:cubicBezTo>
                  <a:cubicBezTo>
                    <a:pt x="8" y="11"/>
                    <a:pt x="8" y="15"/>
                    <a:pt x="5" y="14"/>
                  </a:cubicBezTo>
                  <a:cubicBezTo>
                    <a:pt x="3" y="13"/>
                    <a:pt x="3" y="18"/>
                    <a:pt x="5" y="21"/>
                  </a:cubicBezTo>
                  <a:cubicBezTo>
                    <a:pt x="7" y="25"/>
                    <a:pt x="0" y="29"/>
                    <a:pt x="2" y="31"/>
                  </a:cubicBezTo>
                  <a:cubicBezTo>
                    <a:pt x="4" y="33"/>
                    <a:pt x="3" y="35"/>
                    <a:pt x="4" y="37"/>
                  </a:cubicBezTo>
                  <a:cubicBezTo>
                    <a:pt x="4" y="38"/>
                    <a:pt x="14" y="36"/>
                    <a:pt x="19" y="32"/>
                  </a:cubicBezTo>
                  <a:cubicBezTo>
                    <a:pt x="23" y="27"/>
                    <a:pt x="24" y="28"/>
                    <a:pt x="27" y="28"/>
                  </a:cubicBezTo>
                  <a:cubicBezTo>
                    <a:pt x="29" y="29"/>
                    <a:pt x="31" y="27"/>
                    <a:pt x="30" y="25"/>
                  </a:cubicBezTo>
                  <a:cubicBezTo>
                    <a:pt x="29" y="23"/>
                    <a:pt x="28" y="19"/>
                    <a:pt x="28" y="13"/>
                  </a:cubicBezTo>
                  <a:cubicBezTo>
                    <a:pt x="28" y="10"/>
                    <a:pt x="24" y="4"/>
                    <a:pt x="20" y="0"/>
                  </a:cubicBezTo>
                  <a:cubicBezTo>
                    <a:pt x="18" y="1"/>
                    <a:pt x="17" y="1"/>
                    <a:pt x="15" y="1"/>
                  </a:cubicBezTo>
                  <a:cubicBezTo>
                    <a:pt x="12" y="1"/>
                    <a:pt x="9" y="1"/>
                    <a:pt x="8" y="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78" name="Freeform 49">
              <a:extLst>
                <a:ext uri="{FF2B5EF4-FFF2-40B4-BE49-F238E27FC236}">
                  <a16:creationId xmlns="" xmlns:a16="http://schemas.microsoft.com/office/drawing/2014/main" id="{0E57CC93-4865-4307-A728-3786C1A24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1401" y="2544763"/>
              <a:ext cx="90488" cy="117475"/>
            </a:xfrm>
            <a:custGeom>
              <a:avLst/>
              <a:gdLst>
                <a:gd name="T0" fmla="*/ 36 w 36"/>
                <a:gd name="T1" fmla="*/ 40 h 47"/>
                <a:gd name="T2" fmla="*/ 33 w 36"/>
                <a:gd name="T3" fmla="*/ 24 h 47"/>
                <a:gd name="T4" fmla="*/ 27 w 36"/>
                <a:gd name="T5" fmla="*/ 30 h 47"/>
                <a:gd name="T6" fmla="*/ 27 w 36"/>
                <a:gd name="T7" fmla="*/ 22 h 47"/>
                <a:gd name="T8" fmla="*/ 33 w 36"/>
                <a:gd name="T9" fmla="*/ 14 h 47"/>
                <a:gd name="T10" fmla="*/ 28 w 36"/>
                <a:gd name="T11" fmla="*/ 12 h 47"/>
                <a:gd name="T12" fmla="*/ 19 w 36"/>
                <a:gd name="T13" fmla="*/ 12 h 47"/>
                <a:gd name="T14" fmla="*/ 15 w 36"/>
                <a:gd name="T15" fmla="*/ 8 h 47"/>
                <a:gd name="T16" fmla="*/ 9 w 36"/>
                <a:gd name="T17" fmla="*/ 4 h 47"/>
                <a:gd name="T18" fmla="*/ 3 w 36"/>
                <a:gd name="T19" fmla="*/ 4 h 47"/>
                <a:gd name="T20" fmla="*/ 8 w 36"/>
                <a:gd name="T21" fmla="*/ 11 h 47"/>
                <a:gd name="T22" fmla="*/ 4 w 36"/>
                <a:gd name="T23" fmla="*/ 14 h 47"/>
                <a:gd name="T24" fmla="*/ 6 w 36"/>
                <a:gd name="T25" fmla="*/ 26 h 47"/>
                <a:gd name="T26" fmla="*/ 8 w 36"/>
                <a:gd name="T27" fmla="*/ 41 h 47"/>
                <a:gd name="T28" fmla="*/ 14 w 36"/>
                <a:gd name="T29" fmla="*/ 39 h 47"/>
                <a:gd name="T30" fmla="*/ 20 w 36"/>
                <a:gd name="T31" fmla="*/ 36 h 47"/>
                <a:gd name="T32" fmla="*/ 25 w 36"/>
                <a:gd name="T33" fmla="*/ 32 h 47"/>
                <a:gd name="T34" fmla="*/ 29 w 36"/>
                <a:gd name="T35" fmla="*/ 43 h 47"/>
                <a:gd name="T36" fmla="*/ 31 w 36"/>
                <a:gd name="T37" fmla="*/ 47 h 47"/>
                <a:gd name="T38" fmla="*/ 33 w 36"/>
                <a:gd name="T39" fmla="*/ 45 h 47"/>
                <a:gd name="T40" fmla="*/ 36 w 36"/>
                <a:gd name="T41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" h="47">
                  <a:moveTo>
                    <a:pt x="36" y="40"/>
                  </a:moveTo>
                  <a:cubicBezTo>
                    <a:pt x="34" y="32"/>
                    <a:pt x="34" y="24"/>
                    <a:pt x="33" y="24"/>
                  </a:cubicBezTo>
                  <a:cubicBezTo>
                    <a:pt x="31" y="24"/>
                    <a:pt x="29" y="31"/>
                    <a:pt x="27" y="30"/>
                  </a:cubicBezTo>
                  <a:cubicBezTo>
                    <a:pt x="24" y="30"/>
                    <a:pt x="24" y="22"/>
                    <a:pt x="27" y="22"/>
                  </a:cubicBezTo>
                  <a:cubicBezTo>
                    <a:pt x="30" y="22"/>
                    <a:pt x="33" y="16"/>
                    <a:pt x="33" y="14"/>
                  </a:cubicBezTo>
                  <a:cubicBezTo>
                    <a:pt x="33" y="12"/>
                    <a:pt x="31" y="12"/>
                    <a:pt x="28" y="12"/>
                  </a:cubicBezTo>
                  <a:cubicBezTo>
                    <a:pt x="25" y="12"/>
                    <a:pt x="19" y="12"/>
                    <a:pt x="19" y="12"/>
                  </a:cubicBezTo>
                  <a:cubicBezTo>
                    <a:pt x="19" y="12"/>
                    <a:pt x="15" y="11"/>
                    <a:pt x="15" y="8"/>
                  </a:cubicBezTo>
                  <a:cubicBezTo>
                    <a:pt x="15" y="6"/>
                    <a:pt x="13" y="4"/>
                    <a:pt x="9" y="4"/>
                  </a:cubicBezTo>
                  <a:cubicBezTo>
                    <a:pt x="6" y="4"/>
                    <a:pt x="6" y="0"/>
                    <a:pt x="3" y="4"/>
                  </a:cubicBezTo>
                  <a:cubicBezTo>
                    <a:pt x="0" y="8"/>
                    <a:pt x="9" y="8"/>
                    <a:pt x="8" y="11"/>
                  </a:cubicBezTo>
                  <a:cubicBezTo>
                    <a:pt x="7" y="14"/>
                    <a:pt x="4" y="12"/>
                    <a:pt x="4" y="14"/>
                  </a:cubicBezTo>
                  <a:cubicBezTo>
                    <a:pt x="3" y="16"/>
                    <a:pt x="4" y="23"/>
                    <a:pt x="6" y="26"/>
                  </a:cubicBezTo>
                  <a:cubicBezTo>
                    <a:pt x="7" y="29"/>
                    <a:pt x="8" y="35"/>
                    <a:pt x="8" y="41"/>
                  </a:cubicBezTo>
                  <a:cubicBezTo>
                    <a:pt x="11" y="40"/>
                    <a:pt x="12" y="39"/>
                    <a:pt x="14" y="39"/>
                  </a:cubicBezTo>
                  <a:cubicBezTo>
                    <a:pt x="16" y="39"/>
                    <a:pt x="20" y="39"/>
                    <a:pt x="20" y="36"/>
                  </a:cubicBezTo>
                  <a:cubicBezTo>
                    <a:pt x="20" y="34"/>
                    <a:pt x="23" y="32"/>
                    <a:pt x="25" y="32"/>
                  </a:cubicBezTo>
                  <a:cubicBezTo>
                    <a:pt x="27" y="33"/>
                    <a:pt x="29" y="40"/>
                    <a:pt x="29" y="43"/>
                  </a:cubicBezTo>
                  <a:cubicBezTo>
                    <a:pt x="29" y="44"/>
                    <a:pt x="30" y="46"/>
                    <a:pt x="31" y="47"/>
                  </a:cubicBezTo>
                  <a:cubicBezTo>
                    <a:pt x="32" y="46"/>
                    <a:pt x="33" y="45"/>
                    <a:pt x="33" y="45"/>
                  </a:cubicBezTo>
                  <a:cubicBezTo>
                    <a:pt x="33" y="45"/>
                    <a:pt x="34" y="41"/>
                    <a:pt x="36" y="40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79" name="Freeform 50">
              <a:extLst>
                <a:ext uri="{FF2B5EF4-FFF2-40B4-BE49-F238E27FC236}">
                  <a16:creationId xmlns="" xmlns:a16="http://schemas.microsoft.com/office/drawing/2014/main" id="{BDF8B891-F08B-404E-8A2D-8DE7D9D26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4051" y="2343150"/>
              <a:ext cx="563563" cy="593725"/>
            </a:xfrm>
            <a:custGeom>
              <a:avLst/>
              <a:gdLst>
                <a:gd name="T0" fmla="*/ 158 w 224"/>
                <a:gd name="T1" fmla="*/ 94 h 236"/>
                <a:gd name="T2" fmla="*/ 157 w 224"/>
                <a:gd name="T3" fmla="*/ 84 h 236"/>
                <a:gd name="T4" fmla="*/ 169 w 224"/>
                <a:gd name="T5" fmla="*/ 88 h 236"/>
                <a:gd name="T6" fmla="*/ 182 w 224"/>
                <a:gd name="T7" fmla="*/ 92 h 236"/>
                <a:gd name="T8" fmla="*/ 181 w 224"/>
                <a:gd name="T9" fmla="*/ 102 h 236"/>
                <a:gd name="T10" fmla="*/ 187 w 224"/>
                <a:gd name="T11" fmla="*/ 104 h 236"/>
                <a:gd name="T12" fmla="*/ 191 w 224"/>
                <a:gd name="T13" fmla="*/ 119 h 236"/>
                <a:gd name="T14" fmla="*/ 195 w 224"/>
                <a:gd name="T15" fmla="*/ 102 h 236"/>
                <a:gd name="T16" fmla="*/ 204 w 224"/>
                <a:gd name="T17" fmla="*/ 93 h 236"/>
                <a:gd name="T18" fmla="*/ 212 w 224"/>
                <a:gd name="T19" fmla="*/ 77 h 236"/>
                <a:gd name="T20" fmla="*/ 222 w 224"/>
                <a:gd name="T21" fmla="*/ 74 h 236"/>
                <a:gd name="T22" fmla="*/ 223 w 224"/>
                <a:gd name="T23" fmla="*/ 65 h 236"/>
                <a:gd name="T24" fmla="*/ 215 w 224"/>
                <a:gd name="T25" fmla="*/ 57 h 236"/>
                <a:gd name="T26" fmla="*/ 201 w 224"/>
                <a:gd name="T27" fmla="*/ 58 h 236"/>
                <a:gd name="T28" fmla="*/ 191 w 224"/>
                <a:gd name="T29" fmla="*/ 65 h 236"/>
                <a:gd name="T30" fmla="*/ 183 w 224"/>
                <a:gd name="T31" fmla="*/ 70 h 236"/>
                <a:gd name="T32" fmla="*/ 176 w 224"/>
                <a:gd name="T33" fmla="*/ 78 h 236"/>
                <a:gd name="T34" fmla="*/ 163 w 224"/>
                <a:gd name="T35" fmla="*/ 76 h 236"/>
                <a:gd name="T36" fmla="*/ 158 w 224"/>
                <a:gd name="T37" fmla="*/ 67 h 236"/>
                <a:gd name="T38" fmla="*/ 155 w 224"/>
                <a:gd name="T39" fmla="*/ 79 h 236"/>
                <a:gd name="T40" fmla="*/ 130 w 224"/>
                <a:gd name="T41" fmla="*/ 76 h 236"/>
                <a:gd name="T42" fmla="*/ 118 w 224"/>
                <a:gd name="T43" fmla="*/ 73 h 236"/>
                <a:gd name="T44" fmla="*/ 106 w 224"/>
                <a:gd name="T45" fmla="*/ 66 h 236"/>
                <a:gd name="T46" fmla="*/ 95 w 224"/>
                <a:gd name="T47" fmla="*/ 60 h 236"/>
                <a:gd name="T48" fmla="*/ 100 w 224"/>
                <a:gd name="T49" fmla="*/ 48 h 236"/>
                <a:gd name="T50" fmla="*/ 92 w 224"/>
                <a:gd name="T51" fmla="*/ 41 h 236"/>
                <a:gd name="T52" fmla="*/ 82 w 224"/>
                <a:gd name="T53" fmla="*/ 30 h 236"/>
                <a:gd name="T54" fmla="*/ 89 w 224"/>
                <a:gd name="T55" fmla="*/ 23 h 236"/>
                <a:gd name="T56" fmla="*/ 84 w 224"/>
                <a:gd name="T57" fmla="*/ 9 h 236"/>
                <a:gd name="T58" fmla="*/ 76 w 224"/>
                <a:gd name="T59" fmla="*/ 0 h 236"/>
                <a:gd name="T60" fmla="*/ 70 w 224"/>
                <a:gd name="T61" fmla="*/ 6 h 236"/>
                <a:gd name="T62" fmla="*/ 50 w 224"/>
                <a:gd name="T63" fmla="*/ 7 h 236"/>
                <a:gd name="T64" fmla="*/ 47 w 224"/>
                <a:gd name="T65" fmla="*/ 19 h 236"/>
                <a:gd name="T66" fmla="*/ 56 w 224"/>
                <a:gd name="T67" fmla="*/ 30 h 236"/>
                <a:gd name="T68" fmla="*/ 50 w 224"/>
                <a:gd name="T69" fmla="*/ 42 h 236"/>
                <a:gd name="T70" fmla="*/ 41 w 224"/>
                <a:gd name="T71" fmla="*/ 50 h 236"/>
                <a:gd name="T72" fmla="*/ 32 w 224"/>
                <a:gd name="T73" fmla="*/ 63 h 236"/>
                <a:gd name="T74" fmla="*/ 22 w 224"/>
                <a:gd name="T75" fmla="*/ 69 h 236"/>
                <a:gd name="T76" fmla="*/ 10 w 224"/>
                <a:gd name="T77" fmla="*/ 76 h 236"/>
                <a:gd name="T78" fmla="*/ 18 w 224"/>
                <a:gd name="T79" fmla="*/ 90 h 236"/>
                <a:gd name="T80" fmla="*/ 15 w 224"/>
                <a:gd name="T81" fmla="*/ 99 h 236"/>
                <a:gd name="T82" fmla="*/ 0 w 224"/>
                <a:gd name="T83" fmla="*/ 104 h 236"/>
                <a:gd name="T84" fmla="*/ 7 w 224"/>
                <a:gd name="T85" fmla="*/ 112 h 236"/>
                <a:gd name="T86" fmla="*/ 5 w 224"/>
                <a:gd name="T87" fmla="*/ 116 h 236"/>
                <a:gd name="T88" fmla="*/ 30 w 224"/>
                <a:gd name="T89" fmla="*/ 122 h 236"/>
                <a:gd name="T90" fmla="*/ 35 w 224"/>
                <a:gd name="T91" fmla="*/ 126 h 236"/>
                <a:gd name="T92" fmla="*/ 36 w 224"/>
                <a:gd name="T93" fmla="*/ 147 h 236"/>
                <a:gd name="T94" fmla="*/ 47 w 224"/>
                <a:gd name="T95" fmla="*/ 183 h 236"/>
                <a:gd name="T96" fmla="*/ 63 w 224"/>
                <a:gd name="T97" fmla="*/ 220 h 236"/>
                <a:gd name="T98" fmla="*/ 78 w 224"/>
                <a:gd name="T99" fmla="*/ 230 h 236"/>
                <a:gd name="T100" fmla="*/ 89 w 224"/>
                <a:gd name="T101" fmla="*/ 217 h 236"/>
                <a:gd name="T102" fmla="*/ 93 w 224"/>
                <a:gd name="T103" fmla="*/ 201 h 236"/>
                <a:gd name="T104" fmla="*/ 95 w 224"/>
                <a:gd name="T105" fmla="*/ 178 h 236"/>
                <a:gd name="T106" fmla="*/ 106 w 224"/>
                <a:gd name="T107" fmla="*/ 165 h 236"/>
                <a:gd name="T108" fmla="*/ 131 w 224"/>
                <a:gd name="T109" fmla="*/ 143 h 236"/>
                <a:gd name="T110" fmla="*/ 146 w 224"/>
                <a:gd name="T111" fmla="*/ 126 h 236"/>
                <a:gd name="T112" fmla="*/ 162 w 224"/>
                <a:gd name="T113" fmla="*/ 12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" h="236">
                  <a:moveTo>
                    <a:pt x="160" y="106"/>
                  </a:moveTo>
                  <a:cubicBezTo>
                    <a:pt x="158" y="103"/>
                    <a:pt x="157" y="96"/>
                    <a:pt x="158" y="94"/>
                  </a:cubicBezTo>
                  <a:cubicBezTo>
                    <a:pt x="158" y="92"/>
                    <a:pt x="161" y="94"/>
                    <a:pt x="162" y="91"/>
                  </a:cubicBezTo>
                  <a:cubicBezTo>
                    <a:pt x="163" y="88"/>
                    <a:pt x="154" y="88"/>
                    <a:pt x="157" y="84"/>
                  </a:cubicBezTo>
                  <a:cubicBezTo>
                    <a:pt x="160" y="80"/>
                    <a:pt x="160" y="84"/>
                    <a:pt x="163" y="84"/>
                  </a:cubicBezTo>
                  <a:cubicBezTo>
                    <a:pt x="167" y="84"/>
                    <a:pt x="169" y="86"/>
                    <a:pt x="169" y="88"/>
                  </a:cubicBezTo>
                  <a:cubicBezTo>
                    <a:pt x="169" y="91"/>
                    <a:pt x="173" y="92"/>
                    <a:pt x="173" y="92"/>
                  </a:cubicBezTo>
                  <a:cubicBezTo>
                    <a:pt x="173" y="92"/>
                    <a:pt x="179" y="92"/>
                    <a:pt x="182" y="92"/>
                  </a:cubicBezTo>
                  <a:cubicBezTo>
                    <a:pt x="185" y="92"/>
                    <a:pt x="187" y="92"/>
                    <a:pt x="187" y="94"/>
                  </a:cubicBezTo>
                  <a:cubicBezTo>
                    <a:pt x="187" y="96"/>
                    <a:pt x="184" y="102"/>
                    <a:pt x="181" y="102"/>
                  </a:cubicBezTo>
                  <a:cubicBezTo>
                    <a:pt x="178" y="102"/>
                    <a:pt x="178" y="110"/>
                    <a:pt x="181" y="110"/>
                  </a:cubicBezTo>
                  <a:cubicBezTo>
                    <a:pt x="183" y="111"/>
                    <a:pt x="185" y="104"/>
                    <a:pt x="187" y="104"/>
                  </a:cubicBezTo>
                  <a:cubicBezTo>
                    <a:pt x="188" y="104"/>
                    <a:pt x="188" y="112"/>
                    <a:pt x="190" y="120"/>
                  </a:cubicBezTo>
                  <a:cubicBezTo>
                    <a:pt x="190" y="119"/>
                    <a:pt x="191" y="119"/>
                    <a:pt x="191" y="119"/>
                  </a:cubicBezTo>
                  <a:cubicBezTo>
                    <a:pt x="193" y="119"/>
                    <a:pt x="192" y="112"/>
                    <a:pt x="193" y="110"/>
                  </a:cubicBezTo>
                  <a:cubicBezTo>
                    <a:pt x="194" y="108"/>
                    <a:pt x="194" y="102"/>
                    <a:pt x="195" y="102"/>
                  </a:cubicBezTo>
                  <a:cubicBezTo>
                    <a:pt x="196" y="102"/>
                    <a:pt x="201" y="104"/>
                    <a:pt x="201" y="103"/>
                  </a:cubicBezTo>
                  <a:cubicBezTo>
                    <a:pt x="201" y="101"/>
                    <a:pt x="205" y="96"/>
                    <a:pt x="204" y="93"/>
                  </a:cubicBezTo>
                  <a:cubicBezTo>
                    <a:pt x="203" y="90"/>
                    <a:pt x="206" y="87"/>
                    <a:pt x="206" y="83"/>
                  </a:cubicBezTo>
                  <a:cubicBezTo>
                    <a:pt x="206" y="80"/>
                    <a:pt x="209" y="79"/>
                    <a:pt x="212" y="77"/>
                  </a:cubicBezTo>
                  <a:cubicBezTo>
                    <a:pt x="214" y="75"/>
                    <a:pt x="218" y="72"/>
                    <a:pt x="218" y="74"/>
                  </a:cubicBezTo>
                  <a:cubicBezTo>
                    <a:pt x="219" y="75"/>
                    <a:pt x="224" y="77"/>
                    <a:pt x="222" y="74"/>
                  </a:cubicBezTo>
                  <a:cubicBezTo>
                    <a:pt x="220" y="71"/>
                    <a:pt x="220" y="69"/>
                    <a:pt x="221" y="68"/>
                  </a:cubicBezTo>
                  <a:cubicBezTo>
                    <a:pt x="222" y="68"/>
                    <a:pt x="223" y="65"/>
                    <a:pt x="223" y="65"/>
                  </a:cubicBezTo>
                  <a:cubicBezTo>
                    <a:pt x="223" y="65"/>
                    <a:pt x="219" y="64"/>
                    <a:pt x="218" y="62"/>
                  </a:cubicBezTo>
                  <a:cubicBezTo>
                    <a:pt x="218" y="60"/>
                    <a:pt x="215" y="58"/>
                    <a:pt x="215" y="57"/>
                  </a:cubicBezTo>
                  <a:cubicBezTo>
                    <a:pt x="215" y="55"/>
                    <a:pt x="213" y="56"/>
                    <a:pt x="211" y="57"/>
                  </a:cubicBezTo>
                  <a:cubicBezTo>
                    <a:pt x="209" y="59"/>
                    <a:pt x="206" y="55"/>
                    <a:pt x="201" y="58"/>
                  </a:cubicBezTo>
                  <a:cubicBezTo>
                    <a:pt x="197" y="60"/>
                    <a:pt x="196" y="62"/>
                    <a:pt x="194" y="62"/>
                  </a:cubicBezTo>
                  <a:cubicBezTo>
                    <a:pt x="193" y="62"/>
                    <a:pt x="193" y="64"/>
                    <a:pt x="191" y="65"/>
                  </a:cubicBezTo>
                  <a:cubicBezTo>
                    <a:pt x="190" y="67"/>
                    <a:pt x="188" y="69"/>
                    <a:pt x="187" y="69"/>
                  </a:cubicBezTo>
                  <a:cubicBezTo>
                    <a:pt x="186" y="69"/>
                    <a:pt x="183" y="70"/>
                    <a:pt x="183" y="70"/>
                  </a:cubicBezTo>
                  <a:cubicBezTo>
                    <a:pt x="183" y="70"/>
                    <a:pt x="186" y="75"/>
                    <a:pt x="184" y="77"/>
                  </a:cubicBezTo>
                  <a:cubicBezTo>
                    <a:pt x="183" y="80"/>
                    <a:pt x="180" y="77"/>
                    <a:pt x="176" y="78"/>
                  </a:cubicBezTo>
                  <a:cubicBezTo>
                    <a:pt x="173" y="79"/>
                    <a:pt x="171" y="77"/>
                    <a:pt x="169" y="78"/>
                  </a:cubicBezTo>
                  <a:cubicBezTo>
                    <a:pt x="166" y="78"/>
                    <a:pt x="165" y="76"/>
                    <a:pt x="163" y="76"/>
                  </a:cubicBezTo>
                  <a:cubicBezTo>
                    <a:pt x="162" y="77"/>
                    <a:pt x="160" y="74"/>
                    <a:pt x="161" y="71"/>
                  </a:cubicBezTo>
                  <a:cubicBezTo>
                    <a:pt x="161" y="68"/>
                    <a:pt x="160" y="65"/>
                    <a:pt x="158" y="67"/>
                  </a:cubicBezTo>
                  <a:cubicBezTo>
                    <a:pt x="157" y="69"/>
                    <a:pt x="155" y="68"/>
                    <a:pt x="155" y="71"/>
                  </a:cubicBezTo>
                  <a:cubicBezTo>
                    <a:pt x="155" y="74"/>
                    <a:pt x="157" y="77"/>
                    <a:pt x="155" y="79"/>
                  </a:cubicBezTo>
                  <a:cubicBezTo>
                    <a:pt x="153" y="81"/>
                    <a:pt x="143" y="82"/>
                    <a:pt x="141" y="80"/>
                  </a:cubicBezTo>
                  <a:cubicBezTo>
                    <a:pt x="139" y="79"/>
                    <a:pt x="131" y="78"/>
                    <a:pt x="130" y="76"/>
                  </a:cubicBezTo>
                  <a:cubicBezTo>
                    <a:pt x="130" y="75"/>
                    <a:pt x="127" y="72"/>
                    <a:pt x="126" y="72"/>
                  </a:cubicBezTo>
                  <a:cubicBezTo>
                    <a:pt x="124" y="72"/>
                    <a:pt x="119" y="74"/>
                    <a:pt x="118" y="73"/>
                  </a:cubicBezTo>
                  <a:cubicBezTo>
                    <a:pt x="117" y="72"/>
                    <a:pt x="114" y="69"/>
                    <a:pt x="112" y="69"/>
                  </a:cubicBezTo>
                  <a:cubicBezTo>
                    <a:pt x="109" y="69"/>
                    <a:pt x="106" y="67"/>
                    <a:pt x="106" y="66"/>
                  </a:cubicBezTo>
                  <a:cubicBezTo>
                    <a:pt x="105" y="65"/>
                    <a:pt x="100" y="64"/>
                    <a:pt x="99" y="63"/>
                  </a:cubicBezTo>
                  <a:cubicBezTo>
                    <a:pt x="98" y="61"/>
                    <a:pt x="95" y="61"/>
                    <a:pt x="95" y="60"/>
                  </a:cubicBezTo>
                  <a:cubicBezTo>
                    <a:pt x="95" y="58"/>
                    <a:pt x="96" y="55"/>
                    <a:pt x="96" y="54"/>
                  </a:cubicBezTo>
                  <a:cubicBezTo>
                    <a:pt x="96" y="52"/>
                    <a:pt x="100" y="50"/>
                    <a:pt x="100" y="48"/>
                  </a:cubicBezTo>
                  <a:cubicBezTo>
                    <a:pt x="100" y="47"/>
                    <a:pt x="97" y="45"/>
                    <a:pt x="97" y="45"/>
                  </a:cubicBezTo>
                  <a:cubicBezTo>
                    <a:pt x="97" y="45"/>
                    <a:pt x="94" y="41"/>
                    <a:pt x="92" y="41"/>
                  </a:cubicBezTo>
                  <a:cubicBezTo>
                    <a:pt x="89" y="41"/>
                    <a:pt x="87" y="36"/>
                    <a:pt x="85" y="36"/>
                  </a:cubicBezTo>
                  <a:cubicBezTo>
                    <a:pt x="83" y="36"/>
                    <a:pt x="84" y="31"/>
                    <a:pt x="82" y="30"/>
                  </a:cubicBezTo>
                  <a:cubicBezTo>
                    <a:pt x="81" y="28"/>
                    <a:pt x="82" y="24"/>
                    <a:pt x="84" y="26"/>
                  </a:cubicBezTo>
                  <a:cubicBezTo>
                    <a:pt x="86" y="28"/>
                    <a:pt x="91" y="26"/>
                    <a:pt x="89" y="23"/>
                  </a:cubicBezTo>
                  <a:cubicBezTo>
                    <a:pt x="87" y="21"/>
                    <a:pt x="85" y="18"/>
                    <a:pt x="85" y="16"/>
                  </a:cubicBezTo>
                  <a:cubicBezTo>
                    <a:pt x="85" y="15"/>
                    <a:pt x="86" y="10"/>
                    <a:pt x="84" y="9"/>
                  </a:cubicBezTo>
                  <a:cubicBezTo>
                    <a:pt x="82" y="8"/>
                    <a:pt x="80" y="6"/>
                    <a:pt x="79" y="3"/>
                  </a:cubicBezTo>
                  <a:cubicBezTo>
                    <a:pt x="79" y="1"/>
                    <a:pt x="76" y="0"/>
                    <a:pt x="76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71" y="5"/>
                    <a:pt x="70" y="6"/>
                  </a:cubicBezTo>
                  <a:cubicBezTo>
                    <a:pt x="69" y="6"/>
                    <a:pt x="64" y="7"/>
                    <a:pt x="62" y="9"/>
                  </a:cubicBezTo>
                  <a:cubicBezTo>
                    <a:pt x="60" y="10"/>
                    <a:pt x="53" y="7"/>
                    <a:pt x="50" y="7"/>
                  </a:cubicBezTo>
                  <a:cubicBezTo>
                    <a:pt x="46" y="7"/>
                    <a:pt x="44" y="10"/>
                    <a:pt x="46" y="11"/>
                  </a:cubicBezTo>
                  <a:cubicBezTo>
                    <a:pt x="47" y="12"/>
                    <a:pt x="47" y="19"/>
                    <a:pt x="47" y="19"/>
                  </a:cubicBezTo>
                  <a:cubicBezTo>
                    <a:pt x="47" y="19"/>
                    <a:pt x="49" y="27"/>
                    <a:pt x="52" y="26"/>
                  </a:cubicBezTo>
                  <a:cubicBezTo>
                    <a:pt x="55" y="26"/>
                    <a:pt x="58" y="29"/>
                    <a:pt x="56" y="30"/>
                  </a:cubicBezTo>
                  <a:cubicBezTo>
                    <a:pt x="53" y="30"/>
                    <a:pt x="52" y="33"/>
                    <a:pt x="52" y="36"/>
                  </a:cubicBezTo>
                  <a:cubicBezTo>
                    <a:pt x="51" y="38"/>
                    <a:pt x="52" y="41"/>
                    <a:pt x="50" y="42"/>
                  </a:cubicBezTo>
                  <a:cubicBezTo>
                    <a:pt x="48" y="42"/>
                    <a:pt x="46" y="43"/>
                    <a:pt x="46" y="46"/>
                  </a:cubicBezTo>
                  <a:cubicBezTo>
                    <a:pt x="46" y="50"/>
                    <a:pt x="42" y="49"/>
                    <a:pt x="41" y="50"/>
                  </a:cubicBezTo>
                  <a:cubicBezTo>
                    <a:pt x="41" y="51"/>
                    <a:pt x="39" y="58"/>
                    <a:pt x="38" y="59"/>
                  </a:cubicBezTo>
                  <a:cubicBezTo>
                    <a:pt x="37" y="60"/>
                    <a:pt x="32" y="60"/>
                    <a:pt x="32" y="63"/>
                  </a:cubicBezTo>
                  <a:cubicBezTo>
                    <a:pt x="31" y="66"/>
                    <a:pt x="29" y="69"/>
                    <a:pt x="27" y="69"/>
                  </a:cubicBezTo>
                  <a:cubicBezTo>
                    <a:pt x="26" y="68"/>
                    <a:pt x="23" y="67"/>
                    <a:pt x="22" y="69"/>
                  </a:cubicBezTo>
                  <a:cubicBezTo>
                    <a:pt x="21" y="71"/>
                    <a:pt x="17" y="68"/>
                    <a:pt x="16" y="68"/>
                  </a:cubicBezTo>
                  <a:cubicBezTo>
                    <a:pt x="15" y="69"/>
                    <a:pt x="10" y="74"/>
                    <a:pt x="10" y="76"/>
                  </a:cubicBezTo>
                  <a:cubicBezTo>
                    <a:pt x="10" y="79"/>
                    <a:pt x="15" y="79"/>
                    <a:pt x="15" y="82"/>
                  </a:cubicBezTo>
                  <a:cubicBezTo>
                    <a:pt x="14" y="85"/>
                    <a:pt x="17" y="88"/>
                    <a:pt x="18" y="90"/>
                  </a:cubicBezTo>
                  <a:cubicBezTo>
                    <a:pt x="20" y="92"/>
                    <a:pt x="22" y="95"/>
                    <a:pt x="21" y="97"/>
                  </a:cubicBezTo>
                  <a:cubicBezTo>
                    <a:pt x="20" y="99"/>
                    <a:pt x="18" y="100"/>
                    <a:pt x="15" y="99"/>
                  </a:cubicBezTo>
                  <a:cubicBezTo>
                    <a:pt x="12" y="98"/>
                    <a:pt x="12" y="100"/>
                    <a:pt x="7" y="99"/>
                  </a:cubicBezTo>
                  <a:cubicBezTo>
                    <a:pt x="2" y="98"/>
                    <a:pt x="2" y="102"/>
                    <a:pt x="0" y="104"/>
                  </a:cubicBezTo>
                  <a:cubicBezTo>
                    <a:pt x="0" y="104"/>
                    <a:pt x="0" y="105"/>
                    <a:pt x="0" y="105"/>
                  </a:cubicBezTo>
                  <a:cubicBezTo>
                    <a:pt x="2" y="107"/>
                    <a:pt x="3" y="110"/>
                    <a:pt x="7" y="112"/>
                  </a:cubicBezTo>
                  <a:cubicBezTo>
                    <a:pt x="12" y="114"/>
                    <a:pt x="16" y="109"/>
                    <a:pt x="16" y="112"/>
                  </a:cubicBezTo>
                  <a:cubicBezTo>
                    <a:pt x="16" y="116"/>
                    <a:pt x="5" y="115"/>
                    <a:pt x="5" y="116"/>
                  </a:cubicBezTo>
                  <a:cubicBezTo>
                    <a:pt x="4" y="117"/>
                    <a:pt x="16" y="131"/>
                    <a:pt x="22" y="130"/>
                  </a:cubicBezTo>
                  <a:cubicBezTo>
                    <a:pt x="28" y="129"/>
                    <a:pt x="32" y="123"/>
                    <a:pt x="30" y="122"/>
                  </a:cubicBezTo>
                  <a:cubicBezTo>
                    <a:pt x="29" y="121"/>
                    <a:pt x="31" y="117"/>
                    <a:pt x="33" y="117"/>
                  </a:cubicBezTo>
                  <a:cubicBezTo>
                    <a:pt x="34" y="118"/>
                    <a:pt x="33" y="124"/>
                    <a:pt x="35" y="126"/>
                  </a:cubicBezTo>
                  <a:cubicBezTo>
                    <a:pt x="36" y="127"/>
                    <a:pt x="36" y="130"/>
                    <a:pt x="35" y="133"/>
                  </a:cubicBezTo>
                  <a:cubicBezTo>
                    <a:pt x="34" y="136"/>
                    <a:pt x="36" y="143"/>
                    <a:pt x="36" y="147"/>
                  </a:cubicBezTo>
                  <a:cubicBezTo>
                    <a:pt x="37" y="150"/>
                    <a:pt x="39" y="156"/>
                    <a:pt x="40" y="161"/>
                  </a:cubicBezTo>
                  <a:cubicBezTo>
                    <a:pt x="41" y="167"/>
                    <a:pt x="44" y="177"/>
                    <a:pt x="47" y="183"/>
                  </a:cubicBezTo>
                  <a:cubicBezTo>
                    <a:pt x="51" y="189"/>
                    <a:pt x="53" y="201"/>
                    <a:pt x="55" y="204"/>
                  </a:cubicBezTo>
                  <a:cubicBezTo>
                    <a:pt x="57" y="206"/>
                    <a:pt x="63" y="215"/>
                    <a:pt x="63" y="220"/>
                  </a:cubicBezTo>
                  <a:cubicBezTo>
                    <a:pt x="63" y="226"/>
                    <a:pt x="69" y="233"/>
                    <a:pt x="71" y="235"/>
                  </a:cubicBezTo>
                  <a:cubicBezTo>
                    <a:pt x="73" y="236"/>
                    <a:pt x="77" y="233"/>
                    <a:pt x="78" y="230"/>
                  </a:cubicBezTo>
                  <a:cubicBezTo>
                    <a:pt x="79" y="226"/>
                    <a:pt x="85" y="225"/>
                    <a:pt x="86" y="222"/>
                  </a:cubicBezTo>
                  <a:cubicBezTo>
                    <a:pt x="86" y="219"/>
                    <a:pt x="87" y="217"/>
                    <a:pt x="89" y="217"/>
                  </a:cubicBezTo>
                  <a:cubicBezTo>
                    <a:pt x="91" y="216"/>
                    <a:pt x="91" y="214"/>
                    <a:pt x="91" y="211"/>
                  </a:cubicBezTo>
                  <a:cubicBezTo>
                    <a:pt x="91" y="208"/>
                    <a:pt x="91" y="204"/>
                    <a:pt x="93" y="201"/>
                  </a:cubicBezTo>
                  <a:cubicBezTo>
                    <a:pt x="95" y="198"/>
                    <a:pt x="96" y="191"/>
                    <a:pt x="95" y="188"/>
                  </a:cubicBezTo>
                  <a:cubicBezTo>
                    <a:pt x="93" y="185"/>
                    <a:pt x="94" y="181"/>
                    <a:pt x="95" y="178"/>
                  </a:cubicBezTo>
                  <a:cubicBezTo>
                    <a:pt x="96" y="175"/>
                    <a:pt x="96" y="171"/>
                    <a:pt x="98" y="171"/>
                  </a:cubicBezTo>
                  <a:cubicBezTo>
                    <a:pt x="100" y="171"/>
                    <a:pt x="104" y="169"/>
                    <a:pt x="106" y="165"/>
                  </a:cubicBezTo>
                  <a:cubicBezTo>
                    <a:pt x="108" y="162"/>
                    <a:pt x="116" y="158"/>
                    <a:pt x="118" y="156"/>
                  </a:cubicBezTo>
                  <a:cubicBezTo>
                    <a:pt x="121" y="154"/>
                    <a:pt x="129" y="147"/>
                    <a:pt x="131" y="143"/>
                  </a:cubicBezTo>
                  <a:cubicBezTo>
                    <a:pt x="134" y="139"/>
                    <a:pt x="140" y="137"/>
                    <a:pt x="143" y="134"/>
                  </a:cubicBezTo>
                  <a:cubicBezTo>
                    <a:pt x="147" y="131"/>
                    <a:pt x="145" y="129"/>
                    <a:pt x="146" y="126"/>
                  </a:cubicBezTo>
                  <a:cubicBezTo>
                    <a:pt x="147" y="122"/>
                    <a:pt x="157" y="121"/>
                    <a:pt x="160" y="121"/>
                  </a:cubicBezTo>
                  <a:cubicBezTo>
                    <a:pt x="161" y="121"/>
                    <a:pt x="162" y="121"/>
                    <a:pt x="162" y="121"/>
                  </a:cubicBezTo>
                  <a:cubicBezTo>
                    <a:pt x="162" y="115"/>
                    <a:pt x="161" y="109"/>
                    <a:pt x="160" y="106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80" name="Freeform 51">
              <a:extLst>
                <a:ext uri="{FF2B5EF4-FFF2-40B4-BE49-F238E27FC236}">
                  <a16:creationId xmlns="" xmlns:a16="http://schemas.microsoft.com/office/drawing/2014/main" id="{4F273B3C-90F9-499F-B637-2872C5EC7E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1401" y="1927225"/>
              <a:ext cx="635000" cy="271463"/>
            </a:xfrm>
            <a:custGeom>
              <a:avLst/>
              <a:gdLst>
                <a:gd name="T0" fmla="*/ 235 w 253"/>
                <a:gd name="T1" fmla="*/ 46 h 108"/>
                <a:gd name="T2" fmla="*/ 219 w 253"/>
                <a:gd name="T3" fmla="*/ 45 h 108"/>
                <a:gd name="T4" fmla="*/ 220 w 253"/>
                <a:gd name="T5" fmla="*/ 36 h 108"/>
                <a:gd name="T6" fmla="*/ 221 w 253"/>
                <a:gd name="T7" fmla="*/ 23 h 108"/>
                <a:gd name="T8" fmla="*/ 204 w 253"/>
                <a:gd name="T9" fmla="*/ 21 h 108"/>
                <a:gd name="T10" fmla="*/ 191 w 253"/>
                <a:gd name="T11" fmla="*/ 28 h 108"/>
                <a:gd name="T12" fmla="*/ 170 w 253"/>
                <a:gd name="T13" fmla="*/ 30 h 108"/>
                <a:gd name="T14" fmla="*/ 155 w 253"/>
                <a:gd name="T15" fmla="*/ 24 h 108"/>
                <a:gd name="T16" fmla="*/ 143 w 253"/>
                <a:gd name="T17" fmla="*/ 19 h 108"/>
                <a:gd name="T18" fmla="*/ 128 w 253"/>
                <a:gd name="T19" fmla="*/ 18 h 108"/>
                <a:gd name="T20" fmla="*/ 115 w 253"/>
                <a:gd name="T21" fmla="*/ 19 h 108"/>
                <a:gd name="T22" fmla="*/ 109 w 253"/>
                <a:gd name="T23" fmla="*/ 8 h 108"/>
                <a:gd name="T24" fmla="*/ 95 w 253"/>
                <a:gd name="T25" fmla="*/ 4 h 108"/>
                <a:gd name="T26" fmla="*/ 84 w 253"/>
                <a:gd name="T27" fmla="*/ 0 h 108"/>
                <a:gd name="T28" fmla="*/ 77 w 253"/>
                <a:gd name="T29" fmla="*/ 6 h 108"/>
                <a:gd name="T30" fmla="*/ 77 w 253"/>
                <a:gd name="T31" fmla="*/ 16 h 108"/>
                <a:gd name="T32" fmla="*/ 70 w 253"/>
                <a:gd name="T33" fmla="*/ 24 h 108"/>
                <a:gd name="T34" fmla="*/ 58 w 253"/>
                <a:gd name="T35" fmla="*/ 23 h 108"/>
                <a:gd name="T36" fmla="*/ 48 w 253"/>
                <a:gd name="T37" fmla="*/ 16 h 108"/>
                <a:gd name="T38" fmla="*/ 31 w 253"/>
                <a:gd name="T39" fmla="*/ 15 h 108"/>
                <a:gd name="T40" fmla="*/ 21 w 253"/>
                <a:gd name="T41" fmla="*/ 21 h 108"/>
                <a:gd name="T42" fmla="*/ 7 w 253"/>
                <a:gd name="T43" fmla="*/ 28 h 108"/>
                <a:gd name="T44" fmla="*/ 0 w 253"/>
                <a:gd name="T45" fmla="*/ 31 h 108"/>
                <a:gd name="T46" fmla="*/ 6 w 253"/>
                <a:gd name="T47" fmla="*/ 39 h 108"/>
                <a:gd name="T48" fmla="*/ 20 w 253"/>
                <a:gd name="T49" fmla="*/ 48 h 108"/>
                <a:gd name="T50" fmla="*/ 24 w 253"/>
                <a:gd name="T51" fmla="*/ 63 h 108"/>
                <a:gd name="T52" fmla="*/ 41 w 253"/>
                <a:gd name="T53" fmla="*/ 74 h 108"/>
                <a:gd name="T54" fmla="*/ 52 w 253"/>
                <a:gd name="T55" fmla="*/ 81 h 108"/>
                <a:gd name="T56" fmla="*/ 63 w 253"/>
                <a:gd name="T57" fmla="*/ 96 h 108"/>
                <a:gd name="T58" fmla="*/ 92 w 253"/>
                <a:gd name="T59" fmla="*/ 97 h 108"/>
                <a:gd name="T60" fmla="*/ 115 w 253"/>
                <a:gd name="T61" fmla="*/ 103 h 108"/>
                <a:gd name="T62" fmla="*/ 130 w 253"/>
                <a:gd name="T63" fmla="*/ 108 h 108"/>
                <a:gd name="T64" fmla="*/ 162 w 253"/>
                <a:gd name="T65" fmla="*/ 100 h 108"/>
                <a:gd name="T66" fmla="*/ 186 w 253"/>
                <a:gd name="T67" fmla="*/ 86 h 108"/>
                <a:gd name="T68" fmla="*/ 192 w 253"/>
                <a:gd name="T69" fmla="*/ 75 h 108"/>
                <a:gd name="T70" fmla="*/ 217 w 253"/>
                <a:gd name="T71" fmla="*/ 70 h 108"/>
                <a:gd name="T72" fmla="*/ 234 w 253"/>
                <a:gd name="T73" fmla="*/ 59 h 108"/>
                <a:gd name="T74" fmla="*/ 253 w 253"/>
                <a:gd name="T75" fmla="*/ 5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3" h="108">
                  <a:moveTo>
                    <a:pt x="242" y="45"/>
                  </a:moveTo>
                  <a:cubicBezTo>
                    <a:pt x="240" y="42"/>
                    <a:pt x="236" y="44"/>
                    <a:pt x="235" y="46"/>
                  </a:cubicBezTo>
                  <a:cubicBezTo>
                    <a:pt x="234" y="49"/>
                    <a:pt x="232" y="45"/>
                    <a:pt x="227" y="45"/>
                  </a:cubicBezTo>
                  <a:cubicBezTo>
                    <a:pt x="222" y="45"/>
                    <a:pt x="222" y="48"/>
                    <a:pt x="219" y="45"/>
                  </a:cubicBezTo>
                  <a:cubicBezTo>
                    <a:pt x="215" y="42"/>
                    <a:pt x="220" y="40"/>
                    <a:pt x="220" y="40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227" y="23"/>
                    <a:pt x="227" y="23"/>
                    <a:pt x="227" y="23"/>
                  </a:cubicBezTo>
                  <a:cubicBezTo>
                    <a:pt x="225" y="23"/>
                    <a:pt x="222" y="22"/>
                    <a:pt x="221" y="23"/>
                  </a:cubicBezTo>
                  <a:cubicBezTo>
                    <a:pt x="219" y="24"/>
                    <a:pt x="214" y="23"/>
                    <a:pt x="214" y="21"/>
                  </a:cubicBezTo>
                  <a:cubicBezTo>
                    <a:pt x="213" y="20"/>
                    <a:pt x="206" y="20"/>
                    <a:pt x="204" y="21"/>
                  </a:cubicBezTo>
                  <a:cubicBezTo>
                    <a:pt x="202" y="22"/>
                    <a:pt x="198" y="24"/>
                    <a:pt x="197" y="25"/>
                  </a:cubicBezTo>
                  <a:cubicBezTo>
                    <a:pt x="197" y="27"/>
                    <a:pt x="193" y="26"/>
                    <a:pt x="191" y="28"/>
                  </a:cubicBezTo>
                  <a:cubicBezTo>
                    <a:pt x="189" y="29"/>
                    <a:pt x="181" y="29"/>
                    <a:pt x="181" y="30"/>
                  </a:cubicBezTo>
                  <a:cubicBezTo>
                    <a:pt x="180" y="31"/>
                    <a:pt x="171" y="31"/>
                    <a:pt x="170" y="30"/>
                  </a:cubicBezTo>
                  <a:cubicBezTo>
                    <a:pt x="168" y="29"/>
                    <a:pt x="161" y="30"/>
                    <a:pt x="160" y="28"/>
                  </a:cubicBezTo>
                  <a:cubicBezTo>
                    <a:pt x="159" y="26"/>
                    <a:pt x="155" y="26"/>
                    <a:pt x="155" y="24"/>
                  </a:cubicBezTo>
                  <a:cubicBezTo>
                    <a:pt x="155" y="22"/>
                    <a:pt x="149" y="22"/>
                    <a:pt x="149" y="21"/>
                  </a:cubicBezTo>
                  <a:cubicBezTo>
                    <a:pt x="148" y="19"/>
                    <a:pt x="143" y="19"/>
                    <a:pt x="143" y="19"/>
                  </a:cubicBezTo>
                  <a:cubicBezTo>
                    <a:pt x="142" y="20"/>
                    <a:pt x="137" y="18"/>
                    <a:pt x="135" y="17"/>
                  </a:cubicBezTo>
                  <a:cubicBezTo>
                    <a:pt x="134" y="17"/>
                    <a:pt x="129" y="18"/>
                    <a:pt x="128" y="18"/>
                  </a:cubicBezTo>
                  <a:cubicBezTo>
                    <a:pt x="126" y="18"/>
                    <a:pt x="124" y="21"/>
                    <a:pt x="122" y="21"/>
                  </a:cubicBezTo>
                  <a:cubicBezTo>
                    <a:pt x="120" y="21"/>
                    <a:pt x="116" y="18"/>
                    <a:pt x="115" y="19"/>
                  </a:cubicBezTo>
                  <a:cubicBezTo>
                    <a:pt x="114" y="20"/>
                    <a:pt x="111" y="17"/>
                    <a:pt x="110" y="15"/>
                  </a:cubicBezTo>
                  <a:cubicBezTo>
                    <a:pt x="109" y="14"/>
                    <a:pt x="110" y="10"/>
                    <a:pt x="109" y="8"/>
                  </a:cubicBezTo>
                  <a:cubicBezTo>
                    <a:pt x="108" y="7"/>
                    <a:pt x="103" y="7"/>
                    <a:pt x="101" y="6"/>
                  </a:cubicBezTo>
                  <a:cubicBezTo>
                    <a:pt x="99" y="5"/>
                    <a:pt x="97" y="4"/>
                    <a:pt x="95" y="4"/>
                  </a:cubicBezTo>
                  <a:cubicBezTo>
                    <a:pt x="94" y="4"/>
                    <a:pt x="91" y="3"/>
                    <a:pt x="90" y="2"/>
                  </a:cubicBezTo>
                  <a:cubicBezTo>
                    <a:pt x="89" y="2"/>
                    <a:pt x="86" y="1"/>
                    <a:pt x="84" y="0"/>
                  </a:cubicBezTo>
                  <a:cubicBezTo>
                    <a:pt x="83" y="0"/>
                    <a:pt x="82" y="2"/>
                    <a:pt x="81" y="3"/>
                  </a:cubicBezTo>
                  <a:cubicBezTo>
                    <a:pt x="80" y="4"/>
                    <a:pt x="78" y="4"/>
                    <a:pt x="77" y="6"/>
                  </a:cubicBezTo>
                  <a:cubicBezTo>
                    <a:pt x="77" y="7"/>
                    <a:pt x="73" y="8"/>
                    <a:pt x="74" y="10"/>
                  </a:cubicBezTo>
                  <a:cubicBezTo>
                    <a:pt x="74" y="11"/>
                    <a:pt x="75" y="15"/>
                    <a:pt x="77" y="16"/>
                  </a:cubicBezTo>
                  <a:cubicBezTo>
                    <a:pt x="78" y="17"/>
                    <a:pt x="77" y="20"/>
                    <a:pt x="76" y="21"/>
                  </a:cubicBezTo>
                  <a:cubicBezTo>
                    <a:pt x="76" y="22"/>
                    <a:pt x="71" y="23"/>
                    <a:pt x="70" y="24"/>
                  </a:cubicBezTo>
                  <a:cubicBezTo>
                    <a:pt x="69" y="26"/>
                    <a:pt x="66" y="24"/>
                    <a:pt x="64" y="23"/>
                  </a:cubicBezTo>
                  <a:cubicBezTo>
                    <a:pt x="62" y="21"/>
                    <a:pt x="59" y="22"/>
                    <a:pt x="58" y="23"/>
                  </a:cubicBezTo>
                  <a:cubicBezTo>
                    <a:pt x="56" y="24"/>
                    <a:pt x="52" y="21"/>
                    <a:pt x="51" y="21"/>
                  </a:cubicBezTo>
                  <a:cubicBezTo>
                    <a:pt x="50" y="20"/>
                    <a:pt x="50" y="16"/>
                    <a:pt x="48" y="16"/>
                  </a:cubicBezTo>
                  <a:cubicBezTo>
                    <a:pt x="47" y="16"/>
                    <a:pt x="39" y="15"/>
                    <a:pt x="37" y="14"/>
                  </a:cubicBezTo>
                  <a:cubicBezTo>
                    <a:pt x="35" y="14"/>
                    <a:pt x="32" y="14"/>
                    <a:pt x="31" y="15"/>
                  </a:cubicBezTo>
                  <a:cubicBezTo>
                    <a:pt x="31" y="16"/>
                    <a:pt x="27" y="16"/>
                    <a:pt x="26" y="17"/>
                  </a:cubicBezTo>
                  <a:cubicBezTo>
                    <a:pt x="25" y="19"/>
                    <a:pt x="22" y="20"/>
                    <a:pt x="21" y="21"/>
                  </a:cubicBezTo>
                  <a:cubicBezTo>
                    <a:pt x="20" y="22"/>
                    <a:pt x="16" y="22"/>
                    <a:pt x="15" y="25"/>
                  </a:cubicBezTo>
                  <a:cubicBezTo>
                    <a:pt x="14" y="27"/>
                    <a:pt x="9" y="28"/>
                    <a:pt x="7" y="28"/>
                  </a:cubicBezTo>
                  <a:cubicBezTo>
                    <a:pt x="6" y="28"/>
                    <a:pt x="2" y="29"/>
                    <a:pt x="2" y="30"/>
                  </a:cubicBezTo>
                  <a:cubicBezTo>
                    <a:pt x="2" y="31"/>
                    <a:pt x="1" y="31"/>
                    <a:pt x="0" y="31"/>
                  </a:cubicBezTo>
                  <a:cubicBezTo>
                    <a:pt x="0" y="31"/>
                    <a:pt x="0" y="31"/>
                    <a:pt x="1" y="31"/>
                  </a:cubicBezTo>
                  <a:cubicBezTo>
                    <a:pt x="2" y="37"/>
                    <a:pt x="4" y="37"/>
                    <a:pt x="6" y="39"/>
                  </a:cubicBezTo>
                  <a:cubicBezTo>
                    <a:pt x="9" y="41"/>
                    <a:pt x="11" y="43"/>
                    <a:pt x="14" y="43"/>
                  </a:cubicBezTo>
                  <a:cubicBezTo>
                    <a:pt x="16" y="43"/>
                    <a:pt x="20" y="46"/>
                    <a:pt x="20" y="48"/>
                  </a:cubicBezTo>
                  <a:cubicBezTo>
                    <a:pt x="21" y="51"/>
                    <a:pt x="23" y="53"/>
                    <a:pt x="25" y="55"/>
                  </a:cubicBezTo>
                  <a:cubicBezTo>
                    <a:pt x="26" y="56"/>
                    <a:pt x="24" y="60"/>
                    <a:pt x="24" y="63"/>
                  </a:cubicBezTo>
                  <a:cubicBezTo>
                    <a:pt x="24" y="66"/>
                    <a:pt x="21" y="66"/>
                    <a:pt x="22" y="69"/>
                  </a:cubicBezTo>
                  <a:cubicBezTo>
                    <a:pt x="24" y="72"/>
                    <a:pt x="37" y="74"/>
                    <a:pt x="41" y="74"/>
                  </a:cubicBezTo>
                  <a:cubicBezTo>
                    <a:pt x="44" y="74"/>
                    <a:pt x="45" y="77"/>
                    <a:pt x="47" y="77"/>
                  </a:cubicBezTo>
                  <a:cubicBezTo>
                    <a:pt x="49" y="78"/>
                    <a:pt x="49" y="80"/>
                    <a:pt x="52" y="81"/>
                  </a:cubicBezTo>
                  <a:cubicBezTo>
                    <a:pt x="54" y="81"/>
                    <a:pt x="57" y="83"/>
                    <a:pt x="58" y="88"/>
                  </a:cubicBezTo>
                  <a:cubicBezTo>
                    <a:pt x="59" y="92"/>
                    <a:pt x="62" y="94"/>
                    <a:pt x="63" y="96"/>
                  </a:cubicBezTo>
                  <a:cubicBezTo>
                    <a:pt x="63" y="98"/>
                    <a:pt x="69" y="96"/>
                    <a:pt x="73" y="97"/>
                  </a:cubicBezTo>
                  <a:cubicBezTo>
                    <a:pt x="77" y="97"/>
                    <a:pt x="89" y="97"/>
                    <a:pt x="92" y="97"/>
                  </a:cubicBezTo>
                  <a:cubicBezTo>
                    <a:pt x="95" y="98"/>
                    <a:pt x="103" y="97"/>
                    <a:pt x="107" y="101"/>
                  </a:cubicBezTo>
                  <a:cubicBezTo>
                    <a:pt x="111" y="104"/>
                    <a:pt x="113" y="101"/>
                    <a:pt x="115" y="103"/>
                  </a:cubicBezTo>
                  <a:cubicBezTo>
                    <a:pt x="118" y="104"/>
                    <a:pt x="120" y="105"/>
                    <a:pt x="124" y="105"/>
                  </a:cubicBezTo>
                  <a:cubicBezTo>
                    <a:pt x="127" y="104"/>
                    <a:pt x="127" y="107"/>
                    <a:pt x="130" y="108"/>
                  </a:cubicBezTo>
                  <a:cubicBezTo>
                    <a:pt x="133" y="108"/>
                    <a:pt x="137" y="104"/>
                    <a:pt x="144" y="101"/>
                  </a:cubicBezTo>
                  <a:cubicBezTo>
                    <a:pt x="151" y="97"/>
                    <a:pt x="158" y="100"/>
                    <a:pt x="162" y="100"/>
                  </a:cubicBezTo>
                  <a:cubicBezTo>
                    <a:pt x="166" y="101"/>
                    <a:pt x="172" y="99"/>
                    <a:pt x="177" y="94"/>
                  </a:cubicBezTo>
                  <a:cubicBezTo>
                    <a:pt x="181" y="89"/>
                    <a:pt x="186" y="90"/>
                    <a:pt x="186" y="86"/>
                  </a:cubicBezTo>
                  <a:cubicBezTo>
                    <a:pt x="187" y="82"/>
                    <a:pt x="182" y="80"/>
                    <a:pt x="184" y="77"/>
                  </a:cubicBezTo>
                  <a:cubicBezTo>
                    <a:pt x="186" y="73"/>
                    <a:pt x="190" y="74"/>
                    <a:pt x="192" y="75"/>
                  </a:cubicBezTo>
                  <a:cubicBezTo>
                    <a:pt x="194" y="76"/>
                    <a:pt x="200" y="77"/>
                    <a:pt x="205" y="74"/>
                  </a:cubicBezTo>
                  <a:cubicBezTo>
                    <a:pt x="210" y="70"/>
                    <a:pt x="212" y="71"/>
                    <a:pt x="217" y="70"/>
                  </a:cubicBezTo>
                  <a:cubicBezTo>
                    <a:pt x="222" y="69"/>
                    <a:pt x="221" y="66"/>
                    <a:pt x="224" y="63"/>
                  </a:cubicBezTo>
                  <a:cubicBezTo>
                    <a:pt x="227" y="60"/>
                    <a:pt x="231" y="59"/>
                    <a:pt x="234" y="59"/>
                  </a:cubicBezTo>
                  <a:cubicBezTo>
                    <a:pt x="237" y="59"/>
                    <a:pt x="241" y="56"/>
                    <a:pt x="244" y="57"/>
                  </a:cubicBezTo>
                  <a:cubicBezTo>
                    <a:pt x="248" y="58"/>
                    <a:pt x="252" y="59"/>
                    <a:pt x="253" y="56"/>
                  </a:cubicBezTo>
                  <a:cubicBezTo>
                    <a:pt x="253" y="53"/>
                    <a:pt x="245" y="48"/>
                    <a:pt x="242" y="45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81" name="Freeform 52">
              <a:extLst>
                <a:ext uri="{FF2B5EF4-FFF2-40B4-BE49-F238E27FC236}">
                  <a16:creationId xmlns="" xmlns:a16="http://schemas.microsoft.com/office/drawing/2014/main" id="{15614C8C-F5DD-4CB4-B18C-823F38ADB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838" y="2405063"/>
              <a:ext cx="9525" cy="28575"/>
            </a:xfrm>
            <a:custGeom>
              <a:avLst/>
              <a:gdLst>
                <a:gd name="T0" fmla="*/ 2 w 4"/>
                <a:gd name="T1" fmla="*/ 0 h 11"/>
                <a:gd name="T2" fmla="*/ 0 w 4"/>
                <a:gd name="T3" fmla="*/ 6 h 11"/>
                <a:gd name="T4" fmla="*/ 3 w 4"/>
                <a:gd name="T5" fmla="*/ 11 h 11"/>
                <a:gd name="T6" fmla="*/ 4 w 4"/>
                <a:gd name="T7" fmla="*/ 2 h 11"/>
                <a:gd name="T8" fmla="*/ 4 w 4"/>
                <a:gd name="T9" fmla="*/ 0 h 11"/>
                <a:gd name="T10" fmla="*/ 2 w 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1">
                  <a:moveTo>
                    <a:pt x="2" y="0"/>
                  </a:moveTo>
                  <a:cubicBezTo>
                    <a:pt x="1" y="1"/>
                    <a:pt x="0" y="5"/>
                    <a:pt x="0" y="6"/>
                  </a:cubicBezTo>
                  <a:cubicBezTo>
                    <a:pt x="0" y="7"/>
                    <a:pt x="1" y="9"/>
                    <a:pt x="3" y="11"/>
                  </a:cubicBezTo>
                  <a:cubicBezTo>
                    <a:pt x="4" y="8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82" name="Freeform 53">
              <a:extLst>
                <a:ext uri="{FF2B5EF4-FFF2-40B4-BE49-F238E27FC236}">
                  <a16:creationId xmlns="" xmlns:a16="http://schemas.microsoft.com/office/drawing/2014/main" id="{487D44A1-9EE1-454B-85E6-BD7BD2FB91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376" y="2387600"/>
              <a:ext cx="30163" cy="85725"/>
            </a:xfrm>
            <a:custGeom>
              <a:avLst/>
              <a:gdLst>
                <a:gd name="T0" fmla="*/ 6 w 12"/>
                <a:gd name="T1" fmla="*/ 33 h 34"/>
                <a:gd name="T2" fmla="*/ 7 w 12"/>
                <a:gd name="T3" fmla="*/ 34 h 34"/>
                <a:gd name="T4" fmla="*/ 9 w 12"/>
                <a:gd name="T5" fmla="*/ 22 h 34"/>
                <a:gd name="T6" fmla="*/ 10 w 12"/>
                <a:gd name="T7" fmla="*/ 18 h 34"/>
                <a:gd name="T8" fmla="*/ 7 w 12"/>
                <a:gd name="T9" fmla="*/ 13 h 34"/>
                <a:gd name="T10" fmla="*/ 9 w 12"/>
                <a:gd name="T11" fmla="*/ 7 h 34"/>
                <a:gd name="T12" fmla="*/ 11 w 12"/>
                <a:gd name="T13" fmla="*/ 7 h 34"/>
                <a:gd name="T14" fmla="*/ 12 w 12"/>
                <a:gd name="T15" fmla="*/ 2 h 34"/>
                <a:gd name="T16" fmla="*/ 8 w 12"/>
                <a:gd name="T17" fmla="*/ 0 h 34"/>
                <a:gd name="T18" fmla="*/ 7 w 12"/>
                <a:gd name="T19" fmla="*/ 4 h 34"/>
                <a:gd name="T20" fmla="*/ 0 w 12"/>
                <a:gd name="T21" fmla="*/ 18 h 34"/>
                <a:gd name="T22" fmla="*/ 6 w 12"/>
                <a:gd name="T23" fmla="*/ 32 h 34"/>
                <a:gd name="T24" fmla="*/ 6 w 12"/>
                <a:gd name="T25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34">
                  <a:moveTo>
                    <a:pt x="6" y="33"/>
                  </a:moveTo>
                  <a:cubicBezTo>
                    <a:pt x="6" y="33"/>
                    <a:pt x="6" y="34"/>
                    <a:pt x="7" y="34"/>
                  </a:cubicBezTo>
                  <a:cubicBezTo>
                    <a:pt x="7" y="29"/>
                    <a:pt x="8" y="23"/>
                    <a:pt x="9" y="22"/>
                  </a:cubicBezTo>
                  <a:cubicBezTo>
                    <a:pt x="10" y="21"/>
                    <a:pt x="10" y="20"/>
                    <a:pt x="10" y="18"/>
                  </a:cubicBezTo>
                  <a:cubicBezTo>
                    <a:pt x="8" y="16"/>
                    <a:pt x="7" y="14"/>
                    <a:pt x="7" y="13"/>
                  </a:cubicBezTo>
                  <a:cubicBezTo>
                    <a:pt x="7" y="12"/>
                    <a:pt x="8" y="8"/>
                    <a:pt x="9" y="7"/>
                  </a:cubicBezTo>
                  <a:cubicBezTo>
                    <a:pt x="9" y="7"/>
                    <a:pt x="10" y="7"/>
                    <a:pt x="11" y="7"/>
                  </a:cubicBezTo>
                  <a:cubicBezTo>
                    <a:pt x="11" y="6"/>
                    <a:pt x="12" y="4"/>
                    <a:pt x="12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7" y="3"/>
                    <a:pt x="7" y="4"/>
                  </a:cubicBezTo>
                  <a:cubicBezTo>
                    <a:pt x="6" y="8"/>
                    <a:pt x="2" y="15"/>
                    <a:pt x="0" y="18"/>
                  </a:cubicBezTo>
                  <a:cubicBezTo>
                    <a:pt x="6" y="32"/>
                    <a:pt x="6" y="32"/>
                    <a:pt x="6" y="32"/>
                  </a:cubicBezTo>
                  <a:lnTo>
                    <a:pt x="6" y="33"/>
                  </a:ln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83" name="Freeform 54">
              <a:extLst>
                <a:ext uri="{FF2B5EF4-FFF2-40B4-BE49-F238E27FC236}">
                  <a16:creationId xmlns="" xmlns:a16="http://schemas.microsoft.com/office/drawing/2014/main" id="{26302066-42A0-4D08-AFF1-F8B195EC7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838" y="2387600"/>
              <a:ext cx="82550" cy="93663"/>
            </a:xfrm>
            <a:custGeom>
              <a:avLst/>
              <a:gdLst>
                <a:gd name="T0" fmla="*/ 31 w 33"/>
                <a:gd name="T1" fmla="*/ 0 h 37"/>
                <a:gd name="T2" fmla="*/ 21 w 33"/>
                <a:gd name="T3" fmla="*/ 4 h 37"/>
                <a:gd name="T4" fmla="*/ 13 w 33"/>
                <a:gd name="T5" fmla="*/ 9 h 37"/>
                <a:gd name="T6" fmla="*/ 6 w 33"/>
                <a:gd name="T7" fmla="*/ 5 h 37"/>
                <a:gd name="T8" fmla="*/ 5 w 33"/>
                <a:gd name="T9" fmla="*/ 2 h 37"/>
                <a:gd name="T10" fmla="*/ 5 w 33"/>
                <a:gd name="T11" fmla="*/ 2 h 37"/>
                <a:gd name="T12" fmla="*/ 4 w 33"/>
                <a:gd name="T13" fmla="*/ 9 h 37"/>
                <a:gd name="T14" fmla="*/ 2 w 33"/>
                <a:gd name="T15" fmla="*/ 22 h 37"/>
                <a:gd name="T16" fmla="*/ 0 w 33"/>
                <a:gd name="T17" fmla="*/ 34 h 37"/>
                <a:gd name="T18" fmla="*/ 7 w 33"/>
                <a:gd name="T19" fmla="*/ 37 h 37"/>
                <a:gd name="T20" fmla="*/ 13 w 33"/>
                <a:gd name="T21" fmla="*/ 32 h 37"/>
                <a:gd name="T22" fmla="*/ 18 w 33"/>
                <a:gd name="T23" fmla="*/ 30 h 37"/>
                <a:gd name="T24" fmla="*/ 23 w 33"/>
                <a:gd name="T25" fmla="*/ 26 h 37"/>
                <a:gd name="T26" fmla="*/ 17 w 33"/>
                <a:gd name="T27" fmla="*/ 19 h 37"/>
                <a:gd name="T28" fmla="*/ 25 w 33"/>
                <a:gd name="T29" fmla="*/ 14 h 37"/>
                <a:gd name="T30" fmla="*/ 33 w 33"/>
                <a:gd name="T31" fmla="*/ 11 h 37"/>
                <a:gd name="T32" fmla="*/ 33 w 33"/>
                <a:gd name="T33" fmla="*/ 11 h 37"/>
                <a:gd name="T34" fmla="*/ 32 w 33"/>
                <a:gd name="T35" fmla="*/ 4 h 37"/>
                <a:gd name="T36" fmla="*/ 31 w 33"/>
                <a:gd name="T3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37">
                  <a:moveTo>
                    <a:pt x="31" y="0"/>
                  </a:moveTo>
                  <a:cubicBezTo>
                    <a:pt x="26" y="2"/>
                    <a:pt x="21" y="4"/>
                    <a:pt x="21" y="4"/>
                  </a:cubicBezTo>
                  <a:cubicBezTo>
                    <a:pt x="18" y="5"/>
                    <a:pt x="13" y="9"/>
                    <a:pt x="13" y="9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5"/>
                    <a:pt x="4" y="8"/>
                    <a:pt x="4" y="9"/>
                  </a:cubicBezTo>
                  <a:cubicBezTo>
                    <a:pt x="4" y="11"/>
                    <a:pt x="4" y="20"/>
                    <a:pt x="2" y="22"/>
                  </a:cubicBezTo>
                  <a:cubicBezTo>
                    <a:pt x="1" y="23"/>
                    <a:pt x="0" y="29"/>
                    <a:pt x="0" y="34"/>
                  </a:cubicBezTo>
                  <a:cubicBezTo>
                    <a:pt x="2" y="35"/>
                    <a:pt x="5" y="37"/>
                    <a:pt x="7" y="37"/>
                  </a:cubicBezTo>
                  <a:cubicBezTo>
                    <a:pt x="10" y="37"/>
                    <a:pt x="13" y="34"/>
                    <a:pt x="13" y="32"/>
                  </a:cubicBezTo>
                  <a:cubicBezTo>
                    <a:pt x="13" y="30"/>
                    <a:pt x="16" y="30"/>
                    <a:pt x="18" y="30"/>
                  </a:cubicBezTo>
                  <a:cubicBezTo>
                    <a:pt x="21" y="30"/>
                    <a:pt x="21" y="27"/>
                    <a:pt x="23" y="26"/>
                  </a:cubicBezTo>
                  <a:cubicBezTo>
                    <a:pt x="25" y="25"/>
                    <a:pt x="19" y="20"/>
                    <a:pt x="17" y="19"/>
                  </a:cubicBezTo>
                  <a:cubicBezTo>
                    <a:pt x="15" y="18"/>
                    <a:pt x="18" y="14"/>
                    <a:pt x="25" y="14"/>
                  </a:cubicBezTo>
                  <a:cubicBezTo>
                    <a:pt x="31" y="14"/>
                    <a:pt x="30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9"/>
                    <a:pt x="32" y="5"/>
                    <a:pt x="32" y="4"/>
                  </a:cubicBezTo>
                  <a:cubicBezTo>
                    <a:pt x="31" y="2"/>
                    <a:pt x="31" y="1"/>
                    <a:pt x="31" y="0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84" name="Freeform 55">
              <a:extLst>
                <a:ext uri="{FF2B5EF4-FFF2-40B4-BE49-F238E27FC236}">
                  <a16:creationId xmlns="" xmlns:a16="http://schemas.microsoft.com/office/drawing/2014/main" id="{CBBB4366-A49B-4BD2-A097-EAF76D2CE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3101" y="2155825"/>
              <a:ext cx="222250" cy="96838"/>
            </a:xfrm>
            <a:custGeom>
              <a:avLst/>
              <a:gdLst>
                <a:gd name="T0" fmla="*/ 82 w 88"/>
                <a:gd name="T1" fmla="*/ 7 h 38"/>
                <a:gd name="T2" fmla="*/ 74 w 88"/>
                <a:gd name="T3" fmla="*/ 5 h 38"/>
                <a:gd name="T4" fmla="*/ 53 w 88"/>
                <a:gd name="T5" fmla="*/ 4 h 38"/>
                <a:gd name="T6" fmla="*/ 43 w 88"/>
                <a:gd name="T7" fmla="*/ 1 h 38"/>
                <a:gd name="T8" fmla="*/ 34 w 88"/>
                <a:gd name="T9" fmla="*/ 4 h 38"/>
                <a:gd name="T10" fmla="*/ 27 w 88"/>
                <a:gd name="T11" fmla="*/ 5 h 38"/>
                <a:gd name="T12" fmla="*/ 16 w 88"/>
                <a:gd name="T13" fmla="*/ 5 h 38"/>
                <a:gd name="T14" fmla="*/ 11 w 88"/>
                <a:gd name="T15" fmla="*/ 11 h 38"/>
                <a:gd name="T16" fmla="*/ 9 w 88"/>
                <a:gd name="T17" fmla="*/ 15 h 38"/>
                <a:gd name="T18" fmla="*/ 12 w 88"/>
                <a:gd name="T19" fmla="*/ 18 h 38"/>
                <a:gd name="T20" fmla="*/ 18 w 88"/>
                <a:gd name="T21" fmla="*/ 18 h 38"/>
                <a:gd name="T22" fmla="*/ 29 w 88"/>
                <a:gd name="T23" fmla="*/ 23 h 38"/>
                <a:gd name="T24" fmla="*/ 26 w 88"/>
                <a:gd name="T25" fmla="*/ 27 h 38"/>
                <a:gd name="T26" fmla="*/ 18 w 88"/>
                <a:gd name="T27" fmla="*/ 28 h 38"/>
                <a:gd name="T28" fmla="*/ 6 w 88"/>
                <a:gd name="T29" fmla="*/ 30 h 38"/>
                <a:gd name="T30" fmla="*/ 1 w 88"/>
                <a:gd name="T31" fmla="*/ 35 h 38"/>
                <a:gd name="T32" fmla="*/ 12 w 88"/>
                <a:gd name="T33" fmla="*/ 35 h 38"/>
                <a:gd name="T34" fmla="*/ 19 w 88"/>
                <a:gd name="T35" fmla="*/ 36 h 38"/>
                <a:gd name="T36" fmla="*/ 26 w 88"/>
                <a:gd name="T37" fmla="*/ 37 h 38"/>
                <a:gd name="T38" fmla="*/ 37 w 88"/>
                <a:gd name="T39" fmla="*/ 36 h 38"/>
                <a:gd name="T40" fmla="*/ 38 w 88"/>
                <a:gd name="T41" fmla="*/ 32 h 38"/>
                <a:gd name="T42" fmla="*/ 41 w 88"/>
                <a:gd name="T43" fmla="*/ 30 h 38"/>
                <a:gd name="T44" fmla="*/ 46 w 88"/>
                <a:gd name="T45" fmla="*/ 27 h 38"/>
                <a:gd name="T46" fmla="*/ 51 w 88"/>
                <a:gd name="T47" fmla="*/ 26 h 38"/>
                <a:gd name="T48" fmla="*/ 56 w 88"/>
                <a:gd name="T49" fmla="*/ 27 h 38"/>
                <a:gd name="T50" fmla="*/ 61 w 88"/>
                <a:gd name="T51" fmla="*/ 24 h 38"/>
                <a:gd name="T52" fmla="*/ 68 w 88"/>
                <a:gd name="T53" fmla="*/ 22 h 38"/>
                <a:gd name="T54" fmla="*/ 74 w 88"/>
                <a:gd name="T55" fmla="*/ 19 h 38"/>
                <a:gd name="T56" fmla="*/ 80 w 88"/>
                <a:gd name="T57" fmla="*/ 15 h 38"/>
                <a:gd name="T58" fmla="*/ 88 w 88"/>
                <a:gd name="T59" fmla="*/ 11 h 38"/>
                <a:gd name="T60" fmla="*/ 88 w 88"/>
                <a:gd name="T61" fmla="*/ 10 h 38"/>
                <a:gd name="T62" fmla="*/ 82 w 88"/>
                <a:gd name="T63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8" h="38">
                  <a:moveTo>
                    <a:pt x="82" y="7"/>
                  </a:moveTo>
                  <a:cubicBezTo>
                    <a:pt x="79" y="3"/>
                    <a:pt x="78" y="6"/>
                    <a:pt x="74" y="5"/>
                  </a:cubicBezTo>
                  <a:cubicBezTo>
                    <a:pt x="70" y="4"/>
                    <a:pt x="56" y="3"/>
                    <a:pt x="53" y="4"/>
                  </a:cubicBezTo>
                  <a:cubicBezTo>
                    <a:pt x="50" y="5"/>
                    <a:pt x="45" y="2"/>
                    <a:pt x="43" y="1"/>
                  </a:cubicBezTo>
                  <a:cubicBezTo>
                    <a:pt x="41" y="0"/>
                    <a:pt x="35" y="1"/>
                    <a:pt x="34" y="4"/>
                  </a:cubicBezTo>
                  <a:cubicBezTo>
                    <a:pt x="34" y="7"/>
                    <a:pt x="31" y="7"/>
                    <a:pt x="27" y="5"/>
                  </a:cubicBezTo>
                  <a:cubicBezTo>
                    <a:pt x="23" y="3"/>
                    <a:pt x="16" y="3"/>
                    <a:pt x="16" y="5"/>
                  </a:cubicBezTo>
                  <a:cubicBezTo>
                    <a:pt x="16" y="8"/>
                    <a:pt x="13" y="10"/>
                    <a:pt x="11" y="11"/>
                  </a:cubicBezTo>
                  <a:cubicBezTo>
                    <a:pt x="11" y="11"/>
                    <a:pt x="10" y="13"/>
                    <a:pt x="9" y="15"/>
                  </a:cubicBezTo>
                  <a:cubicBezTo>
                    <a:pt x="10" y="16"/>
                    <a:pt x="11" y="17"/>
                    <a:pt x="12" y="18"/>
                  </a:cubicBezTo>
                  <a:cubicBezTo>
                    <a:pt x="13" y="20"/>
                    <a:pt x="18" y="20"/>
                    <a:pt x="18" y="18"/>
                  </a:cubicBezTo>
                  <a:cubicBezTo>
                    <a:pt x="19" y="16"/>
                    <a:pt x="25" y="20"/>
                    <a:pt x="29" y="23"/>
                  </a:cubicBezTo>
                  <a:cubicBezTo>
                    <a:pt x="33" y="26"/>
                    <a:pt x="27" y="24"/>
                    <a:pt x="26" y="27"/>
                  </a:cubicBezTo>
                  <a:cubicBezTo>
                    <a:pt x="24" y="30"/>
                    <a:pt x="19" y="27"/>
                    <a:pt x="18" y="28"/>
                  </a:cubicBezTo>
                  <a:cubicBezTo>
                    <a:pt x="17" y="29"/>
                    <a:pt x="9" y="30"/>
                    <a:pt x="6" y="30"/>
                  </a:cubicBezTo>
                  <a:cubicBezTo>
                    <a:pt x="4" y="29"/>
                    <a:pt x="0" y="33"/>
                    <a:pt x="1" y="35"/>
                  </a:cubicBezTo>
                  <a:cubicBezTo>
                    <a:pt x="1" y="36"/>
                    <a:pt x="9" y="34"/>
                    <a:pt x="12" y="35"/>
                  </a:cubicBezTo>
                  <a:cubicBezTo>
                    <a:pt x="15" y="37"/>
                    <a:pt x="18" y="34"/>
                    <a:pt x="19" y="36"/>
                  </a:cubicBezTo>
                  <a:cubicBezTo>
                    <a:pt x="21" y="38"/>
                    <a:pt x="24" y="36"/>
                    <a:pt x="26" y="37"/>
                  </a:cubicBezTo>
                  <a:cubicBezTo>
                    <a:pt x="28" y="38"/>
                    <a:pt x="36" y="36"/>
                    <a:pt x="37" y="36"/>
                  </a:cubicBezTo>
                  <a:cubicBezTo>
                    <a:pt x="38" y="35"/>
                    <a:pt x="38" y="34"/>
                    <a:pt x="38" y="32"/>
                  </a:cubicBezTo>
                  <a:cubicBezTo>
                    <a:pt x="38" y="30"/>
                    <a:pt x="40" y="31"/>
                    <a:pt x="41" y="30"/>
                  </a:cubicBezTo>
                  <a:cubicBezTo>
                    <a:pt x="43" y="30"/>
                    <a:pt x="44" y="27"/>
                    <a:pt x="46" y="27"/>
                  </a:cubicBezTo>
                  <a:cubicBezTo>
                    <a:pt x="47" y="27"/>
                    <a:pt x="49" y="25"/>
                    <a:pt x="51" y="26"/>
                  </a:cubicBezTo>
                  <a:cubicBezTo>
                    <a:pt x="52" y="26"/>
                    <a:pt x="54" y="29"/>
                    <a:pt x="56" y="27"/>
                  </a:cubicBezTo>
                  <a:cubicBezTo>
                    <a:pt x="57" y="26"/>
                    <a:pt x="58" y="27"/>
                    <a:pt x="61" y="24"/>
                  </a:cubicBezTo>
                  <a:cubicBezTo>
                    <a:pt x="63" y="21"/>
                    <a:pt x="65" y="22"/>
                    <a:pt x="68" y="22"/>
                  </a:cubicBezTo>
                  <a:cubicBezTo>
                    <a:pt x="72" y="23"/>
                    <a:pt x="73" y="21"/>
                    <a:pt x="74" y="19"/>
                  </a:cubicBezTo>
                  <a:cubicBezTo>
                    <a:pt x="75" y="16"/>
                    <a:pt x="79" y="16"/>
                    <a:pt x="80" y="15"/>
                  </a:cubicBezTo>
                  <a:cubicBezTo>
                    <a:pt x="82" y="14"/>
                    <a:pt x="86" y="12"/>
                    <a:pt x="88" y="11"/>
                  </a:cubicBezTo>
                  <a:cubicBezTo>
                    <a:pt x="88" y="11"/>
                    <a:pt x="88" y="11"/>
                    <a:pt x="88" y="10"/>
                  </a:cubicBezTo>
                  <a:cubicBezTo>
                    <a:pt x="85" y="7"/>
                    <a:pt x="84" y="10"/>
                    <a:pt x="82" y="7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85" name="Freeform 56">
              <a:extLst>
                <a:ext uri="{FF2B5EF4-FFF2-40B4-BE49-F238E27FC236}">
                  <a16:creationId xmlns="" xmlns:a16="http://schemas.microsoft.com/office/drawing/2014/main" id="{5443CAA7-115D-4C48-9BF5-76F6983B45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8263" y="2143125"/>
              <a:ext cx="139700" cy="63500"/>
            </a:xfrm>
            <a:custGeom>
              <a:avLst/>
              <a:gdLst>
                <a:gd name="T0" fmla="*/ 23 w 56"/>
                <a:gd name="T1" fmla="*/ 20 h 25"/>
                <a:gd name="T2" fmla="*/ 28 w 56"/>
                <a:gd name="T3" fmla="*/ 24 h 25"/>
                <a:gd name="T4" fmla="*/ 29 w 56"/>
                <a:gd name="T5" fmla="*/ 25 h 25"/>
                <a:gd name="T6" fmla="*/ 37 w 56"/>
                <a:gd name="T7" fmla="*/ 23 h 25"/>
                <a:gd name="T8" fmla="*/ 44 w 56"/>
                <a:gd name="T9" fmla="*/ 24 h 25"/>
                <a:gd name="T10" fmla="*/ 43 w 56"/>
                <a:gd name="T11" fmla="*/ 22 h 25"/>
                <a:gd name="T12" fmla="*/ 49 w 56"/>
                <a:gd name="T13" fmla="*/ 24 h 25"/>
                <a:gd name="T14" fmla="*/ 55 w 56"/>
                <a:gd name="T15" fmla="*/ 24 h 25"/>
                <a:gd name="T16" fmla="*/ 52 w 56"/>
                <a:gd name="T17" fmla="*/ 21 h 25"/>
                <a:gd name="T18" fmla="*/ 54 w 56"/>
                <a:gd name="T19" fmla="*/ 18 h 25"/>
                <a:gd name="T20" fmla="*/ 49 w 56"/>
                <a:gd name="T21" fmla="*/ 15 h 25"/>
                <a:gd name="T22" fmla="*/ 47 w 56"/>
                <a:gd name="T23" fmla="*/ 10 h 25"/>
                <a:gd name="T24" fmla="*/ 44 w 56"/>
                <a:gd name="T25" fmla="*/ 9 h 25"/>
                <a:gd name="T26" fmla="*/ 36 w 56"/>
                <a:gd name="T27" fmla="*/ 10 h 25"/>
                <a:gd name="T28" fmla="*/ 31 w 56"/>
                <a:gd name="T29" fmla="*/ 8 h 25"/>
                <a:gd name="T30" fmla="*/ 26 w 56"/>
                <a:gd name="T31" fmla="*/ 4 h 25"/>
                <a:gd name="T32" fmla="*/ 13 w 56"/>
                <a:gd name="T33" fmla="*/ 3 h 25"/>
                <a:gd name="T34" fmla="*/ 4 w 56"/>
                <a:gd name="T35" fmla="*/ 1 h 25"/>
                <a:gd name="T36" fmla="*/ 0 w 56"/>
                <a:gd name="T37" fmla="*/ 2 h 25"/>
                <a:gd name="T38" fmla="*/ 13 w 56"/>
                <a:gd name="T39" fmla="*/ 9 h 25"/>
                <a:gd name="T40" fmla="*/ 16 w 56"/>
                <a:gd name="T41" fmla="*/ 17 h 25"/>
                <a:gd name="T42" fmla="*/ 14 w 56"/>
                <a:gd name="T43" fmla="*/ 20 h 25"/>
                <a:gd name="T44" fmla="*/ 23 w 56"/>
                <a:gd name="T45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25">
                  <a:moveTo>
                    <a:pt x="23" y="20"/>
                  </a:moveTo>
                  <a:cubicBezTo>
                    <a:pt x="25" y="18"/>
                    <a:pt x="26" y="21"/>
                    <a:pt x="28" y="24"/>
                  </a:cubicBezTo>
                  <a:cubicBezTo>
                    <a:pt x="28" y="24"/>
                    <a:pt x="28" y="25"/>
                    <a:pt x="29" y="25"/>
                  </a:cubicBezTo>
                  <a:cubicBezTo>
                    <a:pt x="32" y="24"/>
                    <a:pt x="34" y="23"/>
                    <a:pt x="37" y="23"/>
                  </a:cubicBezTo>
                  <a:cubicBezTo>
                    <a:pt x="39" y="23"/>
                    <a:pt x="42" y="23"/>
                    <a:pt x="44" y="24"/>
                  </a:cubicBezTo>
                  <a:cubicBezTo>
                    <a:pt x="43" y="23"/>
                    <a:pt x="43" y="22"/>
                    <a:pt x="43" y="22"/>
                  </a:cubicBezTo>
                  <a:cubicBezTo>
                    <a:pt x="44" y="21"/>
                    <a:pt x="48" y="23"/>
                    <a:pt x="49" y="24"/>
                  </a:cubicBezTo>
                  <a:cubicBezTo>
                    <a:pt x="50" y="25"/>
                    <a:pt x="54" y="25"/>
                    <a:pt x="55" y="24"/>
                  </a:cubicBezTo>
                  <a:cubicBezTo>
                    <a:pt x="56" y="23"/>
                    <a:pt x="53" y="22"/>
                    <a:pt x="52" y="21"/>
                  </a:cubicBezTo>
                  <a:cubicBezTo>
                    <a:pt x="52" y="20"/>
                    <a:pt x="53" y="19"/>
                    <a:pt x="54" y="18"/>
                  </a:cubicBezTo>
                  <a:cubicBezTo>
                    <a:pt x="52" y="17"/>
                    <a:pt x="50" y="15"/>
                    <a:pt x="49" y="15"/>
                  </a:cubicBezTo>
                  <a:cubicBezTo>
                    <a:pt x="48" y="15"/>
                    <a:pt x="48" y="10"/>
                    <a:pt x="47" y="10"/>
                  </a:cubicBezTo>
                  <a:cubicBezTo>
                    <a:pt x="45" y="10"/>
                    <a:pt x="45" y="9"/>
                    <a:pt x="44" y="9"/>
                  </a:cubicBezTo>
                  <a:cubicBezTo>
                    <a:pt x="42" y="9"/>
                    <a:pt x="37" y="9"/>
                    <a:pt x="36" y="10"/>
                  </a:cubicBezTo>
                  <a:cubicBezTo>
                    <a:pt x="34" y="11"/>
                    <a:pt x="32" y="8"/>
                    <a:pt x="31" y="8"/>
                  </a:cubicBezTo>
                  <a:cubicBezTo>
                    <a:pt x="29" y="8"/>
                    <a:pt x="27" y="6"/>
                    <a:pt x="26" y="4"/>
                  </a:cubicBezTo>
                  <a:cubicBezTo>
                    <a:pt x="25" y="3"/>
                    <a:pt x="16" y="5"/>
                    <a:pt x="13" y="3"/>
                  </a:cubicBezTo>
                  <a:cubicBezTo>
                    <a:pt x="11" y="2"/>
                    <a:pt x="6" y="0"/>
                    <a:pt x="4" y="1"/>
                  </a:cubicBezTo>
                  <a:cubicBezTo>
                    <a:pt x="3" y="1"/>
                    <a:pt x="2" y="1"/>
                    <a:pt x="0" y="2"/>
                  </a:cubicBezTo>
                  <a:cubicBezTo>
                    <a:pt x="5" y="5"/>
                    <a:pt x="12" y="4"/>
                    <a:pt x="13" y="9"/>
                  </a:cubicBezTo>
                  <a:cubicBezTo>
                    <a:pt x="14" y="15"/>
                    <a:pt x="17" y="12"/>
                    <a:pt x="16" y="17"/>
                  </a:cubicBezTo>
                  <a:cubicBezTo>
                    <a:pt x="16" y="18"/>
                    <a:pt x="15" y="19"/>
                    <a:pt x="14" y="20"/>
                  </a:cubicBezTo>
                  <a:cubicBezTo>
                    <a:pt x="18" y="20"/>
                    <a:pt x="21" y="20"/>
                    <a:pt x="23" y="20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86" name="Freeform 57">
              <a:extLst>
                <a:ext uri="{FF2B5EF4-FFF2-40B4-BE49-F238E27FC236}">
                  <a16:creationId xmlns="" xmlns:a16="http://schemas.microsoft.com/office/drawing/2014/main" id="{BB4745F5-31A1-4AB5-85CF-A5D16C88C4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68863" y="2179638"/>
              <a:ext cx="379413" cy="150813"/>
            </a:xfrm>
            <a:custGeom>
              <a:avLst/>
              <a:gdLst>
                <a:gd name="T0" fmla="*/ 147 w 151"/>
                <a:gd name="T1" fmla="*/ 42 h 60"/>
                <a:gd name="T2" fmla="*/ 147 w 151"/>
                <a:gd name="T3" fmla="*/ 33 h 60"/>
                <a:gd name="T4" fmla="*/ 147 w 151"/>
                <a:gd name="T5" fmla="*/ 27 h 60"/>
                <a:gd name="T6" fmla="*/ 149 w 151"/>
                <a:gd name="T7" fmla="*/ 23 h 60"/>
                <a:gd name="T8" fmla="*/ 148 w 151"/>
                <a:gd name="T9" fmla="*/ 20 h 60"/>
                <a:gd name="T10" fmla="*/ 141 w 151"/>
                <a:gd name="T11" fmla="*/ 17 h 60"/>
                <a:gd name="T12" fmla="*/ 139 w 151"/>
                <a:gd name="T13" fmla="*/ 10 h 60"/>
                <a:gd name="T14" fmla="*/ 134 w 151"/>
                <a:gd name="T15" fmla="*/ 6 h 60"/>
                <a:gd name="T16" fmla="*/ 125 w 151"/>
                <a:gd name="T17" fmla="*/ 6 h 60"/>
                <a:gd name="T18" fmla="*/ 110 w 151"/>
                <a:gd name="T19" fmla="*/ 11 h 60"/>
                <a:gd name="T20" fmla="*/ 96 w 151"/>
                <a:gd name="T21" fmla="*/ 11 h 60"/>
                <a:gd name="T22" fmla="*/ 87 w 151"/>
                <a:gd name="T23" fmla="*/ 8 h 60"/>
                <a:gd name="T24" fmla="*/ 80 w 151"/>
                <a:gd name="T25" fmla="*/ 5 h 60"/>
                <a:gd name="T26" fmla="*/ 68 w 151"/>
                <a:gd name="T27" fmla="*/ 2 h 60"/>
                <a:gd name="T28" fmla="*/ 43 w 151"/>
                <a:gd name="T29" fmla="*/ 9 h 60"/>
                <a:gd name="T30" fmla="*/ 26 w 151"/>
                <a:gd name="T31" fmla="*/ 10 h 60"/>
                <a:gd name="T32" fmla="*/ 22 w 151"/>
                <a:gd name="T33" fmla="*/ 16 h 60"/>
                <a:gd name="T34" fmla="*/ 5 w 151"/>
                <a:gd name="T35" fmla="*/ 18 h 60"/>
                <a:gd name="T36" fmla="*/ 3 w 151"/>
                <a:gd name="T37" fmla="*/ 24 h 60"/>
                <a:gd name="T38" fmla="*/ 6 w 151"/>
                <a:gd name="T39" fmla="*/ 26 h 60"/>
                <a:gd name="T40" fmla="*/ 7 w 151"/>
                <a:gd name="T41" fmla="*/ 32 h 60"/>
                <a:gd name="T42" fmla="*/ 7 w 151"/>
                <a:gd name="T43" fmla="*/ 38 h 60"/>
                <a:gd name="T44" fmla="*/ 7 w 151"/>
                <a:gd name="T45" fmla="*/ 42 h 60"/>
                <a:gd name="T46" fmla="*/ 11 w 151"/>
                <a:gd name="T47" fmla="*/ 46 h 60"/>
                <a:gd name="T48" fmla="*/ 17 w 151"/>
                <a:gd name="T49" fmla="*/ 49 h 60"/>
                <a:gd name="T50" fmla="*/ 21 w 151"/>
                <a:gd name="T51" fmla="*/ 50 h 60"/>
                <a:gd name="T52" fmla="*/ 26 w 151"/>
                <a:gd name="T53" fmla="*/ 56 h 60"/>
                <a:gd name="T54" fmla="*/ 36 w 151"/>
                <a:gd name="T55" fmla="*/ 54 h 60"/>
                <a:gd name="T56" fmla="*/ 42 w 151"/>
                <a:gd name="T57" fmla="*/ 51 h 60"/>
                <a:gd name="T58" fmla="*/ 53 w 151"/>
                <a:gd name="T59" fmla="*/ 57 h 60"/>
                <a:gd name="T60" fmla="*/ 62 w 151"/>
                <a:gd name="T61" fmla="*/ 56 h 60"/>
                <a:gd name="T62" fmla="*/ 69 w 151"/>
                <a:gd name="T63" fmla="*/ 51 h 60"/>
                <a:gd name="T64" fmla="*/ 75 w 151"/>
                <a:gd name="T65" fmla="*/ 53 h 60"/>
                <a:gd name="T66" fmla="*/ 82 w 151"/>
                <a:gd name="T67" fmla="*/ 51 h 60"/>
                <a:gd name="T68" fmla="*/ 79 w 151"/>
                <a:gd name="T69" fmla="*/ 57 h 60"/>
                <a:gd name="T70" fmla="*/ 80 w 151"/>
                <a:gd name="T71" fmla="*/ 60 h 60"/>
                <a:gd name="T72" fmla="*/ 84 w 151"/>
                <a:gd name="T73" fmla="*/ 54 h 60"/>
                <a:gd name="T74" fmla="*/ 88 w 151"/>
                <a:gd name="T75" fmla="*/ 53 h 60"/>
                <a:gd name="T76" fmla="*/ 95 w 151"/>
                <a:gd name="T77" fmla="*/ 53 h 60"/>
                <a:gd name="T78" fmla="*/ 100 w 151"/>
                <a:gd name="T79" fmla="*/ 52 h 60"/>
                <a:gd name="T80" fmla="*/ 109 w 151"/>
                <a:gd name="T81" fmla="*/ 52 h 60"/>
                <a:gd name="T82" fmla="*/ 120 w 151"/>
                <a:gd name="T83" fmla="*/ 49 h 60"/>
                <a:gd name="T84" fmla="*/ 129 w 151"/>
                <a:gd name="T85" fmla="*/ 47 h 60"/>
                <a:gd name="T86" fmla="*/ 132 w 151"/>
                <a:gd name="T87" fmla="*/ 48 h 60"/>
                <a:gd name="T88" fmla="*/ 135 w 151"/>
                <a:gd name="T89" fmla="*/ 46 h 60"/>
                <a:gd name="T90" fmla="*/ 143 w 151"/>
                <a:gd name="T91" fmla="*/ 47 h 60"/>
                <a:gd name="T92" fmla="*/ 151 w 151"/>
                <a:gd name="T93" fmla="*/ 48 h 60"/>
                <a:gd name="T94" fmla="*/ 147 w 151"/>
                <a:gd name="T95" fmla="*/ 42 h 60"/>
                <a:gd name="T96" fmla="*/ 13 w 151"/>
                <a:gd name="T97" fmla="*/ 11 h 60"/>
                <a:gd name="T98" fmla="*/ 24 w 151"/>
                <a:gd name="T99" fmla="*/ 10 h 60"/>
                <a:gd name="T100" fmla="*/ 18 w 151"/>
                <a:gd name="T101" fmla="*/ 5 h 60"/>
                <a:gd name="T102" fmla="*/ 16 w 151"/>
                <a:gd name="T103" fmla="*/ 1 h 60"/>
                <a:gd name="T104" fmla="*/ 13 w 151"/>
                <a:gd name="T105" fmla="*/ 2 h 60"/>
                <a:gd name="T106" fmla="*/ 5 w 151"/>
                <a:gd name="T107" fmla="*/ 2 h 60"/>
                <a:gd name="T108" fmla="*/ 5 w 151"/>
                <a:gd name="T109" fmla="*/ 7 h 60"/>
                <a:gd name="T110" fmla="*/ 3 w 151"/>
                <a:gd name="T111" fmla="*/ 11 h 60"/>
                <a:gd name="T112" fmla="*/ 1 w 151"/>
                <a:gd name="T113" fmla="*/ 14 h 60"/>
                <a:gd name="T114" fmla="*/ 6 w 151"/>
                <a:gd name="T115" fmla="*/ 16 h 60"/>
                <a:gd name="T116" fmla="*/ 13 w 151"/>
                <a:gd name="T117" fmla="*/ 1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" h="60">
                  <a:moveTo>
                    <a:pt x="147" y="42"/>
                  </a:moveTo>
                  <a:cubicBezTo>
                    <a:pt x="146" y="42"/>
                    <a:pt x="148" y="35"/>
                    <a:pt x="147" y="33"/>
                  </a:cubicBezTo>
                  <a:cubicBezTo>
                    <a:pt x="147" y="32"/>
                    <a:pt x="145" y="27"/>
                    <a:pt x="147" y="27"/>
                  </a:cubicBezTo>
                  <a:cubicBezTo>
                    <a:pt x="149" y="27"/>
                    <a:pt x="147" y="23"/>
                    <a:pt x="149" y="23"/>
                  </a:cubicBezTo>
                  <a:cubicBezTo>
                    <a:pt x="149" y="21"/>
                    <a:pt x="148" y="20"/>
                    <a:pt x="148" y="20"/>
                  </a:cubicBezTo>
                  <a:cubicBezTo>
                    <a:pt x="146" y="19"/>
                    <a:pt x="143" y="21"/>
                    <a:pt x="141" y="17"/>
                  </a:cubicBezTo>
                  <a:cubicBezTo>
                    <a:pt x="140" y="14"/>
                    <a:pt x="141" y="13"/>
                    <a:pt x="139" y="10"/>
                  </a:cubicBezTo>
                  <a:cubicBezTo>
                    <a:pt x="137" y="7"/>
                    <a:pt x="136" y="4"/>
                    <a:pt x="134" y="6"/>
                  </a:cubicBezTo>
                  <a:cubicBezTo>
                    <a:pt x="132" y="6"/>
                    <a:pt x="129" y="6"/>
                    <a:pt x="125" y="6"/>
                  </a:cubicBezTo>
                  <a:cubicBezTo>
                    <a:pt x="121" y="9"/>
                    <a:pt x="113" y="12"/>
                    <a:pt x="110" y="11"/>
                  </a:cubicBezTo>
                  <a:cubicBezTo>
                    <a:pt x="107" y="10"/>
                    <a:pt x="101" y="11"/>
                    <a:pt x="96" y="11"/>
                  </a:cubicBezTo>
                  <a:cubicBezTo>
                    <a:pt x="92" y="11"/>
                    <a:pt x="90" y="8"/>
                    <a:pt x="87" y="8"/>
                  </a:cubicBezTo>
                  <a:cubicBezTo>
                    <a:pt x="83" y="8"/>
                    <a:pt x="83" y="5"/>
                    <a:pt x="80" y="5"/>
                  </a:cubicBezTo>
                  <a:cubicBezTo>
                    <a:pt x="76" y="5"/>
                    <a:pt x="79" y="3"/>
                    <a:pt x="68" y="2"/>
                  </a:cubicBezTo>
                  <a:cubicBezTo>
                    <a:pt x="56" y="0"/>
                    <a:pt x="47" y="6"/>
                    <a:pt x="43" y="9"/>
                  </a:cubicBezTo>
                  <a:cubicBezTo>
                    <a:pt x="40" y="12"/>
                    <a:pt x="27" y="9"/>
                    <a:pt x="26" y="10"/>
                  </a:cubicBezTo>
                  <a:cubicBezTo>
                    <a:pt x="24" y="11"/>
                    <a:pt x="26" y="15"/>
                    <a:pt x="22" y="16"/>
                  </a:cubicBezTo>
                  <a:cubicBezTo>
                    <a:pt x="17" y="18"/>
                    <a:pt x="8" y="16"/>
                    <a:pt x="5" y="18"/>
                  </a:cubicBezTo>
                  <a:cubicBezTo>
                    <a:pt x="1" y="19"/>
                    <a:pt x="0" y="24"/>
                    <a:pt x="3" y="24"/>
                  </a:cubicBezTo>
                  <a:cubicBezTo>
                    <a:pt x="6" y="23"/>
                    <a:pt x="7" y="25"/>
                    <a:pt x="6" y="26"/>
                  </a:cubicBezTo>
                  <a:cubicBezTo>
                    <a:pt x="5" y="27"/>
                    <a:pt x="9" y="31"/>
                    <a:pt x="7" y="32"/>
                  </a:cubicBezTo>
                  <a:cubicBezTo>
                    <a:pt x="5" y="33"/>
                    <a:pt x="5" y="36"/>
                    <a:pt x="7" y="38"/>
                  </a:cubicBezTo>
                  <a:cubicBezTo>
                    <a:pt x="9" y="39"/>
                    <a:pt x="10" y="42"/>
                    <a:pt x="7" y="42"/>
                  </a:cubicBezTo>
                  <a:cubicBezTo>
                    <a:pt x="5" y="42"/>
                    <a:pt x="11" y="45"/>
                    <a:pt x="11" y="46"/>
                  </a:cubicBezTo>
                  <a:cubicBezTo>
                    <a:pt x="11" y="47"/>
                    <a:pt x="17" y="48"/>
                    <a:pt x="17" y="49"/>
                  </a:cubicBezTo>
                  <a:cubicBezTo>
                    <a:pt x="17" y="51"/>
                    <a:pt x="18" y="51"/>
                    <a:pt x="21" y="50"/>
                  </a:cubicBezTo>
                  <a:cubicBezTo>
                    <a:pt x="23" y="50"/>
                    <a:pt x="24" y="53"/>
                    <a:pt x="26" y="56"/>
                  </a:cubicBezTo>
                  <a:cubicBezTo>
                    <a:pt x="27" y="58"/>
                    <a:pt x="36" y="56"/>
                    <a:pt x="36" y="54"/>
                  </a:cubicBezTo>
                  <a:cubicBezTo>
                    <a:pt x="36" y="51"/>
                    <a:pt x="39" y="50"/>
                    <a:pt x="42" y="51"/>
                  </a:cubicBezTo>
                  <a:cubicBezTo>
                    <a:pt x="46" y="51"/>
                    <a:pt x="51" y="56"/>
                    <a:pt x="53" y="57"/>
                  </a:cubicBezTo>
                  <a:cubicBezTo>
                    <a:pt x="55" y="58"/>
                    <a:pt x="59" y="56"/>
                    <a:pt x="62" y="56"/>
                  </a:cubicBezTo>
                  <a:cubicBezTo>
                    <a:pt x="64" y="56"/>
                    <a:pt x="68" y="52"/>
                    <a:pt x="69" y="51"/>
                  </a:cubicBezTo>
                  <a:cubicBezTo>
                    <a:pt x="71" y="50"/>
                    <a:pt x="73" y="54"/>
                    <a:pt x="75" y="53"/>
                  </a:cubicBezTo>
                  <a:cubicBezTo>
                    <a:pt x="78" y="51"/>
                    <a:pt x="80" y="50"/>
                    <a:pt x="82" y="51"/>
                  </a:cubicBezTo>
                  <a:cubicBezTo>
                    <a:pt x="83" y="52"/>
                    <a:pt x="78" y="55"/>
                    <a:pt x="79" y="57"/>
                  </a:cubicBezTo>
                  <a:cubicBezTo>
                    <a:pt x="80" y="58"/>
                    <a:pt x="80" y="59"/>
                    <a:pt x="80" y="60"/>
                  </a:cubicBezTo>
                  <a:cubicBezTo>
                    <a:pt x="85" y="59"/>
                    <a:pt x="84" y="56"/>
                    <a:pt x="84" y="54"/>
                  </a:cubicBezTo>
                  <a:cubicBezTo>
                    <a:pt x="85" y="53"/>
                    <a:pt x="86" y="51"/>
                    <a:pt x="88" y="53"/>
                  </a:cubicBezTo>
                  <a:cubicBezTo>
                    <a:pt x="89" y="54"/>
                    <a:pt x="91" y="54"/>
                    <a:pt x="95" y="53"/>
                  </a:cubicBezTo>
                  <a:cubicBezTo>
                    <a:pt x="98" y="51"/>
                    <a:pt x="99" y="50"/>
                    <a:pt x="100" y="52"/>
                  </a:cubicBezTo>
                  <a:cubicBezTo>
                    <a:pt x="101" y="53"/>
                    <a:pt x="104" y="52"/>
                    <a:pt x="109" y="52"/>
                  </a:cubicBezTo>
                  <a:cubicBezTo>
                    <a:pt x="114" y="52"/>
                    <a:pt x="115" y="48"/>
                    <a:pt x="120" y="49"/>
                  </a:cubicBezTo>
                  <a:cubicBezTo>
                    <a:pt x="125" y="49"/>
                    <a:pt x="129" y="47"/>
                    <a:pt x="129" y="47"/>
                  </a:cubicBezTo>
                  <a:cubicBezTo>
                    <a:pt x="132" y="48"/>
                    <a:pt x="132" y="48"/>
                    <a:pt x="132" y="48"/>
                  </a:cubicBezTo>
                  <a:cubicBezTo>
                    <a:pt x="133" y="47"/>
                    <a:pt x="133" y="46"/>
                    <a:pt x="135" y="46"/>
                  </a:cubicBezTo>
                  <a:cubicBezTo>
                    <a:pt x="139" y="45"/>
                    <a:pt x="141" y="48"/>
                    <a:pt x="143" y="47"/>
                  </a:cubicBezTo>
                  <a:cubicBezTo>
                    <a:pt x="144" y="46"/>
                    <a:pt x="151" y="53"/>
                    <a:pt x="151" y="48"/>
                  </a:cubicBezTo>
                  <a:cubicBezTo>
                    <a:pt x="151" y="47"/>
                    <a:pt x="149" y="42"/>
                    <a:pt x="147" y="42"/>
                  </a:cubicBezTo>
                  <a:close/>
                  <a:moveTo>
                    <a:pt x="13" y="11"/>
                  </a:moveTo>
                  <a:cubicBezTo>
                    <a:pt x="16" y="10"/>
                    <a:pt x="23" y="12"/>
                    <a:pt x="24" y="10"/>
                  </a:cubicBezTo>
                  <a:cubicBezTo>
                    <a:pt x="26" y="9"/>
                    <a:pt x="20" y="7"/>
                    <a:pt x="18" y="5"/>
                  </a:cubicBezTo>
                  <a:cubicBezTo>
                    <a:pt x="17" y="4"/>
                    <a:pt x="16" y="3"/>
                    <a:pt x="16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1" y="1"/>
                    <a:pt x="6" y="1"/>
                    <a:pt x="5" y="2"/>
                  </a:cubicBezTo>
                  <a:cubicBezTo>
                    <a:pt x="4" y="2"/>
                    <a:pt x="5" y="5"/>
                    <a:pt x="5" y="7"/>
                  </a:cubicBezTo>
                  <a:cubicBezTo>
                    <a:pt x="5" y="9"/>
                    <a:pt x="3" y="10"/>
                    <a:pt x="3" y="11"/>
                  </a:cubicBezTo>
                  <a:cubicBezTo>
                    <a:pt x="3" y="12"/>
                    <a:pt x="2" y="13"/>
                    <a:pt x="1" y="14"/>
                  </a:cubicBezTo>
                  <a:cubicBezTo>
                    <a:pt x="3" y="15"/>
                    <a:pt x="4" y="16"/>
                    <a:pt x="6" y="16"/>
                  </a:cubicBezTo>
                  <a:cubicBezTo>
                    <a:pt x="9" y="16"/>
                    <a:pt x="10" y="12"/>
                    <a:pt x="13" y="11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87" name="Freeform 58">
              <a:extLst>
                <a:ext uri="{FF2B5EF4-FFF2-40B4-BE49-F238E27FC236}">
                  <a16:creationId xmlns="" xmlns:a16="http://schemas.microsoft.com/office/drawing/2014/main" id="{80EE9D6A-F42F-434F-AFE7-6238AE6C82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9313" y="2332038"/>
              <a:ext cx="47625" cy="46038"/>
            </a:xfrm>
            <a:custGeom>
              <a:avLst/>
              <a:gdLst>
                <a:gd name="T0" fmla="*/ 9 w 19"/>
                <a:gd name="T1" fmla="*/ 0 h 18"/>
                <a:gd name="T2" fmla="*/ 0 w 19"/>
                <a:gd name="T3" fmla="*/ 5 h 18"/>
                <a:gd name="T4" fmla="*/ 1 w 19"/>
                <a:gd name="T5" fmla="*/ 7 h 18"/>
                <a:gd name="T6" fmla="*/ 6 w 19"/>
                <a:gd name="T7" fmla="*/ 13 h 18"/>
                <a:gd name="T8" fmla="*/ 7 w 19"/>
                <a:gd name="T9" fmla="*/ 18 h 18"/>
                <a:gd name="T10" fmla="*/ 10 w 19"/>
                <a:gd name="T11" fmla="*/ 17 h 18"/>
                <a:gd name="T12" fmla="*/ 19 w 19"/>
                <a:gd name="T13" fmla="*/ 8 h 18"/>
                <a:gd name="T14" fmla="*/ 9 w 19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8">
                  <a:moveTo>
                    <a:pt x="9" y="0"/>
                  </a:moveTo>
                  <a:cubicBezTo>
                    <a:pt x="6" y="0"/>
                    <a:pt x="1" y="3"/>
                    <a:pt x="0" y="5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2" y="10"/>
                    <a:pt x="4" y="12"/>
                    <a:pt x="6" y="13"/>
                  </a:cubicBezTo>
                  <a:cubicBezTo>
                    <a:pt x="8" y="14"/>
                    <a:pt x="7" y="16"/>
                    <a:pt x="7" y="18"/>
                  </a:cubicBezTo>
                  <a:cubicBezTo>
                    <a:pt x="8" y="17"/>
                    <a:pt x="10" y="17"/>
                    <a:pt x="10" y="17"/>
                  </a:cubicBezTo>
                  <a:cubicBezTo>
                    <a:pt x="13" y="17"/>
                    <a:pt x="18" y="10"/>
                    <a:pt x="19" y="8"/>
                  </a:cubicBezTo>
                  <a:cubicBezTo>
                    <a:pt x="19" y="6"/>
                    <a:pt x="12" y="0"/>
                    <a:pt x="9" y="0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88" name="Freeform 59">
              <a:extLst>
                <a:ext uri="{FF2B5EF4-FFF2-40B4-BE49-F238E27FC236}">
                  <a16:creationId xmlns="" xmlns:a16="http://schemas.microsoft.com/office/drawing/2014/main" id="{846F0285-7067-4BC3-8B86-A42EDF7D5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2126" y="2163763"/>
              <a:ext cx="141288" cy="131763"/>
            </a:xfrm>
            <a:custGeom>
              <a:avLst/>
              <a:gdLst>
                <a:gd name="T0" fmla="*/ 53 w 56"/>
                <a:gd name="T1" fmla="*/ 2 h 52"/>
                <a:gd name="T2" fmla="*/ 47 w 56"/>
                <a:gd name="T3" fmla="*/ 0 h 52"/>
                <a:gd name="T4" fmla="*/ 42 w 56"/>
                <a:gd name="T5" fmla="*/ 6 h 52"/>
                <a:gd name="T6" fmla="*/ 36 w 56"/>
                <a:gd name="T7" fmla="*/ 10 h 52"/>
                <a:gd name="T8" fmla="*/ 33 w 56"/>
                <a:gd name="T9" fmla="*/ 13 h 52"/>
                <a:gd name="T10" fmla="*/ 28 w 56"/>
                <a:gd name="T11" fmla="*/ 15 h 52"/>
                <a:gd name="T12" fmla="*/ 23 w 56"/>
                <a:gd name="T13" fmla="*/ 13 h 52"/>
                <a:gd name="T14" fmla="*/ 18 w 56"/>
                <a:gd name="T15" fmla="*/ 18 h 52"/>
                <a:gd name="T16" fmla="*/ 3 w 56"/>
                <a:gd name="T17" fmla="*/ 27 h 52"/>
                <a:gd name="T18" fmla="*/ 0 w 56"/>
                <a:gd name="T19" fmla="*/ 30 h 52"/>
                <a:gd name="T20" fmla="*/ 9 w 56"/>
                <a:gd name="T21" fmla="*/ 35 h 52"/>
                <a:gd name="T22" fmla="*/ 5 w 56"/>
                <a:gd name="T23" fmla="*/ 44 h 52"/>
                <a:gd name="T24" fmla="*/ 6 w 56"/>
                <a:gd name="T25" fmla="*/ 48 h 52"/>
                <a:gd name="T26" fmla="*/ 10 w 56"/>
                <a:gd name="T27" fmla="*/ 50 h 52"/>
                <a:gd name="T28" fmla="*/ 16 w 56"/>
                <a:gd name="T29" fmla="*/ 49 h 52"/>
                <a:gd name="T30" fmla="*/ 18 w 56"/>
                <a:gd name="T31" fmla="*/ 50 h 52"/>
                <a:gd name="T32" fmla="*/ 23 w 56"/>
                <a:gd name="T33" fmla="*/ 47 h 52"/>
                <a:gd name="T34" fmla="*/ 30 w 56"/>
                <a:gd name="T35" fmla="*/ 45 h 52"/>
                <a:gd name="T36" fmla="*/ 35 w 56"/>
                <a:gd name="T37" fmla="*/ 44 h 52"/>
                <a:gd name="T38" fmla="*/ 27 w 56"/>
                <a:gd name="T39" fmla="*/ 37 h 52"/>
                <a:gd name="T40" fmla="*/ 30 w 56"/>
                <a:gd name="T41" fmla="*/ 30 h 52"/>
                <a:gd name="T42" fmla="*/ 44 w 56"/>
                <a:gd name="T43" fmla="*/ 21 h 52"/>
                <a:gd name="T44" fmla="*/ 47 w 56"/>
                <a:gd name="T45" fmla="*/ 11 h 52"/>
                <a:gd name="T46" fmla="*/ 56 w 56"/>
                <a:gd name="T47" fmla="*/ 3 h 52"/>
                <a:gd name="T48" fmla="*/ 53 w 56"/>
                <a:gd name="T49" fmla="*/ 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6" h="52">
                  <a:moveTo>
                    <a:pt x="53" y="2"/>
                  </a:moveTo>
                  <a:cubicBezTo>
                    <a:pt x="50" y="3"/>
                    <a:pt x="49" y="0"/>
                    <a:pt x="47" y="0"/>
                  </a:cubicBezTo>
                  <a:cubicBezTo>
                    <a:pt x="44" y="0"/>
                    <a:pt x="45" y="6"/>
                    <a:pt x="42" y="6"/>
                  </a:cubicBezTo>
                  <a:cubicBezTo>
                    <a:pt x="39" y="6"/>
                    <a:pt x="40" y="10"/>
                    <a:pt x="36" y="10"/>
                  </a:cubicBezTo>
                  <a:cubicBezTo>
                    <a:pt x="33" y="11"/>
                    <a:pt x="32" y="11"/>
                    <a:pt x="33" y="13"/>
                  </a:cubicBezTo>
                  <a:cubicBezTo>
                    <a:pt x="35" y="16"/>
                    <a:pt x="31" y="15"/>
                    <a:pt x="28" y="15"/>
                  </a:cubicBezTo>
                  <a:cubicBezTo>
                    <a:pt x="25" y="15"/>
                    <a:pt x="25" y="13"/>
                    <a:pt x="23" y="13"/>
                  </a:cubicBezTo>
                  <a:cubicBezTo>
                    <a:pt x="21" y="13"/>
                    <a:pt x="19" y="16"/>
                    <a:pt x="18" y="18"/>
                  </a:cubicBezTo>
                  <a:cubicBezTo>
                    <a:pt x="16" y="21"/>
                    <a:pt x="6" y="25"/>
                    <a:pt x="3" y="27"/>
                  </a:cubicBezTo>
                  <a:cubicBezTo>
                    <a:pt x="2" y="27"/>
                    <a:pt x="1" y="29"/>
                    <a:pt x="0" y="30"/>
                  </a:cubicBezTo>
                  <a:cubicBezTo>
                    <a:pt x="4" y="31"/>
                    <a:pt x="8" y="33"/>
                    <a:pt x="9" y="35"/>
                  </a:cubicBezTo>
                  <a:cubicBezTo>
                    <a:pt x="12" y="38"/>
                    <a:pt x="7" y="41"/>
                    <a:pt x="5" y="44"/>
                  </a:cubicBezTo>
                  <a:cubicBezTo>
                    <a:pt x="3" y="46"/>
                    <a:pt x="6" y="46"/>
                    <a:pt x="6" y="48"/>
                  </a:cubicBezTo>
                  <a:cubicBezTo>
                    <a:pt x="6" y="51"/>
                    <a:pt x="9" y="52"/>
                    <a:pt x="10" y="50"/>
                  </a:cubicBezTo>
                  <a:cubicBezTo>
                    <a:pt x="11" y="49"/>
                    <a:pt x="13" y="49"/>
                    <a:pt x="16" y="49"/>
                  </a:cubicBezTo>
                  <a:cubicBezTo>
                    <a:pt x="17" y="49"/>
                    <a:pt x="18" y="50"/>
                    <a:pt x="18" y="50"/>
                  </a:cubicBezTo>
                  <a:cubicBezTo>
                    <a:pt x="20" y="49"/>
                    <a:pt x="22" y="47"/>
                    <a:pt x="23" y="47"/>
                  </a:cubicBezTo>
                  <a:cubicBezTo>
                    <a:pt x="24" y="45"/>
                    <a:pt x="27" y="45"/>
                    <a:pt x="30" y="45"/>
                  </a:cubicBezTo>
                  <a:cubicBezTo>
                    <a:pt x="32" y="45"/>
                    <a:pt x="33" y="45"/>
                    <a:pt x="35" y="44"/>
                  </a:cubicBezTo>
                  <a:cubicBezTo>
                    <a:pt x="32" y="40"/>
                    <a:pt x="29" y="38"/>
                    <a:pt x="27" y="37"/>
                  </a:cubicBezTo>
                  <a:cubicBezTo>
                    <a:pt x="25" y="35"/>
                    <a:pt x="26" y="31"/>
                    <a:pt x="30" y="30"/>
                  </a:cubicBezTo>
                  <a:cubicBezTo>
                    <a:pt x="33" y="29"/>
                    <a:pt x="41" y="23"/>
                    <a:pt x="44" y="21"/>
                  </a:cubicBezTo>
                  <a:cubicBezTo>
                    <a:pt x="46" y="20"/>
                    <a:pt x="45" y="15"/>
                    <a:pt x="47" y="11"/>
                  </a:cubicBezTo>
                  <a:cubicBezTo>
                    <a:pt x="48" y="9"/>
                    <a:pt x="52" y="6"/>
                    <a:pt x="56" y="3"/>
                  </a:cubicBezTo>
                  <a:cubicBezTo>
                    <a:pt x="55" y="2"/>
                    <a:pt x="54" y="2"/>
                    <a:pt x="53" y="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89" name="Freeform 60">
              <a:extLst>
                <a:ext uri="{FF2B5EF4-FFF2-40B4-BE49-F238E27FC236}">
                  <a16:creationId xmlns="" xmlns:a16="http://schemas.microsoft.com/office/drawing/2014/main" id="{8F32CF60-A5C5-4CB1-926C-A79FC1C40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2176" y="2459038"/>
              <a:ext cx="155575" cy="90488"/>
            </a:xfrm>
            <a:custGeom>
              <a:avLst/>
              <a:gdLst>
                <a:gd name="T0" fmla="*/ 61 w 62"/>
                <a:gd name="T1" fmla="*/ 23 h 36"/>
                <a:gd name="T2" fmla="*/ 59 w 62"/>
                <a:gd name="T3" fmla="*/ 23 h 36"/>
                <a:gd name="T4" fmla="*/ 48 w 62"/>
                <a:gd name="T5" fmla="*/ 21 h 36"/>
                <a:gd name="T6" fmla="*/ 33 w 62"/>
                <a:gd name="T7" fmla="*/ 15 h 36"/>
                <a:gd name="T8" fmla="*/ 16 w 62"/>
                <a:gd name="T9" fmla="*/ 3 h 36"/>
                <a:gd name="T10" fmla="*/ 10 w 62"/>
                <a:gd name="T11" fmla="*/ 1 h 36"/>
                <a:gd name="T12" fmla="*/ 5 w 62"/>
                <a:gd name="T13" fmla="*/ 3 h 36"/>
                <a:gd name="T14" fmla="*/ 1 w 62"/>
                <a:gd name="T15" fmla="*/ 8 h 36"/>
                <a:gd name="T16" fmla="*/ 0 w 62"/>
                <a:gd name="T17" fmla="*/ 14 h 36"/>
                <a:gd name="T18" fmla="*/ 4 w 62"/>
                <a:gd name="T19" fmla="*/ 17 h 36"/>
                <a:gd name="T20" fmla="*/ 11 w 62"/>
                <a:gd name="T21" fmla="*/ 20 h 36"/>
                <a:gd name="T22" fmla="*/ 17 w 62"/>
                <a:gd name="T23" fmla="*/ 23 h 36"/>
                <a:gd name="T24" fmla="*/ 23 w 62"/>
                <a:gd name="T25" fmla="*/ 27 h 36"/>
                <a:gd name="T26" fmla="*/ 31 w 62"/>
                <a:gd name="T27" fmla="*/ 26 h 36"/>
                <a:gd name="T28" fmla="*/ 35 w 62"/>
                <a:gd name="T29" fmla="*/ 30 h 36"/>
                <a:gd name="T30" fmla="*/ 46 w 62"/>
                <a:gd name="T31" fmla="*/ 34 h 36"/>
                <a:gd name="T32" fmla="*/ 60 w 62"/>
                <a:gd name="T33" fmla="*/ 33 h 36"/>
                <a:gd name="T34" fmla="*/ 60 w 62"/>
                <a:gd name="T35" fmla="*/ 25 h 36"/>
                <a:gd name="T36" fmla="*/ 61 w 62"/>
                <a:gd name="T3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2" h="36">
                  <a:moveTo>
                    <a:pt x="61" y="23"/>
                  </a:moveTo>
                  <a:cubicBezTo>
                    <a:pt x="60" y="23"/>
                    <a:pt x="59" y="23"/>
                    <a:pt x="59" y="23"/>
                  </a:cubicBezTo>
                  <a:cubicBezTo>
                    <a:pt x="54" y="23"/>
                    <a:pt x="51" y="21"/>
                    <a:pt x="48" y="21"/>
                  </a:cubicBezTo>
                  <a:cubicBezTo>
                    <a:pt x="45" y="21"/>
                    <a:pt x="36" y="18"/>
                    <a:pt x="33" y="15"/>
                  </a:cubicBezTo>
                  <a:cubicBezTo>
                    <a:pt x="29" y="12"/>
                    <a:pt x="19" y="5"/>
                    <a:pt x="16" y="3"/>
                  </a:cubicBezTo>
                  <a:cubicBezTo>
                    <a:pt x="14" y="0"/>
                    <a:pt x="10" y="0"/>
                    <a:pt x="10" y="1"/>
                  </a:cubicBezTo>
                  <a:cubicBezTo>
                    <a:pt x="10" y="3"/>
                    <a:pt x="8" y="3"/>
                    <a:pt x="5" y="3"/>
                  </a:cubicBezTo>
                  <a:cubicBezTo>
                    <a:pt x="4" y="4"/>
                    <a:pt x="1" y="6"/>
                    <a:pt x="1" y="8"/>
                  </a:cubicBezTo>
                  <a:cubicBezTo>
                    <a:pt x="1" y="9"/>
                    <a:pt x="0" y="12"/>
                    <a:pt x="0" y="14"/>
                  </a:cubicBezTo>
                  <a:cubicBezTo>
                    <a:pt x="0" y="15"/>
                    <a:pt x="3" y="15"/>
                    <a:pt x="4" y="17"/>
                  </a:cubicBezTo>
                  <a:cubicBezTo>
                    <a:pt x="5" y="18"/>
                    <a:pt x="10" y="19"/>
                    <a:pt x="11" y="20"/>
                  </a:cubicBezTo>
                  <a:cubicBezTo>
                    <a:pt x="11" y="21"/>
                    <a:pt x="14" y="23"/>
                    <a:pt x="17" y="23"/>
                  </a:cubicBezTo>
                  <a:cubicBezTo>
                    <a:pt x="19" y="23"/>
                    <a:pt x="22" y="26"/>
                    <a:pt x="23" y="27"/>
                  </a:cubicBezTo>
                  <a:cubicBezTo>
                    <a:pt x="24" y="28"/>
                    <a:pt x="29" y="26"/>
                    <a:pt x="31" y="26"/>
                  </a:cubicBezTo>
                  <a:cubicBezTo>
                    <a:pt x="32" y="26"/>
                    <a:pt x="35" y="29"/>
                    <a:pt x="35" y="30"/>
                  </a:cubicBezTo>
                  <a:cubicBezTo>
                    <a:pt x="36" y="32"/>
                    <a:pt x="44" y="33"/>
                    <a:pt x="46" y="34"/>
                  </a:cubicBezTo>
                  <a:cubicBezTo>
                    <a:pt x="48" y="36"/>
                    <a:pt x="58" y="35"/>
                    <a:pt x="60" y="33"/>
                  </a:cubicBezTo>
                  <a:cubicBezTo>
                    <a:pt x="62" y="31"/>
                    <a:pt x="60" y="28"/>
                    <a:pt x="60" y="25"/>
                  </a:cubicBezTo>
                  <a:cubicBezTo>
                    <a:pt x="60" y="24"/>
                    <a:pt x="60" y="23"/>
                    <a:pt x="61" y="2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90" name="Freeform 61">
              <a:extLst>
                <a:ext uri="{FF2B5EF4-FFF2-40B4-BE49-F238E27FC236}">
                  <a16:creationId xmlns="" xmlns:a16="http://schemas.microsoft.com/office/drawing/2014/main" id="{E9117E78-8131-4044-B5FA-FE62886C1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9188" y="2498725"/>
              <a:ext cx="169863" cy="382588"/>
            </a:xfrm>
            <a:custGeom>
              <a:avLst/>
              <a:gdLst>
                <a:gd name="T0" fmla="*/ 55 w 68"/>
                <a:gd name="T1" fmla="*/ 139 h 152"/>
                <a:gd name="T2" fmla="*/ 53 w 68"/>
                <a:gd name="T3" fmla="*/ 133 h 152"/>
                <a:gd name="T4" fmla="*/ 49 w 68"/>
                <a:gd name="T5" fmla="*/ 123 h 152"/>
                <a:gd name="T6" fmla="*/ 47 w 68"/>
                <a:gd name="T7" fmla="*/ 114 h 152"/>
                <a:gd name="T8" fmla="*/ 48 w 68"/>
                <a:gd name="T9" fmla="*/ 108 h 152"/>
                <a:gd name="T10" fmla="*/ 48 w 68"/>
                <a:gd name="T11" fmla="*/ 105 h 152"/>
                <a:gd name="T12" fmla="*/ 47 w 68"/>
                <a:gd name="T13" fmla="*/ 99 h 152"/>
                <a:gd name="T14" fmla="*/ 41 w 68"/>
                <a:gd name="T15" fmla="*/ 92 h 152"/>
                <a:gd name="T16" fmla="*/ 42 w 68"/>
                <a:gd name="T17" fmla="*/ 79 h 152"/>
                <a:gd name="T18" fmla="*/ 47 w 68"/>
                <a:gd name="T19" fmla="*/ 77 h 152"/>
                <a:gd name="T20" fmla="*/ 53 w 68"/>
                <a:gd name="T21" fmla="*/ 75 h 152"/>
                <a:gd name="T22" fmla="*/ 60 w 68"/>
                <a:gd name="T23" fmla="*/ 71 h 152"/>
                <a:gd name="T24" fmla="*/ 64 w 68"/>
                <a:gd name="T25" fmla="*/ 67 h 152"/>
                <a:gd name="T26" fmla="*/ 68 w 68"/>
                <a:gd name="T27" fmla="*/ 60 h 152"/>
                <a:gd name="T28" fmla="*/ 68 w 68"/>
                <a:gd name="T29" fmla="*/ 60 h 152"/>
                <a:gd name="T30" fmla="*/ 65 w 68"/>
                <a:gd name="T31" fmla="*/ 61 h 152"/>
                <a:gd name="T32" fmla="*/ 60 w 68"/>
                <a:gd name="T33" fmla="*/ 59 h 152"/>
                <a:gd name="T34" fmla="*/ 55 w 68"/>
                <a:gd name="T35" fmla="*/ 56 h 152"/>
                <a:gd name="T36" fmla="*/ 55 w 68"/>
                <a:gd name="T37" fmla="*/ 51 h 152"/>
                <a:gd name="T38" fmla="*/ 52 w 68"/>
                <a:gd name="T39" fmla="*/ 47 h 152"/>
                <a:gd name="T40" fmla="*/ 50 w 68"/>
                <a:gd name="T41" fmla="*/ 41 h 152"/>
                <a:gd name="T42" fmla="*/ 42 w 68"/>
                <a:gd name="T43" fmla="*/ 39 h 152"/>
                <a:gd name="T44" fmla="*/ 41 w 68"/>
                <a:gd name="T45" fmla="*/ 36 h 152"/>
                <a:gd name="T46" fmla="*/ 48 w 68"/>
                <a:gd name="T47" fmla="*/ 24 h 152"/>
                <a:gd name="T48" fmla="*/ 50 w 68"/>
                <a:gd name="T49" fmla="*/ 13 h 152"/>
                <a:gd name="T50" fmla="*/ 46 w 68"/>
                <a:gd name="T51" fmla="*/ 9 h 152"/>
                <a:gd name="T52" fmla="*/ 45 w 68"/>
                <a:gd name="T53" fmla="*/ 4 h 152"/>
                <a:gd name="T54" fmla="*/ 39 w 68"/>
                <a:gd name="T55" fmla="*/ 2 h 152"/>
                <a:gd name="T56" fmla="*/ 38 w 68"/>
                <a:gd name="T57" fmla="*/ 3 h 152"/>
                <a:gd name="T58" fmla="*/ 38 w 68"/>
                <a:gd name="T59" fmla="*/ 3 h 152"/>
                <a:gd name="T60" fmla="*/ 36 w 68"/>
                <a:gd name="T61" fmla="*/ 6 h 152"/>
                <a:gd name="T62" fmla="*/ 37 w 68"/>
                <a:gd name="T63" fmla="*/ 12 h 152"/>
                <a:gd name="T64" fmla="*/ 33 w 68"/>
                <a:gd name="T65" fmla="*/ 12 h 152"/>
                <a:gd name="T66" fmla="*/ 27 w 68"/>
                <a:gd name="T67" fmla="*/ 15 h 152"/>
                <a:gd name="T68" fmla="*/ 21 w 68"/>
                <a:gd name="T69" fmla="*/ 21 h 152"/>
                <a:gd name="T70" fmla="*/ 19 w 68"/>
                <a:gd name="T71" fmla="*/ 31 h 152"/>
                <a:gd name="T72" fmla="*/ 16 w 68"/>
                <a:gd name="T73" fmla="*/ 41 h 152"/>
                <a:gd name="T74" fmla="*/ 10 w 68"/>
                <a:gd name="T75" fmla="*/ 40 h 152"/>
                <a:gd name="T76" fmla="*/ 8 w 68"/>
                <a:gd name="T77" fmla="*/ 48 h 152"/>
                <a:gd name="T78" fmla="*/ 6 w 68"/>
                <a:gd name="T79" fmla="*/ 57 h 152"/>
                <a:gd name="T80" fmla="*/ 2 w 68"/>
                <a:gd name="T81" fmla="*/ 63 h 152"/>
                <a:gd name="T82" fmla="*/ 0 w 68"/>
                <a:gd name="T83" fmla="*/ 65 h 152"/>
                <a:gd name="T84" fmla="*/ 7 w 68"/>
                <a:gd name="T85" fmla="*/ 73 h 152"/>
                <a:gd name="T86" fmla="*/ 16 w 68"/>
                <a:gd name="T87" fmla="*/ 90 h 152"/>
                <a:gd name="T88" fmla="*/ 15 w 68"/>
                <a:gd name="T89" fmla="*/ 103 h 152"/>
                <a:gd name="T90" fmla="*/ 18 w 68"/>
                <a:gd name="T91" fmla="*/ 107 h 152"/>
                <a:gd name="T92" fmla="*/ 26 w 68"/>
                <a:gd name="T93" fmla="*/ 106 h 152"/>
                <a:gd name="T94" fmla="*/ 33 w 68"/>
                <a:gd name="T95" fmla="*/ 98 h 152"/>
                <a:gd name="T96" fmla="*/ 37 w 68"/>
                <a:gd name="T97" fmla="*/ 101 h 152"/>
                <a:gd name="T98" fmla="*/ 40 w 68"/>
                <a:gd name="T99" fmla="*/ 110 h 152"/>
                <a:gd name="T100" fmla="*/ 45 w 68"/>
                <a:gd name="T101" fmla="*/ 127 h 152"/>
                <a:gd name="T102" fmla="*/ 48 w 68"/>
                <a:gd name="T103" fmla="*/ 140 h 152"/>
                <a:gd name="T104" fmla="*/ 49 w 68"/>
                <a:gd name="T105" fmla="*/ 150 h 152"/>
                <a:gd name="T106" fmla="*/ 48 w 68"/>
                <a:gd name="T107" fmla="*/ 152 h 152"/>
                <a:gd name="T108" fmla="*/ 55 w 68"/>
                <a:gd name="T109" fmla="*/ 13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152">
                  <a:moveTo>
                    <a:pt x="55" y="139"/>
                  </a:moveTo>
                  <a:cubicBezTo>
                    <a:pt x="55" y="135"/>
                    <a:pt x="53" y="135"/>
                    <a:pt x="53" y="133"/>
                  </a:cubicBezTo>
                  <a:cubicBezTo>
                    <a:pt x="53" y="130"/>
                    <a:pt x="53" y="126"/>
                    <a:pt x="49" y="123"/>
                  </a:cubicBezTo>
                  <a:cubicBezTo>
                    <a:pt x="46" y="120"/>
                    <a:pt x="45" y="116"/>
                    <a:pt x="47" y="114"/>
                  </a:cubicBezTo>
                  <a:cubicBezTo>
                    <a:pt x="48" y="113"/>
                    <a:pt x="47" y="108"/>
                    <a:pt x="48" y="108"/>
                  </a:cubicBezTo>
                  <a:cubicBezTo>
                    <a:pt x="49" y="109"/>
                    <a:pt x="50" y="106"/>
                    <a:pt x="48" y="105"/>
                  </a:cubicBezTo>
                  <a:cubicBezTo>
                    <a:pt x="46" y="104"/>
                    <a:pt x="48" y="100"/>
                    <a:pt x="47" y="99"/>
                  </a:cubicBezTo>
                  <a:cubicBezTo>
                    <a:pt x="45" y="99"/>
                    <a:pt x="41" y="93"/>
                    <a:pt x="41" y="92"/>
                  </a:cubicBezTo>
                  <a:cubicBezTo>
                    <a:pt x="41" y="90"/>
                    <a:pt x="42" y="81"/>
                    <a:pt x="42" y="79"/>
                  </a:cubicBezTo>
                  <a:cubicBezTo>
                    <a:pt x="42" y="77"/>
                    <a:pt x="46" y="77"/>
                    <a:pt x="47" y="77"/>
                  </a:cubicBezTo>
                  <a:cubicBezTo>
                    <a:pt x="48" y="77"/>
                    <a:pt x="51" y="77"/>
                    <a:pt x="53" y="75"/>
                  </a:cubicBezTo>
                  <a:cubicBezTo>
                    <a:pt x="54" y="73"/>
                    <a:pt x="59" y="72"/>
                    <a:pt x="60" y="71"/>
                  </a:cubicBezTo>
                  <a:cubicBezTo>
                    <a:pt x="61" y="69"/>
                    <a:pt x="64" y="69"/>
                    <a:pt x="64" y="67"/>
                  </a:cubicBezTo>
                  <a:cubicBezTo>
                    <a:pt x="64" y="65"/>
                    <a:pt x="68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7" y="60"/>
                    <a:pt x="65" y="61"/>
                  </a:cubicBezTo>
                  <a:cubicBezTo>
                    <a:pt x="61" y="63"/>
                    <a:pt x="59" y="61"/>
                    <a:pt x="60" y="59"/>
                  </a:cubicBezTo>
                  <a:cubicBezTo>
                    <a:pt x="60" y="56"/>
                    <a:pt x="57" y="56"/>
                    <a:pt x="55" y="56"/>
                  </a:cubicBezTo>
                  <a:cubicBezTo>
                    <a:pt x="53" y="56"/>
                    <a:pt x="55" y="53"/>
                    <a:pt x="55" y="51"/>
                  </a:cubicBezTo>
                  <a:cubicBezTo>
                    <a:pt x="56" y="49"/>
                    <a:pt x="55" y="48"/>
                    <a:pt x="52" y="47"/>
                  </a:cubicBezTo>
                  <a:cubicBezTo>
                    <a:pt x="50" y="47"/>
                    <a:pt x="49" y="42"/>
                    <a:pt x="50" y="41"/>
                  </a:cubicBezTo>
                  <a:cubicBezTo>
                    <a:pt x="51" y="39"/>
                    <a:pt x="45" y="38"/>
                    <a:pt x="42" y="39"/>
                  </a:cubicBezTo>
                  <a:cubicBezTo>
                    <a:pt x="40" y="41"/>
                    <a:pt x="42" y="37"/>
                    <a:pt x="41" y="36"/>
                  </a:cubicBezTo>
                  <a:cubicBezTo>
                    <a:pt x="40" y="34"/>
                    <a:pt x="44" y="28"/>
                    <a:pt x="48" y="24"/>
                  </a:cubicBezTo>
                  <a:cubicBezTo>
                    <a:pt x="51" y="21"/>
                    <a:pt x="50" y="16"/>
                    <a:pt x="50" y="13"/>
                  </a:cubicBezTo>
                  <a:cubicBezTo>
                    <a:pt x="50" y="9"/>
                    <a:pt x="48" y="9"/>
                    <a:pt x="46" y="9"/>
                  </a:cubicBezTo>
                  <a:cubicBezTo>
                    <a:pt x="45" y="9"/>
                    <a:pt x="45" y="6"/>
                    <a:pt x="45" y="4"/>
                  </a:cubicBezTo>
                  <a:cubicBezTo>
                    <a:pt x="45" y="2"/>
                    <a:pt x="41" y="0"/>
                    <a:pt x="39" y="2"/>
                  </a:cubicBezTo>
                  <a:cubicBezTo>
                    <a:pt x="39" y="2"/>
                    <a:pt x="38" y="2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7" y="6"/>
                    <a:pt x="36" y="6"/>
                  </a:cubicBezTo>
                  <a:cubicBezTo>
                    <a:pt x="35" y="7"/>
                    <a:pt x="35" y="9"/>
                    <a:pt x="37" y="12"/>
                  </a:cubicBezTo>
                  <a:cubicBezTo>
                    <a:pt x="39" y="15"/>
                    <a:pt x="34" y="13"/>
                    <a:pt x="33" y="12"/>
                  </a:cubicBezTo>
                  <a:cubicBezTo>
                    <a:pt x="33" y="10"/>
                    <a:pt x="29" y="13"/>
                    <a:pt x="27" y="15"/>
                  </a:cubicBezTo>
                  <a:cubicBezTo>
                    <a:pt x="24" y="17"/>
                    <a:pt x="21" y="18"/>
                    <a:pt x="21" y="21"/>
                  </a:cubicBezTo>
                  <a:cubicBezTo>
                    <a:pt x="21" y="25"/>
                    <a:pt x="18" y="28"/>
                    <a:pt x="19" y="31"/>
                  </a:cubicBezTo>
                  <a:cubicBezTo>
                    <a:pt x="20" y="34"/>
                    <a:pt x="16" y="39"/>
                    <a:pt x="16" y="41"/>
                  </a:cubicBezTo>
                  <a:cubicBezTo>
                    <a:pt x="16" y="42"/>
                    <a:pt x="11" y="40"/>
                    <a:pt x="10" y="40"/>
                  </a:cubicBezTo>
                  <a:cubicBezTo>
                    <a:pt x="9" y="40"/>
                    <a:pt x="9" y="46"/>
                    <a:pt x="8" y="48"/>
                  </a:cubicBezTo>
                  <a:cubicBezTo>
                    <a:pt x="7" y="50"/>
                    <a:pt x="8" y="57"/>
                    <a:pt x="6" y="57"/>
                  </a:cubicBezTo>
                  <a:cubicBezTo>
                    <a:pt x="4" y="57"/>
                    <a:pt x="2" y="63"/>
                    <a:pt x="2" y="63"/>
                  </a:cubicBezTo>
                  <a:cubicBezTo>
                    <a:pt x="2" y="63"/>
                    <a:pt x="1" y="64"/>
                    <a:pt x="0" y="65"/>
                  </a:cubicBezTo>
                  <a:cubicBezTo>
                    <a:pt x="1" y="69"/>
                    <a:pt x="4" y="72"/>
                    <a:pt x="7" y="73"/>
                  </a:cubicBezTo>
                  <a:cubicBezTo>
                    <a:pt x="12" y="75"/>
                    <a:pt x="15" y="85"/>
                    <a:pt x="16" y="90"/>
                  </a:cubicBezTo>
                  <a:cubicBezTo>
                    <a:pt x="18" y="95"/>
                    <a:pt x="17" y="100"/>
                    <a:pt x="15" y="103"/>
                  </a:cubicBezTo>
                  <a:cubicBezTo>
                    <a:pt x="13" y="105"/>
                    <a:pt x="16" y="106"/>
                    <a:pt x="18" y="107"/>
                  </a:cubicBezTo>
                  <a:cubicBezTo>
                    <a:pt x="21" y="108"/>
                    <a:pt x="24" y="109"/>
                    <a:pt x="26" y="106"/>
                  </a:cubicBezTo>
                  <a:cubicBezTo>
                    <a:pt x="28" y="103"/>
                    <a:pt x="32" y="101"/>
                    <a:pt x="33" y="98"/>
                  </a:cubicBezTo>
                  <a:cubicBezTo>
                    <a:pt x="34" y="95"/>
                    <a:pt x="36" y="99"/>
                    <a:pt x="37" y="101"/>
                  </a:cubicBezTo>
                  <a:cubicBezTo>
                    <a:pt x="39" y="103"/>
                    <a:pt x="40" y="106"/>
                    <a:pt x="40" y="110"/>
                  </a:cubicBezTo>
                  <a:cubicBezTo>
                    <a:pt x="41" y="114"/>
                    <a:pt x="41" y="124"/>
                    <a:pt x="45" y="127"/>
                  </a:cubicBezTo>
                  <a:cubicBezTo>
                    <a:pt x="48" y="131"/>
                    <a:pt x="49" y="138"/>
                    <a:pt x="48" y="140"/>
                  </a:cubicBezTo>
                  <a:cubicBezTo>
                    <a:pt x="47" y="143"/>
                    <a:pt x="49" y="147"/>
                    <a:pt x="49" y="150"/>
                  </a:cubicBezTo>
                  <a:cubicBezTo>
                    <a:pt x="49" y="150"/>
                    <a:pt x="48" y="151"/>
                    <a:pt x="48" y="152"/>
                  </a:cubicBezTo>
                  <a:cubicBezTo>
                    <a:pt x="51" y="152"/>
                    <a:pt x="55" y="139"/>
                    <a:pt x="55" y="139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91" name="Freeform 62">
              <a:extLst>
                <a:ext uri="{FF2B5EF4-FFF2-40B4-BE49-F238E27FC236}">
                  <a16:creationId xmlns="" xmlns:a16="http://schemas.microsoft.com/office/drawing/2014/main" id="{4DCEE260-DA40-46A8-A43C-4914F0B11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8863" y="2506663"/>
              <a:ext cx="61913" cy="38100"/>
            </a:xfrm>
            <a:custGeom>
              <a:avLst/>
              <a:gdLst>
                <a:gd name="T0" fmla="*/ 24 w 25"/>
                <a:gd name="T1" fmla="*/ 5 h 15"/>
                <a:gd name="T2" fmla="*/ 14 w 25"/>
                <a:gd name="T3" fmla="*/ 2 h 15"/>
                <a:gd name="T4" fmla="*/ 8 w 25"/>
                <a:gd name="T5" fmla="*/ 1 h 15"/>
                <a:gd name="T6" fmla="*/ 2 w 25"/>
                <a:gd name="T7" fmla="*/ 6 h 15"/>
                <a:gd name="T8" fmla="*/ 0 w 25"/>
                <a:gd name="T9" fmla="*/ 10 h 15"/>
                <a:gd name="T10" fmla="*/ 2 w 25"/>
                <a:gd name="T11" fmla="*/ 11 h 15"/>
                <a:gd name="T12" fmla="*/ 8 w 25"/>
                <a:gd name="T13" fmla="*/ 13 h 15"/>
                <a:gd name="T14" fmla="*/ 15 w 25"/>
                <a:gd name="T15" fmla="*/ 13 h 15"/>
                <a:gd name="T16" fmla="*/ 23 w 25"/>
                <a:gd name="T17" fmla="*/ 12 h 15"/>
                <a:gd name="T18" fmla="*/ 22 w 25"/>
                <a:gd name="T19" fmla="*/ 5 h 15"/>
                <a:gd name="T20" fmla="*/ 24 w 25"/>
                <a:gd name="T21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5">
                  <a:moveTo>
                    <a:pt x="24" y="5"/>
                  </a:moveTo>
                  <a:cubicBezTo>
                    <a:pt x="19" y="0"/>
                    <a:pt x="18" y="4"/>
                    <a:pt x="14" y="2"/>
                  </a:cubicBezTo>
                  <a:cubicBezTo>
                    <a:pt x="11" y="0"/>
                    <a:pt x="9" y="0"/>
                    <a:pt x="8" y="1"/>
                  </a:cubicBezTo>
                  <a:cubicBezTo>
                    <a:pt x="6" y="2"/>
                    <a:pt x="4" y="2"/>
                    <a:pt x="2" y="6"/>
                  </a:cubicBezTo>
                  <a:cubicBezTo>
                    <a:pt x="2" y="7"/>
                    <a:pt x="1" y="9"/>
                    <a:pt x="0" y="10"/>
                  </a:cubicBezTo>
                  <a:cubicBezTo>
                    <a:pt x="1" y="11"/>
                    <a:pt x="2" y="12"/>
                    <a:pt x="2" y="11"/>
                  </a:cubicBezTo>
                  <a:cubicBezTo>
                    <a:pt x="4" y="11"/>
                    <a:pt x="5" y="13"/>
                    <a:pt x="8" y="13"/>
                  </a:cubicBezTo>
                  <a:cubicBezTo>
                    <a:pt x="10" y="12"/>
                    <a:pt x="12" y="14"/>
                    <a:pt x="15" y="13"/>
                  </a:cubicBezTo>
                  <a:cubicBezTo>
                    <a:pt x="19" y="12"/>
                    <a:pt x="22" y="15"/>
                    <a:pt x="23" y="12"/>
                  </a:cubicBezTo>
                  <a:cubicBezTo>
                    <a:pt x="25" y="10"/>
                    <a:pt x="22" y="5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92" name="Freeform 63">
              <a:extLst>
                <a:ext uri="{FF2B5EF4-FFF2-40B4-BE49-F238E27FC236}">
                  <a16:creationId xmlns="" xmlns:a16="http://schemas.microsoft.com/office/drawing/2014/main" id="{088CAC53-D133-4E3E-A4D8-47E708506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2863" y="2611438"/>
              <a:ext cx="147638" cy="312738"/>
            </a:xfrm>
            <a:custGeom>
              <a:avLst/>
              <a:gdLst>
                <a:gd name="T0" fmla="*/ 44 w 59"/>
                <a:gd name="T1" fmla="*/ 15 h 124"/>
                <a:gd name="T2" fmla="*/ 36 w 59"/>
                <a:gd name="T3" fmla="*/ 9 h 124"/>
                <a:gd name="T4" fmla="*/ 34 w 59"/>
                <a:gd name="T5" fmla="*/ 5 h 124"/>
                <a:gd name="T6" fmla="*/ 27 w 59"/>
                <a:gd name="T7" fmla="*/ 1 h 124"/>
                <a:gd name="T8" fmla="*/ 21 w 59"/>
                <a:gd name="T9" fmla="*/ 5 h 124"/>
                <a:gd name="T10" fmla="*/ 15 w 59"/>
                <a:gd name="T11" fmla="*/ 6 h 124"/>
                <a:gd name="T12" fmla="*/ 8 w 59"/>
                <a:gd name="T13" fmla="*/ 6 h 124"/>
                <a:gd name="T14" fmla="*/ 2 w 59"/>
                <a:gd name="T15" fmla="*/ 7 h 124"/>
                <a:gd name="T16" fmla="*/ 0 w 59"/>
                <a:gd name="T17" fmla="*/ 9 h 124"/>
                <a:gd name="T18" fmla="*/ 3 w 59"/>
                <a:gd name="T19" fmla="*/ 13 h 124"/>
                <a:gd name="T20" fmla="*/ 7 w 59"/>
                <a:gd name="T21" fmla="*/ 19 h 124"/>
                <a:gd name="T22" fmla="*/ 14 w 59"/>
                <a:gd name="T23" fmla="*/ 23 h 124"/>
                <a:gd name="T24" fmla="*/ 19 w 59"/>
                <a:gd name="T25" fmla="*/ 24 h 124"/>
                <a:gd name="T26" fmla="*/ 22 w 59"/>
                <a:gd name="T27" fmla="*/ 30 h 124"/>
                <a:gd name="T28" fmla="*/ 16 w 59"/>
                <a:gd name="T29" fmla="*/ 34 h 124"/>
                <a:gd name="T30" fmla="*/ 24 w 59"/>
                <a:gd name="T31" fmla="*/ 41 h 124"/>
                <a:gd name="T32" fmla="*/ 28 w 59"/>
                <a:gd name="T33" fmla="*/ 48 h 124"/>
                <a:gd name="T34" fmla="*/ 35 w 59"/>
                <a:gd name="T35" fmla="*/ 57 h 124"/>
                <a:gd name="T36" fmla="*/ 42 w 59"/>
                <a:gd name="T37" fmla="*/ 63 h 124"/>
                <a:gd name="T38" fmla="*/ 43 w 59"/>
                <a:gd name="T39" fmla="*/ 71 h 124"/>
                <a:gd name="T40" fmla="*/ 46 w 59"/>
                <a:gd name="T41" fmla="*/ 85 h 124"/>
                <a:gd name="T42" fmla="*/ 40 w 59"/>
                <a:gd name="T43" fmla="*/ 94 h 124"/>
                <a:gd name="T44" fmla="*/ 33 w 59"/>
                <a:gd name="T45" fmla="*/ 98 h 124"/>
                <a:gd name="T46" fmla="*/ 33 w 59"/>
                <a:gd name="T47" fmla="*/ 106 h 124"/>
                <a:gd name="T48" fmla="*/ 24 w 59"/>
                <a:gd name="T49" fmla="*/ 106 h 124"/>
                <a:gd name="T50" fmla="*/ 19 w 59"/>
                <a:gd name="T51" fmla="*/ 109 h 124"/>
                <a:gd name="T52" fmla="*/ 22 w 59"/>
                <a:gd name="T53" fmla="*/ 112 h 124"/>
                <a:gd name="T54" fmla="*/ 20 w 59"/>
                <a:gd name="T55" fmla="*/ 119 h 124"/>
                <a:gd name="T56" fmla="*/ 24 w 59"/>
                <a:gd name="T57" fmla="*/ 122 h 124"/>
                <a:gd name="T58" fmla="*/ 32 w 59"/>
                <a:gd name="T59" fmla="*/ 117 h 124"/>
                <a:gd name="T60" fmla="*/ 33 w 59"/>
                <a:gd name="T61" fmla="*/ 114 h 124"/>
                <a:gd name="T62" fmla="*/ 36 w 59"/>
                <a:gd name="T63" fmla="*/ 109 h 124"/>
                <a:gd name="T64" fmla="*/ 41 w 59"/>
                <a:gd name="T65" fmla="*/ 109 h 124"/>
                <a:gd name="T66" fmla="*/ 52 w 59"/>
                <a:gd name="T67" fmla="*/ 103 h 124"/>
                <a:gd name="T68" fmla="*/ 58 w 59"/>
                <a:gd name="T69" fmla="*/ 93 h 124"/>
                <a:gd name="T70" fmla="*/ 56 w 59"/>
                <a:gd name="T71" fmla="*/ 74 h 124"/>
                <a:gd name="T72" fmla="*/ 48 w 59"/>
                <a:gd name="T73" fmla="*/ 61 h 124"/>
                <a:gd name="T74" fmla="*/ 35 w 59"/>
                <a:gd name="T75" fmla="*/ 50 h 124"/>
                <a:gd name="T76" fmla="*/ 32 w 59"/>
                <a:gd name="T77" fmla="*/ 44 h 124"/>
                <a:gd name="T78" fmla="*/ 30 w 59"/>
                <a:gd name="T79" fmla="*/ 33 h 124"/>
                <a:gd name="T80" fmla="*/ 35 w 59"/>
                <a:gd name="T81" fmla="*/ 26 h 124"/>
                <a:gd name="T82" fmla="*/ 39 w 59"/>
                <a:gd name="T83" fmla="*/ 22 h 124"/>
                <a:gd name="T84" fmla="*/ 45 w 59"/>
                <a:gd name="T85" fmla="*/ 17 h 124"/>
                <a:gd name="T86" fmla="*/ 46 w 59"/>
                <a:gd name="T87" fmla="*/ 17 h 124"/>
                <a:gd name="T88" fmla="*/ 44 w 59"/>
                <a:gd name="T89" fmla="*/ 1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9" h="124">
                  <a:moveTo>
                    <a:pt x="44" y="15"/>
                  </a:moveTo>
                  <a:cubicBezTo>
                    <a:pt x="42" y="15"/>
                    <a:pt x="36" y="11"/>
                    <a:pt x="36" y="9"/>
                  </a:cubicBezTo>
                  <a:cubicBezTo>
                    <a:pt x="36" y="8"/>
                    <a:pt x="39" y="5"/>
                    <a:pt x="34" y="5"/>
                  </a:cubicBezTo>
                  <a:cubicBezTo>
                    <a:pt x="29" y="4"/>
                    <a:pt x="28" y="2"/>
                    <a:pt x="27" y="1"/>
                  </a:cubicBezTo>
                  <a:cubicBezTo>
                    <a:pt x="26" y="0"/>
                    <a:pt x="22" y="3"/>
                    <a:pt x="21" y="5"/>
                  </a:cubicBezTo>
                  <a:cubicBezTo>
                    <a:pt x="19" y="8"/>
                    <a:pt x="18" y="5"/>
                    <a:pt x="15" y="6"/>
                  </a:cubicBezTo>
                  <a:cubicBezTo>
                    <a:pt x="12" y="8"/>
                    <a:pt x="10" y="4"/>
                    <a:pt x="8" y="6"/>
                  </a:cubicBezTo>
                  <a:cubicBezTo>
                    <a:pt x="7" y="8"/>
                    <a:pt x="4" y="5"/>
                    <a:pt x="2" y="7"/>
                  </a:cubicBezTo>
                  <a:cubicBezTo>
                    <a:pt x="2" y="8"/>
                    <a:pt x="1" y="8"/>
                    <a:pt x="0" y="9"/>
                  </a:cubicBezTo>
                  <a:cubicBezTo>
                    <a:pt x="1" y="10"/>
                    <a:pt x="3" y="12"/>
                    <a:pt x="3" y="13"/>
                  </a:cubicBezTo>
                  <a:cubicBezTo>
                    <a:pt x="3" y="15"/>
                    <a:pt x="7" y="16"/>
                    <a:pt x="7" y="19"/>
                  </a:cubicBezTo>
                  <a:cubicBezTo>
                    <a:pt x="7" y="21"/>
                    <a:pt x="12" y="24"/>
                    <a:pt x="14" y="23"/>
                  </a:cubicBezTo>
                  <a:cubicBezTo>
                    <a:pt x="15" y="21"/>
                    <a:pt x="19" y="20"/>
                    <a:pt x="19" y="24"/>
                  </a:cubicBezTo>
                  <a:cubicBezTo>
                    <a:pt x="20" y="28"/>
                    <a:pt x="22" y="28"/>
                    <a:pt x="22" y="30"/>
                  </a:cubicBezTo>
                  <a:cubicBezTo>
                    <a:pt x="22" y="33"/>
                    <a:pt x="17" y="31"/>
                    <a:pt x="16" y="34"/>
                  </a:cubicBezTo>
                  <a:cubicBezTo>
                    <a:pt x="15" y="36"/>
                    <a:pt x="24" y="39"/>
                    <a:pt x="24" y="41"/>
                  </a:cubicBezTo>
                  <a:cubicBezTo>
                    <a:pt x="24" y="43"/>
                    <a:pt x="27" y="46"/>
                    <a:pt x="28" y="48"/>
                  </a:cubicBezTo>
                  <a:cubicBezTo>
                    <a:pt x="29" y="51"/>
                    <a:pt x="34" y="54"/>
                    <a:pt x="35" y="57"/>
                  </a:cubicBezTo>
                  <a:cubicBezTo>
                    <a:pt x="36" y="60"/>
                    <a:pt x="40" y="62"/>
                    <a:pt x="42" y="63"/>
                  </a:cubicBezTo>
                  <a:cubicBezTo>
                    <a:pt x="43" y="65"/>
                    <a:pt x="44" y="68"/>
                    <a:pt x="43" y="71"/>
                  </a:cubicBezTo>
                  <a:cubicBezTo>
                    <a:pt x="43" y="74"/>
                    <a:pt x="43" y="80"/>
                    <a:pt x="46" y="85"/>
                  </a:cubicBezTo>
                  <a:cubicBezTo>
                    <a:pt x="49" y="89"/>
                    <a:pt x="42" y="91"/>
                    <a:pt x="40" y="94"/>
                  </a:cubicBezTo>
                  <a:cubicBezTo>
                    <a:pt x="38" y="96"/>
                    <a:pt x="39" y="100"/>
                    <a:pt x="33" y="98"/>
                  </a:cubicBezTo>
                  <a:cubicBezTo>
                    <a:pt x="27" y="97"/>
                    <a:pt x="34" y="104"/>
                    <a:pt x="33" y="106"/>
                  </a:cubicBezTo>
                  <a:cubicBezTo>
                    <a:pt x="32" y="108"/>
                    <a:pt x="24" y="104"/>
                    <a:pt x="24" y="106"/>
                  </a:cubicBezTo>
                  <a:cubicBezTo>
                    <a:pt x="24" y="107"/>
                    <a:pt x="21" y="108"/>
                    <a:pt x="19" y="109"/>
                  </a:cubicBezTo>
                  <a:cubicBezTo>
                    <a:pt x="20" y="111"/>
                    <a:pt x="21" y="111"/>
                    <a:pt x="22" y="112"/>
                  </a:cubicBezTo>
                  <a:cubicBezTo>
                    <a:pt x="24" y="113"/>
                    <a:pt x="20" y="115"/>
                    <a:pt x="20" y="119"/>
                  </a:cubicBezTo>
                  <a:cubicBezTo>
                    <a:pt x="20" y="123"/>
                    <a:pt x="23" y="124"/>
                    <a:pt x="24" y="122"/>
                  </a:cubicBezTo>
                  <a:cubicBezTo>
                    <a:pt x="25" y="121"/>
                    <a:pt x="30" y="117"/>
                    <a:pt x="32" y="117"/>
                  </a:cubicBezTo>
                  <a:cubicBezTo>
                    <a:pt x="33" y="116"/>
                    <a:pt x="32" y="114"/>
                    <a:pt x="33" y="114"/>
                  </a:cubicBezTo>
                  <a:cubicBezTo>
                    <a:pt x="35" y="114"/>
                    <a:pt x="35" y="111"/>
                    <a:pt x="36" y="109"/>
                  </a:cubicBezTo>
                  <a:cubicBezTo>
                    <a:pt x="36" y="108"/>
                    <a:pt x="38" y="108"/>
                    <a:pt x="41" y="109"/>
                  </a:cubicBezTo>
                  <a:cubicBezTo>
                    <a:pt x="43" y="109"/>
                    <a:pt x="47" y="106"/>
                    <a:pt x="52" y="103"/>
                  </a:cubicBezTo>
                  <a:cubicBezTo>
                    <a:pt x="56" y="101"/>
                    <a:pt x="56" y="100"/>
                    <a:pt x="58" y="93"/>
                  </a:cubicBezTo>
                  <a:cubicBezTo>
                    <a:pt x="59" y="85"/>
                    <a:pt x="56" y="76"/>
                    <a:pt x="56" y="74"/>
                  </a:cubicBezTo>
                  <a:cubicBezTo>
                    <a:pt x="56" y="72"/>
                    <a:pt x="50" y="61"/>
                    <a:pt x="48" y="61"/>
                  </a:cubicBezTo>
                  <a:cubicBezTo>
                    <a:pt x="46" y="61"/>
                    <a:pt x="37" y="52"/>
                    <a:pt x="35" y="50"/>
                  </a:cubicBezTo>
                  <a:cubicBezTo>
                    <a:pt x="34" y="49"/>
                    <a:pt x="34" y="46"/>
                    <a:pt x="32" y="44"/>
                  </a:cubicBezTo>
                  <a:cubicBezTo>
                    <a:pt x="29" y="42"/>
                    <a:pt x="29" y="37"/>
                    <a:pt x="30" y="33"/>
                  </a:cubicBezTo>
                  <a:cubicBezTo>
                    <a:pt x="30" y="30"/>
                    <a:pt x="36" y="29"/>
                    <a:pt x="35" y="26"/>
                  </a:cubicBezTo>
                  <a:cubicBezTo>
                    <a:pt x="35" y="24"/>
                    <a:pt x="36" y="22"/>
                    <a:pt x="39" y="22"/>
                  </a:cubicBezTo>
                  <a:cubicBezTo>
                    <a:pt x="41" y="21"/>
                    <a:pt x="44" y="19"/>
                    <a:pt x="45" y="17"/>
                  </a:cubicBezTo>
                  <a:cubicBezTo>
                    <a:pt x="45" y="17"/>
                    <a:pt x="45" y="17"/>
                    <a:pt x="46" y="17"/>
                  </a:cubicBezTo>
                  <a:cubicBezTo>
                    <a:pt x="45" y="16"/>
                    <a:pt x="44" y="16"/>
                    <a:pt x="44" y="15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93" name="Freeform 64">
              <a:extLst>
                <a:ext uri="{FF2B5EF4-FFF2-40B4-BE49-F238E27FC236}">
                  <a16:creationId xmlns="" xmlns:a16="http://schemas.microsoft.com/office/drawing/2014/main" id="{2A2742B6-79F4-47CF-93B1-4CCC44FD6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2863" y="2798763"/>
              <a:ext cx="122238" cy="87313"/>
            </a:xfrm>
            <a:custGeom>
              <a:avLst/>
              <a:gdLst>
                <a:gd name="T0" fmla="*/ 24 w 49"/>
                <a:gd name="T1" fmla="*/ 32 h 35"/>
                <a:gd name="T2" fmla="*/ 33 w 49"/>
                <a:gd name="T3" fmla="*/ 32 h 35"/>
                <a:gd name="T4" fmla="*/ 33 w 49"/>
                <a:gd name="T5" fmla="*/ 24 h 35"/>
                <a:gd name="T6" fmla="*/ 40 w 49"/>
                <a:gd name="T7" fmla="*/ 20 h 35"/>
                <a:gd name="T8" fmla="*/ 46 w 49"/>
                <a:gd name="T9" fmla="*/ 11 h 35"/>
                <a:gd name="T10" fmla="*/ 43 w 49"/>
                <a:gd name="T11" fmla="*/ 1 h 35"/>
                <a:gd name="T12" fmla="*/ 37 w 49"/>
                <a:gd name="T13" fmla="*/ 2 h 35"/>
                <a:gd name="T14" fmla="*/ 32 w 49"/>
                <a:gd name="T15" fmla="*/ 4 h 35"/>
                <a:gd name="T16" fmla="*/ 29 w 49"/>
                <a:gd name="T17" fmla="*/ 6 h 35"/>
                <a:gd name="T18" fmla="*/ 25 w 49"/>
                <a:gd name="T19" fmla="*/ 2 h 35"/>
                <a:gd name="T20" fmla="*/ 14 w 49"/>
                <a:gd name="T21" fmla="*/ 2 h 35"/>
                <a:gd name="T22" fmla="*/ 3 w 49"/>
                <a:gd name="T23" fmla="*/ 8 h 35"/>
                <a:gd name="T24" fmla="*/ 3 w 49"/>
                <a:gd name="T25" fmla="*/ 15 h 35"/>
                <a:gd name="T26" fmla="*/ 4 w 49"/>
                <a:gd name="T27" fmla="*/ 21 h 35"/>
                <a:gd name="T28" fmla="*/ 4 w 49"/>
                <a:gd name="T29" fmla="*/ 21 h 35"/>
                <a:gd name="T30" fmla="*/ 6 w 49"/>
                <a:gd name="T31" fmla="*/ 28 h 35"/>
                <a:gd name="T32" fmla="*/ 11 w 49"/>
                <a:gd name="T33" fmla="*/ 29 h 35"/>
                <a:gd name="T34" fmla="*/ 12 w 49"/>
                <a:gd name="T35" fmla="*/ 34 h 35"/>
                <a:gd name="T36" fmla="*/ 18 w 49"/>
                <a:gd name="T37" fmla="*/ 34 h 35"/>
                <a:gd name="T38" fmla="*/ 19 w 49"/>
                <a:gd name="T39" fmla="*/ 35 h 35"/>
                <a:gd name="T40" fmla="*/ 24 w 49"/>
                <a:gd name="T41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" h="35">
                  <a:moveTo>
                    <a:pt x="24" y="32"/>
                  </a:moveTo>
                  <a:cubicBezTo>
                    <a:pt x="24" y="30"/>
                    <a:pt x="32" y="34"/>
                    <a:pt x="33" y="32"/>
                  </a:cubicBezTo>
                  <a:cubicBezTo>
                    <a:pt x="34" y="30"/>
                    <a:pt x="27" y="23"/>
                    <a:pt x="33" y="24"/>
                  </a:cubicBezTo>
                  <a:cubicBezTo>
                    <a:pt x="39" y="26"/>
                    <a:pt x="38" y="22"/>
                    <a:pt x="40" y="20"/>
                  </a:cubicBezTo>
                  <a:cubicBezTo>
                    <a:pt x="42" y="17"/>
                    <a:pt x="49" y="15"/>
                    <a:pt x="46" y="11"/>
                  </a:cubicBezTo>
                  <a:cubicBezTo>
                    <a:pt x="44" y="7"/>
                    <a:pt x="43" y="4"/>
                    <a:pt x="43" y="1"/>
                  </a:cubicBezTo>
                  <a:cubicBezTo>
                    <a:pt x="41" y="2"/>
                    <a:pt x="39" y="2"/>
                    <a:pt x="37" y="2"/>
                  </a:cubicBezTo>
                  <a:cubicBezTo>
                    <a:pt x="36" y="1"/>
                    <a:pt x="32" y="1"/>
                    <a:pt x="32" y="4"/>
                  </a:cubicBezTo>
                  <a:cubicBezTo>
                    <a:pt x="32" y="6"/>
                    <a:pt x="29" y="7"/>
                    <a:pt x="29" y="6"/>
                  </a:cubicBezTo>
                  <a:cubicBezTo>
                    <a:pt x="30" y="4"/>
                    <a:pt x="27" y="5"/>
                    <a:pt x="25" y="2"/>
                  </a:cubicBezTo>
                  <a:cubicBezTo>
                    <a:pt x="23" y="0"/>
                    <a:pt x="17" y="3"/>
                    <a:pt x="14" y="2"/>
                  </a:cubicBezTo>
                  <a:cubicBezTo>
                    <a:pt x="11" y="1"/>
                    <a:pt x="6" y="4"/>
                    <a:pt x="3" y="8"/>
                  </a:cubicBezTo>
                  <a:cubicBezTo>
                    <a:pt x="0" y="11"/>
                    <a:pt x="3" y="11"/>
                    <a:pt x="3" y="15"/>
                  </a:cubicBezTo>
                  <a:cubicBezTo>
                    <a:pt x="3" y="18"/>
                    <a:pt x="5" y="18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7" y="23"/>
                    <a:pt x="6" y="26"/>
                    <a:pt x="6" y="28"/>
                  </a:cubicBezTo>
                  <a:cubicBezTo>
                    <a:pt x="7" y="31"/>
                    <a:pt x="10" y="29"/>
                    <a:pt x="11" y="29"/>
                  </a:cubicBezTo>
                  <a:cubicBezTo>
                    <a:pt x="13" y="29"/>
                    <a:pt x="10" y="32"/>
                    <a:pt x="12" y="34"/>
                  </a:cubicBezTo>
                  <a:cubicBezTo>
                    <a:pt x="13" y="35"/>
                    <a:pt x="17" y="32"/>
                    <a:pt x="18" y="34"/>
                  </a:cubicBezTo>
                  <a:cubicBezTo>
                    <a:pt x="18" y="35"/>
                    <a:pt x="19" y="35"/>
                    <a:pt x="19" y="35"/>
                  </a:cubicBezTo>
                  <a:cubicBezTo>
                    <a:pt x="21" y="34"/>
                    <a:pt x="24" y="33"/>
                    <a:pt x="24" y="3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94" name="Freeform 65">
              <a:extLst>
                <a:ext uri="{FF2B5EF4-FFF2-40B4-BE49-F238E27FC236}">
                  <a16:creationId xmlns="" xmlns:a16="http://schemas.microsoft.com/office/drawing/2014/main" id="{6A53B396-6D19-48BD-BB65-55D2C9010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1588" y="2632075"/>
              <a:ext cx="150813" cy="184150"/>
            </a:xfrm>
            <a:custGeom>
              <a:avLst/>
              <a:gdLst>
                <a:gd name="T0" fmla="*/ 40 w 60"/>
                <a:gd name="T1" fmla="*/ 33 h 73"/>
                <a:gd name="T2" fmla="*/ 32 w 60"/>
                <a:gd name="T3" fmla="*/ 26 h 73"/>
                <a:gd name="T4" fmla="*/ 38 w 60"/>
                <a:gd name="T5" fmla="*/ 22 h 73"/>
                <a:gd name="T6" fmla="*/ 35 w 60"/>
                <a:gd name="T7" fmla="*/ 16 h 73"/>
                <a:gd name="T8" fmla="*/ 30 w 60"/>
                <a:gd name="T9" fmla="*/ 15 h 73"/>
                <a:gd name="T10" fmla="*/ 23 w 60"/>
                <a:gd name="T11" fmla="*/ 11 h 73"/>
                <a:gd name="T12" fmla="*/ 19 w 60"/>
                <a:gd name="T13" fmla="*/ 5 h 73"/>
                <a:gd name="T14" fmla="*/ 16 w 60"/>
                <a:gd name="T15" fmla="*/ 1 h 73"/>
                <a:gd name="T16" fmla="*/ 13 w 60"/>
                <a:gd name="T17" fmla="*/ 1 h 73"/>
                <a:gd name="T18" fmla="*/ 12 w 60"/>
                <a:gd name="T19" fmla="*/ 5 h 73"/>
                <a:gd name="T20" fmla="*/ 11 w 60"/>
                <a:gd name="T21" fmla="*/ 11 h 73"/>
                <a:gd name="T22" fmla="*/ 7 w 60"/>
                <a:gd name="T23" fmla="*/ 7 h 73"/>
                <a:gd name="T24" fmla="*/ 3 w 60"/>
                <a:gd name="T25" fmla="*/ 14 h 73"/>
                <a:gd name="T26" fmla="*/ 0 w 60"/>
                <a:gd name="T27" fmla="*/ 16 h 73"/>
                <a:gd name="T28" fmla="*/ 2 w 60"/>
                <a:gd name="T29" fmla="*/ 18 h 73"/>
                <a:gd name="T30" fmla="*/ 2 w 60"/>
                <a:gd name="T31" fmla="*/ 24 h 73"/>
                <a:gd name="T32" fmla="*/ 8 w 60"/>
                <a:gd name="T33" fmla="*/ 26 h 73"/>
                <a:gd name="T34" fmla="*/ 7 w 60"/>
                <a:gd name="T35" fmla="*/ 35 h 73"/>
                <a:gd name="T36" fmla="*/ 5 w 60"/>
                <a:gd name="T37" fmla="*/ 41 h 73"/>
                <a:gd name="T38" fmla="*/ 12 w 60"/>
                <a:gd name="T39" fmla="*/ 38 h 73"/>
                <a:gd name="T40" fmla="*/ 18 w 60"/>
                <a:gd name="T41" fmla="*/ 38 h 73"/>
                <a:gd name="T42" fmla="*/ 23 w 60"/>
                <a:gd name="T43" fmla="*/ 37 h 73"/>
                <a:gd name="T44" fmla="*/ 31 w 60"/>
                <a:gd name="T45" fmla="*/ 36 h 73"/>
                <a:gd name="T46" fmla="*/ 37 w 60"/>
                <a:gd name="T47" fmla="*/ 42 h 73"/>
                <a:gd name="T48" fmla="*/ 38 w 60"/>
                <a:gd name="T49" fmla="*/ 52 h 73"/>
                <a:gd name="T50" fmla="*/ 43 w 60"/>
                <a:gd name="T51" fmla="*/ 60 h 73"/>
                <a:gd name="T52" fmla="*/ 42 w 60"/>
                <a:gd name="T53" fmla="*/ 69 h 73"/>
                <a:gd name="T54" fmla="*/ 45 w 60"/>
                <a:gd name="T55" fmla="*/ 72 h 73"/>
                <a:gd name="T56" fmla="*/ 48 w 60"/>
                <a:gd name="T57" fmla="*/ 70 h 73"/>
                <a:gd name="T58" fmla="*/ 53 w 60"/>
                <a:gd name="T59" fmla="*/ 68 h 73"/>
                <a:gd name="T60" fmla="*/ 59 w 60"/>
                <a:gd name="T61" fmla="*/ 67 h 73"/>
                <a:gd name="T62" fmla="*/ 59 w 60"/>
                <a:gd name="T63" fmla="*/ 63 h 73"/>
                <a:gd name="T64" fmla="*/ 58 w 60"/>
                <a:gd name="T65" fmla="*/ 55 h 73"/>
                <a:gd name="T66" fmla="*/ 51 w 60"/>
                <a:gd name="T67" fmla="*/ 49 h 73"/>
                <a:gd name="T68" fmla="*/ 44 w 60"/>
                <a:gd name="T69" fmla="*/ 40 h 73"/>
                <a:gd name="T70" fmla="*/ 40 w 60"/>
                <a:gd name="T71" fmla="*/ 3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" h="73">
                  <a:moveTo>
                    <a:pt x="40" y="33"/>
                  </a:moveTo>
                  <a:cubicBezTo>
                    <a:pt x="40" y="31"/>
                    <a:pt x="31" y="28"/>
                    <a:pt x="32" y="26"/>
                  </a:cubicBezTo>
                  <a:cubicBezTo>
                    <a:pt x="33" y="23"/>
                    <a:pt x="38" y="25"/>
                    <a:pt x="38" y="22"/>
                  </a:cubicBezTo>
                  <a:cubicBezTo>
                    <a:pt x="38" y="20"/>
                    <a:pt x="36" y="20"/>
                    <a:pt x="35" y="16"/>
                  </a:cubicBezTo>
                  <a:cubicBezTo>
                    <a:pt x="35" y="12"/>
                    <a:pt x="31" y="13"/>
                    <a:pt x="30" y="15"/>
                  </a:cubicBezTo>
                  <a:cubicBezTo>
                    <a:pt x="28" y="16"/>
                    <a:pt x="23" y="13"/>
                    <a:pt x="23" y="11"/>
                  </a:cubicBezTo>
                  <a:cubicBezTo>
                    <a:pt x="23" y="8"/>
                    <a:pt x="19" y="7"/>
                    <a:pt x="19" y="5"/>
                  </a:cubicBezTo>
                  <a:cubicBezTo>
                    <a:pt x="19" y="4"/>
                    <a:pt x="17" y="2"/>
                    <a:pt x="16" y="1"/>
                  </a:cubicBezTo>
                  <a:cubicBezTo>
                    <a:pt x="15" y="1"/>
                    <a:pt x="13" y="1"/>
                    <a:pt x="13" y="1"/>
                  </a:cubicBezTo>
                  <a:cubicBezTo>
                    <a:pt x="12" y="0"/>
                    <a:pt x="11" y="4"/>
                    <a:pt x="12" y="5"/>
                  </a:cubicBezTo>
                  <a:cubicBezTo>
                    <a:pt x="13" y="6"/>
                    <a:pt x="14" y="12"/>
                    <a:pt x="11" y="11"/>
                  </a:cubicBezTo>
                  <a:cubicBezTo>
                    <a:pt x="9" y="11"/>
                    <a:pt x="9" y="7"/>
                    <a:pt x="7" y="7"/>
                  </a:cubicBezTo>
                  <a:cubicBezTo>
                    <a:pt x="7" y="7"/>
                    <a:pt x="3" y="12"/>
                    <a:pt x="3" y="14"/>
                  </a:cubicBezTo>
                  <a:cubicBezTo>
                    <a:pt x="3" y="15"/>
                    <a:pt x="1" y="16"/>
                    <a:pt x="0" y="16"/>
                  </a:cubicBezTo>
                  <a:cubicBezTo>
                    <a:pt x="1" y="17"/>
                    <a:pt x="2" y="18"/>
                    <a:pt x="2" y="18"/>
                  </a:cubicBezTo>
                  <a:cubicBezTo>
                    <a:pt x="3" y="19"/>
                    <a:pt x="1" y="22"/>
                    <a:pt x="2" y="24"/>
                  </a:cubicBezTo>
                  <a:cubicBezTo>
                    <a:pt x="4" y="27"/>
                    <a:pt x="7" y="23"/>
                    <a:pt x="8" y="26"/>
                  </a:cubicBezTo>
                  <a:cubicBezTo>
                    <a:pt x="9" y="30"/>
                    <a:pt x="7" y="31"/>
                    <a:pt x="7" y="35"/>
                  </a:cubicBezTo>
                  <a:cubicBezTo>
                    <a:pt x="7" y="38"/>
                    <a:pt x="5" y="38"/>
                    <a:pt x="5" y="41"/>
                  </a:cubicBezTo>
                  <a:cubicBezTo>
                    <a:pt x="6" y="44"/>
                    <a:pt x="10" y="40"/>
                    <a:pt x="12" y="38"/>
                  </a:cubicBezTo>
                  <a:cubicBezTo>
                    <a:pt x="15" y="36"/>
                    <a:pt x="17" y="37"/>
                    <a:pt x="18" y="38"/>
                  </a:cubicBezTo>
                  <a:cubicBezTo>
                    <a:pt x="19" y="39"/>
                    <a:pt x="23" y="38"/>
                    <a:pt x="23" y="37"/>
                  </a:cubicBezTo>
                  <a:cubicBezTo>
                    <a:pt x="24" y="35"/>
                    <a:pt x="29" y="34"/>
                    <a:pt x="31" y="36"/>
                  </a:cubicBezTo>
                  <a:cubicBezTo>
                    <a:pt x="33" y="38"/>
                    <a:pt x="34" y="41"/>
                    <a:pt x="37" y="42"/>
                  </a:cubicBezTo>
                  <a:cubicBezTo>
                    <a:pt x="39" y="43"/>
                    <a:pt x="35" y="51"/>
                    <a:pt x="38" y="52"/>
                  </a:cubicBezTo>
                  <a:cubicBezTo>
                    <a:pt x="40" y="52"/>
                    <a:pt x="43" y="56"/>
                    <a:pt x="43" y="60"/>
                  </a:cubicBezTo>
                  <a:cubicBezTo>
                    <a:pt x="43" y="64"/>
                    <a:pt x="45" y="66"/>
                    <a:pt x="42" y="69"/>
                  </a:cubicBezTo>
                  <a:cubicBezTo>
                    <a:pt x="44" y="70"/>
                    <a:pt x="46" y="70"/>
                    <a:pt x="45" y="72"/>
                  </a:cubicBezTo>
                  <a:cubicBezTo>
                    <a:pt x="45" y="73"/>
                    <a:pt x="48" y="72"/>
                    <a:pt x="48" y="70"/>
                  </a:cubicBezTo>
                  <a:cubicBezTo>
                    <a:pt x="48" y="67"/>
                    <a:pt x="52" y="67"/>
                    <a:pt x="53" y="68"/>
                  </a:cubicBezTo>
                  <a:cubicBezTo>
                    <a:pt x="55" y="68"/>
                    <a:pt x="57" y="68"/>
                    <a:pt x="59" y="67"/>
                  </a:cubicBezTo>
                  <a:cubicBezTo>
                    <a:pt x="59" y="65"/>
                    <a:pt x="59" y="64"/>
                    <a:pt x="59" y="63"/>
                  </a:cubicBezTo>
                  <a:cubicBezTo>
                    <a:pt x="60" y="60"/>
                    <a:pt x="59" y="57"/>
                    <a:pt x="58" y="55"/>
                  </a:cubicBezTo>
                  <a:cubicBezTo>
                    <a:pt x="56" y="54"/>
                    <a:pt x="52" y="52"/>
                    <a:pt x="51" y="49"/>
                  </a:cubicBezTo>
                  <a:cubicBezTo>
                    <a:pt x="50" y="46"/>
                    <a:pt x="45" y="43"/>
                    <a:pt x="44" y="40"/>
                  </a:cubicBezTo>
                  <a:cubicBezTo>
                    <a:pt x="43" y="38"/>
                    <a:pt x="40" y="35"/>
                    <a:pt x="40" y="3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95" name="Freeform 66">
              <a:extLst>
                <a:ext uri="{FF2B5EF4-FFF2-40B4-BE49-F238E27FC236}">
                  <a16:creationId xmlns="" xmlns:a16="http://schemas.microsoft.com/office/drawing/2014/main" id="{79E15CBA-D9B5-42B7-94F8-BF6682842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2376" y="2671763"/>
              <a:ext cx="163513" cy="309563"/>
            </a:xfrm>
            <a:custGeom>
              <a:avLst/>
              <a:gdLst>
                <a:gd name="T0" fmla="*/ 39 w 65"/>
                <a:gd name="T1" fmla="*/ 65 h 123"/>
                <a:gd name="T2" fmla="*/ 39 w 65"/>
                <a:gd name="T3" fmla="*/ 58 h 123"/>
                <a:gd name="T4" fmla="*/ 50 w 65"/>
                <a:gd name="T5" fmla="*/ 52 h 123"/>
                <a:gd name="T6" fmla="*/ 61 w 65"/>
                <a:gd name="T7" fmla="*/ 52 h 123"/>
                <a:gd name="T8" fmla="*/ 62 w 65"/>
                <a:gd name="T9" fmla="*/ 53 h 123"/>
                <a:gd name="T10" fmla="*/ 63 w 65"/>
                <a:gd name="T11" fmla="*/ 44 h 123"/>
                <a:gd name="T12" fmla="*/ 58 w 65"/>
                <a:gd name="T13" fmla="*/ 36 h 123"/>
                <a:gd name="T14" fmla="*/ 57 w 65"/>
                <a:gd name="T15" fmla="*/ 26 h 123"/>
                <a:gd name="T16" fmla="*/ 51 w 65"/>
                <a:gd name="T17" fmla="*/ 20 h 123"/>
                <a:gd name="T18" fmla="*/ 43 w 65"/>
                <a:gd name="T19" fmla="*/ 21 h 123"/>
                <a:gd name="T20" fmla="*/ 38 w 65"/>
                <a:gd name="T21" fmla="*/ 22 h 123"/>
                <a:gd name="T22" fmla="*/ 32 w 65"/>
                <a:gd name="T23" fmla="*/ 22 h 123"/>
                <a:gd name="T24" fmla="*/ 25 w 65"/>
                <a:gd name="T25" fmla="*/ 25 h 123"/>
                <a:gd name="T26" fmla="*/ 27 w 65"/>
                <a:gd name="T27" fmla="*/ 19 h 123"/>
                <a:gd name="T28" fmla="*/ 28 w 65"/>
                <a:gd name="T29" fmla="*/ 10 h 123"/>
                <a:gd name="T30" fmla="*/ 22 w 65"/>
                <a:gd name="T31" fmla="*/ 8 h 123"/>
                <a:gd name="T32" fmla="*/ 22 w 65"/>
                <a:gd name="T33" fmla="*/ 2 h 123"/>
                <a:gd name="T34" fmla="*/ 20 w 65"/>
                <a:gd name="T35" fmla="*/ 0 h 123"/>
                <a:gd name="T36" fmla="*/ 19 w 65"/>
                <a:gd name="T37" fmla="*/ 2 h 123"/>
                <a:gd name="T38" fmla="*/ 12 w 65"/>
                <a:gd name="T39" fmla="*/ 6 h 123"/>
                <a:gd name="T40" fmla="*/ 6 w 65"/>
                <a:gd name="T41" fmla="*/ 8 h 123"/>
                <a:gd name="T42" fmla="*/ 1 w 65"/>
                <a:gd name="T43" fmla="*/ 10 h 123"/>
                <a:gd name="T44" fmla="*/ 0 w 65"/>
                <a:gd name="T45" fmla="*/ 23 h 123"/>
                <a:gd name="T46" fmla="*/ 6 w 65"/>
                <a:gd name="T47" fmla="*/ 30 h 123"/>
                <a:gd name="T48" fmla="*/ 7 w 65"/>
                <a:gd name="T49" fmla="*/ 36 h 123"/>
                <a:gd name="T50" fmla="*/ 7 w 65"/>
                <a:gd name="T51" fmla="*/ 39 h 123"/>
                <a:gd name="T52" fmla="*/ 6 w 65"/>
                <a:gd name="T53" fmla="*/ 45 h 123"/>
                <a:gd name="T54" fmla="*/ 8 w 65"/>
                <a:gd name="T55" fmla="*/ 54 h 123"/>
                <a:gd name="T56" fmla="*/ 12 w 65"/>
                <a:gd name="T57" fmla="*/ 64 h 123"/>
                <a:gd name="T58" fmla="*/ 14 w 65"/>
                <a:gd name="T59" fmla="*/ 70 h 123"/>
                <a:gd name="T60" fmla="*/ 7 w 65"/>
                <a:gd name="T61" fmla="*/ 83 h 123"/>
                <a:gd name="T62" fmla="*/ 5 w 65"/>
                <a:gd name="T63" fmla="*/ 95 h 123"/>
                <a:gd name="T64" fmla="*/ 5 w 65"/>
                <a:gd name="T65" fmla="*/ 102 h 123"/>
                <a:gd name="T66" fmla="*/ 16 w 65"/>
                <a:gd name="T67" fmla="*/ 112 h 123"/>
                <a:gd name="T68" fmla="*/ 18 w 65"/>
                <a:gd name="T69" fmla="*/ 116 h 123"/>
                <a:gd name="T70" fmla="*/ 23 w 65"/>
                <a:gd name="T71" fmla="*/ 116 h 123"/>
                <a:gd name="T72" fmla="*/ 27 w 65"/>
                <a:gd name="T73" fmla="*/ 121 h 123"/>
                <a:gd name="T74" fmla="*/ 33 w 65"/>
                <a:gd name="T75" fmla="*/ 122 h 123"/>
                <a:gd name="T76" fmla="*/ 36 w 65"/>
                <a:gd name="T77" fmla="*/ 119 h 123"/>
                <a:gd name="T78" fmla="*/ 27 w 65"/>
                <a:gd name="T79" fmla="*/ 113 h 123"/>
                <a:gd name="T80" fmla="*/ 21 w 65"/>
                <a:gd name="T81" fmla="*/ 104 h 123"/>
                <a:gd name="T82" fmla="*/ 18 w 65"/>
                <a:gd name="T83" fmla="*/ 97 h 123"/>
                <a:gd name="T84" fmla="*/ 13 w 65"/>
                <a:gd name="T85" fmla="*/ 93 h 123"/>
                <a:gd name="T86" fmla="*/ 14 w 65"/>
                <a:gd name="T87" fmla="*/ 80 h 123"/>
                <a:gd name="T88" fmla="*/ 18 w 65"/>
                <a:gd name="T89" fmla="*/ 64 h 123"/>
                <a:gd name="T90" fmla="*/ 25 w 65"/>
                <a:gd name="T91" fmla="*/ 62 h 123"/>
                <a:gd name="T92" fmla="*/ 31 w 65"/>
                <a:gd name="T93" fmla="*/ 66 h 123"/>
                <a:gd name="T94" fmla="*/ 40 w 65"/>
                <a:gd name="T95" fmla="*/ 71 h 123"/>
                <a:gd name="T96" fmla="*/ 40 w 65"/>
                <a:gd name="T97" fmla="*/ 71 h 123"/>
                <a:gd name="T98" fmla="*/ 40 w 65"/>
                <a:gd name="T99" fmla="*/ 71 h 123"/>
                <a:gd name="T100" fmla="*/ 39 w 65"/>
                <a:gd name="T101" fmla="*/ 6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" h="123">
                  <a:moveTo>
                    <a:pt x="39" y="65"/>
                  </a:moveTo>
                  <a:cubicBezTo>
                    <a:pt x="39" y="61"/>
                    <a:pt x="36" y="61"/>
                    <a:pt x="39" y="58"/>
                  </a:cubicBezTo>
                  <a:cubicBezTo>
                    <a:pt x="42" y="54"/>
                    <a:pt x="47" y="51"/>
                    <a:pt x="50" y="52"/>
                  </a:cubicBezTo>
                  <a:cubicBezTo>
                    <a:pt x="53" y="53"/>
                    <a:pt x="59" y="50"/>
                    <a:pt x="61" y="52"/>
                  </a:cubicBezTo>
                  <a:cubicBezTo>
                    <a:pt x="61" y="53"/>
                    <a:pt x="62" y="53"/>
                    <a:pt x="62" y="53"/>
                  </a:cubicBezTo>
                  <a:cubicBezTo>
                    <a:pt x="65" y="50"/>
                    <a:pt x="63" y="48"/>
                    <a:pt x="63" y="44"/>
                  </a:cubicBezTo>
                  <a:cubicBezTo>
                    <a:pt x="63" y="40"/>
                    <a:pt x="60" y="36"/>
                    <a:pt x="58" y="36"/>
                  </a:cubicBezTo>
                  <a:cubicBezTo>
                    <a:pt x="55" y="35"/>
                    <a:pt x="59" y="27"/>
                    <a:pt x="57" y="26"/>
                  </a:cubicBezTo>
                  <a:cubicBezTo>
                    <a:pt x="54" y="25"/>
                    <a:pt x="53" y="22"/>
                    <a:pt x="51" y="20"/>
                  </a:cubicBezTo>
                  <a:cubicBezTo>
                    <a:pt x="49" y="18"/>
                    <a:pt x="44" y="19"/>
                    <a:pt x="43" y="21"/>
                  </a:cubicBezTo>
                  <a:cubicBezTo>
                    <a:pt x="43" y="22"/>
                    <a:pt x="39" y="23"/>
                    <a:pt x="38" y="22"/>
                  </a:cubicBezTo>
                  <a:cubicBezTo>
                    <a:pt x="37" y="21"/>
                    <a:pt x="35" y="20"/>
                    <a:pt x="32" y="22"/>
                  </a:cubicBezTo>
                  <a:cubicBezTo>
                    <a:pt x="30" y="24"/>
                    <a:pt x="26" y="28"/>
                    <a:pt x="25" y="25"/>
                  </a:cubicBezTo>
                  <a:cubicBezTo>
                    <a:pt x="25" y="22"/>
                    <a:pt x="27" y="22"/>
                    <a:pt x="27" y="19"/>
                  </a:cubicBezTo>
                  <a:cubicBezTo>
                    <a:pt x="27" y="15"/>
                    <a:pt x="29" y="14"/>
                    <a:pt x="28" y="10"/>
                  </a:cubicBezTo>
                  <a:cubicBezTo>
                    <a:pt x="27" y="7"/>
                    <a:pt x="24" y="11"/>
                    <a:pt x="22" y="8"/>
                  </a:cubicBezTo>
                  <a:cubicBezTo>
                    <a:pt x="21" y="6"/>
                    <a:pt x="23" y="3"/>
                    <a:pt x="22" y="2"/>
                  </a:cubicBezTo>
                  <a:cubicBezTo>
                    <a:pt x="22" y="2"/>
                    <a:pt x="21" y="1"/>
                    <a:pt x="20" y="0"/>
                  </a:cubicBezTo>
                  <a:cubicBezTo>
                    <a:pt x="20" y="1"/>
                    <a:pt x="19" y="1"/>
                    <a:pt x="19" y="2"/>
                  </a:cubicBezTo>
                  <a:cubicBezTo>
                    <a:pt x="18" y="3"/>
                    <a:pt x="13" y="4"/>
                    <a:pt x="12" y="6"/>
                  </a:cubicBezTo>
                  <a:cubicBezTo>
                    <a:pt x="10" y="8"/>
                    <a:pt x="7" y="8"/>
                    <a:pt x="6" y="8"/>
                  </a:cubicBezTo>
                  <a:cubicBezTo>
                    <a:pt x="5" y="8"/>
                    <a:pt x="1" y="8"/>
                    <a:pt x="1" y="10"/>
                  </a:cubicBezTo>
                  <a:cubicBezTo>
                    <a:pt x="1" y="12"/>
                    <a:pt x="0" y="21"/>
                    <a:pt x="0" y="23"/>
                  </a:cubicBezTo>
                  <a:cubicBezTo>
                    <a:pt x="0" y="24"/>
                    <a:pt x="4" y="30"/>
                    <a:pt x="6" y="30"/>
                  </a:cubicBezTo>
                  <a:cubicBezTo>
                    <a:pt x="7" y="31"/>
                    <a:pt x="5" y="35"/>
                    <a:pt x="7" y="36"/>
                  </a:cubicBezTo>
                  <a:cubicBezTo>
                    <a:pt x="9" y="37"/>
                    <a:pt x="8" y="40"/>
                    <a:pt x="7" y="39"/>
                  </a:cubicBezTo>
                  <a:cubicBezTo>
                    <a:pt x="6" y="39"/>
                    <a:pt x="7" y="44"/>
                    <a:pt x="6" y="45"/>
                  </a:cubicBezTo>
                  <a:cubicBezTo>
                    <a:pt x="4" y="47"/>
                    <a:pt x="5" y="51"/>
                    <a:pt x="8" y="54"/>
                  </a:cubicBezTo>
                  <a:cubicBezTo>
                    <a:pt x="12" y="57"/>
                    <a:pt x="12" y="61"/>
                    <a:pt x="12" y="64"/>
                  </a:cubicBezTo>
                  <a:cubicBezTo>
                    <a:pt x="12" y="66"/>
                    <a:pt x="14" y="66"/>
                    <a:pt x="14" y="70"/>
                  </a:cubicBezTo>
                  <a:cubicBezTo>
                    <a:pt x="14" y="70"/>
                    <a:pt x="10" y="83"/>
                    <a:pt x="7" y="83"/>
                  </a:cubicBezTo>
                  <a:cubicBezTo>
                    <a:pt x="7" y="86"/>
                    <a:pt x="6" y="92"/>
                    <a:pt x="5" y="95"/>
                  </a:cubicBezTo>
                  <a:cubicBezTo>
                    <a:pt x="4" y="98"/>
                    <a:pt x="3" y="102"/>
                    <a:pt x="5" y="102"/>
                  </a:cubicBezTo>
                  <a:cubicBezTo>
                    <a:pt x="8" y="102"/>
                    <a:pt x="12" y="107"/>
                    <a:pt x="16" y="112"/>
                  </a:cubicBezTo>
                  <a:cubicBezTo>
                    <a:pt x="17" y="113"/>
                    <a:pt x="18" y="115"/>
                    <a:pt x="18" y="116"/>
                  </a:cubicBezTo>
                  <a:cubicBezTo>
                    <a:pt x="20" y="116"/>
                    <a:pt x="22" y="116"/>
                    <a:pt x="23" y="116"/>
                  </a:cubicBezTo>
                  <a:cubicBezTo>
                    <a:pt x="26" y="117"/>
                    <a:pt x="27" y="120"/>
                    <a:pt x="27" y="121"/>
                  </a:cubicBezTo>
                  <a:cubicBezTo>
                    <a:pt x="27" y="123"/>
                    <a:pt x="32" y="122"/>
                    <a:pt x="33" y="122"/>
                  </a:cubicBezTo>
                  <a:cubicBezTo>
                    <a:pt x="34" y="122"/>
                    <a:pt x="33" y="120"/>
                    <a:pt x="36" y="119"/>
                  </a:cubicBezTo>
                  <a:cubicBezTo>
                    <a:pt x="34" y="116"/>
                    <a:pt x="30" y="114"/>
                    <a:pt x="27" y="113"/>
                  </a:cubicBezTo>
                  <a:cubicBezTo>
                    <a:pt x="23" y="113"/>
                    <a:pt x="21" y="107"/>
                    <a:pt x="21" y="104"/>
                  </a:cubicBezTo>
                  <a:cubicBezTo>
                    <a:pt x="21" y="101"/>
                    <a:pt x="18" y="99"/>
                    <a:pt x="18" y="97"/>
                  </a:cubicBezTo>
                  <a:cubicBezTo>
                    <a:pt x="18" y="94"/>
                    <a:pt x="16" y="94"/>
                    <a:pt x="13" y="93"/>
                  </a:cubicBezTo>
                  <a:cubicBezTo>
                    <a:pt x="10" y="92"/>
                    <a:pt x="14" y="83"/>
                    <a:pt x="14" y="80"/>
                  </a:cubicBezTo>
                  <a:cubicBezTo>
                    <a:pt x="14" y="77"/>
                    <a:pt x="20" y="67"/>
                    <a:pt x="18" y="64"/>
                  </a:cubicBezTo>
                  <a:cubicBezTo>
                    <a:pt x="17" y="61"/>
                    <a:pt x="24" y="58"/>
                    <a:pt x="25" y="62"/>
                  </a:cubicBezTo>
                  <a:cubicBezTo>
                    <a:pt x="26" y="65"/>
                    <a:pt x="26" y="67"/>
                    <a:pt x="31" y="66"/>
                  </a:cubicBezTo>
                  <a:cubicBezTo>
                    <a:pt x="36" y="66"/>
                    <a:pt x="36" y="70"/>
                    <a:pt x="40" y="71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1" y="68"/>
                    <a:pt x="39" y="68"/>
                    <a:pt x="39" y="65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96" name="Freeform 67">
              <a:extLst>
                <a:ext uri="{FF2B5EF4-FFF2-40B4-BE49-F238E27FC236}">
                  <a16:creationId xmlns="" xmlns:a16="http://schemas.microsoft.com/office/drawing/2014/main" id="{60FFA281-96BB-4C1D-BABE-AF22D77DA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7088" y="1841500"/>
              <a:ext cx="196850" cy="161925"/>
            </a:xfrm>
            <a:custGeom>
              <a:avLst/>
              <a:gdLst>
                <a:gd name="T0" fmla="*/ 2 w 78"/>
                <a:gd name="T1" fmla="*/ 14 h 64"/>
                <a:gd name="T2" fmla="*/ 2 w 78"/>
                <a:gd name="T3" fmla="*/ 22 h 64"/>
                <a:gd name="T4" fmla="*/ 2 w 78"/>
                <a:gd name="T5" fmla="*/ 25 h 64"/>
                <a:gd name="T6" fmla="*/ 4 w 78"/>
                <a:gd name="T7" fmla="*/ 29 h 64"/>
                <a:gd name="T8" fmla="*/ 5 w 78"/>
                <a:gd name="T9" fmla="*/ 33 h 64"/>
                <a:gd name="T10" fmla="*/ 7 w 78"/>
                <a:gd name="T11" fmla="*/ 40 h 64"/>
                <a:gd name="T12" fmla="*/ 7 w 78"/>
                <a:gd name="T13" fmla="*/ 44 h 64"/>
                <a:gd name="T14" fmla="*/ 12 w 78"/>
                <a:gd name="T15" fmla="*/ 46 h 64"/>
                <a:gd name="T16" fmla="*/ 17 w 78"/>
                <a:gd name="T17" fmla="*/ 50 h 64"/>
                <a:gd name="T18" fmla="*/ 21 w 78"/>
                <a:gd name="T19" fmla="*/ 52 h 64"/>
                <a:gd name="T20" fmla="*/ 26 w 78"/>
                <a:gd name="T21" fmla="*/ 51 h 64"/>
                <a:gd name="T22" fmla="*/ 28 w 78"/>
                <a:gd name="T23" fmla="*/ 54 h 64"/>
                <a:gd name="T24" fmla="*/ 33 w 78"/>
                <a:gd name="T25" fmla="*/ 55 h 64"/>
                <a:gd name="T26" fmla="*/ 37 w 78"/>
                <a:gd name="T27" fmla="*/ 60 h 64"/>
                <a:gd name="T28" fmla="*/ 42 w 78"/>
                <a:gd name="T29" fmla="*/ 59 h 64"/>
                <a:gd name="T30" fmla="*/ 49 w 78"/>
                <a:gd name="T31" fmla="*/ 60 h 64"/>
                <a:gd name="T32" fmla="*/ 55 w 78"/>
                <a:gd name="T33" fmla="*/ 61 h 64"/>
                <a:gd name="T34" fmla="*/ 62 w 78"/>
                <a:gd name="T35" fmla="*/ 62 h 64"/>
                <a:gd name="T36" fmla="*/ 66 w 78"/>
                <a:gd name="T37" fmla="*/ 64 h 64"/>
                <a:gd name="T38" fmla="*/ 66 w 78"/>
                <a:gd name="T39" fmla="*/ 58 h 64"/>
                <a:gd name="T40" fmla="*/ 74 w 78"/>
                <a:gd name="T41" fmla="*/ 51 h 64"/>
                <a:gd name="T42" fmla="*/ 77 w 78"/>
                <a:gd name="T43" fmla="*/ 48 h 64"/>
                <a:gd name="T44" fmla="*/ 74 w 78"/>
                <a:gd name="T45" fmla="*/ 40 h 64"/>
                <a:gd name="T46" fmla="*/ 73 w 78"/>
                <a:gd name="T47" fmla="*/ 33 h 64"/>
                <a:gd name="T48" fmla="*/ 71 w 78"/>
                <a:gd name="T49" fmla="*/ 29 h 64"/>
                <a:gd name="T50" fmla="*/ 75 w 78"/>
                <a:gd name="T51" fmla="*/ 25 h 64"/>
                <a:gd name="T52" fmla="*/ 75 w 78"/>
                <a:gd name="T53" fmla="*/ 18 h 64"/>
                <a:gd name="T54" fmla="*/ 74 w 78"/>
                <a:gd name="T55" fmla="*/ 12 h 64"/>
                <a:gd name="T56" fmla="*/ 68 w 78"/>
                <a:gd name="T57" fmla="*/ 7 h 64"/>
                <a:gd name="T58" fmla="*/ 67 w 78"/>
                <a:gd name="T59" fmla="*/ 7 h 64"/>
                <a:gd name="T60" fmla="*/ 46 w 78"/>
                <a:gd name="T61" fmla="*/ 6 h 64"/>
                <a:gd name="T62" fmla="*/ 42 w 78"/>
                <a:gd name="T63" fmla="*/ 4 h 64"/>
                <a:gd name="T64" fmla="*/ 38 w 78"/>
                <a:gd name="T65" fmla="*/ 7 h 64"/>
                <a:gd name="T66" fmla="*/ 34 w 78"/>
                <a:gd name="T67" fmla="*/ 2 h 64"/>
                <a:gd name="T68" fmla="*/ 17 w 78"/>
                <a:gd name="T69" fmla="*/ 7 h 64"/>
                <a:gd name="T70" fmla="*/ 4 w 78"/>
                <a:gd name="T71" fmla="*/ 11 h 64"/>
                <a:gd name="T72" fmla="*/ 2 w 78"/>
                <a:gd name="T73" fmla="*/ 13 h 64"/>
                <a:gd name="T74" fmla="*/ 2 w 78"/>
                <a:gd name="T75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" h="64">
                  <a:moveTo>
                    <a:pt x="2" y="14"/>
                  </a:moveTo>
                  <a:cubicBezTo>
                    <a:pt x="2" y="15"/>
                    <a:pt x="3" y="20"/>
                    <a:pt x="2" y="22"/>
                  </a:cubicBezTo>
                  <a:cubicBezTo>
                    <a:pt x="0" y="24"/>
                    <a:pt x="1" y="25"/>
                    <a:pt x="2" y="25"/>
                  </a:cubicBezTo>
                  <a:cubicBezTo>
                    <a:pt x="3" y="26"/>
                    <a:pt x="4" y="28"/>
                    <a:pt x="4" y="29"/>
                  </a:cubicBezTo>
                  <a:cubicBezTo>
                    <a:pt x="4" y="31"/>
                    <a:pt x="5" y="30"/>
                    <a:pt x="5" y="33"/>
                  </a:cubicBezTo>
                  <a:cubicBezTo>
                    <a:pt x="5" y="37"/>
                    <a:pt x="6" y="39"/>
                    <a:pt x="7" y="40"/>
                  </a:cubicBezTo>
                  <a:cubicBezTo>
                    <a:pt x="8" y="41"/>
                    <a:pt x="8" y="42"/>
                    <a:pt x="7" y="44"/>
                  </a:cubicBezTo>
                  <a:cubicBezTo>
                    <a:pt x="9" y="45"/>
                    <a:pt x="10" y="46"/>
                    <a:pt x="12" y="46"/>
                  </a:cubicBezTo>
                  <a:cubicBezTo>
                    <a:pt x="16" y="48"/>
                    <a:pt x="17" y="49"/>
                    <a:pt x="17" y="50"/>
                  </a:cubicBezTo>
                  <a:cubicBezTo>
                    <a:pt x="17" y="51"/>
                    <a:pt x="21" y="54"/>
                    <a:pt x="21" y="52"/>
                  </a:cubicBezTo>
                  <a:cubicBezTo>
                    <a:pt x="22" y="50"/>
                    <a:pt x="24" y="51"/>
                    <a:pt x="26" y="51"/>
                  </a:cubicBezTo>
                  <a:cubicBezTo>
                    <a:pt x="28" y="51"/>
                    <a:pt x="28" y="53"/>
                    <a:pt x="28" y="54"/>
                  </a:cubicBezTo>
                  <a:cubicBezTo>
                    <a:pt x="28" y="55"/>
                    <a:pt x="32" y="54"/>
                    <a:pt x="33" y="55"/>
                  </a:cubicBezTo>
                  <a:cubicBezTo>
                    <a:pt x="35" y="56"/>
                    <a:pt x="35" y="59"/>
                    <a:pt x="37" y="60"/>
                  </a:cubicBezTo>
                  <a:cubicBezTo>
                    <a:pt x="39" y="61"/>
                    <a:pt x="41" y="59"/>
                    <a:pt x="42" y="59"/>
                  </a:cubicBezTo>
                  <a:cubicBezTo>
                    <a:pt x="43" y="60"/>
                    <a:pt x="47" y="61"/>
                    <a:pt x="49" y="60"/>
                  </a:cubicBezTo>
                  <a:cubicBezTo>
                    <a:pt x="51" y="59"/>
                    <a:pt x="52" y="61"/>
                    <a:pt x="55" y="61"/>
                  </a:cubicBezTo>
                  <a:cubicBezTo>
                    <a:pt x="58" y="61"/>
                    <a:pt x="61" y="62"/>
                    <a:pt x="62" y="62"/>
                  </a:cubicBezTo>
                  <a:cubicBezTo>
                    <a:pt x="62" y="63"/>
                    <a:pt x="64" y="63"/>
                    <a:pt x="66" y="64"/>
                  </a:cubicBezTo>
                  <a:cubicBezTo>
                    <a:pt x="67" y="62"/>
                    <a:pt x="66" y="59"/>
                    <a:pt x="66" y="58"/>
                  </a:cubicBezTo>
                  <a:cubicBezTo>
                    <a:pt x="66" y="57"/>
                    <a:pt x="73" y="52"/>
                    <a:pt x="74" y="51"/>
                  </a:cubicBezTo>
                  <a:cubicBezTo>
                    <a:pt x="75" y="49"/>
                    <a:pt x="76" y="49"/>
                    <a:pt x="77" y="48"/>
                  </a:cubicBezTo>
                  <a:cubicBezTo>
                    <a:pt x="78" y="46"/>
                    <a:pt x="75" y="41"/>
                    <a:pt x="74" y="40"/>
                  </a:cubicBezTo>
                  <a:cubicBezTo>
                    <a:pt x="73" y="39"/>
                    <a:pt x="73" y="35"/>
                    <a:pt x="73" y="33"/>
                  </a:cubicBezTo>
                  <a:cubicBezTo>
                    <a:pt x="74" y="31"/>
                    <a:pt x="71" y="30"/>
                    <a:pt x="71" y="29"/>
                  </a:cubicBezTo>
                  <a:cubicBezTo>
                    <a:pt x="71" y="27"/>
                    <a:pt x="74" y="25"/>
                    <a:pt x="75" y="25"/>
                  </a:cubicBezTo>
                  <a:cubicBezTo>
                    <a:pt x="77" y="24"/>
                    <a:pt x="76" y="19"/>
                    <a:pt x="75" y="18"/>
                  </a:cubicBezTo>
                  <a:cubicBezTo>
                    <a:pt x="74" y="16"/>
                    <a:pt x="73" y="14"/>
                    <a:pt x="74" y="12"/>
                  </a:cubicBezTo>
                  <a:cubicBezTo>
                    <a:pt x="75" y="9"/>
                    <a:pt x="68" y="7"/>
                    <a:pt x="68" y="7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2" y="8"/>
                    <a:pt x="47" y="6"/>
                    <a:pt x="46" y="6"/>
                  </a:cubicBezTo>
                  <a:cubicBezTo>
                    <a:pt x="46" y="6"/>
                    <a:pt x="44" y="5"/>
                    <a:pt x="42" y="4"/>
                  </a:cubicBezTo>
                  <a:cubicBezTo>
                    <a:pt x="42" y="6"/>
                    <a:pt x="40" y="7"/>
                    <a:pt x="38" y="7"/>
                  </a:cubicBezTo>
                  <a:cubicBezTo>
                    <a:pt x="34" y="7"/>
                    <a:pt x="34" y="3"/>
                    <a:pt x="34" y="2"/>
                  </a:cubicBezTo>
                  <a:cubicBezTo>
                    <a:pt x="34" y="0"/>
                    <a:pt x="20" y="3"/>
                    <a:pt x="17" y="7"/>
                  </a:cubicBezTo>
                  <a:cubicBezTo>
                    <a:pt x="13" y="10"/>
                    <a:pt x="4" y="9"/>
                    <a:pt x="4" y="11"/>
                  </a:cubicBezTo>
                  <a:cubicBezTo>
                    <a:pt x="4" y="12"/>
                    <a:pt x="3" y="13"/>
                    <a:pt x="2" y="13"/>
                  </a:cubicBezTo>
                  <a:cubicBezTo>
                    <a:pt x="2" y="13"/>
                    <a:pt x="2" y="13"/>
                    <a:pt x="2" y="14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97" name="Freeform 68">
              <a:extLst>
                <a:ext uri="{FF2B5EF4-FFF2-40B4-BE49-F238E27FC236}">
                  <a16:creationId xmlns="" xmlns:a16="http://schemas.microsoft.com/office/drawing/2014/main" id="{E1F736D1-B3A1-4DF3-82AF-78443FBDC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7251" y="2100263"/>
              <a:ext cx="73025" cy="71438"/>
            </a:xfrm>
            <a:custGeom>
              <a:avLst/>
              <a:gdLst>
                <a:gd name="T0" fmla="*/ 21 w 29"/>
                <a:gd name="T1" fmla="*/ 25 h 28"/>
                <a:gd name="T2" fmla="*/ 27 w 29"/>
                <a:gd name="T3" fmla="*/ 16 h 28"/>
                <a:gd name="T4" fmla="*/ 28 w 29"/>
                <a:gd name="T5" fmla="*/ 6 h 28"/>
                <a:gd name="T6" fmla="*/ 21 w 29"/>
                <a:gd name="T7" fmla="*/ 2 h 28"/>
                <a:gd name="T8" fmla="*/ 9 w 29"/>
                <a:gd name="T9" fmla="*/ 1 h 28"/>
                <a:gd name="T10" fmla="*/ 4 w 29"/>
                <a:gd name="T11" fmla="*/ 2 h 28"/>
                <a:gd name="T12" fmla="*/ 0 w 29"/>
                <a:gd name="T13" fmla="*/ 4 h 28"/>
                <a:gd name="T14" fmla="*/ 4 w 29"/>
                <a:gd name="T15" fmla="*/ 10 h 28"/>
                <a:gd name="T16" fmla="*/ 10 w 29"/>
                <a:gd name="T17" fmla="*/ 18 h 28"/>
                <a:gd name="T18" fmla="*/ 17 w 29"/>
                <a:gd name="T19" fmla="*/ 25 h 28"/>
                <a:gd name="T20" fmla="*/ 21 w 29"/>
                <a:gd name="T21" fmla="*/ 28 h 28"/>
                <a:gd name="T22" fmla="*/ 21 w 29"/>
                <a:gd name="T23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28">
                  <a:moveTo>
                    <a:pt x="21" y="25"/>
                  </a:moveTo>
                  <a:cubicBezTo>
                    <a:pt x="21" y="24"/>
                    <a:pt x="26" y="16"/>
                    <a:pt x="27" y="16"/>
                  </a:cubicBezTo>
                  <a:cubicBezTo>
                    <a:pt x="28" y="16"/>
                    <a:pt x="29" y="9"/>
                    <a:pt x="28" y="6"/>
                  </a:cubicBezTo>
                  <a:cubicBezTo>
                    <a:pt x="24" y="3"/>
                    <a:pt x="21" y="2"/>
                    <a:pt x="21" y="2"/>
                  </a:cubicBezTo>
                  <a:cubicBezTo>
                    <a:pt x="21" y="2"/>
                    <a:pt x="10" y="2"/>
                    <a:pt x="9" y="1"/>
                  </a:cubicBezTo>
                  <a:cubicBezTo>
                    <a:pt x="7" y="0"/>
                    <a:pt x="5" y="3"/>
                    <a:pt x="4" y="2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6"/>
                    <a:pt x="4" y="7"/>
                    <a:pt x="4" y="10"/>
                  </a:cubicBezTo>
                  <a:cubicBezTo>
                    <a:pt x="4" y="12"/>
                    <a:pt x="10" y="16"/>
                    <a:pt x="10" y="18"/>
                  </a:cubicBezTo>
                  <a:cubicBezTo>
                    <a:pt x="10" y="19"/>
                    <a:pt x="14" y="21"/>
                    <a:pt x="17" y="25"/>
                  </a:cubicBezTo>
                  <a:cubicBezTo>
                    <a:pt x="18" y="26"/>
                    <a:pt x="20" y="27"/>
                    <a:pt x="21" y="28"/>
                  </a:cubicBezTo>
                  <a:cubicBezTo>
                    <a:pt x="21" y="27"/>
                    <a:pt x="21" y="26"/>
                    <a:pt x="21" y="25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98" name="Freeform 69">
              <a:extLst>
                <a:ext uri="{FF2B5EF4-FFF2-40B4-BE49-F238E27FC236}">
                  <a16:creationId xmlns="" xmlns:a16="http://schemas.microsoft.com/office/drawing/2014/main" id="{D69CA310-1D29-43DF-AC74-6EE5B4E33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151" y="2068513"/>
              <a:ext cx="109538" cy="95250"/>
            </a:xfrm>
            <a:custGeom>
              <a:avLst/>
              <a:gdLst>
                <a:gd name="T0" fmla="*/ 25 w 43"/>
                <a:gd name="T1" fmla="*/ 31 h 38"/>
                <a:gd name="T2" fmla="*/ 19 w 43"/>
                <a:gd name="T3" fmla="*/ 23 h 38"/>
                <a:gd name="T4" fmla="*/ 15 w 43"/>
                <a:gd name="T5" fmla="*/ 17 h 38"/>
                <a:gd name="T6" fmla="*/ 19 w 43"/>
                <a:gd name="T7" fmla="*/ 15 h 38"/>
                <a:gd name="T8" fmla="*/ 24 w 43"/>
                <a:gd name="T9" fmla="*/ 14 h 38"/>
                <a:gd name="T10" fmla="*/ 36 w 43"/>
                <a:gd name="T11" fmla="*/ 15 h 38"/>
                <a:gd name="T12" fmla="*/ 43 w 43"/>
                <a:gd name="T13" fmla="*/ 19 h 38"/>
                <a:gd name="T14" fmla="*/ 43 w 43"/>
                <a:gd name="T15" fmla="*/ 17 h 38"/>
                <a:gd name="T16" fmla="*/ 40 w 43"/>
                <a:gd name="T17" fmla="*/ 11 h 38"/>
                <a:gd name="T18" fmla="*/ 38 w 43"/>
                <a:gd name="T19" fmla="*/ 6 h 38"/>
                <a:gd name="T20" fmla="*/ 36 w 43"/>
                <a:gd name="T21" fmla="*/ 7 h 38"/>
                <a:gd name="T22" fmla="*/ 27 w 43"/>
                <a:gd name="T23" fmla="*/ 5 h 38"/>
                <a:gd name="T24" fmla="*/ 21 w 43"/>
                <a:gd name="T25" fmla="*/ 0 h 38"/>
                <a:gd name="T26" fmla="*/ 16 w 43"/>
                <a:gd name="T27" fmla="*/ 4 h 38"/>
                <a:gd name="T28" fmla="*/ 14 w 43"/>
                <a:gd name="T29" fmla="*/ 8 h 38"/>
                <a:gd name="T30" fmla="*/ 11 w 43"/>
                <a:gd name="T31" fmla="*/ 11 h 38"/>
                <a:gd name="T32" fmla="*/ 6 w 43"/>
                <a:gd name="T33" fmla="*/ 11 h 38"/>
                <a:gd name="T34" fmla="*/ 0 w 43"/>
                <a:gd name="T35" fmla="*/ 12 h 38"/>
                <a:gd name="T36" fmla="*/ 2 w 43"/>
                <a:gd name="T37" fmla="*/ 15 h 38"/>
                <a:gd name="T38" fmla="*/ 8 w 43"/>
                <a:gd name="T39" fmla="*/ 18 h 38"/>
                <a:gd name="T40" fmla="*/ 15 w 43"/>
                <a:gd name="T41" fmla="*/ 29 h 38"/>
                <a:gd name="T42" fmla="*/ 22 w 43"/>
                <a:gd name="T43" fmla="*/ 33 h 38"/>
                <a:gd name="T44" fmla="*/ 28 w 43"/>
                <a:gd name="T45" fmla="*/ 36 h 38"/>
                <a:gd name="T46" fmla="*/ 32 w 43"/>
                <a:gd name="T47" fmla="*/ 38 h 38"/>
                <a:gd name="T48" fmla="*/ 25 w 43"/>
                <a:gd name="T49" fmla="*/ 3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" h="38">
                  <a:moveTo>
                    <a:pt x="25" y="31"/>
                  </a:moveTo>
                  <a:cubicBezTo>
                    <a:pt x="25" y="29"/>
                    <a:pt x="19" y="25"/>
                    <a:pt x="19" y="23"/>
                  </a:cubicBezTo>
                  <a:cubicBezTo>
                    <a:pt x="19" y="20"/>
                    <a:pt x="15" y="19"/>
                    <a:pt x="15" y="17"/>
                  </a:cubicBezTo>
                  <a:cubicBezTo>
                    <a:pt x="15" y="15"/>
                    <a:pt x="17" y="14"/>
                    <a:pt x="19" y="15"/>
                  </a:cubicBezTo>
                  <a:cubicBezTo>
                    <a:pt x="20" y="16"/>
                    <a:pt x="22" y="13"/>
                    <a:pt x="24" y="14"/>
                  </a:cubicBezTo>
                  <a:cubicBezTo>
                    <a:pt x="25" y="15"/>
                    <a:pt x="36" y="15"/>
                    <a:pt x="36" y="15"/>
                  </a:cubicBezTo>
                  <a:cubicBezTo>
                    <a:pt x="36" y="15"/>
                    <a:pt x="39" y="16"/>
                    <a:pt x="43" y="19"/>
                  </a:cubicBezTo>
                  <a:cubicBezTo>
                    <a:pt x="43" y="18"/>
                    <a:pt x="43" y="17"/>
                    <a:pt x="43" y="17"/>
                  </a:cubicBezTo>
                  <a:cubicBezTo>
                    <a:pt x="42" y="15"/>
                    <a:pt x="43" y="12"/>
                    <a:pt x="40" y="11"/>
                  </a:cubicBezTo>
                  <a:cubicBezTo>
                    <a:pt x="39" y="11"/>
                    <a:pt x="39" y="8"/>
                    <a:pt x="38" y="6"/>
                  </a:cubicBezTo>
                  <a:cubicBezTo>
                    <a:pt x="37" y="7"/>
                    <a:pt x="36" y="7"/>
                    <a:pt x="36" y="7"/>
                  </a:cubicBezTo>
                  <a:cubicBezTo>
                    <a:pt x="33" y="8"/>
                    <a:pt x="29" y="7"/>
                    <a:pt x="27" y="5"/>
                  </a:cubicBezTo>
                  <a:cubicBezTo>
                    <a:pt x="26" y="4"/>
                    <a:pt x="22" y="1"/>
                    <a:pt x="21" y="0"/>
                  </a:cubicBezTo>
                  <a:cubicBezTo>
                    <a:pt x="20" y="1"/>
                    <a:pt x="17" y="3"/>
                    <a:pt x="16" y="4"/>
                  </a:cubicBezTo>
                  <a:cubicBezTo>
                    <a:pt x="14" y="4"/>
                    <a:pt x="15" y="8"/>
                    <a:pt x="14" y="8"/>
                  </a:cubicBezTo>
                  <a:cubicBezTo>
                    <a:pt x="12" y="8"/>
                    <a:pt x="11" y="10"/>
                    <a:pt x="11" y="11"/>
                  </a:cubicBezTo>
                  <a:cubicBezTo>
                    <a:pt x="11" y="12"/>
                    <a:pt x="7" y="10"/>
                    <a:pt x="6" y="11"/>
                  </a:cubicBezTo>
                  <a:cubicBezTo>
                    <a:pt x="5" y="11"/>
                    <a:pt x="2" y="12"/>
                    <a:pt x="0" y="12"/>
                  </a:cubicBezTo>
                  <a:cubicBezTo>
                    <a:pt x="1" y="14"/>
                    <a:pt x="0" y="15"/>
                    <a:pt x="2" y="15"/>
                  </a:cubicBezTo>
                  <a:cubicBezTo>
                    <a:pt x="4" y="15"/>
                    <a:pt x="8" y="15"/>
                    <a:pt x="8" y="18"/>
                  </a:cubicBezTo>
                  <a:cubicBezTo>
                    <a:pt x="8" y="21"/>
                    <a:pt x="13" y="27"/>
                    <a:pt x="15" y="29"/>
                  </a:cubicBezTo>
                  <a:cubicBezTo>
                    <a:pt x="17" y="31"/>
                    <a:pt x="21" y="31"/>
                    <a:pt x="22" y="33"/>
                  </a:cubicBezTo>
                  <a:cubicBezTo>
                    <a:pt x="22" y="35"/>
                    <a:pt x="25" y="36"/>
                    <a:pt x="28" y="36"/>
                  </a:cubicBezTo>
                  <a:cubicBezTo>
                    <a:pt x="29" y="37"/>
                    <a:pt x="31" y="37"/>
                    <a:pt x="32" y="38"/>
                  </a:cubicBezTo>
                  <a:cubicBezTo>
                    <a:pt x="29" y="34"/>
                    <a:pt x="25" y="32"/>
                    <a:pt x="25" y="31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99" name="Freeform 70">
              <a:extLst>
                <a:ext uri="{FF2B5EF4-FFF2-40B4-BE49-F238E27FC236}">
                  <a16:creationId xmlns="" xmlns:a16="http://schemas.microsoft.com/office/drawing/2014/main" id="{936D42AF-04E8-45F9-8D03-0DD6482AA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5513" y="2168525"/>
              <a:ext cx="38100" cy="73025"/>
            </a:xfrm>
            <a:custGeom>
              <a:avLst/>
              <a:gdLst>
                <a:gd name="T0" fmla="*/ 10 w 15"/>
                <a:gd name="T1" fmla="*/ 25 h 29"/>
                <a:gd name="T2" fmla="*/ 12 w 15"/>
                <a:gd name="T3" fmla="*/ 22 h 29"/>
                <a:gd name="T4" fmla="*/ 14 w 15"/>
                <a:gd name="T5" fmla="*/ 17 h 29"/>
                <a:gd name="T6" fmla="*/ 15 w 15"/>
                <a:gd name="T7" fmla="*/ 17 h 29"/>
                <a:gd name="T8" fmla="*/ 10 w 15"/>
                <a:gd name="T9" fmla="*/ 12 h 29"/>
                <a:gd name="T10" fmla="*/ 11 w 15"/>
                <a:gd name="T11" fmla="*/ 4 h 29"/>
                <a:gd name="T12" fmla="*/ 4 w 15"/>
                <a:gd name="T13" fmla="*/ 0 h 29"/>
                <a:gd name="T14" fmla="*/ 0 w 15"/>
                <a:gd name="T15" fmla="*/ 5 h 29"/>
                <a:gd name="T16" fmla="*/ 2 w 15"/>
                <a:gd name="T17" fmla="*/ 10 h 29"/>
                <a:gd name="T18" fmla="*/ 2 w 15"/>
                <a:gd name="T19" fmla="*/ 22 h 29"/>
                <a:gd name="T20" fmla="*/ 7 w 15"/>
                <a:gd name="T21" fmla="*/ 29 h 29"/>
                <a:gd name="T22" fmla="*/ 10 w 15"/>
                <a:gd name="T23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29">
                  <a:moveTo>
                    <a:pt x="10" y="25"/>
                  </a:moveTo>
                  <a:cubicBezTo>
                    <a:pt x="11" y="24"/>
                    <a:pt x="10" y="23"/>
                    <a:pt x="12" y="22"/>
                  </a:cubicBezTo>
                  <a:cubicBezTo>
                    <a:pt x="13" y="20"/>
                    <a:pt x="14" y="18"/>
                    <a:pt x="14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2" y="15"/>
                    <a:pt x="11" y="14"/>
                    <a:pt x="10" y="12"/>
                  </a:cubicBezTo>
                  <a:cubicBezTo>
                    <a:pt x="9" y="10"/>
                    <a:pt x="10" y="6"/>
                    <a:pt x="11" y="4"/>
                  </a:cubicBezTo>
                  <a:cubicBezTo>
                    <a:pt x="9" y="3"/>
                    <a:pt x="5" y="0"/>
                    <a:pt x="4" y="0"/>
                  </a:cubicBezTo>
                  <a:cubicBezTo>
                    <a:pt x="3" y="0"/>
                    <a:pt x="1" y="3"/>
                    <a:pt x="0" y="5"/>
                  </a:cubicBezTo>
                  <a:cubicBezTo>
                    <a:pt x="3" y="7"/>
                    <a:pt x="4" y="8"/>
                    <a:pt x="2" y="10"/>
                  </a:cubicBezTo>
                  <a:cubicBezTo>
                    <a:pt x="0" y="13"/>
                    <a:pt x="0" y="20"/>
                    <a:pt x="2" y="22"/>
                  </a:cubicBezTo>
                  <a:cubicBezTo>
                    <a:pt x="4" y="24"/>
                    <a:pt x="5" y="28"/>
                    <a:pt x="7" y="29"/>
                  </a:cubicBezTo>
                  <a:cubicBezTo>
                    <a:pt x="8" y="27"/>
                    <a:pt x="8" y="25"/>
                    <a:pt x="10" y="25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00" name="Freeform 71">
              <a:extLst>
                <a:ext uri="{FF2B5EF4-FFF2-40B4-BE49-F238E27FC236}">
                  <a16:creationId xmlns="" xmlns:a16="http://schemas.microsoft.com/office/drawing/2014/main" id="{4AF46AD8-07FC-41A2-9E2B-77FFA4C3D6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601" y="2005013"/>
              <a:ext cx="150813" cy="65088"/>
            </a:xfrm>
            <a:custGeom>
              <a:avLst/>
              <a:gdLst>
                <a:gd name="T0" fmla="*/ 51 w 60"/>
                <a:gd name="T1" fmla="*/ 2 h 26"/>
                <a:gd name="T2" fmla="*/ 43 w 60"/>
                <a:gd name="T3" fmla="*/ 0 h 26"/>
                <a:gd name="T4" fmla="*/ 42 w 60"/>
                <a:gd name="T5" fmla="*/ 3 h 26"/>
                <a:gd name="T6" fmla="*/ 35 w 60"/>
                <a:gd name="T7" fmla="*/ 4 h 26"/>
                <a:gd name="T8" fmla="*/ 31 w 60"/>
                <a:gd name="T9" fmla="*/ 7 h 26"/>
                <a:gd name="T10" fmla="*/ 27 w 60"/>
                <a:gd name="T11" fmla="*/ 12 h 26"/>
                <a:gd name="T12" fmla="*/ 24 w 60"/>
                <a:gd name="T13" fmla="*/ 14 h 26"/>
                <a:gd name="T14" fmla="*/ 16 w 60"/>
                <a:gd name="T15" fmla="*/ 16 h 26"/>
                <a:gd name="T16" fmla="*/ 11 w 60"/>
                <a:gd name="T17" fmla="*/ 16 h 26"/>
                <a:gd name="T18" fmla="*/ 7 w 60"/>
                <a:gd name="T19" fmla="*/ 17 h 26"/>
                <a:gd name="T20" fmla="*/ 2 w 60"/>
                <a:gd name="T21" fmla="*/ 15 h 26"/>
                <a:gd name="T22" fmla="*/ 1 w 60"/>
                <a:gd name="T23" fmla="*/ 20 h 26"/>
                <a:gd name="T24" fmla="*/ 5 w 60"/>
                <a:gd name="T25" fmla="*/ 22 h 26"/>
                <a:gd name="T26" fmla="*/ 10 w 60"/>
                <a:gd name="T27" fmla="*/ 23 h 26"/>
                <a:gd name="T28" fmla="*/ 15 w 60"/>
                <a:gd name="T29" fmla="*/ 21 h 26"/>
                <a:gd name="T30" fmla="*/ 22 w 60"/>
                <a:gd name="T31" fmla="*/ 20 h 26"/>
                <a:gd name="T32" fmla="*/ 23 w 60"/>
                <a:gd name="T33" fmla="*/ 24 h 26"/>
                <a:gd name="T34" fmla="*/ 30 w 60"/>
                <a:gd name="T35" fmla="*/ 25 h 26"/>
                <a:gd name="T36" fmla="*/ 39 w 60"/>
                <a:gd name="T37" fmla="*/ 26 h 26"/>
                <a:gd name="T38" fmla="*/ 46 w 60"/>
                <a:gd name="T39" fmla="*/ 24 h 26"/>
                <a:gd name="T40" fmla="*/ 52 w 60"/>
                <a:gd name="T41" fmla="*/ 22 h 26"/>
                <a:gd name="T42" fmla="*/ 52 w 60"/>
                <a:gd name="T43" fmla="*/ 22 h 26"/>
                <a:gd name="T44" fmla="*/ 53 w 60"/>
                <a:gd name="T45" fmla="*/ 20 h 26"/>
                <a:gd name="T46" fmla="*/ 54 w 60"/>
                <a:gd name="T47" fmla="*/ 17 h 26"/>
                <a:gd name="T48" fmla="*/ 55 w 60"/>
                <a:gd name="T49" fmla="*/ 14 h 26"/>
                <a:gd name="T50" fmla="*/ 59 w 60"/>
                <a:gd name="T51" fmla="*/ 12 h 26"/>
                <a:gd name="T52" fmla="*/ 60 w 60"/>
                <a:gd name="T53" fmla="*/ 9 h 26"/>
                <a:gd name="T54" fmla="*/ 57 w 60"/>
                <a:gd name="T55" fmla="*/ 3 h 26"/>
                <a:gd name="T56" fmla="*/ 51 w 60"/>
                <a:gd name="T5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" h="26">
                  <a:moveTo>
                    <a:pt x="51" y="2"/>
                  </a:moveTo>
                  <a:cubicBezTo>
                    <a:pt x="49" y="0"/>
                    <a:pt x="43" y="0"/>
                    <a:pt x="43" y="0"/>
                  </a:cubicBezTo>
                  <a:cubicBezTo>
                    <a:pt x="43" y="0"/>
                    <a:pt x="43" y="2"/>
                    <a:pt x="42" y="3"/>
                  </a:cubicBezTo>
                  <a:cubicBezTo>
                    <a:pt x="41" y="4"/>
                    <a:pt x="37" y="4"/>
                    <a:pt x="35" y="4"/>
                  </a:cubicBezTo>
                  <a:cubicBezTo>
                    <a:pt x="34" y="5"/>
                    <a:pt x="31" y="5"/>
                    <a:pt x="31" y="7"/>
                  </a:cubicBezTo>
                  <a:cubicBezTo>
                    <a:pt x="30" y="8"/>
                    <a:pt x="26" y="7"/>
                    <a:pt x="27" y="12"/>
                  </a:cubicBezTo>
                  <a:cubicBezTo>
                    <a:pt x="29" y="16"/>
                    <a:pt x="25" y="14"/>
                    <a:pt x="24" y="14"/>
                  </a:cubicBezTo>
                  <a:cubicBezTo>
                    <a:pt x="23" y="13"/>
                    <a:pt x="17" y="14"/>
                    <a:pt x="16" y="16"/>
                  </a:cubicBezTo>
                  <a:cubicBezTo>
                    <a:pt x="15" y="17"/>
                    <a:pt x="13" y="17"/>
                    <a:pt x="11" y="16"/>
                  </a:cubicBezTo>
                  <a:cubicBezTo>
                    <a:pt x="10" y="15"/>
                    <a:pt x="8" y="15"/>
                    <a:pt x="7" y="17"/>
                  </a:cubicBezTo>
                  <a:cubicBezTo>
                    <a:pt x="5" y="18"/>
                    <a:pt x="4" y="15"/>
                    <a:pt x="2" y="15"/>
                  </a:cubicBezTo>
                  <a:cubicBezTo>
                    <a:pt x="0" y="16"/>
                    <a:pt x="1" y="19"/>
                    <a:pt x="1" y="20"/>
                  </a:cubicBezTo>
                  <a:cubicBezTo>
                    <a:pt x="1" y="20"/>
                    <a:pt x="4" y="23"/>
                    <a:pt x="5" y="22"/>
                  </a:cubicBezTo>
                  <a:cubicBezTo>
                    <a:pt x="7" y="21"/>
                    <a:pt x="9" y="22"/>
                    <a:pt x="10" y="23"/>
                  </a:cubicBezTo>
                  <a:cubicBezTo>
                    <a:pt x="12" y="24"/>
                    <a:pt x="14" y="22"/>
                    <a:pt x="15" y="21"/>
                  </a:cubicBezTo>
                  <a:cubicBezTo>
                    <a:pt x="16" y="20"/>
                    <a:pt x="21" y="20"/>
                    <a:pt x="22" y="20"/>
                  </a:cubicBezTo>
                  <a:cubicBezTo>
                    <a:pt x="22" y="20"/>
                    <a:pt x="22" y="23"/>
                    <a:pt x="23" y="24"/>
                  </a:cubicBezTo>
                  <a:cubicBezTo>
                    <a:pt x="24" y="24"/>
                    <a:pt x="27" y="25"/>
                    <a:pt x="30" y="25"/>
                  </a:cubicBezTo>
                  <a:cubicBezTo>
                    <a:pt x="33" y="25"/>
                    <a:pt x="38" y="26"/>
                    <a:pt x="39" y="26"/>
                  </a:cubicBezTo>
                  <a:cubicBezTo>
                    <a:pt x="41" y="26"/>
                    <a:pt x="43" y="24"/>
                    <a:pt x="46" y="24"/>
                  </a:cubicBezTo>
                  <a:cubicBezTo>
                    <a:pt x="50" y="24"/>
                    <a:pt x="51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1"/>
                    <a:pt x="52" y="20"/>
                    <a:pt x="53" y="20"/>
                  </a:cubicBezTo>
                  <a:cubicBezTo>
                    <a:pt x="54" y="20"/>
                    <a:pt x="54" y="18"/>
                    <a:pt x="54" y="17"/>
                  </a:cubicBezTo>
                  <a:cubicBezTo>
                    <a:pt x="55" y="16"/>
                    <a:pt x="54" y="13"/>
                    <a:pt x="55" y="14"/>
                  </a:cubicBezTo>
                  <a:cubicBezTo>
                    <a:pt x="57" y="14"/>
                    <a:pt x="59" y="14"/>
                    <a:pt x="59" y="12"/>
                  </a:cubicBezTo>
                  <a:cubicBezTo>
                    <a:pt x="59" y="11"/>
                    <a:pt x="59" y="10"/>
                    <a:pt x="60" y="9"/>
                  </a:cubicBezTo>
                  <a:cubicBezTo>
                    <a:pt x="58" y="7"/>
                    <a:pt x="57" y="3"/>
                    <a:pt x="57" y="3"/>
                  </a:cubicBezTo>
                  <a:cubicBezTo>
                    <a:pt x="57" y="3"/>
                    <a:pt x="53" y="4"/>
                    <a:pt x="51" y="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01" name="Freeform 72">
              <a:extLst>
                <a:ext uri="{FF2B5EF4-FFF2-40B4-BE49-F238E27FC236}">
                  <a16:creationId xmlns="" xmlns:a16="http://schemas.microsoft.com/office/drawing/2014/main" id="{22040691-662E-4FD5-B542-F5D947499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8363" y="2012950"/>
              <a:ext cx="130175" cy="76200"/>
            </a:xfrm>
            <a:custGeom>
              <a:avLst/>
              <a:gdLst>
                <a:gd name="T0" fmla="*/ 50 w 52"/>
                <a:gd name="T1" fmla="*/ 6 h 30"/>
                <a:gd name="T2" fmla="*/ 48 w 52"/>
                <a:gd name="T3" fmla="*/ 4 h 30"/>
                <a:gd name="T4" fmla="*/ 43 w 52"/>
                <a:gd name="T5" fmla="*/ 3 h 30"/>
                <a:gd name="T6" fmla="*/ 36 w 52"/>
                <a:gd name="T7" fmla="*/ 0 h 30"/>
                <a:gd name="T8" fmla="*/ 29 w 52"/>
                <a:gd name="T9" fmla="*/ 5 h 30"/>
                <a:gd name="T10" fmla="*/ 20 w 52"/>
                <a:gd name="T11" fmla="*/ 8 h 30"/>
                <a:gd name="T12" fmla="*/ 9 w 52"/>
                <a:gd name="T13" fmla="*/ 8 h 30"/>
                <a:gd name="T14" fmla="*/ 8 w 52"/>
                <a:gd name="T15" fmla="*/ 6 h 30"/>
                <a:gd name="T16" fmla="*/ 7 w 52"/>
                <a:gd name="T17" fmla="*/ 9 h 30"/>
                <a:gd name="T18" fmla="*/ 3 w 52"/>
                <a:gd name="T19" fmla="*/ 11 h 30"/>
                <a:gd name="T20" fmla="*/ 2 w 52"/>
                <a:gd name="T21" fmla="*/ 14 h 30"/>
                <a:gd name="T22" fmla="*/ 1 w 52"/>
                <a:gd name="T23" fmla="*/ 17 h 30"/>
                <a:gd name="T24" fmla="*/ 0 w 52"/>
                <a:gd name="T25" fmla="*/ 19 h 30"/>
                <a:gd name="T26" fmla="*/ 2 w 52"/>
                <a:gd name="T27" fmla="*/ 22 h 30"/>
                <a:gd name="T28" fmla="*/ 2 w 52"/>
                <a:gd name="T29" fmla="*/ 22 h 30"/>
                <a:gd name="T30" fmla="*/ 8 w 52"/>
                <a:gd name="T31" fmla="*/ 27 h 30"/>
                <a:gd name="T32" fmla="*/ 17 w 52"/>
                <a:gd name="T33" fmla="*/ 29 h 30"/>
                <a:gd name="T34" fmla="*/ 28 w 52"/>
                <a:gd name="T35" fmla="*/ 26 h 30"/>
                <a:gd name="T36" fmla="*/ 31 w 52"/>
                <a:gd name="T37" fmla="*/ 27 h 30"/>
                <a:gd name="T38" fmla="*/ 33 w 52"/>
                <a:gd name="T39" fmla="*/ 27 h 30"/>
                <a:gd name="T40" fmla="*/ 38 w 52"/>
                <a:gd name="T41" fmla="*/ 24 h 30"/>
                <a:gd name="T42" fmla="*/ 46 w 52"/>
                <a:gd name="T43" fmla="*/ 12 h 30"/>
                <a:gd name="T44" fmla="*/ 51 w 52"/>
                <a:gd name="T45" fmla="*/ 8 h 30"/>
                <a:gd name="T46" fmla="*/ 50 w 52"/>
                <a:gd name="T47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30">
                  <a:moveTo>
                    <a:pt x="50" y="6"/>
                  </a:moveTo>
                  <a:cubicBezTo>
                    <a:pt x="50" y="5"/>
                    <a:pt x="49" y="5"/>
                    <a:pt x="48" y="4"/>
                  </a:cubicBezTo>
                  <a:cubicBezTo>
                    <a:pt x="46" y="4"/>
                    <a:pt x="44" y="3"/>
                    <a:pt x="43" y="3"/>
                  </a:cubicBezTo>
                  <a:cubicBezTo>
                    <a:pt x="42" y="1"/>
                    <a:pt x="37" y="1"/>
                    <a:pt x="36" y="0"/>
                  </a:cubicBezTo>
                  <a:cubicBezTo>
                    <a:pt x="35" y="0"/>
                    <a:pt x="30" y="5"/>
                    <a:pt x="29" y="5"/>
                  </a:cubicBezTo>
                  <a:cubicBezTo>
                    <a:pt x="27" y="5"/>
                    <a:pt x="20" y="6"/>
                    <a:pt x="20" y="8"/>
                  </a:cubicBezTo>
                  <a:cubicBezTo>
                    <a:pt x="20" y="10"/>
                    <a:pt x="12" y="10"/>
                    <a:pt x="9" y="8"/>
                  </a:cubicBezTo>
                  <a:cubicBezTo>
                    <a:pt x="9" y="7"/>
                    <a:pt x="8" y="7"/>
                    <a:pt x="8" y="6"/>
                  </a:cubicBezTo>
                  <a:cubicBezTo>
                    <a:pt x="7" y="7"/>
                    <a:pt x="7" y="8"/>
                    <a:pt x="7" y="9"/>
                  </a:cubicBezTo>
                  <a:cubicBezTo>
                    <a:pt x="7" y="11"/>
                    <a:pt x="5" y="11"/>
                    <a:pt x="3" y="11"/>
                  </a:cubicBezTo>
                  <a:cubicBezTo>
                    <a:pt x="2" y="10"/>
                    <a:pt x="3" y="13"/>
                    <a:pt x="2" y="14"/>
                  </a:cubicBezTo>
                  <a:cubicBezTo>
                    <a:pt x="2" y="15"/>
                    <a:pt x="2" y="17"/>
                    <a:pt x="1" y="17"/>
                  </a:cubicBezTo>
                  <a:cubicBezTo>
                    <a:pt x="0" y="17"/>
                    <a:pt x="0" y="18"/>
                    <a:pt x="0" y="19"/>
                  </a:cubicBezTo>
                  <a:cubicBezTo>
                    <a:pt x="0" y="19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3" y="23"/>
                    <a:pt x="7" y="26"/>
                    <a:pt x="8" y="27"/>
                  </a:cubicBezTo>
                  <a:cubicBezTo>
                    <a:pt x="10" y="29"/>
                    <a:pt x="14" y="30"/>
                    <a:pt x="17" y="29"/>
                  </a:cubicBezTo>
                  <a:cubicBezTo>
                    <a:pt x="19" y="29"/>
                    <a:pt x="28" y="26"/>
                    <a:pt x="28" y="26"/>
                  </a:cubicBezTo>
                  <a:cubicBezTo>
                    <a:pt x="28" y="26"/>
                    <a:pt x="30" y="27"/>
                    <a:pt x="31" y="27"/>
                  </a:cubicBezTo>
                  <a:cubicBezTo>
                    <a:pt x="31" y="27"/>
                    <a:pt x="32" y="27"/>
                    <a:pt x="33" y="27"/>
                  </a:cubicBezTo>
                  <a:cubicBezTo>
                    <a:pt x="34" y="27"/>
                    <a:pt x="36" y="26"/>
                    <a:pt x="38" y="24"/>
                  </a:cubicBezTo>
                  <a:cubicBezTo>
                    <a:pt x="41" y="21"/>
                    <a:pt x="44" y="12"/>
                    <a:pt x="46" y="12"/>
                  </a:cubicBezTo>
                  <a:cubicBezTo>
                    <a:pt x="47" y="11"/>
                    <a:pt x="49" y="9"/>
                    <a:pt x="51" y="8"/>
                  </a:cubicBezTo>
                  <a:cubicBezTo>
                    <a:pt x="52" y="7"/>
                    <a:pt x="52" y="6"/>
                    <a:pt x="50" y="6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02" name="Freeform 73">
              <a:extLst>
                <a:ext uri="{FF2B5EF4-FFF2-40B4-BE49-F238E27FC236}">
                  <a16:creationId xmlns="" xmlns:a16="http://schemas.microsoft.com/office/drawing/2014/main" id="{52471CA3-D880-464B-9ABF-C77B183CA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8988" y="1949450"/>
              <a:ext cx="128588" cy="66675"/>
            </a:xfrm>
            <a:custGeom>
              <a:avLst/>
              <a:gdLst>
                <a:gd name="T0" fmla="*/ 48 w 51"/>
                <a:gd name="T1" fmla="*/ 12 h 26"/>
                <a:gd name="T2" fmla="*/ 43 w 51"/>
                <a:gd name="T3" fmla="*/ 11 h 26"/>
                <a:gd name="T4" fmla="*/ 41 w 51"/>
                <a:gd name="T5" fmla="*/ 8 h 26"/>
                <a:gd name="T6" fmla="*/ 36 w 51"/>
                <a:gd name="T7" fmla="*/ 9 h 26"/>
                <a:gd name="T8" fmla="*/ 32 w 51"/>
                <a:gd name="T9" fmla="*/ 7 h 26"/>
                <a:gd name="T10" fmla="*/ 27 w 51"/>
                <a:gd name="T11" fmla="*/ 3 h 26"/>
                <a:gd name="T12" fmla="*/ 22 w 51"/>
                <a:gd name="T13" fmla="*/ 1 h 26"/>
                <a:gd name="T14" fmla="*/ 22 w 51"/>
                <a:gd name="T15" fmla="*/ 1 h 26"/>
                <a:gd name="T16" fmla="*/ 17 w 51"/>
                <a:gd name="T17" fmla="*/ 2 h 26"/>
                <a:gd name="T18" fmla="*/ 11 w 51"/>
                <a:gd name="T19" fmla="*/ 5 h 26"/>
                <a:gd name="T20" fmla="*/ 2 w 51"/>
                <a:gd name="T21" fmla="*/ 8 h 26"/>
                <a:gd name="T22" fmla="*/ 3 w 51"/>
                <a:gd name="T23" fmla="*/ 12 h 26"/>
                <a:gd name="T24" fmla="*/ 6 w 51"/>
                <a:gd name="T25" fmla="*/ 19 h 26"/>
                <a:gd name="T26" fmla="*/ 14 w 51"/>
                <a:gd name="T27" fmla="*/ 25 h 26"/>
                <a:gd name="T28" fmla="*/ 14 w 51"/>
                <a:gd name="T29" fmla="*/ 26 h 26"/>
                <a:gd name="T30" fmla="*/ 21 w 51"/>
                <a:gd name="T31" fmla="*/ 25 h 26"/>
                <a:gd name="T32" fmla="*/ 22 w 51"/>
                <a:gd name="T33" fmla="*/ 22 h 26"/>
                <a:gd name="T34" fmla="*/ 30 w 51"/>
                <a:gd name="T35" fmla="*/ 24 h 26"/>
                <a:gd name="T36" fmla="*/ 36 w 51"/>
                <a:gd name="T37" fmla="*/ 25 h 26"/>
                <a:gd name="T38" fmla="*/ 36 w 51"/>
                <a:gd name="T39" fmla="*/ 26 h 26"/>
                <a:gd name="T40" fmla="*/ 39 w 51"/>
                <a:gd name="T41" fmla="*/ 24 h 26"/>
                <a:gd name="T42" fmla="*/ 46 w 51"/>
                <a:gd name="T43" fmla="*/ 20 h 26"/>
                <a:gd name="T44" fmla="*/ 51 w 51"/>
                <a:gd name="T45" fmla="*/ 16 h 26"/>
                <a:gd name="T46" fmla="*/ 48 w 51"/>
                <a:gd name="T47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" h="26">
                  <a:moveTo>
                    <a:pt x="48" y="12"/>
                  </a:moveTo>
                  <a:cubicBezTo>
                    <a:pt x="47" y="11"/>
                    <a:pt x="43" y="12"/>
                    <a:pt x="43" y="11"/>
                  </a:cubicBezTo>
                  <a:cubicBezTo>
                    <a:pt x="43" y="10"/>
                    <a:pt x="43" y="8"/>
                    <a:pt x="41" y="8"/>
                  </a:cubicBezTo>
                  <a:cubicBezTo>
                    <a:pt x="39" y="8"/>
                    <a:pt x="37" y="7"/>
                    <a:pt x="36" y="9"/>
                  </a:cubicBezTo>
                  <a:cubicBezTo>
                    <a:pt x="36" y="11"/>
                    <a:pt x="32" y="8"/>
                    <a:pt x="32" y="7"/>
                  </a:cubicBezTo>
                  <a:cubicBezTo>
                    <a:pt x="32" y="6"/>
                    <a:pt x="31" y="5"/>
                    <a:pt x="27" y="3"/>
                  </a:cubicBezTo>
                  <a:cubicBezTo>
                    <a:pt x="25" y="3"/>
                    <a:pt x="24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2"/>
                    <a:pt x="19" y="0"/>
                    <a:pt x="17" y="2"/>
                  </a:cubicBezTo>
                  <a:cubicBezTo>
                    <a:pt x="16" y="3"/>
                    <a:pt x="13" y="3"/>
                    <a:pt x="11" y="5"/>
                  </a:cubicBezTo>
                  <a:cubicBezTo>
                    <a:pt x="9" y="6"/>
                    <a:pt x="5" y="7"/>
                    <a:pt x="2" y="8"/>
                  </a:cubicBezTo>
                  <a:cubicBezTo>
                    <a:pt x="0" y="8"/>
                    <a:pt x="2" y="10"/>
                    <a:pt x="3" y="12"/>
                  </a:cubicBezTo>
                  <a:cubicBezTo>
                    <a:pt x="4" y="14"/>
                    <a:pt x="4" y="18"/>
                    <a:pt x="6" y="19"/>
                  </a:cubicBezTo>
                  <a:cubicBezTo>
                    <a:pt x="7" y="20"/>
                    <a:pt x="13" y="24"/>
                    <a:pt x="14" y="25"/>
                  </a:cubicBezTo>
                  <a:cubicBezTo>
                    <a:pt x="14" y="25"/>
                    <a:pt x="14" y="25"/>
                    <a:pt x="14" y="26"/>
                  </a:cubicBezTo>
                  <a:cubicBezTo>
                    <a:pt x="16" y="26"/>
                    <a:pt x="20" y="26"/>
                    <a:pt x="21" y="25"/>
                  </a:cubicBezTo>
                  <a:cubicBezTo>
                    <a:pt x="22" y="24"/>
                    <a:pt x="22" y="22"/>
                    <a:pt x="22" y="22"/>
                  </a:cubicBezTo>
                  <a:cubicBezTo>
                    <a:pt x="22" y="22"/>
                    <a:pt x="28" y="22"/>
                    <a:pt x="30" y="24"/>
                  </a:cubicBezTo>
                  <a:cubicBezTo>
                    <a:pt x="32" y="26"/>
                    <a:pt x="36" y="25"/>
                    <a:pt x="36" y="25"/>
                  </a:cubicBezTo>
                  <a:cubicBezTo>
                    <a:pt x="36" y="25"/>
                    <a:pt x="36" y="25"/>
                    <a:pt x="36" y="26"/>
                  </a:cubicBezTo>
                  <a:cubicBezTo>
                    <a:pt x="37" y="25"/>
                    <a:pt x="38" y="24"/>
                    <a:pt x="39" y="24"/>
                  </a:cubicBezTo>
                  <a:cubicBezTo>
                    <a:pt x="41" y="23"/>
                    <a:pt x="44" y="23"/>
                    <a:pt x="46" y="20"/>
                  </a:cubicBezTo>
                  <a:cubicBezTo>
                    <a:pt x="48" y="18"/>
                    <a:pt x="49" y="17"/>
                    <a:pt x="51" y="16"/>
                  </a:cubicBezTo>
                  <a:cubicBezTo>
                    <a:pt x="50" y="15"/>
                    <a:pt x="49" y="13"/>
                    <a:pt x="48" y="1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03" name="Freeform 74">
              <a:extLst>
                <a:ext uri="{FF2B5EF4-FFF2-40B4-BE49-F238E27FC236}">
                  <a16:creationId xmlns="" xmlns:a16="http://schemas.microsoft.com/office/drawing/2014/main" id="{CF9CB1E3-FB83-4B17-B6DB-D497E96BCC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476" y="1990725"/>
              <a:ext cx="114300" cy="47625"/>
            </a:xfrm>
            <a:custGeom>
              <a:avLst/>
              <a:gdLst>
                <a:gd name="T0" fmla="*/ 34 w 45"/>
                <a:gd name="T1" fmla="*/ 2 h 19"/>
                <a:gd name="T2" fmla="*/ 28 w 45"/>
                <a:gd name="T3" fmla="*/ 1 h 19"/>
                <a:gd name="T4" fmla="*/ 21 w 45"/>
                <a:gd name="T5" fmla="*/ 0 h 19"/>
                <a:gd name="T6" fmla="*/ 16 w 45"/>
                <a:gd name="T7" fmla="*/ 1 h 19"/>
                <a:gd name="T8" fmla="*/ 15 w 45"/>
                <a:gd name="T9" fmla="*/ 0 h 19"/>
                <a:gd name="T10" fmla="*/ 10 w 45"/>
                <a:gd name="T11" fmla="*/ 4 h 19"/>
                <a:gd name="T12" fmla="*/ 3 w 45"/>
                <a:gd name="T13" fmla="*/ 8 h 19"/>
                <a:gd name="T14" fmla="*/ 0 w 45"/>
                <a:gd name="T15" fmla="*/ 10 h 19"/>
                <a:gd name="T16" fmla="*/ 4 w 45"/>
                <a:gd name="T17" fmla="*/ 17 h 19"/>
                <a:gd name="T18" fmla="*/ 15 w 45"/>
                <a:gd name="T19" fmla="*/ 17 h 19"/>
                <a:gd name="T20" fmla="*/ 24 w 45"/>
                <a:gd name="T21" fmla="*/ 14 h 19"/>
                <a:gd name="T22" fmla="*/ 31 w 45"/>
                <a:gd name="T23" fmla="*/ 9 h 19"/>
                <a:gd name="T24" fmla="*/ 38 w 45"/>
                <a:gd name="T25" fmla="*/ 12 h 19"/>
                <a:gd name="T26" fmla="*/ 43 w 45"/>
                <a:gd name="T27" fmla="*/ 13 h 19"/>
                <a:gd name="T28" fmla="*/ 42 w 45"/>
                <a:gd name="T29" fmla="*/ 11 h 19"/>
                <a:gd name="T30" fmla="*/ 45 w 45"/>
                <a:gd name="T31" fmla="*/ 5 h 19"/>
                <a:gd name="T32" fmla="*/ 45 w 45"/>
                <a:gd name="T33" fmla="*/ 5 h 19"/>
                <a:gd name="T34" fmla="*/ 41 w 45"/>
                <a:gd name="T35" fmla="*/ 3 h 19"/>
                <a:gd name="T36" fmla="*/ 34 w 45"/>
                <a:gd name="T37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19">
                  <a:moveTo>
                    <a:pt x="34" y="2"/>
                  </a:moveTo>
                  <a:cubicBezTo>
                    <a:pt x="31" y="2"/>
                    <a:pt x="30" y="0"/>
                    <a:pt x="28" y="1"/>
                  </a:cubicBezTo>
                  <a:cubicBezTo>
                    <a:pt x="26" y="2"/>
                    <a:pt x="22" y="1"/>
                    <a:pt x="21" y="0"/>
                  </a:cubicBezTo>
                  <a:cubicBezTo>
                    <a:pt x="20" y="0"/>
                    <a:pt x="18" y="2"/>
                    <a:pt x="16" y="1"/>
                  </a:cubicBezTo>
                  <a:cubicBezTo>
                    <a:pt x="16" y="1"/>
                    <a:pt x="15" y="0"/>
                    <a:pt x="15" y="0"/>
                  </a:cubicBezTo>
                  <a:cubicBezTo>
                    <a:pt x="13" y="1"/>
                    <a:pt x="12" y="2"/>
                    <a:pt x="10" y="4"/>
                  </a:cubicBezTo>
                  <a:cubicBezTo>
                    <a:pt x="8" y="7"/>
                    <a:pt x="5" y="7"/>
                    <a:pt x="3" y="8"/>
                  </a:cubicBezTo>
                  <a:cubicBezTo>
                    <a:pt x="2" y="8"/>
                    <a:pt x="1" y="9"/>
                    <a:pt x="0" y="10"/>
                  </a:cubicBezTo>
                  <a:cubicBezTo>
                    <a:pt x="1" y="12"/>
                    <a:pt x="3" y="15"/>
                    <a:pt x="4" y="17"/>
                  </a:cubicBezTo>
                  <a:cubicBezTo>
                    <a:pt x="7" y="19"/>
                    <a:pt x="15" y="19"/>
                    <a:pt x="15" y="17"/>
                  </a:cubicBezTo>
                  <a:cubicBezTo>
                    <a:pt x="15" y="15"/>
                    <a:pt x="22" y="14"/>
                    <a:pt x="24" y="14"/>
                  </a:cubicBezTo>
                  <a:cubicBezTo>
                    <a:pt x="25" y="14"/>
                    <a:pt x="30" y="9"/>
                    <a:pt x="31" y="9"/>
                  </a:cubicBezTo>
                  <a:cubicBezTo>
                    <a:pt x="32" y="10"/>
                    <a:pt x="37" y="10"/>
                    <a:pt x="38" y="12"/>
                  </a:cubicBezTo>
                  <a:cubicBezTo>
                    <a:pt x="39" y="12"/>
                    <a:pt x="41" y="13"/>
                    <a:pt x="43" y="13"/>
                  </a:cubicBezTo>
                  <a:cubicBezTo>
                    <a:pt x="42" y="13"/>
                    <a:pt x="42" y="12"/>
                    <a:pt x="42" y="11"/>
                  </a:cubicBezTo>
                  <a:cubicBezTo>
                    <a:pt x="42" y="9"/>
                    <a:pt x="44" y="6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3" y="4"/>
                    <a:pt x="41" y="4"/>
                    <a:pt x="41" y="3"/>
                  </a:cubicBezTo>
                  <a:cubicBezTo>
                    <a:pt x="40" y="3"/>
                    <a:pt x="37" y="2"/>
                    <a:pt x="34" y="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04" name="Freeform 75">
              <a:extLst>
                <a:ext uri="{FF2B5EF4-FFF2-40B4-BE49-F238E27FC236}">
                  <a16:creationId xmlns="" xmlns:a16="http://schemas.microsoft.com/office/drawing/2014/main" id="{A7E6CB07-BE77-4322-9CC8-5E2C5AFF30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4488" y="2179638"/>
              <a:ext cx="76200" cy="125413"/>
            </a:xfrm>
            <a:custGeom>
              <a:avLst/>
              <a:gdLst>
                <a:gd name="T0" fmla="*/ 22 w 30"/>
                <a:gd name="T1" fmla="*/ 41 h 50"/>
                <a:gd name="T2" fmla="*/ 20 w 30"/>
                <a:gd name="T3" fmla="*/ 37 h 50"/>
                <a:gd name="T4" fmla="*/ 22 w 30"/>
                <a:gd name="T5" fmla="*/ 32 h 50"/>
                <a:gd name="T6" fmla="*/ 20 w 30"/>
                <a:gd name="T7" fmla="*/ 28 h 50"/>
                <a:gd name="T8" fmla="*/ 22 w 30"/>
                <a:gd name="T9" fmla="*/ 25 h 50"/>
                <a:gd name="T10" fmla="*/ 23 w 30"/>
                <a:gd name="T11" fmla="*/ 19 h 50"/>
                <a:gd name="T12" fmla="*/ 23 w 30"/>
                <a:gd name="T13" fmla="*/ 12 h 50"/>
                <a:gd name="T14" fmla="*/ 28 w 30"/>
                <a:gd name="T15" fmla="*/ 7 h 50"/>
                <a:gd name="T16" fmla="*/ 26 w 30"/>
                <a:gd name="T17" fmla="*/ 4 h 50"/>
                <a:gd name="T18" fmla="*/ 21 w 30"/>
                <a:gd name="T19" fmla="*/ 3 h 50"/>
                <a:gd name="T20" fmla="*/ 18 w 30"/>
                <a:gd name="T21" fmla="*/ 3 h 50"/>
                <a:gd name="T22" fmla="*/ 13 w 30"/>
                <a:gd name="T23" fmla="*/ 2 h 50"/>
                <a:gd name="T24" fmla="*/ 10 w 30"/>
                <a:gd name="T25" fmla="*/ 2 h 50"/>
                <a:gd name="T26" fmla="*/ 8 w 30"/>
                <a:gd name="T27" fmla="*/ 3 h 50"/>
                <a:gd name="T28" fmla="*/ 8 w 30"/>
                <a:gd name="T29" fmla="*/ 8 h 50"/>
                <a:gd name="T30" fmla="*/ 3 w 30"/>
                <a:gd name="T31" fmla="*/ 27 h 50"/>
                <a:gd name="T32" fmla="*/ 6 w 30"/>
                <a:gd name="T33" fmla="*/ 34 h 50"/>
                <a:gd name="T34" fmla="*/ 7 w 30"/>
                <a:gd name="T35" fmla="*/ 48 h 50"/>
                <a:gd name="T36" fmla="*/ 13 w 30"/>
                <a:gd name="T37" fmla="*/ 50 h 50"/>
                <a:gd name="T38" fmla="*/ 20 w 30"/>
                <a:gd name="T39" fmla="*/ 48 h 50"/>
                <a:gd name="T40" fmla="*/ 19 w 30"/>
                <a:gd name="T41" fmla="*/ 46 h 50"/>
                <a:gd name="T42" fmla="*/ 22 w 30"/>
                <a:gd name="T43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50">
                  <a:moveTo>
                    <a:pt x="22" y="41"/>
                  </a:moveTo>
                  <a:cubicBezTo>
                    <a:pt x="25" y="40"/>
                    <a:pt x="21" y="38"/>
                    <a:pt x="20" y="37"/>
                  </a:cubicBezTo>
                  <a:cubicBezTo>
                    <a:pt x="19" y="36"/>
                    <a:pt x="20" y="32"/>
                    <a:pt x="22" y="32"/>
                  </a:cubicBezTo>
                  <a:cubicBezTo>
                    <a:pt x="24" y="32"/>
                    <a:pt x="22" y="30"/>
                    <a:pt x="20" y="28"/>
                  </a:cubicBezTo>
                  <a:cubicBezTo>
                    <a:pt x="17" y="26"/>
                    <a:pt x="20" y="25"/>
                    <a:pt x="22" y="25"/>
                  </a:cubicBezTo>
                  <a:cubicBezTo>
                    <a:pt x="24" y="25"/>
                    <a:pt x="21" y="21"/>
                    <a:pt x="23" y="19"/>
                  </a:cubicBezTo>
                  <a:cubicBezTo>
                    <a:pt x="25" y="17"/>
                    <a:pt x="23" y="14"/>
                    <a:pt x="23" y="12"/>
                  </a:cubicBezTo>
                  <a:cubicBezTo>
                    <a:pt x="23" y="10"/>
                    <a:pt x="25" y="10"/>
                    <a:pt x="28" y="7"/>
                  </a:cubicBezTo>
                  <a:cubicBezTo>
                    <a:pt x="30" y="5"/>
                    <a:pt x="26" y="6"/>
                    <a:pt x="26" y="4"/>
                  </a:cubicBezTo>
                  <a:cubicBezTo>
                    <a:pt x="26" y="2"/>
                    <a:pt x="23" y="2"/>
                    <a:pt x="21" y="3"/>
                  </a:cubicBezTo>
                  <a:cubicBezTo>
                    <a:pt x="19" y="5"/>
                    <a:pt x="19" y="3"/>
                    <a:pt x="18" y="3"/>
                  </a:cubicBezTo>
                  <a:cubicBezTo>
                    <a:pt x="16" y="3"/>
                    <a:pt x="13" y="4"/>
                    <a:pt x="13" y="2"/>
                  </a:cubicBezTo>
                  <a:cubicBezTo>
                    <a:pt x="13" y="0"/>
                    <a:pt x="11" y="0"/>
                    <a:pt x="10" y="2"/>
                  </a:cubicBezTo>
                  <a:cubicBezTo>
                    <a:pt x="9" y="2"/>
                    <a:pt x="9" y="3"/>
                    <a:pt x="8" y="3"/>
                  </a:cubicBezTo>
                  <a:cubicBezTo>
                    <a:pt x="7" y="5"/>
                    <a:pt x="7" y="7"/>
                    <a:pt x="8" y="8"/>
                  </a:cubicBezTo>
                  <a:cubicBezTo>
                    <a:pt x="9" y="11"/>
                    <a:pt x="6" y="24"/>
                    <a:pt x="3" y="27"/>
                  </a:cubicBezTo>
                  <a:cubicBezTo>
                    <a:pt x="0" y="31"/>
                    <a:pt x="3" y="32"/>
                    <a:pt x="6" y="34"/>
                  </a:cubicBezTo>
                  <a:cubicBezTo>
                    <a:pt x="9" y="37"/>
                    <a:pt x="7" y="46"/>
                    <a:pt x="7" y="48"/>
                  </a:cubicBezTo>
                  <a:cubicBezTo>
                    <a:pt x="7" y="50"/>
                    <a:pt x="10" y="50"/>
                    <a:pt x="13" y="50"/>
                  </a:cubicBezTo>
                  <a:cubicBezTo>
                    <a:pt x="15" y="50"/>
                    <a:pt x="18" y="49"/>
                    <a:pt x="20" y="48"/>
                  </a:cubicBezTo>
                  <a:cubicBezTo>
                    <a:pt x="19" y="47"/>
                    <a:pt x="19" y="46"/>
                    <a:pt x="19" y="46"/>
                  </a:cubicBezTo>
                  <a:cubicBezTo>
                    <a:pt x="19" y="44"/>
                    <a:pt x="19" y="41"/>
                    <a:pt x="22" y="41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05" name="Freeform 76">
              <a:extLst>
                <a:ext uri="{FF2B5EF4-FFF2-40B4-BE49-F238E27FC236}">
                  <a16:creationId xmlns="" xmlns:a16="http://schemas.microsoft.com/office/drawing/2014/main" id="{9CFD5383-D6B8-4E13-925D-45E01BC05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013" y="1884363"/>
              <a:ext cx="84138" cy="73025"/>
            </a:xfrm>
            <a:custGeom>
              <a:avLst/>
              <a:gdLst>
                <a:gd name="T0" fmla="*/ 10 w 33"/>
                <a:gd name="T1" fmla="*/ 22 h 29"/>
                <a:gd name="T2" fmla="*/ 16 w 33"/>
                <a:gd name="T3" fmla="*/ 23 h 29"/>
                <a:gd name="T4" fmla="*/ 21 w 33"/>
                <a:gd name="T5" fmla="*/ 27 h 29"/>
                <a:gd name="T6" fmla="*/ 23 w 33"/>
                <a:gd name="T7" fmla="*/ 29 h 29"/>
                <a:gd name="T8" fmla="*/ 24 w 33"/>
                <a:gd name="T9" fmla="*/ 23 h 29"/>
                <a:gd name="T10" fmla="*/ 25 w 33"/>
                <a:gd name="T11" fmla="*/ 19 h 29"/>
                <a:gd name="T12" fmla="*/ 29 w 33"/>
                <a:gd name="T13" fmla="*/ 17 h 29"/>
                <a:gd name="T14" fmla="*/ 31 w 33"/>
                <a:gd name="T15" fmla="*/ 14 h 29"/>
                <a:gd name="T16" fmla="*/ 28 w 33"/>
                <a:gd name="T17" fmla="*/ 10 h 29"/>
                <a:gd name="T18" fmla="*/ 32 w 33"/>
                <a:gd name="T19" fmla="*/ 6 h 29"/>
                <a:gd name="T20" fmla="*/ 32 w 33"/>
                <a:gd name="T21" fmla="*/ 0 h 29"/>
                <a:gd name="T22" fmla="*/ 30 w 33"/>
                <a:gd name="T23" fmla="*/ 1 h 29"/>
                <a:gd name="T24" fmla="*/ 22 w 33"/>
                <a:gd name="T25" fmla="*/ 2 h 29"/>
                <a:gd name="T26" fmla="*/ 18 w 33"/>
                <a:gd name="T27" fmla="*/ 7 h 29"/>
                <a:gd name="T28" fmla="*/ 15 w 33"/>
                <a:gd name="T29" fmla="*/ 7 h 29"/>
                <a:gd name="T30" fmla="*/ 11 w 33"/>
                <a:gd name="T31" fmla="*/ 9 h 29"/>
                <a:gd name="T32" fmla="*/ 7 w 33"/>
                <a:gd name="T33" fmla="*/ 16 h 29"/>
                <a:gd name="T34" fmla="*/ 1 w 33"/>
                <a:gd name="T35" fmla="*/ 23 h 29"/>
                <a:gd name="T36" fmla="*/ 0 w 33"/>
                <a:gd name="T37" fmla="*/ 24 h 29"/>
                <a:gd name="T38" fmla="*/ 3 w 33"/>
                <a:gd name="T39" fmla="*/ 25 h 29"/>
                <a:gd name="T40" fmla="*/ 10 w 33"/>
                <a:gd name="T41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29">
                  <a:moveTo>
                    <a:pt x="10" y="22"/>
                  </a:moveTo>
                  <a:cubicBezTo>
                    <a:pt x="12" y="21"/>
                    <a:pt x="14" y="22"/>
                    <a:pt x="16" y="23"/>
                  </a:cubicBezTo>
                  <a:cubicBezTo>
                    <a:pt x="17" y="25"/>
                    <a:pt x="19" y="25"/>
                    <a:pt x="21" y="27"/>
                  </a:cubicBezTo>
                  <a:cubicBezTo>
                    <a:pt x="22" y="28"/>
                    <a:pt x="23" y="28"/>
                    <a:pt x="23" y="29"/>
                  </a:cubicBezTo>
                  <a:cubicBezTo>
                    <a:pt x="23" y="27"/>
                    <a:pt x="23" y="24"/>
                    <a:pt x="24" y="23"/>
                  </a:cubicBezTo>
                  <a:cubicBezTo>
                    <a:pt x="25" y="21"/>
                    <a:pt x="23" y="19"/>
                    <a:pt x="25" y="19"/>
                  </a:cubicBezTo>
                  <a:cubicBezTo>
                    <a:pt x="26" y="19"/>
                    <a:pt x="29" y="19"/>
                    <a:pt x="29" y="17"/>
                  </a:cubicBezTo>
                  <a:cubicBezTo>
                    <a:pt x="29" y="14"/>
                    <a:pt x="30" y="15"/>
                    <a:pt x="31" y="14"/>
                  </a:cubicBezTo>
                  <a:cubicBezTo>
                    <a:pt x="31" y="13"/>
                    <a:pt x="29" y="10"/>
                    <a:pt x="28" y="10"/>
                  </a:cubicBezTo>
                  <a:cubicBezTo>
                    <a:pt x="28" y="9"/>
                    <a:pt x="30" y="9"/>
                    <a:pt x="32" y="6"/>
                  </a:cubicBezTo>
                  <a:cubicBezTo>
                    <a:pt x="33" y="5"/>
                    <a:pt x="33" y="3"/>
                    <a:pt x="32" y="0"/>
                  </a:cubicBezTo>
                  <a:cubicBezTo>
                    <a:pt x="32" y="1"/>
                    <a:pt x="31" y="2"/>
                    <a:pt x="30" y="1"/>
                  </a:cubicBezTo>
                  <a:cubicBezTo>
                    <a:pt x="28" y="0"/>
                    <a:pt x="25" y="1"/>
                    <a:pt x="22" y="2"/>
                  </a:cubicBezTo>
                  <a:cubicBezTo>
                    <a:pt x="18" y="2"/>
                    <a:pt x="17" y="6"/>
                    <a:pt x="18" y="7"/>
                  </a:cubicBezTo>
                  <a:cubicBezTo>
                    <a:pt x="20" y="9"/>
                    <a:pt x="15" y="9"/>
                    <a:pt x="15" y="7"/>
                  </a:cubicBezTo>
                  <a:cubicBezTo>
                    <a:pt x="14" y="5"/>
                    <a:pt x="11" y="7"/>
                    <a:pt x="11" y="9"/>
                  </a:cubicBezTo>
                  <a:cubicBezTo>
                    <a:pt x="11" y="12"/>
                    <a:pt x="7" y="13"/>
                    <a:pt x="7" y="16"/>
                  </a:cubicBezTo>
                  <a:cubicBezTo>
                    <a:pt x="8" y="19"/>
                    <a:pt x="4" y="22"/>
                    <a:pt x="1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5"/>
                    <a:pt x="2" y="25"/>
                    <a:pt x="3" y="25"/>
                  </a:cubicBezTo>
                  <a:cubicBezTo>
                    <a:pt x="5" y="25"/>
                    <a:pt x="9" y="24"/>
                    <a:pt x="10" y="2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06" name="Freeform 77">
              <a:extLst>
                <a:ext uri="{FF2B5EF4-FFF2-40B4-BE49-F238E27FC236}">
                  <a16:creationId xmlns="" xmlns:a16="http://schemas.microsoft.com/office/drawing/2014/main" id="{BD7EF873-B7AB-418C-9648-97E37F12A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988" y="1974850"/>
              <a:ext cx="12700" cy="20638"/>
            </a:xfrm>
            <a:custGeom>
              <a:avLst/>
              <a:gdLst>
                <a:gd name="T0" fmla="*/ 3 w 5"/>
                <a:gd name="T1" fmla="*/ 0 h 8"/>
                <a:gd name="T2" fmla="*/ 0 w 5"/>
                <a:gd name="T3" fmla="*/ 7 h 8"/>
                <a:gd name="T4" fmla="*/ 5 w 5"/>
                <a:gd name="T5" fmla="*/ 8 h 8"/>
                <a:gd name="T6" fmla="*/ 3 w 5"/>
                <a:gd name="T7" fmla="*/ 1 h 8"/>
                <a:gd name="T8" fmla="*/ 3 w 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3" y="0"/>
                  </a:moveTo>
                  <a:cubicBezTo>
                    <a:pt x="1" y="1"/>
                    <a:pt x="0" y="3"/>
                    <a:pt x="0" y="7"/>
                  </a:cubicBezTo>
                  <a:cubicBezTo>
                    <a:pt x="1" y="7"/>
                    <a:pt x="4" y="7"/>
                    <a:pt x="5" y="8"/>
                  </a:cubicBezTo>
                  <a:cubicBezTo>
                    <a:pt x="5" y="3"/>
                    <a:pt x="3" y="2"/>
                    <a:pt x="3" y="1"/>
                  </a:cubicBezTo>
                  <a:cubicBezTo>
                    <a:pt x="2" y="1"/>
                    <a:pt x="3" y="1"/>
                    <a:pt x="3" y="0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07" name="Freeform 78">
              <a:extLst>
                <a:ext uri="{FF2B5EF4-FFF2-40B4-BE49-F238E27FC236}">
                  <a16:creationId xmlns="" xmlns:a16="http://schemas.microsoft.com/office/drawing/2014/main" id="{18C47B2B-97C6-4CD3-BE7E-1B744316A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3726" y="1936750"/>
              <a:ext cx="80963" cy="58738"/>
            </a:xfrm>
            <a:custGeom>
              <a:avLst/>
              <a:gdLst>
                <a:gd name="T0" fmla="*/ 1 w 32"/>
                <a:gd name="T1" fmla="*/ 6 h 23"/>
                <a:gd name="T2" fmla="*/ 4 w 32"/>
                <a:gd name="T3" fmla="*/ 9 h 23"/>
                <a:gd name="T4" fmla="*/ 8 w 32"/>
                <a:gd name="T5" fmla="*/ 12 h 23"/>
                <a:gd name="T6" fmla="*/ 13 w 32"/>
                <a:gd name="T7" fmla="*/ 15 h 23"/>
                <a:gd name="T8" fmla="*/ 16 w 32"/>
                <a:gd name="T9" fmla="*/ 18 h 23"/>
                <a:gd name="T10" fmla="*/ 19 w 32"/>
                <a:gd name="T11" fmla="*/ 16 h 23"/>
                <a:gd name="T12" fmla="*/ 21 w 32"/>
                <a:gd name="T13" fmla="*/ 20 h 23"/>
                <a:gd name="T14" fmla="*/ 26 w 32"/>
                <a:gd name="T15" fmla="*/ 22 h 23"/>
                <a:gd name="T16" fmla="*/ 27 w 32"/>
                <a:gd name="T17" fmla="*/ 22 h 23"/>
                <a:gd name="T18" fmla="*/ 30 w 32"/>
                <a:gd name="T19" fmla="*/ 15 h 23"/>
                <a:gd name="T20" fmla="*/ 31 w 32"/>
                <a:gd name="T21" fmla="*/ 13 h 23"/>
                <a:gd name="T22" fmla="*/ 29 w 32"/>
                <a:gd name="T23" fmla="*/ 8 h 23"/>
                <a:gd name="T24" fmla="*/ 29 w 32"/>
                <a:gd name="T25" fmla="*/ 8 h 23"/>
                <a:gd name="T26" fmla="*/ 27 w 32"/>
                <a:gd name="T27" fmla="*/ 6 h 23"/>
                <a:gd name="T28" fmla="*/ 22 w 32"/>
                <a:gd name="T29" fmla="*/ 2 h 23"/>
                <a:gd name="T30" fmla="*/ 16 w 32"/>
                <a:gd name="T31" fmla="*/ 1 h 23"/>
                <a:gd name="T32" fmla="*/ 9 w 32"/>
                <a:gd name="T33" fmla="*/ 4 h 23"/>
                <a:gd name="T34" fmla="*/ 6 w 32"/>
                <a:gd name="T35" fmla="*/ 3 h 23"/>
                <a:gd name="T36" fmla="*/ 0 w 32"/>
                <a:gd name="T37" fmla="*/ 5 h 23"/>
                <a:gd name="T38" fmla="*/ 1 w 32"/>
                <a:gd name="T3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23">
                  <a:moveTo>
                    <a:pt x="1" y="6"/>
                  </a:moveTo>
                  <a:cubicBezTo>
                    <a:pt x="1" y="8"/>
                    <a:pt x="3" y="11"/>
                    <a:pt x="4" y="9"/>
                  </a:cubicBezTo>
                  <a:cubicBezTo>
                    <a:pt x="5" y="8"/>
                    <a:pt x="7" y="11"/>
                    <a:pt x="8" y="12"/>
                  </a:cubicBezTo>
                  <a:cubicBezTo>
                    <a:pt x="10" y="13"/>
                    <a:pt x="13" y="14"/>
                    <a:pt x="13" y="15"/>
                  </a:cubicBezTo>
                  <a:cubicBezTo>
                    <a:pt x="13" y="16"/>
                    <a:pt x="14" y="18"/>
                    <a:pt x="16" y="18"/>
                  </a:cubicBezTo>
                  <a:cubicBezTo>
                    <a:pt x="17" y="17"/>
                    <a:pt x="19" y="14"/>
                    <a:pt x="19" y="16"/>
                  </a:cubicBezTo>
                  <a:cubicBezTo>
                    <a:pt x="19" y="17"/>
                    <a:pt x="20" y="20"/>
                    <a:pt x="21" y="20"/>
                  </a:cubicBezTo>
                  <a:cubicBezTo>
                    <a:pt x="23" y="19"/>
                    <a:pt x="24" y="23"/>
                    <a:pt x="26" y="22"/>
                  </a:cubicBezTo>
                  <a:cubicBezTo>
                    <a:pt x="26" y="22"/>
                    <a:pt x="26" y="22"/>
                    <a:pt x="27" y="22"/>
                  </a:cubicBezTo>
                  <a:cubicBezTo>
                    <a:pt x="27" y="18"/>
                    <a:pt x="28" y="16"/>
                    <a:pt x="30" y="15"/>
                  </a:cubicBezTo>
                  <a:cubicBezTo>
                    <a:pt x="30" y="15"/>
                    <a:pt x="31" y="14"/>
                    <a:pt x="31" y="13"/>
                  </a:cubicBezTo>
                  <a:cubicBezTo>
                    <a:pt x="32" y="12"/>
                    <a:pt x="29" y="9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7"/>
                    <a:pt x="28" y="7"/>
                    <a:pt x="27" y="6"/>
                  </a:cubicBezTo>
                  <a:cubicBezTo>
                    <a:pt x="25" y="4"/>
                    <a:pt x="23" y="4"/>
                    <a:pt x="22" y="2"/>
                  </a:cubicBezTo>
                  <a:cubicBezTo>
                    <a:pt x="20" y="1"/>
                    <a:pt x="18" y="0"/>
                    <a:pt x="16" y="1"/>
                  </a:cubicBezTo>
                  <a:cubicBezTo>
                    <a:pt x="15" y="3"/>
                    <a:pt x="11" y="4"/>
                    <a:pt x="9" y="4"/>
                  </a:cubicBezTo>
                  <a:cubicBezTo>
                    <a:pt x="8" y="4"/>
                    <a:pt x="7" y="4"/>
                    <a:pt x="6" y="3"/>
                  </a:cubicBezTo>
                  <a:cubicBezTo>
                    <a:pt x="4" y="4"/>
                    <a:pt x="2" y="5"/>
                    <a:pt x="0" y="5"/>
                  </a:cubicBezTo>
                  <a:cubicBezTo>
                    <a:pt x="1" y="6"/>
                    <a:pt x="1" y="6"/>
                    <a:pt x="1" y="6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08" name="Freeform 79">
              <a:extLst>
                <a:ext uri="{FF2B5EF4-FFF2-40B4-BE49-F238E27FC236}">
                  <a16:creationId xmlns="" xmlns:a16="http://schemas.microsoft.com/office/drawing/2014/main" id="{7AF5D06F-D12A-452E-A0F2-8CB0A6D06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2020888"/>
              <a:ext cx="182563" cy="120650"/>
            </a:xfrm>
            <a:custGeom>
              <a:avLst/>
              <a:gdLst>
                <a:gd name="T0" fmla="*/ 65 w 73"/>
                <a:gd name="T1" fmla="*/ 32 h 48"/>
                <a:gd name="T2" fmla="*/ 62 w 73"/>
                <a:gd name="T3" fmla="*/ 30 h 48"/>
                <a:gd name="T4" fmla="*/ 62 w 73"/>
                <a:gd name="T5" fmla="*/ 30 h 48"/>
                <a:gd name="T6" fmla="*/ 61 w 73"/>
                <a:gd name="T7" fmla="*/ 21 h 48"/>
                <a:gd name="T8" fmla="*/ 56 w 73"/>
                <a:gd name="T9" fmla="*/ 10 h 48"/>
                <a:gd name="T10" fmla="*/ 51 w 73"/>
                <a:gd name="T11" fmla="*/ 0 h 48"/>
                <a:gd name="T12" fmla="*/ 47 w 73"/>
                <a:gd name="T13" fmla="*/ 2 h 48"/>
                <a:gd name="T14" fmla="*/ 42 w 73"/>
                <a:gd name="T15" fmla="*/ 5 h 48"/>
                <a:gd name="T16" fmla="*/ 38 w 73"/>
                <a:gd name="T17" fmla="*/ 5 h 48"/>
                <a:gd name="T18" fmla="*/ 35 w 73"/>
                <a:gd name="T19" fmla="*/ 6 h 48"/>
                <a:gd name="T20" fmla="*/ 30 w 73"/>
                <a:gd name="T21" fmla="*/ 5 h 48"/>
                <a:gd name="T22" fmla="*/ 22 w 73"/>
                <a:gd name="T23" fmla="*/ 3 h 48"/>
                <a:gd name="T24" fmla="*/ 19 w 73"/>
                <a:gd name="T25" fmla="*/ 4 h 48"/>
                <a:gd name="T26" fmla="*/ 18 w 73"/>
                <a:gd name="T27" fmla="*/ 5 h 48"/>
                <a:gd name="T28" fmla="*/ 13 w 73"/>
                <a:gd name="T29" fmla="*/ 9 h 48"/>
                <a:gd name="T30" fmla="*/ 5 w 73"/>
                <a:gd name="T31" fmla="*/ 21 h 48"/>
                <a:gd name="T32" fmla="*/ 0 w 73"/>
                <a:gd name="T33" fmla="*/ 25 h 48"/>
                <a:gd name="T34" fmla="*/ 3 w 73"/>
                <a:gd name="T35" fmla="*/ 29 h 48"/>
                <a:gd name="T36" fmla="*/ 6 w 73"/>
                <a:gd name="T37" fmla="*/ 32 h 48"/>
                <a:gd name="T38" fmla="*/ 7 w 73"/>
                <a:gd name="T39" fmla="*/ 37 h 48"/>
                <a:gd name="T40" fmla="*/ 16 w 73"/>
                <a:gd name="T41" fmla="*/ 40 h 48"/>
                <a:gd name="T42" fmla="*/ 16 w 73"/>
                <a:gd name="T43" fmla="*/ 43 h 48"/>
                <a:gd name="T44" fmla="*/ 21 w 73"/>
                <a:gd name="T45" fmla="*/ 46 h 48"/>
                <a:gd name="T46" fmla="*/ 29 w 73"/>
                <a:gd name="T47" fmla="*/ 47 h 48"/>
                <a:gd name="T48" fmla="*/ 38 w 73"/>
                <a:gd name="T49" fmla="*/ 47 h 48"/>
                <a:gd name="T50" fmla="*/ 44 w 73"/>
                <a:gd name="T51" fmla="*/ 45 h 48"/>
                <a:gd name="T52" fmla="*/ 53 w 73"/>
                <a:gd name="T53" fmla="*/ 43 h 48"/>
                <a:gd name="T54" fmla="*/ 60 w 73"/>
                <a:gd name="T55" fmla="*/ 45 h 48"/>
                <a:gd name="T56" fmla="*/ 64 w 73"/>
                <a:gd name="T57" fmla="*/ 48 h 48"/>
                <a:gd name="T58" fmla="*/ 64 w 73"/>
                <a:gd name="T59" fmla="*/ 43 h 48"/>
                <a:gd name="T60" fmla="*/ 68 w 73"/>
                <a:gd name="T61" fmla="*/ 37 h 48"/>
                <a:gd name="T62" fmla="*/ 73 w 73"/>
                <a:gd name="T63" fmla="*/ 33 h 48"/>
                <a:gd name="T64" fmla="*/ 73 w 73"/>
                <a:gd name="T65" fmla="*/ 32 h 48"/>
                <a:gd name="T66" fmla="*/ 70 w 73"/>
                <a:gd name="T67" fmla="*/ 30 h 48"/>
                <a:gd name="T68" fmla="*/ 65 w 73"/>
                <a:gd name="T69" fmla="*/ 3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3" h="48">
                  <a:moveTo>
                    <a:pt x="65" y="32"/>
                  </a:moveTo>
                  <a:cubicBezTo>
                    <a:pt x="64" y="32"/>
                    <a:pt x="61" y="31"/>
                    <a:pt x="62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0" y="28"/>
                    <a:pt x="60" y="22"/>
                    <a:pt x="61" y="21"/>
                  </a:cubicBezTo>
                  <a:cubicBezTo>
                    <a:pt x="63" y="19"/>
                    <a:pt x="58" y="12"/>
                    <a:pt x="56" y="10"/>
                  </a:cubicBezTo>
                  <a:cubicBezTo>
                    <a:pt x="55" y="8"/>
                    <a:pt x="53" y="4"/>
                    <a:pt x="51" y="0"/>
                  </a:cubicBezTo>
                  <a:cubicBezTo>
                    <a:pt x="49" y="1"/>
                    <a:pt x="47" y="2"/>
                    <a:pt x="47" y="2"/>
                  </a:cubicBezTo>
                  <a:cubicBezTo>
                    <a:pt x="46" y="4"/>
                    <a:pt x="44" y="5"/>
                    <a:pt x="42" y="5"/>
                  </a:cubicBezTo>
                  <a:cubicBezTo>
                    <a:pt x="41" y="5"/>
                    <a:pt x="39" y="4"/>
                    <a:pt x="38" y="5"/>
                  </a:cubicBezTo>
                  <a:cubicBezTo>
                    <a:pt x="37" y="6"/>
                    <a:pt x="35" y="7"/>
                    <a:pt x="35" y="6"/>
                  </a:cubicBezTo>
                  <a:cubicBezTo>
                    <a:pt x="34" y="5"/>
                    <a:pt x="31" y="5"/>
                    <a:pt x="30" y="5"/>
                  </a:cubicBezTo>
                  <a:cubicBezTo>
                    <a:pt x="28" y="5"/>
                    <a:pt x="23" y="3"/>
                    <a:pt x="22" y="3"/>
                  </a:cubicBezTo>
                  <a:cubicBezTo>
                    <a:pt x="21" y="3"/>
                    <a:pt x="20" y="3"/>
                    <a:pt x="19" y="4"/>
                  </a:cubicBezTo>
                  <a:cubicBezTo>
                    <a:pt x="19" y="4"/>
                    <a:pt x="19" y="5"/>
                    <a:pt x="18" y="5"/>
                  </a:cubicBezTo>
                  <a:cubicBezTo>
                    <a:pt x="16" y="6"/>
                    <a:pt x="14" y="8"/>
                    <a:pt x="13" y="9"/>
                  </a:cubicBezTo>
                  <a:cubicBezTo>
                    <a:pt x="11" y="9"/>
                    <a:pt x="8" y="18"/>
                    <a:pt x="5" y="21"/>
                  </a:cubicBezTo>
                  <a:cubicBezTo>
                    <a:pt x="3" y="23"/>
                    <a:pt x="0" y="24"/>
                    <a:pt x="0" y="25"/>
                  </a:cubicBezTo>
                  <a:cubicBezTo>
                    <a:pt x="0" y="25"/>
                    <a:pt x="3" y="28"/>
                    <a:pt x="3" y="29"/>
                  </a:cubicBezTo>
                  <a:cubicBezTo>
                    <a:pt x="3" y="31"/>
                    <a:pt x="4" y="32"/>
                    <a:pt x="6" y="32"/>
                  </a:cubicBezTo>
                  <a:cubicBezTo>
                    <a:pt x="8" y="32"/>
                    <a:pt x="6" y="37"/>
                    <a:pt x="7" y="37"/>
                  </a:cubicBezTo>
                  <a:cubicBezTo>
                    <a:pt x="8" y="37"/>
                    <a:pt x="16" y="38"/>
                    <a:pt x="16" y="40"/>
                  </a:cubicBezTo>
                  <a:cubicBezTo>
                    <a:pt x="16" y="41"/>
                    <a:pt x="17" y="42"/>
                    <a:pt x="16" y="43"/>
                  </a:cubicBezTo>
                  <a:cubicBezTo>
                    <a:pt x="18" y="44"/>
                    <a:pt x="20" y="47"/>
                    <a:pt x="21" y="46"/>
                  </a:cubicBezTo>
                  <a:cubicBezTo>
                    <a:pt x="22" y="46"/>
                    <a:pt x="28" y="47"/>
                    <a:pt x="29" y="47"/>
                  </a:cubicBezTo>
                  <a:cubicBezTo>
                    <a:pt x="31" y="47"/>
                    <a:pt x="36" y="47"/>
                    <a:pt x="38" y="47"/>
                  </a:cubicBezTo>
                  <a:cubicBezTo>
                    <a:pt x="40" y="48"/>
                    <a:pt x="42" y="47"/>
                    <a:pt x="44" y="45"/>
                  </a:cubicBezTo>
                  <a:cubicBezTo>
                    <a:pt x="45" y="43"/>
                    <a:pt x="51" y="43"/>
                    <a:pt x="53" y="43"/>
                  </a:cubicBezTo>
                  <a:cubicBezTo>
                    <a:pt x="55" y="44"/>
                    <a:pt x="59" y="44"/>
                    <a:pt x="60" y="45"/>
                  </a:cubicBezTo>
                  <a:cubicBezTo>
                    <a:pt x="60" y="46"/>
                    <a:pt x="62" y="47"/>
                    <a:pt x="64" y="48"/>
                  </a:cubicBezTo>
                  <a:cubicBezTo>
                    <a:pt x="65" y="46"/>
                    <a:pt x="64" y="45"/>
                    <a:pt x="64" y="43"/>
                  </a:cubicBezTo>
                  <a:cubicBezTo>
                    <a:pt x="65" y="41"/>
                    <a:pt x="66" y="37"/>
                    <a:pt x="68" y="37"/>
                  </a:cubicBezTo>
                  <a:cubicBezTo>
                    <a:pt x="71" y="37"/>
                    <a:pt x="73" y="37"/>
                    <a:pt x="73" y="33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1" y="31"/>
                    <a:pt x="70" y="30"/>
                    <a:pt x="70" y="30"/>
                  </a:cubicBezTo>
                  <a:cubicBezTo>
                    <a:pt x="69" y="30"/>
                    <a:pt x="66" y="32"/>
                    <a:pt x="65" y="3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09" name="Freeform 80">
              <a:extLst>
                <a:ext uri="{FF2B5EF4-FFF2-40B4-BE49-F238E27FC236}">
                  <a16:creationId xmlns="" xmlns:a16="http://schemas.microsoft.com/office/drawing/2014/main" id="{8DDD7CB3-22E3-4442-A4C5-1E02CD3C5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501" y="2017713"/>
              <a:ext cx="60325" cy="77788"/>
            </a:xfrm>
            <a:custGeom>
              <a:avLst/>
              <a:gdLst>
                <a:gd name="T0" fmla="*/ 18 w 24"/>
                <a:gd name="T1" fmla="*/ 8 h 31"/>
                <a:gd name="T2" fmla="*/ 12 w 24"/>
                <a:gd name="T3" fmla="*/ 4 h 31"/>
                <a:gd name="T4" fmla="*/ 5 w 24"/>
                <a:gd name="T5" fmla="*/ 0 h 31"/>
                <a:gd name="T6" fmla="*/ 0 w 24"/>
                <a:gd name="T7" fmla="*/ 1 h 31"/>
                <a:gd name="T8" fmla="*/ 5 w 24"/>
                <a:gd name="T9" fmla="*/ 11 h 31"/>
                <a:gd name="T10" fmla="*/ 10 w 24"/>
                <a:gd name="T11" fmla="*/ 22 h 31"/>
                <a:gd name="T12" fmla="*/ 11 w 24"/>
                <a:gd name="T13" fmla="*/ 31 h 31"/>
                <a:gd name="T14" fmla="*/ 16 w 24"/>
                <a:gd name="T15" fmla="*/ 24 h 31"/>
                <a:gd name="T16" fmla="*/ 19 w 24"/>
                <a:gd name="T17" fmla="*/ 20 h 31"/>
                <a:gd name="T18" fmla="*/ 24 w 24"/>
                <a:gd name="T19" fmla="*/ 21 h 31"/>
                <a:gd name="T20" fmla="*/ 23 w 24"/>
                <a:gd name="T21" fmla="*/ 16 h 31"/>
                <a:gd name="T22" fmla="*/ 18 w 24"/>
                <a:gd name="T23" fmla="*/ 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31">
                  <a:moveTo>
                    <a:pt x="18" y="8"/>
                  </a:moveTo>
                  <a:cubicBezTo>
                    <a:pt x="17" y="5"/>
                    <a:pt x="14" y="4"/>
                    <a:pt x="12" y="4"/>
                  </a:cubicBezTo>
                  <a:cubicBezTo>
                    <a:pt x="10" y="4"/>
                    <a:pt x="7" y="0"/>
                    <a:pt x="5" y="0"/>
                  </a:cubicBezTo>
                  <a:cubicBezTo>
                    <a:pt x="4" y="0"/>
                    <a:pt x="2" y="1"/>
                    <a:pt x="0" y="1"/>
                  </a:cubicBezTo>
                  <a:cubicBezTo>
                    <a:pt x="2" y="5"/>
                    <a:pt x="4" y="9"/>
                    <a:pt x="5" y="11"/>
                  </a:cubicBezTo>
                  <a:cubicBezTo>
                    <a:pt x="7" y="13"/>
                    <a:pt x="12" y="20"/>
                    <a:pt x="10" y="22"/>
                  </a:cubicBezTo>
                  <a:cubicBezTo>
                    <a:pt x="9" y="23"/>
                    <a:pt x="9" y="29"/>
                    <a:pt x="11" y="31"/>
                  </a:cubicBezTo>
                  <a:cubicBezTo>
                    <a:pt x="12" y="30"/>
                    <a:pt x="16" y="25"/>
                    <a:pt x="16" y="24"/>
                  </a:cubicBezTo>
                  <a:cubicBezTo>
                    <a:pt x="16" y="22"/>
                    <a:pt x="16" y="19"/>
                    <a:pt x="19" y="20"/>
                  </a:cubicBezTo>
                  <a:cubicBezTo>
                    <a:pt x="22" y="21"/>
                    <a:pt x="24" y="22"/>
                    <a:pt x="24" y="21"/>
                  </a:cubicBezTo>
                  <a:cubicBezTo>
                    <a:pt x="24" y="20"/>
                    <a:pt x="24" y="17"/>
                    <a:pt x="23" y="16"/>
                  </a:cubicBezTo>
                  <a:cubicBezTo>
                    <a:pt x="21" y="15"/>
                    <a:pt x="19" y="11"/>
                    <a:pt x="18" y="8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10" name="Freeform 81">
              <a:extLst>
                <a:ext uri="{FF2B5EF4-FFF2-40B4-BE49-F238E27FC236}">
                  <a16:creationId xmlns="" xmlns:a16="http://schemas.microsoft.com/office/drawing/2014/main" id="{42F96383-4977-4DE6-A46B-D5665699F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5838" y="2128838"/>
              <a:ext cx="125413" cy="69850"/>
            </a:xfrm>
            <a:custGeom>
              <a:avLst/>
              <a:gdLst>
                <a:gd name="T0" fmla="*/ 39 w 50"/>
                <a:gd name="T1" fmla="*/ 0 h 28"/>
                <a:gd name="T2" fmla="*/ 30 w 50"/>
                <a:gd name="T3" fmla="*/ 2 h 28"/>
                <a:gd name="T4" fmla="*/ 24 w 50"/>
                <a:gd name="T5" fmla="*/ 4 h 28"/>
                <a:gd name="T6" fmla="*/ 15 w 50"/>
                <a:gd name="T7" fmla="*/ 4 h 28"/>
                <a:gd name="T8" fmla="*/ 7 w 50"/>
                <a:gd name="T9" fmla="*/ 3 h 28"/>
                <a:gd name="T10" fmla="*/ 2 w 50"/>
                <a:gd name="T11" fmla="*/ 0 h 28"/>
                <a:gd name="T12" fmla="*/ 2 w 50"/>
                <a:gd name="T13" fmla="*/ 1 h 28"/>
                <a:gd name="T14" fmla="*/ 2 w 50"/>
                <a:gd name="T15" fmla="*/ 7 h 28"/>
                <a:gd name="T16" fmla="*/ 4 w 50"/>
                <a:gd name="T17" fmla="*/ 12 h 28"/>
                <a:gd name="T18" fmla="*/ 1 w 50"/>
                <a:gd name="T19" fmla="*/ 15 h 28"/>
                <a:gd name="T20" fmla="*/ 1 w 50"/>
                <a:gd name="T21" fmla="*/ 19 h 28"/>
                <a:gd name="T22" fmla="*/ 6 w 50"/>
                <a:gd name="T23" fmla="*/ 24 h 28"/>
                <a:gd name="T24" fmla="*/ 7 w 50"/>
                <a:gd name="T25" fmla="*/ 26 h 28"/>
                <a:gd name="T26" fmla="*/ 18 w 50"/>
                <a:gd name="T27" fmla="*/ 26 h 28"/>
                <a:gd name="T28" fmla="*/ 27 w 50"/>
                <a:gd name="T29" fmla="*/ 28 h 28"/>
                <a:gd name="T30" fmla="*/ 30 w 50"/>
                <a:gd name="T31" fmla="*/ 26 h 28"/>
                <a:gd name="T32" fmla="*/ 34 w 50"/>
                <a:gd name="T33" fmla="*/ 24 h 28"/>
                <a:gd name="T34" fmla="*/ 34 w 50"/>
                <a:gd name="T35" fmla="*/ 22 h 28"/>
                <a:gd name="T36" fmla="*/ 42 w 50"/>
                <a:gd name="T37" fmla="*/ 22 h 28"/>
                <a:gd name="T38" fmla="*/ 45 w 50"/>
                <a:gd name="T39" fmla="*/ 21 h 28"/>
                <a:gd name="T40" fmla="*/ 44 w 50"/>
                <a:gd name="T41" fmla="*/ 19 h 28"/>
                <a:gd name="T42" fmla="*/ 42 w 50"/>
                <a:gd name="T43" fmla="*/ 13 h 28"/>
                <a:gd name="T44" fmla="*/ 49 w 50"/>
                <a:gd name="T45" fmla="*/ 6 h 28"/>
                <a:gd name="T46" fmla="*/ 50 w 50"/>
                <a:gd name="T47" fmla="*/ 5 h 28"/>
                <a:gd name="T48" fmla="*/ 46 w 50"/>
                <a:gd name="T49" fmla="*/ 2 h 28"/>
                <a:gd name="T50" fmla="*/ 39 w 50"/>
                <a:gd name="T5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0" h="28">
                  <a:moveTo>
                    <a:pt x="39" y="0"/>
                  </a:moveTo>
                  <a:cubicBezTo>
                    <a:pt x="37" y="0"/>
                    <a:pt x="31" y="0"/>
                    <a:pt x="30" y="2"/>
                  </a:cubicBezTo>
                  <a:cubicBezTo>
                    <a:pt x="28" y="4"/>
                    <a:pt x="26" y="5"/>
                    <a:pt x="24" y="4"/>
                  </a:cubicBezTo>
                  <a:cubicBezTo>
                    <a:pt x="22" y="4"/>
                    <a:pt x="17" y="4"/>
                    <a:pt x="15" y="4"/>
                  </a:cubicBezTo>
                  <a:cubicBezTo>
                    <a:pt x="14" y="4"/>
                    <a:pt x="8" y="3"/>
                    <a:pt x="7" y="3"/>
                  </a:cubicBezTo>
                  <a:cubicBezTo>
                    <a:pt x="6" y="4"/>
                    <a:pt x="4" y="1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0" y="2"/>
                    <a:pt x="0" y="5"/>
                    <a:pt x="2" y="7"/>
                  </a:cubicBezTo>
                  <a:cubicBezTo>
                    <a:pt x="3" y="8"/>
                    <a:pt x="6" y="12"/>
                    <a:pt x="4" y="12"/>
                  </a:cubicBezTo>
                  <a:cubicBezTo>
                    <a:pt x="2" y="12"/>
                    <a:pt x="1" y="14"/>
                    <a:pt x="1" y="15"/>
                  </a:cubicBezTo>
                  <a:cubicBezTo>
                    <a:pt x="2" y="16"/>
                    <a:pt x="1" y="18"/>
                    <a:pt x="1" y="19"/>
                  </a:cubicBezTo>
                  <a:cubicBezTo>
                    <a:pt x="2" y="19"/>
                    <a:pt x="6" y="23"/>
                    <a:pt x="6" y="24"/>
                  </a:cubicBezTo>
                  <a:cubicBezTo>
                    <a:pt x="6" y="25"/>
                    <a:pt x="8" y="25"/>
                    <a:pt x="7" y="26"/>
                  </a:cubicBezTo>
                  <a:cubicBezTo>
                    <a:pt x="10" y="26"/>
                    <a:pt x="17" y="26"/>
                    <a:pt x="18" y="26"/>
                  </a:cubicBezTo>
                  <a:cubicBezTo>
                    <a:pt x="20" y="27"/>
                    <a:pt x="27" y="28"/>
                    <a:pt x="27" y="28"/>
                  </a:cubicBezTo>
                  <a:cubicBezTo>
                    <a:pt x="29" y="28"/>
                    <a:pt x="30" y="27"/>
                    <a:pt x="30" y="26"/>
                  </a:cubicBezTo>
                  <a:cubicBezTo>
                    <a:pt x="29" y="25"/>
                    <a:pt x="32" y="24"/>
                    <a:pt x="34" y="24"/>
                  </a:cubicBezTo>
                  <a:cubicBezTo>
                    <a:pt x="33" y="23"/>
                    <a:pt x="33" y="22"/>
                    <a:pt x="34" y="22"/>
                  </a:cubicBezTo>
                  <a:cubicBezTo>
                    <a:pt x="35" y="21"/>
                    <a:pt x="40" y="21"/>
                    <a:pt x="42" y="22"/>
                  </a:cubicBezTo>
                  <a:cubicBezTo>
                    <a:pt x="43" y="22"/>
                    <a:pt x="44" y="22"/>
                    <a:pt x="45" y="21"/>
                  </a:cubicBezTo>
                  <a:cubicBezTo>
                    <a:pt x="45" y="20"/>
                    <a:pt x="45" y="19"/>
                    <a:pt x="44" y="19"/>
                  </a:cubicBezTo>
                  <a:cubicBezTo>
                    <a:pt x="43" y="19"/>
                    <a:pt x="41" y="14"/>
                    <a:pt x="42" y="13"/>
                  </a:cubicBezTo>
                  <a:cubicBezTo>
                    <a:pt x="44" y="13"/>
                    <a:pt x="46" y="7"/>
                    <a:pt x="49" y="6"/>
                  </a:cubicBezTo>
                  <a:cubicBezTo>
                    <a:pt x="50" y="6"/>
                    <a:pt x="50" y="5"/>
                    <a:pt x="50" y="5"/>
                  </a:cubicBezTo>
                  <a:cubicBezTo>
                    <a:pt x="48" y="4"/>
                    <a:pt x="46" y="3"/>
                    <a:pt x="46" y="2"/>
                  </a:cubicBezTo>
                  <a:cubicBezTo>
                    <a:pt x="45" y="1"/>
                    <a:pt x="41" y="1"/>
                    <a:pt x="39" y="0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11" name="Freeform 82">
              <a:extLst>
                <a:ext uri="{FF2B5EF4-FFF2-40B4-BE49-F238E27FC236}">
                  <a16:creationId xmlns="" xmlns:a16="http://schemas.microsoft.com/office/drawing/2014/main" id="{1CA0296E-C62B-4409-BF4B-E803796D9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7738" y="2171700"/>
              <a:ext cx="58738" cy="39688"/>
            </a:xfrm>
            <a:custGeom>
              <a:avLst/>
              <a:gdLst>
                <a:gd name="T0" fmla="*/ 6 w 23"/>
                <a:gd name="T1" fmla="*/ 16 h 16"/>
                <a:gd name="T2" fmla="*/ 6 w 23"/>
                <a:gd name="T3" fmla="*/ 16 h 16"/>
                <a:gd name="T4" fmla="*/ 6 w 23"/>
                <a:gd name="T5" fmla="*/ 16 h 16"/>
                <a:gd name="T6" fmla="*/ 6 w 23"/>
                <a:gd name="T7" fmla="*/ 16 h 16"/>
                <a:gd name="T8" fmla="*/ 6 w 23"/>
                <a:gd name="T9" fmla="*/ 16 h 16"/>
                <a:gd name="T10" fmla="*/ 7 w 23"/>
                <a:gd name="T11" fmla="*/ 16 h 16"/>
                <a:gd name="T12" fmla="*/ 9 w 23"/>
                <a:gd name="T13" fmla="*/ 16 h 16"/>
                <a:gd name="T14" fmla="*/ 9 w 23"/>
                <a:gd name="T15" fmla="*/ 16 h 16"/>
                <a:gd name="T16" fmla="*/ 10 w 23"/>
                <a:gd name="T17" fmla="*/ 16 h 16"/>
                <a:gd name="T18" fmla="*/ 10 w 23"/>
                <a:gd name="T19" fmla="*/ 16 h 16"/>
                <a:gd name="T20" fmla="*/ 11 w 23"/>
                <a:gd name="T21" fmla="*/ 15 h 16"/>
                <a:gd name="T22" fmla="*/ 15 w 23"/>
                <a:gd name="T23" fmla="*/ 13 h 16"/>
                <a:gd name="T24" fmla="*/ 22 w 23"/>
                <a:gd name="T25" fmla="*/ 10 h 16"/>
                <a:gd name="T26" fmla="*/ 22 w 23"/>
                <a:gd name="T27" fmla="*/ 9 h 16"/>
                <a:gd name="T28" fmla="*/ 21 w 23"/>
                <a:gd name="T29" fmla="*/ 7 h 16"/>
                <a:gd name="T30" fmla="*/ 16 w 23"/>
                <a:gd name="T31" fmla="*/ 2 h 16"/>
                <a:gd name="T32" fmla="*/ 16 w 23"/>
                <a:gd name="T33" fmla="*/ 1 h 16"/>
                <a:gd name="T34" fmla="*/ 16 w 23"/>
                <a:gd name="T35" fmla="*/ 1 h 16"/>
                <a:gd name="T36" fmla="*/ 16 w 23"/>
                <a:gd name="T37" fmla="*/ 0 h 16"/>
                <a:gd name="T38" fmla="*/ 2 w 23"/>
                <a:gd name="T39" fmla="*/ 3 h 16"/>
                <a:gd name="T40" fmla="*/ 2 w 23"/>
                <a:gd name="T41" fmla="*/ 3 h 16"/>
                <a:gd name="T42" fmla="*/ 1 w 23"/>
                <a:gd name="T43" fmla="*/ 11 h 16"/>
                <a:gd name="T44" fmla="*/ 6 w 23"/>
                <a:gd name="T4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" h="16">
                  <a:moveTo>
                    <a:pt x="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8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5"/>
                    <a:pt x="11" y="15"/>
                    <a:pt x="11" y="15"/>
                  </a:cubicBezTo>
                  <a:cubicBezTo>
                    <a:pt x="13" y="15"/>
                    <a:pt x="14" y="13"/>
                    <a:pt x="15" y="13"/>
                  </a:cubicBezTo>
                  <a:cubicBezTo>
                    <a:pt x="16" y="14"/>
                    <a:pt x="22" y="11"/>
                    <a:pt x="22" y="10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8"/>
                    <a:pt x="21" y="8"/>
                    <a:pt x="21" y="7"/>
                  </a:cubicBezTo>
                  <a:cubicBezTo>
                    <a:pt x="21" y="6"/>
                    <a:pt x="17" y="2"/>
                    <a:pt x="16" y="2"/>
                  </a:cubicBezTo>
                  <a:cubicBezTo>
                    <a:pt x="16" y="2"/>
                    <a:pt x="16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0"/>
                  </a:cubicBezTo>
                  <a:cubicBezTo>
                    <a:pt x="11" y="1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0" y="9"/>
                    <a:pt x="1" y="11"/>
                  </a:cubicBezTo>
                  <a:cubicBezTo>
                    <a:pt x="2" y="13"/>
                    <a:pt x="3" y="14"/>
                    <a:pt x="6" y="16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12" name="Freeform 83">
              <a:extLst>
                <a:ext uri="{FF2B5EF4-FFF2-40B4-BE49-F238E27FC236}">
                  <a16:creationId xmlns="" xmlns:a16="http://schemas.microsoft.com/office/drawing/2014/main" id="{30DA2D86-F1A4-4867-8986-18B293E3A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5838" y="1912938"/>
              <a:ext cx="358775" cy="211138"/>
            </a:xfrm>
            <a:custGeom>
              <a:avLst/>
              <a:gdLst>
                <a:gd name="T0" fmla="*/ 134 w 143"/>
                <a:gd name="T1" fmla="*/ 48 h 84"/>
                <a:gd name="T2" fmla="*/ 142 w 143"/>
                <a:gd name="T3" fmla="*/ 43 h 84"/>
                <a:gd name="T4" fmla="*/ 143 w 143"/>
                <a:gd name="T5" fmla="*/ 38 h 84"/>
                <a:gd name="T6" fmla="*/ 143 w 143"/>
                <a:gd name="T7" fmla="*/ 33 h 84"/>
                <a:gd name="T8" fmla="*/ 132 w 143"/>
                <a:gd name="T9" fmla="*/ 28 h 84"/>
                <a:gd name="T10" fmla="*/ 121 w 143"/>
                <a:gd name="T11" fmla="*/ 23 h 84"/>
                <a:gd name="T12" fmla="*/ 113 w 143"/>
                <a:gd name="T13" fmla="*/ 23 h 84"/>
                <a:gd name="T14" fmla="*/ 106 w 143"/>
                <a:gd name="T15" fmla="*/ 20 h 84"/>
                <a:gd name="T16" fmla="*/ 96 w 143"/>
                <a:gd name="T17" fmla="*/ 12 h 84"/>
                <a:gd name="T18" fmla="*/ 94 w 143"/>
                <a:gd name="T19" fmla="*/ 2 h 84"/>
                <a:gd name="T20" fmla="*/ 82 w 143"/>
                <a:gd name="T21" fmla="*/ 1 h 84"/>
                <a:gd name="T22" fmla="*/ 76 w 143"/>
                <a:gd name="T23" fmla="*/ 2 h 84"/>
                <a:gd name="T24" fmla="*/ 66 w 143"/>
                <a:gd name="T25" fmla="*/ 9 h 84"/>
                <a:gd name="T26" fmla="*/ 57 w 143"/>
                <a:gd name="T27" fmla="*/ 11 h 84"/>
                <a:gd name="T28" fmla="*/ 46 w 143"/>
                <a:gd name="T29" fmla="*/ 9 h 84"/>
                <a:gd name="T30" fmla="*/ 34 w 143"/>
                <a:gd name="T31" fmla="*/ 7 h 84"/>
                <a:gd name="T32" fmla="*/ 15 w 143"/>
                <a:gd name="T33" fmla="*/ 8 h 84"/>
                <a:gd name="T34" fmla="*/ 11 w 143"/>
                <a:gd name="T35" fmla="*/ 12 h 84"/>
                <a:gd name="T36" fmla="*/ 11 w 143"/>
                <a:gd name="T37" fmla="*/ 23 h 84"/>
                <a:gd name="T38" fmla="*/ 3 w 143"/>
                <a:gd name="T39" fmla="*/ 36 h 84"/>
                <a:gd name="T40" fmla="*/ 3 w 143"/>
                <a:gd name="T41" fmla="*/ 46 h 84"/>
                <a:gd name="T42" fmla="*/ 8 w 143"/>
                <a:gd name="T43" fmla="*/ 46 h 84"/>
                <a:gd name="T44" fmla="*/ 21 w 143"/>
                <a:gd name="T45" fmla="*/ 49 h 84"/>
                <a:gd name="T46" fmla="*/ 28 w 143"/>
                <a:gd name="T47" fmla="*/ 48 h 84"/>
                <a:gd name="T48" fmla="*/ 42 w 143"/>
                <a:gd name="T49" fmla="*/ 42 h 84"/>
                <a:gd name="T50" fmla="*/ 55 w 143"/>
                <a:gd name="T51" fmla="*/ 50 h 84"/>
                <a:gd name="T52" fmla="*/ 61 w 143"/>
                <a:gd name="T53" fmla="*/ 63 h 84"/>
                <a:gd name="T54" fmla="*/ 53 w 143"/>
                <a:gd name="T55" fmla="*/ 66 h 84"/>
                <a:gd name="T56" fmla="*/ 51 w 143"/>
                <a:gd name="T57" fmla="*/ 75 h 84"/>
                <a:gd name="T58" fmla="*/ 59 w 143"/>
                <a:gd name="T59" fmla="*/ 75 h 84"/>
                <a:gd name="T60" fmla="*/ 69 w 143"/>
                <a:gd name="T61" fmla="*/ 61 h 84"/>
                <a:gd name="T62" fmla="*/ 79 w 143"/>
                <a:gd name="T63" fmla="*/ 65 h 84"/>
                <a:gd name="T64" fmla="*/ 81 w 143"/>
                <a:gd name="T65" fmla="*/ 73 h 84"/>
                <a:gd name="T66" fmla="*/ 90 w 143"/>
                <a:gd name="T67" fmla="*/ 83 h 84"/>
                <a:gd name="T68" fmla="*/ 104 w 143"/>
                <a:gd name="T69" fmla="*/ 78 h 84"/>
                <a:gd name="T70" fmla="*/ 107 w 143"/>
                <a:gd name="T71" fmla="*/ 74 h 84"/>
                <a:gd name="T72" fmla="*/ 110 w 143"/>
                <a:gd name="T73" fmla="*/ 61 h 84"/>
                <a:gd name="T74" fmla="*/ 127 w 143"/>
                <a:gd name="T75" fmla="*/ 5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3" h="84">
                  <a:moveTo>
                    <a:pt x="127" y="52"/>
                  </a:moveTo>
                  <a:cubicBezTo>
                    <a:pt x="129" y="52"/>
                    <a:pt x="132" y="48"/>
                    <a:pt x="134" y="48"/>
                  </a:cubicBezTo>
                  <a:cubicBezTo>
                    <a:pt x="135" y="48"/>
                    <a:pt x="140" y="49"/>
                    <a:pt x="140" y="48"/>
                  </a:cubicBezTo>
                  <a:cubicBezTo>
                    <a:pt x="140" y="47"/>
                    <a:pt x="142" y="44"/>
                    <a:pt x="142" y="43"/>
                  </a:cubicBezTo>
                  <a:cubicBezTo>
                    <a:pt x="141" y="43"/>
                    <a:pt x="139" y="41"/>
                    <a:pt x="140" y="40"/>
                  </a:cubicBezTo>
                  <a:cubicBezTo>
                    <a:pt x="140" y="40"/>
                    <a:pt x="143" y="40"/>
                    <a:pt x="143" y="38"/>
                  </a:cubicBezTo>
                  <a:cubicBezTo>
                    <a:pt x="143" y="37"/>
                    <a:pt x="141" y="37"/>
                    <a:pt x="141" y="36"/>
                  </a:cubicBezTo>
                  <a:cubicBezTo>
                    <a:pt x="141" y="35"/>
                    <a:pt x="143" y="34"/>
                    <a:pt x="143" y="33"/>
                  </a:cubicBezTo>
                  <a:cubicBezTo>
                    <a:pt x="143" y="31"/>
                    <a:pt x="141" y="31"/>
                    <a:pt x="138" y="30"/>
                  </a:cubicBezTo>
                  <a:cubicBezTo>
                    <a:pt x="136" y="29"/>
                    <a:pt x="134" y="29"/>
                    <a:pt x="132" y="28"/>
                  </a:cubicBezTo>
                  <a:cubicBezTo>
                    <a:pt x="129" y="27"/>
                    <a:pt x="125" y="28"/>
                    <a:pt x="125" y="27"/>
                  </a:cubicBezTo>
                  <a:cubicBezTo>
                    <a:pt x="125" y="26"/>
                    <a:pt x="122" y="24"/>
                    <a:pt x="121" y="23"/>
                  </a:cubicBezTo>
                  <a:cubicBezTo>
                    <a:pt x="121" y="22"/>
                    <a:pt x="118" y="22"/>
                    <a:pt x="117" y="23"/>
                  </a:cubicBezTo>
                  <a:cubicBezTo>
                    <a:pt x="116" y="24"/>
                    <a:pt x="114" y="24"/>
                    <a:pt x="113" y="23"/>
                  </a:cubicBezTo>
                  <a:cubicBezTo>
                    <a:pt x="111" y="23"/>
                    <a:pt x="110" y="21"/>
                    <a:pt x="109" y="22"/>
                  </a:cubicBezTo>
                  <a:cubicBezTo>
                    <a:pt x="108" y="22"/>
                    <a:pt x="105" y="22"/>
                    <a:pt x="106" y="20"/>
                  </a:cubicBezTo>
                  <a:cubicBezTo>
                    <a:pt x="106" y="18"/>
                    <a:pt x="104" y="14"/>
                    <a:pt x="102" y="14"/>
                  </a:cubicBezTo>
                  <a:cubicBezTo>
                    <a:pt x="101" y="13"/>
                    <a:pt x="97" y="14"/>
                    <a:pt x="96" y="12"/>
                  </a:cubicBezTo>
                  <a:cubicBezTo>
                    <a:pt x="96" y="11"/>
                    <a:pt x="94" y="9"/>
                    <a:pt x="95" y="8"/>
                  </a:cubicBezTo>
                  <a:cubicBezTo>
                    <a:pt x="95" y="7"/>
                    <a:pt x="94" y="3"/>
                    <a:pt x="94" y="2"/>
                  </a:cubicBezTo>
                  <a:cubicBezTo>
                    <a:pt x="93" y="0"/>
                    <a:pt x="88" y="1"/>
                    <a:pt x="87" y="1"/>
                  </a:cubicBezTo>
                  <a:cubicBezTo>
                    <a:pt x="86" y="2"/>
                    <a:pt x="83" y="1"/>
                    <a:pt x="82" y="1"/>
                  </a:cubicBezTo>
                  <a:cubicBezTo>
                    <a:pt x="80" y="2"/>
                    <a:pt x="80" y="3"/>
                    <a:pt x="78" y="3"/>
                  </a:cubicBezTo>
                  <a:cubicBezTo>
                    <a:pt x="77" y="3"/>
                    <a:pt x="76" y="3"/>
                    <a:pt x="76" y="2"/>
                  </a:cubicBezTo>
                  <a:cubicBezTo>
                    <a:pt x="74" y="3"/>
                    <a:pt x="71" y="3"/>
                    <a:pt x="71" y="3"/>
                  </a:cubicBezTo>
                  <a:cubicBezTo>
                    <a:pt x="71" y="3"/>
                    <a:pt x="66" y="7"/>
                    <a:pt x="66" y="9"/>
                  </a:cubicBezTo>
                  <a:cubicBezTo>
                    <a:pt x="66" y="10"/>
                    <a:pt x="66" y="13"/>
                    <a:pt x="64" y="11"/>
                  </a:cubicBezTo>
                  <a:cubicBezTo>
                    <a:pt x="63" y="10"/>
                    <a:pt x="58" y="10"/>
                    <a:pt x="57" y="11"/>
                  </a:cubicBezTo>
                  <a:cubicBezTo>
                    <a:pt x="56" y="12"/>
                    <a:pt x="54" y="8"/>
                    <a:pt x="52" y="9"/>
                  </a:cubicBezTo>
                  <a:cubicBezTo>
                    <a:pt x="50" y="10"/>
                    <a:pt x="47" y="8"/>
                    <a:pt x="46" y="9"/>
                  </a:cubicBezTo>
                  <a:cubicBezTo>
                    <a:pt x="46" y="10"/>
                    <a:pt x="43" y="9"/>
                    <a:pt x="41" y="8"/>
                  </a:cubicBezTo>
                  <a:cubicBezTo>
                    <a:pt x="39" y="7"/>
                    <a:pt x="35" y="8"/>
                    <a:pt x="34" y="7"/>
                  </a:cubicBezTo>
                  <a:cubicBezTo>
                    <a:pt x="32" y="5"/>
                    <a:pt x="23" y="5"/>
                    <a:pt x="20" y="5"/>
                  </a:cubicBezTo>
                  <a:cubicBezTo>
                    <a:pt x="17" y="5"/>
                    <a:pt x="16" y="7"/>
                    <a:pt x="15" y="8"/>
                  </a:cubicBezTo>
                  <a:cubicBezTo>
                    <a:pt x="13" y="10"/>
                    <a:pt x="12" y="9"/>
                    <a:pt x="10" y="9"/>
                  </a:cubicBezTo>
                  <a:cubicBezTo>
                    <a:pt x="10" y="10"/>
                    <a:pt x="11" y="11"/>
                    <a:pt x="11" y="12"/>
                  </a:cubicBezTo>
                  <a:cubicBezTo>
                    <a:pt x="12" y="13"/>
                    <a:pt x="15" y="18"/>
                    <a:pt x="14" y="20"/>
                  </a:cubicBezTo>
                  <a:cubicBezTo>
                    <a:pt x="13" y="21"/>
                    <a:pt x="12" y="21"/>
                    <a:pt x="11" y="23"/>
                  </a:cubicBezTo>
                  <a:cubicBezTo>
                    <a:pt x="10" y="24"/>
                    <a:pt x="3" y="29"/>
                    <a:pt x="3" y="30"/>
                  </a:cubicBezTo>
                  <a:cubicBezTo>
                    <a:pt x="3" y="31"/>
                    <a:pt x="4" y="35"/>
                    <a:pt x="3" y="36"/>
                  </a:cubicBezTo>
                  <a:cubicBezTo>
                    <a:pt x="2" y="37"/>
                    <a:pt x="0" y="40"/>
                    <a:pt x="0" y="42"/>
                  </a:cubicBezTo>
                  <a:cubicBezTo>
                    <a:pt x="0" y="43"/>
                    <a:pt x="2" y="45"/>
                    <a:pt x="3" y="46"/>
                  </a:cubicBezTo>
                  <a:cubicBezTo>
                    <a:pt x="4" y="46"/>
                    <a:pt x="4" y="46"/>
                    <a:pt x="5" y="47"/>
                  </a:cubicBezTo>
                  <a:cubicBezTo>
                    <a:pt x="6" y="46"/>
                    <a:pt x="7" y="46"/>
                    <a:pt x="8" y="46"/>
                  </a:cubicBezTo>
                  <a:cubicBezTo>
                    <a:pt x="9" y="46"/>
                    <a:pt x="14" y="48"/>
                    <a:pt x="16" y="48"/>
                  </a:cubicBezTo>
                  <a:cubicBezTo>
                    <a:pt x="17" y="48"/>
                    <a:pt x="20" y="48"/>
                    <a:pt x="21" y="49"/>
                  </a:cubicBezTo>
                  <a:cubicBezTo>
                    <a:pt x="21" y="50"/>
                    <a:pt x="23" y="49"/>
                    <a:pt x="24" y="48"/>
                  </a:cubicBezTo>
                  <a:cubicBezTo>
                    <a:pt x="25" y="47"/>
                    <a:pt x="27" y="48"/>
                    <a:pt x="28" y="48"/>
                  </a:cubicBezTo>
                  <a:cubicBezTo>
                    <a:pt x="30" y="48"/>
                    <a:pt x="32" y="47"/>
                    <a:pt x="33" y="45"/>
                  </a:cubicBezTo>
                  <a:cubicBezTo>
                    <a:pt x="33" y="44"/>
                    <a:pt x="41" y="42"/>
                    <a:pt x="42" y="42"/>
                  </a:cubicBezTo>
                  <a:cubicBezTo>
                    <a:pt x="44" y="42"/>
                    <a:pt x="47" y="46"/>
                    <a:pt x="49" y="46"/>
                  </a:cubicBezTo>
                  <a:cubicBezTo>
                    <a:pt x="51" y="46"/>
                    <a:pt x="54" y="47"/>
                    <a:pt x="55" y="50"/>
                  </a:cubicBezTo>
                  <a:cubicBezTo>
                    <a:pt x="56" y="53"/>
                    <a:pt x="58" y="57"/>
                    <a:pt x="60" y="58"/>
                  </a:cubicBezTo>
                  <a:cubicBezTo>
                    <a:pt x="61" y="59"/>
                    <a:pt x="61" y="62"/>
                    <a:pt x="61" y="63"/>
                  </a:cubicBezTo>
                  <a:cubicBezTo>
                    <a:pt x="61" y="64"/>
                    <a:pt x="59" y="63"/>
                    <a:pt x="56" y="62"/>
                  </a:cubicBezTo>
                  <a:cubicBezTo>
                    <a:pt x="53" y="61"/>
                    <a:pt x="53" y="64"/>
                    <a:pt x="53" y="66"/>
                  </a:cubicBezTo>
                  <a:cubicBezTo>
                    <a:pt x="53" y="67"/>
                    <a:pt x="49" y="72"/>
                    <a:pt x="48" y="73"/>
                  </a:cubicBezTo>
                  <a:cubicBezTo>
                    <a:pt x="47" y="74"/>
                    <a:pt x="50" y="75"/>
                    <a:pt x="51" y="75"/>
                  </a:cubicBezTo>
                  <a:cubicBezTo>
                    <a:pt x="52" y="75"/>
                    <a:pt x="55" y="73"/>
                    <a:pt x="56" y="73"/>
                  </a:cubicBezTo>
                  <a:cubicBezTo>
                    <a:pt x="56" y="73"/>
                    <a:pt x="57" y="74"/>
                    <a:pt x="59" y="75"/>
                  </a:cubicBezTo>
                  <a:cubicBezTo>
                    <a:pt x="58" y="71"/>
                    <a:pt x="59" y="72"/>
                    <a:pt x="62" y="69"/>
                  </a:cubicBezTo>
                  <a:cubicBezTo>
                    <a:pt x="66" y="66"/>
                    <a:pt x="66" y="62"/>
                    <a:pt x="69" y="61"/>
                  </a:cubicBezTo>
                  <a:cubicBezTo>
                    <a:pt x="72" y="60"/>
                    <a:pt x="74" y="59"/>
                    <a:pt x="78" y="60"/>
                  </a:cubicBezTo>
                  <a:cubicBezTo>
                    <a:pt x="83" y="60"/>
                    <a:pt x="76" y="63"/>
                    <a:pt x="79" y="65"/>
                  </a:cubicBezTo>
                  <a:cubicBezTo>
                    <a:pt x="82" y="67"/>
                    <a:pt x="92" y="64"/>
                    <a:pt x="92" y="67"/>
                  </a:cubicBezTo>
                  <a:cubicBezTo>
                    <a:pt x="93" y="69"/>
                    <a:pt x="81" y="72"/>
                    <a:pt x="81" y="73"/>
                  </a:cubicBezTo>
                  <a:cubicBezTo>
                    <a:pt x="82" y="74"/>
                    <a:pt x="88" y="75"/>
                    <a:pt x="90" y="76"/>
                  </a:cubicBezTo>
                  <a:cubicBezTo>
                    <a:pt x="92" y="78"/>
                    <a:pt x="89" y="81"/>
                    <a:pt x="90" y="83"/>
                  </a:cubicBezTo>
                  <a:cubicBezTo>
                    <a:pt x="91" y="84"/>
                    <a:pt x="94" y="83"/>
                    <a:pt x="96" y="81"/>
                  </a:cubicBezTo>
                  <a:cubicBezTo>
                    <a:pt x="99" y="79"/>
                    <a:pt x="101" y="80"/>
                    <a:pt x="104" y="78"/>
                  </a:cubicBezTo>
                  <a:cubicBezTo>
                    <a:pt x="107" y="76"/>
                    <a:pt x="114" y="78"/>
                    <a:pt x="115" y="76"/>
                  </a:cubicBezTo>
                  <a:cubicBezTo>
                    <a:pt x="116" y="75"/>
                    <a:pt x="113" y="74"/>
                    <a:pt x="107" y="74"/>
                  </a:cubicBezTo>
                  <a:cubicBezTo>
                    <a:pt x="101" y="75"/>
                    <a:pt x="100" y="69"/>
                    <a:pt x="100" y="68"/>
                  </a:cubicBezTo>
                  <a:cubicBezTo>
                    <a:pt x="100" y="66"/>
                    <a:pt x="107" y="61"/>
                    <a:pt x="110" y="61"/>
                  </a:cubicBezTo>
                  <a:cubicBezTo>
                    <a:pt x="114" y="61"/>
                    <a:pt x="117" y="60"/>
                    <a:pt x="121" y="58"/>
                  </a:cubicBezTo>
                  <a:cubicBezTo>
                    <a:pt x="122" y="57"/>
                    <a:pt x="125" y="57"/>
                    <a:pt x="127" y="56"/>
                  </a:cubicBezTo>
                  <a:cubicBezTo>
                    <a:pt x="127" y="55"/>
                    <a:pt x="126" y="53"/>
                    <a:pt x="127" y="5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13" name="Freeform 84">
              <a:extLst>
                <a:ext uri="{FF2B5EF4-FFF2-40B4-BE49-F238E27FC236}">
                  <a16:creationId xmlns="" xmlns:a16="http://schemas.microsoft.com/office/drawing/2014/main" id="{7B995414-C285-405E-A0A2-3932A552E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6476" y="1806575"/>
              <a:ext cx="187325" cy="138113"/>
            </a:xfrm>
            <a:custGeom>
              <a:avLst/>
              <a:gdLst>
                <a:gd name="T0" fmla="*/ 71 w 75"/>
                <a:gd name="T1" fmla="*/ 27 h 55"/>
                <a:gd name="T2" fmla="*/ 66 w 75"/>
                <a:gd name="T3" fmla="*/ 22 h 55"/>
                <a:gd name="T4" fmla="*/ 62 w 75"/>
                <a:gd name="T5" fmla="*/ 17 h 55"/>
                <a:gd name="T6" fmla="*/ 61 w 75"/>
                <a:gd name="T7" fmla="*/ 11 h 55"/>
                <a:gd name="T8" fmla="*/ 61 w 75"/>
                <a:gd name="T9" fmla="*/ 6 h 55"/>
                <a:gd name="T10" fmla="*/ 53 w 75"/>
                <a:gd name="T11" fmla="*/ 4 h 55"/>
                <a:gd name="T12" fmla="*/ 49 w 75"/>
                <a:gd name="T13" fmla="*/ 4 h 55"/>
                <a:gd name="T14" fmla="*/ 45 w 75"/>
                <a:gd name="T15" fmla="*/ 2 h 55"/>
                <a:gd name="T16" fmla="*/ 40 w 75"/>
                <a:gd name="T17" fmla="*/ 1 h 55"/>
                <a:gd name="T18" fmla="*/ 40 w 75"/>
                <a:gd name="T19" fmla="*/ 0 h 55"/>
                <a:gd name="T20" fmla="*/ 38 w 75"/>
                <a:gd name="T21" fmla="*/ 1 h 55"/>
                <a:gd name="T22" fmla="*/ 34 w 75"/>
                <a:gd name="T23" fmla="*/ 4 h 55"/>
                <a:gd name="T24" fmla="*/ 29 w 75"/>
                <a:gd name="T25" fmla="*/ 5 h 55"/>
                <a:gd name="T26" fmla="*/ 27 w 75"/>
                <a:gd name="T27" fmla="*/ 9 h 55"/>
                <a:gd name="T28" fmla="*/ 26 w 75"/>
                <a:gd name="T29" fmla="*/ 12 h 55"/>
                <a:gd name="T30" fmla="*/ 23 w 75"/>
                <a:gd name="T31" fmla="*/ 14 h 55"/>
                <a:gd name="T32" fmla="*/ 19 w 75"/>
                <a:gd name="T33" fmla="*/ 18 h 55"/>
                <a:gd name="T34" fmla="*/ 18 w 75"/>
                <a:gd name="T35" fmla="*/ 22 h 55"/>
                <a:gd name="T36" fmla="*/ 13 w 75"/>
                <a:gd name="T37" fmla="*/ 23 h 55"/>
                <a:gd name="T38" fmla="*/ 9 w 75"/>
                <a:gd name="T39" fmla="*/ 25 h 55"/>
                <a:gd name="T40" fmla="*/ 3 w 75"/>
                <a:gd name="T41" fmla="*/ 25 h 55"/>
                <a:gd name="T42" fmla="*/ 3 w 75"/>
                <a:gd name="T43" fmla="*/ 26 h 55"/>
                <a:gd name="T44" fmla="*/ 4 w 75"/>
                <a:gd name="T45" fmla="*/ 32 h 55"/>
                <a:gd name="T46" fmla="*/ 4 w 75"/>
                <a:gd name="T47" fmla="*/ 39 h 55"/>
                <a:gd name="T48" fmla="*/ 0 w 75"/>
                <a:gd name="T49" fmla="*/ 43 h 55"/>
                <a:gd name="T50" fmla="*/ 2 w 75"/>
                <a:gd name="T51" fmla="*/ 47 h 55"/>
                <a:gd name="T52" fmla="*/ 2 w 75"/>
                <a:gd name="T53" fmla="*/ 51 h 55"/>
                <a:gd name="T54" fmla="*/ 7 w 75"/>
                <a:gd name="T55" fmla="*/ 50 h 55"/>
                <a:gd name="T56" fmla="*/ 12 w 75"/>
                <a:gd name="T57" fmla="*/ 47 h 55"/>
                <a:gd name="T58" fmla="*/ 26 w 75"/>
                <a:gd name="T59" fmla="*/ 49 h 55"/>
                <a:gd name="T60" fmla="*/ 33 w 75"/>
                <a:gd name="T61" fmla="*/ 50 h 55"/>
                <a:gd name="T62" fmla="*/ 38 w 75"/>
                <a:gd name="T63" fmla="*/ 51 h 55"/>
                <a:gd name="T64" fmla="*/ 44 w 75"/>
                <a:gd name="T65" fmla="*/ 51 h 55"/>
                <a:gd name="T66" fmla="*/ 49 w 75"/>
                <a:gd name="T67" fmla="*/ 53 h 55"/>
                <a:gd name="T68" fmla="*/ 56 w 75"/>
                <a:gd name="T69" fmla="*/ 53 h 55"/>
                <a:gd name="T70" fmla="*/ 58 w 75"/>
                <a:gd name="T71" fmla="*/ 51 h 55"/>
                <a:gd name="T72" fmla="*/ 63 w 75"/>
                <a:gd name="T73" fmla="*/ 45 h 55"/>
                <a:gd name="T74" fmla="*/ 68 w 75"/>
                <a:gd name="T75" fmla="*/ 44 h 55"/>
                <a:gd name="T76" fmla="*/ 66 w 75"/>
                <a:gd name="T77" fmla="*/ 41 h 55"/>
                <a:gd name="T78" fmla="*/ 65 w 75"/>
                <a:gd name="T79" fmla="*/ 34 h 55"/>
                <a:gd name="T80" fmla="*/ 71 w 75"/>
                <a:gd name="T81" fmla="*/ 34 h 55"/>
                <a:gd name="T82" fmla="*/ 75 w 75"/>
                <a:gd name="T83" fmla="*/ 31 h 55"/>
                <a:gd name="T84" fmla="*/ 71 w 75"/>
                <a:gd name="T8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5" h="55">
                  <a:moveTo>
                    <a:pt x="71" y="27"/>
                  </a:moveTo>
                  <a:cubicBezTo>
                    <a:pt x="69" y="26"/>
                    <a:pt x="68" y="23"/>
                    <a:pt x="66" y="22"/>
                  </a:cubicBezTo>
                  <a:cubicBezTo>
                    <a:pt x="64" y="21"/>
                    <a:pt x="64" y="18"/>
                    <a:pt x="62" y="17"/>
                  </a:cubicBezTo>
                  <a:cubicBezTo>
                    <a:pt x="60" y="16"/>
                    <a:pt x="61" y="13"/>
                    <a:pt x="61" y="11"/>
                  </a:cubicBezTo>
                  <a:cubicBezTo>
                    <a:pt x="61" y="9"/>
                    <a:pt x="62" y="6"/>
                    <a:pt x="61" y="6"/>
                  </a:cubicBezTo>
                  <a:cubicBezTo>
                    <a:pt x="60" y="5"/>
                    <a:pt x="55" y="3"/>
                    <a:pt x="53" y="4"/>
                  </a:cubicBezTo>
                  <a:cubicBezTo>
                    <a:pt x="51" y="5"/>
                    <a:pt x="50" y="5"/>
                    <a:pt x="49" y="4"/>
                  </a:cubicBezTo>
                  <a:cubicBezTo>
                    <a:pt x="48" y="2"/>
                    <a:pt x="47" y="1"/>
                    <a:pt x="45" y="2"/>
                  </a:cubicBezTo>
                  <a:cubicBezTo>
                    <a:pt x="43" y="2"/>
                    <a:pt x="42" y="1"/>
                    <a:pt x="40" y="1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0"/>
                    <a:pt x="38" y="0"/>
                    <a:pt x="38" y="1"/>
                  </a:cubicBezTo>
                  <a:cubicBezTo>
                    <a:pt x="36" y="2"/>
                    <a:pt x="36" y="4"/>
                    <a:pt x="34" y="4"/>
                  </a:cubicBezTo>
                  <a:cubicBezTo>
                    <a:pt x="33" y="4"/>
                    <a:pt x="31" y="3"/>
                    <a:pt x="29" y="5"/>
                  </a:cubicBezTo>
                  <a:cubicBezTo>
                    <a:pt x="27" y="6"/>
                    <a:pt x="27" y="8"/>
                    <a:pt x="27" y="9"/>
                  </a:cubicBezTo>
                  <a:cubicBezTo>
                    <a:pt x="27" y="10"/>
                    <a:pt x="27" y="12"/>
                    <a:pt x="26" y="12"/>
                  </a:cubicBezTo>
                  <a:cubicBezTo>
                    <a:pt x="24" y="12"/>
                    <a:pt x="25" y="14"/>
                    <a:pt x="23" y="14"/>
                  </a:cubicBezTo>
                  <a:cubicBezTo>
                    <a:pt x="22" y="15"/>
                    <a:pt x="19" y="17"/>
                    <a:pt x="19" y="18"/>
                  </a:cubicBezTo>
                  <a:cubicBezTo>
                    <a:pt x="19" y="19"/>
                    <a:pt x="19" y="22"/>
                    <a:pt x="18" y="22"/>
                  </a:cubicBezTo>
                  <a:cubicBezTo>
                    <a:pt x="17" y="22"/>
                    <a:pt x="14" y="22"/>
                    <a:pt x="13" y="23"/>
                  </a:cubicBezTo>
                  <a:cubicBezTo>
                    <a:pt x="12" y="25"/>
                    <a:pt x="11" y="26"/>
                    <a:pt x="9" y="25"/>
                  </a:cubicBezTo>
                  <a:cubicBezTo>
                    <a:pt x="8" y="25"/>
                    <a:pt x="5" y="25"/>
                    <a:pt x="3" y="25"/>
                  </a:cubicBezTo>
                  <a:cubicBezTo>
                    <a:pt x="3" y="25"/>
                    <a:pt x="3" y="25"/>
                    <a:pt x="3" y="26"/>
                  </a:cubicBezTo>
                  <a:cubicBezTo>
                    <a:pt x="2" y="28"/>
                    <a:pt x="3" y="30"/>
                    <a:pt x="4" y="32"/>
                  </a:cubicBezTo>
                  <a:cubicBezTo>
                    <a:pt x="5" y="33"/>
                    <a:pt x="6" y="38"/>
                    <a:pt x="4" y="39"/>
                  </a:cubicBezTo>
                  <a:cubicBezTo>
                    <a:pt x="3" y="39"/>
                    <a:pt x="0" y="41"/>
                    <a:pt x="0" y="43"/>
                  </a:cubicBezTo>
                  <a:cubicBezTo>
                    <a:pt x="0" y="44"/>
                    <a:pt x="3" y="45"/>
                    <a:pt x="2" y="47"/>
                  </a:cubicBezTo>
                  <a:cubicBezTo>
                    <a:pt x="2" y="48"/>
                    <a:pt x="2" y="50"/>
                    <a:pt x="2" y="51"/>
                  </a:cubicBezTo>
                  <a:cubicBezTo>
                    <a:pt x="4" y="51"/>
                    <a:pt x="5" y="52"/>
                    <a:pt x="7" y="50"/>
                  </a:cubicBezTo>
                  <a:cubicBezTo>
                    <a:pt x="8" y="49"/>
                    <a:pt x="9" y="47"/>
                    <a:pt x="12" y="47"/>
                  </a:cubicBezTo>
                  <a:cubicBezTo>
                    <a:pt x="15" y="47"/>
                    <a:pt x="24" y="47"/>
                    <a:pt x="26" y="49"/>
                  </a:cubicBezTo>
                  <a:cubicBezTo>
                    <a:pt x="27" y="50"/>
                    <a:pt x="31" y="49"/>
                    <a:pt x="33" y="50"/>
                  </a:cubicBezTo>
                  <a:cubicBezTo>
                    <a:pt x="35" y="51"/>
                    <a:pt x="38" y="52"/>
                    <a:pt x="38" y="51"/>
                  </a:cubicBezTo>
                  <a:cubicBezTo>
                    <a:pt x="39" y="50"/>
                    <a:pt x="42" y="52"/>
                    <a:pt x="44" y="51"/>
                  </a:cubicBezTo>
                  <a:cubicBezTo>
                    <a:pt x="46" y="50"/>
                    <a:pt x="48" y="54"/>
                    <a:pt x="49" y="53"/>
                  </a:cubicBezTo>
                  <a:cubicBezTo>
                    <a:pt x="50" y="52"/>
                    <a:pt x="55" y="52"/>
                    <a:pt x="56" y="53"/>
                  </a:cubicBezTo>
                  <a:cubicBezTo>
                    <a:pt x="58" y="55"/>
                    <a:pt x="58" y="52"/>
                    <a:pt x="58" y="51"/>
                  </a:cubicBezTo>
                  <a:cubicBezTo>
                    <a:pt x="58" y="49"/>
                    <a:pt x="63" y="45"/>
                    <a:pt x="63" y="45"/>
                  </a:cubicBezTo>
                  <a:cubicBezTo>
                    <a:pt x="63" y="45"/>
                    <a:pt x="66" y="45"/>
                    <a:pt x="68" y="44"/>
                  </a:cubicBezTo>
                  <a:cubicBezTo>
                    <a:pt x="67" y="44"/>
                    <a:pt x="67" y="43"/>
                    <a:pt x="66" y="41"/>
                  </a:cubicBezTo>
                  <a:cubicBezTo>
                    <a:pt x="66" y="37"/>
                    <a:pt x="64" y="35"/>
                    <a:pt x="65" y="34"/>
                  </a:cubicBezTo>
                  <a:cubicBezTo>
                    <a:pt x="66" y="32"/>
                    <a:pt x="69" y="35"/>
                    <a:pt x="71" y="34"/>
                  </a:cubicBezTo>
                  <a:cubicBezTo>
                    <a:pt x="73" y="34"/>
                    <a:pt x="75" y="32"/>
                    <a:pt x="75" y="31"/>
                  </a:cubicBezTo>
                  <a:cubicBezTo>
                    <a:pt x="75" y="29"/>
                    <a:pt x="72" y="27"/>
                    <a:pt x="71" y="27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14" name="Freeform 85">
              <a:extLst>
                <a:ext uri="{FF2B5EF4-FFF2-40B4-BE49-F238E27FC236}">
                  <a16:creationId xmlns="" xmlns:a16="http://schemas.microsoft.com/office/drawing/2014/main" id="{BF40F56B-9BD0-40A4-B8C1-7CAE34FE55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8851" y="1751013"/>
              <a:ext cx="147638" cy="69850"/>
            </a:xfrm>
            <a:custGeom>
              <a:avLst/>
              <a:gdLst>
                <a:gd name="T0" fmla="*/ 20 w 59"/>
                <a:gd name="T1" fmla="*/ 20 h 28"/>
                <a:gd name="T2" fmla="*/ 30 w 59"/>
                <a:gd name="T3" fmla="*/ 20 h 28"/>
                <a:gd name="T4" fmla="*/ 35 w 59"/>
                <a:gd name="T5" fmla="*/ 22 h 28"/>
                <a:gd name="T6" fmla="*/ 42 w 59"/>
                <a:gd name="T7" fmla="*/ 26 h 28"/>
                <a:gd name="T8" fmla="*/ 46 w 59"/>
                <a:gd name="T9" fmla="*/ 28 h 28"/>
                <a:gd name="T10" fmla="*/ 48 w 59"/>
                <a:gd name="T11" fmla="*/ 27 h 28"/>
                <a:gd name="T12" fmla="*/ 53 w 59"/>
                <a:gd name="T13" fmla="*/ 26 h 28"/>
                <a:gd name="T14" fmla="*/ 57 w 59"/>
                <a:gd name="T15" fmla="*/ 23 h 28"/>
                <a:gd name="T16" fmla="*/ 59 w 59"/>
                <a:gd name="T17" fmla="*/ 22 h 28"/>
                <a:gd name="T18" fmla="*/ 57 w 59"/>
                <a:gd name="T19" fmla="*/ 17 h 28"/>
                <a:gd name="T20" fmla="*/ 55 w 59"/>
                <a:gd name="T21" fmla="*/ 12 h 28"/>
                <a:gd name="T22" fmla="*/ 54 w 59"/>
                <a:gd name="T23" fmla="*/ 8 h 28"/>
                <a:gd name="T24" fmla="*/ 53 w 59"/>
                <a:gd name="T25" fmla="*/ 6 h 28"/>
                <a:gd name="T26" fmla="*/ 45 w 59"/>
                <a:gd name="T27" fmla="*/ 5 h 28"/>
                <a:gd name="T28" fmla="*/ 37 w 59"/>
                <a:gd name="T29" fmla="*/ 1 h 28"/>
                <a:gd name="T30" fmla="*/ 28 w 59"/>
                <a:gd name="T31" fmla="*/ 1 h 28"/>
                <a:gd name="T32" fmla="*/ 27 w 59"/>
                <a:gd name="T33" fmla="*/ 9 h 28"/>
                <a:gd name="T34" fmla="*/ 21 w 59"/>
                <a:gd name="T35" fmla="*/ 12 h 28"/>
                <a:gd name="T36" fmla="*/ 14 w 59"/>
                <a:gd name="T37" fmla="*/ 3 h 28"/>
                <a:gd name="T38" fmla="*/ 6 w 59"/>
                <a:gd name="T39" fmla="*/ 7 h 28"/>
                <a:gd name="T40" fmla="*/ 3 w 59"/>
                <a:gd name="T41" fmla="*/ 13 h 28"/>
                <a:gd name="T42" fmla="*/ 2 w 59"/>
                <a:gd name="T43" fmla="*/ 21 h 28"/>
                <a:gd name="T44" fmla="*/ 2 w 59"/>
                <a:gd name="T45" fmla="*/ 22 h 28"/>
                <a:gd name="T46" fmla="*/ 8 w 59"/>
                <a:gd name="T47" fmla="*/ 20 h 28"/>
                <a:gd name="T48" fmla="*/ 20 w 59"/>
                <a:gd name="T4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" h="28">
                  <a:moveTo>
                    <a:pt x="20" y="20"/>
                  </a:moveTo>
                  <a:cubicBezTo>
                    <a:pt x="22" y="20"/>
                    <a:pt x="27" y="21"/>
                    <a:pt x="30" y="20"/>
                  </a:cubicBezTo>
                  <a:cubicBezTo>
                    <a:pt x="33" y="19"/>
                    <a:pt x="33" y="22"/>
                    <a:pt x="35" y="22"/>
                  </a:cubicBezTo>
                  <a:cubicBezTo>
                    <a:pt x="37" y="21"/>
                    <a:pt x="40" y="24"/>
                    <a:pt x="42" y="26"/>
                  </a:cubicBezTo>
                  <a:cubicBezTo>
                    <a:pt x="44" y="27"/>
                    <a:pt x="45" y="27"/>
                    <a:pt x="46" y="28"/>
                  </a:cubicBezTo>
                  <a:cubicBezTo>
                    <a:pt x="47" y="28"/>
                    <a:pt x="47" y="27"/>
                    <a:pt x="48" y="27"/>
                  </a:cubicBezTo>
                  <a:cubicBezTo>
                    <a:pt x="50" y="25"/>
                    <a:pt x="52" y="26"/>
                    <a:pt x="53" y="26"/>
                  </a:cubicBezTo>
                  <a:cubicBezTo>
                    <a:pt x="55" y="26"/>
                    <a:pt x="55" y="24"/>
                    <a:pt x="57" y="23"/>
                  </a:cubicBezTo>
                  <a:cubicBezTo>
                    <a:pt x="57" y="22"/>
                    <a:pt x="58" y="22"/>
                    <a:pt x="59" y="22"/>
                  </a:cubicBezTo>
                  <a:cubicBezTo>
                    <a:pt x="58" y="21"/>
                    <a:pt x="58" y="18"/>
                    <a:pt x="57" y="17"/>
                  </a:cubicBezTo>
                  <a:cubicBezTo>
                    <a:pt x="56" y="16"/>
                    <a:pt x="54" y="14"/>
                    <a:pt x="55" y="12"/>
                  </a:cubicBezTo>
                  <a:cubicBezTo>
                    <a:pt x="55" y="11"/>
                    <a:pt x="55" y="9"/>
                    <a:pt x="54" y="8"/>
                  </a:cubicBezTo>
                  <a:cubicBezTo>
                    <a:pt x="53" y="7"/>
                    <a:pt x="53" y="7"/>
                    <a:pt x="53" y="6"/>
                  </a:cubicBezTo>
                  <a:cubicBezTo>
                    <a:pt x="50" y="6"/>
                    <a:pt x="46" y="5"/>
                    <a:pt x="45" y="5"/>
                  </a:cubicBezTo>
                  <a:cubicBezTo>
                    <a:pt x="43" y="6"/>
                    <a:pt x="38" y="1"/>
                    <a:pt x="37" y="1"/>
                  </a:cubicBezTo>
                  <a:cubicBezTo>
                    <a:pt x="36" y="0"/>
                    <a:pt x="32" y="0"/>
                    <a:pt x="28" y="1"/>
                  </a:cubicBezTo>
                  <a:cubicBezTo>
                    <a:pt x="26" y="3"/>
                    <a:pt x="28" y="5"/>
                    <a:pt x="27" y="9"/>
                  </a:cubicBezTo>
                  <a:cubicBezTo>
                    <a:pt x="27" y="13"/>
                    <a:pt x="23" y="12"/>
                    <a:pt x="21" y="12"/>
                  </a:cubicBezTo>
                  <a:cubicBezTo>
                    <a:pt x="19" y="12"/>
                    <a:pt x="15" y="5"/>
                    <a:pt x="14" y="3"/>
                  </a:cubicBezTo>
                  <a:cubicBezTo>
                    <a:pt x="13" y="2"/>
                    <a:pt x="9" y="5"/>
                    <a:pt x="6" y="7"/>
                  </a:cubicBezTo>
                  <a:cubicBezTo>
                    <a:pt x="3" y="9"/>
                    <a:pt x="5" y="12"/>
                    <a:pt x="3" y="13"/>
                  </a:cubicBezTo>
                  <a:cubicBezTo>
                    <a:pt x="1" y="15"/>
                    <a:pt x="0" y="18"/>
                    <a:pt x="2" y="21"/>
                  </a:cubicBezTo>
                  <a:cubicBezTo>
                    <a:pt x="2" y="21"/>
                    <a:pt x="2" y="21"/>
                    <a:pt x="2" y="22"/>
                  </a:cubicBezTo>
                  <a:cubicBezTo>
                    <a:pt x="4" y="21"/>
                    <a:pt x="7" y="21"/>
                    <a:pt x="8" y="20"/>
                  </a:cubicBezTo>
                  <a:cubicBezTo>
                    <a:pt x="11" y="18"/>
                    <a:pt x="18" y="20"/>
                    <a:pt x="20" y="20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15" name="Freeform 86">
              <a:extLst>
                <a:ext uri="{FF2B5EF4-FFF2-40B4-BE49-F238E27FC236}">
                  <a16:creationId xmlns="" xmlns:a16="http://schemas.microsoft.com/office/drawing/2014/main" id="{36312666-5FD6-4DD6-8A68-9C25D63C0E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8851" y="1797050"/>
              <a:ext cx="114300" cy="74613"/>
            </a:xfrm>
            <a:custGeom>
              <a:avLst/>
              <a:gdLst>
                <a:gd name="T0" fmla="*/ 6 w 46"/>
                <a:gd name="T1" fmla="*/ 15 h 30"/>
                <a:gd name="T2" fmla="*/ 11 w 46"/>
                <a:gd name="T3" fmla="*/ 17 h 30"/>
                <a:gd name="T4" fmla="*/ 16 w 46"/>
                <a:gd name="T5" fmla="*/ 19 h 30"/>
                <a:gd name="T6" fmla="*/ 16 w 46"/>
                <a:gd name="T7" fmla="*/ 25 h 30"/>
                <a:gd name="T8" fmla="*/ 22 w 46"/>
                <a:gd name="T9" fmla="*/ 29 h 30"/>
                <a:gd name="T10" fmla="*/ 28 w 46"/>
                <a:gd name="T11" fmla="*/ 29 h 30"/>
                <a:gd name="T12" fmla="*/ 32 w 46"/>
                <a:gd name="T13" fmla="*/ 27 h 30"/>
                <a:gd name="T14" fmla="*/ 37 w 46"/>
                <a:gd name="T15" fmla="*/ 26 h 30"/>
                <a:gd name="T16" fmla="*/ 38 w 46"/>
                <a:gd name="T17" fmla="*/ 22 h 30"/>
                <a:gd name="T18" fmla="*/ 42 w 46"/>
                <a:gd name="T19" fmla="*/ 18 h 30"/>
                <a:gd name="T20" fmla="*/ 45 w 46"/>
                <a:gd name="T21" fmla="*/ 16 h 30"/>
                <a:gd name="T22" fmla="*/ 46 w 46"/>
                <a:gd name="T23" fmla="*/ 13 h 30"/>
                <a:gd name="T24" fmla="*/ 46 w 46"/>
                <a:gd name="T25" fmla="*/ 10 h 30"/>
                <a:gd name="T26" fmla="*/ 42 w 46"/>
                <a:gd name="T27" fmla="*/ 8 h 30"/>
                <a:gd name="T28" fmla="*/ 35 w 46"/>
                <a:gd name="T29" fmla="*/ 4 h 30"/>
                <a:gd name="T30" fmla="*/ 30 w 46"/>
                <a:gd name="T31" fmla="*/ 2 h 30"/>
                <a:gd name="T32" fmla="*/ 20 w 46"/>
                <a:gd name="T33" fmla="*/ 2 h 30"/>
                <a:gd name="T34" fmla="*/ 8 w 46"/>
                <a:gd name="T35" fmla="*/ 2 h 30"/>
                <a:gd name="T36" fmla="*/ 2 w 46"/>
                <a:gd name="T37" fmla="*/ 4 h 30"/>
                <a:gd name="T38" fmla="*/ 1 w 46"/>
                <a:gd name="T39" fmla="*/ 12 h 30"/>
                <a:gd name="T40" fmla="*/ 1 w 46"/>
                <a:gd name="T41" fmla="*/ 14 h 30"/>
                <a:gd name="T42" fmla="*/ 6 w 46"/>
                <a:gd name="T4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" h="30">
                  <a:moveTo>
                    <a:pt x="6" y="15"/>
                  </a:moveTo>
                  <a:cubicBezTo>
                    <a:pt x="7" y="16"/>
                    <a:pt x="10" y="17"/>
                    <a:pt x="11" y="17"/>
                  </a:cubicBezTo>
                  <a:cubicBezTo>
                    <a:pt x="12" y="16"/>
                    <a:pt x="16" y="18"/>
                    <a:pt x="16" y="19"/>
                  </a:cubicBezTo>
                  <a:cubicBezTo>
                    <a:pt x="16" y="21"/>
                    <a:pt x="15" y="25"/>
                    <a:pt x="16" y="25"/>
                  </a:cubicBezTo>
                  <a:cubicBezTo>
                    <a:pt x="16" y="25"/>
                    <a:pt x="22" y="27"/>
                    <a:pt x="22" y="29"/>
                  </a:cubicBezTo>
                  <a:cubicBezTo>
                    <a:pt x="24" y="29"/>
                    <a:pt x="27" y="29"/>
                    <a:pt x="28" y="29"/>
                  </a:cubicBezTo>
                  <a:cubicBezTo>
                    <a:pt x="30" y="30"/>
                    <a:pt x="31" y="29"/>
                    <a:pt x="32" y="27"/>
                  </a:cubicBezTo>
                  <a:cubicBezTo>
                    <a:pt x="33" y="26"/>
                    <a:pt x="36" y="26"/>
                    <a:pt x="37" y="26"/>
                  </a:cubicBezTo>
                  <a:cubicBezTo>
                    <a:pt x="38" y="26"/>
                    <a:pt x="38" y="23"/>
                    <a:pt x="38" y="22"/>
                  </a:cubicBezTo>
                  <a:cubicBezTo>
                    <a:pt x="38" y="21"/>
                    <a:pt x="41" y="19"/>
                    <a:pt x="42" y="18"/>
                  </a:cubicBezTo>
                  <a:cubicBezTo>
                    <a:pt x="44" y="18"/>
                    <a:pt x="43" y="16"/>
                    <a:pt x="45" y="16"/>
                  </a:cubicBezTo>
                  <a:cubicBezTo>
                    <a:pt x="46" y="16"/>
                    <a:pt x="46" y="14"/>
                    <a:pt x="46" y="13"/>
                  </a:cubicBezTo>
                  <a:cubicBezTo>
                    <a:pt x="46" y="12"/>
                    <a:pt x="46" y="11"/>
                    <a:pt x="46" y="10"/>
                  </a:cubicBezTo>
                  <a:cubicBezTo>
                    <a:pt x="45" y="9"/>
                    <a:pt x="44" y="9"/>
                    <a:pt x="42" y="8"/>
                  </a:cubicBezTo>
                  <a:cubicBezTo>
                    <a:pt x="40" y="6"/>
                    <a:pt x="37" y="3"/>
                    <a:pt x="35" y="4"/>
                  </a:cubicBezTo>
                  <a:cubicBezTo>
                    <a:pt x="33" y="4"/>
                    <a:pt x="33" y="1"/>
                    <a:pt x="30" y="2"/>
                  </a:cubicBezTo>
                  <a:cubicBezTo>
                    <a:pt x="27" y="3"/>
                    <a:pt x="22" y="2"/>
                    <a:pt x="20" y="2"/>
                  </a:cubicBezTo>
                  <a:cubicBezTo>
                    <a:pt x="18" y="2"/>
                    <a:pt x="11" y="0"/>
                    <a:pt x="8" y="2"/>
                  </a:cubicBezTo>
                  <a:cubicBezTo>
                    <a:pt x="7" y="3"/>
                    <a:pt x="4" y="3"/>
                    <a:pt x="2" y="4"/>
                  </a:cubicBezTo>
                  <a:cubicBezTo>
                    <a:pt x="3" y="7"/>
                    <a:pt x="3" y="10"/>
                    <a:pt x="1" y="12"/>
                  </a:cubicBezTo>
                  <a:cubicBezTo>
                    <a:pt x="0" y="14"/>
                    <a:pt x="0" y="14"/>
                    <a:pt x="1" y="14"/>
                  </a:cubicBezTo>
                  <a:cubicBezTo>
                    <a:pt x="3" y="14"/>
                    <a:pt x="6" y="14"/>
                    <a:pt x="6" y="15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16" name="Freeform 87">
              <a:extLst>
                <a:ext uri="{FF2B5EF4-FFF2-40B4-BE49-F238E27FC236}">
                  <a16:creationId xmlns="" xmlns:a16="http://schemas.microsoft.com/office/drawing/2014/main" id="{B26E950B-325B-44E8-AE4B-97A204196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8338" y="2039938"/>
              <a:ext cx="90488" cy="50800"/>
            </a:xfrm>
            <a:custGeom>
              <a:avLst/>
              <a:gdLst>
                <a:gd name="T0" fmla="*/ 32 w 36"/>
                <a:gd name="T1" fmla="*/ 8 h 20"/>
                <a:gd name="T2" fmla="*/ 28 w 36"/>
                <a:gd name="T3" fmla="*/ 6 h 20"/>
                <a:gd name="T4" fmla="*/ 28 w 36"/>
                <a:gd name="T5" fmla="*/ 2 h 20"/>
                <a:gd name="T6" fmla="*/ 23 w 36"/>
                <a:gd name="T7" fmla="*/ 0 h 20"/>
                <a:gd name="T8" fmla="*/ 18 w 36"/>
                <a:gd name="T9" fmla="*/ 0 h 20"/>
                <a:gd name="T10" fmla="*/ 11 w 36"/>
                <a:gd name="T11" fmla="*/ 1 h 20"/>
                <a:gd name="T12" fmla="*/ 10 w 36"/>
                <a:gd name="T13" fmla="*/ 2 h 20"/>
                <a:gd name="T14" fmla="*/ 6 w 36"/>
                <a:gd name="T15" fmla="*/ 5 h 20"/>
                <a:gd name="T16" fmla="*/ 1 w 36"/>
                <a:gd name="T17" fmla="*/ 12 h 20"/>
                <a:gd name="T18" fmla="*/ 2 w 36"/>
                <a:gd name="T19" fmla="*/ 14 h 20"/>
                <a:gd name="T20" fmla="*/ 5 w 36"/>
                <a:gd name="T21" fmla="*/ 15 h 20"/>
                <a:gd name="T22" fmla="*/ 7 w 36"/>
                <a:gd name="T23" fmla="*/ 19 h 20"/>
                <a:gd name="T24" fmla="*/ 7 w 36"/>
                <a:gd name="T25" fmla="*/ 19 h 20"/>
                <a:gd name="T26" fmla="*/ 14 w 36"/>
                <a:gd name="T27" fmla="*/ 18 h 20"/>
                <a:gd name="T28" fmla="*/ 18 w 36"/>
                <a:gd name="T29" fmla="*/ 13 h 20"/>
                <a:gd name="T30" fmla="*/ 22 w 36"/>
                <a:gd name="T31" fmla="*/ 18 h 20"/>
                <a:gd name="T32" fmla="*/ 24 w 36"/>
                <a:gd name="T33" fmla="*/ 15 h 20"/>
                <a:gd name="T34" fmla="*/ 27 w 36"/>
                <a:gd name="T35" fmla="*/ 14 h 20"/>
                <a:gd name="T36" fmla="*/ 31 w 36"/>
                <a:gd name="T37" fmla="*/ 13 h 20"/>
                <a:gd name="T38" fmla="*/ 33 w 36"/>
                <a:gd name="T39" fmla="*/ 12 h 20"/>
                <a:gd name="T40" fmla="*/ 35 w 36"/>
                <a:gd name="T41" fmla="*/ 10 h 20"/>
                <a:gd name="T42" fmla="*/ 36 w 36"/>
                <a:gd name="T43" fmla="*/ 8 h 20"/>
                <a:gd name="T44" fmla="*/ 32 w 36"/>
                <a:gd name="T45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20">
                  <a:moveTo>
                    <a:pt x="32" y="8"/>
                  </a:moveTo>
                  <a:cubicBezTo>
                    <a:pt x="31" y="9"/>
                    <a:pt x="28" y="6"/>
                    <a:pt x="28" y="6"/>
                  </a:cubicBezTo>
                  <a:cubicBezTo>
                    <a:pt x="28" y="5"/>
                    <a:pt x="28" y="3"/>
                    <a:pt x="28" y="2"/>
                  </a:cubicBezTo>
                  <a:cubicBezTo>
                    <a:pt x="27" y="2"/>
                    <a:pt x="25" y="1"/>
                    <a:pt x="23" y="0"/>
                  </a:cubicBezTo>
                  <a:cubicBezTo>
                    <a:pt x="21" y="0"/>
                    <a:pt x="20" y="0"/>
                    <a:pt x="18" y="0"/>
                  </a:cubicBezTo>
                  <a:cubicBezTo>
                    <a:pt x="17" y="1"/>
                    <a:pt x="13" y="1"/>
                    <a:pt x="11" y="1"/>
                  </a:cubicBezTo>
                  <a:cubicBezTo>
                    <a:pt x="11" y="1"/>
                    <a:pt x="11" y="2"/>
                    <a:pt x="10" y="2"/>
                  </a:cubicBezTo>
                  <a:cubicBezTo>
                    <a:pt x="8" y="2"/>
                    <a:pt x="6" y="4"/>
                    <a:pt x="6" y="5"/>
                  </a:cubicBezTo>
                  <a:cubicBezTo>
                    <a:pt x="6" y="7"/>
                    <a:pt x="2" y="9"/>
                    <a:pt x="1" y="12"/>
                  </a:cubicBezTo>
                  <a:cubicBezTo>
                    <a:pt x="0" y="15"/>
                    <a:pt x="0" y="16"/>
                    <a:pt x="2" y="14"/>
                  </a:cubicBezTo>
                  <a:cubicBezTo>
                    <a:pt x="3" y="12"/>
                    <a:pt x="5" y="13"/>
                    <a:pt x="5" y="15"/>
                  </a:cubicBezTo>
                  <a:cubicBezTo>
                    <a:pt x="5" y="16"/>
                    <a:pt x="8" y="17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9" y="19"/>
                    <a:pt x="13" y="18"/>
                    <a:pt x="14" y="18"/>
                  </a:cubicBezTo>
                  <a:cubicBezTo>
                    <a:pt x="15" y="18"/>
                    <a:pt x="17" y="13"/>
                    <a:pt x="18" y="13"/>
                  </a:cubicBezTo>
                  <a:cubicBezTo>
                    <a:pt x="18" y="12"/>
                    <a:pt x="20" y="16"/>
                    <a:pt x="22" y="18"/>
                  </a:cubicBezTo>
                  <a:cubicBezTo>
                    <a:pt x="24" y="20"/>
                    <a:pt x="24" y="17"/>
                    <a:pt x="24" y="15"/>
                  </a:cubicBezTo>
                  <a:cubicBezTo>
                    <a:pt x="24" y="14"/>
                    <a:pt x="26" y="13"/>
                    <a:pt x="27" y="14"/>
                  </a:cubicBezTo>
                  <a:cubicBezTo>
                    <a:pt x="28" y="14"/>
                    <a:pt x="31" y="14"/>
                    <a:pt x="31" y="13"/>
                  </a:cubicBezTo>
                  <a:cubicBezTo>
                    <a:pt x="31" y="11"/>
                    <a:pt x="32" y="12"/>
                    <a:pt x="33" y="12"/>
                  </a:cubicBezTo>
                  <a:cubicBezTo>
                    <a:pt x="34" y="12"/>
                    <a:pt x="35" y="10"/>
                    <a:pt x="35" y="10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5" y="8"/>
                    <a:pt x="33" y="7"/>
                    <a:pt x="32" y="8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17" name="Freeform 88">
              <a:extLst>
                <a:ext uri="{FF2B5EF4-FFF2-40B4-BE49-F238E27FC236}">
                  <a16:creationId xmlns="" xmlns:a16="http://schemas.microsoft.com/office/drawing/2014/main" id="{A748EFDB-D1E1-4868-A505-5AAC6BD3F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6751" y="1846263"/>
              <a:ext cx="180975" cy="204788"/>
            </a:xfrm>
            <a:custGeom>
              <a:avLst/>
              <a:gdLst>
                <a:gd name="T0" fmla="*/ 9 w 72"/>
                <a:gd name="T1" fmla="*/ 21 h 81"/>
                <a:gd name="T2" fmla="*/ 5 w 72"/>
                <a:gd name="T3" fmla="*/ 25 h 81"/>
                <a:gd name="T4" fmla="*/ 8 w 72"/>
                <a:gd name="T5" fmla="*/ 29 h 81"/>
                <a:gd name="T6" fmla="*/ 6 w 72"/>
                <a:gd name="T7" fmla="*/ 32 h 81"/>
                <a:gd name="T8" fmla="*/ 2 w 72"/>
                <a:gd name="T9" fmla="*/ 34 h 81"/>
                <a:gd name="T10" fmla="*/ 1 w 72"/>
                <a:gd name="T11" fmla="*/ 38 h 81"/>
                <a:gd name="T12" fmla="*/ 0 w 72"/>
                <a:gd name="T13" fmla="*/ 44 h 81"/>
                <a:gd name="T14" fmla="*/ 2 w 72"/>
                <a:gd name="T15" fmla="*/ 49 h 81"/>
                <a:gd name="T16" fmla="*/ 1 w 72"/>
                <a:gd name="T17" fmla="*/ 52 h 81"/>
                <a:gd name="T18" fmla="*/ 3 w 72"/>
                <a:gd name="T19" fmla="*/ 59 h 81"/>
                <a:gd name="T20" fmla="*/ 5 w 72"/>
                <a:gd name="T21" fmla="*/ 60 h 81"/>
                <a:gd name="T22" fmla="*/ 10 w 72"/>
                <a:gd name="T23" fmla="*/ 62 h 81"/>
                <a:gd name="T24" fmla="*/ 14 w 72"/>
                <a:gd name="T25" fmla="*/ 64 h 81"/>
                <a:gd name="T26" fmla="*/ 16 w 72"/>
                <a:gd name="T27" fmla="*/ 66 h 81"/>
                <a:gd name="T28" fmla="*/ 13 w 72"/>
                <a:gd name="T29" fmla="*/ 73 h 81"/>
                <a:gd name="T30" fmla="*/ 12 w 72"/>
                <a:gd name="T31" fmla="*/ 78 h 81"/>
                <a:gd name="T32" fmla="*/ 19 w 72"/>
                <a:gd name="T33" fmla="*/ 77 h 81"/>
                <a:gd name="T34" fmla="*/ 24 w 72"/>
                <a:gd name="T35" fmla="*/ 77 h 81"/>
                <a:gd name="T36" fmla="*/ 29 w 72"/>
                <a:gd name="T37" fmla="*/ 79 h 81"/>
                <a:gd name="T38" fmla="*/ 30 w 72"/>
                <a:gd name="T39" fmla="*/ 78 h 81"/>
                <a:gd name="T40" fmla="*/ 35 w 72"/>
                <a:gd name="T41" fmla="*/ 80 h 81"/>
                <a:gd name="T42" fmla="*/ 39 w 72"/>
                <a:gd name="T43" fmla="*/ 79 h 81"/>
                <a:gd name="T44" fmla="*/ 44 w 72"/>
                <a:gd name="T45" fmla="*/ 79 h 81"/>
                <a:gd name="T46" fmla="*/ 52 w 72"/>
                <a:gd name="T47" fmla="*/ 77 h 81"/>
                <a:gd name="T48" fmla="*/ 55 w 72"/>
                <a:gd name="T49" fmla="*/ 75 h 81"/>
                <a:gd name="T50" fmla="*/ 59 w 72"/>
                <a:gd name="T51" fmla="*/ 70 h 81"/>
                <a:gd name="T52" fmla="*/ 63 w 72"/>
                <a:gd name="T53" fmla="*/ 66 h 81"/>
                <a:gd name="T54" fmla="*/ 55 w 72"/>
                <a:gd name="T55" fmla="*/ 60 h 81"/>
                <a:gd name="T56" fmla="*/ 52 w 72"/>
                <a:gd name="T57" fmla="*/ 53 h 81"/>
                <a:gd name="T58" fmla="*/ 51 w 72"/>
                <a:gd name="T59" fmla="*/ 49 h 81"/>
                <a:gd name="T60" fmla="*/ 60 w 72"/>
                <a:gd name="T61" fmla="*/ 46 h 81"/>
                <a:gd name="T62" fmla="*/ 66 w 72"/>
                <a:gd name="T63" fmla="*/ 43 h 81"/>
                <a:gd name="T64" fmla="*/ 71 w 72"/>
                <a:gd name="T65" fmla="*/ 42 h 81"/>
                <a:gd name="T66" fmla="*/ 71 w 72"/>
                <a:gd name="T67" fmla="*/ 38 h 81"/>
                <a:gd name="T68" fmla="*/ 69 w 72"/>
                <a:gd name="T69" fmla="*/ 31 h 81"/>
                <a:gd name="T70" fmla="*/ 68 w 72"/>
                <a:gd name="T71" fmla="*/ 27 h 81"/>
                <a:gd name="T72" fmla="*/ 66 w 72"/>
                <a:gd name="T73" fmla="*/ 23 h 81"/>
                <a:gd name="T74" fmla="*/ 66 w 72"/>
                <a:gd name="T75" fmla="*/ 20 h 81"/>
                <a:gd name="T76" fmla="*/ 66 w 72"/>
                <a:gd name="T77" fmla="*/ 12 h 81"/>
                <a:gd name="T78" fmla="*/ 66 w 72"/>
                <a:gd name="T79" fmla="*/ 11 h 81"/>
                <a:gd name="T80" fmla="*/ 65 w 72"/>
                <a:gd name="T81" fmla="*/ 10 h 81"/>
                <a:gd name="T82" fmla="*/ 60 w 72"/>
                <a:gd name="T83" fmla="*/ 7 h 81"/>
                <a:gd name="T84" fmla="*/ 61 w 72"/>
                <a:gd name="T85" fmla="*/ 2 h 81"/>
                <a:gd name="T86" fmla="*/ 54 w 72"/>
                <a:gd name="T87" fmla="*/ 4 h 81"/>
                <a:gd name="T88" fmla="*/ 45 w 72"/>
                <a:gd name="T89" fmla="*/ 10 h 81"/>
                <a:gd name="T90" fmla="*/ 41 w 72"/>
                <a:gd name="T91" fmla="*/ 7 h 81"/>
                <a:gd name="T92" fmla="*/ 38 w 72"/>
                <a:gd name="T93" fmla="*/ 5 h 81"/>
                <a:gd name="T94" fmla="*/ 32 w 72"/>
                <a:gd name="T95" fmla="*/ 2 h 81"/>
                <a:gd name="T96" fmla="*/ 31 w 72"/>
                <a:gd name="T97" fmla="*/ 0 h 81"/>
                <a:gd name="T98" fmla="*/ 28 w 72"/>
                <a:gd name="T99" fmla="*/ 0 h 81"/>
                <a:gd name="T100" fmla="*/ 21 w 72"/>
                <a:gd name="T101" fmla="*/ 0 h 81"/>
                <a:gd name="T102" fmla="*/ 22 w 72"/>
                <a:gd name="T103" fmla="*/ 4 h 81"/>
                <a:gd name="T104" fmla="*/ 25 w 72"/>
                <a:gd name="T105" fmla="*/ 10 h 81"/>
                <a:gd name="T106" fmla="*/ 21 w 72"/>
                <a:gd name="T107" fmla="*/ 14 h 81"/>
                <a:gd name="T108" fmla="*/ 15 w 72"/>
                <a:gd name="T109" fmla="*/ 13 h 81"/>
                <a:gd name="T110" fmla="*/ 9 w 72"/>
                <a:gd name="T111" fmla="*/ 14 h 81"/>
                <a:gd name="T112" fmla="*/ 9 w 72"/>
                <a:gd name="T113" fmla="*/ 15 h 81"/>
                <a:gd name="T114" fmla="*/ 9 w 72"/>
                <a:gd name="T115" fmla="*/ 2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" h="81">
                  <a:moveTo>
                    <a:pt x="9" y="21"/>
                  </a:moveTo>
                  <a:cubicBezTo>
                    <a:pt x="7" y="24"/>
                    <a:pt x="5" y="24"/>
                    <a:pt x="5" y="25"/>
                  </a:cubicBezTo>
                  <a:cubicBezTo>
                    <a:pt x="6" y="25"/>
                    <a:pt x="8" y="28"/>
                    <a:pt x="8" y="29"/>
                  </a:cubicBezTo>
                  <a:cubicBezTo>
                    <a:pt x="7" y="30"/>
                    <a:pt x="6" y="29"/>
                    <a:pt x="6" y="32"/>
                  </a:cubicBezTo>
                  <a:cubicBezTo>
                    <a:pt x="6" y="34"/>
                    <a:pt x="3" y="34"/>
                    <a:pt x="2" y="34"/>
                  </a:cubicBezTo>
                  <a:cubicBezTo>
                    <a:pt x="0" y="34"/>
                    <a:pt x="2" y="36"/>
                    <a:pt x="1" y="38"/>
                  </a:cubicBezTo>
                  <a:cubicBezTo>
                    <a:pt x="0" y="39"/>
                    <a:pt x="0" y="43"/>
                    <a:pt x="0" y="44"/>
                  </a:cubicBezTo>
                  <a:cubicBezTo>
                    <a:pt x="0" y="45"/>
                    <a:pt x="3" y="48"/>
                    <a:pt x="2" y="49"/>
                  </a:cubicBezTo>
                  <a:cubicBezTo>
                    <a:pt x="2" y="50"/>
                    <a:pt x="0" y="51"/>
                    <a:pt x="1" y="52"/>
                  </a:cubicBezTo>
                  <a:cubicBezTo>
                    <a:pt x="1" y="53"/>
                    <a:pt x="3" y="54"/>
                    <a:pt x="3" y="59"/>
                  </a:cubicBezTo>
                  <a:cubicBezTo>
                    <a:pt x="4" y="59"/>
                    <a:pt x="5" y="59"/>
                    <a:pt x="5" y="60"/>
                  </a:cubicBezTo>
                  <a:cubicBezTo>
                    <a:pt x="6" y="61"/>
                    <a:pt x="8" y="62"/>
                    <a:pt x="10" y="62"/>
                  </a:cubicBezTo>
                  <a:cubicBezTo>
                    <a:pt x="12" y="62"/>
                    <a:pt x="13" y="64"/>
                    <a:pt x="14" y="64"/>
                  </a:cubicBezTo>
                  <a:cubicBezTo>
                    <a:pt x="15" y="63"/>
                    <a:pt x="18" y="64"/>
                    <a:pt x="16" y="66"/>
                  </a:cubicBezTo>
                  <a:cubicBezTo>
                    <a:pt x="14" y="68"/>
                    <a:pt x="13" y="71"/>
                    <a:pt x="13" y="73"/>
                  </a:cubicBezTo>
                  <a:cubicBezTo>
                    <a:pt x="12" y="74"/>
                    <a:pt x="12" y="76"/>
                    <a:pt x="12" y="78"/>
                  </a:cubicBezTo>
                  <a:cubicBezTo>
                    <a:pt x="14" y="78"/>
                    <a:pt x="18" y="78"/>
                    <a:pt x="19" y="77"/>
                  </a:cubicBezTo>
                  <a:cubicBezTo>
                    <a:pt x="21" y="77"/>
                    <a:pt x="22" y="77"/>
                    <a:pt x="24" y="77"/>
                  </a:cubicBezTo>
                  <a:cubicBezTo>
                    <a:pt x="26" y="78"/>
                    <a:pt x="28" y="79"/>
                    <a:pt x="29" y="79"/>
                  </a:cubicBezTo>
                  <a:cubicBezTo>
                    <a:pt x="29" y="79"/>
                    <a:pt x="29" y="78"/>
                    <a:pt x="30" y="78"/>
                  </a:cubicBezTo>
                  <a:cubicBezTo>
                    <a:pt x="32" y="78"/>
                    <a:pt x="33" y="81"/>
                    <a:pt x="35" y="80"/>
                  </a:cubicBezTo>
                  <a:cubicBezTo>
                    <a:pt x="36" y="78"/>
                    <a:pt x="38" y="78"/>
                    <a:pt x="39" y="79"/>
                  </a:cubicBezTo>
                  <a:cubicBezTo>
                    <a:pt x="41" y="80"/>
                    <a:pt x="43" y="80"/>
                    <a:pt x="44" y="79"/>
                  </a:cubicBezTo>
                  <a:cubicBezTo>
                    <a:pt x="45" y="77"/>
                    <a:pt x="51" y="76"/>
                    <a:pt x="52" y="77"/>
                  </a:cubicBezTo>
                  <a:cubicBezTo>
                    <a:pt x="53" y="77"/>
                    <a:pt x="57" y="79"/>
                    <a:pt x="55" y="75"/>
                  </a:cubicBezTo>
                  <a:cubicBezTo>
                    <a:pt x="54" y="70"/>
                    <a:pt x="58" y="71"/>
                    <a:pt x="59" y="70"/>
                  </a:cubicBezTo>
                  <a:cubicBezTo>
                    <a:pt x="59" y="68"/>
                    <a:pt x="64" y="67"/>
                    <a:pt x="63" y="66"/>
                  </a:cubicBezTo>
                  <a:cubicBezTo>
                    <a:pt x="62" y="65"/>
                    <a:pt x="56" y="61"/>
                    <a:pt x="55" y="60"/>
                  </a:cubicBezTo>
                  <a:cubicBezTo>
                    <a:pt x="53" y="59"/>
                    <a:pt x="53" y="55"/>
                    <a:pt x="52" y="53"/>
                  </a:cubicBezTo>
                  <a:cubicBezTo>
                    <a:pt x="51" y="51"/>
                    <a:pt x="49" y="49"/>
                    <a:pt x="51" y="49"/>
                  </a:cubicBezTo>
                  <a:cubicBezTo>
                    <a:pt x="54" y="48"/>
                    <a:pt x="58" y="47"/>
                    <a:pt x="60" y="46"/>
                  </a:cubicBezTo>
                  <a:cubicBezTo>
                    <a:pt x="62" y="44"/>
                    <a:pt x="65" y="44"/>
                    <a:pt x="66" y="43"/>
                  </a:cubicBezTo>
                  <a:cubicBezTo>
                    <a:pt x="68" y="41"/>
                    <a:pt x="70" y="43"/>
                    <a:pt x="71" y="42"/>
                  </a:cubicBezTo>
                  <a:cubicBezTo>
                    <a:pt x="71" y="41"/>
                    <a:pt x="72" y="39"/>
                    <a:pt x="71" y="38"/>
                  </a:cubicBezTo>
                  <a:cubicBezTo>
                    <a:pt x="70" y="37"/>
                    <a:pt x="69" y="35"/>
                    <a:pt x="69" y="31"/>
                  </a:cubicBezTo>
                  <a:cubicBezTo>
                    <a:pt x="69" y="28"/>
                    <a:pt x="68" y="29"/>
                    <a:pt x="68" y="27"/>
                  </a:cubicBezTo>
                  <a:cubicBezTo>
                    <a:pt x="68" y="26"/>
                    <a:pt x="67" y="24"/>
                    <a:pt x="66" y="23"/>
                  </a:cubicBezTo>
                  <a:cubicBezTo>
                    <a:pt x="65" y="23"/>
                    <a:pt x="64" y="22"/>
                    <a:pt x="66" y="20"/>
                  </a:cubicBezTo>
                  <a:cubicBezTo>
                    <a:pt x="67" y="18"/>
                    <a:pt x="66" y="13"/>
                    <a:pt x="66" y="12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5" y="11"/>
                    <a:pt x="65" y="10"/>
                    <a:pt x="65" y="10"/>
                  </a:cubicBezTo>
                  <a:cubicBezTo>
                    <a:pt x="65" y="8"/>
                    <a:pt x="63" y="7"/>
                    <a:pt x="60" y="7"/>
                  </a:cubicBezTo>
                  <a:cubicBezTo>
                    <a:pt x="57" y="7"/>
                    <a:pt x="62" y="4"/>
                    <a:pt x="61" y="2"/>
                  </a:cubicBezTo>
                  <a:cubicBezTo>
                    <a:pt x="60" y="1"/>
                    <a:pt x="57" y="5"/>
                    <a:pt x="54" y="4"/>
                  </a:cubicBezTo>
                  <a:cubicBezTo>
                    <a:pt x="51" y="3"/>
                    <a:pt x="47" y="8"/>
                    <a:pt x="45" y="10"/>
                  </a:cubicBezTo>
                  <a:cubicBezTo>
                    <a:pt x="42" y="12"/>
                    <a:pt x="39" y="9"/>
                    <a:pt x="41" y="7"/>
                  </a:cubicBezTo>
                  <a:cubicBezTo>
                    <a:pt x="43" y="4"/>
                    <a:pt x="41" y="4"/>
                    <a:pt x="38" y="5"/>
                  </a:cubicBezTo>
                  <a:cubicBezTo>
                    <a:pt x="35" y="6"/>
                    <a:pt x="32" y="5"/>
                    <a:pt x="32" y="2"/>
                  </a:cubicBezTo>
                  <a:cubicBezTo>
                    <a:pt x="32" y="2"/>
                    <a:pt x="32" y="1"/>
                    <a:pt x="31" y="0"/>
                  </a:cubicBezTo>
                  <a:cubicBezTo>
                    <a:pt x="30" y="1"/>
                    <a:pt x="29" y="1"/>
                    <a:pt x="28" y="0"/>
                  </a:cubicBezTo>
                  <a:cubicBezTo>
                    <a:pt x="27" y="0"/>
                    <a:pt x="24" y="0"/>
                    <a:pt x="21" y="0"/>
                  </a:cubicBezTo>
                  <a:cubicBezTo>
                    <a:pt x="22" y="1"/>
                    <a:pt x="23" y="2"/>
                    <a:pt x="22" y="4"/>
                  </a:cubicBezTo>
                  <a:cubicBezTo>
                    <a:pt x="21" y="6"/>
                    <a:pt x="23" y="7"/>
                    <a:pt x="25" y="10"/>
                  </a:cubicBezTo>
                  <a:cubicBezTo>
                    <a:pt x="26" y="13"/>
                    <a:pt x="21" y="12"/>
                    <a:pt x="21" y="14"/>
                  </a:cubicBezTo>
                  <a:cubicBezTo>
                    <a:pt x="21" y="16"/>
                    <a:pt x="17" y="14"/>
                    <a:pt x="15" y="13"/>
                  </a:cubicBezTo>
                  <a:cubicBezTo>
                    <a:pt x="14" y="12"/>
                    <a:pt x="9" y="13"/>
                    <a:pt x="9" y="14"/>
                  </a:cubicBezTo>
                  <a:cubicBezTo>
                    <a:pt x="9" y="14"/>
                    <a:pt x="9" y="15"/>
                    <a:pt x="9" y="15"/>
                  </a:cubicBezTo>
                  <a:cubicBezTo>
                    <a:pt x="10" y="18"/>
                    <a:pt x="10" y="20"/>
                    <a:pt x="9" y="21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18" name="Freeform 89">
              <a:extLst>
                <a:ext uri="{FF2B5EF4-FFF2-40B4-BE49-F238E27FC236}">
                  <a16:creationId xmlns="" xmlns:a16="http://schemas.microsoft.com/office/drawing/2014/main" id="{741F4D99-0BA2-4733-9333-05D679AE6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0438" y="1354138"/>
              <a:ext cx="214313" cy="339725"/>
            </a:xfrm>
            <a:custGeom>
              <a:avLst/>
              <a:gdLst>
                <a:gd name="T0" fmla="*/ 72 w 85"/>
                <a:gd name="T1" fmla="*/ 113 h 135"/>
                <a:gd name="T2" fmla="*/ 84 w 85"/>
                <a:gd name="T3" fmla="*/ 102 h 135"/>
                <a:gd name="T4" fmla="*/ 82 w 85"/>
                <a:gd name="T5" fmla="*/ 96 h 135"/>
                <a:gd name="T6" fmla="*/ 72 w 85"/>
                <a:gd name="T7" fmla="*/ 88 h 135"/>
                <a:gd name="T8" fmla="*/ 77 w 85"/>
                <a:gd name="T9" fmla="*/ 83 h 135"/>
                <a:gd name="T10" fmla="*/ 72 w 85"/>
                <a:gd name="T11" fmla="*/ 79 h 135"/>
                <a:gd name="T12" fmla="*/ 74 w 85"/>
                <a:gd name="T13" fmla="*/ 75 h 135"/>
                <a:gd name="T14" fmla="*/ 70 w 85"/>
                <a:gd name="T15" fmla="*/ 72 h 135"/>
                <a:gd name="T16" fmla="*/ 71 w 85"/>
                <a:gd name="T17" fmla="*/ 70 h 135"/>
                <a:gd name="T18" fmla="*/ 70 w 85"/>
                <a:gd name="T19" fmla="*/ 64 h 135"/>
                <a:gd name="T20" fmla="*/ 73 w 85"/>
                <a:gd name="T21" fmla="*/ 59 h 135"/>
                <a:gd name="T22" fmla="*/ 65 w 85"/>
                <a:gd name="T23" fmla="*/ 47 h 135"/>
                <a:gd name="T24" fmla="*/ 68 w 85"/>
                <a:gd name="T25" fmla="*/ 42 h 135"/>
                <a:gd name="T26" fmla="*/ 73 w 85"/>
                <a:gd name="T27" fmla="*/ 36 h 135"/>
                <a:gd name="T28" fmla="*/ 67 w 85"/>
                <a:gd name="T29" fmla="*/ 30 h 135"/>
                <a:gd name="T30" fmla="*/ 62 w 85"/>
                <a:gd name="T31" fmla="*/ 27 h 135"/>
                <a:gd name="T32" fmla="*/ 61 w 85"/>
                <a:gd name="T33" fmla="*/ 23 h 135"/>
                <a:gd name="T34" fmla="*/ 62 w 85"/>
                <a:gd name="T35" fmla="*/ 19 h 135"/>
                <a:gd name="T36" fmla="*/ 65 w 85"/>
                <a:gd name="T37" fmla="*/ 16 h 135"/>
                <a:gd name="T38" fmla="*/ 67 w 85"/>
                <a:gd name="T39" fmla="*/ 13 h 135"/>
                <a:gd name="T40" fmla="*/ 67 w 85"/>
                <a:gd name="T41" fmla="*/ 9 h 135"/>
                <a:gd name="T42" fmla="*/ 58 w 85"/>
                <a:gd name="T43" fmla="*/ 3 h 135"/>
                <a:gd name="T44" fmla="*/ 52 w 85"/>
                <a:gd name="T45" fmla="*/ 3 h 135"/>
                <a:gd name="T46" fmla="*/ 44 w 85"/>
                <a:gd name="T47" fmla="*/ 5 h 135"/>
                <a:gd name="T48" fmla="*/ 39 w 85"/>
                <a:gd name="T49" fmla="*/ 10 h 135"/>
                <a:gd name="T50" fmla="*/ 37 w 85"/>
                <a:gd name="T51" fmla="*/ 17 h 135"/>
                <a:gd name="T52" fmla="*/ 34 w 85"/>
                <a:gd name="T53" fmla="*/ 22 h 135"/>
                <a:gd name="T54" fmla="*/ 29 w 85"/>
                <a:gd name="T55" fmla="*/ 21 h 135"/>
                <a:gd name="T56" fmla="*/ 23 w 85"/>
                <a:gd name="T57" fmla="*/ 20 h 135"/>
                <a:gd name="T58" fmla="*/ 14 w 85"/>
                <a:gd name="T59" fmla="*/ 20 h 135"/>
                <a:gd name="T60" fmla="*/ 6 w 85"/>
                <a:gd name="T61" fmla="*/ 13 h 135"/>
                <a:gd name="T62" fmla="*/ 0 w 85"/>
                <a:gd name="T63" fmla="*/ 17 h 135"/>
                <a:gd name="T64" fmla="*/ 9 w 85"/>
                <a:gd name="T65" fmla="*/ 24 h 135"/>
                <a:gd name="T66" fmla="*/ 21 w 85"/>
                <a:gd name="T67" fmla="*/ 31 h 135"/>
                <a:gd name="T68" fmla="*/ 21 w 85"/>
                <a:gd name="T69" fmla="*/ 38 h 135"/>
                <a:gd name="T70" fmla="*/ 23 w 85"/>
                <a:gd name="T71" fmla="*/ 45 h 135"/>
                <a:gd name="T72" fmla="*/ 23 w 85"/>
                <a:gd name="T73" fmla="*/ 52 h 135"/>
                <a:gd name="T74" fmla="*/ 24 w 85"/>
                <a:gd name="T75" fmla="*/ 57 h 135"/>
                <a:gd name="T76" fmla="*/ 25 w 85"/>
                <a:gd name="T77" fmla="*/ 61 h 135"/>
                <a:gd name="T78" fmla="*/ 32 w 85"/>
                <a:gd name="T79" fmla="*/ 63 h 135"/>
                <a:gd name="T80" fmla="*/ 34 w 85"/>
                <a:gd name="T81" fmla="*/ 69 h 135"/>
                <a:gd name="T82" fmla="*/ 33 w 85"/>
                <a:gd name="T83" fmla="*/ 72 h 135"/>
                <a:gd name="T84" fmla="*/ 29 w 85"/>
                <a:gd name="T85" fmla="*/ 76 h 135"/>
                <a:gd name="T86" fmla="*/ 20 w 85"/>
                <a:gd name="T87" fmla="*/ 84 h 135"/>
                <a:gd name="T88" fmla="*/ 16 w 85"/>
                <a:gd name="T89" fmla="*/ 88 h 135"/>
                <a:gd name="T90" fmla="*/ 11 w 85"/>
                <a:gd name="T91" fmla="*/ 92 h 135"/>
                <a:gd name="T92" fmla="*/ 6 w 85"/>
                <a:gd name="T93" fmla="*/ 95 h 135"/>
                <a:gd name="T94" fmla="*/ 2 w 85"/>
                <a:gd name="T95" fmla="*/ 100 h 135"/>
                <a:gd name="T96" fmla="*/ 3 w 85"/>
                <a:gd name="T97" fmla="*/ 104 h 135"/>
                <a:gd name="T98" fmla="*/ 3 w 85"/>
                <a:gd name="T99" fmla="*/ 110 h 135"/>
                <a:gd name="T100" fmla="*/ 5 w 85"/>
                <a:gd name="T101" fmla="*/ 119 h 135"/>
                <a:gd name="T102" fmla="*/ 3 w 85"/>
                <a:gd name="T103" fmla="*/ 127 h 135"/>
                <a:gd name="T104" fmla="*/ 10 w 85"/>
                <a:gd name="T105" fmla="*/ 130 h 135"/>
                <a:gd name="T106" fmla="*/ 15 w 85"/>
                <a:gd name="T107" fmla="*/ 133 h 135"/>
                <a:gd name="T108" fmla="*/ 24 w 85"/>
                <a:gd name="T109" fmla="*/ 135 h 135"/>
                <a:gd name="T110" fmla="*/ 49 w 85"/>
                <a:gd name="T111" fmla="*/ 129 h 135"/>
                <a:gd name="T112" fmla="*/ 56 w 85"/>
                <a:gd name="T113" fmla="*/ 128 h 135"/>
                <a:gd name="T114" fmla="*/ 60 w 85"/>
                <a:gd name="T115" fmla="*/ 123 h 135"/>
                <a:gd name="T116" fmla="*/ 72 w 85"/>
                <a:gd name="T117" fmla="*/ 11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5" h="135">
                  <a:moveTo>
                    <a:pt x="72" y="113"/>
                  </a:moveTo>
                  <a:cubicBezTo>
                    <a:pt x="74" y="109"/>
                    <a:pt x="83" y="106"/>
                    <a:pt x="84" y="102"/>
                  </a:cubicBezTo>
                  <a:cubicBezTo>
                    <a:pt x="85" y="100"/>
                    <a:pt x="85" y="99"/>
                    <a:pt x="82" y="96"/>
                  </a:cubicBezTo>
                  <a:cubicBezTo>
                    <a:pt x="79" y="92"/>
                    <a:pt x="72" y="90"/>
                    <a:pt x="72" y="88"/>
                  </a:cubicBezTo>
                  <a:cubicBezTo>
                    <a:pt x="71" y="86"/>
                    <a:pt x="77" y="86"/>
                    <a:pt x="77" y="83"/>
                  </a:cubicBezTo>
                  <a:cubicBezTo>
                    <a:pt x="76" y="81"/>
                    <a:pt x="74" y="81"/>
                    <a:pt x="72" y="79"/>
                  </a:cubicBezTo>
                  <a:cubicBezTo>
                    <a:pt x="71" y="77"/>
                    <a:pt x="74" y="76"/>
                    <a:pt x="74" y="75"/>
                  </a:cubicBezTo>
                  <a:cubicBezTo>
                    <a:pt x="73" y="74"/>
                    <a:pt x="70" y="74"/>
                    <a:pt x="70" y="72"/>
                  </a:cubicBezTo>
                  <a:cubicBezTo>
                    <a:pt x="69" y="71"/>
                    <a:pt x="72" y="71"/>
                    <a:pt x="71" y="70"/>
                  </a:cubicBezTo>
                  <a:cubicBezTo>
                    <a:pt x="71" y="69"/>
                    <a:pt x="69" y="66"/>
                    <a:pt x="70" y="64"/>
                  </a:cubicBezTo>
                  <a:cubicBezTo>
                    <a:pt x="72" y="62"/>
                    <a:pt x="76" y="64"/>
                    <a:pt x="73" y="59"/>
                  </a:cubicBezTo>
                  <a:cubicBezTo>
                    <a:pt x="70" y="54"/>
                    <a:pt x="66" y="48"/>
                    <a:pt x="65" y="47"/>
                  </a:cubicBezTo>
                  <a:cubicBezTo>
                    <a:pt x="64" y="45"/>
                    <a:pt x="66" y="43"/>
                    <a:pt x="68" y="42"/>
                  </a:cubicBezTo>
                  <a:cubicBezTo>
                    <a:pt x="69" y="41"/>
                    <a:pt x="73" y="38"/>
                    <a:pt x="73" y="36"/>
                  </a:cubicBezTo>
                  <a:cubicBezTo>
                    <a:pt x="73" y="35"/>
                    <a:pt x="68" y="31"/>
                    <a:pt x="67" y="30"/>
                  </a:cubicBezTo>
                  <a:cubicBezTo>
                    <a:pt x="66" y="30"/>
                    <a:pt x="63" y="30"/>
                    <a:pt x="62" y="27"/>
                  </a:cubicBezTo>
                  <a:cubicBezTo>
                    <a:pt x="61" y="25"/>
                    <a:pt x="60" y="24"/>
                    <a:pt x="61" y="23"/>
                  </a:cubicBezTo>
                  <a:cubicBezTo>
                    <a:pt x="62" y="21"/>
                    <a:pt x="62" y="20"/>
                    <a:pt x="62" y="19"/>
                  </a:cubicBezTo>
                  <a:cubicBezTo>
                    <a:pt x="62" y="17"/>
                    <a:pt x="65" y="18"/>
                    <a:pt x="65" y="16"/>
                  </a:cubicBezTo>
                  <a:cubicBezTo>
                    <a:pt x="65" y="15"/>
                    <a:pt x="66" y="14"/>
                    <a:pt x="67" y="13"/>
                  </a:cubicBezTo>
                  <a:cubicBezTo>
                    <a:pt x="67" y="12"/>
                    <a:pt x="67" y="10"/>
                    <a:pt x="67" y="9"/>
                  </a:cubicBezTo>
                  <a:cubicBezTo>
                    <a:pt x="66" y="7"/>
                    <a:pt x="60" y="6"/>
                    <a:pt x="58" y="3"/>
                  </a:cubicBezTo>
                  <a:cubicBezTo>
                    <a:pt x="57" y="0"/>
                    <a:pt x="53" y="2"/>
                    <a:pt x="52" y="3"/>
                  </a:cubicBezTo>
                  <a:cubicBezTo>
                    <a:pt x="51" y="5"/>
                    <a:pt x="44" y="3"/>
                    <a:pt x="44" y="5"/>
                  </a:cubicBezTo>
                  <a:cubicBezTo>
                    <a:pt x="44" y="7"/>
                    <a:pt x="39" y="8"/>
                    <a:pt x="39" y="10"/>
                  </a:cubicBezTo>
                  <a:cubicBezTo>
                    <a:pt x="39" y="13"/>
                    <a:pt x="41" y="18"/>
                    <a:pt x="37" y="17"/>
                  </a:cubicBezTo>
                  <a:cubicBezTo>
                    <a:pt x="34" y="17"/>
                    <a:pt x="36" y="19"/>
                    <a:pt x="34" y="22"/>
                  </a:cubicBezTo>
                  <a:cubicBezTo>
                    <a:pt x="32" y="25"/>
                    <a:pt x="32" y="20"/>
                    <a:pt x="29" y="21"/>
                  </a:cubicBezTo>
                  <a:cubicBezTo>
                    <a:pt x="27" y="21"/>
                    <a:pt x="24" y="18"/>
                    <a:pt x="23" y="20"/>
                  </a:cubicBezTo>
                  <a:cubicBezTo>
                    <a:pt x="22" y="22"/>
                    <a:pt x="18" y="21"/>
                    <a:pt x="14" y="20"/>
                  </a:cubicBezTo>
                  <a:cubicBezTo>
                    <a:pt x="11" y="19"/>
                    <a:pt x="9" y="14"/>
                    <a:pt x="6" y="13"/>
                  </a:cubicBezTo>
                  <a:cubicBezTo>
                    <a:pt x="4" y="13"/>
                    <a:pt x="1" y="15"/>
                    <a:pt x="0" y="17"/>
                  </a:cubicBezTo>
                  <a:cubicBezTo>
                    <a:pt x="3" y="19"/>
                    <a:pt x="5" y="22"/>
                    <a:pt x="9" y="24"/>
                  </a:cubicBezTo>
                  <a:cubicBezTo>
                    <a:pt x="13" y="26"/>
                    <a:pt x="21" y="28"/>
                    <a:pt x="21" y="31"/>
                  </a:cubicBezTo>
                  <a:cubicBezTo>
                    <a:pt x="20" y="33"/>
                    <a:pt x="19" y="37"/>
                    <a:pt x="21" y="38"/>
                  </a:cubicBezTo>
                  <a:cubicBezTo>
                    <a:pt x="23" y="39"/>
                    <a:pt x="21" y="44"/>
                    <a:pt x="23" y="45"/>
                  </a:cubicBezTo>
                  <a:cubicBezTo>
                    <a:pt x="25" y="47"/>
                    <a:pt x="24" y="52"/>
                    <a:pt x="23" y="52"/>
                  </a:cubicBezTo>
                  <a:cubicBezTo>
                    <a:pt x="21" y="52"/>
                    <a:pt x="23" y="55"/>
                    <a:pt x="24" y="57"/>
                  </a:cubicBezTo>
                  <a:cubicBezTo>
                    <a:pt x="25" y="57"/>
                    <a:pt x="25" y="59"/>
                    <a:pt x="25" y="61"/>
                  </a:cubicBezTo>
                  <a:cubicBezTo>
                    <a:pt x="28" y="61"/>
                    <a:pt x="30" y="62"/>
                    <a:pt x="32" y="63"/>
                  </a:cubicBezTo>
                  <a:cubicBezTo>
                    <a:pt x="35" y="65"/>
                    <a:pt x="34" y="67"/>
                    <a:pt x="34" y="69"/>
                  </a:cubicBezTo>
                  <a:cubicBezTo>
                    <a:pt x="35" y="72"/>
                    <a:pt x="35" y="73"/>
                    <a:pt x="33" y="72"/>
                  </a:cubicBezTo>
                  <a:cubicBezTo>
                    <a:pt x="31" y="71"/>
                    <a:pt x="30" y="72"/>
                    <a:pt x="29" y="76"/>
                  </a:cubicBezTo>
                  <a:cubicBezTo>
                    <a:pt x="28" y="79"/>
                    <a:pt x="23" y="84"/>
                    <a:pt x="20" y="84"/>
                  </a:cubicBezTo>
                  <a:cubicBezTo>
                    <a:pt x="18" y="84"/>
                    <a:pt x="18" y="87"/>
                    <a:pt x="16" y="88"/>
                  </a:cubicBezTo>
                  <a:cubicBezTo>
                    <a:pt x="13" y="88"/>
                    <a:pt x="11" y="89"/>
                    <a:pt x="11" y="92"/>
                  </a:cubicBezTo>
                  <a:cubicBezTo>
                    <a:pt x="12" y="94"/>
                    <a:pt x="8" y="95"/>
                    <a:pt x="6" y="95"/>
                  </a:cubicBezTo>
                  <a:cubicBezTo>
                    <a:pt x="4" y="95"/>
                    <a:pt x="4" y="99"/>
                    <a:pt x="2" y="100"/>
                  </a:cubicBezTo>
                  <a:cubicBezTo>
                    <a:pt x="0" y="101"/>
                    <a:pt x="1" y="102"/>
                    <a:pt x="3" y="104"/>
                  </a:cubicBezTo>
                  <a:cubicBezTo>
                    <a:pt x="4" y="107"/>
                    <a:pt x="3" y="108"/>
                    <a:pt x="3" y="110"/>
                  </a:cubicBezTo>
                  <a:cubicBezTo>
                    <a:pt x="4" y="112"/>
                    <a:pt x="7" y="115"/>
                    <a:pt x="5" y="119"/>
                  </a:cubicBezTo>
                  <a:cubicBezTo>
                    <a:pt x="3" y="123"/>
                    <a:pt x="1" y="128"/>
                    <a:pt x="3" y="127"/>
                  </a:cubicBezTo>
                  <a:cubicBezTo>
                    <a:pt x="4" y="127"/>
                    <a:pt x="8" y="131"/>
                    <a:pt x="10" y="130"/>
                  </a:cubicBezTo>
                  <a:cubicBezTo>
                    <a:pt x="12" y="130"/>
                    <a:pt x="13" y="134"/>
                    <a:pt x="15" y="133"/>
                  </a:cubicBezTo>
                  <a:cubicBezTo>
                    <a:pt x="17" y="132"/>
                    <a:pt x="17" y="135"/>
                    <a:pt x="24" y="135"/>
                  </a:cubicBezTo>
                  <a:cubicBezTo>
                    <a:pt x="30" y="135"/>
                    <a:pt x="44" y="129"/>
                    <a:pt x="49" y="129"/>
                  </a:cubicBezTo>
                  <a:cubicBezTo>
                    <a:pt x="52" y="129"/>
                    <a:pt x="54" y="129"/>
                    <a:pt x="56" y="128"/>
                  </a:cubicBezTo>
                  <a:cubicBezTo>
                    <a:pt x="57" y="127"/>
                    <a:pt x="58" y="125"/>
                    <a:pt x="60" y="123"/>
                  </a:cubicBezTo>
                  <a:cubicBezTo>
                    <a:pt x="63" y="120"/>
                    <a:pt x="70" y="118"/>
                    <a:pt x="72" y="11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19" name="Freeform 90">
              <a:extLst>
                <a:ext uri="{FF2B5EF4-FFF2-40B4-BE49-F238E27FC236}">
                  <a16:creationId xmlns="" xmlns:a16="http://schemas.microsoft.com/office/drawing/2014/main" id="{6A08B58A-3418-4438-8AC2-A6C459E48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1901" y="2416175"/>
              <a:ext cx="427038" cy="341313"/>
            </a:xfrm>
            <a:custGeom>
              <a:avLst/>
              <a:gdLst>
                <a:gd name="T0" fmla="*/ 102 w 170"/>
                <a:gd name="T1" fmla="*/ 29 h 136"/>
                <a:gd name="T2" fmla="*/ 87 w 170"/>
                <a:gd name="T3" fmla="*/ 27 h 136"/>
                <a:gd name="T4" fmla="*/ 78 w 170"/>
                <a:gd name="T5" fmla="*/ 24 h 136"/>
                <a:gd name="T6" fmla="*/ 59 w 170"/>
                <a:gd name="T7" fmla="*/ 10 h 136"/>
                <a:gd name="T8" fmla="*/ 43 w 170"/>
                <a:gd name="T9" fmla="*/ 0 h 136"/>
                <a:gd name="T10" fmla="*/ 36 w 170"/>
                <a:gd name="T11" fmla="*/ 0 h 136"/>
                <a:gd name="T12" fmla="*/ 28 w 170"/>
                <a:gd name="T13" fmla="*/ 3 h 136"/>
                <a:gd name="T14" fmla="*/ 20 w 170"/>
                <a:gd name="T15" fmla="*/ 8 h 136"/>
                <a:gd name="T16" fmla="*/ 26 w 170"/>
                <a:gd name="T17" fmla="*/ 15 h 136"/>
                <a:gd name="T18" fmla="*/ 21 w 170"/>
                <a:gd name="T19" fmla="*/ 19 h 136"/>
                <a:gd name="T20" fmla="*/ 16 w 170"/>
                <a:gd name="T21" fmla="*/ 21 h 136"/>
                <a:gd name="T22" fmla="*/ 10 w 170"/>
                <a:gd name="T23" fmla="*/ 26 h 136"/>
                <a:gd name="T24" fmla="*/ 2 w 170"/>
                <a:gd name="T25" fmla="*/ 22 h 136"/>
                <a:gd name="T26" fmla="*/ 1 w 170"/>
                <a:gd name="T27" fmla="*/ 25 h 136"/>
                <a:gd name="T28" fmla="*/ 1 w 170"/>
                <a:gd name="T29" fmla="*/ 27 h 136"/>
                <a:gd name="T30" fmla="*/ 2 w 170"/>
                <a:gd name="T31" fmla="*/ 36 h 136"/>
                <a:gd name="T32" fmla="*/ 8 w 170"/>
                <a:gd name="T33" fmla="*/ 44 h 136"/>
                <a:gd name="T34" fmla="*/ 20 w 170"/>
                <a:gd name="T35" fmla="*/ 62 h 136"/>
                <a:gd name="T36" fmla="*/ 26 w 170"/>
                <a:gd name="T37" fmla="*/ 71 h 136"/>
                <a:gd name="T38" fmla="*/ 33 w 170"/>
                <a:gd name="T39" fmla="*/ 80 h 136"/>
                <a:gd name="T40" fmla="*/ 36 w 170"/>
                <a:gd name="T41" fmla="*/ 89 h 136"/>
                <a:gd name="T42" fmla="*/ 42 w 170"/>
                <a:gd name="T43" fmla="*/ 102 h 136"/>
                <a:gd name="T44" fmla="*/ 51 w 170"/>
                <a:gd name="T45" fmla="*/ 113 h 136"/>
                <a:gd name="T46" fmla="*/ 59 w 170"/>
                <a:gd name="T47" fmla="*/ 125 h 136"/>
                <a:gd name="T48" fmla="*/ 61 w 170"/>
                <a:gd name="T49" fmla="*/ 131 h 136"/>
                <a:gd name="T50" fmla="*/ 64 w 170"/>
                <a:gd name="T51" fmla="*/ 136 h 136"/>
                <a:gd name="T52" fmla="*/ 68 w 170"/>
                <a:gd name="T53" fmla="*/ 134 h 136"/>
                <a:gd name="T54" fmla="*/ 68 w 170"/>
                <a:gd name="T55" fmla="*/ 130 h 136"/>
                <a:gd name="T56" fmla="*/ 71 w 170"/>
                <a:gd name="T57" fmla="*/ 127 h 136"/>
                <a:gd name="T58" fmla="*/ 77 w 170"/>
                <a:gd name="T59" fmla="*/ 128 h 136"/>
                <a:gd name="T60" fmla="*/ 87 w 170"/>
                <a:gd name="T61" fmla="*/ 129 h 136"/>
                <a:gd name="T62" fmla="*/ 98 w 170"/>
                <a:gd name="T63" fmla="*/ 130 h 136"/>
                <a:gd name="T64" fmla="*/ 104 w 170"/>
                <a:gd name="T65" fmla="*/ 128 h 136"/>
                <a:gd name="T66" fmla="*/ 116 w 170"/>
                <a:gd name="T67" fmla="*/ 117 h 136"/>
                <a:gd name="T68" fmla="*/ 132 w 170"/>
                <a:gd name="T69" fmla="*/ 117 h 136"/>
                <a:gd name="T70" fmla="*/ 164 w 170"/>
                <a:gd name="T71" fmla="*/ 106 h 136"/>
                <a:gd name="T72" fmla="*/ 170 w 170"/>
                <a:gd name="T73" fmla="*/ 89 h 136"/>
                <a:gd name="T74" fmla="*/ 166 w 170"/>
                <a:gd name="T75" fmla="*/ 83 h 136"/>
                <a:gd name="T76" fmla="*/ 145 w 170"/>
                <a:gd name="T77" fmla="*/ 81 h 136"/>
                <a:gd name="T78" fmla="*/ 139 w 170"/>
                <a:gd name="T79" fmla="*/ 73 h 136"/>
                <a:gd name="T80" fmla="*/ 136 w 170"/>
                <a:gd name="T81" fmla="*/ 67 h 136"/>
                <a:gd name="T82" fmla="*/ 129 w 170"/>
                <a:gd name="T83" fmla="*/ 63 h 136"/>
                <a:gd name="T84" fmla="*/ 125 w 170"/>
                <a:gd name="T85" fmla="*/ 54 h 136"/>
                <a:gd name="T86" fmla="*/ 121 w 170"/>
                <a:gd name="T87" fmla="*/ 45 h 136"/>
                <a:gd name="T88" fmla="*/ 113 w 170"/>
                <a:gd name="T89" fmla="*/ 36 h 136"/>
                <a:gd name="T90" fmla="*/ 112 w 170"/>
                <a:gd name="T91" fmla="*/ 32 h 136"/>
                <a:gd name="T92" fmla="*/ 106 w 170"/>
                <a:gd name="T93" fmla="*/ 32 h 136"/>
                <a:gd name="T94" fmla="*/ 102 w 170"/>
                <a:gd name="T95" fmla="*/ 29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0" h="136">
                  <a:moveTo>
                    <a:pt x="102" y="29"/>
                  </a:moveTo>
                  <a:cubicBezTo>
                    <a:pt x="102" y="29"/>
                    <a:pt x="89" y="27"/>
                    <a:pt x="87" y="27"/>
                  </a:cubicBezTo>
                  <a:cubicBezTo>
                    <a:pt x="86" y="27"/>
                    <a:pt x="81" y="26"/>
                    <a:pt x="78" y="24"/>
                  </a:cubicBezTo>
                  <a:cubicBezTo>
                    <a:pt x="75" y="21"/>
                    <a:pt x="61" y="11"/>
                    <a:pt x="59" y="10"/>
                  </a:cubicBezTo>
                  <a:cubicBezTo>
                    <a:pt x="56" y="8"/>
                    <a:pt x="46" y="1"/>
                    <a:pt x="43" y="0"/>
                  </a:cubicBezTo>
                  <a:cubicBezTo>
                    <a:pt x="40" y="0"/>
                    <a:pt x="40" y="0"/>
                    <a:pt x="36" y="0"/>
                  </a:cubicBezTo>
                  <a:cubicBezTo>
                    <a:pt x="33" y="0"/>
                    <a:pt x="34" y="3"/>
                    <a:pt x="28" y="3"/>
                  </a:cubicBezTo>
                  <a:cubicBezTo>
                    <a:pt x="21" y="3"/>
                    <a:pt x="18" y="7"/>
                    <a:pt x="20" y="8"/>
                  </a:cubicBezTo>
                  <a:cubicBezTo>
                    <a:pt x="22" y="9"/>
                    <a:pt x="28" y="14"/>
                    <a:pt x="26" y="15"/>
                  </a:cubicBezTo>
                  <a:cubicBezTo>
                    <a:pt x="24" y="16"/>
                    <a:pt x="24" y="19"/>
                    <a:pt x="21" y="19"/>
                  </a:cubicBezTo>
                  <a:cubicBezTo>
                    <a:pt x="19" y="19"/>
                    <a:pt x="16" y="19"/>
                    <a:pt x="16" y="21"/>
                  </a:cubicBezTo>
                  <a:cubicBezTo>
                    <a:pt x="16" y="23"/>
                    <a:pt x="13" y="26"/>
                    <a:pt x="10" y="26"/>
                  </a:cubicBezTo>
                  <a:cubicBezTo>
                    <a:pt x="8" y="26"/>
                    <a:pt x="4" y="24"/>
                    <a:pt x="2" y="2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8"/>
                    <a:pt x="0" y="35"/>
                    <a:pt x="2" y="36"/>
                  </a:cubicBezTo>
                  <a:cubicBezTo>
                    <a:pt x="4" y="37"/>
                    <a:pt x="5" y="40"/>
                    <a:pt x="8" y="44"/>
                  </a:cubicBezTo>
                  <a:cubicBezTo>
                    <a:pt x="12" y="48"/>
                    <a:pt x="20" y="59"/>
                    <a:pt x="20" y="62"/>
                  </a:cubicBezTo>
                  <a:cubicBezTo>
                    <a:pt x="20" y="65"/>
                    <a:pt x="21" y="68"/>
                    <a:pt x="26" y="71"/>
                  </a:cubicBezTo>
                  <a:cubicBezTo>
                    <a:pt x="31" y="74"/>
                    <a:pt x="31" y="78"/>
                    <a:pt x="33" y="80"/>
                  </a:cubicBezTo>
                  <a:cubicBezTo>
                    <a:pt x="36" y="82"/>
                    <a:pt x="35" y="84"/>
                    <a:pt x="36" y="89"/>
                  </a:cubicBezTo>
                  <a:cubicBezTo>
                    <a:pt x="36" y="94"/>
                    <a:pt x="38" y="100"/>
                    <a:pt x="42" y="102"/>
                  </a:cubicBezTo>
                  <a:cubicBezTo>
                    <a:pt x="46" y="105"/>
                    <a:pt x="49" y="108"/>
                    <a:pt x="51" y="113"/>
                  </a:cubicBezTo>
                  <a:cubicBezTo>
                    <a:pt x="53" y="118"/>
                    <a:pt x="56" y="122"/>
                    <a:pt x="59" y="125"/>
                  </a:cubicBezTo>
                  <a:cubicBezTo>
                    <a:pt x="61" y="128"/>
                    <a:pt x="60" y="129"/>
                    <a:pt x="61" y="131"/>
                  </a:cubicBezTo>
                  <a:cubicBezTo>
                    <a:pt x="62" y="132"/>
                    <a:pt x="63" y="134"/>
                    <a:pt x="64" y="136"/>
                  </a:cubicBezTo>
                  <a:cubicBezTo>
                    <a:pt x="66" y="135"/>
                    <a:pt x="68" y="134"/>
                    <a:pt x="68" y="134"/>
                  </a:cubicBezTo>
                  <a:cubicBezTo>
                    <a:pt x="68" y="133"/>
                    <a:pt x="67" y="131"/>
                    <a:pt x="68" y="130"/>
                  </a:cubicBezTo>
                  <a:cubicBezTo>
                    <a:pt x="68" y="129"/>
                    <a:pt x="70" y="127"/>
                    <a:pt x="71" y="127"/>
                  </a:cubicBezTo>
                  <a:cubicBezTo>
                    <a:pt x="72" y="126"/>
                    <a:pt x="74" y="128"/>
                    <a:pt x="77" y="128"/>
                  </a:cubicBezTo>
                  <a:cubicBezTo>
                    <a:pt x="80" y="127"/>
                    <a:pt x="86" y="128"/>
                    <a:pt x="87" y="129"/>
                  </a:cubicBezTo>
                  <a:cubicBezTo>
                    <a:pt x="88" y="129"/>
                    <a:pt x="96" y="129"/>
                    <a:pt x="98" y="130"/>
                  </a:cubicBezTo>
                  <a:cubicBezTo>
                    <a:pt x="100" y="132"/>
                    <a:pt x="102" y="131"/>
                    <a:pt x="104" y="128"/>
                  </a:cubicBezTo>
                  <a:cubicBezTo>
                    <a:pt x="105" y="125"/>
                    <a:pt x="115" y="118"/>
                    <a:pt x="116" y="117"/>
                  </a:cubicBezTo>
                  <a:cubicBezTo>
                    <a:pt x="117" y="117"/>
                    <a:pt x="128" y="117"/>
                    <a:pt x="132" y="117"/>
                  </a:cubicBezTo>
                  <a:cubicBezTo>
                    <a:pt x="136" y="116"/>
                    <a:pt x="163" y="107"/>
                    <a:pt x="164" y="106"/>
                  </a:cubicBezTo>
                  <a:cubicBezTo>
                    <a:pt x="165" y="105"/>
                    <a:pt x="170" y="91"/>
                    <a:pt x="170" y="89"/>
                  </a:cubicBezTo>
                  <a:cubicBezTo>
                    <a:pt x="170" y="88"/>
                    <a:pt x="168" y="83"/>
                    <a:pt x="166" y="83"/>
                  </a:cubicBezTo>
                  <a:cubicBezTo>
                    <a:pt x="164" y="84"/>
                    <a:pt x="147" y="82"/>
                    <a:pt x="145" y="81"/>
                  </a:cubicBezTo>
                  <a:cubicBezTo>
                    <a:pt x="145" y="81"/>
                    <a:pt x="140" y="77"/>
                    <a:pt x="139" y="73"/>
                  </a:cubicBezTo>
                  <a:cubicBezTo>
                    <a:pt x="138" y="72"/>
                    <a:pt x="137" y="69"/>
                    <a:pt x="136" y="67"/>
                  </a:cubicBezTo>
                  <a:cubicBezTo>
                    <a:pt x="134" y="68"/>
                    <a:pt x="131" y="67"/>
                    <a:pt x="129" y="63"/>
                  </a:cubicBezTo>
                  <a:cubicBezTo>
                    <a:pt x="128" y="62"/>
                    <a:pt x="124" y="56"/>
                    <a:pt x="125" y="54"/>
                  </a:cubicBezTo>
                  <a:cubicBezTo>
                    <a:pt x="127" y="52"/>
                    <a:pt x="124" y="48"/>
                    <a:pt x="121" y="45"/>
                  </a:cubicBezTo>
                  <a:cubicBezTo>
                    <a:pt x="119" y="43"/>
                    <a:pt x="114" y="39"/>
                    <a:pt x="113" y="36"/>
                  </a:cubicBezTo>
                  <a:cubicBezTo>
                    <a:pt x="113" y="35"/>
                    <a:pt x="113" y="34"/>
                    <a:pt x="112" y="32"/>
                  </a:cubicBezTo>
                  <a:cubicBezTo>
                    <a:pt x="106" y="32"/>
                    <a:pt x="106" y="32"/>
                    <a:pt x="106" y="32"/>
                  </a:cubicBezTo>
                  <a:lnTo>
                    <a:pt x="102" y="29"/>
                  </a:ln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20" name="Freeform 91">
              <a:extLst>
                <a:ext uri="{FF2B5EF4-FFF2-40B4-BE49-F238E27FC236}">
                  <a16:creationId xmlns="" xmlns:a16="http://schemas.microsoft.com/office/drawing/2014/main" id="{05D06F10-3A98-48C9-B535-0592CA1ED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326" y="2574925"/>
              <a:ext cx="160338" cy="180975"/>
            </a:xfrm>
            <a:custGeom>
              <a:avLst/>
              <a:gdLst>
                <a:gd name="T0" fmla="*/ 32 w 64"/>
                <a:gd name="T1" fmla="*/ 1 h 72"/>
                <a:gd name="T2" fmla="*/ 32 w 64"/>
                <a:gd name="T3" fmla="*/ 7 h 72"/>
                <a:gd name="T4" fmla="*/ 27 w 64"/>
                <a:gd name="T5" fmla="*/ 14 h 72"/>
                <a:gd name="T6" fmla="*/ 24 w 64"/>
                <a:gd name="T7" fmla="*/ 20 h 72"/>
                <a:gd name="T8" fmla="*/ 26 w 64"/>
                <a:gd name="T9" fmla="*/ 20 h 72"/>
                <a:gd name="T10" fmla="*/ 30 w 64"/>
                <a:gd name="T11" fmla="*/ 26 h 72"/>
                <a:gd name="T12" fmla="*/ 24 w 64"/>
                <a:gd name="T13" fmla="*/ 43 h 72"/>
                <a:gd name="T14" fmla="*/ 0 w 64"/>
                <a:gd name="T15" fmla="*/ 51 h 72"/>
                <a:gd name="T16" fmla="*/ 10 w 64"/>
                <a:gd name="T17" fmla="*/ 72 h 72"/>
                <a:gd name="T18" fmla="*/ 12 w 64"/>
                <a:gd name="T19" fmla="*/ 71 h 72"/>
                <a:gd name="T20" fmla="*/ 25 w 64"/>
                <a:gd name="T21" fmla="*/ 68 h 72"/>
                <a:gd name="T22" fmla="*/ 28 w 64"/>
                <a:gd name="T23" fmla="*/ 62 h 72"/>
                <a:gd name="T24" fmla="*/ 37 w 64"/>
                <a:gd name="T25" fmla="*/ 61 h 72"/>
                <a:gd name="T26" fmla="*/ 42 w 64"/>
                <a:gd name="T27" fmla="*/ 53 h 72"/>
                <a:gd name="T28" fmla="*/ 47 w 64"/>
                <a:gd name="T29" fmla="*/ 51 h 72"/>
                <a:gd name="T30" fmla="*/ 50 w 64"/>
                <a:gd name="T31" fmla="*/ 40 h 72"/>
                <a:gd name="T32" fmla="*/ 56 w 64"/>
                <a:gd name="T33" fmla="*/ 35 h 72"/>
                <a:gd name="T34" fmla="*/ 63 w 64"/>
                <a:gd name="T35" fmla="*/ 26 h 72"/>
                <a:gd name="T36" fmla="*/ 62 w 64"/>
                <a:gd name="T37" fmla="*/ 22 h 72"/>
                <a:gd name="T38" fmla="*/ 55 w 64"/>
                <a:gd name="T39" fmla="*/ 13 h 72"/>
                <a:gd name="T40" fmla="*/ 42 w 64"/>
                <a:gd name="T41" fmla="*/ 8 h 72"/>
                <a:gd name="T42" fmla="*/ 38 w 64"/>
                <a:gd name="T43" fmla="*/ 0 h 72"/>
                <a:gd name="T44" fmla="*/ 35 w 64"/>
                <a:gd name="T45" fmla="*/ 1 h 72"/>
                <a:gd name="T46" fmla="*/ 32 w 64"/>
                <a:gd name="T47" fmla="*/ 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4" h="72">
                  <a:moveTo>
                    <a:pt x="32" y="1"/>
                  </a:moveTo>
                  <a:cubicBezTo>
                    <a:pt x="32" y="7"/>
                    <a:pt x="32" y="7"/>
                    <a:pt x="32" y="7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5" y="21"/>
                    <a:pt x="26" y="20"/>
                  </a:cubicBezTo>
                  <a:cubicBezTo>
                    <a:pt x="28" y="20"/>
                    <a:pt x="30" y="25"/>
                    <a:pt x="30" y="26"/>
                  </a:cubicBezTo>
                  <a:cubicBezTo>
                    <a:pt x="30" y="28"/>
                    <a:pt x="25" y="42"/>
                    <a:pt x="24" y="43"/>
                  </a:cubicBezTo>
                  <a:cubicBezTo>
                    <a:pt x="23" y="44"/>
                    <a:pt x="9" y="48"/>
                    <a:pt x="0" y="51"/>
                  </a:cubicBezTo>
                  <a:cubicBezTo>
                    <a:pt x="2" y="56"/>
                    <a:pt x="6" y="64"/>
                    <a:pt x="10" y="72"/>
                  </a:cubicBezTo>
                  <a:cubicBezTo>
                    <a:pt x="10" y="71"/>
                    <a:pt x="11" y="71"/>
                    <a:pt x="12" y="71"/>
                  </a:cubicBezTo>
                  <a:cubicBezTo>
                    <a:pt x="16" y="68"/>
                    <a:pt x="21" y="69"/>
                    <a:pt x="25" y="68"/>
                  </a:cubicBezTo>
                  <a:cubicBezTo>
                    <a:pt x="28" y="67"/>
                    <a:pt x="25" y="65"/>
                    <a:pt x="28" y="62"/>
                  </a:cubicBezTo>
                  <a:cubicBezTo>
                    <a:pt x="31" y="60"/>
                    <a:pt x="35" y="61"/>
                    <a:pt x="37" y="61"/>
                  </a:cubicBezTo>
                  <a:cubicBezTo>
                    <a:pt x="38" y="60"/>
                    <a:pt x="39" y="54"/>
                    <a:pt x="42" y="53"/>
                  </a:cubicBezTo>
                  <a:cubicBezTo>
                    <a:pt x="44" y="52"/>
                    <a:pt x="47" y="53"/>
                    <a:pt x="47" y="51"/>
                  </a:cubicBezTo>
                  <a:cubicBezTo>
                    <a:pt x="47" y="48"/>
                    <a:pt x="47" y="40"/>
                    <a:pt x="50" y="40"/>
                  </a:cubicBezTo>
                  <a:cubicBezTo>
                    <a:pt x="52" y="39"/>
                    <a:pt x="56" y="37"/>
                    <a:pt x="56" y="35"/>
                  </a:cubicBezTo>
                  <a:cubicBezTo>
                    <a:pt x="56" y="34"/>
                    <a:pt x="61" y="29"/>
                    <a:pt x="63" y="26"/>
                  </a:cubicBezTo>
                  <a:cubicBezTo>
                    <a:pt x="64" y="23"/>
                    <a:pt x="64" y="22"/>
                    <a:pt x="62" y="22"/>
                  </a:cubicBezTo>
                  <a:cubicBezTo>
                    <a:pt x="60" y="21"/>
                    <a:pt x="56" y="15"/>
                    <a:pt x="55" y="13"/>
                  </a:cubicBezTo>
                  <a:cubicBezTo>
                    <a:pt x="54" y="11"/>
                    <a:pt x="48" y="12"/>
                    <a:pt x="42" y="8"/>
                  </a:cubicBezTo>
                  <a:cubicBezTo>
                    <a:pt x="40" y="6"/>
                    <a:pt x="38" y="3"/>
                    <a:pt x="38" y="0"/>
                  </a:cubicBezTo>
                  <a:cubicBezTo>
                    <a:pt x="35" y="1"/>
                    <a:pt x="35" y="1"/>
                    <a:pt x="35" y="1"/>
                  </a:cubicBezTo>
                  <a:lnTo>
                    <a:pt x="32" y="1"/>
                  </a:ln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21" name="Freeform 92">
              <a:extLst>
                <a:ext uri="{FF2B5EF4-FFF2-40B4-BE49-F238E27FC236}">
                  <a16:creationId xmlns="" xmlns:a16="http://schemas.microsoft.com/office/drawing/2014/main" id="{8A2AF767-3D41-42C1-8377-9377CAFA6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7338" y="2551113"/>
              <a:ext cx="23813" cy="34925"/>
            </a:xfrm>
            <a:custGeom>
              <a:avLst/>
              <a:gdLst>
                <a:gd name="T0" fmla="*/ 7 w 10"/>
                <a:gd name="T1" fmla="*/ 13 h 14"/>
                <a:gd name="T2" fmla="*/ 7 w 10"/>
                <a:gd name="T3" fmla="*/ 11 h 14"/>
                <a:gd name="T4" fmla="*/ 6 w 10"/>
                <a:gd name="T5" fmla="*/ 1 h 14"/>
                <a:gd name="T6" fmla="*/ 1 w 10"/>
                <a:gd name="T7" fmla="*/ 9 h 14"/>
                <a:gd name="T8" fmla="*/ 0 w 10"/>
                <a:gd name="T9" fmla="*/ 9 h 14"/>
                <a:gd name="T10" fmla="*/ 7 w 10"/>
                <a:gd name="T11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4">
                  <a:moveTo>
                    <a:pt x="7" y="13"/>
                  </a:moveTo>
                  <a:cubicBezTo>
                    <a:pt x="7" y="13"/>
                    <a:pt x="7" y="12"/>
                    <a:pt x="7" y="11"/>
                  </a:cubicBezTo>
                  <a:cubicBezTo>
                    <a:pt x="9" y="9"/>
                    <a:pt x="10" y="2"/>
                    <a:pt x="6" y="1"/>
                  </a:cubicBezTo>
                  <a:cubicBezTo>
                    <a:pt x="3" y="0"/>
                    <a:pt x="1" y="7"/>
                    <a:pt x="1" y="9"/>
                  </a:cubicBezTo>
                  <a:cubicBezTo>
                    <a:pt x="1" y="9"/>
                    <a:pt x="1" y="9"/>
                    <a:pt x="0" y="9"/>
                  </a:cubicBezTo>
                  <a:cubicBezTo>
                    <a:pt x="2" y="13"/>
                    <a:pt x="5" y="14"/>
                    <a:pt x="7" y="1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22" name="Freeform 93">
              <a:extLst>
                <a:ext uri="{FF2B5EF4-FFF2-40B4-BE49-F238E27FC236}">
                  <a16:creationId xmlns="" xmlns:a16="http://schemas.microsoft.com/office/drawing/2014/main" id="{95A4CDA9-DE0F-4458-A6F6-E52E0752F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1151" y="2546350"/>
              <a:ext cx="98425" cy="77788"/>
            </a:xfrm>
            <a:custGeom>
              <a:avLst/>
              <a:gdLst>
                <a:gd name="T0" fmla="*/ 6 w 39"/>
                <a:gd name="T1" fmla="*/ 29 h 31"/>
                <a:gd name="T2" fmla="*/ 25 w 39"/>
                <a:gd name="T3" fmla="*/ 31 h 31"/>
                <a:gd name="T4" fmla="*/ 28 w 39"/>
                <a:gd name="T5" fmla="*/ 25 h 31"/>
                <a:gd name="T6" fmla="*/ 33 w 39"/>
                <a:gd name="T7" fmla="*/ 18 h 31"/>
                <a:gd name="T8" fmla="*/ 33 w 39"/>
                <a:gd name="T9" fmla="*/ 12 h 31"/>
                <a:gd name="T10" fmla="*/ 36 w 39"/>
                <a:gd name="T11" fmla="*/ 12 h 31"/>
                <a:gd name="T12" fmla="*/ 39 w 39"/>
                <a:gd name="T13" fmla="*/ 11 h 31"/>
                <a:gd name="T14" fmla="*/ 36 w 39"/>
                <a:gd name="T15" fmla="*/ 1 h 31"/>
                <a:gd name="T16" fmla="*/ 27 w 39"/>
                <a:gd name="T17" fmla="*/ 11 h 31"/>
                <a:gd name="T18" fmla="*/ 12 w 39"/>
                <a:gd name="T19" fmla="*/ 19 h 31"/>
                <a:gd name="T20" fmla="*/ 2 w 39"/>
                <a:gd name="T21" fmla="*/ 21 h 31"/>
                <a:gd name="T22" fmla="*/ 0 w 39"/>
                <a:gd name="T23" fmla="*/ 21 h 31"/>
                <a:gd name="T24" fmla="*/ 6 w 39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31">
                  <a:moveTo>
                    <a:pt x="6" y="29"/>
                  </a:moveTo>
                  <a:cubicBezTo>
                    <a:pt x="7" y="30"/>
                    <a:pt x="20" y="31"/>
                    <a:pt x="25" y="31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7" y="6"/>
                    <a:pt x="37" y="1"/>
                    <a:pt x="36" y="1"/>
                  </a:cubicBezTo>
                  <a:cubicBezTo>
                    <a:pt x="35" y="0"/>
                    <a:pt x="29" y="7"/>
                    <a:pt x="27" y="11"/>
                  </a:cubicBezTo>
                  <a:cubicBezTo>
                    <a:pt x="24" y="16"/>
                    <a:pt x="18" y="20"/>
                    <a:pt x="12" y="19"/>
                  </a:cubicBezTo>
                  <a:cubicBezTo>
                    <a:pt x="6" y="17"/>
                    <a:pt x="4" y="20"/>
                    <a:pt x="2" y="21"/>
                  </a:cubicBezTo>
                  <a:cubicBezTo>
                    <a:pt x="2" y="21"/>
                    <a:pt x="1" y="21"/>
                    <a:pt x="0" y="21"/>
                  </a:cubicBezTo>
                  <a:cubicBezTo>
                    <a:pt x="1" y="25"/>
                    <a:pt x="6" y="29"/>
                    <a:pt x="6" y="29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23" name="Freeform 94">
              <a:extLst>
                <a:ext uri="{FF2B5EF4-FFF2-40B4-BE49-F238E27FC236}">
                  <a16:creationId xmlns="" xmlns:a16="http://schemas.microsoft.com/office/drawing/2014/main" id="{2DF6FA2A-01DC-4FBB-9DCB-56D9A32B19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6826" y="2962275"/>
              <a:ext cx="395288" cy="120650"/>
            </a:xfrm>
            <a:custGeom>
              <a:avLst/>
              <a:gdLst>
                <a:gd name="T0" fmla="*/ 29 w 157"/>
                <a:gd name="T1" fmla="*/ 17 h 48"/>
                <a:gd name="T2" fmla="*/ 22 w 157"/>
                <a:gd name="T3" fmla="*/ 9 h 48"/>
                <a:gd name="T4" fmla="*/ 19 w 157"/>
                <a:gd name="T5" fmla="*/ 5 h 48"/>
                <a:gd name="T6" fmla="*/ 18 w 157"/>
                <a:gd name="T7" fmla="*/ 4 h 48"/>
                <a:gd name="T8" fmla="*/ 15 w 157"/>
                <a:gd name="T9" fmla="*/ 7 h 48"/>
                <a:gd name="T10" fmla="*/ 9 w 157"/>
                <a:gd name="T11" fmla="*/ 6 h 48"/>
                <a:gd name="T12" fmla="*/ 5 w 157"/>
                <a:gd name="T13" fmla="*/ 1 h 48"/>
                <a:gd name="T14" fmla="*/ 0 w 157"/>
                <a:gd name="T15" fmla="*/ 1 h 48"/>
                <a:gd name="T16" fmla="*/ 3 w 157"/>
                <a:gd name="T17" fmla="*/ 13 h 48"/>
                <a:gd name="T18" fmla="*/ 11 w 157"/>
                <a:gd name="T19" fmla="*/ 29 h 48"/>
                <a:gd name="T20" fmla="*/ 19 w 157"/>
                <a:gd name="T21" fmla="*/ 36 h 48"/>
                <a:gd name="T22" fmla="*/ 34 w 157"/>
                <a:gd name="T23" fmla="*/ 44 h 48"/>
                <a:gd name="T24" fmla="*/ 29 w 157"/>
                <a:gd name="T25" fmla="*/ 33 h 48"/>
                <a:gd name="T26" fmla="*/ 29 w 157"/>
                <a:gd name="T27" fmla="*/ 17 h 48"/>
                <a:gd name="T28" fmla="*/ 150 w 157"/>
                <a:gd name="T29" fmla="*/ 8 h 48"/>
                <a:gd name="T30" fmla="*/ 143 w 157"/>
                <a:gd name="T31" fmla="*/ 6 h 48"/>
                <a:gd name="T32" fmla="*/ 136 w 157"/>
                <a:gd name="T33" fmla="*/ 0 h 48"/>
                <a:gd name="T34" fmla="*/ 129 w 157"/>
                <a:gd name="T35" fmla="*/ 8 h 48"/>
                <a:gd name="T36" fmla="*/ 125 w 157"/>
                <a:gd name="T37" fmla="*/ 14 h 48"/>
                <a:gd name="T38" fmla="*/ 123 w 157"/>
                <a:gd name="T39" fmla="*/ 16 h 48"/>
                <a:gd name="T40" fmla="*/ 123 w 157"/>
                <a:gd name="T41" fmla="*/ 20 h 48"/>
                <a:gd name="T42" fmla="*/ 118 w 157"/>
                <a:gd name="T43" fmla="*/ 22 h 48"/>
                <a:gd name="T44" fmla="*/ 114 w 157"/>
                <a:gd name="T45" fmla="*/ 17 h 48"/>
                <a:gd name="T46" fmla="*/ 114 w 157"/>
                <a:gd name="T47" fmla="*/ 17 h 48"/>
                <a:gd name="T48" fmla="*/ 106 w 157"/>
                <a:gd name="T49" fmla="*/ 28 h 48"/>
                <a:gd name="T50" fmla="*/ 95 w 157"/>
                <a:gd name="T51" fmla="*/ 31 h 48"/>
                <a:gd name="T52" fmla="*/ 90 w 157"/>
                <a:gd name="T53" fmla="*/ 42 h 48"/>
                <a:gd name="T54" fmla="*/ 78 w 157"/>
                <a:gd name="T55" fmla="*/ 39 h 48"/>
                <a:gd name="T56" fmla="*/ 80 w 157"/>
                <a:gd name="T57" fmla="*/ 44 h 48"/>
                <a:gd name="T58" fmla="*/ 87 w 157"/>
                <a:gd name="T59" fmla="*/ 47 h 48"/>
                <a:gd name="T60" fmla="*/ 97 w 157"/>
                <a:gd name="T61" fmla="*/ 46 h 48"/>
                <a:gd name="T62" fmla="*/ 105 w 157"/>
                <a:gd name="T63" fmla="*/ 43 h 48"/>
                <a:gd name="T64" fmla="*/ 113 w 157"/>
                <a:gd name="T65" fmla="*/ 44 h 48"/>
                <a:gd name="T66" fmla="*/ 120 w 157"/>
                <a:gd name="T67" fmla="*/ 39 h 48"/>
                <a:gd name="T68" fmla="*/ 122 w 157"/>
                <a:gd name="T69" fmla="*/ 32 h 48"/>
                <a:gd name="T70" fmla="*/ 127 w 157"/>
                <a:gd name="T71" fmla="*/ 25 h 48"/>
                <a:gd name="T72" fmla="*/ 140 w 157"/>
                <a:gd name="T73" fmla="*/ 19 h 48"/>
                <a:gd name="T74" fmla="*/ 143 w 157"/>
                <a:gd name="T75" fmla="*/ 21 h 48"/>
                <a:gd name="T76" fmla="*/ 148 w 157"/>
                <a:gd name="T77" fmla="*/ 16 h 48"/>
                <a:gd name="T78" fmla="*/ 156 w 157"/>
                <a:gd name="T79" fmla="*/ 13 h 48"/>
                <a:gd name="T80" fmla="*/ 150 w 157"/>
                <a:gd name="T81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7" h="48">
                  <a:moveTo>
                    <a:pt x="29" y="17"/>
                  </a:moveTo>
                  <a:cubicBezTo>
                    <a:pt x="29" y="12"/>
                    <a:pt x="24" y="12"/>
                    <a:pt x="22" y="9"/>
                  </a:cubicBezTo>
                  <a:cubicBezTo>
                    <a:pt x="21" y="5"/>
                    <a:pt x="19" y="7"/>
                    <a:pt x="19" y="5"/>
                  </a:cubicBezTo>
                  <a:cubicBezTo>
                    <a:pt x="18" y="5"/>
                    <a:pt x="18" y="4"/>
                    <a:pt x="18" y="4"/>
                  </a:cubicBezTo>
                  <a:cubicBezTo>
                    <a:pt x="15" y="5"/>
                    <a:pt x="16" y="7"/>
                    <a:pt x="15" y="7"/>
                  </a:cubicBezTo>
                  <a:cubicBezTo>
                    <a:pt x="14" y="7"/>
                    <a:pt x="9" y="8"/>
                    <a:pt x="9" y="6"/>
                  </a:cubicBezTo>
                  <a:cubicBezTo>
                    <a:pt x="9" y="5"/>
                    <a:pt x="8" y="2"/>
                    <a:pt x="5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5"/>
                    <a:pt x="3" y="10"/>
                    <a:pt x="3" y="13"/>
                  </a:cubicBezTo>
                  <a:cubicBezTo>
                    <a:pt x="3" y="18"/>
                    <a:pt x="10" y="26"/>
                    <a:pt x="11" y="29"/>
                  </a:cubicBezTo>
                  <a:cubicBezTo>
                    <a:pt x="12" y="32"/>
                    <a:pt x="14" y="33"/>
                    <a:pt x="19" y="36"/>
                  </a:cubicBezTo>
                  <a:cubicBezTo>
                    <a:pt x="23" y="40"/>
                    <a:pt x="32" y="45"/>
                    <a:pt x="34" y="44"/>
                  </a:cubicBezTo>
                  <a:cubicBezTo>
                    <a:pt x="36" y="43"/>
                    <a:pt x="31" y="35"/>
                    <a:pt x="29" y="33"/>
                  </a:cubicBezTo>
                  <a:cubicBezTo>
                    <a:pt x="26" y="30"/>
                    <a:pt x="28" y="23"/>
                    <a:pt x="29" y="17"/>
                  </a:cubicBezTo>
                  <a:close/>
                  <a:moveTo>
                    <a:pt x="150" y="8"/>
                  </a:moveTo>
                  <a:cubicBezTo>
                    <a:pt x="148" y="9"/>
                    <a:pt x="143" y="8"/>
                    <a:pt x="143" y="6"/>
                  </a:cubicBezTo>
                  <a:cubicBezTo>
                    <a:pt x="143" y="4"/>
                    <a:pt x="139" y="0"/>
                    <a:pt x="136" y="0"/>
                  </a:cubicBezTo>
                  <a:cubicBezTo>
                    <a:pt x="133" y="0"/>
                    <a:pt x="130" y="6"/>
                    <a:pt x="129" y="8"/>
                  </a:cubicBezTo>
                  <a:cubicBezTo>
                    <a:pt x="129" y="10"/>
                    <a:pt x="125" y="10"/>
                    <a:pt x="125" y="14"/>
                  </a:cubicBezTo>
                  <a:cubicBezTo>
                    <a:pt x="125" y="15"/>
                    <a:pt x="124" y="15"/>
                    <a:pt x="123" y="16"/>
                  </a:cubicBezTo>
                  <a:cubicBezTo>
                    <a:pt x="124" y="19"/>
                    <a:pt x="124" y="21"/>
                    <a:pt x="123" y="20"/>
                  </a:cubicBezTo>
                  <a:cubicBezTo>
                    <a:pt x="121" y="20"/>
                    <a:pt x="121" y="22"/>
                    <a:pt x="118" y="22"/>
                  </a:cubicBezTo>
                  <a:cubicBezTo>
                    <a:pt x="117" y="22"/>
                    <a:pt x="116" y="20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2" y="17"/>
                    <a:pt x="107" y="23"/>
                    <a:pt x="106" y="28"/>
                  </a:cubicBezTo>
                  <a:cubicBezTo>
                    <a:pt x="106" y="32"/>
                    <a:pt x="101" y="31"/>
                    <a:pt x="95" y="31"/>
                  </a:cubicBezTo>
                  <a:cubicBezTo>
                    <a:pt x="88" y="32"/>
                    <a:pt x="91" y="39"/>
                    <a:pt x="90" y="42"/>
                  </a:cubicBezTo>
                  <a:cubicBezTo>
                    <a:pt x="88" y="44"/>
                    <a:pt x="81" y="39"/>
                    <a:pt x="78" y="39"/>
                  </a:cubicBezTo>
                  <a:cubicBezTo>
                    <a:pt x="78" y="41"/>
                    <a:pt x="79" y="44"/>
                    <a:pt x="80" y="44"/>
                  </a:cubicBezTo>
                  <a:cubicBezTo>
                    <a:pt x="82" y="44"/>
                    <a:pt x="85" y="48"/>
                    <a:pt x="87" y="47"/>
                  </a:cubicBezTo>
                  <a:cubicBezTo>
                    <a:pt x="89" y="46"/>
                    <a:pt x="94" y="47"/>
                    <a:pt x="97" y="46"/>
                  </a:cubicBezTo>
                  <a:cubicBezTo>
                    <a:pt x="100" y="45"/>
                    <a:pt x="101" y="43"/>
                    <a:pt x="105" y="43"/>
                  </a:cubicBezTo>
                  <a:cubicBezTo>
                    <a:pt x="110" y="43"/>
                    <a:pt x="108" y="47"/>
                    <a:pt x="113" y="44"/>
                  </a:cubicBezTo>
                  <a:cubicBezTo>
                    <a:pt x="118" y="42"/>
                    <a:pt x="121" y="44"/>
                    <a:pt x="120" y="39"/>
                  </a:cubicBezTo>
                  <a:cubicBezTo>
                    <a:pt x="120" y="35"/>
                    <a:pt x="123" y="35"/>
                    <a:pt x="122" y="32"/>
                  </a:cubicBezTo>
                  <a:cubicBezTo>
                    <a:pt x="122" y="29"/>
                    <a:pt x="128" y="31"/>
                    <a:pt x="127" y="25"/>
                  </a:cubicBezTo>
                  <a:cubicBezTo>
                    <a:pt x="127" y="19"/>
                    <a:pt x="136" y="19"/>
                    <a:pt x="140" y="19"/>
                  </a:cubicBezTo>
                  <a:cubicBezTo>
                    <a:pt x="140" y="19"/>
                    <a:pt x="142" y="20"/>
                    <a:pt x="143" y="21"/>
                  </a:cubicBezTo>
                  <a:cubicBezTo>
                    <a:pt x="146" y="19"/>
                    <a:pt x="150" y="18"/>
                    <a:pt x="148" y="16"/>
                  </a:cubicBezTo>
                  <a:cubicBezTo>
                    <a:pt x="146" y="14"/>
                    <a:pt x="155" y="16"/>
                    <a:pt x="156" y="13"/>
                  </a:cubicBezTo>
                  <a:cubicBezTo>
                    <a:pt x="157" y="10"/>
                    <a:pt x="152" y="8"/>
                    <a:pt x="150" y="8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24" name="Freeform 95">
              <a:extLst>
                <a:ext uri="{FF2B5EF4-FFF2-40B4-BE49-F238E27FC236}">
                  <a16:creationId xmlns="" xmlns:a16="http://schemas.microsoft.com/office/drawing/2014/main" id="{FB8228C2-8D92-4743-B2B7-65337B764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4163" y="3001963"/>
              <a:ext cx="25400" cy="15875"/>
            </a:xfrm>
            <a:custGeom>
              <a:avLst/>
              <a:gdLst>
                <a:gd name="T0" fmla="*/ 4 w 10"/>
                <a:gd name="T1" fmla="*/ 6 h 6"/>
                <a:gd name="T2" fmla="*/ 9 w 10"/>
                <a:gd name="T3" fmla="*/ 4 h 6"/>
                <a:gd name="T4" fmla="*/ 9 w 10"/>
                <a:gd name="T5" fmla="*/ 0 h 6"/>
                <a:gd name="T6" fmla="*/ 5 w 10"/>
                <a:gd name="T7" fmla="*/ 2 h 6"/>
                <a:gd name="T8" fmla="*/ 0 w 10"/>
                <a:gd name="T9" fmla="*/ 1 h 6"/>
                <a:gd name="T10" fmla="*/ 4 w 10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4" y="6"/>
                  </a:moveTo>
                  <a:cubicBezTo>
                    <a:pt x="7" y="6"/>
                    <a:pt x="7" y="4"/>
                    <a:pt x="9" y="4"/>
                  </a:cubicBezTo>
                  <a:cubicBezTo>
                    <a:pt x="10" y="5"/>
                    <a:pt x="10" y="3"/>
                    <a:pt x="9" y="0"/>
                  </a:cubicBezTo>
                  <a:cubicBezTo>
                    <a:pt x="8" y="0"/>
                    <a:pt x="5" y="0"/>
                    <a:pt x="5" y="2"/>
                  </a:cubicBezTo>
                  <a:cubicBezTo>
                    <a:pt x="5" y="4"/>
                    <a:pt x="2" y="1"/>
                    <a:pt x="0" y="1"/>
                  </a:cubicBezTo>
                  <a:cubicBezTo>
                    <a:pt x="2" y="4"/>
                    <a:pt x="3" y="6"/>
                    <a:pt x="4" y="6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25" name="Freeform 96">
              <a:extLst>
                <a:ext uri="{FF2B5EF4-FFF2-40B4-BE49-F238E27FC236}">
                  <a16:creationId xmlns="" xmlns:a16="http://schemas.microsoft.com/office/drawing/2014/main" id="{52246AE7-1F13-4A81-B71F-FF8D76427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7626" y="2292350"/>
              <a:ext cx="198438" cy="193675"/>
            </a:xfrm>
            <a:custGeom>
              <a:avLst/>
              <a:gdLst>
                <a:gd name="T0" fmla="*/ 66 w 79"/>
                <a:gd name="T1" fmla="*/ 70 h 77"/>
                <a:gd name="T2" fmla="*/ 70 w 79"/>
                <a:gd name="T3" fmla="*/ 67 h 77"/>
                <a:gd name="T4" fmla="*/ 75 w 79"/>
                <a:gd name="T5" fmla="*/ 70 h 77"/>
                <a:gd name="T6" fmla="*/ 79 w 79"/>
                <a:gd name="T7" fmla="*/ 68 h 77"/>
                <a:gd name="T8" fmla="*/ 74 w 79"/>
                <a:gd name="T9" fmla="*/ 62 h 77"/>
                <a:gd name="T10" fmla="*/ 71 w 79"/>
                <a:gd name="T11" fmla="*/ 56 h 77"/>
                <a:gd name="T12" fmla="*/ 72 w 79"/>
                <a:gd name="T13" fmla="*/ 51 h 77"/>
                <a:gd name="T14" fmla="*/ 68 w 79"/>
                <a:gd name="T15" fmla="*/ 46 h 77"/>
                <a:gd name="T16" fmla="*/ 59 w 79"/>
                <a:gd name="T17" fmla="*/ 40 h 77"/>
                <a:gd name="T18" fmla="*/ 55 w 79"/>
                <a:gd name="T19" fmla="*/ 36 h 77"/>
                <a:gd name="T20" fmla="*/ 54 w 79"/>
                <a:gd name="T21" fmla="*/ 28 h 77"/>
                <a:gd name="T22" fmla="*/ 58 w 79"/>
                <a:gd name="T23" fmla="*/ 22 h 77"/>
                <a:gd name="T24" fmla="*/ 59 w 79"/>
                <a:gd name="T25" fmla="*/ 17 h 77"/>
                <a:gd name="T26" fmla="*/ 55 w 79"/>
                <a:gd name="T27" fmla="*/ 14 h 77"/>
                <a:gd name="T28" fmla="*/ 51 w 79"/>
                <a:gd name="T29" fmla="*/ 10 h 77"/>
                <a:gd name="T30" fmla="*/ 48 w 79"/>
                <a:gd name="T31" fmla="*/ 3 h 77"/>
                <a:gd name="T32" fmla="*/ 40 w 79"/>
                <a:gd name="T33" fmla="*/ 2 h 77"/>
                <a:gd name="T34" fmla="*/ 32 w 79"/>
                <a:gd name="T35" fmla="*/ 1 h 77"/>
                <a:gd name="T36" fmla="*/ 29 w 79"/>
                <a:gd name="T37" fmla="*/ 3 h 77"/>
                <a:gd name="T38" fmla="*/ 29 w 79"/>
                <a:gd name="T39" fmla="*/ 3 h 77"/>
                <a:gd name="T40" fmla="*/ 24 w 79"/>
                <a:gd name="T41" fmla="*/ 7 h 77"/>
                <a:gd name="T42" fmla="*/ 19 w 79"/>
                <a:gd name="T43" fmla="*/ 11 h 77"/>
                <a:gd name="T44" fmla="*/ 20 w 79"/>
                <a:gd name="T45" fmla="*/ 17 h 77"/>
                <a:gd name="T46" fmla="*/ 19 w 79"/>
                <a:gd name="T47" fmla="*/ 24 h 77"/>
                <a:gd name="T48" fmla="*/ 17 w 79"/>
                <a:gd name="T49" fmla="*/ 28 h 77"/>
                <a:gd name="T50" fmla="*/ 0 w 79"/>
                <a:gd name="T51" fmla="*/ 38 h 77"/>
                <a:gd name="T52" fmla="*/ 1 w 79"/>
                <a:gd name="T53" fmla="*/ 42 h 77"/>
                <a:gd name="T54" fmla="*/ 2 w 79"/>
                <a:gd name="T55" fmla="*/ 49 h 77"/>
                <a:gd name="T56" fmla="*/ 9 w 79"/>
                <a:gd name="T57" fmla="*/ 49 h 77"/>
                <a:gd name="T58" fmla="*/ 25 w 79"/>
                <a:gd name="T59" fmla="*/ 59 h 77"/>
                <a:gd name="T60" fmla="*/ 44 w 79"/>
                <a:gd name="T61" fmla="*/ 73 h 77"/>
                <a:gd name="T62" fmla="*/ 53 w 79"/>
                <a:gd name="T63" fmla="*/ 76 h 77"/>
                <a:gd name="T64" fmla="*/ 63 w 79"/>
                <a:gd name="T65" fmla="*/ 77 h 77"/>
                <a:gd name="T66" fmla="*/ 66 w 79"/>
                <a:gd name="T67" fmla="*/ 7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9" h="77">
                  <a:moveTo>
                    <a:pt x="66" y="70"/>
                  </a:moveTo>
                  <a:cubicBezTo>
                    <a:pt x="67" y="69"/>
                    <a:pt x="67" y="67"/>
                    <a:pt x="70" y="67"/>
                  </a:cubicBezTo>
                  <a:cubicBezTo>
                    <a:pt x="72" y="67"/>
                    <a:pt x="73" y="68"/>
                    <a:pt x="75" y="70"/>
                  </a:cubicBezTo>
                  <a:cubicBezTo>
                    <a:pt x="76" y="69"/>
                    <a:pt x="77" y="69"/>
                    <a:pt x="79" y="68"/>
                  </a:cubicBezTo>
                  <a:cubicBezTo>
                    <a:pt x="76" y="66"/>
                    <a:pt x="74" y="63"/>
                    <a:pt x="74" y="62"/>
                  </a:cubicBezTo>
                  <a:cubicBezTo>
                    <a:pt x="74" y="59"/>
                    <a:pt x="72" y="58"/>
                    <a:pt x="71" y="56"/>
                  </a:cubicBezTo>
                  <a:cubicBezTo>
                    <a:pt x="71" y="55"/>
                    <a:pt x="73" y="52"/>
                    <a:pt x="72" y="51"/>
                  </a:cubicBezTo>
                  <a:cubicBezTo>
                    <a:pt x="71" y="50"/>
                    <a:pt x="70" y="47"/>
                    <a:pt x="68" y="46"/>
                  </a:cubicBezTo>
                  <a:cubicBezTo>
                    <a:pt x="66" y="46"/>
                    <a:pt x="59" y="42"/>
                    <a:pt x="59" y="40"/>
                  </a:cubicBezTo>
                  <a:cubicBezTo>
                    <a:pt x="59" y="38"/>
                    <a:pt x="57" y="36"/>
                    <a:pt x="55" y="36"/>
                  </a:cubicBezTo>
                  <a:cubicBezTo>
                    <a:pt x="54" y="35"/>
                    <a:pt x="53" y="29"/>
                    <a:pt x="54" y="28"/>
                  </a:cubicBezTo>
                  <a:cubicBezTo>
                    <a:pt x="56" y="28"/>
                    <a:pt x="56" y="22"/>
                    <a:pt x="58" y="22"/>
                  </a:cubicBezTo>
                  <a:cubicBezTo>
                    <a:pt x="59" y="22"/>
                    <a:pt x="58" y="19"/>
                    <a:pt x="59" y="17"/>
                  </a:cubicBezTo>
                  <a:cubicBezTo>
                    <a:pt x="59" y="15"/>
                    <a:pt x="57" y="14"/>
                    <a:pt x="55" y="14"/>
                  </a:cubicBezTo>
                  <a:cubicBezTo>
                    <a:pt x="54" y="14"/>
                    <a:pt x="51" y="12"/>
                    <a:pt x="51" y="10"/>
                  </a:cubicBezTo>
                  <a:cubicBezTo>
                    <a:pt x="51" y="8"/>
                    <a:pt x="48" y="4"/>
                    <a:pt x="48" y="3"/>
                  </a:cubicBezTo>
                  <a:cubicBezTo>
                    <a:pt x="48" y="8"/>
                    <a:pt x="41" y="1"/>
                    <a:pt x="40" y="2"/>
                  </a:cubicBezTo>
                  <a:cubicBezTo>
                    <a:pt x="38" y="3"/>
                    <a:pt x="36" y="0"/>
                    <a:pt x="32" y="1"/>
                  </a:cubicBezTo>
                  <a:cubicBezTo>
                    <a:pt x="30" y="1"/>
                    <a:pt x="30" y="2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0" y="8"/>
                    <a:pt x="19" y="11"/>
                  </a:cubicBezTo>
                  <a:cubicBezTo>
                    <a:pt x="18" y="13"/>
                    <a:pt x="21" y="16"/>
                    <a:pt x="20" y="17"/>
                  </a:cubicBezTo>
                  <a:cubicBezTo>
                    <a:pt x="19" y="19"/>
                    <a:pt x="19" y="22"/>
                    <a:pt x="19" y="24"/>
                  </a:cubicBezTo>
                  <a:cubicBezTo>
                    <a:pt x="19" y="25"/>
                    <a:pt x="17" y="28"/>
                    <a:pt x="17" y="28"/>
                  </a:cubicBezTo>
                  <a:cubicBezTo>
                    <a:pt x="17" y="28"/>
                    <a:pt x="8" y="34"/>
                    <a:pt x="0" y="38"/>
                  </a:cubicBezTo>
                  <a:cubicBezTo>
                    <a:pt x="0" y="39"/>
                    <a:pt x="0" y="40"/>
                    <a:pt x="1" y="42"/>
                  </a:cubicBezTo>
                  <a:cubicBezTo>
                    <a:pt x="1" y="43"/>
                    <a:pt x="2" y="47"/>
                    <a:pt x="2" y="49"/>
                  </a:cubicBezTo>
                  <a:cubicBezTo>
                    <a:pt x="6" y="49"/>
                    <a:pt x="6" y="49"/>
                    <a:pt x="9" y="49"/>
                  </a:cubicBezTo>
                  <a:cubicBezTo>
                    <a:pt x="12" y="50"/>
                    <a:pt x="22" y="57"/>
                    <a:pt x="25" y="59"/>
                  </a:cubicBezTo>
                  <a:cubicBezTo>
                    <a:pt x="27" y="60"/>
                    <a:pt x="41" y="70"/>
                    <a:pt x="44" y="73"/>
                  </a:cubicBezTo>
                  <a:cubicBezTo>
                    <a:pt x="47" y="75"/>
                    <a:pt x="52" y="76"/>
                    <a:pt x="53" y="76"/>
                  </a:cubicBezTo>
                  <a:cubicBezTo>
                    <a:pt x="55" y="76"/>
                    <a:pt x="59" y="77"/>
                    <a:pt x="63" y="77"/>
                  </a:cubicBezTo>
                  <a:cubicBezTo>
                    <a:pt x="64" y="74"/>
                    <a:pt x="65" y="71"/>
                    <a:pt x="66" y="70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26" name="Freeform 97">
              <a:extLst>
                <a:ext uri="{FF2B5EF4-FFF2-40B4-BE49-F238E27FC236}">
                  <a16:creationId xmlns="" xmlns:a16="http://schemas.microsoft.com/office/drawing/2014/main" id="{BC744038-DB21-4FA8-9DD6-DD1654A5D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76" y="2460625"/>
              <a:ext cx="38100" cy="34925"/>
            </a:xfrm>
            <a:custGeom>
              <a:avLst/>
              <a:gdLst>
                <a:gd name="T0" fmla="*/ 5 w 15"/>
                <a:gd name="T1" fmla="*/ 11 h 14"/>
                <a:gd name="T2" fmla="*/ 9 w 15"/>
                <a:gd name="T3" fmla="*/ 14 h 14"/>
                <a:gd name="T4" fmla="*/ 15 w 15"/>
                <a:gd name="T5" fmla="*/ 14 h 14"/>
                <a:gd name="T6" fmla="*/ 11 w 15"/>
                <a:gd name="T7" fmla="*/ 4 h 14"/>
                <a:gd name="T8" fmla="*/ 12 w 15"/>
                <a:gd name="T9" fmla="*/ 3 h 14"/>
                <a:gd name="T10" fmla="*/ 7 w 15"/>
                <a:gd name="T11" fmla="*/ 0 h 14"/>
                <a:gd name="T12" fmla="*/ 3 w 15"/>
                <a:gd name="T13" fmla="*/ 3 h 14"/>
                <a:gd name="T14" fmla="*/ 0 w 15"/>
                <a:gd name="T15" fmla="*/ 10 h 14"/>
                <a:gd name="T16" fmla="*/ 5 w 15"/>
                <a:gd name="T17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5" y="11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1"/>
                    <a:pt x="11" y="6"/>
                    <a:pt x="11" y="4"/>
                  </a:cubicBezTo>
                  <a:cubicBezTo>
                    <a:pt x="11" y="4"/>
                    <a:pt x="12" y="3"/>
                    <a:pt x="12" y="3"/>
                  </a:cubicBezTo>
                  <a:cubicBezTo>
                    <a:pt x="10" y="1"/>
                    <a:pt x="9" y="0"/>
                    <a:pt x="7" y="0"/>
                  </a:cubicBezTo>
                  <a:cubicBezTo>
                    <a:pt x="4" y="0"/>
                    <a:pt x="4" y="2"/>
                    <a:pt x="3" y="3"/>
                  </a:cubicBezTo>
                  <a:cubicBezTo>
                    <a:pt x="2" y="4"/>
                    <a:pt x="1" y="7"/>
                    <a:pt x="0" y="10"/>
                  </a:cubicBezTo>
                  <a:cubicBezTo>
                    <a:pt x="2" y="10"/>
                    <a:pt x="5" y="11"/>
                    <a:pt x="5" y="11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27" name="Freeform 98">
              <a:extLst>
                <a:ext uri="{FF2B5EF4-FFF2-40B4-BE49-F238E27FC236}">
                  <a16:creationId xmlns="" xmlns:a16="http://schemas.microsoft.com/office/drawing/2014/main" id="{A7C4DE6C-7358-4349-AD09-B60BD57122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52913" y="1949450"/>
              <a:ext cx="296863" cy="249238"/>
            </a:xfrm>
            <a:custGeom>
              <a:avLst/>
              <a:gdLst>
                <a:gd name="T0" fmla="*/ 103 w 118"/>
                <a:gd name="T1" fmla="*/ 23 h 99"/>
                <a:gd name="T2" fmla="*/ 99 w 118"/>
                <a:gd name="T3" fmla="*/ 21 h 99"/>
                <a:gd name="T4" fmla="*/ 94 w 118"/>
                <a:gd name="T5" fmla="*/ 19 h 99"/>
                <a:gd name="T6" fmla="*/ 86 w 118"/>
                <a:gd name="T7" fmla="*/ 17 h 99"/>
                <a:gd name="T8" fmla="*/ 81 w 118"/>
                <a:gd name="T9" fmla="*/ 15 h 99"/>
                <a:gd name="T10" fmla="*/ 79 w 118"/>
                <a:gd name="T11" fmla="*/ 11 h 99"/>
                <a:gd name="T12" fmla="*/ 76 w 118"/>
                <a:gd name="T13" fmla="*/ 13 h 99"/>
                <a:gd name="T14" fmla="*/ 73 w 118"/>
                <a:gd name="T15" fmla="*/ 10 h 99"/>
                <a:gd name="T16" fmla="*/ 68 w 118"/>
                <a:gd name="T17" fmla="*/ 7 h 99"/>
                <a:gd name="T18" fmla="*/ 64 w 118"/>
                <a:gd name="T19" fmla="*/ 4 h 99"/>
                <a:gd name="T20" fmla="*/ 61 w 118"/>
                <a:gd name="T21" fmla="*/ 1 h 99"/>
                <a:gd name="T22" fmla="*/ 60 w 118"/>
                <a:gd name="T23" fmla="*/ 0 h 99"/>
                <a:gd name="T24" fmla="*/ 58 w 118"/>
                <a:gd name="T25" fmla="*/ 0 h 99"/>
                <a:gd name="T26" fmla="*/ 54 w 118"/>
                <a:gd name="T27" fmla="*/ 7 h 99"/>
                <a:gd name="T28" fmla="*/ 45 w 118"/>
                <a:gd name="T29" fmla="*/ 13 h 99"/>
                <a:gd name="T30" fmla="*/ 40 w 118"/>
                <a:gd name="T31" fmla="*/ 19 h 99"/>
                <a:gd name="T32" fmla="*/ 30 w 118"/>
                <a:gd name="T33" fmla="*/ 15 h 99"/>
                <a:gd name="T34" fmla="*/ 25 w 118"/>
                <a:gd name="T35" fmla="*/ 18 h 99"/>
                <a:gd name="T36" fmla="*/ 26 w 118"/>
                <a:gd name="T37" fmla="*/ 27 h 99"/>
                <a:gd name="T38" fmla="*/ 19 w 118"/>
                <a:gd name="T39" fmla="*/ 27 h 99"/>
                <a:gd name="T40" fmla="*/ 14 w 118"/>
                <a:gd name="T41" fmla="*/ 24 h 99"/>
                <a:gd name="T42" fmla="*/ 7 w 118"/>
                <a:gd name="T43" fmla="*/ 25 h 99"/>
                <a:gd name="T44" fmla="*/ 2 w 118"/>
                <a:gd name="T45" fmla="*/ 29 h 99"/>
                <a:gd name="T46" fmla="*/ 3 w 118"/>
                <a:gd name="T47" fmla="*/ 34 h 99"/>
                <a:gd name="T48" fmla="*/ 13 w 118"/>
                <a:gd name="T49" fmla="*/ 37 h 99"/>
                <a:gd name="T50" fmla="*/ 20 w 118"/>
                <a:gd name="T51" fmla="*/ 39 h 99"/>
                <a:gd name="T52" fmla="*/ 23 w 118"/>
                <a:gd name="T53" fmla="*/ 43 h 99"/>
                <a:gd name="T54" fmla="*/ 29 w 118"/>
                <a:gd name="T55" fmla="*/ 50 h 99"/>
                <a:gd name="T56" fmla="*/ 31 w 118"/>
                <a:gd name="T57" fmla="*/ 56 h 99"/>
                <a:gd name="T58" fmla="*/ 30 w 118"/>
                <a:gd name="T59" fmla="*/ 66 h 99"/>
                <a:gd name="T60" fmla="*/ 26 w 118"/>
                <a:gd name="T61" fmla="*/ 80 h 99"/>
                <a:gd name="T62" fmla="*/ 26 w 118"/>
                <a:gd name="T63" fmla="*/ 80 h 99"/>
                <a:gd name="T64" fmla="*/ 30 w 118"/>
                <a:gd name="T65" fmla="*/ 82 h 99"/>
                <a:gd name="T66" fmla="*/ 38 w 118"/>
                <a:gd name="T67" fmla="*/ 86 h 99"/>
                <a:gd name="T68" fmla="*/ 45 w 118"/>
                <a:gd name="T69" fmla="*/ 86 h 99"/>
                <a:gd name="T70" fmla="*/ 48 w 118"/>
                <a:gd name="T71" fmla="*/ 86 h 99"/>
                <a:gd name="T72" fmla="*/ 58 w 118"/>
                <a:gd name="T73" fmla="*/ 89 h 99"/>
                <a:gd name="T74" fmla="*/ 66 w 118"/>
                <a:gd name="T75" fmla="*/ 89 h 99"/>
                <a:gd name="T76" fmla="*/ 66 w 118"/>
                <a:gd name="T77" fmla="*/ 87 h 99"/>
                <a:gd name="T78" fmla="*/ 72 w 118"/>
                <a:gd name="T79" fmla="*/ 79 h 99"/>
                <a:gd name="T80" fmla="*/ 87 w 118"/>
                <a:gd name="T81" fmla="*/ 82 h 99"/>
                <a:gd name="T82" fmla="*/ 96 w 118"/>
                <a:gd name="T83" fmla="*/ 79 h 99"/>
                <a:gd name="T84" fmla="*/ 101 w 118"/>
                <a:gd name="T85" fmla="*/ 76 h 99"/>
                <a:gd name="T86" fmla="*/ 102 w 118"/>
                <a:gd name="T87" fmla="*/ 73 h 99"/>
                <a:gd name="T88" fmla="*/ 99 w 118"/>
                <a:gd name="T89" fmla="*/ 72 h 99"/>
                <a:gd name="T90" fmla="*/ 97 w 118"/>
                <a:gd name="T91" fmla="*/ 68 h 99"/>
                <a:gd name="T92" fmla="*/ 94 w 118"/>
                <a:gd name="T93" fmla="*/ 64 h 99"/>
                <a:gd name="T94" fmla="*/ 96 w 118"/>
                <a:gd name="T95" fmla="*/ 62 h 99"/>
                <a:gd name="T96" fmla="*/ 98 w 118"/>
                <a:gd name="T97" fmla="*/ 59 h 99"/>
                <a:gd name="T98" fmla="*/ 97 w 118"/>
                <a:gd name="T99" fmla="*/ 55 h 99"/>
                <a:gd name="T100" fmla="*/ 95 w 118"/>
                <a:gd name="T101" fmla="*/ 51 h 99"/>
                <a:gd name="T102" fmla="*/ 92 w 118"/>
                <a:gd name="T103" fmla="*/ 50 h 99"/>
                <a:gd name="T104" fmla="*/ 91 w 118"/>
                <a:gd name="T105" fmla="*/ 48 h 99"/>
                <a:gd name="T106" fmla="*/ 96 w 118"/>
                <a:gd name="T107" fmla="*/ 41 h 99"/>
                <a:gd name="T108" fmla="*/ 100 w 118"/>
                <a:gd name="T109" fmla="*/ 38 h 99"/>
                <a:gd name="T110" fmla="*/ 102 w 118"/>
                <a:gd name="T111" fmla="*/ 32 h 99"/>
                <a:gd name="T112" fmla="*/ 105 w 118"/>
                <a:gd name="T113" fmla="*/ 25 h 99"/>
                <a:gd name="T114" fmla="*/ 103 w 118"/>
                <a:gd name="T115" fmla="*/ 23 h 99"/>
                <a:gd name="T116" fmla="*/ 116 w 118"/>
                <a:gd name="T117" fmla="*/ 83 h 99"/>
                <a:gd name="T118" fmla="*/ 111 w 118"/>
                <a:gd name="T119" fmla="*/ 87 h 99"/>
                <a:gd name="T120" fmla="*/ 114 w 118"/>
                <a:gd name="T121" fmla="*/ 98 h 99"/>
                <a:gd name="T122" fmla="*/ 116 w 118"/>
                <a:gd name="T123" fmla="*/ 8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8" h="99">
                  <a:moveTo>
                    <a:pt x="103" y="23"/>
                  </a:moveTo>
                  <a:cubicBezTo>
                    <a:pt x="102" y="23"/>
                    <a:pt x="101" y="21"/>
                    <a:pt x="99" y="21"/>
                  </a:cubicBezTo>
                  <a:cubicBezTo>
                    <a:pt x="97" y="21"/>
                    <a:pt x="95" y="20"/>
                    <a:pt x="94" y="19"/>
                  </a:cubicBezTo>
                  <a:cubicBezTo>
                    <a:pt x="93" y="17"/>
                    <a:pt x="87" y="17"/>
                    <a:pt x="86" y="17"/>
                  </a:cubicBezTo>
                  <a:cubicBezTo>
                    <a:pt x="84" y="18"/>
                    <a:pt x="83" y="14"/>
                    <a:pt x="81" y="15"/>
                  </a:cubicBezTo>
                  <a:cubicBezTo>
                    <a:pt x="80" y="15"/>
                    <a:pt x="79" y="12"/>
                    <a:pt x="79" y="11"/>
                  </a:cubicBezTo>
                  <a:cubicBezTo>
                    <a:pt x="79" y="9"/>
                    <a:pt x="77" y="12"/>
                    <a:pt x="76" y="13"/>
                  </a:cubicBezTo>
                  <a:cubicBezTo>
                    <a:pt x="74" y="13"/>
                    <a:pt x="73" y="11"/>
                    <a:pt x="73" y="10"/>
                  </a:cubicBezTo>
                  <a:cubicBezTo>
                    <a:pt x="73" y="9"/>
                    <a:pt x="70" y="8"/>
                    <a:pt x="68" y="7"/>
                  </a:cubicBezTo>
                  <a:cubicBezTo>
                    <a:pt x="67" y="6"/>
                    <a:pt x="65" y="3"/>
                    <a:pt x="64" y="4"/>
                  </a:cubicBezTo>
                  <a:cubicBezTo>
                    <a:pt x="63" y="6"/>
                    <a:pt x="61" y="3"/>
                    <a:pt x="61" y="1"/>
                  </a:cubicBezTo>
                  <a:cubicBezTo>
                    <a:pt x="61" y="1"/>
                    <a:pt x="61" y="1"/>
                    <a:pt x="60" y="0"/>
                  </a:cubicBezTo>
                  <a:cubicBezTo>
                    <a:pt x="60" y="0"/>
                    <a:pt x="59" y="0"/>
                    <a:pt x="58" y="0"/>
                  </a:cubicBezTo>
                  <a:cubicBezTo>
                    <a:pt x="56" y="0"/>
                    <a:pt x="53" y="3"/>
                    <a:pt x="54" y="7"/>
                  </a:cubicBezTo>
                  <a:cubicBezTo>
                    <a:pt x="54" y="12"/>
                    <a:pt x="50" y="13"/>
                    <a:pt x="45" y="13"/>
                  </a:cubicBezTo>
                  <a:cubicBezTo>
                    <a:pt x="40" y="13"/>
                    <a:pt x="42" y="17"/>
                    <a:pt x="40" y="19"/>
                  </a:cubicBezTo>
                  <a:cubicBezTo>
                    <a:pt x="38" y="20"/>
                    <a:pt x="31" y="18"/>
                    <a:pt x="30" y="15"/>
                  </a:cubicBezTo>
                  <a:cubicBezTo>
                    <a:pt x="29" y="13"/>
                    <a:pt x="23" y="15"/>
                    <a:pt x="25" y="18"/>
                  </a:cubicBezTo>
                  <a:cubicBezTo>
                    <a:pt x="28" y="21"/>
                    <a:pt x="28" y="26"/>
                    <a:pt x="26" y="27"/>
                  </a:cubicBezTo>
                  <a:cubicBezTo>
                    <a:pt x="25" y="28"/>
                    <a:pt x="21" y="25"/>
                    <a:pt x="19" y="27"/>
                  </a:cubicBezTo>
                  <a:cubicBezTo>
                    <a:pt x="17" y="28"/>
                    <a:pt x="17" y="25"/>
                    <a:pt x="14" y="24"/>
                  </a:cubicBezTo>
                  <a:cubicBezTo>
                    <a:pt x="12" y="23"/>
                    <a:pt x="11" y="25"/>
                    <a:pt x="7" y="25"/>
                  </a:cubicBezTo>
                  <a:cubicBezTo>
                    <a:pt x="2" y="25"/>
                    <a:pt x="0" y="27"/>
                    <a:pt x="2" y="29"/>
                  </a:cubicBezTo>
                  <a:cubicBezTo>
                    <a:pt x="3" y="31"/>
                    <a:pt x="1" y="32"/>
                    <a:pt x="3" y="34"/>
                  </a:cubicBezTo>
                  <a:cubicBezTo>
                    <a:pt x="4" y="35"/>
                    <a:pt x="9" y="35"/>
                    <a:pt x="13" y="37"/>
                  </a:cubicBezTo>
                  <a:cubicBezTo>
                    <a:pt x="17" y="39"/>
                    <a:pt x="18" y="38"/>
                    <a:pt x="20" y="39"/>
                  </a:cubicBezTo>
                  <a:cubicBezTo>
                    <a:pt x="22" y="41"/>
                    <a:pt x="23" y="40"/>
                    <a:pt x="23" y="43"/>
                  </a:cubicBezTo>
                  <a:cubicBezTo>
                    <a:pt x="23" y="46"/>
                    <a:pt x="25" y="49"/>
                    <a:pt x="29" y="50"/>
                  </a:cubicBezTo>
                  <a:cubicBezTo>
                    <a:pt x="33" y="51"/>
                    <a:pt x="30" y="53"/>
                    <a:pt x="31" y="56"/>
                  </a:cubicBezTo>
                  <a:cubicBezTo>
                    <a:pt x="33" y="58"/>
                    <a:pt x="30" y="62"/>
                    <a:pt x="30" y="66"/>
                  </a:cubicBezTo>
                  <a:cubicBezTo>
                    <a:pt x="31" y="69"/>
                    <a:pt x="28" y="79"/>
                    <a:pt x="26" y="80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8" y="81"/>
                    <a:pt x="30" y="82"/>
                    <a:pt x="30" y="82"/>
                  </a:cubicBezTo>
                  <a:cubicBezTo>
                    <a:pt x="32" y="84"/>
                    <a:pt x="36" y="85"/>
                    <a:pt x="38" y="86"/>
                  </a:cubicBezTo>
                  <a:cubicBezTo>
                    <a:pt x="41" y="88"/>
                    <a:pt x="45" y="87"/>
                    <a:pt x="45" y="86"/>
                  </a:cubicBezTo>
                  <a:cubicBezTo>
                    <a:pt x="45" y="84"/>
                    <a:pt x="47" y="85"/>
                    <a:pt x="48" y="86"/>
                  </a:cubicBezTo>
                  <a:cubicBezTo>
                    <a:pt x="50" y="88"/>
                    <a:pt x="55" y="88"/>
                    <a:pt x="58" y="89"/>
                  </a:cubicBezTo>
                  <a:cubicBezTo>
                    <a:pt x="60" y="89"/>
                    <a:pt x="63" y="89"/>
                    <a:pt x="66" y="89"/>
                  </a:cubicBezTo>
                  <a:cubicBezTo>
                    <a:pt x="66" y="88"/>
                    <a:pt x="66" y="88"/>
                    <a:pt x="66" y="87"/>
                  </a:cubicBezTo>
                  <a:cubicBezTo>
                    <a:pt x="64" y="82"/>
                    <a:pt x="68" y="80"/>
                    <a:pt x="72" y="79"/>
                  </a:cubicBezTo>
                  <a:cubicBezTo>
                    <a:pt x="76" y="78"/>
                    <a:pt x="85" y="81"/>
                    <a:pt x="87" y="82"/>
                  </a:cubicBezTo>
                  <a:cubicBezTo>
                    <a:pt x="89" y="84"/>
                    <a:pt x="92" y="83"/>
                    <a:pt x="96" y="79"/>
                  </a:cubicBezTo>
                  <a:cubicBezTo>
                    <a:pt x="98" y="77"/>
                    <a:pt x="100" y="76"/>
                    <a:pt x="101" y="76"/>
                  </a:cubicBezTo>
                  <a:cubicBezTo>
                    <a:pt x="102" y="75"/>
                    <a:pt x="102" y="74"/>
                    <a:pt x="102" y="73"/>
                  </a:cubicBezTo>
                  <a:cubicBezTo>
                    <a:pt x="103" y="72"/>
                    <a:pt x="100" y="72"/>
                    <a:pt x="99" y="72"/>
                  </a:cubicBezTo>
                  <a:cubicBezTo>
                    <a:pt x="97" y="72"/>
                    <a:pt x="96" y="70"/>
                    <a:pt x="97" y="68"/>
                  </a:cubicBezTo>
                  <a:cubicBezTo>
                    <a:pt x="98" y="66"/>
                    <a:pt x="96" y="66"/>
                    <a:pt x="94" y="64"/>
                  </a:cubicBezTo>
                  <a:cubicBezTo>
                    <a:pt x="93" y="62"/>
                    <a:pt x="95" y="62"/>
                    <a:pt x="96" y="62"/>
                  </a:cubicBezTo>
                  <a:cubicBezTo>
                    <a:pt x="97" y="61"/>
                    <a:pt x="99" y="59"/>
                    <a:pt x="98" y="59"/>
                  </a:cubicBezTo>
                  <a:cubicBezTo>
                    <a:pt x="97" y="58"/>
                    <a:pt x="96" y="57"/>
                    <a:pt x="97" y="55"/>
                  </a:cubicBezTo>
                  <a:cubicBezTo>
                    <a:pt x="98" y="53"/>
                    <a:pt x="95" y="52"/>
                    <a:pt x="95" y="51"/>
                  </a:cubicBezTo>
                  <a:cubicBezTo>
                    <a:pt x="95" y="49"/>
                    <a:pt x="93" y="48"/>
                    <a:pt x="92" y="50"/>
                  </a:cubicBezTo>
                  <a:cubicBezTo>
                    <a:pt x="90" y="52"/>
                    <a:pt x="90" y="51"/>
                    <a:pt x="91" y="48"/>
                  </a:cubicBezTo>
                  <a:cubicBezTo>
                    <a:pt x="92" y="45"/>
                    <a:pt x="96" y="43"/>
                    <a:pt x="96" y="41"/>
                  </a:cubicBezTo>
                  <a:cubicBezTo>
                    <a:pt x="96" y="40"/>
                    <a:pt x="98" y="38"/>
                    <a:pt x="100" y="38"/>
                  </a:cubicBezTo>
                  <a:cubicBezTo>
                    <a:pt x="102" y="38"/>
                    <a:pt x="101" y="34"/>
                    <a:pt x="102" y="32"/>
                  </a:cubicBezTo>
                  <a:cubicBezTo>
                    <a:pt x="102" y="30"/>
                    <a:pt x="103" y="27"/>
                    <a:pt x="105" y="25"/>
                  </a:cubicBezTo>
                  <a:cubicBezTo>
                    <a:pt x="107" y="23"/>
                    <a:pt x="104" y="22"/>
                    <a:pt x="103" y="23"/>
                  </a:cubicBezTo>
                  <a:close/>
                  <a:moveTo>
                    <a:pt x="116" y="83"/>
                  </a:moveTo>
                  <a:cubicBezTo>
                    <a:pt x="115" y="83"/>
                    <a:pt x="114" y="85"/>
                    <a:pt x="111" y="87"/>
                  </a:cubicBezTo>
                  <a:cubicBezTo>
                    <a:pt x="108" y="89"/>
                    <a:pt x="111" y="99"/>
                    <a:pt x="114" y="98"/>
                  </a:cubicBezTo>
                  <a:cubicBezTo>
                    <a:pt x="118" y="98"/>
                    <a:pt x="117" y="83"/>
                    <a:pt x="116" y="8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28" name="Freeform 99">
              <a:extLst>
                <a:ext uri="{FF2B5EF4-FFF2-40B4-BE49-F238E27FC236}">
                  <a16:creationId xmlns="" xmlns:a16="http://schemas.microsoft.com/office/drawing/2014/main" id="{F563D07B-8DE3-4C14-B817-48829DA1A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4601" y="2800350"/>
              <a:ext cx="47625" cy="25400"/>
            </a:xfrm>
            <a:custGeom>
              <a:avLst/>
              <a:gdLst>
                <a:gd name="T0" fmla="*/ 19 w 19"/>
                <a:gd name="T1" fmla="*/ 4 h 10"/>
                <a:gd name="T2" fmla="*/ 10 w 19"/>
                <a:gd name="T3" fmla="*/ 2 h 10"/>
                <a:gd name="T4" fmla="*/ 6 w 19"/>
                <a:gd name="T5" fmla="*/ 0 h 10"/>
                <a:gd name="T6" fmla="*/ 6 w 19"/>
                <a:gd name="T7" fmla="*/ 0 h 10"/>
                <a:gd name="T8" fmla="*/ 0 w 19"/>
                <a:gd name="T9" fmla="*/ 5 h 10"/>
                <a:gd name="T10" fmla="*/ 16 w 19"/>
                <a:gd name="T11" fmla="*/ 10 h 10"/>
                <a:gd name="T12" fmla="*/ 19 w 19"/>
                <a:gd name="T13" fmla="*/ 9 h 10"/>
                <a:gd name="T14" fmla="*/ 19 w 19"/>
                <a:gd name="T1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0">
                  <a:moveTo>
                    <a:pt x="19" y="4"/>
                  </a:moveTo>
                  <a:cubicBezTo>
                    <a:pt x="17" y="2"/>
                    <a:pt x="14" y="4"/>
                    <a:pt x="10" y="2"/>
                  </a:cubicBezTo>
                  <a:cubicBezTo>
                    <a:pt x="9" y="1"/>
                    <a:pt x="8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3" y="2"/>
                    <a:pt x="0" y="5"/>
                  </a:cubicBezTo>
                  <a:cubicBezTo>
                    <a:pt x="3" y="7"/>
                    <a:pt x="13" y="10"/>
                    <a:pt x="16" y="10"/>
                  </a:cubicBezTo>
                  <a:cubicBezTo>
                    <a:pt x="17" y="10"/>
                    <a:pt x="18" y="9"/>
                    <a:pt x="19" y="9"/>
                  </a:cubicBezTo>
                  <a:cubicBezTo>
                    <a:pt x="19" y="6"/>
                    <a:pt x="19" y="4"/>
                    <a:pt x="19" y="4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29" name="Freeform 100">
              <a:extLst>
                <a:ext uri="{FF2B5EF4-FFF2-40B4-BE49-F238E27FC236}">
                  <a16:creationId xmlns="" xmlns:a16="http://schemas.microsoft.com/office/drawing/2014/main" id="{548B9B25-D5AF-4B3F-80F9-8CCE05769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0476" y="2762250"/>
              <a:ext cx="125413" cy="68263"/>
            </a:xfrm>
            <a:custGeom>
              <a:avLst/>
              <a:gdLst>
                <a:gd name="T0" fmla="*/ 21 w 50"/>
                <a:gd name="T1" fmla="*/ 24 h 27"/>
                <a:gd name="T2" fmla="*/ 24 w 50"/>
                <a:gd name="T3" fmla="*/ 19 h 27"/>
                <a:gd name="T4" fmla="*/ 32 w 50"/>
                <a:gd name="T5" fmla="*/ 15 h 27"/>
                <a:gd name="T6" fmla="*/ 40 w 50"/>
                <a:gd name="T7" fmla="*/ 14 h 27"/>
                <a:gd name="T8" fmla="*/ 50 w 50"/>
                <a:gd name="T9" fmla="*/ 10 h 27"/>
                <a:gd name="T10" fmla="*/ 41 w 50"/>
                <a:gd name="T11" fmla="*/ 3 h 27"/>
                <a:gd name="T12" fmla="*/ 23 w 50"/>
                <a:gd name="T13" fmla="*/ 3 h 27"/>
                <a:gd name="T14" fmla="*/ 8 w 50"/>
                <a:gd name="T15" fmla="*/ 4 h 27"/>
                <a:gd name="T16" fmla="*/ 8 w 50"/>
                <a:gd name="T17" fmla="*/ 4 h 27"/>
                <a:gd name="T18" fmla="*/ 4 w 50"/>
                <a:gd name="T19" fmla="*/ 9 h 27"/>
                <a:gd name="T20" fmla="*/ 0 w 50"/>
                <a:gd name="T21" fmla="*/ 15 h 27"/>
                <a:gd name="T22" fmla="*/ 4 w 50"/>
                <a:gd name="T23" fmla="*/ 17 h 27"/>
                <a:gd name="T24" fmla="*/ 13 w 50"/>
                <a:gd name="T25" fmla="*/ 19 h 27"/>
                <a:gd name="T26" fmla="*/ 13 w 50"/>
                <a:gd name="T27" fmla="*/ 24 h 27"/>
                <a:gd name="T28" fmla="*/ 15 w 50"/>
                <a:gd name="T29" fmla="*/ 24 h 27"/>
                <a:gd name="T30" fmla="*/ 16 w 50"/>
                <a:gd name="T31" fmla="*/ 27 h 27"/>
                <a:gd name="T32" fmla="*/ 19 w 50"/>
                <a:gd name="T33" fmla="*/ 26 h 27"/>
                <a:gd name="T34" fmla="*/ 21 w 50"/>
                <a:gd name="T35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27">
                  <a:moveTo>
                    <a:pt x="21" y="24"/>
                  </a:moveTo>
                  <a:cubicBezTo>
                    <a:pt x="21" y="23"/>
                    <a:pt x="19" y="19"/>
                    <a:pt x="24" y="19"/>
                  </a:cubicBezTo>
                  <a:cubicBezTo>
                    <a:pt x="28" y="19"/>
                    <a:pt x="32" y="18"/>
                    <a:pt x="32" y="15"/>
                  </a:cubicBezTo>
                  <a:cubicBezTo>
                    <a:pt x="33" y="12"/>
                    <a:pt x="39" y="14"/>
                    <a:pt x="40" y="14"/>
                  </a:cubicBezTo>
                  <a:cubicBezTo>
                    <a:pt x="41" y="13"/>
                    <a:pt x="46" y="10"/>
                    <a:pt x="50" y="10"/>
                  </a:cubicBezTo>
                  <a:cubicBezTo>
                    <a:pt x="50" y="6"/>
                    <a:pt x="44" y="7"/>
                    <a:pt x="41" y="3"/>
                  </a:cubicBezTo>
                  <a:cubicBezTo>
                    <a:pt x="37" y="0"/>
                    <a:pt x="28" y="1"/>
                    <a:pt x="23" y="3"/>
                  </a:cubicBezTo>
                  <a:cubicBezTo>
                    <a:pt x="19" y="5"/>
                    <a:pt x="13" y="1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5"/>
                    <a:pt x="6" y="7"/>
                    <a:pt x="4" y="9"/>
                  </a:cubicBezTo>
                  <a:cubicBezTo>
                    <a:pt x="1" y="11"/>
                    <a:pt x="2" y="14"/>
                    <a:pt x="0" y="15"/>
                  </a:cubicBezTo>
                  <a:cubicBezTo>
                    <a:pt x="2" y="15"/>
                    <a:pt x="3" y="16"/>
                    <a:pt x="4" y="17"/>
                  </a:cubicBezTo>
                  <a:cubicBezTo>
                    <a:pt x="8" y="19"/>
                    <a:pt x="11" y="17"/>
                    <a:pt x="13" y="19"/>
                  </a:cubicBezTo>
                  <a:cubicBezTo>
                    <a:pt x="13" y="19"/>
                    <a:pt x="13" y="21"/>
                    <a:pt x="13" y="24"/>
                  </a:cubicBezTo>
                  <a:cubicBezTo>
                    <a:pt x="13" y="23"/>
                    <a:pt x="14" y="23"/>
                    <a:pt x="15" y="24"/>
                  </a:cubicBezTo>
                  <a:cubicBezTo>
                    <a:pt x="16" y="25"/>
                    <a:pt x="16" y="26"/>
                    <a:pt x="16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21" y="25"/>
                    <a:pt x="21" y="24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30" name="Freeform 101">
              <a:extLst>
                <a:ext uri="{FF2B5EF4-FFF2-40B4-BE49-F238E27FC236}">
                  <a16:creationId xmlns="" xmlns:a16="http://schemas.microsoft.com/office/drawing/2014/main" id="{FD8784E8-F8D9-42D0-9301-2AF19B024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0088" y="2405063"/>
              <a:ext cx="615950" cy="382588"/>
            </a:xfrm>
            <a:custGeom>
              <a:avLst/>
              <a:gdLst>
                <a:gd name="T0" fmla="*/ 214 w 245"/>
                <a:gd name="T1" fmla="*/ 142 h 152"/>
                <a:gd name="T2" fmla="*/ 211 w 245"/>
                <a:gd name="T3" fmla="*/ 128 h 152"/>
                <a:gd name="T4" fmla="*/ 231 w 245"/>
                <a:gd name="T5" fmla="*/ 123 h 152"/>
                <a:gd name="T6" fmla="*/ 238 w 245"/>
                <a:gd name="T7" fmla="*/ 115 h 152"/>
                <a:gd name="T8" fmla="*/ 244 w 245"/>
                <a:gd name="T9" fmla="*/ 99 h 152"/>
                <a:gd name="T10" fmla="*/ 224 w 245"/>
                <a:gd name="T11" fmla="*/ 98 h 152"/>
                <a:gd name="T12" fmla="*/ 212 w 245"/>
                <a:gd name="T13" fmla="*/ 114 h 152"/>
                <a:gd name="T14" fmla="*/ 200 w 245"/>
                <a:gd name="T15" fmla="*/ 121 h 152"/>
                <a:gd name="T16" fmla="*/ 172 w 245"/>
                <a:gd name="T17" fmla="*/ 121 h 152"/>
                <a:gd name="T18" fmla="*/ 159 w 245"/>
                <a:gd name="T19" fmla="*/ 102 h 152"/>
                <a:gd name="T20" fmla="*/ 159 w 245"/>
                <a:gd name="T21" fmla="*/ 64 h 152"/>
                <a:gd name="T22" fmla="*/ 156 w 245"/>
                <a:gd name="T23" fmla="*/ 59 h 152"/>
                <a:gd name="T24" fmla="*/ 143 w 245"/>
                <a:gd name="T25" fmla="*/ 50 h 152"/>
                <a:gd name="T26" fmla="*/ 133 w 245"/>
                <a:gd name="T27" fmla="*/ 33 h 152"/>
                <a:gd name="T28" fmla="*/ 112 w 245"/>
                <a:gd name="T29" fmla="*/ 33 h 152"/>
                <a:gd name="T30" fmla="*/ 100 w 245"/>
                <a:gd name="T31" fmla="*/ 23 h 152"/>
                <a:gd name="T32" fmla="*/ 86 w 245"/>
                <a:gd name="T33" fmla="*/ 8 h 152"/>
                <a:gd name="T34" fmla="*/ 71 w 245"/>
                <a:gd name="T35" fmla="*/ 12 h 152"/>
                <a:gd name="T36" fmla="*/ 27 w 245"/>
                <a:gd name="T37" fmla="*/ 5 h 152"/>
                <a:gd name="T38" fmla="*/ 0 w 245"/>
                <a:gd name="T39" fmla="*/ 2 h 152"/>
                <a:gd name="T40" fmla="*/ 11 w 245"/>
                <a:gd name="T41" fmla="*/ 25 h 152"/>
                <a:gd name="T42" fmla="*/ 25 w 245"/>
                <a:gd name="T43" fmla="*/ 43 h 152"/>
                <a:gd name="T44" fmla="*/ 28 w 245"/>
                <a:gd name="T45" fmla="*/ 51 h 152"/>
                <a:gd name="T46" fmla="*/ 39 w 245"/>
                <a:gd name="T47" fmla="*/ 67 h 152"/>
                <a:gd name="T48" fmla="*/ 57 w 245"/>
                <a:gd name="T49" fmla="*/ 85 h 152"/>
                <a:gd name="T50" fmla="*/ 59 w 245"/>
                <a:gd name="T51" fmla="*/ 76 h 152"/>
                <a:gd name="T52" fmla="*/ 50 w 245"/>
                <a:gd name="T53" fmla="*/ 66 h 152"/>
                <a:gd name="T54" fmla="*/ 36 w 245"/>
                <a:gd name="T55" fmla="*/ 43 h 152"/>
                <a:gd name="T56" fmla="*/ 31 w 245"/>
                <a:gd name="T57" fmla="*/ 30 h 152"/>
                <a:gd name="T58" fmla="*/ 20 w 245"/>
                <a:gd name="T59" fmla="*/ 21 h 152"/>
                <a:gd name="T60" fmla="*/ 20 w 245"/>
                <a:gd name="T61" fmla="*/ 8 h 152"/>
                <a:gd name="T62" fmla="*/ 27 w 245"/>
                <a:gd name="T63" fmla="*/ 11 h 152"/>
                <a:gd name="T64" fmla="*/ 34 w 245"/>
                <a:gd name="T65" fmla="*/ 22 h 152"/>
                <a:gd name="T66" fmla="*/ 39 w 245"/>
                <a:gd name="T67" fmla="*/ 34 h 152"/>
                <a:gd name="T68" fmla="*/ 52 w 245"/>
                <a:gd name="T69" fmla="*/ 43 h 152"/>
                <a:gd name="T70" fmla="*/ 61 w 245"/>
                <a:gd name="T71" fmla="*/ 53 h 152"/>
                <a:gd name="T72" fmla="*/ 68 w 245"/>
                <a:gd name="T73" fmla="*/ 64 h 152"/>
                <a:gd name="T74" fmla="*/ 91 w 245"/>
                <a:gd name="T75" fmla="*/ 89 h 152"/>
                <a:gd name="T76" fmla="*/ 95 w 245"/>
                <a:gd name="T77" fmla="*/ 104 h 152"/>
                <a:gd name="T78" fmla="*/ 99 w 245"/>
                <a:gd name="T79" fmla="*/ 116 h 152"/>
                <a:gd name="T80" fmla="*/ 123 w 245"/>
                <a:gd name="T81" fmla="*/ 128 h 152"/>
                <a:gd name="T82" fmla="*/ 157 w 245"/>
                <a:gd name="T83" fmla="*/ 144 h 152"/>
                <a:gd name="T84" fmla="*/ 188 w 245"/>
                <a:gd name="T85" fmla="*/ 145 h 152"/>
                <a:gd name="T86" fmla="*/ 204 w 245"/>
                <a:gd name="T87" fmla="*/ 14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5" h="152">
                  <a:moveTo>
                    <a:pt x="204" y="143"/>
                  </a:moveTo>
                  <a:cubicBezTo>
                    <a:pt x="204" y="143"/>
                    <a:pt x="213" y="144"/>
                    <a:pt x="214" y="142"/>
                  </a:cubicBezTo>
                  <a:cubicBezTo>
                    <a:pt x="215" y="140"/>
                    <a:pt x="208" y="135"/>
                    <a:pt x="208" y="134"/>
                  </a:cubicBezTo>
                  <a:cubicBezTo>
                    <a:pt x="209" y="134"/>
                    <a:pt x="210" y="128"/>
                    <a:pt x="211" y="128"/>
                  </a:cubicBezTo>
                  <a:cubicBezTo>
                    <a:pt x="212" y="128"/>
                    <a:pt x="225" y="129"/>
                    <a:pt x="226" y="128"/>
                  </a:cubicBezTo>
                  <a:cubicBezTo>
                    <a:pt x="226" y="128"/>
                    <a:pt x="229" y="124"/>
                    <a:pt x="231" y="123"/>
                  </a:cubicBezTo>
                  <a:cubicBezTo>
                    <a:pt x="232" y="123"/>
                    <a:pt x="233" y="124"/>
                    <a:pt x="235" y="126"/>
                  </a:cubicBezTo>
                  <a:cubicBezTo>
                    <a:pt x="237" y="124"/>
                    <a:pt x="238" y="119"/>
                    <a:pt x="238" y="115"/>
                  </a:cubicBezTo>
                  <a:cubicBezTo>
                    <a:pt x="239" y="110"/>
                    <a:pt x="237" y="108"/>
                    <a:pt x="240" y="106"/>
                  </a:cubicBezTo>
                  <a:cubicBezTo>
                    <a:pt x="242" y="103"/>
                    <a:pt x="245" y="103"/>
                    <a:pt x="244" y="99"/>
                  </a:cubicBezTo>
                  <a:cubicBezTo>
                    <a:pt x="243" y="95"/>
                    <a:pt x="240" y="99"/>
                    <a:pt x="237" y="97"/>
                  </a:cubicBezTo>
                  <a:cubicBezTo>
                    <a:pt x="234" y="96"/>
                    <a:pt x="232" y="97"/>
                    <a:pt x="224" y="98"/>
                  </a:cubicBezTo>
                  <a:cubicBezTo>
                    <a:pt x="217" y="99"/>
                    <a:pt x="214" y="102"/>
                    <a:pt x="214" y="107"/>
                  </a:cubicBezTo>
                  <a:cubicBezTo>
                    <a:pt x="214" y="112"/>
                    <a:pt x="212" y="110"/>
                    <a:pt x="212" y="114"/>
                  </a:cubicBezTo>
                  <a:cubicBezTo>
                    <a:pt x="212" y="119"/>
                    <a:pt x="206" y="119"/>
                    <a:pt x="206" y="122"/>
                  </a:cubicBezTo>
                  <a:cubicBezTo>
                    <a:pt x="207" y="124"/>
                    <a:pt x="202" y="122"/>
                    <a:pt x="200" y="121"/>
                  </a:cubicBezTo>
                  <a:cubicBezTo>
                    <a:pt x="199" y="120"/>
                    <a:pt x="184" y="125"/>
                    <a:pt x="181" y="125"/>
                  </a:cubicBezTo>
                  <a:cubicBezTo>
                    <a:pt x="179" y="125"/>
                    <a:pt x="175" y="121"/>
                    <a:pt x="172" y="121"/>
                  </a:cubicBezTo>
                  <a:cubicBezTo>
                    <a:pt x="169" y="121"/>
                    <a:pt x="168" y="116"/>
                    <a:pt x="168" y="112"/>
                  </a:cubicBezTo>
                  <a:cubicBezTo>
                    <a:pt x="167" y="109"/>
                    <a:pt x="162" y="105"/>
                    <a:pt x="159" y="102"/>
                  </a:cubicBezTo>
                  <a:cubicBezTo>
                    <a:pt x="157" y="99"/>
                    <a:pt x="156" y="91"/>
                    <a:pt x="156" y="86"/>
                  </a:cubicBezTo>
                  <a:cubicBezTo>
                    <a:pt x="156" y="81"/>
                    <a:pt x="155" y="73"/>
                    <a:pt x="159" y="64"/>
                  </a:cubicBezTo>
                  <a:cubicBezTo>
                    <a:pt x="159" y="63"/>
                    <a:pt x="159" y="61"/>
                    <a:pt x="159" y="60"/>
                  </a:cubicBezTo>
                  <a:cubicBezTo>
                    <a:pt x="158" y="60"/>
                    <a:pt x="157" y="59"/>
                    <a:pt x="156" y="59"/>
                  </a:cubicBezTo>
                  <a:cubicBezTo>
                    <a:pt x="153" y="59"/>
                    <a:pt x="146" y="55"/>
                    <a:pt x="145" y="55"/>
                  </a:cubicBezTo>
                  <a:cubicBezTo>
                    <a:pt x="144" y="55"/>
                    <a:pt x="144" y="52"/>
                    <a:pt x="143" y="50"/>
                  </a:cubicBezTo>
                  <a:cubicBezTo>
                    <a:pt x="141" y="49"/>
                    <a:pt x="142" y="45"/>
                    <a:pt x="141" y="44"/>
                  </a:cubicBezTo>
                  <a:cubicBezTo>
                    <a:pt x="139" y="43"/>
                    <a:pt x="135" y="39"/>
                    <a:pt x="133" y="33"/>
                  </a:cubicBezTo>
                  <a:cubicBezTo>
                    <a:pt x="132" y="28"/>
                    <a:pt x="122" y="25"/>
                    <a:pt x="119" y="25"/>
                  </a:cubicBezTo>
                  <a:cubicBezTo>
                    <a:pt x="115" y="25"/>
                    <a:pt x="113" y="32"/>
                    <a:pt x="112" y="33"/>
                  </a:cubicBezTo>
                  <a:cubicBezTo>
                    <a:pt x="112" y="33"/>
                    <a:pt x="105" y="29"/>
                    <a:pt x="103" y="28"/>
                  </a:cubicBezTo>
                  <a:cubicBezTo>
                    <a:pt x="101" y="27"/>
                    <a:pt x="100" y="25"/>
                    <a:pt x="100" y="23"/>
                  </a:cubicBezTo>
                  <a:cubicBezTo>
                    <a:pt x="100" y="20"/>
                    <a:pt x="96" y="17"/>
                    <a:pt x="95" y="16"/>
                  </a:cubicBezTo>
                  <a:cubicBezTo>
                    <a:pt x="94" y="16"/>
                    <a:pt x="86" y="8"/>
                    <a:pt x="86" y="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30" y="5"/>
                    <a:pt x="27" y="5"/>
                  </a:cubicBezTo>
                  <a:cubicBezTo>
                    <a:pt x="24" y="4"/>
                    <a:pt x="18" y="0"/>
                    <a:pt x="18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2" y="6"/>
                    <a:pt x="4" y="9"/>
                  </a:cubicBezTo>
                  <a:cubicBezTo>
                    <a:pt x="8" y="14"/>
                    <a:pt x="10" y="22"/>
                    <a:pt x="11" y="25"/>
                  </a:cubicBezTo>
                  <a:cubicBezTo>
                    <a:pt x="11" y="27"/>
                    <a:pt x="16" y="30"/>
                    <a:pt x="21" y="33"/>
                  </a:cubicBezTo>
                  <a:cubicBezTo>
                    <a:pt x="25" y="35"/>
                    <a:pt x="25" y="42"/>
                    <a:pt x="25" y="43"/>
                  </a:cubicBezTo>
                  <a:cubicBezTo>
                    <a:pt x="24" y="45"/>
                    <a:pt x="19" y="42"/>
                    <a:pt x="18" y="44"/>
                  </a:cubicBezTo>
                  <a:cubicBezTo>
                    <a:pt x="18" y="45"/>
                    <a:pt x="25" y="52"/>
                    <a:pt x="28" y="51"/>
                  </a:cubicBezTo>
                  <a:cubicBezTo>
                    <a:pt x="31" y="51"/>
                    <a:pt x="32" y="53"/>
                    <a:pt x="37" y="57"/>
                  </a:cubicBezTo>
                  <a:cubicBezTo>
                    <a:pt x="41" y="61"/>
                    <a:pt x="41" y="65"/>
                    <a:pt x="39" y="67"/>
                  </a:cubicBezTo>
                  <a:cubicBezTo>
                    <a:pt x="37" y="68"/>
                    <a:pt x="43" y="71"/>
                    <a:pt x="49" y="75"/>
                  </a:cubicBezTo>
                  <a:cubicBezTo>
                    <a:pt x="54" y="79"/>
                    <a:pt x="57" y="83"/>
                    <a:pt x="57" y="85"/>
                  </a:cubicBezTo>
                  <a:cubicBezTo>
                    <a:pt x="58" y="87"/>
                    <a:pt x="60" y="85"/>
                    <a:pt x="61" y="83"/>
                  </a:cubicBezTo>
                  <a:cubicBezTo>
                    <a:pt x="62" y="80"/>
                    <a:pt x="59" y="79"/>
                    <a:pt x="59" y="76"/>
                  </a:cubicBezTo>
                  <a:cubicBezTo>
                    <a:pt x="59" y="73"/>
                    <a:pt x="55" y="74"/>
                    <a:pt x="52" y="73"/>
                  </a:cubicBezTo>
                  <a:cubicBezTo>
                    <a:pt x="50" y="73"/>
                    <a:pt x="53" y="68"/>
                    <a:pt x="50" y="66"/>
                  </a:cubicBezTo>
                  <a:cubicBezTo>
                    <a:pt x="48" y="64"/>
                    <a:pt x="46" y="59"/>
                    <a:pt x="45" y="55"/>
                  </a:cubicBezTo>
                  <a:cubicBezTo>
                    <a:pt x="44" y="51"/>
                    <a:pt x="39" y="47"/>
                    <a:pt x="36" y="43"/>
                  </a:cubicBezTo>
                  <a:cubicBezTo>
                    <a:pt x="34" y="38"/>
                    <a:pt x="32" y="35"/>
                    <a:pt x="30" y="34"/>
                  </a:cubicBezTo>
                  <a:cubicBezTo>
                    <a:pt x="28" y="33"/>
                    <a:pt x="32" y="31"/>
                    <a:pt x="31" y="30"/>
                  </a:cubicBezTo>
                  <a:cubicBezTo>
                    <a:pt x="29" y="28"/>
                    <a:pt x="27" y="28"/>
                    <a:pt x="25" y="27"/>
                  </a:cubicBezTo>
                  <a:cubicBezTo>
                    <a:pt x="22" y="26"/>
                    <a:pt x="20" y="24"/>
                    <a:pt x="20" y="21"/>
                  </a:cubicBezTo>
                  <a:cubicBezTo>
                    <a:pt x="20" y="18"/>
                    <a:pt x="18" y="11"/>
                    <a:pt x="17" y="9"/>
                  </a:cubicBezTo>
                  <a:cubicBezTo>
                    <a:pt x="17" y="7"/>
                    <a:pt x="19" y="7"/>
                    <a:pt x="20" y="8"/>
                  </a:cubicBezTo>
                  <a:cubicBezTo>
                    <a:pt x="21" y="9"/>
                    <a:pt x="22" y="10"/>
                    <a:pt x="23" y="9"/>
                  </a:cubicBezTo>
                  <a:cubicBezTo>
                    <a:pt x="24" y="9"/>
                    <a:pt x="27" y="9"/>
                    <a:pt x="27" y="11"/>
                  </a:cubicBezTo>
                  <a:cubicBezTo>
                    <a:pt x="28" y="13"/>
                    <a:pt x="31" y="11"/>
                    <a:pt x="33" y="12"/>
                  </a:cubicBezTo>
                  <a:cubicBezTo>
                    <a:pt x="34" y="13"/>
                    <a:pt x="30" y="14"/>
                    <a:pt x="34" y="22"/>
                  </a:cubicBezTo>
                  <a:cubicBezTo>
                    <a:pt x="39" y="31"/>
                    <a:pt x="36" y="26"/>
                    <a:pt x="36" y="32"/>
                  </a:cubicBezTo>
                  <a:cubicBezTo>
                    <a:pt x="36" y="37"/>
                    <a:pt x="39" y="35"/>
                    <a:pt x="39" y="34"/>
                  </a:cubicBezTo>
                  <a:cubicBezTo>
                    <a:pt x="40" y="33"/>
                    <a:pt x="43" y="35"/>
                    <a:pt x="45" y="38"/>
                  </a:cubicBezTo>
                  <a:cubicBezTo>
                    <a:pt x="47" y="41"/>
                    <a:pt x="52" y="41"/>
                    <a:pt x="52" y="43"/>
                  </a:cubicBezTo>
                  <a:cubicBezTo>
                    <a:pt x="52" y="45"/>
                    <a:pt x="53" y="48"/>
                    <a:pt x="56" y="48"/>
                  </a:cubicBezTo>
                  <a:cubicBezTo>
                    <a:pt x="59" y="49"/>
                    <a:pt x="59" y="52"/>
                    <a:pt x="61" y="53"/>
                  </a:cubicBezTo>
                  <a:cubicBezTo>
                    <a:pt x="63" y="53"/>
                    <a:pt x="64" y="55"/>
                    <a:pt x="63" y="57"/>
                  </a:cubicBezTo>
                  <a:cubicBezTo>
                    <a:pt x="62" y="60"/>
                    <a:pt x="63" y="62"/>
                    <a:pt x="68" y="64"/>
                  </a:cubicBezTo>
                  <a:cubicBezTo>
                    <a:pt x="73" y="66"/>
                    <a:pt x="70" y="66"/>
                    <a:pt x="74" y="70"/>
                  </a:cubicBezTo>
                  <a:cubicBezTo>
                    <a:pt x="78" y="73"/>
                    <a:pt x="89" y="86"/>
                    <a:pt x="91" y="89"/>
                  </a:cubicBezTo>
                  <a:cubicBezTo>
                    <a:pt x="94" y="92"/>
                    <a:pt x="95" y="95"/>
                    <a:pt x="95" y="98"/>
                  </a:cubicBezTo>
                  <a:cubicBezTo>
                    <a:pt x="96" y="100"/>
                    <a:pt x="94" y="101"/>
                    <a:pt x="95" y="104"/>
                  </a:cubicBezTo>
                  <a:cubicBezTo>
                    <a:pt x="96" y="106"/>
                    <a:pt x="92" y="105"/>
                    <a:pt x="93" y="106"/>
                  </a:cubicBezTo>
                  <a:cubicBezTo>
                    <a:pt x="93" y="108"/>
                    <a:pt x="95" y="116"/>
                    <a:pt x="99" y="116"/>
                  </a:cubicBezTo>
                  <a:cubicBezTo>
                    <a:pt x="103" y="117"/>
                    <a:pt x="107" y="122"/>
                    <a:pt x="111" y="124"/>
                  </a:cubicBezTo>
                  <a:cubicBezTo>
                    <a:pt x="114" y="127"/>
                    <a:pt x="119" y="126"/>
                    <a:pt x="123" y="128"/>
                  </a:cubicBezTo>
                  <a:cubicBezTo>
                    <a:pt x="128" y="130"/>
                    <a:pt x="132" y="134"/>
                    <a:pt x="139" y="136"/>
                  </a:cubicBezTo>
                  <a:cubicBezTo>
                    <a:pt x="146" y="138"/>
                    <a:pt x="153" y="141"/>
                    <a:pt x="157" y="144"/>
                  </a:cubicBezTo>
                  <a:cubicBezTo>
                    <a:pt x="162" y="147"/>
                    <a:pt x="167" y="146"/>
                    <a:pt x="174" y="143"/>
                  </a:cubicBezTo>
                  <a:cubicBezTo>
                    <a:pt x="180" y="141"/>
                    <a:pt x="185" y="144"/>
                    <a:pt x="188" y="145"/>
                  </a:cubicBezTo>
                  <a:cubicBezTo>
                    <a:pt x="190" y="146"/>
                    <a:pt x="194" y="149"/>
                    <a:pt x="197" y="152"/>
                  </a:cubicBezTo>
                  <a:cubicBezTo>
                    <a:pt x="200" y="148"/>
                    <a:pt x="203" y="143"/>
                    <a:pt x="204" y="14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31" name="Freeform 102">
              <a:extLst>
                <a:ext uri="{FF2B5EF4-FFF2-40B4-BE49-F238E27FC236}">
                  <a16:creationId xmlns="" xmlns:a16="http://schemas.microsoft.com/office/drawing/2014/main" id="{B05B1935-744C-4E5B-9F14-FC9C96190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388" y="2727325"/>
              <a:ext cx="85725" cy="85725"/>
            </a:xfrm>
            <a:custGeom>
              <a:avLst/>
              <a:gdLst>
                <a:gd name="T0" fmla="*/ 30 w 34"/>
                <a:gd name="T1" fmla="*/ 23 h 34"/>
                <a:gd name="T2" fmla="*/ 34 w 34"/>
                <a:gd name="T3" fmla="*/ 18 h 34"/>
                <a:gd name="T4" fmla="*/ 31 w 34"/>
                <a:gd name="T5" fmla="*/ 16 h 34"/>
                <a:gd name="T6" fmla="*/ 27 w 34"/>
                <a:gd name="T7" fmla="*/ 17 h 34"/>
                <a:gd name="T8" fmla="*/ 27 w 34"/>
                <a:gd name="T9" fmla="*/ 0 h 34"/>
                <a:gd name="T10" fmla="*/ 14 w 34"/>
                <a:gd name="T11" fmla="*/ 0 h 34"/>
                <a:gd name="T12" fmla="*/ 11 w 34"/>
                <a:gd name="T13" fmla="*/ 6 h 34"/>
                <a:gd name="T14" fmla="*/ 17 w 34"/>
                <a:gd name="T15" fmla="*/ 14 h 34"/>
                <a:gd name="T16" fmla="*/ 7 w 34"/>
                <a:gd name="T17" fmla="*/ 15 h 34"/>
                <a:gd name="T18" fmla="*/ 0 w 34"/>
                <a:gd name="T19" fmla="*/ 24 h 34"/>
                <a:gd name="T20" fmla="*/ 9 w 34"/>
                <a:gd name="T21" fmla="*/ 32 h 34"/>
                <a:gd name="T22" fmla="*/ 20 w 34"/>
                <a:gd name="T23" fmla="*/ 34 h 34"/>
                <a:gd name="T24" fmla="*/ 20 w 34"/>
                <a:gd name="T25" fmla="*/ 34 h 34"/>
                <a:gd name="T26" fmla="*/ 26 w 34"/>
                <a:gd name="T27" fmla="*/ 29 h 34"/>
                <a:gd name="T28" fmla="*/ 30 w 34"/>
                <a:gd name="T29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34">
                  <a:moveTo>
                    <a:pt x="30" y="23"/>
                  </a:moveTo>
                  <a:cubicBezTo>
                    <a:pt x="32" y="21"/>
                    <a:pt x="33" y="19"/>
                    <a:pt x="34" y="18"/>
                  </a:cubicBezTo>
                  <a:cubicBezTo>
                    <a:pt x="32" y="20"/>
                    <a:pt x="31" y="18"/>
                    <a:pt x="31" y="16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4" y="1"/>
                    <a:pt x="15" y="0"/>
                    <a:pt x="14" y="0"/>
                  </a:cubicBezTo>
                  <a:cubicBezTo>
                    <a:pt x="13" y="0"/>
                    <a:pt x="12" y="6"/>
                    <a:pt x="11" y="6"/>
                  </a:cubicBezTo>
                  <a:cubicBezTo>
                    <a:pt x="11" y="7"/>
                    <a:pt x="18" y="12"/>
                    <a:pt x="17" y="14"/>
                  </a:cubicBezTo>
                  <a:cubicBezTo>
                    <a:pt x="16" y="16"/>
                    <a:pt x="7" y="15"/>
                    <a:pt x="7" y="15"/>
                  </a:cubicBezTo>
                  <a:cubicBezTo>
                    <a:pt x="6" y="15"/>
                    <a:pt x="3" y="20"/>
                    <a:pt x="0" y="24"/>
                  </a:cubicBezTo>
                  <a:cubicBezTo>
                    <a:pt x="4" y="27"/>
                    <a:pt x="7" y="30"/>
                    <a:pt x="9" y="32"/>
                  </a:cubicBezTo>
                  <a:cubicBezTo>
                    <a:pt x="12" y="34"/>
                    <a:pt x="18" y="31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3" y="31"/>
                    <a:pt x="25" y="29"/>
                    <a:pt x="26" y="29"/>
                  </a:cubicBezTo>
                  <a:cubicBezTo>
                    <a:pt x="28" y="28"/>
                    <a:pt x="26" y="26"/>
                    <a:pt x="30" y="2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32" name="Freeform 103">
              <a:extLst>
                <a:ext uri="{FF2B5EF4-FFF2-40B4-BE49-F238E27FC236}">
                  <a16:creationId xmlns="" xmlns:a16="http://schemas.microsoft.com/office/drawing/2014/main" id="{C76DBBC9-ED2A-49DF-B6EF-DB12D1004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063" y="2714625"/>
              <a:ext cx="28575" cy="55563"/>
            </a:xfrm>
            <a:custGeom>
              <a:avLst/>
              <a:gdLst>
                <a:gd name="T0" fmla="*/ 2 w 11"/>
                <a:gd name="T1" fmla="*/ 5 h 22"/>
                <a:gd name="T2" fmla="*/ 0 w 11"/>
                <a:gd name="T3" fmla="*/ 5 h 22"/>
                <a:gd name="T4" fmla="*/ 0 w 11"/>
                <a:gd name="T5" fmla="*/ 22 h 22"/>
                <a:gd name="T6" fmla="*/ 4 w 11"/>
                <a:gd name="T7" fmla="*/ 21 h 22"/>
                <a:gd name="T8" fmla="*/ 7 w 11"/>
                <a:gd name="T9" fmla="*/ 17 h 22"/>
                <a:gd name="T10" fmla="*/ 9 w 11"/>
                <a:gd name="T11" fmla="*/ 4 h 22"/>
                <a:gd name="T12" fmla="*/ 11 w 11"/>
                <a:gd name="T13" fmla="*/ 3 h 22"/>
                <a:gd name="T14" fmla="*/ 7 w 11"/>
                <a:gd name="T15" fmla="*/ 0 h 22"/>
                <a:gd name="T16" fmla="*/ 2 w 11"/>
                <a:gd name="T17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2" y="5"/>
                  </a:moveTo>
                  <a:cubicBezTo>
                    <a:pt x="1" y="5"/>
                    <a:pt x="1" y="5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0"/>
                    <a:pt x="5" y="18"/>
                    <a:pt x="7" y="17"/>
                  </a:cubicBezTo>
                  <a:cubicBezTo>
                    <a:pt x="10" y="15"/>
                    <a:pt x="5" y="5"/>
                    <a:pt x="9" y="4"/>
                  </a:cubicBezTo>
                  <a:cubicBezTo>
                    <a:pt x="9" y="4"/>
                    <a:pt x="10" y="3"/>
                    <a:pt x="11" y="3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5" y="1"/>
                    <a:pt x="2" y="5"/>
                    <a:pt x="2" y="5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33" name="Freeform 104">
              <a:extLst>
                <a:ext uri="{FF2B5EF4-FFF2-40B4-BE49-F238E27FC236}">
                  <a16:creationId xmlns="" xmlns:a16="http://schemas.microsoft.com/office/drawing/2014/main" id="{37EF6321-0E30-4891-9817-7FE66F19B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8926" y="2678113"/>
              <a:ext cx="60325" cy="49213"/>
            </a:xfrm>
            <a:custGeom>
              <a:avLst/>
              <a:gdLst>
                <a:gd name="T0" fmla="*/ 11 w 24"/>
                <a:gd name="T1" fmla="*/ 2 h 20"/>
                <a:gd name="T2" fmla="*/ 17 w 24"/>
                <a:gd name="T3" fmla="*/ 13 h 20"/>
                <a:gd name="T4" fmla="*/ 1 w 24"/>
                <a:gd name="T5" fmla="*/ 16 h 20"/>
                <a:gd name="T6" fmla="*/ 11 w 24"/>
                <a:gd name="T7" fmla="*/ 18 h 20"/>
                <a:gd name="T8" fmla="*/ 22 w 24"/>
                <a:gd name="T9" fmla="*/ 20 h 20"/>
                <a:gd name="T10" fmla="*/ 24 w 24"/>
                <a:gd name="T11" fmla="*/ 4 h 20"/>
                <a:gd name="T12" fmla="*/ 11 w 24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0">
                  <a:moveTo>
                    <a:pt x="11" y="2"/>
                  </a:moveTo>
                  <a:cubicBezTo>
                    <a:pt x="8" y="4"/>
                    <a:pt x="17" y="10"/>
                    <a:pt x="17" y="13"/>
                  </a:cubicBezTo>
                  <a:cubicBezTo>
                    <a:pt x="17" y="16"/>
                    <a:pt x="2" y="12"/>
                    <a:pt x="1" y="16"/>
                  </a:cubicBezTo>
                  <a:cubicBezTo>
                    <a:pt x="0" y="18"/>
                    <a:pt x="6" y="20"/>
                    <a:pt x="11" y="18"/>
                  </a:cubicBezTo>
                  <a:cubicBezTo>
                    <a:pt x="16" y="17"/>
                    <a:pt x="20" y="18"/>
                    <a:pt x="22" y="20"/>
                  </a:cubicBezTo>
                  <a:cubicBezTo>
                    <a:pt x="23" y="14"/>
                    <a:pt x="23" y="8"/>
                    <a:pt x="24" y="4"/>
                  </a:cubicBezTo>
                  <a:cubicBezTo>
                    <a:pt x="20" y="3"/>
                    <a:pt x="14" y="0"/>
                    <a:pt x="11" y="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34" name="Freeform 105">
              <a:extLst>
                <a:ext uri="{FF2B5EF4-FFF2-40B4-BE49-F238E27FC236}">
                  <a16:creationId xmlns="" xmlns:a16="http://schemas.microsoft.com/office/drawing/2014/main" id="{FD3C6AF4-FEC1-4254-895D-DFFAD8362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4488" y="2684463"/>
              <a:ext cx="71438" cy="46038"/>
            </a:xfrm>
            <a:custGeom>
              <a:avLst/>
              <a:gdLst>
                <a:gd name="T0" fmla="*/ 11 w 28"/>
                <a:gd name="T1" fmla="*/ 13 h 18"/>
                <a:gd name="T2" fmla="*/ 28 w 28"/>
                <a:gd name="T3" fmla="*/ 10 h 18"/>
                <a:gd name="T4" fmla="*/ 6 w 28"/>
                <a:gd name="T5" fmla="*/ 1 h 18"/>
                <a:gd name="T6" fmla="*/ 2 w 28"/>
                <a:gd name="T7" fmla="*/ 1 h 18"/>
                <a:gd name="T8" fmla="*/ 0 w 28"/>
                <a:gd name="T9" fmla="*/ 17 h 18"/>
                <a:gd name="T10" fmla="*/ 1 w 28"/>
                <a:gd name="T11" fmla="*/ 17 h 18"/>
                <a:gd name="T12" fmla="*/ 11 w 28"/>
                <a:gd name="T1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8">
                  <a:moveTo>
                    <a:pt x="11" y="13"/>
                  </a:moveTo>
                  <a:cubicBezTo>
                    <a:pt x="17" y="11"/>
                    <a:pt x="28" y="15"/>
                    <a:pt x="28" y="10"/>
                  </a:cubicBezTo>
                  <a:cubicBezTo>
                    <a:pt x="28" y="5"/>
                    <a:pt x="11" y="0"/>
                    <a:pt x="6" y="1"/>
                  </a:cubicBezTo>
                  <a:cubicBezTo>
                    <a:pt x="5" y="2"/>
                    <a:pt x="4" y="2"/>
                    <a:pt x="2" y="1"/>
                  </a:cubicBezTo>
                  <a:cubicBezTo>
                    <a:pt x="1" y="5"/>
                    <a:pt x="1" y="11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4" y="18"/>
                    <a:pt x="5" y="16"/>
                    <a:pt x="11" y="1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35" name="Freeform 106">
              <a:extLst>
                <a:ext uri="{FF2B5EF4-FFF2-40B4-BE49-F238E27FC236}">
                  <a16:creationId xmlns="" xmlns:a16="http://schemas.microsoft.com/office/drawing/2014/main" id="{3DF981B1-67E1-480B-B5F7-604644B4A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8576" y="2787650"/>
              <a:ext cx="87313" cy="88900"/>
            </a:xfrm>
            <a:custGeom>
              <a:avLst/>
              <a:gdLst>
                <a:gd name="T0" fmla="*/ 19 w 35"/>
                <a:gd name="T1" fmla="*/ 33 h 35"/>
                <a:gd name="T2" fmla="*/ 27 w 35"/>
                <a:gd name="T3" fmla="*/ 34 h 35"/>
                <a:gd name="T4" fmla="*/ 31 w 35"/>
                <a:gd name="T5" fmla="*/ 35 h 35"/>
                <a:gd name="T6" fmla="*/ 30 w 35"/>
                <a:gd name="T7" fmla="*/ 33 h 35"/>
                <a:gd name="T8" fmla="*/ 32 w 35"/>
                <a:gd name="T9" fmla="*/ 23 h 35"/>
                <a:gd name="T10" fmla="*/ 33 w 35"/>
                <a:gd name="T11" fmla="*/ 9 h 35"/>
                <a:gd name="T12" fmla="*/ 35 w 35"/>
                <a:gd name="T13" fmla="*/ 1 h 35"/>
                <a:gd name="T14" fmla="*/ 35 w 35"/>
                <a:gd name="T15" fmla="*/ 0 h 35"/>
                <a:gd name="T16" fmla="*/ 25 w 35"/>
                <a:gd name="T17" fmla="*/ 4 h 35"/>
                <a:gd name="T18" fmla="*/ 17 w 35"/>
                <a:gd name="T19" fmla="*/ 5 h 35"/>
                <a:gd name="T20" fmla="*/ 9 w 35"/>
                <a:gd name="T21" fmla="*/ 9 h 35"/>
                <a:gd name="T22" fmla="*/ 6 w 35"/>
                <a:gd name="T23" fmla="*/ 14 h 35"/>
                <a:gd name="T24" fmla="*/ 4 w 35"/>
                <a:gd name="T25" fmla="*/ 16 h 35"/>
                <a:gd name="T26" fmla="*/ 1 w 35"/>
                <a:gd name="T27" fmla="*/ 17 h 35"/>
                <a:gd name="T28" fmla="*/ 2 w 35"/>
                <a:gd name="T29" fmla="*/ 20 h 35"/>
                <a:gd name="T30" fmla="*/ 12 w 35"/>
                <a:gd name="T31" fmla="*/ 30 h 35"/>
                <a:gd name="T32" fmla="*/ 14 w 35"/>
                <a:gd name="T33" fmla="*/ 33 h 35"/>
                <a:gd name="T34" fmla="*/ 19 w 35"/>
                <a:gd name="T35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35">
                  <a:moveTo>
                    <a:pt x="19" y="33"/>
                  </a:moveTo>
                  <a:cubicBezTo>
                    <a:pt x="21" y="34"/>
                    <a:pt x="25" y="33"/>
                    <a:pt x="27" y="34"/>
                  </a:cubicBezTo>
                  <a:cubicBezTo>
                    <a:pt x="28" y="35"/>
                    <a:pt x="29" y="35"/>
                    <a:pt x="31" y="35"/>
                  </a:cubicBezTo>
                  <a:cubicBezTo>
                    <a:pt x="30" y="34"/>
                    <a:pt x="30" y="33"/>
                    <a:pt x="30" y="33"/>
                  </a:cubicBezTo>
                  <a:cubicBezTo>
                    <a:pt x="28" y="31"/>
                    <a:pt x="31" y="26"/>
                    <a:pt x="32" y="23"/>
                  </a:cubicBezTo>
                  <a:cubicBezTo>
                    <a:pt x="33" y="19"/>
                    <a:pt x="31" y="11"/>
                    <a:pt x="33" y="9"/>
                  </a:cubicBezTo>
                  <a:cubicBezTo>
                    <a:pt x="35" y="7"/>
                    <a:pt x="34" y="6"/>
                    <a:pt x="35" y="1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1" y="0"/>
                    <a:pt x="26" y="3"/>
                    <a:pt x="25" y="4"/>
                  </a:cubicBezTo>
                  <a:cubicBezTo>
                    <a:pt x="24" y="4"/>
                    <a:pt x="18" y="2"/>
                    <a:pt x="17" y="5"/>
                  </a:cubicBezTo>
                  <a:cubicBezTo>
                    <a:pt x="17" y="8"/>
                    <a:pt x="13" y="9"/>
                    <a:pt x="9" y="9"/>
                  </a:cubicBezTo>
                  <a:cubicBezTo>
                    <a:pt x="4" y="9"/>
                    <a:pt x="6" y="13"/>
                    <a:pt x="6" y="14"/>
                  </a:cubicBezTo>
                  <a:cubicBezTo>
                    <a:pt x="6" y="15"/>
                    <a:pt x="4" y="16"/>
                    <a:pt x="4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8"/>
                    <a:pt x="0" y="19"/>
                    <a:pt x="2" y="20"/>
                  </a:cubicBezTo>
                  <a:cubicBezTo>
                    <a:pt x="5" y="22"/>
                    <a:pt x="9" y="28"/>
                    <a:pt x="12" y="30"/>
                  </a:cubicBezTo>
                  <a:cubicBezTo>
                    <a:pt x="13" y="30"/>
                    <a:pt x="14" y="32"/>
                    <a:pt x="14" y="33"/>
                  </a:cubicBezTo>
                  <a:cubicBezTo>
                    <a:pt x="16" y="33"/>
                    <a:pt x="18" y="33"/>
                    <a:pt x="19" y="3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36" name="Freeform 107">
              <a:extLst>
                <a:ext uri="{FF2B5EF4-FFF2-40B4-BE49-F238E27FC236}">
                  <a16:creationId xmlns="" xmlns:a16="http://schemas.microsoft.com/office/drawing/2014/main" id="{53819305-ADB6-4DF4-9AED-7FB789B8A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1626" y="2989263"/>
              <a:ext cx="808038" cy="825500"/>
            </a:xfrm>
            <a:custGeom>
              <a:avLst/>
              <a:gdLst>
                <a:gd name="T0" fmla="*/ 180 w 321"/>
                <a:gd name="T1" fmla="*/ 304 h 328"/>
                <a:gd name="T2" fmla="*/ 185 w 321"/>
                <a:gd name="T3" fmla="*/ 306 h 328"/>
                <a:gd name="T4" fmla="*/ 206 w 321"/>
                <a:gd name="T5" fmla="*/ 270 h 328"/>
                <a:gd name="T6" fmla="*/ 219 w 321"/>
                <a:gd name="T7" fmla="*/ 244 h 328"/>
                <a:gd name="T8" fmla="*/ 240 w 321"/>
                <a:gd name="T9" fmla="*/ 232 h 328"/>
                <a:gd name="T10" fmla="*/ 265 w 321"/>
                <a:gd name="T11" fmla="*/ 225 h 328"/>
                <a:gd name="T12" fmla="*/ 275 w 321"/>
                <a:gd name="T13" fmla="*/ 206 h 328"/>
                <a:gd name="T14" fmla="*/ 283 w 321"/>
                <a:gd name="T15" fmla="*/ 188 h 328"/>
                <a:gd name="T16" fmla="*/ 286 w 321"/>
                <a:gd name="T17" fmla="*/ 151 h 328"/>
                <a:gd name="T18" fmla="*/ 292 w 321"/>
                <a:gd name="T19" fmla="*/ 147 h 328"/>
                <a:gd name="T20" fmla="*/ 317 w 321"/>
                <a:gd name="T21" fmla="*/ 112 h 328"/>
                <a:gd name="T22" fmla="*/ 290 w 321"/>
                <a:gd name="T23" fmla="*/ 74 h 328"/>
                <a:gd name="T24" fmla="*/ 240 w 321"/>
                <a:gd name="T25" fmla="*/ 68 h 328"/>
                <a:gd name="T26" fmla="*/ 211 w 321"/>
                <a:gd name="T27" fmla="*/ 53 h 328"/>
                <a:gd name="T28" fmla="*/ 208 w 321"/>
                <a:gd name="T29" fmla="*/ 47 h 328"/>
                <a:gd name="T30" fmla="*/ 188 w 321"/>
                <a:gd name="T31" fmla="*/ 43 h 328"/>
                <a:gd name="T32" fmla="*/ 184 w 321"/>
                <a:gd name="T33" fmla="*/ 9 h 328"/>
                <a:gd name="T34" fmla="*/ 158 w 321"/>
                <a:gd name="T35" fmla="*/ 23 h 328"/>
                <a:gd name="T36" fmla="*/ 136 w 321"/>
                <a:gd name="T37" fmla="*/ 27 h 328"/>
                <a:gd name="T38" fmla="*/ 118 w 321"/>
                <a:gd name="T39" fmla="*/ 28 h 328"/>
                <a:gd name="T40" fmla="*/ 112 w 321"/>
                <a:gd name="T41" fmla="*/ 1 h 328"/>
                <a:gd name="T42" fmla="*/ 92 w 321"/>
                <a:gd name="T43" fmla="*/ 12 h 328"/>
                <a:gd name="T44" fmla="*/ 76 w 321"/>
                <a:gd name="T45" fmla="*/ 11 h 328"/>
                <a:gd name="T46" fmla="*/ 86 w 321"/>
                <a:gd name="T47" fmla="*/ 23 h 328"/>
                <a:gd name="T48" fmla="*/ 75 w 321"/>
                <a:gd name="T49" fmla="*/ 33 h 328"/>
                <a:gd name="T50" fmla="*/ 60 w 321"/>
                <a:gd name="T51" fmla="*/ 35 h 328"/>
                <a:gd name="T52" fmla="*/ 34 w 321"/>
                <a:gd name="T53" fmla="*/ 30 h 328"/>
                <a:gd name="T54" fmla="*/ 32 w 321"/>
                <a:gd name="T55" fmla="*/ 42 h 328"/>
                <a:gd name="T56" fmla="*/ 33 w 321"/>
                <a:gd name="T57" fmla="*/ 77 h 328"/>
                <a:gd name="T58" fmla="*/ 9 w 321"/>
                <a:gd name="T59" fmla="*/ 86 h 328"/>
                <a:gd name="T60" fmla="*/ 1 w 321"/>
                <a:gd name="T61" fmla="*/ 103 h 328"/>
                <a:gd name="T62" fmla="*/ 11 w 321"/>
                <a:gd name="T63" fmla="*/ 120 h 328"/>
                <a:gd name="T64" fmla="*/ 27 w 321"/>
                <a:gd name="T65" fmla="*/ 122 h 328"/>
                <a:gd name="T66" fmla="*/ 47 w 321"/>
                <a:gd name="T67" fmla="*/ 131 h 328"/>
                <a:gd name="T68" fmla="*/ 71 w 321"/>
                <a:gd name="T69" fmla="*/ 124 h 328"/>
                <a:gd name="T70" fmla="*/ 88 w 321"/>
                <a:gd name="T71" fmla="*/ 146 h 328"/>
                <a:gd name="T72" fmla="*/ 107 w 321"/>
                <a:gd name="T73" fmla="*/ 154 h 328"/>
                <a:gd name="T74" fmla="*/ 112 w 321"/>
                <a:gd name="T75" fmla="*/ 173 h 328"/>
                <a:gd name="T76" fmla="*/ 133 w 321"/>
                <a:gd name="T77" fmla="*/ 189 h 328"/>
                <a:gd name="T78" fmla="*/ 130 w 321"/>
                <a:gd name="T79" fmla="*/ 209 h 328"/>
                <a:gd name="T80" fmla="*/ 142 w 321"/>
                <a:gd name="T81" fmla="*/ 226 h 328"/>
                <a:gd name="T82" fmla="*/ 158 w 321"/>
                <a:gd name="T83" fmla="*/ 240 h 328"/>
                <a:gd name="T84" fmla="*/ 164 w 321"/>
                <a:gd name="T85" fmla="*/ 267 h 328"/>
                <a:gd name="T86" fmla="*/ 134 w 321"/>
                <a:gd name="T87" fmla="*/ 296 h 328"/>
                <a:gd name="T88" fmla="*/ 146 w 321"/>
                <a:gd name="T89" fmla="*/ 304 h 328"/>
                <a:gd name="T90" fmla="*/ 165 w 321"/>
                <a:gd name="T91" fmla="*/ 316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1" h="328">
                  <a:moveTo>
                    <a:pt x="170" y="324"/>
                  </a:moveTo>
                  <a:cubicBezTo>
                    <a:pt x="175" y="320"/>
                    <a:pt x="174" y="318"/>
                    <a:pt x="176" y="314"/>
                  </a:cubicBezTo>
                  <a:cubicBezTo>
                    <a:pt x="178" y="310"/>
                    <a:pt x="176" y="308"/>
                    <a:pt x="180" y="304"/>
                  </a:cubicBezTo>
                  <a:cubicBezTo>
                    <a:pt x="184" y="301"/>
                    <a:pt x="180" y="298"/>
                    <a:pt x="185" y="296"/>
                  </a:cubicBezTo>
                  <a:cubicBezTo>
                    <a:pt x="190" y="293"/>
                    <a:pt x="189" y="298"/>
                    <a:pt x="185" y="303"/>
                  </a:cubicBezTo>
                  <a:cubicBezTo>
                    <a:pt x="181" y="308"/>
                    <a:pt x="180" y="310"/>
                    <a:pt x="185" y="306"/>
                  </a:cubicBezTo>
                  <a:cubicBezTo>
                    <a:pt x="191" y="302"/>
                    <a:pt x="193" y="296"/>
                    <a:pt x="196" y="290"/>
                  </a:cubicBezTo>
                  <a:cubicBezTo>
                    <a:pt x="199" y="284"/>
                    <a:pt x="201" y="282"/>
                    <a:pt x="204" y="281"/>
                  </a:cubicBezTo>
                  <a:cubicBezTo>
                    <a:pt x="206" y="281"/>
                    <a:pt x="206" y="274"/>
                    <a:pt x="206" y="270"/>
                  </a:cubicBezTo>
                  <a:cubicBezTo>
                    <a:pt x="206" y="265"/>
                    <a:pt x="204" y="261"/>
                    <a:pt x="206" y="258"/>
                  </a:cubicBezTo>
                  <a:cubicBezTo>
                    <a:pt x="208" y="255"/>
                    <a:pt x="206" y="252"/>
                    <a:pt x="209" y="252"/>
                  </a:cubicBezTo>
                  <a:cubicBezTo>
                    <a:pt x="211" y="252"/>
                    <a:pt x="215" y="248"/>
                    <a:pt x="219" y="244"/>
                  </a:cubicBezTo>
                  <a:cubicBezTo>
                    <a:pt x="223" y="240"/>
                    <a:pt x="225" y="240"/>
                    <a:pt x="229" y="240"/>
                  </a:cubicBezTo>
                  <a:cubicBezTo>
                    <a:pt x="234" y="239"/>
                    <a:pt x="231" y="238"/>
                    <a:pt x="234" y="237"/>
                  </a:cubicBezTo>
                  <a:cubicBezTo>
                    <a:pt x="237" y="236"/>
                    <a:pt x="238" y="234"/>
                    <a:pt x="240" y="232"/>
                  </a:cubicBezTo>
                  <a:cubicBezTo>
                    <a:pt x="242" y="231"/>
                    <a:pt x="249" y="233"/>
                    <a:pt x="253" y="233"/>
                  </a:cubicBezTo>
                  <a:cubicBezTo>
                    <a:pt x="258" y="233"/>
                    <a:pt x="261" y="233"/>
                    <a:pt x="261" y="230"/>
                  </a:cubicBezTo>
                  <a:cubicBezTo>
                    <a:pt x="261" y="228"/>
                    <a:pt x="263" y="225"/>
                    <a:pt x="265" y="225"/>
                  </a:cubicBezTo>
                  <a:cubicBezTo>
                    <a:pt x="268" y="225"/>
                    <a:pt x="269" y="225"/>
                    <a:pt x="269" y="221"/>
                  </a:cubicBezTo>
                  <a:cubicBezTo>
                    <a:pt x="269" y="218"/>
                    <a:pt x="270" y="215"/>
                    <a:pt x="272" y="214"/>
                  </a:cubicBezTo>
                  <a:cubicBezTo>
                    <a:pt x="274" y="212"/>
                    <a:pt x="274" y="209"/>
                    <a:pt x="275" y="206"/>
                  </a:cubicBezTo>
                  <a:cubicBezTo>
                    <a:pt x="276" y="204"/>
                    <a:pt x="278" y="205"/>
                    <a:pt x="278" y="202"/>
                  </a:cubicBezTo>
                  <a:cubicBezTo>
                    <a:pt x="278" y="199"/>
                    <a:pt x="279" y="195"/>
                    <a:pt x="279" y="192"/>
                  </a:cubicBezTo>
                  <a:cubicBezTo>
                    <a:pt x="279" y="190"/>
                    <a:pt x="282" y="190"/>
                    <a:pt x="283" y="188"/>
                  </a:cubicBezTo>
                  <a:cubicBezTo>
                    <a:pt x="285" y="186"/>
                    <a:pt x="282" y="184"/>
                    <a:pt x="284" y="178"/>
                  </a:cubicBezTo>
                  <a:cubicBezTo>
                    <a:pt x="286" y="172"/>
                    <a:pt x="284" y="167"/>
                    <a:pt x="284" y="162"/>
                  </a:cubicBezTo>
                  <a:cubicBezTo>
                    <a:pt x="284" y="157"/>
                    <a:pt x="284" y="152"/>
                    <a:pt x="286" y="151"/>
                  </a:cubicBezTo>
                  <a:cubicBezTo>
                    <a:pt x="288" y="149"/>
                    <a:pt x="287" y="148"/>
                    <a:pt x="286" y="147"/>
                  </a:cubicBezTo>
                  <a:cubicBezTo>
                    <a:pt x="284" y="147"/>
                    <a:pt x="286" y="145"/>
                    <a:pt x="287" y="145"/>
                  </a:cubicBezTo>
                  <a:cubicBezTo>
                    <a:pt x="288" y="145"/>
                    <a:pt x="290" y="148"/>
                    <a:pt x="292" y="147"/>
                  </a:cubicBezTo>
                  <a:cubicBezTo>
                    <a:pt x="294" y="145"/>
                    <a:pt x="296" y="139"/>
                    <a:pt x="298" y="134"/>
                  </a:cubicBezTo>
                  <a:cubicBezTo>
                    <a:pt x="300" y="129"/>
                    <a:pt x="304" y="129"/>
                    <a:pt x="306" y="128"/>
                  </a:cubicBezTo>
                  <a:cubicBezTo>
                    <a:pt x="309" y="127"/>
                    <a:pt x="314" y="121"/>
                    <a:pt x="317" y="112"/>
                  </a:cubicBezTo>
                  <a:cubicBezTo>
                    <a:pt x="321" y="104"/>
                    <a:pt x="317" y="95"/>
                    <a:pt x="316" y="89"/>
                  </a:cubicBezTo>
                  <a:cubicBezTo>
                    <a:pt x="314" y="83"/>
                    <a:pt x="312" y="84"/>
                    <a:pt x="309" y="84"/>
                  </a:cubicBezTo>
                  <a:cubicBezTo>
                    <a:pt x="305" y="85"/>
                    <a:pt x="298" y="84"/>
                    <a:pt x="290" y="74"/>
                  </a:cubicBezTo>
                  <a:cubicBezTo>
                    <a:pt x="281" y="64"/>
                    <a:pt x="272" y="65"/>
                    <a:pt x="266" y="67"/>
                  </a:cubicBezTo>
                  <a:cubicBezTo>
                    <a:pt x="260" y="68"/>
                    <a:pt x="254" y="64"/>
                    <a:pt x="250" y="63"/>
                  </a:cubicBezTo>
                  <a:cubicBezTo>
                    <a:pt x="246" y="62"/>
                    <a:pt x="242" y="67"/>
                    <a:pt x="240" y="68"/>
                  </a:cubicBezTo>
                  <a:cubicBezTo>
                    <a:pt x="237" y="69"/>
                    <a:pt x="241" y="64"/>
                    <a:pt x="241" y="60"/>
                  </a:cubicBezTo>
                  <a:cubicBezTo>
                    <a:pt x="241" y="57"/>
                    <a:pt x="230" y="52"/>
                    <a:pt x="222" y="49"/>
                  </a:cubicBezTo>
                  <a:cubicBezTo>
                    <a:pt x="214" y="46"/>
                    <a:pt x="211" y="47"/>
                    <a:pt x="211" y="53"/>
                  </a:cubicBezTo>
                  <a:cubicBezTo>
                    <a:pt x="211" y="58"/>
                    <a:pt x="207" y="51"/>
                    <a:pt x="205" y="57"/>
                  </a:cubicBezTo>
                  <a:cubicBezTo>
                    <a:pt x="202" y="62"/>
                    <a:pt x="198" y="58"/>
                    <a:pt x="201" y="57"/>
                  </a:cubicBezTo>
                  <a:cubicBezTo>
                    <a:pt x="204" y="55"/>
                    <a:pt x="207" y="51"/>
                    <a:pt x="208" y="47"/>
                  </a:cubicBezTo>
                  <a:cubicBezTo>
                    <a:pt x="209" y="44"/>
                    <a:pt x="196" y="41"/>
                    <a:pt x="191" y="43"/>
                  </a:cubicBezTo>
                  <a:cubicBezTo>
                    <a:pt x="187" y="45"/>
                    <a:pt x="190" y="51"/>
                    <a:pt x="186" y="49"/>
                  </a:cubicBezTo>
                  <a:cubicBezTo>
                    <a:pt x="183" y="47"/>
                    <a:pt x="186" y="43"/>
                    <a:pt x="188" y="43"/>
                  </a:cubicBezTo>
                  <a:cubicBezTo>
                    <a:pt x="191" y="43"/>
                    <a:pt x="194" y="37"/>
                    <a:pt x="196" y="33"/>
                  </a:cubicBezTo>
                  <a:cubicBezTo>
                    <a:pt x="198" y="29"/>
                    <a:pt x="193" y="28"/>
                    <a:pt x="190" y="24"/>
                  </a:cubicBezTo>
                  <a:cubicBezTo>
                    <a:pt x="187" y="21"/>
                    <a:pt x="187" y="10"/>
                    <a:pt x="184" y="9"/>
                  </a:cubicBezTo>
                  <a:cubicBezTo>
                    <a:pt x="181" y="12"/>
                    <a:pt x="176" y="18"/>
                    <a:pt x="175" y="22"/>
                  </a:cubicBezTo>
                  <a:cubicBezTo>
                    <a:pt x="173" y="27"/>
                    <a:pt x="171" y="24"/>
                    <a:pt x="166" y="25"/>
                  </a:cubicBezTo>
                  <a:cubicBezTo>
                    <a:pt x="162" y="27"/>
                    <a:pt x="159" y="25"/>
                    <a:pt x="158" y="23"/>
                  </a:cubicBezTo>
                  <a:cubicBezTo>
                    <a:pt x="157" y="21"/>
                    <a:pt x="152" y="23"/>
                    <a:pt x="149" y="23"/>
                  </a:cubicBezTo>
                  <a:cubicBezTo>
                    <a:pt x="146" y="22"/>
                    <a:pt x="148" y="26"/>
                    <a:pt x="146" y="28"/>
                  </a:cubicBezTo>
                  <a:cubicBezTo>
                    <a:pt x="144" y="29"/>
                    <a:pt x="138" y="25"/>
                    <a:pt x="136" y="27"/>
                  </a:cubicBezTo>
                  <a:cubicBezTo>
                    <a:pt x="134" y="30"/>
                    <a:pt x="133" y="27"/>
                    <a:pt x="132" y="29"/>
                  </a:cubicBezTo>
                  <a:cubicBezTo>
                    <a:pt x="131" y="31"/>
                    <a:pt x="128" y="30"/>
                    <a:pt x="127" y="31"/>
                  </a:cubicBezTo>
                  <a:cubicBezTo>
                    <a:pt x="126" y="32"/>
                    <a:pt x="122" y="33"/>
                    <a:pt x="118" y="28"/>
                  </a:cubicBezTo>
                  <a:cubicBezTo>
                    <a:pt x="114" y="24"/>
                    <a:pt x="114" y="16"/>
                    <a:pt x="116" y="14"/>
                  </a:cubicBezTo>
                  <a:cubicBezTo>
                    <a:pt x="118" y="13"/>
                    <a:pt x="118" y="9"/>
                    <a:pt x="116" y="7"/>
                  </a:cubicBezTo>
                  <a:cubicBezTo>
                    <a:pt x="113" y="6"/>
                    <a:pt x="116" y="1"/>
                    <a:pt x="112" y="1"/>
                  </a:cubicBezTo>
                  <a:cubicBezTo>
                    <a:pt x="109" y="0"/>
                    <a:pt x="109" y="4"/>
                    <a:pt x="107" y="5"/>
                  </a:cubicBezTo>
                  <a:cubicBezTo>
                    <a:pt x="105" y="6"/>
                    <a:pt x="100" y="10"/>
                    <a:pt x="97" y="9"/>
                  </a:cubicBezTo>
                  <a:cubicBezTo>
                    <a:pt x="95" y="9"/>
                    <a:pt x="92" y="10"/>
                    <a:pt x="92" y="12"/>
                  </a:cubicBezTo>
                  <a:cubicBezTo>
                    <a:pt x="92" y="15"/>
                    <a:pt x="89" y="14"/>
                    <a:pt x="89" y="12"/>
                  </a:cubicBezTo>
                  <a:cubicBezTo>
                    <a:pt x="88" y="10"/>
                    <a:pt x="83" y="11"/>
                    <a:pt x="82" y="10"/>
                  </a:cubicBezTo>
                  <a:cubicBezTo>
                    <a:pt x="80" y="8"/>
                    <a:pt x="73" y="9"/>
                    <a:pt x="76" y="11"/>
                  </a:cubicBezTo>
                  <a:cubicBezTo>
                    <a:pt x="79" y="12"/>
                    <a:pt x="79" y="14"/>
                    <a:pt x="79" y="17"/>
                  </a:cubicBezTo>
                  <a:cubicBezTo>
                    <a:pt x="79" y="19"/>
                    <a:pt x="82" y="18"/>
                    <a:pt x="82" y="22"/>
                  </a:cubicBezTo>
                  <a:cubicBezTo>
                    <a:pt x="82" y="25"/>
                    <a:pt x="84" y="23"/>
                    <a:pt x="86" y="23"/>
                  </a:cubicBezTo>
                  <a:cubicBezTo>
                    <a:pt x="87" y="23"/>
                    <a:pt x="87" y="25"/>
                    <a:pt x="85" y="26"/>
                  </a:cubicBezTo>
                  <a:cubicBezTo>
                    <a:pt x="82" y="26"/>
                    <a:pt x="81" y="28"/>
                    <a:pt x="80" y="30"/>
                  </a:cubicBezTo>
                  <a:cubicBezTo>
                    <a:pt x="79" y="33"/>
                    <a:pt x="77" y="31"/>
                    <a:pt x="75" y="33"/>
                  </a:cubicBezTo>
                  <a:cubicBezTo>
                    <a:pt x="73" y="35"/>
                    <a:pt x="71" y="37"/>
                    <a:pt x="69" y="36"/>
                  </a:cubicBezTo>
                  <a:cubicBezTo>
                    <a:pt x="68" y="35"/>
                    <a:pt x="67" y="36"/>
                    <a:pt x="65" y="37"/>
                  </a:cubicBezTo>
                  <a:cubicBezTo>
                    <a:pt x="63" y="38"/>
                    <a:pt x="63" y="37"/>
                    <a:pt x="60" y="35"/>
                  </a:cubicBezTo>
                  <a:cubicBezTo>
                    <a:pt x="58" y="33"/>
                    <a:pt x="57" y="30"/>
                    <a:pt x="54" y="27"/>
                  </a:cubicBezTo>
                  <a:cubicBezTo>
                    <a:pt x="52" y="27"/>
                    <a:pt x="48" y="29"/>
                    <a:pt x="46" y="29"/>
                  </a:cubicBezTo>
                  <a:cubicBezTo>
                    <a:pt x="43" y="29"/>
                    <a:pt x="34" y="28"/>
                    <a:pt x="34" y="30"/>
                  </a:cubicBezTo>
                  <a:cubicBezTo>
                    <a:pt x="33" y="31"/>
                    <a:pt x="35" y="34"/>
                    <a:pt x="36" y="34"/>
                  </a:cubicBezTo>
                  <a:cubicBezTo>
                    <a:pt x="37" y="34"/>
                    <a:pt x="41" y="35"/>
                    <a:pt x="38" y="37"/>
                  </a:cubicBezTo>
                  <a:cubicBezTo>
                    <a:pt x="35" y="40"/>
                    <a:pt x="32" y="37"/>
                    <a:pt x="32" y="42"/>
                  </a:cubicBezTo>
                  <a:cubicBezTo>
                    <a:pt x="32" y="47"/>
                    <a:pt x="39" y="50"/>
                    <a:pt x="37" y="55"/>
                  </a:cubicBezTo>
                  <a:cubicBezTo>
                    <a:pt x="37" y="57"/>
                    <a:pt x="36" y="63"/>
                    <a:pt x="36" y="66"/>
                  </a:cubicBezTo>
                  <a:cubicBezTo>
                    <a:pt x="36" y="68"/>
                    <a:pt x="35" y="76"/>
                    <a:pt x="33" y="77"/>
                  </a:cubicBezTo>
                  <a:cubicBezTo>
                    <a:pt x="30" y="77"/>
                    <a:pt x="29" y="75"/>
                    <a:pt x="26" y="77"/>
                  </a:cubicBezTo>
                  <a:cubicBezTo>
                    <a:pt x="23" y="80"/>
                    <a:pt x="19" y="78"/>
                    <a:pt x="16" y="81"/>
                  </a:cubicBezTo>
                  <a:cubicBezTo>
                    <a:pt x="13" y="83"/>
                    <a:pt x="9" y="82"/>
                    <a:pt x="9" y="86"/>
                  </a:cubicBezTo>
                  <a:cubicBezTo>
                    <a:pt x="9" y="89"/>
                    <a:pt x="5" y="90"/>
                    <a:pt x="6" y="93"/>
                  </a:cubicBezTo>
                  <a:cubicBezTo>
                    <a:pt x="7" y="96"/>
                    <a:pt x="5" y="95"/>
                    <a:pt x="3" y="97"/>
                  </a:cubicBezTo>
                  <a:cubicBezTo>
                    <a:pt x="0" y="100"/>
                    <a:pt x="3" y="101"/>
                    <a:pt x="1" y="103"/>
                  </a:cubicBezTo>
                  <a:cubicBezTo>
                    <a:pt x="0" y="104"/>
                    <a:pt x="2" y="107"/>
                    <a:pt x="4" y="110"/>
                  </a:cubicBezTo>
                  <a:cubicBezTo>
                    <a:pt x="5" y="112"/>
                    <a:pt x="7" y="114"/>
                    <a:pt x="7" y="116"/>
                  </a:cubicBezTo>
                  <a:cubicBezTo>
                    <a:pt x="7" y="119"/>
                    <a:pt x="9" y="120"/>
                    <a:pt x="11" y="120"/>
                  </a:cubicBezTo>
                  <a:cubicBezTo>
                    <a:pt x="13" y="119"/>
                    <a:pt x="11" y="124"/>
                    <a:pt x="15" y="124"/>
                  </a:cubicBezTo>
                  <a:cubicBezTo>
                    <a:pt x="19" y="124"/>
                    <a:pt x="23" y="125"/>
                    <a:pt x="24" y="123"/>
                  </a:cubicBezTo>
                  <a:cubicBezTo>
                    <a:pt x="25" y="121"/>
                    <a:pt x="27" y="119"/>
                    <a:pt x="27" y="122"/>
                  </a:cubicBezTo>
                  <a:cubicBezTo>
                    <a:pt x="27" y="125"/>
                    <a:pt x="27" y="134"/>
                    <a:pt x="29" y="133"/>
                  </a:cubicBezTo>
                  <a:cubicBezTo>
                    <a:pt x="32" y="132"/>
                    <a:pt x="37" y="132"/>
                    <a:pt x="40" y="133"/>
                  </a:cubicBezTo>
                  <a:cubicBezTo>
                    <a:pt x="42" y="134"/>
                    <a:pt x="45" y="133"/>
                    <a:pt x="47" y="131"/>
                  </a:cubicBezTo>
                  <a:cubicBezTo>
                    <a:pt x="48" y="130"/>
                    <a:pt x="50" y="130"/>
                    <a:pt x="54" y="128"/>
                  </a:cubicBezTo>
                  <a:cubicBezTo>
                    <a:pt x="57" y="126"/>
                    <a:pt x="60" y="123"/>
                    <a:pt x="63" y="123"/>
                  </a:cubicBezTo>
                  <a:cubicBezTo>
                    <a:pt x="66" y="123"/>
                    <a:pt x="71" y="121"/>
                    <a:pt x="71" y="124"/>
                  </a:cubicBezTo>
                  <a:cubicBezTo>
                    <a:pt x="70" y="126"/>
                    <a:pt x="69" y="135"/>
                    <a:pt x="73" y="140"/>
                  </a:cubicBezTo>
                  <a:cubicBezTo>
                    <a:pt x="77" y="144"/>
                    <a:pt x="79" y="146"/>
                    <a:pt x="83" y="145"/>
                  </a:cubicBezTo>
                  <a:cubicBezTo>
                    <a:pt x="86" y="145"/>
                    <a:pt x="86" y="147"/>
                    <a:pt x="88" y="146"/>
                  </a:cubicBezTo>
                  <a:cubicBezTo>
                    <a:pt x="91" y="146"/>
                    <a:pt x="89" y="149"/>
                    <a:pt x="92" y="149"/>
                  </a:cubicBezTo>
                  <a:cubicBezTo>
                    <a:pt x="94" y="149"/>
                    <a:pt x="98" y="150"/>
                    <a:pt x="98" y="152"/>
                  </a:cubicBezTo>
                  <a:cubicBezTo>
                    <a:pt x="98" y="155"/>
                    <a:pt x="106" y="153"/>
                    <a:pt x="107" y="154"/>
                  </a:cubicBezTo>
                  <a:cubicBezTo>
                    <a:pt x="109" y="156"/>
                    <a:pt x="111" y="157"/>
                    <a:pt x="110" y="160"/>
                  </a:cubicBezTo>
                  <a:cubicBezTo>
                    <a:pt x="110" y="163"/>
                    <a:pt x="114" y="165"/>
                    <a:pt x="112" y="166"/>
                  </a:cubicBezTo>
                  <a:cubicBezTo>
                    <a:pt x="109" y="167"/>
                    <a:pt x="112" y="169"/>
                    <a:pt x="112" y="173"/>
                  </a:cubicBezTo>
                  <a:cubicBezTo>
                    <a:pt x="113" y="176"/>
                    <a:pt x="116" y="177"/>
                    <a:pt x="121" y="177"/>
                  </a:cubicBezTo>
                  <a:cubicBezTo>
                    <a:pt x="127" y="176"/>
                    <a:pt x="128" y="177"/>
                    <a:pt x="128" y="181"/>
                  </a:cubicBezTo>
                  <a:cubicBezTo>
                    <a:pt x="128" y="184"/>
                    <a:pt x="132" y="185"/>
                    <a:pt x="133" y="189"/>
                  </a:cubicBezTo>
                  <a:cubicBezTo>
                    <a:pt x="134" y="192"/>
                    <a:pt x="131" y="196"/>
                    <a:pt x="132" y="199"/>
                  </a:cubicBezTo>
                  <a:cubicBezTo>
                    <a:pt x="132" y="201"/>
                    <a:pt x="131" y="203"/>
                    <a:pt x="129" y="204"/>
                  </a:cubicBezTo>
                  <a:cubicBezTo>
                    <a:pt x="131" y="207"/>
                    <a:pt x="131" y="208"/>
                    <a:pt x="130" y="209"/>
                  </a:cubicBezTo>
                  <a:cubicBezTo>
                    <a:pt x="127" y="210"/>
                    <a:pt x="132" y="213"/>
                    <a:pt x="131" y="219"/>
                  </a:cubicBezTo>
                  <a:cubicBezTo>
                    <a:pt x="130" y="224"/>
                    <a:pt x="130" y="225"/>
                    <a:pt x="135" y="225"/>
                  </a:cubicBezTo>
                  <a:cubicBezTo>
                    <a:pt x="141" y="225"/>
                    <a:pt x="140" y="227"/>
                    <a:pt x="142" y="226"/>
                  </a:cubicBezTo>
                  <a:cubicBezTo>
                    <a:pt x="144" y="225"/>
                    <a:pt x="147" y="230"/>
                    <a:pt x="148" y="233"/>
                  </a:cubicBezTo>
                  <a:cubicBezTo>
                    <a:pt x="148" y="235"/>
                    <a:pt x="151" y="242"/>
                    <a:pt x="152" y="242"/>
                  </a:cubicBezTo>
                  <a:cubicBezTo>
                    <a:pt x="153" y="242"/>
                    <a:pt x="155" y="239"/>
                    <a:pt x="158" y="240"/>
                  </a:cubicBezTo>
                  <a:cubicBezTo>
                    <a:pt x="161" y="241"/>
                    <a:pt x="158" y="251"/>
                    <a:pt x="158" y="255"/>
                  </a:cubicBezTo>
                  <a:cubicBezTo>
                    <a:pt x="160" y="254"/>
                    <a:pt x="162" y="254"/>
                    <a:pt x="163" y="255"/>
                  </a:cubicBezTo>
                  <a:cubicBezTo>
                    <a:pt x="164" y="256"/>
                    <a:pt x="165" y="265"/>
                    <a:pt x="164" y="267"/>
                  </a:cubicBezTo>
                  <a:cubicBezTo>
                    <a:pt x="164" y="269"/>
                    <a:pt x="158" y="271"/>
                    <a:pt x="155" y="273"/>
                  </a:cubicBezTo>
                  <a:cubicBezTo>
                    <a:pt x="152" y="275"/>
                    <a:pt x="144" y="282"/>
                    <a:pt x="141" y="287"/>
                  </a:cubicBezTo>
                  <a:cubicBezTo>
                    <a:pt x="139" y="291"/>
                    <a:pt x="136" y="293"/>
                    <a:pt x="134" y="296"/>
                  </a:cubicBezTo>
                  <a:cubicBezTo>
                    <a:pt x="135" y="296"/>
                    <a:pt x="135" y="296"/>
                    <a:pt x="136" y="296"/>
                  </a:cubicBezTo>
                  <a:cubicBezTo>
                    <a:pt x="138" y="295"/>
                    <a:pt x="140" y="295"/>
                    <a:pt x="143" y="298"/>
                  </a:cubicBezTo>
                  <a:cubicBezTo>
                    <a:pt x="146" y="301"/>
                    <a:pt x="145" y="304"/>
                    <a:pt x="146" y="304"/>
                  </a:cubicBezTo>
                  <a:cubicBezTo>
                    <a:pt x="148" y="303"/>
                    <a:pt x="149" y="299"/>
                    <a:pt x="151" y="302"/>
                  </a:cubicBezTo>
                  <a:cubicBezTo>
                    <a:pt x="153" y="305"/>
                    <a:pt x="159" y="308"/>
                    <a:pt x="160" y="309"/>
                  </a:cubicBezTo>
                  <a:cubicBezTo>
                    <a:pt x="161" y="311"/>
                    <a:pt x="165" y="312"/>
                    <a:pt x="165" y="316"/>
                  </a:cubicBezTo>
                  <a:cubicBezTo>
                    <a:pt x="165" y="318"/>
                    <a:pt x="164" y="323"/>
                    <a:pt x="166" y="328"/>
                  </a:cubicBezTo>
                  <a:cubicBezTo>
                    <a:pt x="167" y="326"/>
                    <a:pt x="168" y="325"/>
                    <a:pt x="170" y="324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37" name="Freeform 108">
              <a:extLst>
                <a:ext uri="{FF2B5EF4-FFF2-40B4-BE49-F238E27FC236}">
                  <a16:creationId xmlns="" xmlns:a16="http://schemas.microsoft.com/office/drawing/2014/main" id="{C2459B31-D212-4CA8-9815-24BFCDA7B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9126" y="3732213"/>
              <a:ext cx="100013" cy="111125"/>
            </a:xfrm>
            <a:custGeom>
              <a:avLst/>
              <a:gdLst>
                <a:gd name="T0" fmla="*/ 39 w 40"/>
                <a:gd name="T1" fmla="*/ 21 h 44"/>
                <a:gd name="T2" fmla="*/ 34 w 40"/>
                <a:gd name="T3" fmla="*/ 14 h 44"/>
                <a:gd name="T4" fmla="*/ 25 w 40"/>
                <a:gd name="T5" fmla="*/ 7 h 44"/>
                <a:gd name="T6" fmla="*/ 20 w 40"/>
                <a:gd name="T7" fmla="*/ 9 h 44"/>
                <a:gd name="T8" fmla="*/ 17 w 40"/>
                <a:gd name="T9" fmla="*/ 3 h 44"/>
                <a:gd name="T10" fmla="*/ 10 w 40"/>
                <a:gd name="T11" fmla="*/ 1 h 44"/>
                <a:gd name="T12" fmla="*/ 8 w 40"/>
                <a:gd name="T13" fmla="*/ 1 h 44"/>
                <a:gd name="T14" fmla="*/ 5 w 40"/>
                <a:gd name="T15" fmla="*/ 5 h 44"/>
                <a:gd name="T16" fmla="*/ 2 w 40"/>
                <a:gd name="T17" fmla="*/ 19 h 44"/>
                <a:gd name="T18" fmla="*/ 0 w 40"/>
                <a:gd name="T19" fmla="*/ 29 h 44"/>
                <a:gd name="T20" fmla="*/ 3 w 40"/>
                <a:gd name="T21" fmla="*/ 34 h 44"/>
                <a:gd name="T22" fmla="*/ 2 w 40"/>
                <a:gd name="T23" fmla="*/ 38 h 44"/>
                <a:gd name="T24" fmla="*/ 5 w 40"/>
                <a:gd name="T25" fmla="*/ 39 h 44"/>
                <a:gd name="T26" fmla="*/ 15 w 40"/>
                <a:gd name="T27" fmla="*/ 42 h 44"/>
                <a:gd name="T28" fmla="*/ 22 w 40"/>
                <a:gd name="T29" fmla="*/ 42 h 44"/>
                <a:gd name="T30" fmla="*/ 34 w 40"/>
                <a:gd name="T31" fmla="*/ 40 h 44"/>
                <a:gd name="T32" fmla="*/ 40 w 40"/>
                <a:gd name="T33" fmla="*/ 33 h 44"/>
                <a:gd name="T34" fmla="*/ 39 w 40"/>
                <a:gd name="T35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44">
                  <a:moveTo>
                    <a:pt x="39" y="21"/>
                  </a:moveTo>
                  <a:cubicBezTo>
                    <a:pt x="39" y="17"/>
                    <a:pt x="35" y="16"/>
                    <a:pt x="34" y="14"/>
                  </a:cubicBezTo>
                  <a:cubicBezTo>
                    <a:pt x="33" y="13"/>
                    <a:pt x="27" y="10"/>
                    <a:pt x="25" y="7"/>
                  </a:cubicBezTo>
                  <a:cubicBezTo>
                    <a:pt x="23" y="4"/>
                    <a:pt x="22" y="8"/>
                    <a:pt x="20" y="9"/>
                  </a:cubicBezTo>
                  <a:cubicBezTo>
                    <a:pt x="19" y="9"/>
                    <a:pt x="20" y="6"/>
                    <a:pt x="17" y="3"/>
                  </a:cubicBezTo>
                  <a:cubicBezTo>
                    <a:pt x="14" y="0"/>
                    <a:pt x="12" y="0"/>
                    <a:pt x="10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6" y="2"/>
                    <a:pt x="5" y="4"/>
                    <a:pt x="5" y="5"/>
                  </a:cubicBezTo>
                  <a:cubicBezTo>
                    <a:pt x="5" y="9"/>
                    <a:pt x="3" y="12"/>
                    <a:pt x="2" y="19"/>
                  </a:cubicBezTo>
                  <a:cubicBezTo>
                    <a:pt x="2" y="25"/>
                    <a:pt x="0" y="24"/>
                    <a:pt x="0" y="29"/>
                  </a:cubicBezTo>
                  <a:cubicBezTo>
                    <a:pt x="0" y="34"/>
                    <a:pt x="2" y="34"/>
                    <a:pt x="3" y="34"/>
                  </a:cubicBezTo>
                  <a:cubicBezTo>
                    <a:pt x="3" y="35"/>
                    <a:pt x="2" y="36"/>
                    <a:pt x="2" y="38"/>
                  </a:cubicBezTo>
                  <a:cubicBezTo>
                    <a:pt x="3" y="38"/>
                    <a:pt x="3" y="39"/>
                    <a:pt x="5" y="39"/>
                  </a:cubicBezTo>
                  <a:cubicBezTo>
                    <a:pt x="8" y="39"/>
                    <a:pt x="12" y="40"/>
                    <a:pt x="15" y="42"/>
                  </a:cubicBezTo>
                  <a:cubicBezTo>
                    <a:pt x="19" y="44"/>
                    <a:pt x="18" y="41"/>
                    <a:pt x="22" y="42"/>
                  </a:cubicBezTo>
                  <a:cubicBezTo>
                    <a:pt x="25" y="42"/>
                    <a:pt x="30" y="43"/>
                    <a:pt x="34" y="40"/>
                  </a:cubicBezTo>
                  <a:cubicBezTo>
                    <a:pt x="37" y="39"/>
                    <a:pt x="38" y="36"/>
                    <a:pt x="40" y="33"/>
                  </a:cubicBezTo>
                  <a:cubicBezTo>
                    <a:pt x="38" y="28"/>
                    <a:pt x="39" y="23"/>
                    <a:pt x="39" y="21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38" name="Freeform 109">
              <a:extLst>
                <a:ext uri="{FF2B5EF4-FFF2-40B4-BE49-F238E27FC236}">
                  <a16:creationId xmlns="" xmlns:a16="http://schemas.microsoft.com/office/drawing/2014/main" id="{6F8F86A3-920F-4526-8826-5F79971A3A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6388" y="3546475"/>
              <a:ext cx="411163" cy="809625"/>
            </a:xfrm>
            <a:custGeom>
              <a:avLst/>
              <a:gdLst>
                <a:gd name="T0" fmla="*/ 46 w 163"/>
                <a:gd name="T1" fmla="*/ 305 h 322"/>
                <a:gd name="T2" fmla="*/ 43 w 163"/>
                <a:gd name="T3" fmla="*/ 298 h 322"/>
                <a:gd name="T4" fmla="*/ 40 w 163"/>
                <a:gd name="T5" fmla="*/ 320 h 322"/>
                <a:gd name="T6" fmla="*/ 57 w 163"/>
                <a:gd name="T7" fmla="*/ 321 h 322"/>
                <a:gd name="T8" fmla="*/ 62 w 163"/>
                <a:gd name="T9" fmla="*/ 315 h 322"/>
                <a:gd name="T10" fmla="*/ 156 w 163"/>
                <a:gd name="T11" fmla="*/ 34 h 322"/>
                <a:gd name="T12" fmla="*/ 152 w 163"/>
                <a:gd name="T13" fmla="*/ 46 h 322"/>
                <a:gd name="T14" fmla="*/ 138 w 163"/>
                <a:gd name="T15" fmla="*/ 51 h 322"/>
                <a:gd name="T16" fmla="*/ 123 w 163"/>
                <a:gd name="T17" fmla="*/ 48 h 322"/>
                <a:gd name="T18" fmla="*/ 132 w 163"/>
                <a:gd name="T19" fmla="*/ 32 h 322"/>
                <a:gd name="T20" fmla="*/ 108 w 163"/>
                <a:gd name="T21" fmla="*/ 20 h 322"/>
                <a:gd name="T22" fmla="*/ 88 w 163"/>
                <a:gd name="T23" fmla="*/ 3 h 322"/>
                <a:gd name="T24" fmla="*/ 75 w 163"/>
                <a:gd name="T25" fmla="*/ 8 h 322"/>
                <a:gd name="T26" fmla="*/ 59 w 163"/>
                <a:gd name="T27" fmla="*/ 4 h 322"/>
                <a:gd name="T28" fmla="*/ 51 w 163"/>
                <a:gd name="T29" fmla="*/ 19 h 322"/>
                <a:gd name="T30" fmla="*/ 42 w 163"/>
                <a:gd name="T31" fmla="*/ 32 h 322"/>
                <a:gd name="T32" fmla="*/ 43 w 163"/>
                <a:gd name="T33" fmla="*/ 46 h 322"/>
                <a:gd name="T34" fmla="*/ 35 w 163"/>
                <a:gd name="T35" fmla="*/ 56 h 322"/>
                <a:gd name="T36" fmla="*/ 30 w 163"/>
                <a:gd name="T37" fmla="*/ 68 h 322"/>
                <a:gd name="T38" fmla="*/ 26 w 163"/>
                <a:gd name="T39" fmla="*/ 82 h 322"/>
                <a:gd name="T40" fmla="*/ 29 w 163"/>
                <a:gd name="T41" fmla="*/ 99 h 322"/>
                <a:gd name="T42" fmla="*/ 29 w 163"/>
                <a:gd name="T43" fmla="*/ 113 h 322"/>
                <a:gd name="T44" fmla="*/ 26 w 163"/>
                <a:gd name="T45" fmla="*/ 129 h 322"/>
                <a:gd name="T46" fmla="*/ 20 w 163"/>
                <a:gd name="T47" fmla="*/ 147 h 322"/>
                <a:gd name="T48" fmla="*/ 18 w 163"/>
                <a:gd name="T49" fmla="*/ 155 h 322"/>
                <a:gd name="T50" fmla="*/ 15 w 163"/>
                <a:gd name="T51" fmla="*/ 166 h 322"/>
                <a:gd name="T52" fmla="*/ 15 w 163"/>
                <a:gd name="T53" fmla="*/ 177 h 322"/>
                <a:gd name="T54" fmla="*/ 13 w 163"/>
                <a:gd name="T55" fmla="*/ 194 h 322"/>
                <a:gd name="T56" fmla="*/ 15 w 163"/>
                <a:gd name="T57" fmla="*/ 204 h 322"/>
                <a:gd name="T58" fmla="*/ 19 w 163"/>
                <a:gd name="T59" fmla="*/ 212 h 322"/>
                <a:gd name="T60" fmla="*/ 17 w 163"/>
                <a:gd name="T61" fmla="*/ 219 h 322"/>
                <a:gd name="T62" fmla="*/ 15 w 163"/>
                <a:gd name="T63" fmla="*/ 231 h 322"/>
                <a:gd name="T64" fmla="*/ 9 w 163"/>
                <a:gd name="T65" fmla="*/ 242 h 322"/>
                <a:gd name="T66" fmla="*/ 6 w 163"/>
                <a:gd name="T67" fmla="*/ 254 h 322"/>
                <a:gd name="T68" fmla="*/ 2 w 163"/>
                <a:gd name="T69" fmla="*/ 267 h 322"/>
                <a:gd name="T70" fmla="*/ 11 w 163"/>
                <a:gd name="T71" fmla="*/ 274 h 322"/>
                <a:gd name="T72" fmla="*/ 15 w 163"/>
                <a:gd name="T73" fmla="*/ 287 h 322"/>
                <a:gd name="T74" fmla="*/ 34 w 163"/>
                <a:gd name="T75" fmla="*/ 289 h 322"/>
                <a:gd name="T76" fmla="*/ 37 w 163"/>
                <a:gd name="T77" fmla="*/ 283 h 322"/>
                <a:gd name="T78" fmla="*/ 38 w 163"/>
                <a:gd name="T79" fmla="*/ 269 h 322"/>
                <a:gd name="T80" fmla="*/ 47 w 163"/>
                <a:gd name="T81" fmla="*/ 260 h 322"/>
                <a:gd name="T82" fmla="*/ 62 w 163"/>
                <a:gd name="T83" fmla="*/ 243 h 322"/>
                <a:gd name="T84" fmla="*/ 56 w 163"/>
                <a:gd name="T85" fmla="*/ 233 h 322"/>
                <a:gd name="T86" fmla="*/ 64 w 163"/>
                <a:gd name="T87" fmla="*/ 214 h 322"/>
                <a:gd name="T88" fmla="*/ 68 w 163"/>
                <a:gd name="T89" fmla="*/ 204 h 322"/>
                <a:gd name="T90" fmla="*/ 73 w 163"/>
                <a:gd name="T91" fmla="*/ 193 h 322"/>
                <a:gd name="T92" fmla="*/ 78 w 163"/>
                <a:gd name="T93" fmla="*/ 192 h 322"/>
                <a:gd name="T94" fmla="*/ 75 w 163"/>
                <a:gd name="T95" fmla="*/ 188 h 322"/>
                <a:gd name="T96" fmla="*/ 70 w 163"/>
                <a:gd name="T97" fmla="*/ 179 h 322"/>
                <a:gd name="T98" fmla="*/ 82 w 163"/>
                <a:gd name="T99" fmla="*/ 175 h 322"/>
                <a:gd name="T100" fmla="*/ 92 w 163"/>
                <a:gd name="T101" fmla="*/ 163 h 322"/>
                <a:gd name="T102" fmla="*/ 95 w 163"/>
                <a:gd name="T103" fmla="*/ 154 h 322"/>
                <a:gd name="T104" fmla="*/ 131 w 163"/>
                <a:gd name="T105" fmla="*/ 145 h 322"/>
                <a:gd name="T106" fmla="*/ 135 w 163"/>
                <a:gd name="T107" fmla="*/ 129 h 322"/>
                <a:gd name="T108" fmla="*/ 129 w 163"/>
                <a:gd name="T109" fmla="*/ 118 h 322"/>
                <a:gd name="T110" fmla="*/ 126 w 163"/>
                <a:gd name="T111" fmla="*/ 112 h 322"/>
                <a:gd name="T112" fmla="*/ 124 w 163"/>
                <a:gd name="T113" fmla="*/ 103 h 322"/>
                <a:gd name="T114" fmla="*/ 129 w 163"/>
                <a:gd name="T115" fmla="*/ 79 h 322"/>
                <a:gd name="T116" fmla="*/ 153 w 163"/>
                <a:gd name="T117" fmla="*/ 52 h 322"/>
                <a:gd name="T118" fmla="*/ 161 w 163"/>
                <a:gd name="T119" fmla="*/ 34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3" h="322">
                  <a:moveTo>
                    <a:pt x="62" y="315"/>
                  </a:moveTo>
                  <a:cubicBezTo>
                    <a:pt x="58" y="315"/>
                    <a:pt x="49" y="307"/>
                    <a:pt x="46" y="305"/>
                  </a:cubicBezTo>
                  <a:cubicBezTo>
                    <a:pt x="44" y="303"/>
                    <a:pt x="46" y="301"/>
                    <a:pt x="42" y="301"/>
                  </a:cubicBezTo>
                  <a:cubicBezTo>
                    <a:pt x="39" y="302"/>
                    <a:pt x="41" y="299"/>
                    <a:pt x="43" y="298"/>
                  </a:cubicBezTo>
                  <a:cubicBezTo>
                    <a:pt x="45" y="297"/>
                    <a:pt x="42" y="294"/>
                    <a:pt x="40" y="293"/>
                  </a:cubicBezTo>
                  <a:cubicBezTo>
                    <a:pt x="40" y="298"/>
                    <a:pt x="39" y="320"/>
                    <a:pt x="40" y="320"/>
                  </a:cubicBezTo>
                  <a:cubicBezTo>
                    <a:pt x="42" y="320"/>
                    <a:pt x="51" y="319"/>
                    <a:pt x="54" y="321"/>
                  </a:cubicBezTo>
                  <a:cubicBezTo>
                    <a:pt x="55" y="321"/>
                    <a:pt x="56" y="322"/>
                    <a:pt x="57" y="321"/>
                  </a:cubicBezTo>
                  <a:cubicBezTo>
                    <a:pt x="59" y="319"/>
                    <a:pt x="65" y="320"/>
                    <a:pt x="67" y="318"/>
                  </a:cubicBezTo>
                  <a:cubicBezTo>
                    <a:pt x="70" y="316"/>
                    <a:pt x="67" y="316"/>
                    <a:pt x="62" y="315"/>
                  </a:cubicBezTo>
                  <a:close/>
                  <a:moveTo>
                    <a:pt x="161" y="34"/>
                  </a:moveTo>
                  <a:cubicBezTo>
                    <a:pt x="160" y="33"/>
                    <a:pt x="158" y="33"/>
                    <a:pt x="156" y="34"/>
                  </a:cubicBezTo>
                  <a:cubicBezTo>
                    <a:pt x="156" y="34"/>
                    <a:pt x="156" y="34"/>
                    <a:pt x="156" y="34"/>
                  </a:cubicBezTo>
                  <a:cubicBezTo>
                    <a:pt x="156" y="38"/>
                    <a:pt x="154" y="46"/>
                    <a:pt x="152" y="46"/>
                  </a:cubicBezTo>
                  <a:cubicBezTo>
                    <a:pt x="149" y="46"/>
                    <a:pt x="147" y="50"/>
                    <a:pt x="145" y="49"/>
                  </a:cubicBezTo>
                  <a:cubicBezTo>
                    <a:pt x="143" y="49"/>
                    <a:pt x="141" y="52"/>
                    <a:pt x="138" y="51"/>
                  </a:cubicBezTo>
                  <a:cubicBezTo>
                    <a:pt x="136" y="49"/>
                    <a:pt x="132" y="51"/>
                    <a:pt x="131" y="50"/>
                  </a:cubicBezTo>
                  <a:cubicBezTo>
                    <a:pt x="129" y="49"/>
                    <a:pt x="123" y="50"/>
                    <a:pt x="123" y="48"/>
                  </a:cubicBezTo>
                  <a:cubicBezTo>
                    <a:pt x="123" y="47"/>
                    <a:pt x="126" y="47"/>
                    <a:pt x="126" y="43"/>
                  </a:cubicBezTo>
                  <a:cubicBezTo>
                    <a:pt x="126" y="39"/>
                    <a:pt x="133" y="34"/>
                    <a:pt x="132" y="32"/>
                  </a:cubicBezTo>
                  <a:cubicBezTo>
                    <a:pt x="131" y="30"/>
                    <a:pt x="119" y="27"/>
                    <a:pt x="117" y="25"/>
                  </a:cubicBezTo>
                  <a:cubicBezTo>
                    <a:pt x="115" y="22"/>
                    <a:pt x="113" y="21"/>
                    <a:pt x="108" y="20"/>
                  </a:cubicBezTo>
                  <a:cubicBezTo>
                    <a:pt x="103" y="20"/>
                    <a:pt x="103" y="17"/>
                    <a:pt x="99" y="15"/>
                  </a:cubicBezTo>
                  <a:cubicBezTo>
                    <a:pt x="96" y="12"/>
                    <a:pt x="90" y="6"/>
                    <a:pt x="88" y="3"/>
                  </a:cubicBezTo>
                  <a:cubicBezTo>
                    <a:pt x="85" y="3"/>
                    <a:pt x="81" y="2"/>
                    <a:pt x="80" y="3"/>
                  </a:cubicBezTo>
                  <a:cubicBezTo>
                    <a:pt x="79" y="5"/>
                    <a:pt x="77" y="11"/>
                    <a:pt x="75" y="8"/>
                  </a:cubicBezTo>
                  <a:cubicBezTo>
                    <a:pt x="74" y="5"/>
                    <a:pt x="70" y="5"/>
                    <a:pt x="66" y="4"/>
                  </a:cubicBezTo>
                  <a:cubicBezTo>
                    <a:pt x="62" y="4"/>
                    <a:pt x="63" y="0"/>
                    <a:pt x="59" y="4"/>
                  </a:cubicBezTo>
                  <a:cubicBezTo>
                    <a:pt x="57" y="6"/>
                    <a:pt x="55" y="8"/>
                    <a:pt x="53" y="9"/>
                  </a:cubicBezTo>
                  <a:cubicBezTo>
                    <a:pt x="53" y="13"/>
                    <a:pt x="52" y="17"/>
                    <a:pt x="51" y="19"/>
                  </a:cubicBezTo>
                  <a:cubicBezTo>
                    <a:pt x="50" y="20"/>
                    <a:pt x="42" y="24"/>
                    <a:pt x="42" y="26"/>
                  </a:cubicBezTo>
                  <a:cubicBezTo>
                    <a:pt x="42" y="28"/>
                    <a:pt x="43" y="30"/>
                    <a:pt x="42" y="32"/>
                  </a:cubicBezTo>
                  <a:cubicBezTo>
                    <a:pt x="40" y="33"/>
                    <a:pt x="45" y="39"/>
                    <a:pt x="42" y="40"/>
                  </a:cubicBezTo>
                  <a:cubicBezTo>
                    <a:pt x="40" y="42"/>
                    <a:pt x="44" y="44"/>
                    <a:pt x="43" y="46"/>
                  </a:cubicBezTo>
                  <a:cubicBezTo>
                    <a:pt x="41" y="47"/>
                    <a:pt x="38" y="48"/>
                    <a:pt x="38" y="50"/>
                  </a:cubicBezTo>
                  <a:cubicBezTo>
                    <a:pt x="38" y="51"/>
                    <a:pt x="38" y="55"/>
                    <a:pt x="35" y="56"/>
                  </a:cubicBezTo>
                  <a:cubicBezTo>
                    <a:pt x="33" y="57"/>
                    <a:pt x="32" y="61"/>
                    <a:pt x="32" y="64"/>
                  </a:cubicBezTo>
                  <a:cubicBezTo>
                    <a:pt x="32" y="66"/>
                    <a:pt x="28" y="64"/>
                    <a:pt x="30" y="68"/>
                  </a:cubicBezTo>
                  <a:cubicBezTo>
                    <a:pt x="31" y="71"/>
                    <a:pt x="32" y="75"/>
                    <a:pt x="30" y="76"/>
                  </a:cubicBezTo>
                  <a:cubicBezTo>
                    <a:pt x="27" y="77"/>
                    <a:pt x="28" y="82"/>
                    <a:pt x="26" y="82"/>
                  </a:cubicBezTo>
                  <a:cubicBezTo>
                    <a:pt x="25" y="82"/>
                    <a:pt x="24" y="88"/>
                    <a:pt x="26" y="91"/>
                  </a:cubicBezTo>
                  <a:cubicBezTo>
                    <a:pt x="28" y="94"/>
                    <a:pt x="29" y="96"/>
                    <a:pt x="29" y="99"/>
                  </a:cubicBezTo>
                  <a:cubicBezTo>
                    <a:pt x="29" y="102"/>
                    <a:pt x="32" y="103"/>
                    <a:pt x="31" y="106"/>
                  </a:cubicBezTo>
                  <a:cubicBezTo>
                    <a:pt x="30" y="109"/>
                    <a:pt x="30" y="112"/>
                    <a:pt x="29" y="113"/>
                  </a:cubicBezTo>
                  <a:cubicBezTo>
                    <a:pt x="27" y="114"/>
                    <a:pt x="28" y="118"/>
                    <a:pt x="26" y="119"/>
                  </a:cubicBezTo>
                  <a:cubicBezTo>
                    <a:pt x="24" y="120"/>
                    <a:pt x="28" y="127"/>
                    <a:pt x="26" y="129"/>
                  </a:cubicBezTo>
                  <a:cubicBezTo>
                    <a:pt x="25" y="130"/>
                    <a:pt x="20" y="131"/>
                    <a:pt x="20" y="137"/>
                  </a:cubicBezTo>
                  <a:cubicBezTo>
                    <a:pt x="20" y="142"/>
                    <a:pt x="21" y="145"/>
                    <a:pt x="20" y="147"/>
                  </a:cubicBezTo>
                  <a:cubicBezTo>
                    <a:pt x="20" y="149"/>
                    <a:pt x="23" y="149"/>
                    <a:pt x="22" y="152"/>
                  </a:cubicBezTo>
                  <a:cubicBezTo>
                    <a:pt x="22" y="155"/>
                    <a:pt x="18" y="153"/>
                    <a:pt x="18" y="155"/>
                  </a:cubicBezTo>
                  <a:cubicBezTo>
                    <a:pt x="18" y="157"/>
                    <a:pt x="19" y="161"/>
                    <a:pt x="17" y="161"/>
                  </a:cubicBezTo>
                  <a:cubicBezTo>
                    <a:pt x="16" y="161"/>
                    <a:pt x="15" y="163"/>
                    <a:pt x="15" y="166"/>
                  </a:cubicBezTo>
                  <a:cubicBezTo>
                    <a:pt x="15" y="170"/>
                    <a:pt x="13" y="170"/>
                    <a:pt x="13" y="172"/>
                  </a:cubicBezTo>
                  <a:cubicBezTo>
                    <a:pt x="13" y="173"/>
                    <a:pt x="15" y="175"/>
                    <a:pt x="15" y="177"/>
                  </a:cubicBezTo>
                  <a:cubicBezTo>
                    <a:pt x="15" y="179"/>
                    <a:pt x="16" y="186"/>
                    <a:pt x="14" y="186"/>
                  </a:cubicBezTo>
                  <a:cubicBezTo>
                    <a:pt x="12" y="186"/>
                    <a:pt x="12" y="193"/>
                    <a:pt x="13" y="194"/>
                  </a:cubicBezTo>
                  <a:cubicBezTo>
                    <a:pt x="14" y="195"/>
                    <a:pt x="14" y="197"/>
                    <a:pt x="14" y="199"/>
                  </a:cubicBezTo>
                  <a:cubicBezTo>
                    <a:pt x="13" y="200"/>
                    <a:pt x="17" y="202"/>
                    <a:pt x="15" y="204"/>
                  </a:cubicBezTo>
                  <a:cubicBezTo>
                    <a:pt x="13" y="206"/>
                    <a:pt x="14" y="209"/>
                    <a:pt x="17" y="208"/>
                  </a:cubicBezTo>
                  <a:cubicBezTo>
                    <a:pt x="20" y="207"/>
                    <a:pt x="21" y="212"/>
                    <a:pt x="19" y="212"/>
                  </a:cubicBezTo>
                  <a:cubicBezTo>
                    <a:pt x="16" y="212"/>
                    <a:pt x="13" y="212"/>
                    <a:pt x="15" y="213"/>
                  </a:cubicBezTo>
                  <a:cubicBezTo>
                    <a:pt x="18" y="215"/>
                    <a:pt x="20" y="217"/>
                    <a:pt x="17" y="219"/>
                  </a:cubicBezTo>
                  <a:cubicBezTo>
                    <a:pt x="13" y="220"/>
                    <a:pt x="16" y="222"/>
                    <a:pt x="15" y="225"/>
                  </a:cubicBezTo>
                  <a:cubicBezTo>
                    <a:pt x="15" y="228"/>
                    <a:pt x="18" y="230"/>
                    <a:pt x="15" y="231"/>
                  </a:cubicBezTo>
                  <a:cubicBezTo>
                    <a:pt x="13" y="232"/>
                    <a:pt x="16" y="236"/>
                    <a:pt x="13" y="237"/>
                  </a:cubicBezTo>
                  <a:cubicBezTo>
                    <a:pt x="9" y="237"/>
                    <a:pt x="12" y="240"/>
                    <a:pt x="9" y="242"/>
                  </a:cubicBezTo>
                  <a:cubicBezTo>
                    <a:pt x="7" y="244"/>
                    <a:pt x="12" y="247"/>
                    <a:pt x="10" y="248"/>
                  </a:cubicBezTo>
                  <a:cubicBezTo>
                    <a:pt x="7" y="250"/>
                    <a:pt x="9" y="254"/>
                    <a:pt x="6" y="254"/>
                  </a:cubicBezTo>
                  <a:cubicBezTo>
                    <a:pt x="4" y="254"/>
                    <a:pt x="2" y="257"/>
                    <a:pt x="2" y="259"/>
                  </a:cubicBezTo>
                  <a:cubicBezTo>
                    <a:pt x="2" y="261"/>
                    <a:pt x="0" y="264"/>
                    <a:pt x="2" y="267"/>
                  </a:cubicBezTo>
                  <a:cubicBezTo>
                    <a:pt x="4" y="269"/>
                    <a:pt x="2" y="271"/>
                    <a:pt x="4" y="272"/>
                  </a:cubicBezTo>
                  <a:cubicBezTo>
                    <a:pt x="5" y="273"/>
                    <a:pt x="12" y="271"/>
                    <a:pt x="11" y="274"/>
                  </a:cubicBezTo>
                  <a:cubicBezTo>
                    <a:pt x="10" y="277"/>
                    <a:pt x="10" y="283"/>
                    <a:pt x="12" y="283"/>
                  </a:cubicBezTo>
                  <a:cubicBezTo>
                    <a:pt x="13" y="283"/>
                    <a:pt x="13" y="287"/>
                    <a:pt x="15" y="287"/>
                  </a:cubicBezTo>
                  <a:cubicBezTo>
                    <a:pt x="17" y="287"/>
                    <a:pt x="26" y="286"/>
                    <a:pt x="30" y="287"/>
                  </a:cubicBezTo>
                  <a:cubicBezTo>
                    <a:pt x="31" y="287"/>
                    <a:pt x="33" y="288"/>
                    <a:pt x="34" y="289"/>
                  </a:cubicBezTo>
                  <a:cubicBezTo>
                    <a:pt x="36" y="288"/>
                    <a:pt x="41" y="291"/>
                    <a:pt x="42" y="290"/>
                  </a:cubicBezTo>
                  <a:cubicBezTo>
                    <a:pt x="43" y="289"/>
                    <a:pt x="37" y="284"/>
                    <a:pt x="37" y="283"/>
                  </a:cubicBezTo>
                  <a:cubicBezTo>
                    <a:pt x="37" y="281"/>
                    <a:pt x="36" y="278"/>
                    <a:pt x="36" y="277"/>
                  </a:cubicBezTo>
                  <a:cubicBezTo>
                    <a:pt x="36" y="275"/>
                    <a:pt x="36" y="271"/>
                    <a:pt x="38" y="269"/>
                  </a:cubicBezTo>
                  <a:cubicBezTo>
                    <a:pt x="41" y="267"/>
                    <a:pt x="41" y="266"/>
                    <a:pt x="42" y="266"/>
                  </a:cubicBezTo>
                  <a:cubicBezTo>
                    <a:pt x="44" y="266"/>
                    <a:pt x="47" y="264"/>
                    <a:pt x="47" y="260"/>
                  </a:cubicBezTo>
                  <a:cubicBezTo>
                    <a:pt x="47" y="256"/>
                    <a:pt x="49" y="254"/>
                    <a:pt x="53" y="251"/>
                  </a:cubicBezTo>
                  <a:cubicBezTo>
                    <a:pt x="57" y="248"/>
                    <a:pt x="63" y="245"/>
                    <a:pt x="62" y="243"/>
                  </a:cubicBezTo>
                  <a:cubicBezTo>
                    <a:pt x="62" y="242"/>
                    <a:pt x="64" y="237"/>
                    <a:pt x="64" y="236"/>
                  </a:cubicBezTo>
                  <a:cubicBezTo>
                    <a:pt x="64" y="234"/>
                    <a:pt x="58" y="234"/>
                    <a:pt x="56" y="233"/>
                  </a:cubicBezTo>
                  <a:cubicBezTo>
                    <a:pt x="54" y="233"/>
                    <a:pt x="47" y="228"/>
                    <a:pt x="50" y="221"/>
                  </a:cubicBezTo>
                  <a:cubicBezTo>
                    <a:pt x="54" y="215"/>
                    <a:pt x="61" y="214"/>
                    <a:pt x="64" y="214"/>
                  </a:cubicBezTo>
                  <a:cubicBezTo>
                    <a:pt x="66" y="213"/>
                    <a:pt x="64" y="210"/>
                    <a:pt x="65" y="209"/>
                  </a:cubicBezTo>
                  <a:cubicBezTo>
                    <a:pt x="67" y="208"/>
                    <a:pt x="68" y="206"/>
                    <a:pt x="68" y="204"/>
                  </a:cubicBezTo>
                  <a:cubicBezTo>
                    <a:pt x="68" y="201"/>
                    <a:pt x="68" y="196"/>
                    <a:pt x="71" y="196"/>
                  </a:cubicBezTo>
                  <a:cubicBezTo>
                    <a:pt x="74" y="195"/>
                    <a:pt x="75" y="193"/>
                    <a:pt x="73" y="193"/>
                  </a:cubicBezTo>
                  <a:cubicBezTo>
                    <a:pt x="71" y="192"/>
                    <a:pt x="70" y="190"/>
                    <a:pt x="73" y="190"/>
                  </a:cubicBezTo>
                  <a:cubicBezTo>
                    <a:pt x="77" y="189"/>
                    <a:pt x="75" y="192"/>
                    <a:pt x="78" y="192"/>
                  </a:cubicBezTo>
                  <a:cubicBezTo>
                    <a:pt x="80" y="192"/>
                    <a:pt x="84" y="188"/>
                    <a:pt x="81" y="186"/>
                  </a:cubicBezTo>
                  <a:cubicBezTo>
                    <a:pt x="78" y="184"/>
                    <a:pt x="77" y="187"/>
                    <a:pt x="75" y="188"/>
                  </a:cubicBezTo>
                  <a:cubicBezTo>
                    <a:pt x="74" y="188"/>
                    <a:pt x="73" y="185"/>
                    <a:pt x="71" y="185"/>
                  </a:cubicBezTo>
                  <a:cubicBezTo>
                    <a:pt x="69" y="185"/>
                    <a:pt x="70" y="181"/>
                    <a:pt x="70" y="179"/>
                  </a:cubicBezTo>
                  <a:cubicBezTo>
                    <a:pt x="69" y="178"/>
                    <a:pt x="68" y="174"/>
                    <a:pt x="69" y="172"/>
                  </a:cubicBezTo>
                  <a:cubicBezTo>
                    <a:pt x="71" y="170"/>
                    <a:pt x="77" y="175"/>
                    <a:pt x="82" y="175"/>
                  </a:cubicBezTo>
                  <a:cubicBezTo>
                    <a:pt x="88" y="176"/>
                    <a:pt x="92" y="173"/>
                    <a:pt x="92" y="171"/>
                  </a:cubicBezTo>
                  <a:cubicBezTo>
                    <a:pt x="92" y="169"/>
                    <a:pt x="89" y="165"/>
                    <a:pt x="92" y="163"/>
                  </a:cubicBezTo>
                  <a:cubicBezTo>
                    <a:pt x="95" y="161"/>
                    <a:pt x="93" y="160"/>
                    <a:pt x="92" y="157"/>
                  </a:cubicBezTo>
                  <a:cubicBezTo>
                    <a:pt x="91" y="154"/>
                    <a:pt x="93" y="153"/>
                    <a:pt x="95" y="154"/>
                  </a:cubicBezTo>
                  <a:cubicBezTo>
                    <a:pt x="96" y="155"/>
                    <a:pt x="107" y="155"/>
                    <a:pt x="115" y="153"/>
                  </a:cubicBezTo>
                  <a:cubicBezTo>
                    <a:pt x="124" y="151"/>
                    <a:pt x="130" y="148"/>
                    <a:pt x="131" y="145"/>
                  </a:cubicBezTo>
                  <a:cubicBezTo>
                    <a:pt x="131" y="143"/>
                    <a:pt x="137" y="137"/>
                    <a:pt x="138" y="135"/>
                  </a:cubicBezTo>
                  <a:cubicBezTo>
                    <a:pt x="139" y="133"/>
                    <a:pt x="138" y="130"/>
                    <a:pt x="135" y="129"/>
                  </a:cubicBezTo>
                  <a:cubicBezTo>
                    <a:pt x="131" y="129"/>
                    <a:pt x="131" y="125"/>
                    <a:pt x="133" y="122"/>
                  </a:cubicBezTo>
                  <a:cubicBezTo>
                    <a:pt x="135" y="120"/>
                    <a:pt x="132" y="118"/>
                    <a:pt x="129" y="118"/>
                  </a:cubicBezTo>
                  <a:cubicBezTo>
                    <a:pt x="125" y="117"/>
                    <a:pt x="120" y="115"/>
                    <a:pt x="123" y="112"/>
                  </a:cubicBezTo>
                  <a:cubicBezTo>
                    <a:pt x="125" y="111"/>
                    <a:pt x="125" y="111"/>
                    <a:pt x="126" y="112"/>
                  </a:cubicBezTo>
                  <a:cubicBezTo>
                    <a:pt x="126" y="110"/>
                    <a:pt x="127" y="109"/>
                    <a:pt x="127" y="108"/>
                  </a:cubicBezTo>
                  <a:cubicBezTo>
                    <a:pt x="126" y="108"/>
                    <a:pt x="124" y="108"/>
                    <a:pt x="124" y="103"/>
                  </a:cubicBezTo>
                  <a:cubicBezTo>
                    <a:pt x="124" y="98"/>
                    <a:pt x="126" y="99"/>
                    <a:pt x="126" y="93"/>
                  </a:cubicBezTo>
                  <a:cubicBezTo>
                    <a:pt x="127" y="86"/>
                    <a:pt x="129" y="83"/>
                    <a:pt x="129" y="79"/>
                  </a:cubicBezTo>
                  <a:cubicBezTo>
                    <a:pt x="129" y="76"/>
                    <a:pt x="135" y="72"/>
                    <a:pt x="139" y="66"/>
                  </a:cubicBezTo>
                  <a:cubicBezTo>
                    <a:pt x="142" y="61"/>
                    <a:pt x="150" y="54"/>
                    <a:pt x="153" y="52"/>
                  </a:cubicBezTo>
                  <a:cubicBezTo>
                    <a:pt x="156" y="50"/>
                    <a:pt x="162" y="48"/>
                    <a:pt x="162" y="46"/>
                  </a:cubicBezTo>
                  <a:cubicBezTo>
                    <a:pt x="163" y="44"/>
                    <a:pt x="162" y="35"/>
                    <a:pt x="161" y="34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39" name="Freeform 110">
              <a:extLst>
                <a:ext uri="{FF2B5EF4-FFF2-40B4-BE49-F238E27FC236}">
                  <a16:creationId xmlns="" xmlns:a16="http://schemas.microsoft.com/office/drawing/2014/main" id="{667AD56D-887F-46CC-AC93-D7CA97D4C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5113" y="3454400"/>
              <a:ext cx="177800" cy="917575"/>
            </a:xfrm>
            <a:custGeom>
              <a:avLst/>
              <a:gdLst>
                <a:gd name="T0" fmla="*/ 28 w 71"/>
                <a:gd name="T1" fmla="*/ 310 h 364"/>
                <a:gd name="T2" fmla="*/ 19 w 71"/>
                <a:gd name="T3" fmla="*/ 295 h 364"/>
                <a:gd name="T4" fmla="*/ 26 w 71"/>
                <a:gd name="T5" fmla="*/ 278 h 364"/>
                <a:gd name="T6" fmla="*/ 32 w 71"/>
                <a:gd name="T7" fmla="*/ 261 h 364"/>
                <a:gd name="T8" fmla="*/ 36 w 71"/>
                <a:gd name="T9" fmla="*/ 248 h 364"/>
                <a:gd name="T10" fmla="*/ 31 w 71"/>
                <a:gd name="T11" fmla="*/ 235 h 364"/>
                <a:gd name="T12" fmla="*/ 32 w 71"/>
                <a:gd name="T13" fmla="*/ 213 h 364"/>
                <a:gd name="T14" fmla="*/ 34 w 71"/>
                <a:gd name="T15" fmla="*/ 197 h 364"/>
                <a:gd name="T16" fmla="*/ 37 w 71"/>
                <a:gd name="T17" fmla="*/ 183 h 364"/>
                <a:gd name="T18" fmla="*/ 43 w 71"/>
                <a:gd name="T19" fmla="*/ 155 h 364"/>
                <a:gd name="T20" fmla="*/ 46 w 71"/>
                <a:gd name="T21" fmla="*/ 135 h 364"/>
                <a:gd name="T22" fmla="*/ 47 w 71"/>
                <a:gd name="T23" fmla="*/ 112 h 364"/>
                <a:gd name="T24" fmla="*/ 52 w 71"/>
                <a:gd name="T25" fmla="*/ 92 h 364"/>
                <a:gd name="T26" fmla="*/ 59 w 71"/>
                <a:gd name="T27" fmla="*/ 76 h 364"/>
                <a:gd name="T28" fmla="*/ 68 w 71"/>
                <a:gd name="T29" fmla="*/ 55 h 364"/>
                <a:gd name="T30" fmla="*/ 63 w 71"/>
                <a:gd name="T31" fmla="*/ 38 h 364"/>
                <a:gd name="T32" fmla="*/ 59 w 71"/>
                <a:gd name="T33" fmla="*/ 18 h 364"/>
                <a:gd name="T34" fmla="*/ 50 w 71"/>
                <a:gd name="T35" fmla="*/ 2 h 364"/>
                <a:gd name="T36" fmla="*/ 45 w 71"/>
                <a:gd name="T37" fmla="*/ 17 h 364"/>
                <a:gd name="T38" fmla="*/ 44 w 71"/>
                <a:gd name="T39" fmla="*/ 54 h 364"/>
                <a:gd name="T40" fmla="*/ 37 w 71"/>
                <a:gd name="T41" fmla="*/ 91 h 364"/>
                <a:gd name="T42" fmla="*/ 33 w 71"/>
                <a:gd name="T43" fmla="*/ 117 h 364"/>
                <a:gd name="T44" fmla="*/ 29 w 71"/>
                <a:gd name="T45" fmla="*/ 150 h 364"/>
                <a:gd name="T46" fmla="*/ 18 w 71"/>
                <a:gd name="T47" fmla="*/ 179 h 364"/>
                <a:gd name="T48" fmla="*/ 17 w 71"/>
                <a:gd name="T49" fmla="*/ 204 h 364"/>
                <a:gd name="T50" fmla="*/ 11 w 71"/>
                <a:gd name="T51" fmla="*/ 228 h 364"/>
                <a:gd name="T52" fmla="*/ 22 w 71"/>
                <a:gd name="T53" fmla="*/ 215 h 364"/>
                <a:gd name="T54" fmla="*/ 24 w 71"/>
                <a:gd name="T55" fmla="*/ 229 h 364"/>
                <a:gd name="T56" fmla="*/ 21 w 71"/>
                <a:gd name="T57" fmla="*/ 244 h 364"/>
                <a:gd name="T58" fmla="*/ 17 w 71"/>
                <a:gd name="T59" fmla="*/ 255 h 364"/>
                <a:gd name="T60" fmla="*/ 16 w 71"/>
                <a:gd name="T61" fmla="*/ 253 h 364"/>
                <a:gd name="T62" fmla="*/ 10 w 71"/>
                <a:gd name="T63" fmla="*/ 255 h 364"/>
                <a:gd name="T64" fmla="*/ 1 w 71"/>
                <a:gd name="T65" fmla="*/ 267 h 364"/>
                <a:gd name="T66" fmla="*/ 11 w 71"/>
                <a:gd name="T67" fmla="*/ 268 h 364"/>
                <a:gd name="T68" fmla="*/ 17 w 71"/>
                <a:gd name="T69" fmla="*/ 278 h 364"/>
                <a:gd name="T70" fmla="*/ 7 w 71"/>
                <a:gd name="T71" fmla="*/ 280 h 364"/>
                <a:gd name="T72" fmla="*/ 8 w 71"/>
                <a:gd name="T73" fmla="*/ 286 h 364"/>
                <a:gd name="T74" fmla="*/ 3 w 71"/>
                <a:gd name="T75" fmla="*/ 294 h 364"/>
                <a:gd name="T76" fmla="*/ 10 w 71"/>
                <a:gd name="T77" fmla="*/ 297 h 364"/>
                <a:gd name="T78" fmla="*/ 11 w 71"/>
                <a:gd name="T79" fmla="*/ 305 h 364"/>
                <a:gd name="T80" fmla="*/ 6 w 71"/>
                <a:gd name="T81" fmla="*/ 315 h 364"/>
                <a:gd name="T82" fmla="*/ 16 w 71"/>
                <a:gd name="T83" fmla="*/ 317 h 364"/>
                <a:gd name="T84" fmla="*/ 20 w 71"/>
                <a:gd name="T85" fmla="*/ 320 h 364"/>
                <a:gd name="T86" fmla="*/ 15 w 71"/>
                <a:gd name="T87" fmla="*/ 330 h 364"/>
                <a:gd name="T88" fmla="*/ 28 w 71"/>
                <a:gd name="T89" fmla="*/ 330 h 364"/>
                <a:gd name="T90" fmla="*/ 19 w 71"/>
                <a:gd name="T91" fmla="*/ 337 h 364"/>
                <a:gd name="T92" fmla="*/ 30 w 71"/>
                <a:gd name="T93" fmla="*/ 335 h 364"/>
                <a:gd name="T94" fmla="*/ 18 w 71"/>
                <a:gd name="T95" fmla="*/ 344 h 364"/>
                <a:gd name="T96" fmla="*/ 28 w 71"/>
                <a:gd name="T97" fmla="*/ 345 h 364"/>
                <a:gd name="T98" fmla="*/ 45 w 71"/>
                <a:gd name="T99" fmla="*/ 329 h 364"/>
                <a:gd name="T100" fmla="*/ 50 w 71"/>
                <a:gd name="T101" fmla="*/ 338 h 364"/>
                <a:gd name="T102" fmla="*/ 43 w 71"/>
                <a:gd name="T103" fmla="*/ 341 h 364"/>
                <a:gd name="T104" fmla="*/ 35 w 71"/>
                <a:gd name="T105" fmla="*/ 347 h 364"/>
                <a:gd name="T106" fmla="*/ 41 w 71"/>
                <a:gd name="T107" fmla="*/ 359 h 364"/>
                <a:gd name="T108" fmla="*/ 52 w 71"/>
                <a:gd name="T109" fmla="*/ 357 h 364"/>
                <a:gd name="T110" fmla="*/ 64 w 71"/>
                <a:gd name="T111" fmla="*/ 358 h 364"/>
                <a:gd name="T112" fmla="*/ 57 w 71"/>
                <a:gd name="T113" fmla="*/ 356 h 364"/>
                <a:gd name="T114" fmla="*/ 50 w 71"/>
                <a:gd name="T115" fmla="*/ 326 h 364"/>
                <a:gd name="T116" fmla="*/ 32 w 71"/>
                <a:gd name="T117" fmla="*/ 323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1" h="364">
                  <a:moveTo>
                    <a:pt x="32" y="323"/>
                  </a:moveTo>
                  <a:cubicBezTo>
                    <a:pt x="30" y="323"/>
                    <a:pt x="30" y="319"/>
                    <a:pt x="29" y="319"/>
                  </a:cubicBezTo>
                  <a:cubicBezTo>
                    <a:pt x="27" y="319"/>
                    <a:pt x="27" y="313"/>
                    <a:pt x="28" y="310"/>
                  </a:cubicBezTo>
                  <a:cubicBezTo>
                    <a:pt x="29" y="307"/>
                    <a:pt x="22" y="309"/>
                    <a:pt x="21" y="308"/>
                  </a:cubicBezTo>
                  <a:cubicBezTo>
                    <a:pt x="19" y="307"/>
                    <a:pt x="21" y="305"/>
                    <a:pt x="19" y="303"/>
                  </a:cubicBezTo>
                  <a:cubicBezTo>
                    <a:pt x="17" y="300"/>
                    <a:pt x="19" y="297"/>
                    <a:pt x="19" y="295"/>
                  </a:cubicBezTo>
                  <a:cubicBezTo>
                    <a:pt x="19" y="293"/>
                    <a:pt x="21" y="290"/>
                    <a:pt x="23" y="290"/>
                  </a:cubicBezTo>
                  <a:cubicBezTo>
                    <a:pt x="26" y="290"/>
                    <a:pt x="24" y="286"/>
                    <a:pt x="27" y="284"/>
                  </a:cubicBezTo>
                  <a:cubicBezTo>
                    <a:pt x="29" y="283"/>
                    <a:pt x="24" y="280"/>
                    <a:pt x="26" y="278"/>
                  </a:cubicBezTo>
                  <a:cubicBezTo>
                    <a:pt x="29" y="276"/>
                    <a:pt x="26" y="273"/>
                    <a:pt x="30" y="273"/>
                  </a:cubicBezTo>
                  <a:cubicBezTo>
                    <a:pt x="33" y="272"/>
                    <a:pt x="30" y="268"/>
                    <a:pt x="32" y="267"/>
                  </a:cubicBezTo>
                  <a:cubicBezTo>
                    <a:pt x="35" y="266"/>
                    <a:pt x="32" y="264"/>
                    <a:pt x="32" y="261"/>
                  </a:cubicBezTo>
                  <a:cubicBezTo>
                    <a:pt x="33" y="258"/>
                    <a:pt x="30" y="256"/>
                    <a:pt x="34" y="255"/>
                  </a:cubicBezTo>
                  <a:cubicBezTo>
                    <a:pt x="37" y="253"/>
                    <a:pt x="35" y="251"/>
                    <a:pt x="32" y="249"/>
                  </a:cubicBezTo>
                  <a:cubicBezTo>
                    <a:pt x="30" y="248"/>
                    <a:pt x="33" y="248"/>
                    <a:pt x="36" y="248"/>
                  </a:cubicBezTo>
                  <a:cubicBezTo>
                    <a:pt x="38" y="248"/>
                    <a:pt x="37" y="243"/>
                    <a:pt x="34" y="244"/>
                  </a:cubicBezTo>
                  <a:cubicBezTo>
                    <a:pt x="31" y="245"/>
                    <a:pt x="30" y="242"/>
                    <a:pt x="32" y="240"/>
                  </a:cubicBezTo>
                  <a:cubicBezTo>
                    <a:pt x="34" y="238"/>
                    <a:pt x="30" y="236"/>
                    <a:pt x="31" y="235"/>
                  </a:cubicBezTo>
                  <a:cubicBezTo>
                    <a:pt x="31" y="233"/>
                    <a:pt x="31" y="231"/>
                    <a:pt x="30" y="230"/>
                  </a:cubicBezTo>
                  <a:cubicBezTo>
                    <a:pt x="29" y="229"/>
                    <a:pt x="29" y="222"/>
                    <a:pt x="31" y="222"/>
                  </a:cubicBezTo>
                  <a:cubicBezTo>
                    <a:pt x="33" y="222"/>
                    <a:pt x="32" y="215"/>
                    <a:pt x="32" y="213"/>
                  </a:cubicBezTo>
                  <a:cubicBezTo>
                    <a:pt x="32" y="211"/>
                    <a:pt x="30" y="209"/>
                    <a:pt x="30" y="208"/>
                  </a:cubicBezTo>
                  <a:cubicBezTo>
                    <a:pt x="30" y="206"/>
                    <a:pt x="32" y="206"/>
                    <a:pt x="32" y="202"/>
                  </a:cubicBezTo>
                  <a:cubicBezTo>
                    <a:pt x="32" y="199"/>
                    <a:pt x="33" y="197"/>
                    <a:pt x="34" y="197"/>
                  </a:cubicBezTo>
                  <a:cubicBezTo>
                    <a:pt x="36" y="197"/>
                    <a:pt x="35" y="193"/>
                    <a:pt x="35" y="191"/>
                  </a:cubicBezTo>
                  <a:cubicBezTo>
                    <a:pt x="35" y="189"/>
                    <a:pt x="39" y="191"/>
                    <a:pt x="39" y="188"/>
                  </a:cubicBezTo>
                  <a:cubicBezTo>
                    <a:pt x="40" y="185"/>
                    <a:pt x="37" y="185"/>
                    <a:pt x="37" y="183"/>
                  </a:cubicBezTo>
                  <a:cubicBezTo>
                    <a:pt x="38" y="181"/>
                    <a:pt x="37" y="178"/>
                    <a:pt x="37" y="173"/>
                  </a:cubicBezTo>
                  <a:cubicBezTo>
                    <a:pt x="37" y="167"/>
                    <a:pt x="42" y="166"/>
                    <a:pt x="43" y="165"/>
                  </a:cubicBezTo>
                  <a:cubicBezTo>
                    <a:pt x="45" y="163"/>
                    <a:pt x="41" y="156"/>
                    <a:pt x="43" y="155"/>
                  </a:cubicBezTo>
                  <a:cubicBezTo>
                    <a:pt x="45" y="154"/>
                    <a:pt x="44" y="150"/>
                    <a:pt x="46" y="149"/>
                  </a:cubicBezTo>
                  <a:cubicBezTo>
                    <a:pt x="47" y="148"/>
                    <a:pt x="47" y="145"/>
                    <a:pt x="48" y="142"/>
                  </a:cubicBezTo>
                  <a:cubicBezTo>
                    <a:pt x="49" y="139"/>
                    <a:pt x="46" y="138"/>
                    <a:pt x="46" y="135"/>
                  </a:cubicBezTo>
                  <a:cubicBezTo>
                    <a:pt x="46" y="132"/>
                    <a:pt x="45" y="130"/>
                    <a:pt x="43" y="127"/>
                  </a:cubicBezTo>
                  <a:cubicBezTo>
                    <a:pt x="41" y="124"/>
                    <a:pt x="42" y="118"/>
                    <a:pt x="43" y="118"/>
                  </a:cubicBezTo>
                  <a:cubicBezTo>
                    <a:pt x="45" y="118"/>
                    <a:pt x="44" y="113"/>
                    <a:pt x="47" y="112"/>
                  </a:cubicBezTo>
                  <a:cubicBezTo>
                    <a:pt x="49" y="111"/>
                    <a:pt x="48" y="107"/>
                    <a:pt x="47" y="104"/>
                  </a:cubicBezTo>
                  <a:cubicBezTo>
                    <a:pt x="45" y="100"/>
                    <a:pt x="49" y="102"/>
                    <a:pt x="49" y="100"/>
                  </a:cubicBezTo>
                  <a:cubicBezTo>
                    <a:pt x="49" y="97"/>
                    <a:pt x="50" y="93"/>
                    <a:pt x="52" y="92"/>
                  </a:cubicBezTo>
                  <a:cubicBezTo>
                    <a:pt x="55" y="91"/>
                    <a:pt x="55" y="87"/>
                    <a:pt x="55" y="86"/>
                  </a:cubicBezTo>
                  <a:cubicBezTo>
                    <a:pt x="55" y="84"/>
                    <a:pt x="58" y="83"/>
                    <a:pt x="60" y="82"/>
                  </a:cubicBezTo>
                  <a:cubicBezTo>
                    <a:pt x="61" y="80"/>
                    <a:pt x="57" y="78"/>
                    <a:pt x="59" y="76"/>
                  </a:cubicBezTo>
                  <a:cubicBezTo>
                    <a:pt x="62" y="75"/>
                    <a:pt x="57" y="69"/>
                    <a:pt x="59" y="68"/>
                  </a:cubicBezTo>
                  <a:cubicBezTo>
                    <a:pt x="60" y="66"/>
                    <a:pt x="59" y="64"/>
                    <a:pt x="59" y="62"/>
                  </a:cubicBezTo>
                  <a:cubicBezTo>
                    <a:pt x="59" y="60"/>
                    <a:pt x="67" y="56"/>
                    <a:pt x="68" y="55"/>
                  </a:cubicBezTo>
                  <a:cubicBezTo>
                    <a:pt x="69" y="53"/>
                    <a:pt x="70" y="49"/>
                    <a:pt x="70" y="45"/>
                  </a:cubicBezTo>
                  <a:cubicBezTo>
                    <a:pt x="68" y="47"/>
                    <a:pt x="65" y="48"/>
                    <a:pt x="65" y="47"/>
                  </a:cubicBezTo>
                  <a:cubicBezTo>
                    <a:pt x="64" y="45"/>
                    <a:pt x="65" y="40"/>
                    <a:pt x="63" y="38"/>
                  </a:cubicBezTo>
                  <a:cubicBezTo>
                    <a:pt x="61" y="36"/>
                    <a:pt x="62" y="32"/>
                    <a:pt x="60" y="31"/>
                  </a:cubicBezTo>
                  <a:cubicBezTo>
                    <a:pt x="58" y="30"/>
                    <a:pt x="55" y="25"/>
                    <a:pt x="57" y="24"/>
                  </a:cubicBezTo>
                  <a:cubicBezTo>
                    <a:pt x="59" y="23"/>
                    <a:pt x="57" y="20"/>
                    <a:pt x="59" y="18"/>
                  </a:cubicBezTo>
                  <a:cubicBezTo>
                    <a:pt x="61" y="17"/>
                    <a:pt x="58" y="17"/>
                    <a:pt x="56" y="14"/>
                  </a:cubicBezTo>
                  <a:cubicBezTo>
                    <a:pt x="53" y="11"/>
                    <a:pt x="57" y="7"/>
                    <a:pt x="54" y="5"/>
                  </a:cubicBezTo>
                  <a:cubicBezTo>
                    <a:pt x="51" y="3"/>
                    <a:pt x="51" y="0"/>
                    <a:pt x="50" y="2"/>
                  </a:cubicBezTo>
                  <a:cubicBezTo>
                    <a:pt x="49" y="3"/>
                    <a:pt x="49" y="7"/>
                    <a:pt x="47" y="8"/>
                  </a:cubicBezTo>
                  <a:cubicBezTo>
                    <a:pt x="46" y="8"/>
                    <a:pt x="46" y="9"/>
                    <a:pt x="45" y="9"/>
                  </a:cubicBezTo>
                  <a:cubicBezTo>
                    <a:pt x="45" y="11"/>
                    <a:pt x="44" y="15"/>
                    <a:pt x="45" y="17"/>
                  </a:cubicBezTo>
                  <a:cubicBezTo>
                    <a:pt x="46" y="19"/>
                    <a:pt x="47" y="32"/>
                    <a:pt x="46" y="37"/>
                  </a:cubicBezTo>
                  <a:cubicBezTo>
                    <a:pt x="45" y="42"/>
                    <a:pt x="44" y="46"/>
                    <a:pt x="43" y="49"/>
                  </a:cubicBezTo>
                  <a:cubicBezTo>
                    <a:pt x="41" y="52"/>
                    <a:pt x="45" y="53"/>
                    <a:pt x="44" y="54"/>
                  </a:cubicBezTo>
                  <a:cubicBezTo>
                    <a:pt x="42" y="55"/>
                    <a:pt x="43" y="59"/>
                    <a:pt x="43" y="65"/>
                  </a:cubicBezTo>
                  <a:cubicBezTo>
                    <a:pt x="43" y="70"/>
                    <a:pt x="39" y="80"/>
                    <a:pt x="39" y="83"/>
                  </a:cubicBezTo>
                  <a:cubicBezTo>
                    <a:pt x="39" y="86"/>
                    <a:pt x="37" y="88"/>
                    <a:pt x="37" y="91"/>
                  </a:cubicBezTo>
                  <a:cubicBezTo>
                    <a:pt x="37" y="95"/>
                    <a:pt x="35" y="97"/>
                    <a:pt x="33" y="98"/>
                  </a:cubicBezTo>
                  <a:cubicBezTo>
                    <a:pt x="31" y="100"/>
                    <a:pt x="37" y="105"/>
                    <a:pt x="36" y="108"/>
                  </a:cubicBezTo>
                  <a:cubicBezTo>
                    <a:pt x="36" y="111"/>
                    <a:pt x="33" y="112"/>
                    <a:pt x="33" y="117"/>
                  </a:cubicBezTo>
                  <a:cubicBezTo>
                    <a:pt x="35" y="123"/>
                    <a:pt x="33" y="132"/>
                    <a:pt x="33" y="134"/>
                  </a:cubicBezTo>
                  <a:cubicBezTo>
                    <a:pt x="33" y="136"/>
                    <a:pt x="31" y="136"/>
                    <a:pt x="32" y="140"/>
                  </a:cubicBezTo>
                  <a:cubicBezTo>
                    <a:pt x="32" y="144"/>
                    <a:pt x="29" y="145"/>
                    <a:pt x="29" y="150"/>
                  </a:cubicBezTo>
                  <a:cubicBezTo>
                    <a:pt x="28" y="155"/>
                    <a:pt x="24" y="163"/>
                    <a:pt x="23" y="167"/>
                  </a:cubicBezTo>
                  <a:cubicBezTo>
                    <a:pt x="21" y="171"/>
                    <a:pt x="21" y="173"/>
                    <a:pt x="19" y="173"/>
                  </a:cubicBezTo>
                  <a:cubicBezTo>
                    <a:pt x="17" y="173"/>
                    <a:pt x="16" y="176"/>
                    <a:pt x="18" y="179"/>
                  </a:cubicBezTo>
                  <a:cubicBezTo>
                    <a:pt x="19" y="183"/>
                    <a:pt x="17" y="186"/>
                    <a:pt x="19" y="190"/>
                  </a:cubicBezTo>
                  <a:cubicBezTo>
                    <a:pt x="21" y="193"/>
                    <a:pt x="20" y="194"/>
                    <a:pt x="19" y="198"/>
                  </a:cubicBezTo>
                  <a:cubicBezTo>
                    <a:pt x="18" y="201"/>
                    <a:pt x="17" y="201"/>
                    <a:pt x="17" y="204"/>
                  </a:cubicBezTo>
                  <a:cubicBezTo>
                    <a:pt x="17" y="208"/>
                    <a:pt x="14" y="210"/>
                    <a:pt x="16" y="214"/>
                  </a:cubicBezTo>
                  <a:cubicBezTo>
                    <a:pt x="17" y="218"/>
                    <a:pt x="17" y="219"/>
                    <a:pt x="15" y="219"/>
                  </a:cubicBezTo>
                  <a:cubicBezTo>
                    <a:pt x="13" y="219"/>
                    <a:pt x="12" y="222"/>
                    <a:pt x="11" y="228"/>
                  </a:cubicBezTo>
                  <a:cubicBezTo>
                    <a:pt x="11" y="233"/>
                    <a:pt x="11" y="233"/>
                    <a:pt x="15" y="233"/>
                  </a:cubicBezTo>
                  <a:cubicBezTo>
                    <a:pt x="20" y="233"/>
                    <a:pt x="16" y="218"/>
                    <a:pt x="19" y="218"/>
                  </a:cubicBezTo>
                  <a:cubicBezTo>
                    <a:pt x="21" y="218"/>
                    <a:pt x="19" y="216"/>
                    <a:pt x="22" y="215"/>
                  </a:cubicBezTo>
                  <a:cubicBezTo>
                    <a:pt x="25" y="215"/>
                    <a:pt x="22" y="218"/>
                    <a:pt x="24" y="218"/>
                  </a:cubicBezTo>
                  <a:cubicBezTo>
                    <a:pt x="26" y="219"/>
                    <a:pt x="27" y="220"/>
                    <a:pt x="25" y="222"/>
                  </a:cubicBezTo>
                  <a:cubicBezTo>
                    <a:pt x="22" y="224"/>
                    <a:pt x="25" y="227"/>
                    <a:pt x="24" y="229"/>
                  </a:cubicBezTo>
                  <a:cubicBezTo>
                    <a:pt x="23" y="231"/>
                    <a:pt x="21" y="233"/>
                    <a:pt x="22" y="235"/>
                  </a:cubicBezTo>
                  <a:cubicBezTo>
                    <a:pt x="23" y="237"/>
                    <a:pt x="21" y="237"/>
                    <a:pt x="20" y="240"/>
                  </a:cubicBezTo>
                  <a:cubicBezTo>
                    <a:pt x="20" y="243"/>
                    <a:pt x="22" y="244"/>
                    <a:pt x="21" y="244"/>
                  </a:cubicBezTo>
                  <a:cubicBezTo>
                    <a:pt x="20" y="245"/>
                    <a:pt x="22" y="247"/>
                    <a:pt x="21" y="248"/>
                  </a:cubicBezTo>
                  <a:cubicBezTo>
                    <a:pt x="19" y="248"/>
                    <a:pt x="20" y="250"/>
                    <a:pt x="21" y="252"/>
                  </a:cubicBezTo>
                  <a:cubicBezTo>
                    <a:pt x="22" y="255"/>
                    <a:pt x="19" y="253"/>
                    <a:pt x="17" y="255"/>
                  </a:cubicBezTo>
                  <a:cubicBezTo>
                    <a:pt x="15" y="256"/>
                    <a:pt x="19" y="258"/>
                    <a:pt x="18" y="260"/>
                  </a:cubicBezTo>
                  <a:cubicBezTo>
                    <a:pt x="16" y="262"/>
                    <a:pt x="14" y="259"/>
                    <a:pt x="12" y="258"/>
                  </a:cubicBezTo>
                  <a:cubicBezTo>
                    <a:pt x="11" y="257"/>
                    <a:pt x="14" y="255"/>
                    <a:pt x="16" y="253"/>
                  </a:cubicBezTo>
                  <a:cubicBezTo>
                    <a:pt x="18" y="251"/>
                    <a:pt x="14" y="246"/>
                    <a:pt x="12" y="247"/>
                  </a:cubicBezTo>
                  <a:cubicBezTo>
                    <a:pt x="9" y="248"/>
                    <a:pt x="14" y="251"/>
                    <a:pt x="14" y="253"/>
                  </a:cubicBezTo>
                  <a:cubicBezTo>
                    <a:pt x="14" y="256"/>
                    <a:pt x="10" y="253"/>
                    <a:pt x="10" y="255"/>
                  </a:cubicBezTo>
                  <a:cubicBezTo>
                    <a:pt x="10" y="258"/>
                    <a:pt x="7" y="257"/>
                    <a:pt x="5" y="259"/>
                  </a:cubicBezTo>
                  <a:cubicBezTo>
                    <a:pt x="4" y="260"/>
                    <a:pt x="8" y="262"/>
                    <a:pt x="6" y="262"/>
                  </a:cubicBezTo>
                  <a:cubicBezTo>
                    <a:pt x="4" y="263"/>
                    <a:pt x="1" y="265"/>
                    <a:pt x="1" y="267"/>
                  </a:cubicBezTo>
                  <a:cubicBezTo>
                    <a:pt x="1" y="269"/>
                    <a:pt x="3" y="269"/>
                    <a:pt x="3" y="268"/>
                  </a:cubicBezTo>
                  <a:cubicBezTo>
                    <a:pt x="3" y="266"/>
                    <a:pt x="6" y="265"/>
                    <a:pt x="7" y="268"/>
                  </a:cubicBezTo>
                  <a:cubicBezTo>
                    <a:pt x="7" y="270"/>
                    <a:pt x="9" y="268"/>
                    <a:pt x="11" y="268"/>
                  </a:cubicBezTo>
                  <a:cubicBezTo>
                    <a:pt x="14" y="269"/>
                    <a:pt x="13" y="272"/>
                    <a:pt x="12" y="272"/>
                  </a:cubicBezTo>
                  <a:cubicBezTo>
                    <a:pt x="10" y="272"/>
                    <a:pt x="9" y="275"/>
                    <a:pt x="9" y="277"/>
                  </a:cubicBezTo>
                  <a:cubicBezTo>
                    <a:pt x="10" y="280"/>
                    <a:pt x="15" y="277"/>
                    <a:pt x="17" y="278"/>
                  </a:cubicBezTo>
                  <a:cubicBezTo>
                    <a:pt x="19" y="279"/>
                    <a:pt x="18" y="282"/>
                    <a:pt x="17" y="281"/>
                  </a:cubicBezTo>
                  <a:cubicBezTo>
                    <a:pt x="16" y="280"/>
                    <a:pt x="13" y="278"/>
                    <a:pt x="12" y="280"/>
                  </a:cubicBezTo>
                  <a:cubicBezTo>
                    <a:pt x="10" y="282"/>
                    <a:pt x="8" y="281"/>
                    <a:pt x="7" y="280"/>
                  </a:cubicBezTo>
                  <a:cubicBezTo>
                    <a:pt x="5" y="280"/>
                    <a:pt x="0" y="283"/>
                    <a:pt x="2" y="285"/>
                  </a:cubicBezTo>
                  <a:cubicBezTo>
                    <a:pt x="3" y="286"/>
                    <a:pt x="3" y="288"/>
                    <a:pt x="5" y="288"/>
                  </a:cubicBezTo>
                  <a:cubicBezTo>
                    <a:pt x="6" y="288"/>
                    <a:pt x="8" y="287"/>
                    <a:pt x="8" y="286"/>
                  </a:cubicBezTo>
                  <a:cubicBezTo>
                    <a:pt x="9" y="284"/>
                    <a:pt x="12" y="283"/>
                    <a:pt x="12" y="286"/>
                  </a:cubicBezTo>
                  <a:cubicBezTo>
                    <a:pt x="12" y="289"/>
                    <a:pt x="8" y="288"/>
                    <a:pt x="8" y="290"/>
                  </a:cubicBezTo>
                  <a:cubicBezTo>
                    <a:pt x="7" y="291"/>
                    <a:pt x="6" y="293"/>
                    <a:pt x="3" y="294"/>
                  </a:cubicBezTo>
                  <a:cubicBezTo>
                    <a:pt x="1" y="296"/>
                    <a:pt x="3" y="299"/>
                    <a:pt x="5" y="298"/>
                  </a:cubicBezTo>
                  <a:cubicBezTo>
                    <a:pt x="7" y="297"/>
                    <a:pt x="5" y="300"/>
                    <a:pt x="7" y="300"/>
                  </a:cubicBezTo>
                  <a:cubicBezTo>
                    <a:pt x="10" y="301"/>
                    <a:pt x="10" y="299"/>
                    <a:pt x="10" y="297"/>
                  </a:cubicBezTo>
                  <a:cubicBezTo>
                    <a:pt x="9" y="295"/>
                    <a:pt x="11" y="291"/>
                    <a:pt x="13" y="293"/>
                  </a:cubicBezTo>
                  <a:cubicBezTo>
                    <a:pt x="15" y="295"/>
                    <a:pt x="12" y="297"/>
                    <a:pt x="12" y="299"/>
                  </a:cubicBezTo>
                  <a:cubicBezTo>
                    <a:pt x="12" y="301"/>
                    <a:pt x="11" y="303"/>
                    <a:pt x="11" y="305"/>
                  </a:cubicBezTo>
                  <a:cubicBezTo>
                    <a:pt x="11" y="307"/>
                    <a:pt x="8" y="306"/>
                    <a:pt x="9" y="308"/>
                  </a:cubicBezTo>
                  <a:cubicBezTo>
                    <a:pt x="9" y="310"/>
                    <a:pt x="4" y="309"/>
                    <a:pt x="6" y="310"/>
                  </a:cubicBezTo>
                  <a:cubicBezTo>
                    <a:pt x="8" y="312"/>
                    <a:pt x="5" y="314"/>
                    <a:pt x="6" y="315"/>
                  </a:cubicBezTo>
                  <a:cubicBezTo>
                    <a:pt x="7" y="316"/>
                    <a:pt x="8" y="313"/>
                    <a:pt x="10" y="314"/>
                  </a:cubicBezTo>
                  <a:cubicBezTo>
                    <a:pt x="12" y="315"/>
                    <a:pt x="12" y="315"/>
                    <a:pt x="14" y="314"/>
                  </a:cubicBezTo>
                  <a:cubicBezTo>
                    <a:pt x="17" y="313"/>
                    <a:pt x="18" y="316"/>
                    <a:pt x="16" y="317"/>
                  </a:cubicBezTo>
                  <a:cubicBezTo>
                    <a:pt x="13" y="317"/>
                    <a:pt x="11" y="320"/>
                    <a:pt x="12" y="320"/>
                  </a:cubicBezTo>
                  <a:cubicBezTo>
                    <a:pt x="13" y="321"/>
                    <a:pt x="16" y="319"/>
                    <a:pt x="17" y="321"/>
                  </a:cubicBezTo>
                  <a:cubicBezTo>
                    <a:pt x="18" y="323"/>
                    <a:pt x="19" y="323"/>
                    <a:pt x="20" y="320"/>
                  </a:cubicBezTo>
                  <a:cubicBezTo>
                    <a:pt x="20" y="318"/>
                    <a:pt x="24" y="320"/>
                    <a:pt x="25" y="322"/>
                  </a:cubicBezTo>
                  <a:cubicBezTo>
                    <a:pt x="25" y="324"/>
                    <a:pt x="20" y="325"/>
                    <a:pt x="18" y="325"/>
                  </a:cubicBezTo>
                  <a:cubicBezTo>
                    <a:pt x="15" y="324"/>
                    <a:pt x="13" y="327"/>
                    <a:pt x="15" y="330"/>
                  </a:cubicBezTo>
                  <a:cubicBezTo>
                    <a:pt x="17" y="332"/>
                    <a:pt x="19" y="330"/>
                    <a:pt x="21" y="328"/>
                  </a:cubicBezTo>
                  <a:cubicBezTo>
                    <a:pt x="23" y="326"/>
                    <a:pt x="33" y="326"/>
                    <a:pt x="33" y="328"/>
                  </a:cubicBezTo>
                  <a:cubicBezTo>
                    <a:pt x="34" y="330"/>
                    <a:pt x="29" y="329"/>
                    <a:pt x="28" y="330"/>
                  </a:cubicBezTo>
                  <a:cubicBezTo>
                    <a:pt x="28" y="331"/>
                    <a:pt x="24" y="332"/>
                    <a:pt x="23" y="331"/>
                  </a:cubicBezTo>
                  <a:cubicBezTo>
                    <a:pt x="23" y="329"/>
                    <a:pt x="19" y="331"/>
                    <a:pt x="19" y="334"/>
                  </a:cubicBezTo>
                  <a:cubicBezTo>
                    <a:pt x="19" y="336"/>
                    <a:pt x="16" y="336"/>
                    <a:pt x="19" y="337"/>
                  </a:cubicBezTo>
                  <a:cubicBezTo>
                    <a:pt x="22" y="338"/>
                    <a:pt x="21" y="333"/>
                    <a:pt x="26" y="334"/>
                  </a:cubicBezTo>
                  <a:cubicBezTo>
                    <a:pt x="31" y="334"/>
                    <a:pt x="34" y="329"/>
                    <a:pt x="36" y="332"/>
                  </a:cubicBezTo>
                  <a:cubicBezTo>
                    <a:pt x="37" y="335"/>
                    <a:pt x="31" y="337"/>
                    <a:pt x="30" y="335"/>
                  </a:cubicBezTo>
                  <a:cubicBezTo>
                    <a:pt x="28" y="334"/>
                    <a:pt x="25" y="337"/>
                    <a:pt x="25" y="339"/>
                  </a:cubicBezTo>
                  <a:cubicBezTo>
                    <a:pt x="26" y="342"/>
                    <a:pt x="20" y="339"/>
                    <a:pt x="17" y="338"/>
                  </a:cubicBezTo>
                  <a:cubicBezTo>
                    <a:pt x="14" y="338"/>
                    <a:pt x="15" y="341"/>
                    <a:pt x="18" y="344"/>
                  </a:cubicBezTo>
                  <a:cubicBezTo>
                    <a:pt x="20" y="346"/>
                    <a:pt x="22" y="343"/>
                    <a:pt x="25" y="345"/>
                  </a:cubicBezTo>
                  <a:cubicBezTo>
                    <a:pt x="28" y="347"/>
                    <a:pt x="28" y="349"/>
                    <a:pt x="30" y="347"/>
                  </a:cubicBezTo>
                  <a:cubicBezTo>
                    <a:pt x="32" y="345"/>
                    <a:pt x="30" y="346"/>
                    <a:pt x="28" y="345"/>
                  </a:cubicBezTo>
                  <a:cubicBezTo>
                    <a:pt x="27" y="344"/>
                    <a:pt x="28" y="341"/>
                    <a:pt x="32" y="342"/>
                  </a:cubicBezTo>
                  <a:cubicBezTo>
                    <a:pt x="35" y="344"/>
                    <a:pt x="39" y="341"/>
                    <a:pt x="38" y="337"/>
                  </a:cubicBezTo>
                  <a:cubicBezTo>
                    <a:pt x="37" y="332"/>
                    <a:pt x="41" y="330"/>
                    <a:pt x="45" y="329"/>
                  </a:cubicBezTo>
                  <a:cubicBezTo>
                    <a:pt x="49" y="328"/>
                    <a:pt x="47" y="332"/>
                    <a:pt x="44" y="333"/>
                  </a:cubicBezTo>
                  <a:cubicBezTo>
                    <a:pt x="41" y="334"/>
                    <a:pt x="40" y="335"/>
                    <a:pt x="43" y="338"/>
                  </a:cubicBezTo>
                  <a:cubicBezTo>
                    <a:pt x="45" y="340"/>
                    <a:pt x="48" y="336"/>
                    <a:pt x="50" y="338"/>
                  </a:cubicBezTo>
                  <a:cubicBezTo>
                    <a:pt x="52" y="340"/>
                    <a:pt x="46" y="340"/>
                    <a:pt x="46" y="341"/>
                  </a:cubicBezTo>
                  <a:cubicBezTo>
                    <a:pt x="45" y="343"/>
                    <a:pt x="49" y="346"/>
                    <a:pt x="46" y="347"/>
                  </a:cubicBezTo>
                  <a:cubicBezTo>
                    <a:pt x="43" y="349"/>
                    <a:pt x="44" y="341"/>
                    <a:pt x="43" y="341"/>
                  </a:cubicBezTo>
                  <a:cubicBezTo>
                    <a:pt x="41" y="340"/>
                    <a:pt x="39" y="341"/>
                    <a:pt x="41" y="346"/>
                  </a:cubicBezTo>
                  <a:cubicBezTo>
                    <a:pt x="43" y="350"/>
                    <a:pt x="39" y="346"/>
                    <a:pt x="37" y="344"/>
                  </a:cubicBezTo>
                  <a:cubicBezTo>
                    <a:pt x="35" y="342"/>
                    <a:pt x="33" y="345"/>
                    <a:pt x="35" y="347"/>
                  </a:cubicBezTo>
                  <a:cubicBezTo>
                    <a:pt x="37" y="349"/>
                    <a:pt x="31" y="347"/>
                    <a:pt x="31" y="350"/>
                  </a:cubicBezTo>
                  <a:cubicBezTo>
                    <a:pt x="31" y="354"/>
                    <a:pt x="33" y="351"/>
                    <a:pt x="37" y="352"/>
                  </a:cubicBezTo>
                  <a:cubicBezTo>
                    <a:pt x="40" y="352"/>
                    <a:pt x="38" y="357"/>
                    <a:pt x="41" y="359"/>
                  </a:cubicBezTo>
                  <a:cubicBezTo>
                    <a:pt x="43" y="361"/>
                    <a:pt x="41" y="353"/>
                    <a:pt x="44" y="353"/>
                  </a:cubicBezTo>
                  <a:cubicBezTo>
                    <a:pt x="46" y="352"/>
                    <a:pt x="44" y="358"/>
                    <a:pt x="49" y="360"/>
                  </a:cubicBezTo>
                  <a:cubicBezTo>
                    <a:pt x="55" y="362"/>
                    <a:pt x="50" y="359"/>
                    <a:pt x="52" y="357"/>
                  </a:cubicBezTo>
                  <a:cubicBezTo>
                    <a:pt x="55" y="355"/>
                    <a:pt x="58" y="363"/>
                    <a:pt x="61" y="363"/>
                  </a:cubicBezTo>
                  <a:cubicBezTo>
                    <a:pt x="63" y="364"/>
                    <a:pt x="61" y="360"/>
                    <a:pt x="59" y="358"/>
                  </a:cubicBezTo>
                  <a:cubicBezTo>
                    <a:pt x="58" y="356"/>
                    <a:pt x="61" y="357"/>
                    <a:pt x="64" y="358"/>
                  </a:cubicBezTo>
                  <a:cubicBezTo>
                    <a:pt x="67" y="359"/>
                    <a:pt x="69" y="359"/>
                    <a:pt x="69" y="357"/>
                  </a:cubicBezTo>
                  <a:cubicBezTo>
                    <a:pt x="70" y="356"/>
                    <a:pt x="70" y="356"/>
                    <a:pt x="71" y="357"/>
                  </a:cubicBezTo>
                  <a:cubicBezTo>
                    <a:pt x="68" y="355"/>
                    <a:pt x="59" y="356"/>
                    <a:pt x="57" y="356"/>
                  </a:cubicBezTo>
                  <a:cubicBezTo>
                    <a:pt x="56" y="356"/>
                    <a:pt x="57" y="334"/>
                    <a:pt x="57" y="329"/>
                  </a:cubicBezTo>
                  <a:cubicBezTo>
                    <a:pt x="57" y="329"/>
                    <a:pt x="57" y="329"/>
                    <a:pt x="57" y="329"/>
                  </a:cubicBezTo>
                  <a:cubicBezTo>
                    <a:pt x="54" y="329"/>
                    <a:pt x="49" y="330"/>
                    <a:pt x="50" y="326"/>
                  </a:cubicBezTo>
                  <a:cubicBezTo>
                    <a:pt x="50" y="326"/>
                    <a:pt x="51" y="325"/>
                    <a:pt x="51" y="325"/>
                  </a:cubicBezTo>
                  <a:cubicBezTo>
                    <a:pt x="50" y="324"/>
                    <a:pt x="48" y="323"/>
                    <a:pt x="47" y="323"/>
                  </a:cubicBezTo>
                  <a:cubicBezTo>
                    <a:pt x="43" y="322"/>
                    <a:pt x="34" y="323"/>
                    <a:pt x="32" y="32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40" name="Freeform 111">
              <a:extLst>
                <a:ext uri="{FF2B5EF4-FFF2-40B4-BE49-F238E27FC236}">
                  <a16:creationId xmlns="" xmlns:a16="http://schemas.microsoft.com/office/drawing/2014/main" id="{ACBA32F9-94C0-4D3A-AD70-5F4E232CB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8638" y="3495675"/>
              <a:ext cx="177800" cy="180975"/>
            </a:xfrm>
            <a:custGeom>
              <a:avLst/>
              <a:gdLst>
                <a:gd name="T0" fmla="*/ 68 w 71"/>
                <a:gd name="T1" fmla="*/ 39 h 72"/>
                <a:gd name="T2" fmla="*/ 62 w 71"/>
                <a:gd name="T3" fmla="*/ 41 h 72"/>
                <a:gd name="T4" fmla="*/ 58 w 71"/>
                <a:gd name="T5" fmla="*/ 32 h 72"/>
                <a:gd name="T6" fmla="*/ 52 w 71"/>
                <a:gd name="T7" fmla="*/ 25 h 72"/>
                <a:gd name="T8" fmla="*/ 45 w 71"/>
                <a:gd name="T9" fmla="*/ 24 h 72"/>
                <a:gd name="T10" fmla="*/ 41 w 71"/>
                <a:gd name="T11" fmla="*/ 18 h 72"/>
                <a:gd name="T12" fmla="*/ 40 w 71"/>
                <a:gd name="T13" fmla="*/ 8 h 72"/>
                <a:gd name="T14" fmla="*/ 39 w 71"/>
                <a:gd name="T15" fmla="*/ 3 h 72"/>
                <a:gd name="T16" fmla="*/ 38 w 71"/>
                <a:gd name="T17" fmla="*/ 4 h 72"/>
                <a:gd name="T18" fmla="*/ 30 w 71"/>
                <a:gd name="T19" fmla="*/ 1 h 72"/>
                <a:gd name="T20" fmla="*/ 21 w 71"/>
                <a:gd name="T21" fmla="*/ 2 h 72"/>
                <a:gd name="T22" fmla="*/ 11 w 71"/>
                <a:gd name="T23" fmla="*/ 3 h 72"/>
                <a:gd name="T24" fmla="*/ 5 w 71"/>
                <a:gd name="T25" fmla="*/ 11 h 72"/>
                <a:gd name="T26" fmla="*/ 3 w 71"/>
                <a:gd name="T27" fmla="*/ 23 h 72"/>
                <a:gd name="T28" fmla="*/ 0 w 71"/>
                <a:gd name="T29" fmla="*/ 23 h 72"/>
                <a:gd name="T30" fmla="*/ 11 w 71"/>
                <a:gd name="T31" fmla="*/ 35 h 72"/>
                <a:gd name="T32" fmla="*/ 20 w 71"/>
                <a:gd name="T33" fmla="*/ 40 h 72"/>
                <a:gd name="T34" fmla="*/ 29 w 71"/>
                <a:gd name="T35" fmla="*/ 45 h 72"/>
                <a:gd name="T36" fmla="*/ 44 w 71"/>
                <a:gd name="T37" fmla="*/ 52 h 72"/>
                <a:gd name="T38" fmla="*/ 38 w 71"/>
                <a:gd name="T39" fmla="*/ 63 h 72"/>
                <a:gd name="T40" fmla="*/ 35 w 71"/>
                <a:gd name="T41" fmla="*/ 68 h 72"/>
                <a:gd name="T42" fmla="*/ 43 w 71"/>
                <a:gd name="T43" fmla="*/ 70 h 72"/>
                <a:gd name="T44" fmla="*/ 50 w 71"/>
                <a:gd name="T45" fmla="*/ 71 h 72"/>
                <a:gd name="T46" fmla="*/ 57 w 71"/>
                <a:gd name="T47" fmla="*/ 69 h 72"/>
                <a:gd name="T48" fmla="*/ 64 w 71"/>
                <a:gd name="T49" fmla="*/ 66 h 72"/>
                <a:gd name="T50" fmla="*/ 68 w 71"/>
                <a:gd name="T51" fmla="*/ 54 h 72"/>
                <a:gd name="T52" fmla="*/ 68 w 71"/>
                <a:gd name="T53" fmla="*/ 3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1" h="72">
                  <a:moveTo>
                    <a:pt x="68" y="39"/>
                  </a:moveTo>
                  <a:cubicBezTo>
                    <a:pt x="65" y="38"/>
                    <a:pt x="63" y="41"/>
                    <a:pt x="62" y="41"/>
                  </a:cubicBezTo>
                  <a:cubicBezTo>
                    <a:pt x="61" y="41"/>
                    <a:pt x="58" y="34"/>
                    <a:pt x="58" y="32"/>
                  </a:cubicBezTo>
                  <a:cubicBezTo>
                    <a:pt x="57" y="29"/>
                    <a:pt x="54" y="24"/>
                    <a:pt x="52" y="25"/>
                  </a:cubicBezTo>
                  <a:cubicBezTo>
                    <a:pt x="50" y="26"/>
                    <a:pt x="51" y="24"/>
                    <a:pt x="45" y="24"/>
                  </a:cubicBezTo>
                  <a:cubicBezTo>
                    <a:pt x="40" y="24"/>
                    <a:pt x="40" y="23"/>
                    <a:pt x="41" y="18"/>
                  </a:cubicBezTo>
                  <a:cubicBezTo>
                    <a:pt x="42" y="12"/>
                    <a:pt x="37" y="9"/>
                    <a:pt x="40" y="8"/>
                  </a:cubicBezTo>
                  <a:cubicBezTo>
                    <a:pt x="41" y="7"/>
                    <a:pt x="41" y="6"/>
                    <a:pt x="39" y="3"/>
                  </a:cubicBezTo>
                  <a:cubicBezTo>
                    <a:pt x="39" y="4"/>
                    <a:pt x="38" y="4"/>
                    <a:pt x="38" y="4"/>
                  </a:cubicBezTo>
                  <a:cubicBezTo>
                    <a:pt x="36" y="4"/>
                    <a:pt x="34" y="1"/>
                    <a:pt x="30" y="1"/>
                  </a:cubicBezTo>
                  <a:cubicBezTo>
                    <a:pt x="27" y="1"/>
                    <a:pt x="23" y="0"/>
                    <a:pt x="21" y="2"/>
                  </a:cubicBezTo>
                  <a:cubicBezTo>
                    <a:pt x="19" y="3"/>
                    <a:pt x="14" y="1"/>
                    <a:pt x="11" y="3"/>
                  </a:cubicBezTo>
                  <a:cubicBezTo>
                    <a:pt x="8" y="5"/>
                    <a:pt x="5" y="9"/>
                    <a:pt x="5" y="11"/>
                  </a:cubicBezTo>
                  <a:cubicBezTo>
                    <a:pt x="5" y="12"/>
                    <a:pt x="4" y="23"/>
                    <a:pt x="3" y="23"/>
                  </a:cubicBezTo>
                  <a:cubicBezTo>
                    <a:pt x="2" y="23"/>
                    <a:pt x="1" y="23"/>
                    <a:pt x="0" y="23"/>
                  </a:cubicBezTo>
                  <a:cubicBezTo>
                    <a:pt x="2" y="26"/>
                    <a:pt x="8" y="32"/>
                    <a:pt x="11" y="35"/>
                  </a:cubicBezTo>
                  <a:cubicBezTo>
                    <a:pt x="15" y="37"/>
                    <a:pt x="15" y="40"/>
                    <a:pt x="20" y="40"/>
                  </a:cubicBezTo>
                  <a:cubicBezTo>
                    <a:pt x="25" y="41"/>
                    <a:pt x="27" y="42"/>
                    <a:pt x="29" y="45"/>
                  </a:cubicBezTo>
                  <a:cubicBezTo>
                    <a:pt x="31" y="47"/>
                    <a:pt x="43" y="50"/>
                    <a:pt x="44" y="52"/>
                  </a:cubicBezTo>
                  <a:cubicBezTo>
                    <a:pt x="45" y="54"/>
                    <a:pt x="38" y="59"/>
                    <a:pt x="38" y="63"/>
                  </a:cubicBezTo>
                  <a:cubicBezTo>
                    <a:pt x="38" y="67"/>
                    <a:pt x="35" y="67"/>
                    <a:pt x="35" y="68"/>
                  </a:cubicBezTo>
                  <a:cubicBezTo>
                    <a:pt x="35" y="70"/>
                    <a:pt x="41" y="69"/>
                    <a:pt x="43" y="70"/>
                  </a:cubicBezTo>
                  <a:cubicBezTo>
                    <a:pt x="44" y="71"/>
                    <a:pt x="48" y="69"/>
                    <a:pt x="50" y="71"/>
                  </a:cubicBezTo>
                  <a:cubicBezTo>
                    <a:pt x="53" y="72"/>
                    <a:pt x="55" y="69"/>
                    <a:pt x="57" y="69"/>
                  </a:cubicBezTo>
                  <a:cubicBezTo>
                    <a:pt x="59" y="70"/>
                    <a:pt x="61" y="66"/>
                    <a:pt x="64" y="66"/>
                  </a:cubicBezTo>
                  <a:cubicBezTo>
                    <a:pt x="66" y="66"/>
                    <a:pt x="68" y="58"/>
                    <a:pt x="68" y="54"/>
                  </a:cubicBezTo>
                  <a:cubicBezTo>
                    <a:pt x="67" y="51"/>
                    <a:pt x="71" y="41"/>
                    <a:pt x="68" y="39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41" name="Freeform 112">
              <a:extLst>
                <a:ext uri="{FF2B5EF4-FFF2-40B4-BE49-F238E27FC236}">
                  <a16:creationId xmlns="" xmlns:a16="http://schemas.microsoft.com/office/drawing/2014/main" id="{F1943D5B-308F-4158-8D39-B4B41E9BD5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738" y="2871788"/>
              <a:ext cx="66675" cy="52388"/>
            </a:xfrm>
            <a:custGeom>
              <a:avLst/>
              <a:gdLst>
                <a:gd name="T0" fmla="*/ 26 w 27"/>
                <a:gd name="T1" fmla="*/ 17 h 21"/>
                <a:gd name="T2" fmla="*/ 27 w 27"/>
                <a:gd name="T3" fmla="*/ 12 h 21"/>
                <a:gd name="T4" fmla="*/ 19 w 27"/>
                <a:gd name="T5" fmla="*/ 2 h 21"/>
                <a:gd name="T6" fmla="*/ 15 w 27"/>
                <a:gd name="T7" fmla="*/ 1 h 21"/>
                <a:gd name="T8" fmla="*/ 7 w 27"/>
                <a:gd name="T9" fmla="*/ 0 h 21"/>
                <a:gd name="T10" fmla="*/ 2 w 27"/>
                <a:gd name="T11" fmla="*/ 0 h 21"/>
                <a:gd name="T12" fmla="*/ 2 w 27"/>
                <a:gd name="T13" fmla="*/ 3 h 21"/>
                <a:gd name="T14" fmla="*/ 4 w 27"/>
                <a:gd name="T15" fmla="*/ 10 h 21"/>
                <a:gd name="T16" fmla="*/ 9 w 27"/>
                <a:gd name="T17" fmla="*/ 9 h 21"/>
                <a:gd name="T18" fmla="*/ 12 w 27"/>
                <a:gd name="T19" fmla="*/ 12 h 21"/>
                <a:gd name="T20" fmla="*/ 18 w 27"/>
                <a:gd name="T21" fmla="*/ 17 h 21"/>
                <a:gd name="T22" fmla="*/ 23 w 27"/>
                <a:gd name="T23" fmla="*/ 21 h 21"/>
                <a:gd name="T24" fmla="*/ 24 w 27"/>
                <a:gd name="T25" fmla="*/ 21 h 21"/>
                <a:gd name="T26" fmla="*/ 26 w 27"/>
                <a:gd name="T2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21">
                  <a:moveTo>
                    <a:pt x="26" y="17"/>
                  </a:moveTo>
                  <a:cubicBezTo>
                    <a:pt x="25" y="16"/>
                    <a:pt x="25" y="14"/>
                    <a:pt x="27" y="12"/>
                  </a:cubicBezTo>
                  <a:cubicBezTo>
                    <a:pt x="24" y="9"/>
                    <a:pt x="21" y="4"/>
                    <a:pt x="19" y="2"/>
                  </a:cubicBezTo>
                  <a:cubicBezTo>
                    <a:pt x="17" y="2"/>
                    <a:pt x="16" y="2"/>
                    <a:pt x="15" y="1"/>
                  </a:cubicBezTo>
                  <a:cubicBezTo>
                    <a:pt x="13" y="0"/>
                    <a:pt x="9" y="1"/>
                    <a:pt x="7" y="0"/>
                  </a:cubicBezTo>
                  <a:cubicBezTo>
                    <a:pt x="6" y="0"/>
                    <a:pt x="4" y="0"/>
                    <a:pt x="2" y="0"/>
                  </a:cubicBezTo>
                  <a:cubicBezTo>
                    <a:pt x="3" y="1"/>
                    <a:pt x="3" y="2"/>
                    <a:pt x="2" y="3"/>
                  </a:cubicBezTo>
                  <a:cubicBezTo>
                    <a:pt x="0" y="4"/>
                    <a:pt x="0" y="8"/>
                    <a:pt x="4" y="10"/>
                  </a:cubicBezTo>
                  <a:cubicBezTo>
                    <a:pt x="8" y="11"/>
                    <a:pt x="7" y="9"/>
                    <a:pt x="9" y="9"/>
                  </a:cubicBezTo>
                  <a:cubicBezTo>
                    <a:pt x="11" y="9"/>
                    <a:pt x="10" y="12"/>
                    <a:pt x="12" y="12"/>
                  </a:cubicBezTo>
                  <a:cubicBezTo>
                    <a:pt x="14" y="12"/>
                    <a:pt x="18" y="14"/>
                    <a:pt x="18" y="17"/>
                  </a:cubicBezTo>
                  <a:cubicBezTo>
                    <a:pt x="18" y="20"/>
                    <a:pt x="19" y="21"/>
                    <a:pt x="23" y="21"/>
                  </a:cubicBezTo>
                  <a:cubicBezTo>
                    <a:pt x="23" y="21"/>
                    <a:pt x="24" y="21"/>
                    <a:pt x="24" y="21"/>
                  </a:cubicBezTo>
                  <a:cubicBezTo>
                    <a:pt x="25" y="19"/>
                    <a:pt x="26" y="18"/>
                    <a:pt x="26" y="17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42" name="Freeform 113">
              <a:extLst>
                <a:ext uri="{FF2B5EF4-FFF2-40B4-BE49-F238E27FC236}">
                  <a16:creationId xmlns="" xmlns:a16="http://schemas.microsoft.com/office/drawing/2014/main" id="{70CFBAAA-AA28-4384-883A-DDE272AF2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9063" y="2895600"/>
              <a:ext cx="117475" cy="58738"/>
            </a:xfrm>
            <a:custGeom>
              <a:avLst/>
              <a:gdLst>
                <a:gd name="T0" fmla="*/ 42 w 47"/>
                <a:gd name="T1" fmla="*/ 7 h 23"/>
                <a:gd name="T2" fmla="*/ 31 w 47"/>
                <a:gd name="T3" fmla="*/ 1 h 23"/>
                <a:gd name="T4" fmla="*/ 20 w 47"/>
                <a:gd name="T5" fmla="*/ 6 h 23"/>
                <a:gd name="T6" fmla="*/ 7 w 47"/>
                <a:gd name="T7" fmla="*/ 5 h 23"/>
                <a:gd name="T8" fmla="*/ 3 w 47"/>
                <a:gd name="T9" fmla="*/ 2 h 23"/>
                <a:gd name="T10" fmla="*/ 2 w 47"/>
                <a:gd name="T11" fmla="*/ 7 h 23"/>
                <a:gd name="T12" fmla="*/ 0 w 47"/>
                <a:gd name="T13" fmla="*/ 11 h 23"/>
                <a:gd name="T14" fmla="*/ 11 w 47"/>
                <a:gd name="T15" fmla="*/ 16 h 23"/>
                <a:gd name="T16" fmla="*/ 17 w 47"/>
                <a:gd name="T17" fmla="*/ 20 h 23"/>
                <a:gd name="T18" fmla="*/ 23 w 47"/>
                <a:gd name="T19" fmla="*/ 18 h 23"/>
                <a:gd name="T20" fmla="*/ 21 w 47"/>
                <a:gd name="T21" fmla="*/ 14 h 23"/>
                <a:gd name="T22" fmla="*/ 25 w 47"/>
                <a:gd name="T23" fmla="*/ 10 h 23"/>
                <a:gd name="T24" fmla="*/ 34 w 47"/>
                <a:gd name="T25" fmla="*/ 7 h 23"/>
                <a:gd name="T26" fmla="*/ 36 w 47"/>
                <a:gd name="T27" fmla="*/ 13 h 23"/>
                <a:gd name="T28" fmla="*/ 41 w 47"/>
                <a:gd name="T29" fmla="*/ 21 h 23"/>
                <a:gd name="T30" fmla="*/ 46 w 47"/>
                <a:gd name="T31" fmla="*/ 16 h 23"/>
                <a:gd name="T32" fmla="*/ 47 w 47"/>
                <a:gd name="T33" fmla="*/ 13 h 23"/>
                <a:gd name="T34" fmla="*/ 42 w 47"/>
                <a:gd name="T3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23">
                  <a:moveTo>
                    <a:pt x="42" y="7"/>
                  </a:moveTo>
                  <a:cubicBezTo>
                    <a:pt x="40" y="3"/>
                    <a:pt x="34" y="3"/>
                    <a:pt x="31" y="1"/>
                  </a:cubicBezTo>
                  <a:cubicBezTo>
                    <a:pt x="28" y="0"/>
                    <a:pt x="24" y="2"/>
                    <a:pt x="20" y="6"/>
                  </a:cubicBezTo>
                  <a:cubicBezTo>
                    <a:pt x="16" y="10"/>
                    <a:pt x="10" y="7"/>
                    <a:pt x="7" y="5"/>
                  </a:cubicBezTo>
                  <a:cubicBezTo>
                    <a:pt x="6" y="5"/>
                    <a:pt x="4" y="3"/>
                    <a:pt x="3" y="2"/>
                  </a:cubicBezTo>
                  <a:cubicBezTo>
                    <a:pt x="1" y="4"/>
                    <a:pt x="1" y="6"/>
                    <a:pt x="2" y="7"/>
                  </a:cubicBezTo>
                  <a:cubicBezTo>
                    <a:pt x="2" y="8"/>
                    <a:pt x="1" y="9"/>
                    <a:pt x="0" y="11"/>
                  </a:cubicBezTo>
                  <a:cubicBezTo>
                    <a:pt x="4" y="12"/>
                    <a:pt x="9" y="13"/>
                    <a:pt x="11" y="16"/>
                  </a:cubicBezTo>
                  <a:cubicBezTo>
                    <a:pt x="13" y="19"/>
                    <a:pt x="15" y="17"/>
                    <a:pt x="17" y="20"/>
                  </a:cubicBezTo>
                  <a:cubicBezTo>
                    <a:pt x="18" y="23"/>
                    <a:pt x="22" y="20"/>
                    <a:pt x="23" y="18"/>
                  </a:cubicBezTo>
                  <a:cubicBezTo>
                    <a:pt x="24" y="16"/>
                    <a:pt x="21" y="16"/>
                    <a:pt x="21" y="14"/>
                  </a:cubicBezTo>
                  <a:cubicBezTo>
                    <a:pt x="20" y="12"/>
                    <a:pt x="24" y="13"/>
                    <a:pt x="25" y="10"/>
                  </a:cubicBezTo>
                  <a:cubicBezTo>
                    <a:pt x="26" y="7"/>
                    <a:pt x="31" y="6"/>
                    <a:pt x="34" y="7"/>
                  </a:cubicBezTo>
                  <a:cubicBezTo>
                    <a:pt x="36" y="8"/>
                    <a:pt x="38" y="10"/>
                    <a:pt x="36" y="13"/>
                  </a:cubicBezTo>
                  <a:cubicBezTo>
                    <a:pt x="34" y="15"/>
                    <a:pt x="38" y="18"/>
                    <a:pt x="41" y="21"/>
                  </a:cubicBezTo>
                  <a:cubicBezTo>
                    <a:pt x="43" y="19"/>
                    <a:pt x="45" y="16"/>
                    <a:pt x="46" y="16"/>
                  </a:cubicBezTo>
                  <a:cubicBezTo>
                    <a:pt x="47" y="15"/>
                    <a:pt x="47" y="14"/>
                    <a:pt x="47" y="13"/>
                  </a:cubicBezTo>
                  <a:cubicBezTo>
                    <a:pt x="46" y="12"/>
                    <a:pt x="44" y="10"/>
                    <a:pt x="42" y="7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43" name="Freeform 114">
              <a:extLst>
                <a:ext uri="{FF2B5EF4-FFF2-40B4-BE49-F238E27FC236}">
                  <a16:creationId xmlns="" xmlns:a16="http://schemas.microsoft.com/office/drawing/2014/main" id="{6B76F0BC-294A-4FCD-A140-A07B06A2B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438" y="2838450"/>
              <a:ext cx="244475" cy="344488"/>
            </a:xfrm>
            <a:custGeom>
              <a:avLst/>
              <a:gdLst>
                <a:gd name="T0" fmla="*/ 15 w 97"/>
                <a:gd name="T1" fmla="*/ 100 h 137"/>
                <a:gd name="T2" fmla="*/ 21 w 97"/>
                <a:gd name="T3" fmla="*/ 100 h 137"/>
                <a:gd name="T4" fmla="*/ 27 w 97"/>
                <a:gd name="T5" fmla="*/ 104 h 137"/>
                <a:gd name="T6" fmla="*/ 28 w 97"/>
                <a:gd name="T7" fmla="*/ 105 h 137"/>
                <a:gd name="T8" fmla="*/ 35 w 97"/>
                <a:gd name="T9" fmla="*/ 104 h 137"/>
                <a:gd name="T10" fmla="*/ 39 w 97"/>
                <a:gd name="T11" fmla="*/ 111 h 137"/>
                <a:gd name="T12" fmla="*/ 44 w 97"/>
                <a:gd name="T13" fmla="*/ 116 h 137"/>
                <a:gd name="T14" fmla="*/ 47 w 97"/>
                <a:gd name="T15" fmla="*/ 121 h 137"/>
                <a:gd name="T16" fmla="*/ 57 w 97"/>
                <a:gd name="T17" fmla="*/ 122 h 137"/>
                <a:gd name="T18" fmla="*/ 61 w 97"/>
                <a:gd name="T19" fmla="*/ 122 h 137"/>
                <a:gd name="T20" fmla="*/ 67 w 97"/>
                <a:gd name="T21" fmla="*/ 121 h 137"/>
                <a:gd name="T22" fmla="*/ 73 w 97"/>
                <a:gd name="T23" fmla="*/ 126 h 137"/>
                <a:gd name="T24" fmla="*/ 68 w 97"/>
                <a:gd name="T25" fmla="*/ 133 h 137"/>
                <a:gd name="T26" fmla="*/ 73 w 97"/>
                <a:gd name="T27" fmla="*/ 137 h 137"/>
                <a:gd name="T28" fmla="*/ 74 w 97"/>
                <a:gd name="T29" fmla="*/ 137 h 137"/>
                <a:gd name="T30" fmla="*/ 77 w 97"/>
                <a:gd name="T31" fmla="*/ 126 h 137"/>
                <a:gd name="T32" fmla="*/ 78 w 97"/>
                <a:gd name="T33" fmla="*/ 115 h 137"/>
                <a:gd name="T34" fmla="*/ 73 w 97"/>
                <a:gd name="T35" fmla="*/ 102 h 137"/>
                <a:gd name="T36" fmla="*/ 79 w 97"/>
                <a:gd name="T37" fmla="*/ 97 h 137"/>
                <a:gd name="T38" fmla="*/ 77 w 97"/>
                <a:gd name="T39" fmla="*/ 94 h 137"/>
                <a:gd name="T40" fmla="*/ 75 w 97"/>
                <a:gd name="T41" fmla="*/ 90 h 137"/>
                <a:gd name="T42" fmla="*/ 87 w 97"/>
                <a:gd name="T43" fmla="*/ 89 h 137"/>
                <a:gd name="T44" fmla="*/ 96 w 97"/>
                <a:gd name="T45" fmla="*/ 86 h 137"/>
                <a:gd name="T46" fmla="*/ 95 w 97"/>
                <a:gd name="T47" fmla="*/ 82 h 137"/>
                <a:gd name="T48" fmla="*/ 95 w 97"/>
                <a:gd name="T49" fmla="*/ 76 h 137"/>
                <a:gd name="T50" fmla="*/ 92 w 97"/>
                <a:gd name="T51" fmla="*/ 70 h 137"/>
                <a:gd name="T52" fmla="*/ 94 w 97"/>
                <a:gd name="T53" fmla="*/ 55 h 137"/>
                <a:gd name="T54" fmla="*/ 84 w 97"/>
                <a:gd name="T55" fmla="*/ 52 h 137"/>
                <a:gd name="T56" fmla="*/ 73 w 97"/>
                <a:gd name="T57" fmla="*/ 47 h 137"/>
                <a:gd name="T58" fmla="*/ 59 w 97"/>
                <a:gd name="T59" fmla="*/ 46 h 137"/>
                <a:gd name="T60" fmla="*/ 54 w 97"/>
                <a:gd name="T61" fmla="*/ 36 h 137"/>
                <a:gd name="T62" fmla="*/ 51 w 97"/>
                <a:gd name="T63" fmla="*/ 30 h 137"/>
                <a:gd name="T64" fmla="*/ 47 w 97"/>
                <a:gd name="T65" fmla="*/ 29 h 137"/>
                <a:gd name="T66" fmla="*/ 48 w 97"/>
                <a:gd name="T67" fmla="*/ 25 h 137"/>
                <a:gd name="T68" fmla="*/ 49 w 97"/>
                <a:gd name="T69" fmla="*/ 19 h 137"/>
                <a:gd name="T70" fmla="*/ 56 w 97"/>
                <a:gd name="T71" fmla="*/ 10 h 137"/>
                <a:gd name="T72" fmla="*/ 59 w 97"/>
                <a:gd name="T73" fmla="*/ 8 h 137"/>
                <a:gd name="T74" fmla="*/ 61 w 97"/>
                <a:gd name="T75" fmla="*/ 7 h 137"/>
                <a:gd name="T76" fmla="*/ 63 w 97"/>
                <a:gd name="T77" fmla="*/ 2 h 137"/>
                <a:gd name="T78" fmla="*/ 54 w 97"/>
                <a:gd name="T79" fmla="*/ 6 h 137"/>
                <a:gd name="T80" fmla="*/ 47 w 97"/>
                <a:gd name="T81" fmla="*/ 10 h 137"/>
                <a:gd name="T82" fmla="*/ 39 w 97"/>
                <a:gd name="T83" fmla="*/ 12 h 137"/>
                <a:gd name="T84" fmla="*/ 36 w 97"/>
                <a:gd name="T85" fmla="*/ 12 h 137"/>
                <a:gd name="T86" fmla="*/ 28 w 97"/>
                <a:gd name="T87" fmla="*/ 19 h 137"/>
                <a:gd name="T88" fmla="*/ 25 w 97"/>
                <a:gd name="T89" fmla="*/ 26 h 137"/>
                <a:gd name="T90" fmla="*/ 17 w 97"/>
                <a:gd name="T91" fmla="*/ 36 h 137"/>
                <a:gd name="T92" fmla="*/ 15 w 97"/>
                <a:gd name="T93" fmla="*/ 36 h 137"/>
                <a:gd name="T94" fmla="*/ 14 w 97"/>
                <a:gd name="T95" fmla="*/ 39 h 137"/>
                <a:gd name="T96" fmla="*/ 9 w 97"/>
                <a:gd name="T97" fmla="*/ 44 h 137"/>
                <a:gd name="T98" fmla="*/ 11 w 97"/>
                <a:gd name="T99" fmla="*/ 46 h 137"/>
                <a:gd name="T100" fmla="*/ 13 w 97"/>
                <a:gd name="T101" fmla="*/ 53 h 137"/>
                <a:gd name="T102" fmla="*/ 13 w 97"/>
                <a:gd name="T103" fmla="*/ 57 h 137"/>
                <a:gd name="T104" fmla="*/ 14 w 97"/>
                <a:gd name="T105" fmla="*/ 70 h 137"/>
                <a:gd name="T106" fmla="*/ 13 w 97"/>
                <a:gd name="T107" fmla="*/ 77 h 137"/>
                <a:gd name="T108" fmla="*/ 6 w 97"/>
                <a:gd name="T109" fmla="*/ 82 h 137"/>
                <a:gd name="T110" fmla="*/ 2 w 97"/>
                <a:gd name="T111" fmla="*/ 87 h 137"/>
                <a:gd name="T112" fmla="*/ 0 w 97"/>
                <a:gd name="T113" fmla="*/ 90 h 137"/>
                <a:gd name="T114" fmla="*/ 10 w 97"/>
                <a:gd name="T115" fmla="*/ 96 h 137"/>
                <a:gd name="T116" fmla="*/ 15 w 97"/>
                <a:gd name="T117" fmla="*/ 10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7" h="137">
                  <a:moveTo>
                    <a:pt x="15" y="100"/>
                  </a:moveTo>
                  <a:cubicBezTo>
                    <a:pt x="18" y="101"/>
                    <a:pt x="21" y="101"/>
                    <a:pt x="21" y="100"/>
                  </a:cubicBezTo>
                  <a:cubicBezTo>
                    <a:pt x="22" y="99"/>
                    <a:pt x="24" y="101"/>
                    <a:pt x="27" y="104"/>
                  </a:cubicBezTo>
                  <a:cubicBezTo>
                    <a:pt x="27" y="104"/>
                    <a:pt x="27" y="104"/>
                    <a:pt x="28" y="105"/>
                  </a:cubicBezTo>
                  <a:cubicBezTo>
                    <a:pt x="30" y="104"/>
                    <a:pt x="33" y="104"/>
                    <a:pt x="35" y="104"/>
                  </a:cubicBezTo>
                  <a:cubicBezTo>
                    <a:pt x="37" y="106"/>
                    <a:pt x="36" y="111"/>
                    <a:pt x="39" y="111"/>
                  </a:cubicBezTo>
                  <a:cubicBezTo>
                    <a:pt x="42" y="111"/>
                    <a:pt x="45" y="114"/>
                    <a:pt x="44" y="116"/>
                  </a:cubicBezTo>
                  <a:cubicBezTo>
                    <a:pt x="44" y="118"/>
                    <a:pt x="48" y="119"/>
                    <a:pt x="47" y="121"/>
                  </a:cubicBezTo>
                  <a:cubicBezTo>
                    <a:pt x="47" y="124"/>
                    <a:pt x="56" y="123"/>
                    <a:pt x="57" y="122"/>
                  </a:cubicBezTo>
                  <a:cubicBezTo>
                    <a:pt x="58" y="121"/>
                    <a:pt x="60" y="121"/>
                    <a:pt x="61" y="122"/>
                  </a:cubicBezTo>
                  <a:cubicBezTo>
                    <a:pt x="63" y="123"/>
                    <a:pt x="65" y="121"/>
                    <a:pt x="67" y="121"/>
                  </a:cubicBezTo>
                  <a:cubicBezTo>
                    <a:pt x="68" y="122"/>
                    <a:pt x="74" y="124"/>
                    <a:pt x="73" y="126"/>
                  </a:cubicBezTo>
                  <a:cubicBezTo>
                    <a:pt x="71" y="128"/>
                    <a:pt x="68" y="131"/>
                    <a:pt x="68" y="133"/>
                  </a:cubicBezTo>
                  <a:cubicBezTo>
                    <a:pt x="69" y="134"/>
                    <a:pt x="72" y="135"/>
                    <a:pt x="73" y="137"/>
                  </a:cubicBezTo>
                  <a:cubicBezTo>
                    <a:pt x="73" y="137"/>
                    <a:pt x="73" y="137"/>
                    <a:pt x="74" y="137"/>
                  </a:cubicBezTo>
                  <a:cubicBezTo>
                    <a:pt x="76" y="136"/>
                    <a:pt x="77" y="128"/>
                    <a:pt x="77" y="126"/>
                  </a:cubicBezTo>
                  <a:cubicBezTo>
                    <a:pt x="77" y="123"/>
                    <a:pt x="78" y="117"/>
                    <a:pt x="78" y="115"/>
                  </a:cubicBezTo>
                  <a:cubicBezTo>
                    <a:pt x="80" y="110"/>
                    <a:pt x="73" y="107"/>
                    <a:pt x="73" y="102"/>
                  </a:cubicBezTo>
                  <a:cubicBezTo>
                    <a:pt x="73" y="97"/>
                    <a:pt x="76" y="100"/>
                    <a:pt x="79" y="97"/>
                  </a:cubicBezTo>
                  <a:cubicBezTo>
                    <a:pt x="82" y="95"/>
                    <a:pt x="78" y="94"/>
                    <a:pt x="77" y="94"/>
                  </a:cubicBezTo>
                  <a:cubicBezTo>
                    <a:pt x="76" y="94"/>
                    <a:pt x="74" y="91"/>
                    <a:pt x="75" y="90"/>
                  </a:cubicBezTo>
                  <a:cubicBezTo>
                    <a:pt x="75" y="88"/>
                    <a:pt x="84" y="89"/>
                    <a:pt x="87" y="89"/>
                  </a:cubicBezTo>
                  <a:cubicBezTo>
                    <a:pt x="90" y="89"/>
                    <a:pt x="96" y="86"/>
                    <a:pt x="96" y="86"/>
                  </a:cubicBezTo>
                  <a:cubicBezTo>
                    <a:pt x="96" y="85"/>
                    <a:pt x="97" y="83"/>
                    <a:pt x="95" y="82"/>
                  </a:cubicBezTo>
                  <a:cubicBezTo>
                    <a:pt x="92" y="80"/>
                    <a:pt x="93" y="78"/>
                    <a:pt x="95" y="76"/>
                  </a:cubicBezTo>
                  <a:cubicBezTo>
                    <a:pt x="97" y="74"/>
                    <a:pt x="94" y="72"/>
                    <a:pt x="92" y="70"/>
                  </a:cubicBezTo>
                  <a:cubicBezTo>
                    <a:pt x="90" y="67"/>
                    <a:pt x="91" y="59"/>
                    <a:pt x="94" y="55"/>
                  </a:cubicBezTo>
                  <a:cubicBezTo>
                    <a:pt x="96" y="51"/>
                    <a:pt x="89" y="52"/>
                    <a:pt x="84" y="52"/>
                  </a:cubicBezTo>
                  <a:cubicBezTo>
                    <a:pt x="80" y="53"/>
                    <a:pt x="76" y="51"/>
                    <a:pt x="73" y="47"/>
                  </a:cubicBezTo>
                  <a:cubicBezTo>
                    <a:pt x="70" y="44"/>
                    <a:pt x="66" y="46"/>
                    <a:pt x="59" y="46"/>
                  </a:cubicBezTo>
                  <a:cubicBezTo>
                    <a:pt x="52" y="46"/>
                    <a:pt x="54" y="39"/>
                    <a:pt x="54" y="36"/>
                  </a:cubicBezTo>
                  <a:cubicBezTo>
                    <a:pt x="54" y="33"/>
                    <a:pt x="51" y="32"/>
                    <a:pt x="51" y="30"/>
                  </a:cubicBezTo>
                  <a:cubicBezTo>
                    <a:pt x="51" y="28"/>
                    <a:pt x="49" y="28"/>
                    <a:pt x="47" y="29"/>
                  </a:cubicBezTo>
                  <a:cubicBezTo>
                    <a:pt x="45" y="29"/>
                    <a:pt x="47" y="26"/>
                    <a:pt x="48" y="25"/>
                  </a:cubicBezTo>
                  <a:cubicBezTo>
                    <a:pt x="49" y="23"/>
                    <a:pt x="49" y="22"/>
                    <a:pt x="49" y="19"/>
                  </a:cubicBezTo>
                  <a:cubicBezTo>
                    <a:pt x="49" y="16"/>
                    <a:pt x="54" y="13"/>
                    <a:pt x="56" y="10"/>
                  </a:cubicBezTo>
                  <a:cubicBezTo>
                    <a:pt x="57" y="9"/>
                    <a:pt x="58" y="9"/>
                    <a:pt x="59" y="8"/>
                  </a:cubicBezTo>
                  <a:cubicBezTo>
                    <a:pt x="59" y="7"/>
                    <a:pt x="60" y="7"/>
                    <a:pt x="61" y="7"/>
                  </a:cubicBezTo>
                  <a:cubicBezTo>
                    <a:pt x="64" y="6"/>
                    <a:pt x="66" y="4"/>
                    <a:pt x="63" y="2"/>
                  </a:cubicBezTo>
                  <a:cubicBezTo>
                    <a:pt x="59" y="0"/>
                    <a:pt x="57" y="5"/>
                    <a:pt x="54" y="6"/>
                  </a:cubicBezTo>
                  <a:cubicBezTo>
                    <a:pt x="50" y="6"/>
                    <a:pt x="49" y="9"/>
                    <a:pt x="47" y="10"/>
                  </a:cubicBezTo>
                  <a:cubicBezTo>
                    <a:pt x="44" y="11"/>
                    <a:pt x="39" y="10"/>
                    <a:pt x="39" y="12"/>
                  </a:cubicBezTo>
                  <a:cubicBezTo>
                    <a:pt x="39" y="15"/>
                    <a:pt x="38" y="12"/>
                    <a:pt x="36" y="12"/>
                  </a:cubicBezTo>
                  <a:cubicBezTo>
                    <a:pt x="33" y="11"/>
                    <a:pt x="28" y="16"/>
                    <a:pt x="28" y="19"/>
                  </a:cubicBezTo>
                  <a:cubicBezTo>
                    <a:pt x="28" y="21"/>
                    <a:pt x="29" y="24"/>
                    <a:pt x="25" y="26"/>
                  </a:cubicBezTo>
                  <a:cubicBezTo>
                    <a:pt x="21" y="29"/>
                    <a:pt x="19" y="34"/>
                    <a:pt x="17" y="36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5" y="37"/>
                    <a:pt x="15" y="38"/>
                    <a:pt x="14" y="39"/>
                  </a:cubicBezTo>
                  <a:cubicBezTo>
                    <a:pt x="13" y="39"/>
                    <a:pt x="11" y="42"/>
                    <a:pt x="9" y="44"/>
                  </a:cubicBezTo>
                  <a:cubicBezTo>
                    <a:pt x="10" y="45"/>
                    <a:pt x="11" y="46"/>
                    <a:pt x="11" y="46"/>
                  </a:cubicBezTo>
                  <a:cubicBezTo>
                    <a:pt x="14" y="49"/>
                    <a:pt x="12" y="51"/>
                    <a:pt x="13" y="53"/>
                  </a:cubicBezTo>
                  <a:cubicBezTo>
                    <a:pt x="14" y="54"/>
                    <a:pt x="14" y="56"/>
                    <a:pt x="13" y="57"/>
                  </a:cubicBezTo>
                  <a:cubicBezTo>
                    <a:pt x="12" y="58"/>
                    <a:pt x="13" y="68"/>
                    <a:pt x="14" y="70"/>
                  </a:cubicBezTo>
                  <a:cubicBezTo>
                    <a:pt x="16" y="71"/>
                    <a:pt x="14" y="73"/>
                    <a:pt x="13" y="77"/>
                  </a:cubicBezTo>
                  <a:cubicBezTo>
                    <a:pt x="11" y="80"/>
                    <a:pt x="9" y="82"/>
                    <a:pt x="6" y="82"/>
                  </a:cubicBezTo>
                  <a:cubicBezTo>
                    <a:pt x="3" y="82"/>
                    <a:pt x="3" y="87"/>
                    <a:pt x="2" y="87"/>
                  </a:cubicBezTo>
                  <a:cubicBezTo>
                    <a:pt x="1" y="87"/>
                    <a:pt x="1" y="89"/>
                    <a:pt x="0" y="90"/>
                  </a:cubicBezTo>
                  <a:cubicBezTo>
                    <a:pt x="3" y="93"/>
                    <a:pt x="9" y="96"/>
                    <a:pt x="10" y="96"/>
                  </a:cubicBezTo>
                  <a:cubicBezTo>
                    <a:pt x="12" y="96"/>
                    <a:pt x="13" y="98"/>
                    <a:pt x="15" y="100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44" name="Freeform 115">
              <a:extLst>
                <a:ext uri="{FF2B5EF4-FFF2-40B4-BE49-F238E27FC236}">
                  <a16:creationId xmlns="" xmlns:a16="http://schemas.microsoft.com/office/drawing/2014/main" id="{DC6AD940-6185-4A81-AE60-9264213C6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0526" y="3294063"/>
              <a:ext cx="249238" cy="282575"/>
            </a:xfrm>
            <a:custGeom>
              <a:avLst/>
              <a:gdLst>
                <a:gd name="T0" fmla="*/ 98 w 99"/>
                <a:gd name="T1" fmla="*/ 68 h 112"/>
                <a:gd name="T2" fmla="*/ 93 w 99"/>
                <a:gd name="T3" fmla="*/ 60 h 112"/>
                <a:gd name="T4" fmla="*/ 86 w 99"/>
                <a:gd name="T5" fmla="*/ 56 h 112"/>
                <a:gd name="T6" fmla="*/ 77 w 99"/>
                <a:gd name="T7" fmla="*/ 52 h 112"/>
                <a:gd name="T8" fmla="*/ 77 w 99"/>
                <a:gd name="T9" fmla="*/ 45 h 112"/>
                <a:gd name="T10" fmla="*/ 75 w 99"/>
                <a:gd name="T11" fmla="*/ 39 h 112"/>
                <a:gd name="T12" fmla="*/ 72 w 99"/>
                <a:gd name="T13" fmla="*/ 33 h 112"/>
                <a:gd name="T14" fmla="*/ 63 w 99"/>
                <a:gd name="T15" fmla="*/ 31 h 112"/>
                <a:gd name="T16" fmla="*/ 57 w 99"/>
                <a:gd name="T17" fmla="*/ 28 h 112"/>
                <a:gd name="T18" fmla="*/ 53 w 99"/>
                <a:gd name="T19" fmla="*/ 25 h 112"/>
                <a:gd name="T20" fmla="*/ 48 w 99"/>
                <a:gd name="T21" fmla="*/ 24 h 112"/>
                <a:gd name="T22" fmla="*/ 38 w 99"/>
                <a:gd name="T23" fmla="*/ 19 h 112"/>
                <a:gd name="T24" fmla="*/ 36 w 99"/>
                <a:gd name="T25" fmla="*/ 3 h 112"/>
                <a:gd name="T26" fmla="*/ 28 w 99"/>
                <a:gd name="T27" fmla="*/ 2 h 112"/>
                <a:gd name="T28" fmla="*/ 19 w 99"/>
                <a:gd name="T29" fmla="*/ 7 h 112"/>
                <a:gd name="T30" fmla="*/ 12 w 99"/>
                <a:gd name="T31" fmla="*/ 10 h 112"/>
                <a:gd name="T32" fmla="*/ 5 w 99"/>
                <a:gd name="T33" fmla="*/ 12 h 112"/>
                <a:gd name="T34" fmla="*/ 2 w 99"/>
                <a:gd name="T35" fmla="*/ 11 h 112"/>
                <a:gd name="T36" fmla="*/ 8 w 99"/>
                <a:gd name="T37" fmla="*/ 23 h 112"/>
                <a:gd name="T38" fmla="*/ 5 w 99"/>
                <a:gd name="T39" fmla="*/ 27 h 112"/>
                <a:gd name="T40" fmla="*/ 6 w 99"/>
                <a:gd name="T41" fmla="*/ 38 h 112"/>
                <a:gd name="T42" fmla="*/ 4 w 99"/>
                <a:gd name="T43" fmla="*/ 45 h 112"/>
                <a:gd name="T44" fmla="*/ 2 w 99"/>
                <a:gd name="T45" fmla="*/ 52 h 112"/>
                <a:gd name="T46" fmla="*/ 5 w 99"/>
                <a:gd name="T47" fmla="*/ 56 h 112"/>
                <a:gd name="T48" fmla="*/ 1 w 99"/>
                <a:gd name="T49" fmla="*/ 62 h 112"/>
                <a:gd name="T50" fmla="*/ 0 w 99"/>
                <a:gd name="T51" fmla="*/ 65 h 112"/>
                <a:gd name="T52" fmla="*/ 4 w 99"/>
                <a:gd name="T53" fmla="*/ 69 h 112"/>
                <a:gd name="T54" fmla="*/ 6 w 99"/>
                <a:gd name="T55" fmla="*/ 78 h 112"/>
                <a:gd name="T56" fmla="*/ 9 w 99"/>
                <a:gd name="T57" fmla="*/ 82 h 112"/>
                <a:gd name="T58" fmla="*/ 7 w 99"/>
                <a:gd name="T59" fmla="*/ 88 h 112"/>
                <a:gd name="T60" fmla="*/ 10 w 99"/>
                <a:gd name="T61" fmla="*/ 95 h 112"/>
                <a:gd name="T62" fmla="*/ 13 w 99"/>
                <a:gd name="T63" fmla="*/ 102 h 112"/>
                <a:gd name="T64" fmla="*/ 15 w 99"/>
                <a:gd name="T65" fmla="*/ 111 h 112"/>
                <a:gd name="T66" fmla="*/ 26 w 99"/>
                <a:gd name="T67" fmla="*/ 104 h 112"/>
                <a:gd name="T68" fmla="*/ 33 w 99"/>
                <a:gd name="T69" fmla="*/ 104 h 112"/>
                <a:gd name="T70" fmla="*/ 42 w 99"/>
                <a:gd name="T71" fmla="*/ 108 h 112"/>
                <a:gd name="T72" fmla="*/ 47 w 99"/>
                <a:gd name="T73" fmla="*/ 103 h 112"/>
                <a:gd name="T74" fmla="*/ 58 w 99"/>
                <a:gd name="T75" fmla="*/ 103 h 112"/>
                <a:gd name="T76" fmla="*/ 60 w 99"/>
                <a:gd name="T77" fmla="*/ 91 h 112"/>
                <a:gd name="T78" fmla="*/ 66 w 99"/>
                <a:gd name="T79" fmla="*/ 83 h 112"/>
                <a:gd name="T80" fmla="*/ 76 w 99"/>
                <a:gd name="T81" fmla="*/ 82 h 112"/>
                <a:gd name="T82" fmla="*/ 85 w 99"/>
                <a:gd name="T83" fmla="*/ 81 h 112"/>
                <a:gd name="T84" fmla="*/ 93 w 99"/>
                <a:gd name="T85" fmla="*/ 84 h 112"/>
                <a:gd name="T86" fmla="*/ 97 w 99"/>
                <a:gd name="T87" fmla="*/ 78 h 112"/>
                <a:gd name="T88" fmla="*/ 98 w 99"/>
                <a:gd name="T89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9" h="112">
                  <a:moveTo>
                    <a:pt x="98" y="68"/>
                  </a:moveTo>
                  <a:cubicBezTo>
                    <a:pt x="97" y="64"/>
                    <a:pt x="93" y="63"/>
                    <a:pt x="93" y="60"/>
                  </a:cubicBezTo>
                  <a:cubicBezTo>
                    <a:pt x="93" y="56"/>
                    <a:pt x="92" y="55"/>
                    <a:pt x="86" y="56"/>
                  </a:cubicBezTo>
                  <a:cubicBezTo>
                    <a:pt x="81" y="56"/>
                    <a:pt x="78" y="55"/>
                    <a:pt x="77" y="52"/>
                  </a:cubicBezTo>
                  <a:cubicBezTo>
                    <a:pt x="77" y="48"/>
                    <a:pt x="74" y="46"/>
                    <a:pt x="77" y="45"/>
                  </a:cubicBezTo>
                  <a:cubicBezTo>
                    <a:pt x="79" y="44"/>
                    <a:pt x="75" y="42"/>
                    <a:pt x="75" y="39"/>
                  </a:cubicBezTo>
                  <a:cubicBezTo>
                    <a:pt x="76" y="36"/>
                    <a:pt x="74" y="35"/>
                    <a:pt x="72" y="33"/>
                  </a:cubicBezTo>
                  <a:cubicBezTo>
                    <a:pt x="71" y="32"/>
                    <a:pt x="63" y="34"/>
                    <a:pt x="63" y="31"/>
                  </a:cubicBezTo>
                  <a:cubicBezTo>
                    <a:pt x="63" y="29"/>
                    <a:pt x="59" y="28"/>
                    <a:pt x="57" y="28"/>
                  </a:cubicBezTo>
                  <a:cubicBezTo>
                    <a:pt x="54" y="28"/>
                    <a:pt x="56" y="25"/>
                    <a:pt x="53" y="25"/>
                  </a:cubicBezTo>
                  <a:cubicBezTo>
                    <a:pt x="51" y="26"/>
                    <a:pt x="51" y="24"/>
                    <a:pt x="48" y="24"/>
                  </a:cubicBezTo>
                  <a:cubicBezTo>
                    <a:pt x="44" y="25"/>
                    <a:pt x="42" y="23"/>
                    <a:pt x="38" y="19"/>
                  </a:cubicBezTo>
                  <a:cubicBezTo>
                    <a:pt x="34" y="14"/>
                    <a:pt x="35" y="5"/>
                    <a:pt x="36" y="3"/>
                  </a:cubicBezTo>
                  <a:cubicBezTo>
                    <a:pt x="36" y="0"/>
                    <a:pt x="31" y="2"/>
                    <a:pt x="28" y="2"/>
                  </a:cubicBezTo>
                  <a:cubicBezTo>
                    <a:pt x="25" y="2"/>
                    <a:pt x="22" y="5"/>
                    <a:pt x="19" y="7"/>
                  </a:cubicBezTo>
                  <a:cubicBezTo>
                    <a:pt x="15" y="9"/>
                    <a:pt x="13" y="9"/>
                    <a:pt x="12" y="10"/>
                  </a:cubicBezTo>
                  <a:cubicBezTo>
                    <a:pt x="10" y="12"/>
                    <a:pt x="7" y="13"/>
                    <a:pt x="5" y="12"/>
                  </a:cubicBezTo>
                  <a:cubicBezTo>
                    <a:pt x="4" y="12"/>
                    <a:pt x="3" y="11"/>
                    <a:pt x="2" y="11"/>
                  </a:cubicBezTo>
                  <a:cubicBezTo>
                    <a:pt x="3" y="15"/>
                    <a:pt x="7" y="20"/>
                    <a:pt x="8" y="23"/>
                  </a:cubicBezTo>
                  <a:cubicBezTo>
                    <a:pt x="9" y="25"/>
                    <a:pt x="6" y="26"/>
                    <a:pt x="5" y="27"/>
                  </a:cubicBezTo>
                  <a:cubicBezTo>
                    <a:pt x="4" y="28"/>
                    <a:pt x="6" y="36"/>
                    <a:pt x="6" y="38"/>
                  </a:cubicBezTo>
                  <a:cubicBezTo>
                    <a:pt x="6" y="40"/>
                    <a:pt x="3" y="44"/>
                    <a:pt x="4" y="45"/>
                  </a:cubicBezTo>
                  <a:cubicBezTo>
                    <a:pt x="6" y="46"/>
                    <a:pt x="2" y="50"/>
                    <a:pt x="2" y="52"/>
                  </a:cubicBezTo>
                  <a:cubicBezTo>
                    <a:pt x="2" y="54"/>
                    <a:pt x="5" y="54"/>
                    <a:pt x="5" y="56"/>
                  </a:cubicBezTo>
                  <a:cubicBezTo>
                    <a:pt x="5" y="57"/>
                    <a:pt x="3" y="61"/>
                    <a:pt x="1" y="62"/>
                  </a:cubicBezTo>
                  <a:cubicBezTo>
                    <a:pt x="0" y="63"/>
                    <a:pt x="0" y="64"/>
                    <a:pt x="0" y="65"/>
                  </a:cubicBezTo>
                  <a:cubicBezTo>
                    <a:pt x="1" y="65"/>
                    <a:pt x="1" y="67"/>
                    <a:pt x="4" y="69"/>
                  </a:cubicBezTo>
                  <a:cubicBezTo>
                    <a:pt x="7" y="71"/>
                    <a:pt x="3" y="75"/>
                    <a:pt x="6" y="78"/>
                  </a:cubicBezTo>
                  <a:cubicBezTo>
                    <a:pt x="8" y="81"/>
                    <a:pt x="11" y="81"/>
                    <a:pt x="9" y="82"/>
                  </a:cubicBezTo>
                  <a:cubicBezTo>
                    <a:pt x="7" y="84"/>
                    <a:pt x="9" y="87"/>
                    <a:pt x="7" y="88"/>
                  </a:cubicBezTo>
                  <a:cubicBezTo>
                    <a:pt x="5" y="89"/>
                    <a:pt x="8" y="94"/>
                    <a:pt x="10" y="95"/>
                  </a:cubicBezTo>
                  <a:cubicBezTo>
                    <a:pt x="12" y="96"/>
                    <a:pt x="11" y="100"/>
                    <a:pt x="13" y="102"/>
                  </a:cubicBezTo>
                  <a:cubicBezTo>
                    <a:pt x="15" y="104"/>
                    <a:pt x="14" y="109"/>
                    <a:pt x="15" y="111"/>
                  </a:cubicBezTo>
                  <a:cubicBezTo>
                    <a:pt x="16" y="112"/>
                    <a:pt x="22" y="108"/>
                    <a:pt x="26" y="104"/>
                  </a:cubicBezTo>
                  <a:cubicBezTo>
                    <a:pt x="30" y="100"/>
                    <a:pt x="29" y="104"/>
                    <a:pt x="33" y="104"/>
                  </a:cubicBezTo>
                  <a:cubicBezTo>
                    <a:pt x="37" y="105"/>
                    <a:pt x="41" y="105"/>
                    <a:pt x="42" y="108"/>
                  </a:cubicBezTo>
                  <a:cubicBezTo>
                    <a:pt x="44" y="111"/>
                    <a:pt x="46" y="105"/>
                    <a:pt x="47" y="103"/>
                  </a:cubicBezTo>
                  <a:cubicBezTo>
                    <a:pt x="48" y="102"/>
                    <a:pt x="56" y="104"/>
                    <a:pt x="58" y="103"/>
                  </a:cubicBezTo>
                  <a:cubicBezTo>
                    <a:pt x="59" y="103"/>
                    <a:pt x="60" y="92"/>
                    <a:pt x="60" y="91"/>
                  </a:cubicBezTo>
                  <a:cubicBezTo>
                    <a:pt x="60" y="89"/>
                    <a:pt x="63" y="85"/>
                    <a:pt x="66" y="83"/>
                  </a:cubicBezTo>
                  <a:cubicBezTo>
                    <a:pt x="69" y="81"/>
                    <a:pt x="74" y="83"/>
                    <a:pt x="76" y="82"/>
                  </a:cubicBezTo>
                  <a:cubicBezTo>
                    <a:pt x="78" y="80"/>
                    <a:pt x="82" y="81"/>
                    <a:pt x="85" y="81"/>
                  </a:cubicBezTo>
                  <a:cubicBezTo>
                    <a:pt x="89" y="81"/>
                    <a:pt x="91" y="84"/>
                    <a:pt x="93" y="84"/>
                  </a:cubicBezTo>
                  <a:cubicBezTo>
                    <a:pt x="95" y="84"/>
                    <a:pt x="97" y="81"/>
                    <a:pt x="97" y="78"/>
                  </a:cubicBezTo>
                  <a:cubicBezTo>
                    <a:pt x="96" y="75"/>
                    <a:pt x="99" y="71"/>
                    <a:pt x="98" y="68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45" name="Freeform 116">
              <a:extLst>
                <a:ext uri="{FF2B5EF4-FFF2-40B4-BE49-F238E27FC236}">
                  <a16:creationId xmlns="" xmlns:a16="http://schemas.microsoft.com/office/drawing/2014/main" id="{1AC67770-AA92-4679-BABF-7DC85E677D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9226" y="3100388"/>
              <a:ext cx="263525" cy="377825"/>
            </a:xfrm>
            <a:custGeom>
              <a:avLst/>
              <a:gdLst>
                <a:gd name="T0" fmla="*/ 96 w 105"/>
                <a:gd name="T1" fmla="*/ 143 h 150"/>
                <a:gd name="T2" fmla="*/ 96 w 105"/>
                <a:gd name="T3" fmla="*/ 142 h 150"/>
                <a:gd name="T4" fmla="*/ 97 w 105"/>
                <a:gd name="T5" fmla="*/ 139 h 150"/>
                <a:gd name="T6" fmla="*/ 101 w 105"/>
                <a:gd name="T7" fmla="*/ 133 h 150"/>
                <a:gd name="T8" fmla="*/ 98 w 105"/>
                <a:gd name="T9" fmla="*/ 129 h 150"/>
                <a:gd name="T10" fmla="*/ 100 w 105"/>
                <a:gd name="T11" fmla="*/ 122 h 150"/>
                <a:gd name="T12" fmla="*/ 102 w 105"/>
                <a:gd name="T13" fmla="*/ 115 h 150"/>
                <a:gd name="T14" fmla="*/ 101 w 105"/>
                <a:gd name="T15" fmla="*/ 104 h 150"/>
                <a:gd name="T16" fmla="*/ 104 w 105"/>
                <a:gd name="T17" fmla="*/ 100 h 150"/>
                <a:gd name="T18" fmla="*/ 98 w 105"/>
                <a:gd name="T19" fmla="*/ 88 h 150"/>
                <a:gd name="T20" fmla="*/ 90 w 105"/>
                <a:gd name="T21" fmla="*/ 89 h 150"/>
                <a:gd name="T22" fmla="*/ 88 w 105"/>
                <a:gd name="T23" fmla="*/ 78 h 150"/>
                <a:gd name="T24" fmla="*/ 85 w 105"/>
                <a:gd name="T25" fmla="*/ 79 h 150"/>
                <a:gd name="T26" fmla="*/ 76 w 105"/>
                <a:gd name="T27" fmla="*/ 80 h 150"/>
                <a:gd name="T28" fmla="*/ 72 w 105"/>
                <a:gd name="T29" fmla="*/ 76 h 150"/>
                <a:gd name="T30" fmla="*/ 68 w 105"/>
                <a:gd name="T31" fmla="*/ 72 h 150"/>
                <a:gd name="T32" fmla="*/ 65 w 105"/>
                <a:gd name="T33" fmla="*/ 66 h 150"/>
                <a:gd name="T34" fmla="*/ 62 w 105"/>
                <a:gd name="T35" fmla="*/ 59 h 150"/>
                <a:gd name="T36" fmla="*/ 64 w 105"/>
                <a:gd name="T37" fmla="*/ 53 h 150"/>
                <a:gd name="T38" fmla="*/ 67 w 105"/>
                <a:gd name="T39" fmla="*/ 49 h 150"/>
                <a:gd name="T40" fmla="*/ 70 w 105"/>
                <a:gd name="T41" fmla="*/ 42 h 150"/>
                <a:gd name="T42" fmla="*/ 77 w 105"/>
                <a:gd name="T43" fmla="*/ 37 h 150"/>
                <a:gd name="T44" fmla="*/ 87 w 105"/>
                <a:gd name="T45" fmla="*/ 33 h 150"/>
                <a:gd name="T46" fmla="*/ 93 w 105"/>
                <a:gd name="T47" fmla="*/ 33 h 150"/>
                <a:gd name="T48" fmla="*/ 88 w 105"/>
                <a:gd name="T49" fmla="*/ 29 h 150"/>
                <a:gd name="T50" fmla="*/ 93 w 105"/>
                <a:gd name="T51" fmla="*/ 22 h 150"/>
                <a:gd name="T52" fmla="*/ 87 w 105"/>
                <a:gd name="T53" fmla="*/ 17 h 150"/>
                <a:gd name="T54" fmla="*/ 81 w 105"/>
                <a:gd name="T55" fmla="*/ 18 h 150"/>
                <a:gd name="T56" fmla="*/ 77 w 105"/>
                <a:gd name="T57" fmla="*/ 18 h 150"/>
                <a:gd name="T58" fmla="*/ 67 w 105"/>
                <a:gd name="T59" fmla="*/ 17 h 150"/>
                <a:gd name="T60" fmla="*/ 64 w 105"/>
                <a:gd name="T61" fmla="*/ 12 h 150"/>
                <a:gd name="T62" fmla="*/ 59 w 105"/>
                <a:gd name="T63" fmla="*/ 7 h 150"/>
                <a:gd name="T64" fmla="*/ 55 w 105"/>
                <a:gd name="T65" fmla="*/ 0 h 150"/>
                <a:gd name="T66" fmla="*/ 48 w 105"/>
                <a:gd name="T67" fmla="*/ 1 h 150"/>
                <a:gd name="T68" fmla="*/ 49 w 105"/>
                <a:gd name="T69" fmla="*/ 6 h 150"/>
                <a:gd name="T70" fmla="*/ 45 w 105"/>
                <a:gd name="T71" fmla="*/ 15 h 150"/>
                <a:gd name="T72" fmla="*/ 29 w 105"/>
                <a:gd name="T73" fmla="*/ 23 h 150"/>
                <a:gd name="T74" fmla="*/ 22 w 105"/>
                <a:gd name="T75" fmla="*/ 36 h 150"/>
                <a:gd name="T76" fmla="*/ 16 w 105"/>
                <a:gd name="T77" fmla="*/ 36 h 150"/>
                <a:gd name="T78" fmla="*/ 10 w 105"/>
                <a:gd name="T79" fmla="*/ 35 h 150"/>
                <a:gd name="T80" fmla="*/ 10 w 105"/>
                <a:gd name="T81" fmla="*/ 31 h 150"/>
                <a:gd name="T82" fmla="*/ 9 w 105"/>
                <a:gd name="T83" fmla="*/ 26 h 150"/>
                <a:gd name="T84" fmla="*/ 2 w 105"/>
                <a:gd name="T85" fmla="*/ 33 h 150"/>
                <a:gd name="T86" fmla="*/ 5 w 105"/>
                <a:gd name="T87" fmla="*/ 44 h 150"/>
                <a:gd name="T88" fmla="*/ 2 w 105"/>
                <a:gd name="T89" fmla="*/ 47 h 150"/>
                <a:gd name="T90" fmla="*/ 11 w 105"/>
                <a:gd name="T91" fmla="*/ 54 h 150"/>
                <a:gd name="T92" fmla="*/ 19 w 105"/>
                <a:gd name="T93" fmla="*/ 65 h 150"/>
                <a:gd name="T94" fmla="*/ 25 w 105"/>
                <a:gd name="T95" fmla="*/ 77 h 150"/>
                <a:gd name="T96" fmla="*/ 37 w 105"/>
                <a:gd name="T97" fmla="*/ 101 h 150"/>
                <a:gd name="T98" fmla="*/ 42 w 105"/>
                <a:gd name="T99" fmla="*/ 111 h 150"/>
                <a:gd name="T100" fmla="*/ 45 w 105"/>
                <a:gd name="T101" fmla="*/ 118 h 150"/>
                <a:gd name="T102" fmla="*/ 58 w 105"/>
                <a:gd name="T103" fmla="*/ 127 h 150"/>
                <a:gd name="T104" fmla="*/ 81 w 105"/>
                <a:gd name="T105" fmla="*/ 141 h 150"/>
                <a:gd name="T106" fmla="*/ 91 w 105"/>
                <a:gd name="T107" fmla="*/ 149 h 150"/>
                <a:gd name="T108" fmla="*/ 91 w 105"/>
                <a:gd name="T109" fmla="*/ 150 h 150"/>
                <a:gd name="T110" fmla="*/ 93 w 105"/>
                <a:gd name="T111" fmla="*/ 149 h 150"/>
                <a:gd name="T112" fmla="*/ 96 w 105"/>
                <a:gd name="T113" fmla="*/ 14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5" h="150">
                  <a:moveTo>
                    <a:pt x="96" y="143"/>
                  </a:moveTo>
                  <a:cubicBezTo>
                    <a:pt x="96" y="142"/>
                    <a:pt x="96" y="142"/>
                    <a:pt x="96" y="142"/>
                  </a:cubicBezTo>
                  <a:cubicBezTo>
                    <a:pt x="96" y="141"/>
                    <a:pt x="96" y="140"/>
                    <a:pt x="97" y="139"/>
                  </a:cubicBezTo>
                  <a:cubicBezTo>
                    <a:pt x="99" y="138"/>
                    <a:pt x="101" y="134"/>
                    <a:pt x="101" y="133"/>
                  </a:cubicBezTo>
                  <a:cubicBezTo>
                    <a:pt x="101" y="131"/>
                    <a:pt x="98" y="131"/>
                    <a:pt x="98" y="129"/>
                  </a:cubicBezTo>
                  <a:cubicBezTo>
                    <a:pt x="98" y="127"/>
                    <a:pt x="102" y="123"/>
                    <a:pt x="100" y="122"/>
                  </a:cubicBezTo>
                  <a:cubicBezTo>
                    <a:pt x="99" y="121"/>
                    <a:pt x="102" y="117"/>
                    <a:pt x="102" y="115"/>
                  </a:cubicBezTo>
                  <a:cubicBezTo>
                    <a:pt x="102" y="113"/>
                    <a:pt x="100" y="105"/>
                    <a:pt x="101" y="104"/>
                  </a:cubicBezTo>
                  <a:cubicBezTo>
                    <a:pt x="102" y="103"/>
                    <a:pt x="105" y="102"/>
                    <a:pt x="104" y="100"/>
                  </a:cubicBezTo>
                  <a:cubicBezTo>
                    <a:pt x="103" y="97"/>
                    <a:pt x="99" y="92"/>
                    <a:pt x="98" y="88"/>
                  </a:cubicBezTo>
                  <a:cubicBezTo>
                    <a:pt x="95" y="88"/>
                    <a:pt x="92" y="88"/>
                    <a:pt x="90" y="89"/>
                  </a:cubicBezTo>
                  <a:cubicBezTo>
                    <a:pt x="88" y="90"/>
                    <a:pt x="88" y="81"/>
                    <a:pt x="88" y="78"/>
                  </a:cubicBezTo>
                  <a:cubicBezTo>
                    <a:pt x="88" y="75"/>
                    <a:pt x="86" y="77"/>
                    <a:pt x="85" y="79"/>
                  </a:cubicBezTo>
                  <a:cubicBezTo>
                    <a:pt x="84" y="81"/>
                    <a:pt x="80" y="80"/>
                    <a:pt x="76" y="80"/>
                  </a:cubicBezTo>
                  <a:cubicBezTo>
                    <a:pt x="72" y="80"/>
                    <a:pt x="74" y="75"/>
                    <a:pt x="72" y="76"/>
                  </a:cubicBezTo>
                  <a:cubicBezTo>
                    <a:pt x="70" y="76"/>
                    <a:pt x="68" y="75"/>
                    <a:pt x="68" y="72"/>
                  </a:cubicBezTo>
                  <a:cubicBezTo>
                    <a:pt x="68" y="70"/>
                    <a:pt x="66" y="68"/>
                    <a:pt x="65" y="66"/>
                  </a:cubicBezTo>
                  <a:cubicBezTo>
                    <a:pt x="63" y="63"/>
                    <a:pt x="61" y="60"/>
                    <a:pt x="62" y="59"/>
                  </a:cubicBezTo>
                  <a:cubicBezTo>
                    <a:pt x="64" y="57"/>
                    <a:pt x="61" y="56"/>
                    <a:pt x="64" y="53"/>
                  </a:cubicBezTo>
                  <a:cubicBezTo>
                    <a:pt x="66" y="51"/>
                    <a:pt x="68" y="52"/>
                    <a:pt x="67" y="49"/>
                  </a:cubicBezTo>
                  <a:cubicBezTo>
                    <a:pt x="66" y="46"/>
                    <a:pt x="70" y="45"/>
                    <a:pt x="70" y="42"/>
                  </a:cubicBezTo>
                  <a:cubicBezTo>
                    <a:pt x="70" y="38"/>
                    <a:pt x="74" y="39"/>
                    <a:pt x="77" y="37"/>
                  </a:cubicBezTo>
                  <a:cubicBezTo>
                    <a:pt x="80" y="34"/>
                    <a:pt x="84" y="36"/>
                    <a:pt x="87" y="33"/>
                  </a:cubicBezTo>
                  <a:cubicBezTo>
                    <a:pt x="89" y="31"/>
                    <a:pt x="91" y="33"/>
                    <a:pt x="93" y="33"/>
                  </a:cubicBezTo>
                  <a:cubicBezTo>
                    <a:pt x="92" y="31"/>
                    <a:pt x="89" y="30"/>
                    <a:pt x="88" y="29"/>
                  </a:cubicBezTo>
                  <a:cubicBezTo>
                    <a:pt x="88" y="27"/>
                    <a:pt x="91" y="24"/>
                    <a:pt x="93" y="22"/>
                  </a:cubicBezTo>
                  <a:cubicBezTo>
                    <a:pt x="94" y="20"/>
                    <a:pt x="88" y="18"/>
                    <a:pt x="87" y="17"/>
                  </a:cubicBezTo>
                  <a:cubicBezTo>
                    <a:pt x="85" y="17"/>
                    <a:pt x="83" y="19"/>
                    <a:pt x="81" y="18"/>
                  </a:cubicBezTo>
                  <a:cubicBezTo>
                    <a:pt x="80" y="17"/>
                    <a:pt x="78" y="17"/>
                    <a:pt x="77" y="18"/>
                  </a:cubicBezTo>
                  <a:cubicBezTo>
                    <a:pt x="76" y="19"/>
                    <a:pt x="67" y="20"/>
                    <a:pt x="67" y="17"/>
                  </a:cubicBezTo>
                  <a:cubicBezTo>
                    <a:pt x="68" y="15"/>
                    <a:pt x="64" y="14"/>
                    <a:pt x="64" y="12"/>
                  </a:cubicBezTo>
                  <a:cubicBezTo>
                    <a:pt x="65" y="10"/>
                    <a:pt x="62" y="7"/>
                    <a:pt x="59" y="7"/>
                  </a:cubicBezTo>
                  <a:cubicBezTo>
                    <a:pt x="56" y="7"/>
                    <a:pt x="57" y="2"/>
                    <a:pt x="55" y="0"/>
                  </a:cubicBezTo>
                  <a:cubicBezTo>
                    <a:pt x="53" y="0"/>
                    <a:pt x="50" y="0"/>
                    <a:pt x="48" y="1"/>
                  </a:cubicBezTo>
                  <a:cubicBezTo>
                    <a:pt x="50" y="4"/>
                    <a:pt x="51" y="5"/>
                    <a:pt x="49" y="6"/>
                  </a:cubicBezTo>
                  <a:cubicBezTo>
                    <a:pt x="47" y="8"/>
                    <a:pt x="49" y="9"/>
                    <a:pt x="45" y="15"/>
                  </a:cubicBezTo>
                  <a:cubicBezTo>
                    <a:pt x="41" y="20"/>
                    <a:pt x="33" y="22"/>
                    <a:pt x="29" y="23"/>
                  </a:cubicBezTo>
                  <a:cubicBezTo>
                    <a:pt x="26" y="24"/>
                    <a:pt x="24" y="31"/>
                    <a:pt x="22" y="36"/>
                  </a:cubicBezTo>
                  <a:cubicBezTo>
                    <a:pt x="20" y="41"/>
                    <a:pt x="18" y="39"/>
                    <a:pt x="16" y="36"/>
                  </a:cubicBezTo>
                  <a:cubicBezTo>
                    <a:pt x="14" y="33"/>
                    <a:pt x="12" y="37"/>
                    <a:pt x="10" y="35"/>
                  </a:cubicBezTo>
                  <a:cubicBezTo>
                    <a:pt x="8" y="32"/>
                    <a:pt x="9" y="32"/>
                    <a:pt x="10" y="31"/>
                  </a:cubicBezTo>
                  <a:cubicBezTo>
                    <a:pt x="11" y="30"/>
                    <a:pt x="10" y="28"/>
                    <a:pt x="9" y="26"/>
                  </a:cubicBezTo>
                  <a:cubicBezTo>
                    <a:pt x="6" y="27"/>
                    <a:pt x="3" y="31"/>
                    <a:pt x="2" y="33"/>
                  </a:cubicBezTo>
                  <a:cubicBezTo>
                    <a:pt x="0" y="36"/>
                    <a:pt x="4" y="42"/>
                    <a:pt x="5" y="44"/>
                  </a:cubicBezTo>
                  <a:cubicBezTo>
                    <a:pt x="5" y="47"/>
                    <a:pt x="3" y="45"/>
                    <a:pt x="2" y="47"/>
                  </a:cubicBezTo>
                  <a:cubicBezTo>
                    <a:pt x="2" y="49"/>
                    <a:pt x="8" y="51"/>
                    <a:pt x="11" y="54"/>
                  </a:cubicBezTo>
                  <a:cubicBezTo>
                    <a:pt x="14" y="56"/>
                    <a:pt x="16" y="62"/>
                    <a:pt x="19" y="65"/>
                  </a:cubicBezTo>
                  <a:cubicBezTo>
                    <a:pt x="22" y="67"/>
                    <a:pt x="22" y="70"/>
                    <a:pt x="25" y="77"/>
                  </a:cubicBezTo>
                  <a:cubicBezTo>
                    <a:pt x="28" y="84"/>
                    <a:pt x="33" y="96"/>
                    <a:pt x="37" y="101"/>
                  </a:cubicBezTo>
                  <a:cubicBezTo>
                    <a:pt x="41" y="106"/>
                    <a:pt x="43" y="110"/>
                    <a:pt x="42" y="111"/>
                  </a:cubicBezTo>
                  <a:cubicBezTo>
                    <a:pt x="41" y="112"/>
                    <a:pt x="42" y="116"/>
                    <a:pt x="45" y="118"/>
                  </a:cubicBezTo>
                  <a:cubicBezTo>
                    <a:pt x="48" y="120"/>
                    <a:pt x="50" y="123"/>
                    <a:pt x="58" y="127"/>
                  </a:cubicBezTo>
                  <a:cubicBezTo>
                    <a:pt x="65" y="131"/>
                    <a:pt x="79" y="138"/>
                    <a:pt x="81" y="141"/>
                  </a:cubicBezTo>
                  <a:cubicBezTo>
                    <a:pt x="83" y="145"/>
                    <a:pt x="89" y="148"/>
                    <a:pt x="91" y="149"/>
                  </a:cubicBezTo>
                  <a:cubicBezTo>
                    <a:pt x="91" y="149"/>
                    <a:pt x="91" y="150"/>
                    <a:pt x="91" y="150"/>
                  </a:cubicBezTo>
                  <a:cubicBezTo>
                    <a:pt x="92" y="150"/>
                    <a:pt x="92" y="149"/>
                    <a:pt x="93" y="149"/>
                  </a:cubicBezTo>
                  <a:cubicBezTo>
                    <a:pt x="95" y="148"/>
                    <a:pt x="95" y="144"/>
                    <a:pt x="96" y="14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46" name="Freeform 117">
              <a:extLst>
                <a:ext uri="{FF2B5EF4-FFF2-40B4-BE49-F238E27FC236}">
                  <a16:creationId xmlns="" xmlns:a16="http://schemas.microsoft.com/office/drawing/2014/main" id="{20E250F2-B63E-4679-9810-B92F6E0BE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2738" y="2847975"/>
              <a:ext cx="280988" cy="236538"/>
            </a:xfrm>
            <a:custGeom>
              <a:avLst/>
              <a:gdLst>
                <a:gd name="T0" fmla="*/ 11 w 112"/>
                <a:gd name="T1" fmla="*/ 6 h 94"/>
                <a:gd name="T2" fmla="*/ 4 w 112"/>
                <a:gd name="T3" fmla="*/ 15 h 94"/>
                <a:gd name="T4" fmla="*/ 3 w 112"/>
                <a:gd name="T5" fmla="*/ 21 h 94"/>
                <a:gd name="T6" fmla="*/ 2 w 112"/>
                <a:gd name="T7" fmla="*/ 25 h 94"/>
                <a:gd name="T8" fmla="*/ 6 w 112"/>
                <a:gd name="T9" fmla="*/ 26 h 94"/>
                <a:gd name="T10" fmla="*/ 9 w 112"/>
                <a:gd name="T11" fmla="*/ 32 h 94"/>
                <a:gd name="T12" fmla="*/ 14 w 112"/>
                <a:gd name="T13" fmla="*/ 42 h 94"/>
                <a:gd name="T14" fmla="*/ 28 w 112"/>
                <a:gd name="T15" fmla="*/ 43 h 94"/>
                <a:gd name="T16" fmla="*/ 39 w 112"/>
                <a:gd name="T17" fmla="*/ 48 h 94"/>
                <a:gd name="T18" fmla="*/ 49 w 112"/>
                <a:gd name="T19" fmla="*/ 51 h 94"/>
                <a:gd name="T20" fmla="*/ 47 w 112"/>
                <a:gd name="T21" fmla="*/ 66 h 94"/>
                <a:gd name="T22" fmla="*/ 50 w 112"/>
                <a:gd name="T23" fmla="*/ 72 h 94"/>
                <a:gd name="T24" fmla="*/ 50 w 112"/>
                <a:gd name="T25" fmla="*/ 78 h 94"/>
                <a:gd name="T26" fmla="*/ 51 w 112"/>
                <a:gd name="T27" fmla="*/ 82 h 94"/>
                <a:gd name="T28" fmla="*/ 50 w 112"/>
                <a:gd name="T29" fmla="*/ 83 h 94"/>
                <a:gd name="T30" fmla="*/ 56 w 112"/>
                <a:gd name="T31" fmla="*/ 91 h 94"/>
                <a:gd name="T32" fmla="*/ 61 w 112"/>
                <a:gd name="T33" fmla="*/ 93 h 94"/>
                <a:gd name="T34" fmla="*/ 65 w 112"/>
                <a:gd name="T35" fmla="*/ 92 h 94"/>
                <a:gd name="T36" fmla="*/ 71 w 112"/>
                <a:gd name="T37" fmla="*/ 89 h 94"/>
                <a:gd name="T38" fmla="*/ 76 w 112"/>
                <a:gd name="T39" fmla="*/ 86 h 94"/>
                <a:gd name="T40" fmla="*/ 81 w 112"/>
                <a:gd name="T41" fmla="*/ 82 h 94"/>
                <a:gd name="T42" fmla="*/ 82 w 112"/>
                <a:gd name="T43" fmla="*/ 79 h 94"/>
                <a:gd name="T44" fmla="*/ 78 w 112"/>
                <a:gd name="T45" fmla="*/ 78 h 94"/>
                <a:gd name="T46" fmla="*/ 75 w 112"/>
                <a:gd name="T47" fmla="*/ 73 h 94"/>
                <a:gd name="T48" fmla="*/ 72 w 112"/>
                <a:gd name="T49" fmla="*/ 67 h 94"/>
                <a:gd name="T50" fmla="*/ 78 w 112"/>
                <a:gd name="T51" fmla="*/ 66 h 94"/>
                <a:gd name="T52" fmla="*/ 85 w 112"/>
                <a:gd name="T53" fmla="*/ 68 h 94"/>
                <a:gd name="T54" fmla="*/ 88 w 112"/>
                <a:gd name="T55" fmla="*/ 68 h 94"/>
                <a:gd name="T56" fmla="*/ 93 w 112"/>
                <a:gd name="T57" fmla="*/ 65 h 94"/>
                <a:gd name="T58" fmla="*/ 103 w 112"/>
                <a:gd name="T59" fmla="*/ 61 h 94"/>
                <a:gd name="T60" fmla="*/ 105 w 112"/>
                <a:gd name="T61" fmla="*/ 58 h 94"/>
                <a:gd name="T62" fmla="*/ 100 w 112"/>
                <a:gd name="T63" fmla="*/ 52 h 94"/>
                <a:gd name="T64" fmla="*/ 101 w 112"/>
                <a:gd name="T65" fmla="*/ 48 h 94"/>
                <a:gd name="T66" fmla="*/ 105 w 112"/>
                <a:gd name="T67" fmla="*/ 44 h 94"/>
                <a:gd name="T68" fmla="*/ 106 w 112"/>
                <a:gd name="T69" fmla="*/ 39 h 94"/>
                <a:gd name="T70" fmla="*/ 109 w 112"/>
                <a:gd name="T71" fmla="*/ 34 h 94"/>
                <a:gd name="T72" fmla="*/ 112 w 112"/>
                <a:gd name="T73" fmla="*/ 30 h 94"/>
                <a:gd name="T74" fmla="*/ 100 w 112"/>
                <a:gd name="T75" fmla="*/ 29 h 94"/>
                <a:gd name="T76" fmla="*/ 102 w 112"/>
                <a:gd name="T77" fmla="*/ 22 h 94"/>
                <a:gd name="T78" fmla="*/ 90 w 112"/>
                <a:gd name="T79" fmla="*/ 18 h 94"/>
                <a:gd name="T80" fmla="*/ 91 w 112"/>
                <a:gd name="T81" fmla="*/ 13 h 94"/>
                <a:gd name="T82" fmla="*/ 85 w 112"/>
                <a:gd name="T83" fmla="*/ 11 h 94"/>
                <a:gd name="T84" fmla="*/ 69 w 112"/>
                <a:gd name="T85" fmla="*/ 17 h 94"/>
                <a:gd name="T86" fmla="*/ 54 w 112"/>
                <a:gd name="T87" fmla="*/ 12 h 94"/>
                <a:gd name="T88" fmla="*/ 43 w 112"/>
                <a:gd name="T89" fmla="*/ 11 h 94"/>
                <a:gd name="T90" fmla="*/ 37 w 112"/>
                <a:gd name="T91" fmla="*/ 4 h 94"/>
                <a:gd name="T92" fmla="*/ 30 w 112"/>
                <a:gd name="T93" fmla="*/ 0 h 94"/>
                <a:gd name="T94" fmla="*/ 28 w 112"/>
                <a:gd name="T95" fmla="*/ 5 h 94"/>
                <a:gd name="T96" fmla="*/ 17 w 112"/>
                <a:gd name="T97" fmla="*/ 11 h 94"/>
                <a:gd name="T98" fmla="*/ 20 w 112"/>
                <a:gd name="T99" fmla="*/ 23 h 94"/>
                <a:gd name="T100" fmla="*/ 11 w 112"/>
                <a:gd name="T101" fmla="*/ 20 h 94"/>
                <a:gd name="T102" fmla="*/ 15 w 112"/>
                <a:gd name="T103" fmla="*/ 10 h 94"/>
                <a:gd name="T104" fmla="*/ 14 w 112"/>
                <a:gd name="T105" fmla="*/ 4 h 94"/>
                <a:gd name="T106" fmla="*/ 11 w 112"/>
                <a:gd name="T107" fmla="*/ 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2" h="94">
                  <a:moveTo>
                    <a:pt x="11" y="6"/>
                  </a:moveTo>
                  <a:cubicBezTo>
                    <a:pt x="9" y="9"/>
                    <a:pt x="4" y="12"/>
                    <a:pt x="4" y="15"/>
                  </a:cubicBezTo>
                  <a:cubicBezTo>
                    <a:pt x="4" y="18"/>
                    <a:pt x="4" y="19"/>
                    <a:pt x="3" y="21"/>
                  </a:cubicBezTo>
                  <a:cubicBezTo>
                    <a:pt x="2" y="22"/>
                    <a:pt x="0" y="25"/>
                    <a:pt x="2" y="25"/>
                  </a:cubicBezTo>
                  <a:cubicBezTo>
                    <a:pt x="4" y="24"/>
                    <a:pt x="6" y="24"/>
                    <a:pt x="6" y="26"/>
                  </a:cubicBezTo>
                  <a:cubicBezTo>
                    <a:pt x="6" y="28"/>
                    <a:pt x="9" y="29"/>
                    <a:pt x="9" y="32"/>
                  </a:cubicBezTo>
                  <a:cubicBezTo>
                    <a:pt x="9" y="35"/>
                    <a:pt x="7" y="42"/>
                    <a:pt x="14" y="42"/>
                  </a:cubicBezTo>
                  <a:cubicBezTo>
                    <a:pt x="21" y="42"/>
                    <a:pt x="25" y="40"/>
                    <a:pt x="28" y="43"/>
                  </a:cubicBezTo>
                  <a:cubicBezTo>
                    <a:pt x="31" y="47"/>
                    <a:pt x="35" y="49"/>
                    <a:pt x="39" y="48"/>
                  </a:cubicBezTo>
                  <a:cubicBezTo>
                    <a:pt x="44" y="48"/>
                    <a:pt x="51" y="47"/>
                    <a:pt x="49" y="51"/>
                  </a:cubicBezTo>
                  <a:cubicBezTo>
                    <a:pt x="46" y="55"/>
                    <a:pt x="45" y="63"/>
                    <a:pt x="47" y="66"/>
                  </a:cubicBezTo>
                  <a:cubicBezTo>
                    <a:pt x="49" y="68"/>
                    <a:pt x="52" y="70"/>
                    <a:pt x="50" y="72"/>
                  </a:cubicBezTo>
                  <a:cubicBezTo>
                    <a:pt x="48" y="74"/>
                    <a:pt x="47" y="76"/>
                    <a:pt x="50" y="78"/>
                  </a:cubicBezTo>
                  <a:cubicBezTo>
                    <a:pt x="52" y="79"/>
                    <a:pt x="51" y="81"/>
                    <a:pt x="51" y="82"/>
                  </a:cubicBezTo>
                  <a:cubicBezTo>
                    <a:pt x="51" y="82"/>
                    <a:pt x="51" y="82"/>
                    <a:pt x="50" y="83"/>
                  </a:cubicBezTo>
                  <a:cubicBezTo>
                    <a:pt x="53" y="86"/>
                    <a:pt x="54" y="89"/>
                    <a:pt x="56" y="91"/>
                  </a:cubicBezTo>
                  <a:cubicBezTo>
                    <a:pt x="59" y="93"/>
                    <a:pt x="59" y="94"/>
                    <a:pt x="61" y="93"/>
                  </a:cubicBezTo>
                  <a:cubicBezTo>
                    <a:pt x="63" y="92"/>
                    <a:pt x="64" y="91"/>
                    <a:pt x="65" y="92"/>
                  </a:cubicBezTo>
                  <a:cubicBezTo>
                    <a:pt x="67" y="93"/>
                    <a:pt x="69" y="91"/>
                    <a:pt x="71" y="89"/>
                  </a:cubicBezTo>
                  <a:cubicBezTo>
                    <a:pt x="73" y="87"/>
                    <a:pt x="75" y="89"/>
                    <a:pt x="76" y="86"/>
                  </a:cubicBezTo>
                  <a:cubicBezTo>
                    <a:pt x="77" y="84"/>
                    <a:pt x="78" y="82"/>
                    <a:pt x="81" y="82"/>
                  </a:cubicBezTo>
                  <a:cubicBezTo>
                    <a:pt x="83" y="81"/>
                    <a:pt x="83" y="79"/>
                    <a:pt x="82" y="79"/>
                  </a:cubicBezTo>
                  <a:cubicBezTo>
                    <a:pt x="80" y="79"/>
                    <a:pt x="78" y="81"/>
                    <a:pt x="78" y="78"/>
                  </a:cubicBezTo>
                  <a:cubicBezTo>
                    <a:pt x="78" y="74"/>
                    <a:pt x="75" y="75"/>
                    <a:pt x="75" y="73"/>
                  </a:cubicBezTo>
                  <a:cubicBezTo>
                    <a:pt x="75" y="70"/>
                    <a:pt x="75" y="68"/>
                    <a:pt x="72" y="67"/>
                  </a:cubicBezTo>
                  <a:cubicBezTo>
                    <a:pt x="69" y="65"/>
                    <a:pt x="76" y="64"/>
                    <a:pt x="78" y="66"/>
                  </a:cubicBezTo>
                  <a:cubicBezTo>
                    <a:pt x="79" y="67"/>
                    <a:pt x="84" y="66"/>
                    <a:pt x="85" y="68"/>
                  </a:cubicBezTo>
                  <a:cubicBezTo>
                    <a:pt x="85" y="70"/>
                    <a:pt x="88" y="71"/>
                    <a:pt x="88" y="68"/>
                  </a:cubicBezTo>
                  <a:cubicBezTo>
                    <a:pt x="88" y="66"/>
                    <a:pt x="91" y="65"/>
                    <a:pt x="93" y="65"/>
                  </a:cubicBezTo>
                  <a:cubicBezTo>
                    <a:pt x="96" y="66"/>
                    <a:pt x="101" y="62"/>
                    <a:pt x="103" y="61"/>
                  </a:cubicBezTo>
                  <a:cubicBezTo>
                    <a:pt x="104" y="61"/>
                    <a:pt x="105" y="59"/>
                    <a:pt x="105" y="58"/>
                  </a:cubicBezTo>
                  <a:cubicBezTo>
                    <a:pt x="104" y="56"/>
                    <a:pt x="101" y="53"/>
                    <a:pt x="100" y="52"/>
                  </a:cubicBezTo>
                  <a:cubicBezTo>
                    <a:pt x="98" y="50"/>
                    <a:pt x="101" y="50"/>
                    <a:pt x="101" y="48"/>
                  </a:cubicBezTo>
                  <a:cubicBezTo>
                    <a:pt x="101" y="45"/>
                    <a:pt x="101" y="44"/>
                    <a:pt x="105" y="44"/>
                  </a:cubicBezTo>
                  <a:cubicBezTo>
                    <a:pt x="108" y="43"/>
                    <a:pt x="108" y="41"/>
                    <a:pt x="106" y="39"/>
                  </a:cubicBezTo>
                  <a:cubicBezTo>
                    <a:pt x="104" y="38"/>
                    <a:pt x="107" y="35"/>
                    <a:pt x="109" y="34"/>
                  </a:cubicBezTo>
                  <a:cubicBezTo>
                    <a:pt x="110" y="33"/>
                    <a:pt x="111" y="32"/>
                    <a:pt x="112" y="30"/>
                  </a:cubicBezTo>
                  <a:cubicBezTo>
                    <a:pt x="108" y="29"/>
                    <a:pt x="102" y="29"/>
                    <a:pt x="100" y="29"/>
                  </a:cubicBezTo>
                  <a:cubicBezTo>
                    <a:pt x="97" y="29"/>
                    <a:pt x="102" y="25"/>
                    <a:pt x="102" y="22"/>
                  </a:cubicBezTo>
                  <a:cubicBezTo>
                    <a:pt x="102" y="19"/>
                    <a:pt x="94" y="19"/>
                    <a:pt x="90" y="18"/>
                  </a:cubicBezTo>
                  <a:cubicBezTo>
                    <a:pt x="87" y="17"/>
                    <a:pt x="88" y="14"/>
                    <a:pt x="91" y="13"/>
                  </a:cubicBezTo>
                  <a:cubicBezTo>
                    <a:pt x="95" y="13"/>
                    <a:pt x="89" y="11"/>
                    <a:pt x="85" y="11"/>
                  </a:cubicBezTo>
                  <a:cubicBezTo>
                    <a:pt x="80" y="12"/>
                    <a:pt x="73" y="15"/>
                    <a:pt x="69" y="17"/>
                  </a:cubicBezTo>
                  <a:cubicBezTo>
                    <a:pt x="65" y="19"/>
                    <a:pt x="58" y="11"/>
                    <a:pt x="54" y="12"/>
                  </a:cubicBezTo>
                  <a:cubicBezTo>
                    <a:pt x="49" y="14"/>
                    <a:pt x="43" y="14"/>
                    <a:pt x="43" y="11"/>
                  </a:cubicBezTo>
                  <a:cubicBezTo>
                    <a:pt x="44" y="7"/>
                    <a:pt x="42" y="4"/>
                    <a:pt x="37" y="4"/>
                  </a:cubicBezTo>
                  <a:cubicBezTo>
                    <a:pt x="33" y="5"/>
                    <a:pt x="34" y="0"/>
                    <a:pt x="30" y="0"/>
                  </a:cubicBezTo>
                  <a:cubicBezTo>
                    <a:pt x="27" y="0"/>
                    <a:pt x="30" y="4"/>
                    <a:pt x="28" y="5"/>
                  </a:cubicBezTo>
                  <a:cubicBezTo>
                    <a:pt x="26" y="6"/>
                    <a:pt x="18" y="8"/>
                    <a:pt x="17" y="11"/>
                  </a:cubicBezTo>
                  <a:cubicBezTo>
                    <a:pt x="17" y="15"/>
                    <a:pt x="21" y="20"/>
                    <a:pt x="20" y="23"/>
                  </a:cubicBezTo>
                  <a:cubicBezTo>
                    <a:pt x="18" y="26"/>
                    <a:pt x="13" y="24"/>
                    <a:pt x="11" y="20"/>
                  </a:cubicBezTo>
                  <a:cubicBezTo>
                    <a:pt x="10" y="17"/>
                    <a:pt x="16" y="12"/>
                    <a:pt x="15" y="10"/>
                  </a:cubicBezTo>
                  <a:cubicBezTo>
                    <a:pt x="14" y="8"/>
                    <a:pt x="13" y="6"/>
                    <a:pt x="14" y="4"/>
                  </a:cubicBezTo>
                  <a:cubicBezTo>
                    <a:pt x="13" y="5"/>
                    <a:pt x="12" y="5"/>
                    <a:pt x="11" y="6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47" name="Freeform 118">
              <a:extLst>
                <a:ext uri="{FF2B5EF4-FFF2-40B4-BE49-F238E27FC236}">
                  <a16:creationId xmlns="" xmlns:a16="http://schemas.microsoft.com/office/drawing/2014/main" id="{4BA58CB2-BC9C-4000-901B-7154CE32A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7063" y="2968625"/>
              <a:ext cx="84138" cy="92075"/>
            </a:xfrm>
            <a:custGeom>
              <a:avLst/>
              <a:gdLst>
                <a:gd name="T0" fmla="*/ 8 w 34"/>
                <a:gd name="T1" fmla="*/ 7 h 36"/>
                <a:gd name="T2" fmla="*/ 5 w 34"/>
                <a:gd name="T3" fmla="*/ 11 h 36"/>
                <a:gd name="T4" fmla="*/ 1 w 34"/>
                <a:gd name="T5" fmla="*/ 18 h 36"/>
                <a:gd name="T6" fmla="*/ 8 w 34"/>
                <a:gd name="T7" fmla="*/ 26 h 36"/>
                <a:gd name="T8" fmla="*/ 13 w 34"/>
                <a:gd name="T9" fmla="*/ 35 h 36"/>
                <a:gd name="T10" fmla="*/ 17 w 34"/>
                <a:gd name="T11" fmla="*/ 36 h 36"/>
                <a:gd name="T12" fmla="*/ 20 w 34"/>
                <a:gd name="T13" fmla="*/ 31 h 36"/>
                <a:gd name="T14" fmla="*/ 29 w 34"/>
                <a:gd name="T15" fmla="*/ 31 h 36"/>
                <a:gd name="T16" fmla="*/ 30 w 34"/>
                <a:gd name="T17" fmla="*/ 32 h 36"/>
                <a:gd name="T18" fmla="*/ 32 w 34"/>
                <a:gd name="T19" fmla="*/ 28 h 36"/>
                <a:gd name="T20" fmla="*/ 31 w 34"/>
                <a:gd name="T21" fmla="*/ 17 h 36"/>
                <a:gd name="T22" fmla="*/ 33 w 34"/>
                <a:gd name="T23" fmla="*/ 8 h 36"/>
                <a:gd name="T24" fmla="*/ 34 w 34"/>
                <a:gd name="T25" fmla="*/ 4 h 36"/>
                <a:gd name="T26" fmla="*/ 26 w 34"/>
                <a:gd name="T27" fmla="*/ 2 h 36"/>
                <a:gd name="T28" fmla="*/ 16 w 34"/>
                <a:gd name="T29" fmla="*/ 2 h 36"/>
                <a:gd name="T30" fmla="*/ 10 w 34"/>
                <a:gd name="T31" fmla="*/ 2 h 36"/>
                <a:gd name="T32" fmla="*/ 9 w 34"/>
                <a:gd name="T33" fmla="*/ 2 h 36"/>
                <a:gd name="T34" fmla="*/ 8 w 34"/>
                <a:gd name="T35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36">
                  <a:moveTo>
                    <a:pt x="8" y="7"/>
                  </a:moveTo>
                  <a:cubicBezTo>
                    <a:pt x="9" y="10"/>
                    <a:pt x="7" y="11"/>
                    <a:pt x="5" y="11"/>
                  </a:cubicBezTo>
                  <a:cubicBezTo>
                    <a:pt x="2" y="11"/>
                    <a:pt x="3" y="17"/>
                    <a:pt x="1" y="18"/>
                  </a:cubicBezTo>
                  <a:cubicBezTo>
                    <a:pt x="0" y="19"/>
                    <a:pt x="7" y="23"/>
                    <a:pt x="8" y="26"/>
                  </a:cubicBezTo>
                  <a:cubicBezTo>
                    <a:pt x="9" y="28"/>
                    <a:pt x="11" y="32"/>
                    <a:pt x="13" y="35"/>
                  </a:cubicBezTo>
                  <a:cubicBezTo>
                    <a:pt x="14" y="36"/>
                    <a:pt x="16" y="36"/>
                    <a:pt x="17" y="36"/>
                  </a:cubicBezTo>
                  <a:cubicBezTo>
                    <a:pt x="19" y="34"/>
                    <a:pt x="17" y="30"/>
                    <a:pt x="20" y="31"/>
                  </a:cubicBezTo>
                  <a:cubicBezTo>
                    <a:pt x="23" y="31"/>
                    <a:pt x="28" y="29"/>
                    <a:pt x="29" y="31"/>
                  </a:cubicBezTo>
                  <a:cubicBezTo>
                    <a:pt x="29" y="31"/>
                    <a:pt x="30" y="32"/>
                    <a:pt x="30" y="32"/>
                  </a:cubicBezTo>
                  <a:cubicBezTo>
                    <a:pt x="31" y="30"/>
                    <a:pt x="32" y="29"/>
                    <a:pt x="32" y="28"/>
                  </a:cubicBezTo>
                  <a:cubicBezTo>
                    <a:pt x="33" y="27"/>
                    <a:pt x="33" y="21"/>
                    <a:pt x="31" y="17"/>
                  </a:cubicBezTo>
                  <a:cubicBezTo>
                    <a:pt x="30" y="14"/>
                    <a:pt x="31" y="9"/>
                    <a:pt x="33" y="8"/>
                  </a:cubicBezTo>
                  <a:cubicBezTo>
                    <a:pt x="33" y="8"/>
                    <a:pt x="34" y="6"/>
                    <a:pt x="34" y="4"/>
                  </a:cubicBezTo>
                  <a:cubicBezTo>
                    <a:pt x="32" y="3"/>
                    <a:pt x="29" y="2"/>
                    <a:pt x="26" y="2"/>
                  </a:cubicBezTo>
                  <a:cubicBezTo>
                    <a:pt x="22" y="2"/>
                    <a:pt x="18" y="4"/>
                    <a:pt x="16" y="2"/>
                  </a:cubicBezTo>
                  <a:cubicBezTo>
                    <a:pt x="14" y="0"/>
                    <a:pt x="12" y="0"/>
                    <a:pt x="10" y="2"/>
                  </a:cubicBezTo>
                  <a:cubicBezTo>
                    <a:pt x="10" y="2"/>
                    <a:pt x="9" y="2"/>
                    <a:pt x="9" y="2"/>
                  </a:cubicBezTo>
                  <a:cubicBezTo>
                    <a:pt x="8" y="4"/>
                    <a:pt x="8" y="6"/>
                    <a:pt x="8" y="7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48" name="Freeform 119">
              <a:extLst>
                <a:ext uri="{FF2B5EF4-FFF2-40B4-BE49-F238E27FC236}">
                  <a16:creationId xmlns="" xmlns:a16="http://schemas.microsoft.com/office/drawing/2014/main" id="{745089ED-065B-4049-BD80-DD756A85D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801" y="2924175"/>
              <a:ext cx="100013" cy="147638"/>
            </a:xfrm>
            <a:custGeom>
              <a:avLst/>
              <a:gdLst>
                <a:gd name="T0" fmla="*/ 11 w 40"/>
                <a:gd name="T1" fmla="*/ 4 h 59"/>
                <a:gd name="T2" fmla="*/ 8 w 40"/>
                <a:gd name="T3" fmla="*/ 9 h 59"/>
                <a:gd name="T4" fmla="*/ 7 w 40"/>
                <a:gd name="T5" fmla="*/ 14 h 59"/>
                <a:gd name="T6" fmla="*/ 3 w 40"/>
                <a:gd name="T7" fmla="*/ 18 h 59"/>
                <a:gd name="T8" fmla="*/ 2 w 40"/>
                <a:gd name="T9" fmla="*/ 22 h 59"/>
                <a:gd name="T10" fmla="*/ 7 w 40"/>
                <a:gd name="T11" fmla="*/ 28 h 59"/>
                <a:gd name="T12" fmla="*/ 10 w 40"/>
                <a:gd name="T13" fmla="*/ 27 h 59"/>
                <a:gd name="T14" fmla="*/ 14 w 40"/>
                <a:gd name="T15" fmla="*/ 33 h 59"/>
                <a:gd name="T16" fmla="*/ 14 w 40"/>
                <a:gd name="T17" fmla="*/ 40 h 59"/>
                <a:gd name="T18" fmla="*/ 16 w 40"/>
                <a:gd name="T19" fmla="*/ 54 h 59"/>
                <a:gd name="T20" fmla="*/ 25 w 40"/>
                <a:gd name="T21" fmla="*/ 57 h 59"/>
                <a:gd name="T22" fmla="*/ 30 w 40"/>
                <a:gd name="T23" fmla="*/ 55 h 59"/>
                <a:gd name="T24" fmla="*/ 34 w 40"/>
                <a:gd name="T25" fmla="*/ 53 h 59"/>
                <a:gd name="T26" fmla="*/ 40 w 40"/>
                <a:gd name="T27" fmla="*/ 53 h 59"/>
                <a:gd name="T28" fmla="*/ 35 w 40"/>
                <a:gd name="T29" fmla="*/ 44 h 59"/>
                <a:gd name="T30" fmla="*/ 28 w 40"/>
                <a:gd name="T31" fmla="*/ 36 h 59"/>
                <a:gd name="T32" fmla="*/ 32 w 40"/>
                <a:gd name="T33" fmla="*/ 29 h 59"/>
                <a:gd name="T34" fmla="*/ 35 w 40"/>
                <a:gd name="T35" fmla="*/ 25 h 59"/>
                <a:gd name="T36" fmla="*/ 36 w 40"/>
                <a:gd name="T37" fmla="*/ 20 h 59"/>
                <a:gd name="T38" fmla="*/ 29 w 40"/>
                <a:gd name="T39" fmla="*/ 14 h 59"/>
                <a:gd name="T40" fmla="*/ 25 w 40"/>
                <a:gd name="T41" fmla="*/ 9 h 59"/>
                <a:gd name="T42" fmla="*/ 17 w 40"/>
                <a:gd name="T43" fmla="*/ 2 h 59"/>
                <a:gd name="T44" fmla="*/ 14 w 40"/>
                <a:gd name="T45" fmla="*/ 0 h 59"/>
                <a:gd name="T46" fmla="*/ 11 w 40"/>
                <a:gd name="T47" fmla="*/ 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59">
                  <a:moveTo>
                    <a:pt x="11" y="4"/>
                  </a:moveTo>
                  <a:cubicBezTo>
                    <a:pt x="9" y="5"/>
                    <a:pt x="6" y="8"/>
                    <a:pt x="8" y="9"/>
                  </a:cubicBezTo>
                  <a:cubicBezTo>
                    <a:pt x="10" y="11"/>
                    <a:pt x="10" y="13"/>
                    <a:pt x="7" y="14"/>
                  </a:cubicBezTo>
                  <a:cubicBezTo>
                    <a:pt x="3" y="14"/>
                    <a:pt x="3" y="15"/>
                    <a:pt x="3" y="18"/>
                  </a:cubicBezTo>
                  <a:cubicBezTo>
                    <a:pt x="3" y="20"/>
                    <a:pt x="0" y="20"/>
                    <a:pt x="2" y="22"/>
                  </a:cubicBezTo>
                  <a:cubicBezTo>
                    <a:pt x="3" y="23"/>
                    <a:pt x="6" y="26"/>
                    <a:pt x="7" y="28"/>
                  </a:cubicBezTo>
                  <a:cubicBezTo>
                    <a:pt x="8" y="27"/>
                    <a:pt x="9" y="26"/>
                    <a:pt x="10" y="27"/>
                  </a:cubicBezTo>
                  <a:cubicBezTo>
                    <a:pt x="14" y="27"/>
                    <a:pt x="11" y="32"/>
                    <a:pt x="14" y="33"/>
                  </a:cubicBezTo>
                  <a:cubicBezTo>
                    <a:pt x="16" y="35"/>
                    <a:pt x="16" y="39"/>
                    <a:pt x="14" y="40"/>
                  </a:cubicBezTo>
                  <a:cubicBezTo>
                    <a:pt x="12" y="42"/>
                    <a:pt x="12" y="50"/>
                    <a:pt x="16" y="54"/>
                  </a:cubicBezTo>
                  <a:cubicBezTo>
                    <a:pt x="20" y="59"/>
                    <a:pt x="24" y="58"/>
                    <a:pt x="25" y="57"/>
                  </a:cubicBezTo>
                  <a:cubicBezTo>
                    <a:pt x="26" y="56"/>
                    <a:pt x="29" y="57"/>
                    <a:pt x="30" y="55"/>
                  </a:cubicBezTo>
                  <a:cubicBezTo>
                    <a:pt x="31" y="53"/>
                    <a:pt x="32" y="56"/>
                    <a:pt x="34" y="53"/>
                  </a:cubicBezTo>
                  <a:cubicBezTo>
                    <a:pt x="35" y="52"/>
                    <a:pt x="38" y="53"/>
                    <a:pt x="40" y="53"/>
                  </a:cubicBezTo>
                  <a:cubicBezTo>
                    <a:pt x="38" y="50"/>
                    <a:pt x="36" y="46"/>
                    <a:pt x="35" y="44"/>
                  </a:cubicBezTo>
                  <a:cubicBezTo>
                    <a:pt x="34" y="41"/>
                    <a:pt x="27" y="37"/>
                    <a:pt x="28" y="36"/>
                  </a:cubicBezTo>
                  <a:cubicBezTo>
                    <a:pt x="30" y="35"/>
                    <a:pt x="29" y="29"/>
                    <a:pt x="32" y="29"/>
                  </a:cubicBezTo>
                  <a:cubicBezTo>
                    <a:pt x="34" y="29"/>
                    <a:pt x="36" y="28"/>
                    <a:pt x="35" y="25"/>
                  </a:cubicBezTo>
                  <a:cubicBezTo>
                    <a:pt x="35" y="24"/>
                    <a:pt x="35" y="22"/>
                    <a:pt x="36" y="20"/>
                  </a:cubicBezTo>
                  <a:cubicBezTo>
                    <a:pt x="34" y="20"/>
                    <a:pt x="31" y="14"/>
                    <a:pt x="29" y="14"/>
                  </a:cubicBezTo>
                  <a:cubicBezTo>
                    <a:pt x="27" y="14"/>
                    <a:pt x="24" y="12"/>
                    <a:pt x="25" y="9"/>
                  </a:cubicBezTo>
                  <a:cubicBezTo>
                    <a:pt x="25" y="6"/>
                    <a:pt x="20" y="5"/>
                    <a:pt x="17" y="2"/>
                  </a:cubicBezTo>
                  <a:cubicBezTo>
                    <a:pt x="16" y="1"/>
                    <a:pt x="15" y="1"/>
                    <a:pt x="14" y="0"/>
                  </a:cubicBezTo>
                  <a:cubicBezTo>
                    <a:pt x="13" y="2"/>
                    <a:pt x="12" y="3"/>
                    <a:pt x="11" y="4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49" name="Freeform 120">
              <a:extLst>
                <a:ext uri="{FF2B5EF4-FFF2-40B4-BE49-F238E27FC236}">
                  <a16:creationId xmlns="" xmlns:a16="http://schemas.microsoft.com/office/drawing/2014/main" id="{55135011-352C-42B4-8FBC-397FDAAC9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1676" y="2979738"/>
              <a:ext cx="63500" cy="77788"/>
            </a:xfrm>
            <a:custGeom>
              <a:avLst/>
              <a:gdLst>
                <a:gd name="T0" fmla="*/ 1 w 25"/>
                <a:gd name="T1" fmla="*/ 13 h 31"/>
                <a:gd name="T2" fmla="*/ 2 w 25"/>
                <a:gd name="T3" fmla="*/ 24 h 31"/>
                <a:gd name="T4" fmla="*/ 0 w 25"/>
                <a:gd name="T5" fmla="*/ 28 h 31"/>
                <a:gd name="T6" fmla="*/ 7 w 25"/>
                <a:gd name="T7" fmla="*/ 29 h 31"/>
                <a:gd name="T8" fmla="*/ 16 w 25"/>
                <a:gd name="T9" fmla="*/ 26 h 31"/>
                <a:gd name="T10" fmla="*/ 25 w 25"/>
                <a:gd name="T11" fmla="*/ 13 h 31"/>
                <a:gd name="T12" fmla="*/ 25 w 25"/>
                <a:gd name="T13" fmla="*/ 13 h 31"/>
                <a:gd name="T14" fmla="*/ 11 w 25"/>
                <a:gd name="T15" fmla="*/ 2 h 31"/>
                <a:gd name="T16" fmla="*/ 4 w 25"/>
                <a:gd name="T17" fmla="*/ 0 h 31"/>
                <a:gd name="T18" fmla="*/ 3 w 25"/>
                <a:gd name="T19" fmla="*/ 4 h 31"/>
                <a:gd name="T20" fmla="*/ 1 w 25"/>
                <a:gd name="T21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31">
                  <a:moveTo>
                    <a:pt x="1" y="13"/>
                  </a:moveTo>
                  <a:cubicBezTo>
                    <a:pt x="3" y="17"/>
                    <a:pt x="3" y="23"/>
                    <a:pt x="2" y="24"/>
                  </a:cubicBezTo>
                  <a:cubicBezTo>
                    <a:pt x="2" y="25"/>
                    <a:pt x="1" y="26"/>
                    <a:pt x="0" y="28"/>
                  </a:cubicBezTo>
                  <a:cubicBezTo>
                    <a:pt x="1" y="29"/>
                    <a:pt x="3" y="30"/>
                    <a:pt x="7" y="29"/>
                  </a:cubicBezTo>
                  <a:cubicBezTo>
                    <a:pt x="12" y="28"/>
                    <a:pt x="14" y="31"/>
                    <a:pt x="16" y="26"/>
                  </a:cubicBezTo>
                  <a:cubicBezTo>
                    <a:pt x="17" y="22"/>
                    <a:pt x="22" y="16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2" y="11"/>
                    <a:pt x="16" y="3"/>
                    <a:pt x="11" y="2"/>
                  </a:cubicBezTo>
                  <a:cubicBezTo>
                    <a:pt x="9" y="2"/>
                    <a:pt x="7" y="1"/>
                    <a:pt x="4" y="0"/>
                  </a:cubicBezTo>
                  <a:cubicBezTo>
                    <a:pt x="4" y="2"/>
                    <a:pt x="3" y="4"/>
                    <a:pt x="3" y="4"/>
                  </a:cubicBezTo>
                  <a:cubicBezTo>
                    <a:pt x="1" y="5"/>
                    <a:pt x="0" y="10"/>
                    <a:pt x="1" y="1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50" name="Freeform 121">
              <a:extLst>
                <a:ext uri="{FF2B5EF4-FFF2-40B4-BE49-F238E27FC236}">
                  <a16:creationId xmlns="" xmlns:a16="http://schemas.microsoft.com/office/drawing/2014/main" id="{3D1BEFE3-D180-49B3-8D7E-F53D8D673F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4138" y="2609850"/>
              <a:ext cx="215900" cy="74613"/>
            </a:xfrm>
            <a:custGeom>
              <a:avLst/>
              <a:gdLst>
                <a:gd name="T0" fmla="*/ 69 w 86"/>
                <a:gd name="T1" fmla="*/ 19 h 30"/>
                <a:gd name="T2" fmla="*/ 31 w 86"/>
                <a:gd name="T3" fmla="*/ 3 h 30"/>
                <a:gd name="T4" fmla="*/ 2 w 86"/>
                <a:gd name="T5" fmla="*/ 13 h 30"/>
                <a:gd name="T6" fmla="*/ 16 w 86"/>
                <a:gd name="T7" fmla="*/ 7 h 30"/>
                <a:gd name="T8" fmla="*/ 24 w 86"/>
                <a:gd name="T9" fmla="*/ 10 h 30"/>
                <a:gd name="T10" fmla="*/ 37 w 86"/>
                <a:gd name="T11" fmla="*/ 13 h 30"/>
                <a:gd name="T12" fmla="*/ 54 w 86"/>
                <a:gd name="T13" fmla="*/ 22 h 30"/>
                <a:gd name="T14" fmla="*/ 58 w 86"/>
                <a:gd name="T15" fmla="*/ 28 h 30"/>
                <a:gd name="T16" fmla="*/ 84 w 86"/>
                <a:gd name="T17" fmla="*/ 28 h 30"/>
                <a:gd name="T18" fmla="*/ 69 w 86"/>
                <a:gd name="T19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30">
                  <a:moveTo>
                    <a:pt x="69" y="19"/>
                  </a:moveTo>
                  <a:cubicBezTo>
                    <a:pt x="64" y="19"/>
                    <a:pt x="47" y="7"/>
                    <a:pt x="31" y="3"/>
                  </a:cubicBezTo>
                  <a:cubicBezTo>
                    <a:pt x="14" y="0"/>
                    <a:pt x="0" y="11"/>
                    <a:pt x="2" y="13"/>
                  </a:cubicBezTo>
                  <a:cubicBezTo>
                    <a:pt x="4" y="16"/>
                    <a:pt x="12" y="10"/>
                    <a:pt x="16" y="7"/>
                  </a:cubicBezTo>
                  <a:cubicBezTo>
                    <a:pt x="20" y="4"/>
                    <a:pt x="23" y="8"/>
                    <a:pt x="24" y="10"/>
                  </a:cubicBezTo>
                  <a:cubicBezTo>
                    <a:pt x="24" y="12"/>
                    <a:pt x="29" y="13"/>
                    <a:pt x="37" y="13"/>
                  </a:cubicBezTo>
                  <a:cubicBezTo>
                    <a:pt x="46" y="13"/>
                    <a:pt x="47" y="20"/>
                    <a:pt x="54" y="22"/>
                  </a:cubicBezTo>
                  <a:cubicBezTo>
                    <a:pt x="62" y="24"/>
                    <a:pt x="54" y="27"/>
                    <a:pt x="58" y="28"/>
                  </a:cubicBezTo>
                  <a:cubicBezTo>
                    <a:pt x="62" y="30"/>
                    <a:pt x="83" y="30"/>
                    <a:pt x="84" y="28"/>
                  </a:cubicBezTo>
                  <a:cubicBezTo>
                    <a:pt x="86" y="26"/>
                    <a:pt x="75" y="19"/>
                    <a:pt x="69" y="19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51" name="Freeform 122">
              <a:extLst>
                <a:ext uri="{FF2B5EF4-FFF2-40B4-BE49-F238E27FC236}">
                  <a16:creationId xmlns="" xmlns:a16="http://schemas.microsoft.com/office/drawing/2014/main" id="{9F0B40F2-36BD-485F-AD5A-970F4A621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6376" y="2709863"/>
              <a:ext cx="50800" cy="25400"/>
            </a:xfrm>
            <a:custGeom>
              <a:avLst/>
              <a:gdLst>
                <a:gd name="T0" fmla="*/ 2 w 20"/>
                <a:gd name="T1" fmla="*/ 3 h 10"/>
                <a:gd name="T2" fmla="*/ 19 w 20"/>
                <a:gd name="T3" fmla="*/ 6 h 10"/>
                <a:gd name="T4" fmla="*/ 2 w 20"/>
                <a:gd name="T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0">
                  <a:moveTo>
                    <a:pt x="2" y="3"/>
                  </a:moveTo>
                  <a:cubicBezTo>
                    <a:pt x="4" y="6"/>
                    <a:pt x="17" y="10"/>
                    <a:pt x="19" y="6"/>
                  </a:cubicBezTo>
                  <a:cubicBezTo>
                    <a:pt x="20" y="3"/>
                    <a:pt x="0" y="0"/>
                    <a:pt x="2" y="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52" name="Freeform 123">
              <a:extLst>
                <a:ext uri="{FF2B5EF4-FFF2-40B4-BE49-F238E27FC236}">
                  <a16:creationId xmlns="" xmlns:a16="http://schemas.microsoft.com/office/drawing/2014/main" id="{53504D9E-97EB-4AE4-9243-2A65EFF31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976" y="2708275"/>
              <a:ext cx="46038" cy="23813"/>
            </a:xfrm>
            <a:custGeom>
              <a:avLst/>
              <a:gdLst>
                <a:gd name="T0" fmla="*/ 3 w 18"/>
                <a:gd name="T1" fmla="*/ 5 h 10"/>
                <a:gd name="T2" fmla="*/ 16 w 18"/>
                <a:gd name="T3" fmla="*/ 5 h 10"/>
                <a:gd name="T4" fmla="*/ 3 w 18"/>
                <a:gd name="T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0">
                  <a:moveTo>
                    <a:pt x="3" y="5"/>
                  </a:moveTo>
                  <a:cubicBezTo>
                    <a:pt x="6" y="10"/>
                    <a:pt x="15" y="7"/>
                    <a:pt x="16" y="5"/>
                  </a:cubicBezTo>
                  <a:cubicBezTo>
                    <a:pt x="18" y="2"/>
                    <a:pt x="0" y="0"/>
                    <a:pt x="3" y="5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53" name="Freeform 124">
              <a:extLst>
                <a:ext uri="{FF2B5EF4-FFF2-40B4-BE49-F238E27FC236}">
                  <a16:creationId xmlns="" xmlns:a16="http://schemas.microsoft.com/office/drawing/2014/main" id="{F5238429-5142-43B1-9A95-B3A549F994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00388" y="4243388"/>
              <a:ext cx="73025" cy="31750"/>
            </a:xfrm>
            <a:custGeom>
              <a:avLst/>
              <a:gdLst>
                <a:gd name="T0" fmla="*/ 28 w 29"/>
                <a:gd name="T1" fmla="*/ 5 h 13"/>
                <a:gd name="T2" fmla="*/ 15 w 29"/>
                <a:gd name="T3" fmla="*/ 11 h 13"/>
                <a:gd name="T4" fmla="*/ 28 w 29"/>
                <a:gd name="T5" fmla="*/ 5 h 13"/>
                <a:gd name="T6" fmla="*/ 13 w 29"/>
                <a:gd name="T7" fmla="*/ 1 h 13"/>
                <a:gd name="T8" fmla="*/ 4 w 29"/>
                <a:gd name="T9" fmla="*/ 10 h 13"/>
                <a:gd name="T10" fmla="*/ 13 w 29"/>
                <a:gd name="T11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3">
                  <a:moveTo>
                    <a:pt x="28" y="5"/>
                  </a:moveTo>
                  <a:cubicBezTo>
                    <a:pt x="25" y="0"/>
                    <a:pt x="12" y="10"/>
                    <a:pt x="15" y="11"/>
                  </a:cubicBezTo>
                  <a:cubicBezTo>
                    <a:pt x="17" y="13"/>
                    <a:pt x="29" y="8"/>
                    <a:pt x="28" y="5"/>
                  </a:cubicBezTo>
                  <a:close/>
                  <a:moveTo>
                    <a:pt x="13" y="1"/>
                  </a:moveTo>
                  <a:cubicBezTo>
                    <a:pt x="9" y="0"/>
                    <a:pt x="0" y="8"/>
                    <a:pt x="4" y="10"/>
                  </a:cubicBezTo>
                  <a:cubicBezTo>
                    <a:pt x="8" y="13"/>
                    <a:pt x="17" y="2"/>
                    <a:pt x="13" y="1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54" name="Freeform 125">
              <a:extLst>
                <a:ext uri="{FF2B5EF4-FFF2-40B4-BE49-F238E27FC236}">
                  <a16:creationId xmlns="" xmlns:a16="http://schemas.microsoft.com/office/drawing/2014/main" id="{B9679CDE-C886-40DF-9F4C-92FF476714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676" y="3065463"/>
              <a:ext cx="336550" cy="138113"/>
            </a:xfrm>
            <a:custGeom>
              <a:avLst/>
              <a:gdLst>
                <a:gd name="T0" fmla="*/ 130 w 134"/>
                <a:gd name="T1" fmla="*/ 14 h 55"/>
                <a:gd name="T2" fmla="*/ 124 w 134"/>
                <a:gd name="T3" fmla="*/ 10 h 55"/>
                <a:gd name="T4" fmla="*/ 118 w 134"/>
                <a:gd name="T5" fmla="*/ 10 h 55"/>
                <a:gd name="T6" fmla="*/ 113 w 134"/>
                <a:gd name="T7" fmla="*/ 6 h 55"/>
                <a:gd name="T8" fmla="*/ 103 w 134"/>
                <a:gd name="T9" fmla="*/ 0 h 55"/>
                <a:gd name="T10" fmla="*/ 103 w 134"/>
                <a:gd name="T11" fmla="*/ 2 h 55"/>
                <a:gd name="T12" fmla="*/ 98 w 134"/>
                <a:gd name="T13" fmla="*/ 4 h 55"/>
                <a:gd name="T14" fmla="*/ 95 w 134"/>
                <a:gd name="T15" fmla="*/ 10 h 55"/>
                <a:gd name="T16" fmla="*/ 92 w 134"/>
                <a:gd name="T17" fmla="*/ 15 h 55"/>
                <a:gd name="T18" fmla="*/ 89 w 134"/>
                <a:gd name="T19" fmla="*/ 19 h 55"/>
                <a:gd name="T20" fmla="*/ 88 w 134"/>
                <a:gd name="T21" fmla="*/ 25 h 55"/>
                <a:gd name="T22" fmla="*/ 87 w 134"/>
                <a:gd name="T23" fmla="*/ 30 h 55"/>
                <a:gd name="T24" fmla="*/ 92 w 134"/>
                <a:gd name="T25" fmla="*/ 34 h 55"/>
                <a:gd name="T26" fmla="*/ 96 w 134"/>
                <a:gd name="T27" fmla="*/ 35 h 55"/>
                <a:gd name="T28" fmla="*/ 92 w 134"/>
                <a:gd name="T29" fmla="*/ 40 h 55"/>
                <a:gd name="T30" fmla="*/ 92 w 134"/>
                <a:gd name="T31" fmla="*/ 40 h 55"/>
                <a:gd name="T32" fmla="*/ 93 w 134"/>
                <a:gd name="T33" fmla="*/ 45 h 55"/>
                <a:gd name="T34" fmla="*/ 93 w 134"/>
                <a:gd name="T35" fmla="*/ 49 h 55"/>
                <a:gd name="T36" fmla="*/ 99 w 134"/>
                <a:gd name="T37" fmla="*/ 50 h 55"/>
                <a:gd name="T38" fmla="*/ 105 w 134"/>
                <a:gd name="T39" fmla="*/ 50 h 55"/>
                <a:gd name="T40" fmla="*/ 112 w 134"/>
                <a:gd name="T41" fmla="*/ 37 h 55"/>
                <a:gd name="T42" fmla="*/ 128 w 134"/>
                <a:gd name="T43" fmla="*/ 29 h 55"/>
                <a:gd name="T44" fmla="*/ 132 w 134"/>
                <a:gd name="T45" fmla="*/ 20 h 55"/>
                <a:gd name="T46" fmla="*/ 130 w 134"/>
                <a:gd name="T47" fmla="*/ 14 h 55"/>
                <a:gd name="T48" fmla="*/ 3 w 134"/>
                <a:gd name="T49" fmla="*/ 12 h 55"/>
                <a:gd name="T50" fmla="*/ 8 w 134"/>
                <a:gd name="T51" fmla="*/ 20 h 55"/>
                <a:gd name="T52" fmla="*/ 3 w 134"/>
                <a:gd name="T53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4" h="55">
                  <a:moveTo>
                    <a:pt x="130" y="14"/>
                  </a:moveTo>
                  <a:cubicBezTo>
                    <a:pt x="127" y="11"/>
                    <a:pt x="125" y="9"/>
                    <a:pt x="124" y="10"/>
                  </a:cubicBezTo>
                  <a:cubicBezTo>
                    <a:pt x="124" y="11"/>
                    <a:pt x="121" y="11"/>
                    <a:pt x="118" y="10"/>
                  </a:cubicBezTo>
                  <a:cubicBezTo>
                    <a:pt x="116" y="8"/>
                    <a:pt x="115" y="6"/>
                    <a:pt x="113" y="6"/>
                  </a:cubicBezTo>
                  <a:cubicBezTo>
                    <a:pt x="112" y="6"/>
                    <a:pt x="106" y="3"/>
                    <a:pt x="103" y="0"/>
                  </a:cubicBezTo>
                  <a:cubicBezTo>
                    <a:pt x="103" y="1"/>
                    <a:pt x="103" y="1"/>
                    <a:pt x="103" y="2"/>
                  </a:cubicBezTo>
                  <a:cubicBezTo>
                    <a:pt x="104" y="3"/>
                    <a:pt x="101" y="4"/>
                    <a:pt x="98" y="4"/>
                  </a:cubicBezTo>
                  <a:cubicBezTo>
                    <a:pt x="95" y="5"/>
                    <a:pt x="95" y="8"/>
                    <a:pt x="95" y="10"/>
                  </a:cubicBezTo>
                  <a:cubicBezTo>
                    <a:pt x="95" y="13"/>
                    <a:pt x="93" y="13"/>
                    <a:pt x="92" y="15"/>
                  </a:cubicBezTo>
                  <a:cubicBezTo>
                    <a:pt x="91" y="18"/>
                    <a:pt x="92" y="18"/>
                    <a:pt x="89" y="19"/>
                  </a:cubicBezTo>
                  <a:cubicBezTo>
                    <a:pt x="87" y="21"/>
                    <a:pt x="86" y="23"/>
                    <a:pt x="88" y="25"/>
                  </a:cubicBezTo>
                  <a:cubicBezTo>
                    <a:pt x="89" y="27"/>
                    <a:pt x="88" y="29"/>
                    <a:pt x="87" y="30"/>
                  </a:cubicBezTo>
                  <a:cubicBezTo>
                    <a:pt x="87" y="32"/>
                    <a:pt x="89" y="32"/>
                    <a:pt x="92" y="34"/>
                  </a:cubicBezTo>
                  <a:cubicBezTo>
                    <a:pt x="94" y="37"/>
                    <a:pt x="95" y="33"/>
                    <a:pt x="96" y="35"/>
                  </a:cubicBezTo>
                  <a:cubicBezTo>
                    <a:pt x="97" y="37"/>
                    <a:pt x="95" y="40"/>
                    <a:pt x="92" y="40"/>
                  </a:cubicBezTo>
                  <a:cubicBezTo>
                    <a:pt x="92" y="40"/>
                    <a:pt x="92" y="40"/>
                    <a:pt x="92" y="40"/>
                  </a:cubicBezTo>
                  <a:cubicBezTo>
                    <a:pt x="93" y="42"/>
                    <a:pt x="94" y="44"/>
                    <a:pt x="93" y="45"/>
                  </a:cubicBezTo>
                  <a:cubicBezTo>
                    <a:pt x="92" y="46"/>
                    <a:pt x="91" y="46"/>
                    <a:pt x="93" y="49"/>
                  </a:cubicBezTo>
                  <a:cubicBezTo>
                    <a:pt x="95" y="51"/>
                    <a:pt x="97" y="47"/>
                    <a:pt x="99" y="50"/>
                  </a:cubicBezTo>
                  <a:cubicBezTo>
                    <a:pt x="101" y="53"/>
                    <a:pt x="103" y="55"/>
                    <a:pt x="105" y="50"/>
                  </a:cubicBezTo>
                  <a:cubicBezTo>
                    <a:pt x="107" y="45"/>
                    <a:pt x="109" y="38"/>
                    <a:pt x="112" y="37"/>
                  </a:cubicBezTo>
                  <a:cubicBezTo>
                    <a:pt x="116" y="36"/>
                    <a:pt x="124" y="34"/>
                    <a:pt x="128" y="29"/>
                  </a:cubicBezTo>
                  <a:cubicBezTo>
                    <a:pt x="132" y="23"/>
                    <a:pt x="130" y="22"/>
                    <a:pt x="132" y="20"/>
                  </a:cubicBezTo>
                  <a:cubicBezTo>
                    <a:pt x="134" y="19"/>
                    <a:pt x="133" y="18"/>
                    <a:pt x="130" y="14"/>
                  </a:cubicBezTo>
                  <a:close/>
                  <a:moveTo>
                    <a:pt x="3" y="12"/>
                  </a:moveTo>
                  <a:cubicBezTo>
                    <a:pt x="0" y="17"/>
                    <a:pt x="7" y="22"/>
                    <a:pt x="8" y="20"/>
                  </a:cubicBezTo>
                  <a:cubicBezTo>
                    <a:pt x="10" y="17"/>
                    <a:pt x="7" y="7"/>
                    <a:pt x="3" y="1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55" name="Freeform 126">
              <a:extLst>
                <a:ext uri="{FF2B5EF4-FFF2-40B4-BE49-F238E27FC236}">
                  <a16:creationId xmlns="" xmlns:a16="http://schemas.microsoft.com/office/drawing/2014/main" id="{288D1D27-92A0-4451-848B-5432433396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70201" y="771525"/>
              <a:ext cx="1236663" cy="927100"/>
            </a:xfrm>
            <a:custGeom>
              <a:avLst/>
              <a:gdLst>
                <a:gd name="T0" fmla="*/ 432 w 492"/>
                <a:gd name="T1" fmla="*/ 43 h 368"/>
                <a:gd name="T2" fmla="*/ 396 w 492"/>
                <a:gd name="T3" fmla="*/ 59 h 368"/>
                <a:gd name="T4" fmla="*/ 394 w 492"/>
                <a:gd name="T5" fmla="*/ 37 h 368"/>
                <a:gd name="T6" fmla="*/ 352 w 492"/>
                <a:gd name="T7" fmla="*/ 34 h 368"/>
                <a:gd name="T8" fmla="*/ 393 w 492"/>
                <a:gd name="T9" fmla="*/ 28 h 368"/>
                <a:gd name="T10" fmla="*/ 389 w 492"/>
                <a:gd name="T11" fmla="*/ 12 h 368"/>
                <a:gd name="T12" fmla="*/ 333 w 492"/>
                <a:gd name="T13" fmla="*/ 1 h 368"/>
                <a:gd name="T14" fmla="*/ 280 w 492"/>
                <a:gd name="T15" fmla="*/ 8 h 368"/>
                <a:gd name="T16" fmla="*/ 240 w 492"/>
                <a:gd name="T17" fmla="*/ 8 h 368"/>
                <a:gd name="T18" fmla="*/ 207 w 492"/>
                <a:gd name="T19" fmla="*/ 23 h 368"/>
                <a:gd name="T20" fmla="*/ 199 w 492"/>
                <a:gd name="T21" fmla="*/ 27 h 368"/>
                <a:gd name="T22" fmla="*/ 176 w 492"/>
                <a:gd name="T23" fmla="*/ 34 h 368"/>
                <a:gd name="T24" fmla="*/ 154 w 492"/>
                <a:gd name="T25" fmla="*/ 42 h 368"/>
                <a:gd name="T26" fmla="*/ 116 w 492"/>
                <a:gd name="T27" fmla="*/ 34 h 368"/>
                <a:gd name="T28" fmla="*/ 95 w 492"/>
                <a:gd name="T29" fmla="*/ 50 h 368"/>
                <a:gd name="T30" fmla="*/ 62 w 492"/>
                <a:gd name="T31" fmla="*/ 71 h 368"/>
                <a:gd name="T32" fmla="*/ 0 w 492"/>
                <a:gd name="T33" fmla="*/ 102 h 368"/>
                <a:gd name="T34" fmla="*/ 40 w 492"/>
                <a:gd name="T35" fmla="*/ 113 h 368"/>
                <a:gd name="T36" fmla="*/ 11 w 492"/>
                <a:gd name="T37" fmla="*/ 123 h 368"/>
                <a:gd name="T38" fmla="*/ 35 w 492"/>
                <a:gd name="T39" fmla="*/ 139 h 368"/>
                <a:gd name="T40" fmla="*/ 67 w 492"/>
                <a:gd name="T41" fmla="*/ 137 h 368"/>
                <a:gd name="T42" fmla="*/ 116 w 492"/>
                <a:gd name="T43" fmla="*/ 151 h 368"/>
                <a:gd name="T44" fmla="*/ 140 w 492"/>
                <a:gd name="T45" fmla="*/ 183 h 368"/>
                <a:gd name="T46" fmla="*/ 144 w 492"/>
                <a:gd name="T47" fmla="*/ 212 h 368"/>
                <a:gd name="T48" fmla="*/ 174 w 492"/>
                <a:gd name="T49" fmla="*/ 223 h 368"/>
                <a:gd name="T50" fmla="*/ 171 w 492"/>
                <a:gd name="T51" fmla="*/ 234 h 368"/>
                <a:gd name="T52" fmla="*/ 166 w 492"/>
                <a:gd name="T53" fmla="*/ 254 h 368"/>
                <a:gd name="T54" fmla="*/ 161 w 492"/>
                <a:gd name="T55" fmla="*/ 279 h 368"/>
                <a:gd name="T56" fmla="*/ 168 w 492"/>
                <a:gd name="T57" fmla="*/ 311 h 368"/>
                <a:gd name="T58" fmla="*/ 183 w 492"/>
                <a:gd name="T59" fmla="*/ 331 h 368"/>
                <a:gd name="T60" fmla="*/ 204 w 492"/>
                <a:gd name="T61" fmla="*/ 356 h 368"/>
                <a:gd name="T62" fmla="*/ 236 w 492"/>
                <a:gd name="T63" fmla="*/ 368 h 368"/>
                <a:gd name="T64" fmla="*/ 245 w 492"/>
                <a:gd name="T65" fmla="*/ 336 h 368"/>
                <a:gd name="T66" fmla="*/ 259 w 492"/>
                <a:gd name="T67" fmla="*/ 321 h 368"/>
                <a:gd name="T68" fmla="*/ 260 w 492"/>
                <a:gd name="T69" fmla="*/ 305 h 368"/>
                <a:gd name="T70" fmla="*/ 274 w 492"/>
                <a:gd name="T71" fmla="*/ 295 h 368"/>
                <a:gd name="T72" fmla="*/ 286 w 492"/>
                <a:gd name="T73" fmla="*/ 292 h 368"/>
                <a:gd name="T74" fmla="*/ 329 w 492"/>
                <a:gd name="T75" fmla="*/ 264 h 368"/>
                <a:gd name="T76" fmla="*/ 356 w 492"/>
                <a:gd name="T77" fmla="*/ 256 h 368"/>
                <a:gd name="T78" fmla="*/ 411 w 492"/>
                <a:gd name="T79" fmla="*/ 232 h 368"/>
                <a:gd name="T80" fmla="*/ 381 w 492"/>
                <a:gd name="T81" fmla="*/ 226 h 368"/>
                <a:gd name="T82" fmla="*/ 412 w 492"/>
                <a:gd name="T83" fmla="*/ 228 h 368"/>
                <a:gd name="T84" fmla="*/ 405 w 492"/>
                <a:gd name="T85" fmla="*/ 200 h 368"/>
                <a:gd name="T86" fmla="*/ 390 w 492"/>
                <a:gd name="T87" fmla="*/ 186 h 368"/>
                <a:gd name="T88" fmla="*/ 425 w 492"/>
                <a:gd name="T89" fmla="*/ 182 h 368"/>
                <a:gd name="T90" fmla="*/ 434 w 492"/>
                <a:gd name="T91" fmla="*/ 164 h 368"/>
                <a:gd name="T92" fmla="*/ 430 w 492"/>
                <a:gd name="T93" fmla="*/ 138 h 368"/>
                <a:gd name="T94" fmla="*/ 420 w 492"/>
                <a:gd name="T95" fmla="*/ 127 h 368"/>
                <a:gd name="T96" fmla="*/ 424 w 492"/>
                <a:gd name="T97" fmla="*/ 116 h 368"/>
                <a:gd name="T98" fmla="*/ 412 w 492"/>
                <a:gd name="T99" fmla="*/ 110 h 368"/>
                <a:gd name="T100" fmla="*/ 445 w 492"/>
                <a:gd name="T101" fmla="*/ 76 h 368"/>
                <a:gd name="T102" fmla="*/ 437 w 492"/>
                <a:gd name="T103" fmla="*/ 67 h 368"/>
                <a:gd name="T104" fmla="*/ 446 w 492"/>
                <a:gd name="T105" fmla="*/ 58 h 368"/>
                <a:gd name="T106" fmla="*/ 492 w 492"/>
                <a:gd name="T107" fmla="*/ 42 h 368"/>
                <a:gd name="T108" fmla="*/ 162 w 492"/>
                <a:gd name="T109" fmla="*/ 235 h 368"/>
                <a:gd name="T110" fmla="*/ 154 w 492"/>
                <a:gd name="T111" fmla="*/ 24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92" h="368">
                  <a:moveTo>
                    <a:pt x="465" y="34"/>
                  </a:moveTo>
                  <a:cubicBezTo>
                    <a:pt x="456" y="34"/>
                    <a:pt x="449" y="36"/>
                    <a:pt x="448" y="42"/>
                  </a:cubicBezTo>
                  <a:cubicBezTo>
                    <a:pt x="448" y="48"/>
                    <a:pt x="437" y="41"/>
                    <a:pt x="432" y="43"/>
                  </a:cubicBezTo>
                  <a:cubicBezTo>
                    <a:pt x="427" y="45"/>
                    <a:pt x="430" y="38"/>
                    <a:pt x="425" y="40"/>
                  </a:cubicBezTo>
                  <a:cubicBezTo>
                    <a:pt x="420" y="42"/>
                    <a:pt x="415" y="48"/>
                    <a:pt x="409" y="51"/>
                  </a:cubicBezTo>
                  <a:cubicBezTo>
                    <a:pt x="403" y="53"/>
                    <a:pt x="399" y="59"/>
                    <a:pt x="396" y="59"/>
                  </a:cubicBezTo>
                  <a:cubicBezTo>
                    <a:pt x="392" y="60"/>
                    <a:pt x="403" y="48"/>
                    <a:pt x="409" y="43"/>
                  </a:cubicBezTo>
                  <a:cubicBezTo>
                    <a:pt x="415" y="37"/>
                    <a:pt x="412" y="30"/>
                    <a:pt x="404" y="31"/>
                  </a:cubicBezTo>
                  <a:cubicBezTo>
                    <a:pt x="396" y="32"/>
                    <a:pt x="398" y="37"/>
                    <a:pt x="394" y="37"/>
                  </a:cubicBezTo>
                  <a:cubicBezTo>
                    <a:pt x="389" y="38"/>
                    <a:pt x="369" y="49"/>
                    <a:pt x="368" y="46"/>
                  </a:cubicBezTo>
                  <a:cubicBezTo>
                    <a:pt x="367" y="42"/>
                    <a:pt x="385" y="37"/>
                    <a:pt x="385" y="35"/>
                  </a:cubicBezTo>
                  <a:cubicBezTo>
                    <a:pt x="384" y="33"/>
                    <a:pt x="362" y="33"/>
                    <a:pt x="352" y="34"/>
                  </a:cubicBezTo>
                  <a:cubicBezTo>
                    <a:pt x="342" y="36"/>
                    <a:pt x="325" y="41"/>
                    <a:pt x="324" y="38"/>
                  </a:cubicBezTo>
                  <a:cubicBezTo>
                    <a:pt x="324" y="36"/>
                    <a:pt x="345" y="32"/>
                    <a:pt x="355" y="30"/>
                  </a:cubicBezTo>
                  <a:cubicBezTo>
                    <a:pt x="366" y="29"/>
                    <a:pt x="385" y="31"/>
                    <a:pt x="393" y="28"/>
                  </a:cubicBezTo>
                  <a:cubicBezTo>
                    <a:pt x="401" y="24"/>
                    <a:pt x="413" y="24"/>
                    <a:pt x="415" y="22"/>
                  </a:cubicBezTo>
                  <a:cubicBezTo>
                    <a:pt x="418" y="19"/>
                    <a:pt x="406" y="15"/>
                    <a:pt x="400" y="16"/>
                  </a:cubicBezTo>
                  <a:cubicBezTo>
                    <a:pt x="395" y="16"/>
                    <a:pt x="389" y="15"/>
                    <a:pt x="389" y="12"/>
                  </a:cubicBezTo>
                  <a:cubicBezTo>
                    <a:pt x="390" y="9"/>
                    <a:pt x="381" y="9"/>
                    <a:pt x="380" y="7"/>
                  </a:cubicBezTo>
                  <a:cubicBezTo>
                    <a:pt x="379" y="4"/>
                    <a:pt x="361" y="6"/>
                    <a:pt x="357" y="4"/>
                  </a:cubicBezTo>
                  <a:cubicBezTo>
                    <a:pt x="353" y="1"/>
                    <a:pt x="342" y="0"/>
                    <a:pt x="333" y="1"/>
                  </a:cubicBezTo>
                  <a:cubicBezTo>
                    <a:pt x="323" y="2"/>
                    <a:pt x="304" y="1"/>
                    <a:pt x="299" y="2"/>
                  </a:cubicBezTo>
                  <a:cubicBezTo>
                    <a:pt x="295" y="2"/>
                    <a:pt x="292" y="4"/>
                    <a:pt x="288" y="4"/>
                  </a:cubicBezTo>
                  <a:cubicBezTo>
                    <a:pt x="284" y="3"/>
                    <a:pt x="277" y="5"/>
                    <a:pt x="280" y="8"/>
                  </a:cubicBezTo>
                  <a:cubicBezTo>
                    <a:pt x="284" y="12"/>
                    <a:pt x="273" y="14"/>
                    <a:pt x="274" y="11"/>
                  </a:cubicBezTo>
                  <a:cubicBezTo>
                    <a:pt x="275" y="7"/>
                    <a:pt x="265" y="5"/>
                    <a:pt x="262" y="8"/>
                  </a:cubicBezTo>
                  <a:cubicBezTo>
                    <a:pt x="258" y="11"/>
                    <a:pt x="242" y="5"/>
                    <a:pt x="240" y="8"/>
                  </a:cubicBezTo>
                  <a:cubicBezTo>
                    <a:pt x="237" y="11"/>
                    <a:pt x="219" y="10"/>
                    <a:pt x="213" y="11"/>
                  </a:cubicBezTo>
                  <a:cubicBezTo>
                    <a:pt x="208" y="12"/>
                    <a:pt x="222" y="16"/>
                    <a:pt x="221" y="18"/>
                  </a:cubicBezTo>
                  <a:cubicBezTo>
                    <a:pt x="221" y="21"/>
                    <a:pt x="203" y="18"/>
                    <a:pt x="207" y="23"/>
                  </a:cubicBezTo>
                  <a:cubicBezTo>
                    <a:pt x="211" y="27"/>
                    <a:pt x="222" y="30"/>
                    <a:pt x="228" y="36"/>
                  </a:cubicBezTo>
                  <a:cubicBezTo>
                    <a:pt x="233" y="41"/>
                    <a:pt x="223" y="38"/>
                    <a:pt x="217" y="34"/>
                  </a:cubicBezTo>
                  <a:cubicBezTo>
                    <a:pt x="211" y="30"/>
                    <a:pt x="203" y="31"/>
                    <a:pt x="199" y="27"/>
                  </a:cubicBezTo>
                  <a:cubicBezTo>
                    <a:pt x="195" y="23"/>
                    <a:pt x="181" y="20"/>
                    <a:pt x="178" y="22"/>
                  </a:cubicBezTo>
                  <a:cubicBezTo>
                    <a:pt x="173" y="25"/>
                    <a:pt x="187" y="30"/>
                    <a:pt x="187" y="33"/>
                  </a:cubicBezTo>
                  <a:cubicBezTo>
                    <a:pt x="187" y="37"/>
                    <a:pt x="178" y="33"/>
                    <a:pt x="176" y="34"/>
                  </a:cubicBezTo>
                  <a:cubicBezTo>
                    <a:pt x="174" y="35"/>
                    <a:pt x="166" y="26"/>
                    <a:pt x="161" y="26"/>
                  </a:cubicBezTo>
                  <a:cubicBezTo>
                    <a:pt x="157" y="26"/>
                    <a:pt x="161" y="30"/>
                    <a:pt x="161" y="36"/>
                  </a:cubicBezTo>
                  <a:cubicBezTo>
                    <a:pt x="161" y="42"/>
                    <a:pt x="151" y="46"/>
                    <a:pt x="154" y="42"/>
                  </a:cubicBezTo>
                  <a:cubicBezTo>
                    <a:pt x="157" y="37"/>
                    <a:pt x="155" y="27"/>
                    <a:pt x="150" y="25"/>
                  </a:cubicBezTo>
                  <a:cubicBezTo>
                    <a:pt x="145" y="23"/>
                    <a:pt x="132" y="29"/>
                    <a:pt x="125" y="29"/>
                  </a:cubicBezTo>
                  <a:cubicBezTo>
                    <a:pt x="119" y="29"/>
                    <a:pt x="110" y="31"/>
                    <a:pt x="116" y="34"/>
                  </a:cubicBezTo>
                  <a:cubicBezTo>
                    <a:pt x="121" y="37"/>
                    <a:pt x="115" y="39"/>
                    <a:pt x="110" y="36"/>
                  </a:cubicBezTo>
                  <a:cubicBezTo>
                    <a:pt x="105" y="32"/>
                    <a:pt x="89" y="36"/>
                    <a:pt x="92" y="38"/>
                  </a:cubicBezTo>
                  <a:cubicBezTo>
                    <a:pt x="96" y="41"/>
                    <a:pt x="97" y="47"/>
                    <a:pt x="95" y="50"/>
                  </a:cubicBezTo>
                  <a:cubicBezTo>
                    <a:pt x="92" y="53"/>
                    <a:pt x="86" y="47"/>
                    <a:pt x="79" y="48"/>
                  </a:cubicBezTo>
                  <a:cubicBezTo>
                    <a:pt x="73" y="48"/>
                    <a:pt x="41" y="64"/>
                    <a:pt x="43" y="68"/>
                  </a:cubicBezTo>
                  <a:cubicBezTo>
                    <a:pt x="45" y="72"/>
                    <a:pt x="58" y="68"/>
                    <a:pt x="62" y="71"/>
                  </a:cubicBezTo>
                  <a:cubicBezTo>
                    <a:pt x="67" y="73"/>
                    <a:pt x="61" y="82"/>
                    <a:pt x="56" y="86"/>
                  </a:cubicBezTo>
                  <a:cubicBezTo>
                    <a:pt x="51" y="89"/>
                    <a:pt x="31" y="86"/>
                    <a:pt x="31" y="90"/>
                  </a:cubicBezTo>
                  <a:cubicBezTo>
                    <a:pt x="30" y="94"/>
                    <a:pt x="0" y="95"/>
                    <a:pt x="0" y="102"/>
                  </a:cubicBezTo>
                  <a:cubicBezTo>
                    <a:pt x="0" y="105"/>
                    <a:pt x="1" y="107"/>
                    <a:pt x="5" y="108"/>
                  </a:cubicBezTo>
                  <a:cubicBezTo>
                    <a:pt x="9" y="109"/>
                    <a:pt x="14" y="107"/>
                    <a:pt x="18" y="112"/>
                  </a:cubicBezTo>
                  <a:cubicBezTo>
                    <a:pt x="22" y="116"/>
                    <a:pt x="33" y="116"/>
                    <a:pt x="40" y="113"/>
                  </a:cubicBezTo>
                  <a:cubicBezTo>
                    <a:pt x="47" y="110"/>
                    <a:pt x="53" y="114"/>
                    <a:pt x="52" y="118"/>
                  </a:cubicBezTo>
                  <a:cubicBezTo>
                    <a:pt x="52" y="122"/>
                    <a:pt x="36" y="116"/>
                    <a:pt x="31" y="120"/>
                  </a:cubicBezTo>
                  <a:cubicBezTo>
                    <a:pt x="26" y="123"/>
                    <a:pt x="10" y="120"/>
                    <a:pt x="11" y="123"/>
                  </a:cubicBezTo>
                  <a:cubicBezTo>
                    <a:pt x="12" y="127"/>
                    <a:pt x="19" y="126"/>
                    <a:pt x="26" y="127"/>
                  </a:cubicBezTo>
                  <a:cubicBezTo>
                    <a:pt x="32" y="128"/>
                    <a:pt x="26" y="131"/>
                    <a:pt x="26" y="134"/>
                  </a:cubicBezTo>
                  <a:cubicBezTo>
                    <a:pt x="26" y="136"/>
                    <a:pt x="29" y="136"/>
                    <a:pt x="35" y="139"/>
                  </a:cubicBezTo>
                  <a:cubicBezTo>
                    <a:pt x="42" y="142"/>
                    <a:pt x="52" y="144"/>
                    <a:pt x="48" y="140"/>
                  </a:cubicBezTo>
                  <a:cubicBezTo>
                    <a:pt x="45" y="137"/>
                    <a:pt x="55" y="137"/>
                    <a:pt x="57" y="139"/>
                  </a:cubicBezTo>
                  <a:cubicBezTo>
                    <a:pt x="58" y="141"/>
                    <a:pt x="63" y="136"/>
                    <a:pt x="67" y="137"/>
                  </a:cubicBezTo>
                  <a:cubicBezTo>
                    <a:pt x="72" y="139"/>
                    <a:pt x="73" y="133"/>
                    <a:pt x="77" y="135"/>
                  </a:cubicBezTo>
                  <a:cubicBezTo>
                    <a:pt x="81" y="138"/>
                    <a:pt x="97" y="139"/>
                    <a:pt x="103" y="142"/>
                  </a:cubicBezTo>
                  <a:cubicBezTo>
                    <a:pt x="109" y="145"/>
                    <a:pt x="116" y="146"/>
                    <a:pt x="116" y="151"/>
                  </a:cubicBezTo>
                  <a:cubicBezTo>
                    <a:pt x="115" y="155"/>
                    <a:pt x="121" y="159"/>
                    <a:pt x="127" y="161"/>
                  </a:cubicBezTo>
                  <a:cubicBezTo>
                    <a:pt x="133" y="164"/>
                    <a:pt x="135" y="170"/>
                    <a:pt x="134" y="174"/>
                  </a:cubicBezTo>
                  <a:cubicBezTo>
                    <a:pt x="134" y="178"/>
                    <a:pt x="141" y="181"/>
                    <a:pt x="140" y="183"/>
                  </a:cubicBezTo>
                  <a:cubicBezTo>
                    <a:pt x="139" y="185"/>
                    <a:pt x="140" y="188"/>
                    <a:pt x="144" y="192"/>
                  </a:cubicBezTo>
                  <a:cubicBezTo>
                    <a:pt x="148" y="195"/>
                    <a:pt x="137" y="198"/>
                    <a:pt x="140" y="202"/>
                  </a:cubicBezTo>
                  <a:cubicBezTo>
                    <a:pt x="143" y="205"/>
                    <a:pt x="136" y="211"/>
                    <a:pt x="144" y="212"/>
                  </a:cubicBezTo>
                  <a:cubicBezTo>
                    <a:pt x="151" y="214"/>
                    <a:pt x="150" y="207"/>
                    <a:pt x="156" y="207"/>
                  </a:cubicBezTo>
                  <a:cubicBezTo>
                    <a:pt x="162" y="207"/>
                    <a:pt x="156" y="212"/>
                    <a:pt x="159" y="215"/>
                  </a:cubicBezTo>
                  <a:cubicBezTo>
                    <a:pt x="162" y="218"/>
                    <a:pt x="168" y="218"/>
                    <a:pt x="174" y="223"/>
                  </a:cubicBezTo>
                  <a:cubicBezTo>
                    <a:pt x="180" y="228"/>
                    <a:pt x="176" y="230"/>
                    <a:pt x="171" y="226"/>
                  </a:cubicBezTo>
                  <a:cubicBezTo>
                    <a:pt x="165" y="222"/>
                    <a:pt x="150" y="223"/>
                    <a:pt x="150" y="224"/>
                  </a:cubicBezTo>
                  <a:cubicBezTo>
                    <a:pt x="150" y="226"/>
                    <a:pt x="167" y="236"/>
                    <a:pt x="171" y="234"/>
                  </a:cubicBezTo>
                  <a:cubicBezTo>
                    <a:pt x="175" y="233"/>
                    <a:pt x="181" y="240"/>
                    <a:pt x="178" y="243"/>
                  </a:cubicBezTo>
                  <a:cubicBezTo>
                    <a:pt x="176" y="245"/>
                    <a:pt x="177" y="251"/>
                    <a:pt x="177" y="254"/>
                  </a:cubicBezTo>
                  <a:cubicBezTo>
                    <a:pt x="176" y="257"/>
                    <a:pt x="170" y="254"/>
                    <a:pt x="166" y="254"/>
                  </a:cubicBezTo>
                  <a:cubicBezTo>
                    <a:pt x="163" y="255"/>
                    <a:pt x="160" y="256"/>
                    <a:pt x="160" y="260"/>
                  </a:cubicBezTo>
                  <a:cubicBezTo>
                    <a:pt x="160" y="264"/>
                    <a:pt x="154" y="267"/>
                    <a:pt x="153" y="272"/>
                  </a:cubicBezTo>
                  <a:cubicBezTo>
                    <a:pt x="153" y="277"/>
                    <a:pt x="158" y="277"/>
                    <a:pt x="161" y="279"/>
                  </a:cubicBezTo>
                  <a:cubicBezTo>
                    <a:pt x="164" y="281"/>
                    <a:pt x="155" y="282"/>
                    <a:pt x="155" y="286"/>
                  </a:cubicBezTo>
                  <a:cubicBezTo>
                    <a:pt x="155" y="290"/>
                    <a:pt x="163" y="296"/>
                    <a:pt x="166" y="298"/>
                  </a:cubicBezTo>
                  <a:cubicBezTo>
                    <a:pt x="169" y="299"/>
                    <a:pt x="166" y="307"/>
                    <a:pt x="168" y="311"/>
                  </a:cubicBezTo>
                  <a:cubicBezTo>
                    <a:pt x="169" y="315"/>
                    <a:pt x="173" y="310"/>
                    <a:pt x="172" y="316"/>
                  </a:cubicBezTo>
                  <a:cubicBezTo>
                    <a:pt x="172" y="321"/>
                    <a:pt x="176" y="321"/>
                    <a:pt x="176" y="324"/>
                  </a:cubicBezTo>
                  <a:cubicBezTo>
                    <a:pt x="177" y="327"/>
                    <a:pt x="184" y="326"/>
                    <a:pt x="183" y="331"/>
                  </a:cubicBezTo>
                  <a:cubicBezTo>
                    <a:pt x="181" y="335"/>
                    <a:pt x="185" y="338"/>
                    <a:pt x="186" y="340"/>
                  </a:cubicBezTo>
                  <a:cubicBezTo>
                    <a:pt x="188" y="343"/>
                    <a:pt x="194" y="347"/>
                    <a:pt x="195" y="350"/>
                  </a:cubicBezTo>
                  <a:cubicBezTo>
                    <a:pt x="197" y="353"/>
                    <a:pt x="200" y="357"/>
                    <a:pt x="204" y="356"/>
                  </a:cubicBezTo>
                  <a:cubicBezTo>
                    <a:pt x="209" y="355"/>
                    <a:pt x="209" y="359"/>
                    <a:pt x="212" y="358"/>
                  </a:cubicBezTo>
                  <a:cubicBezTo>
                    <a:pt x="216" y="358"/>
                    <a:pt x="221" y="360"/>
                    <a:pt x="222" y="362"/>
                  </a:cubicBezTo>
                  <a:cubicBezTo>
                    <a:pt x="223" y="365"/>
                    <a:pt x="233" y="367"/>
                    <a:pt x="236" y="368"/>
                  </a:cubicBezTo>
                  <a:cubicBezTo>
                    <a:pt x="239" y="368"/>
                    <a:pt x="239" y="363"/>
                    <a:pt x="242" y="362"/>
                  </a:cubicBezTo>
                  <a:cubicBezTo>
                    <a:pt x="244" y="360"/>
                    <a:pt x="243" y="350"/>
                    <a:pt x="246" y="349"/>
                  </a:cubicBezTo>
                  <a:cubicBezTo>
                    <a:pt x="248" y="348"/>
                    <a:pt x="247" y="337"/>
                    <a:pt x="245" y="336"/>
                  </a:cubicBezTo>
                  <a:cubicBezTo>
                    <a:pt x="243" y="335"/>
                    <a:pt x="244" y="332"/>
                    <a:pt x="249" y="332"/>
                  </a:cubicBezTo>
                  <a:cubicBezTo>
                    <a:pt x="255" y="333"/>
                    <a:pt x="253" y="328"/>
                    <a:pt x="255" y="327"/>
                  </a:cubicBezTo>
                  <a:cubicBezTo>
                    <a:pt x="258" y="326"/>
                    <a:pt x="257" y="321"/>
                    <a:pt x="259" y="321"/>
                  </a:cubicBezTo>
                  <a:cubicBezTo>
                    <a:pt x="261" y="320"/>
                    <a:pt x="260" y="317"/>
                    <a:pt x="259" y="315"/>
                  </a:cubicBezTo>
                  <a:cubicBezTo>
                    <a:pt x="257" y="313"/>
                    <a:pt x="259" y="312"/>
                    <a:pt x="262" y="311"/>
                  </a:cubicBezTo>
                  <a:cubicBezTo>
                    <a:pt x="265" y="311"/>
                    <a:pt x="264" y="307"/>
                    <a:pt x="260" y="305"/>
                  </a:cubicBezTo>
                  <a:cubicBezTo>
                    <a:pt x="257" y="304"/>
                    <a:pt x="258" y="300"/>
                    <a:pt x="262" y="302"/>
                  </a:cubicBezTo>
                  <a:cubicBezTo>
                    <a:pt x="265" y="305"/>
                    <a:pt x="268" y="303"/>
                    <a:pt x="266" y="300"/>
                  </a:cubicBezTo>
                  <a:cubicBezTo>
                    <a:pt x="264" y="297"/>
                    <a:pt x="269" y="296"/>
                    <a:pt x="274" y="295"/>
                  </a:cubicBezTo>
                  <a:cubicBezTo>
                    <a:pt x="279" y="295"/>
                    <a:pt x="281" y="292"/>
                    <a:pt x="280" y="288"/>
                  </a:cubicBezTo>
                  <a:cubicBezTo>
                    <a:pt x="279" y="285"/>
                    <a:pt x="286" y="285"/>
                    <a:pt x="284" y="288"/>
                  </a:cubicBezTo>
                  <a:cubicBezTo>
                    <a:pt x="283" y="291"/>
                    <a:pt x="284" y="295"/>
                    <a:pt x="286" y="292"/>
                  </a:cubicBezTo>
                  <a:cubicBezTo>
                    <a:pt x="288" y="290"/>
                    <a:pt x="293" y="292"/>
                    <a:pt x="301" y="289"/>
                  </a:cubicBezTo>
                  <a:cubicBezTo>
                    <a:pt x="309" y="287"/>
                    <a:pt x="317" y="280"/>
                    <a:pt x="319" y="274"/>
                  </a:cubicBezTo>
                  <a:cubicBezTo>
                    <a:pt x="321" y="267"/>
                    <a:pt x="330" y="268"/>
                    <a:pt x="329" y="264"/>
                  </a:cubicBezTo>
                  <a:cubicBezTo>
                    <a:pt x="328" y="260"/>
                    <a:pt x="330" y="258"/>
                    <a:pt x="336" y="261"/>
                  </a:cubicBezTo>
                  <a:cubicBezTo>
                    <a:pt x="342" y="264"/>
                    <a:pt x="338" y="259"/>
                    <a:pt x="344" y="259"/>
                  </a:cubicBezTo>
                  <a:cubicBezTo>
                    <a:pt x="351" y="259"/>
                    <a:pt x="350" y="256"/>
                    <a:pt x="356" y="256"/>
                  </a:cubicBezTo>
                  <a:cubicBezTo>
                    <a:pt x="363" y="256"/>
                    <a:pt x="379" y="253"/>
                    <a:pt x="385" y="248"/>
                  </a:cubicBezTo>
                  <a:cubicBezTo>
                    <a:pt x="391" y="244"/>
                    <a:pt x="403" y="240"/>
                    <a:pt x="408" y="237"/>
                  </a:cubicBezTo>
                  <a:cubicBezTo>
                    <a:pt x="413" y="233"/>
                    <a:pt x="414" y="231"/>
                    <a:pt x="411" y="232"/>
                  </a:cubicBezTo>
                  <a:cubicBezTo>
                    <a:pt x="408" y="234"/>
                    <a:pt x="401" y="234"/>
                    <a:pt x="397" y="233"/>
                  </a:cubicBezTo>
                  <a:cubicBezTo>
                    <a:pt x="392" y="232"/>
                    <a:pt x="384" y="228"/>
                    <a:pt x="379" y="231"/>
                  </a:cubicBezTo>
                  <a:cubicBezTo>
                    <a:pt x="373" y="234"/>
                    <a:pt x="377" y="227"/>
                    <a:pt x="381" y="226"/>
                  </a:cubicBezTo>
                  <a:cubicBezTo>
                    <a:pt x="386" y="225"/>
                    <a:pt x="384" y="223"/>
                    <a:pt x="383" y="218"/>
                  </a:cubicBezTo>
                  <a:cubicBezTo>
                    <a:pt x="381" y="213"/>
                    <a:pt x="390" y="217"/>
                    <a:pt x="394" y="222"/>
                  </a:cubicBezTo>
                  <a:cubicBezTo>
                    <a:pt x="398" y="227"/>
                    <a:pt x="405" y="230"/>
                    <a:pt x="412" y="228"/>
                  </a:cubicBezTo>
                  <a:cubicBezTo>
                    <a:pt x="418" y="226"/>
                    <a:pt x="412" y="221"/>
                    <a:pt x="414" y="217"/>
                  </a:cubicBezTo>
                  <a:cubicBezTo>
                    <a:pt x="417" y="214"/>
                    <a:pt x="395" y="203"/>
                    <a:pt x="393" y="199"/>
                  </a:cubicBezTo>
                  <a:cubicBezTo>
                    <a:pt x="392" y="195"/>
                    <a:pt x="399" y="198"/>
                    <a:pt x="405" y="200"/>
                  </a:cubicBezTo>
                  <a:cubicBezTo>
                    <a:pt x="412" y="203"/>
                    <a:pt x="413" y="195"/>
                    <a:pt x="413" y="192"/>
                  </a:cubicBezTo>
                  <a:cubicBezTo>
                    <a:pt x="413" y="188"/>
                    <a:pt x="400" y="188"/>
                    <a:pt x="394" y="192"/>
                  </a:cubicBezTo>
                  <a:cubicBezTo>
                    <a:pt x="388" y="195"/>
                    <a:pt x="382" y="187"/>
                    <a:pt x="390" y="186"/>
                  </a:cubicBezTo>
                  <a:cubicBezTo>
                    <a:pt x="398" y="185"/>
                    <a:pt x="391" y="182"/>
                    <a:pt x="393" y="180"/>
                  </a:cubicBezTo>
                  <a:cubicBezTo>
                    <a:pt x="396" y="177"/>
                    <a:pt x="406" y="187"/>
                    <a:pt x="411" y="185"/>
                  </a:cubicBezTo>
                  <a:cubicBezTo>
                    <a:pt x="416" y="183"/>
                    <a:pt x="420" y="185"/>
                    <a:pt x="425" y="182"/>
                  </a:cubicBezTo>
                  <a:cubicBezTo>
                    <a:pt x="429" y="178"/>
                    <a:pt x="417" y="175"/>
                    <a:pt x="414" y="172"/>
                  </a:cubicBezTo>
                  <a:cubicBezTo>
                    <a:pt x="411" y="168"/>
                    <a:pt x="427" y="170"/>
                    <a:pt x="432" y="170"/>
                  </a:cubicBezTo>
                  <a:cubicBezTo>
                    <a:pt x="437" y="170"/>
                    <a:pt x="438" y="163"/>
                    <a:pt x="434" y="164"/>
                  </a:cubicBezTo>
                  <a:cubicBezTo>
                    <a:pt x="430" y="166"/>
                    <a:pt x="417" y="160"/>
                    <a:pt x="419" y="155"/>
                  </a:cubicBezTo>
                  <a:cubicBezTo>
                    <a:pt x="422" y="151"/>
                    <a:pt x="427" y="156"/>
                    <a:pt x="433" y="153"/>
                  </a:cubicBezTo>
                  <a:cubicBezTo>
                    <a:pt x="439" y="150"/>
                    <a:pt x="434" y="138"/>
                    <a:pt x="430" y="138"/>
                  </a:cubicBezTo>
                  <a:cubicBezTo>
                    <a:pt x="425" y="138"/>
                    <a:pt x="415" y="137"/>
                    <a:pt x="415" y="135"/>
                  </a:cubicBezTo>
                  <a:cubicBezTo>
                    <a:pt x="415" y="133"/>
                    <a:pt x="407" y="131"/>
                    <a:pt x="409" y="129"/>
                  </a:cubicBezTo>
                  <a:cubicBezTo>
                    <a:pt x="412" y="126"/>
                    <a:pt x="415" y="131"/>
                    <a:pt x="420" y="127"/>
                  </a:cubicBezTo>
                  <a:cubicBezTo>
                    <a:pt x="426" y="123"/>
                    <a:pt x="437" y="128"/>
                    <a:pt x="442" y="127"/>
                  </a:cubicBezTo>
                  <a:cubicBezTo>
                    <a:pt x="447" y="126"/>
                    <a:pt x="440" y="117"/>
                    <a:pt x="437" y="119"/>
                  </a:cubicBezTo>
                  <a:cubicBezTo>
                    <a:pt x="434" y="120"/>
                    <a:pt x="425" y="121"/>
                    <a:pt x="424" y="116"/>
                  </a:cubicBezTo>
                  <a:cubicBezTo>
                    <a:pt x="423" y="111"/>
                    <a:pt x="433" y="116"/>
                    <a:pt x="435" y="113"/>
                  </a:cubicBezTo>
                  <a:cubicBezTo>
                    <a:pt x="437" y="111"/>
                    <a:pt x="421" y="105"/>
                    <a:pt x="419" y="110"/>
                  </a:cubicBezTo>
                  <a:cubicBezTo>
                    <a:pt x="416" y="115"/>
                    <a:pt x="408" y="113"/>
                    <a:pt x="412" y="110"/>
                  </a:cubicBezTo>
                  <a:cubicBezTo>
                    <a:pt x="417" y="107"/>
                    <a:pt x="418" y="99"/>
                    <a:pt x="417" y="95"/>
                  </a:cubicBezTo>
                  <a:cubicBezTo>
                    <a:pt x="417" y="91"/>
                    <a:pt x="433" y="91"/>
                    <a:pt x="432" y="84"/>
                  </a:cubicBezTo>
                  <a:cubicBezTo>
                    <a:pt x="430" y="78"/>
                    <a:pt x="439" y="76"/>
                    <a:pt x="445" y="76"/>
                  </a:cubicBezTo>
                  <a:cubicBezTo>
                    <a:pt x="450" y="76"/>
                    <a:pt x="445" y="69"/>
                    <a:pt x="439" y="70"/>
                  </a:cubicBezTo>
                  <a:cubicBezTo>
                    <a:pt x="434" y="71"/>
                    <a:pt x="429" y="76"/>
                    <a:pt x="426" y="74"/>
                  </a:cubicBezTo>
                  <a:cubicBezTo>
                    <a:pt x="423" y="72"/>
                    <a:pt x="432" y="67"/>
                    <a:pt x="437" y="67"/>
                  </a:cubicBezTo>
                  <a:cubicBezTo>
                    <a:pt x="442" y="67"/>
                    <a:pt x="453" y="67"/>
                    <a:pt x="457" y="65"/>
                  </a:cubicBezTo>
                  <a:cubicBezTo>
                    <a:pt x="461" y="62"/>
                    <a:pt x="450" y="60"/>
                    <a:pt x="442" y="61"/>
                  </a:cubicBezTo>
                  <a:cubicBezTo>
                    <a:pt x="435" y="62"/>
                    <a:pt x="435" y="59"/>
                    <a:pt x="446" y="58"/>
                  </a:cubicBezTo>
                  <a:cubicBezTo>
                    <a:pt x="458" y="58"/>
                    <a:pt x="456" y="56"/>
                    <a:pt x="464" y="55"/>
                  </a:cubicBezTo>
                  <a:cubicBezTo>
                    <a:pt x="472" y="54"/>
                    <a:pt x="469" y="51"/>
                    <a:pt x="474" y="50"/>
                  </a:cubicBezTo>
                  <a:cubicBezTo>
                    <a:pt x="479" y="50"/>
                    <a:pt x="492" y="45"/>
                    <a:pt x="492" y="42"/>
                  </a:cubicBezTo>
                  <a:cubicBezTo>
                    <a:pt x="492" y="39"/>
                    <a:pt x="474" y="34"/>
                    <a:pt x="465" y="34"/>
                  </a:cubicBezTo>
                  <a:close/>
                  <a:moveTo>
                    <a:pt x="169" y="241"/>
                  </a:moveTo>
                  <a:cubicBezTo>
                    <a:pt x="169" y="237"/>
                    <a:pt x="164" y="240"/>
                    <a:pt x="162" y="235"/>
                  </a:cubicBezTo>
                  <a:cubicBezTo>
                    <a:pt x="160" y="231"/>
                    <a:pt x="148" y="229"/>
                    <a:pt x="146" y="232"/>
                  </a:cubicBezTo>
                  <a:cubicBezTo>
                    <a:pt x="146" y="234"/>
                    <a:pt x="142" y="236"/>
                    <a:pt x="145" y="239"/>
                  </a:cubicBezTo>
                  <a:cubicBezTo>
                    <a:pt x="148" y="243"/>
                    <a:pt x="150" y="241"/>
                    <a:pt x="154" y="245"/>
                  </a:cubicBezTo>
                  <a:cubicBezTo>
                    <a:pt x="158" y="248"/>
                    <a:pt x="168" y="245"/>
                    <a:pt x="169" y="241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56" name="Freeform 127">
              <a:extLst>
                <a:ext uri="{FF2B5EF4-FFF2-40B4-BE49-F238E27FC236}">
                  <a16:creationId xmlns="" xmlns:a16="http://schemas.microsoft.com/office/drawing/2014/main" id="{7DED53A1-0700-42E8-8C69-E3BC83EC3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6638" y="4321175"/>
              <a:ext cx="49213" cy="38100"/>
            </a:xfrm>
            <a:custGeom>
              <a:avLst/>
              <a:gdLst>
                <a:gd name="T0" fmla="*/ 1 w 20"/>
                <a:gd name="T1" fmla="*/ 2 h 15"/>
                <a:gd name="T2" fmla="*/ 8 w 20"/>
                <a:gd name="T3" fmla="*/ 7 h 15"/>
                <a:gd name="T4" fmla="*/ 17 w 20"/>
                <a:gd name="T5" fmla="*/ 10 h 15"/>
                <a:gd name="T6" fmla="*/ 1 w 20"/>
                <a:gd name="T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5">
                  <a:moveTo>
                    <a:pt x="1" y="2"/>
                  </a:moveTo>
                  <a:cubicBezTo>
                    <a:pt x="1" y="5"/>
                    <a:pt x="5" y="4"/>
                    <a:pt x="8" y="7"/>
                  </a:cubicBezTo>
                  <a:cubicBezTo>
                    <a:pt x="11" y="9"/>
                    <a:pt x="14" y="15"/>
                    <a:pt x="17" y="10"/>
                  </a:cubicBezTo>
                  <a:cubicBezTo>
                    <a:pt x="20" y="5"/>
                    <a:pt x="0" y="0"/>
                    <a:pt x="1" y="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57" name="Freeform 128">
              <a:extLst>
                <a:ext uri="{FF2B5EF4-FFF2-40B4-BE49-F238E27FC236}">
                  <a16:creationId xmlns="" xmlns:a16="http://schemas.microsoft.com/office/drawing/2014/main" id="{2D0CF526-6FD6-487A-AAFA-11F9FA833C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9551" y="788988"/>
              <a:ext cx="1801813" cy="1390650"/>
            </a:xfrm>
            <a:custGeom>
              <a:avLst/>
              <a:gdLst>
                <a:gd name="T0" fmla="*/ 146 w 717"/>
                <a:gd name="T1" fmla="*/ 487 h 552"/>
                <a:gd name="T2" fmla="*/ 135 w 717"/>
                <a:gd name="T3" fmla="*/ 162 h 552"/>
                <a:gd name="T4" fmla="*/ 276 w 717"/>
                <a:gd name="T5" fmla="*/ 179 h 552"/>
                <a:gd name="T6" fmla="*/ 183 w 717"/>
                <a:gd name="T7" fmla="*/ 191 h 552"/>
                <a:gd name="T8" fmla="*/ 275 w 717"/>
                <a:gd name="T9" fmla="*/ 238 h 552"/>
                <a:gd name="T10" fmla="*/ 169 w 717"/>
                <a:gd name="T11" fmla="*/ 138 h 552"/>
                <a:gd name="T12" fmla="*/ 148 w 717"/>
                <a:gd name="T13" fmla="*/ 132 h 552"/>
                <a:gd name="T14" fmla="*/ 263 w 717"/>
                <a:gd name="T15" fmla="*/ 152 h 552"/>
                <a:gd name="T16" fmla="*/ 212 w 717"/>
                <a:gd name="T17" fmla="*/ 102 h 552"/>
                <a:gd name="T18" fmla="*/ 294 w 717"/>
                <a:gd name="T19" fmla="*/ 85 h 552"/>
                <a:gd name="T20" fmla="*/ 297 w 717"/>
                <a:gd name="T21" fmla="*/ 115 h 552"/>
                <a:gd name="T22" fmla="*/ 299 w 717"/>
                <a:gd name="T23" fmla="*/ 132 h 552"/>
                <a:gd name="T24" fmla="*/ 387 w 717"/>
                <a:gd name="T25" fmla="*/ 105 h 552"/>
                <a:gd name="T26" fmla="*/ 351 w 717"/>
                <a:gd name="T27" fmla="*/ 165 h 552"/>
                <a:gd name="T28" fmla="*/ 490 w 717"/>
                <a:gd name="T29" fmla="*/ 156 h 552"/>
                <a:gd name="T30" fmla="*/ 414 w 717"/>
                <a:gd name="T31" fmla="*/ 108 h 552"/>
                <a:gd name="T32" fmla="*/ 426 w 717"/>
                <a:gd name="T33" fmla="*/ 59 h 552"/>
                <a:gd name="T34" fmla="*/ 418 w 717"/>
                <a:gd name="T35" fmla="*/ 47 h 552"/>
                <a:gd name="T36" fmla="*/ 452 w 717"/>
                <a:gd name="T37" fmla="*/ 86 h 552"/>
                <a:gd name="T38" fmla="*/ 498 w 717"/>
                <a:gd name="T39" fmla="*/ 128 h 552"/>
                <a:gd name="T40" fmla="*/ 567 w 717"/>
                <a:gd name="T41" fmla="*/ 62 h 552"/>
                <a:gd name="T42" fmla="*/ 542 w 717"/>
                <a:gd name="T43" fmla="*/ 6 h 552"/>
                <a:gd name="T44" fmla="*/ 406 w 717"/>
                <a:gd name="T45" fmla="*/ 32 h 552"/>
                <a:gd name="T46" fmla="*/ 445 w 717"/>
                <a:gd name="T47" fmla="*/ 314 h 552"/>
                <a:gd name="T48" fmla="*/ 590 w 717"/>
                <a:gd name="T49" fmla="*/ 242 h 552"/>
                <a:gd name="T50" fmla="*/ 532 w 717"/>
                <a:gd name="T51" fmla="*/ 194 h 552"/>
                <a:gd name="T52" fmla="*/ 445 w 717"/>
                <a:gd name="T53" fmla="*/ 178 h 552"/>
                <a:gd name="T54" fmla="*/ 502 w 717"/>
                <a:gd name="T55" fmla="*/ 220 h 552"/>
                <a:gd name="T56" fmla="*/ 525 w 717"/>
                <a:gd name="T57" fmla="*/ 292 h 552"/>
                <a:gd name="T58" fmla="*/ 606 w 717"/>
                <a:gd name="T59" fmla="*/ 298 h 552"/>
                <a:gd name="T60" fmla="*/ 487 w 717"/>
                <a:gd name="T61" fmla="*/ 171 h 552"/>
                <a:gd name="T62" fmla="*/ 687 w 717"/>
                <a:gd name="T63" fmla="*/ 457 h 552"/>
                <a:gd name="T64" fmla="*/ 78 w 717"/>
                <a:gd name="T65" fmla="*/ 448 h 552"/>
                <a:gd name="T66" fmla="*/ 585 w 717"/>
                <a:gd name="T67" fmla="*/ 489 h 552"/>
                <a:gd name="T68" fmla="*/ 687 w 717"/>
                <a:gd name="T69" fmla="*/ 434 h 552"/>
                <a:gd name="T70" fmla="*/ 638 w 717"/>
                <a:gd name="T71" fmla="*/ 399 h 552"/>
                <a:gd name="T72" fmla="*/ 602 w 717"/>
                <a:gd name="T73" fmla="*/ 376 h 552"/>
                <a:gd name="T74" fmla="*/ 544 w 717"/>
                <a:gd name="T75" fmla="*/ 330 h 552"/>
                <a:gd name="T76" fmla="*/ 519 w 717"/>
                <a:gd name="T77" fmla="*/ 387 h 552"/>
                <a:gd name="T78" fmla="*/ 475 w 717"/>
                <a:gd name="T79" fmla="*/ 440 h 552"/>
                <a:gd name="T80" fmla="*/ 384 w 717"/>
                <a:gd name="T81" fmla="*/ 375 h 552"/>
                <a:gd name="T82" fmla="*/ 413 w 717"/>
                <a:gd name="T83" fmla="*/ 307 h 552"/>
                <a:gd name="T84" fmla="*/ 463 w 717"/>
                <a:gd name="T85" fmla="*/ 276 h 552"/>
                <a:gd name="T86" fmla="*/ 454 w 717"/>
                <a:gd name="T87" fmla="*/ 242 h 552"/>
                <a:gd name="T88" fmla="*/ 413 w 717"/>
                <a:gd name="T89" fmla="*/ 245 h 552"/>
                <a:gd name="T90" fmla="*/ 383 w 717"/>
                <a:gd name="T91" fmla="*/ 193 h 552"/>
                <a:gd name="T92" fmla="*/ 369 w 717"/>
                <a:gd name="T93" fmla="*/ 208 h 552"/>
                <a:gd name="T94" fmla="*/ 362 w 717"/>
                <a:gd name="T95" fmla="*/ 259 h 552"/>
                <a:gd name="T96" fmla="*/ 351 w 717"/>
                <a:gd name="T97" fmla="*/ 248 h 552"/>
                <a:gd name="T98" fmla="*/ 285 w 717"/>
                <a:gd name="T99" fmla="*/ 248 h 552"/>
                <a:gd name="T100" fmla="*/ 191 w 717"/>
                <a:gd name="T101" fmla="*/ 242 h 552"/>
                <a:gd name="T102" fmla="*/ 69 w 717"/>
                <a:gd name="T103" fmla="*/ 243 h 552"/>
                <a:gd name="T104" fmla="*/ 33 w 717"/>
                <a:gd name="T105" fmla="*/ 243 h 552"/>
                <a:gd name="T106" fmla="*/ 90 w 717"/>
                <a:gd name="T107" fmla="*/ 419 h 552"/>
                <a:gd name="T108" fmla="*/ 129 w 717"/>
                <a:gd name="T109" fmla="*/ 469 h 552"/>
                <a:gd name="T110" fmla="*/ 444 w 717"/>
                <a:gd name="T111" fmla="*/ 491 h 552"/>
                <a:gd name="T112" fmla="*/ 500 w 717"/>
                <a:gd name="T113" fmla="*/ 546 h 552"/>
                <a:gd name="T114" fmla="*/ 617 w 717"/>
                <a:gd name="T115" fmla="*/ 515 h 552"/>
                <a:gd name="T116" fmla="*/ 173 w 717"/>
                <a:gd name="T117" fmla="*/ 290 h 552"/>
                <a:gd name="T118" fmla="*/ 172 w 717"/>
                <a:gd name="T119" fmla="*/ 279 h 552"/>
                <a:gd name="T120" fmla="*/ 359 w 717"/>
                <a:gd name="T121" fmla="*/ 468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17" h="552">
                  <a:moveTo>
                    <a:pt x="141" y="484"/>
                  </a:moveTo>
                  <a:cubicBezTo>
                    <a:pt x="139" y="481"/>
                    <a:pt x="133" y="482"/>
                    <a:pt x="132" y="479"/>
                  </a:cubicBezTo>
                  <a:cubicBezTo>
                    <a:pt x="131" y="477"/>
                    <a:pt x="126" y="469"/>
                    <a:pt x="123" y="469"/>
                  </a:cubicBezTo>
                  <a:cubicBezTo>
                    <a:pt x="120" y="469"/>
                    <a:pt x="116" y="469"/>
                    <a:pt x="112" y="467"/>
                  </a:cubicBezTo>
                  <a:cubicBezTo>
                    <a:pt x="109" y="464"/>
                    <a:pt x="106" y="464"/>
                    <a:pt x="104" y="465"/>
                  </a:cubicBezTo>
                  <a:cubicBezTo>
                    <a:pt x="101" y="467"/>
                    <a:pt x="106" y="467"/>
                    <a:pt x="106" y="469"/>
                  </a:cubicBezTo>
                  <a:cubicBezTo>
                    <a:pt x="106" y="471"/>
                    <a:pt x="108" y="472"/>
                    <a:pt x="110" y="472"/>
                  </a:cubicBezTo>
                  <a:cubicBezTo>
                    <a:pt x="112" y="471"/>
                    <a:pt x="113" y="476"/>
                    <a:pt x="115" y="476"/>
                  </a:cubicBezTo>
                  <a:cubicBezTo>
                    <a:pt x="118" y="476"/>
                    <a:pt x="118" y="479"/>
                    <a:pt x="121" y="479"/>
                  </a:cubicBezTo>
                  <a:cubicBezTo>
                    <a:pt x="123" y="479"/>
                    <a:pt x="124" y="482"/>
                    <a:pt x="125" y="484"/>
                  </a:cubicBezTo>
                  <a:cubicBezTo>
                    <a:pt x="126" y="486"/>
                    <a:pt x="129" y="484"/>
                    <a:pt x="129" y="486"/>
                  </a:cubicBezTo>
                  <a:cubicBezTo>
                    <a:pt x="129" y="487"/>
                    <a:pt x="132" y="488"/>
                    <a:pt x="133" y="490"/>
                  </a:cubicBezTo>
                  <a:cubicBezTo>
                    <a:pt x="138" y="491"/>
                    <a:pt x="142" y="491"/>
                    <a:pt x="145" y="490"/>
                  </a:cubicBezTo>
                  <a:cubicBezTo>
                    <a:pt x="146" y="489"/>
                    <a:pt x="146" y="488"/>
                    <a:pt x="146" y="487"/>
                  </a:cubicBezTo>
                  <a:cubicBezTo>
                    <a:pt x="148" y="485"/>
                    <a:pt x="144" y="486"/>
                    <a:pt x="141" y="484"/>
                  </a:cubicBezTo>
                  <a:close/>
                  <a:moveTo>
                    <a:pt x="135" y="200"/>
                  </a:moveTo>
                  <a:cubicBezTo>
                    <a:pt x="142" y="202"/>
                    <a:pt x="142" y="213"/>
                    <a:pt x="147" y="213"/>
                  </a:cubicBezTo>
                  <a:cubicBezTo>
                    <a:pt x="150" y="213"/>
                    <a:pt x="147" y="210"/>
                    <a:pt x="152" y="210"/>
                  </a:cubicBezTo>
                  <a:cubicBezTo>
                    <a:pt x="157" y="210"/>
                    <a:pt x="156" y="207"/>
                    <a:pt x="160" y="208"/>
                  </a:cubicBezTo>
                  <a:cubicBezTo>
                    <a:pt x="164" y="208"/>
                    <a:pt x="168" y="206"/>
                    <a:pt x="168" y="201"/>
                  </a:cubicBezTo>
                  <a:cubicBezTo>
                    <a:pt x="168" y="196"/>
                    <a:pt x="171" y="195"/>
                    <a:pt x="175" y="194"/>
                  </a:cubicBezTo>
                  <a:cubicBezTo>
                    <a:pt x="179" y="193"/>
                    <a:pt x="176" y="187"/>
                    <a:pt x="182" y="186"/>
                  </a:cubicBezTo>
                  <a:cubicBezTo>
                    <a:pt x="188" y="184"/>
                    <a:pt x="204" y="177"/>
                    <a:pt x="207" y="175"/>
                  </a:cubicBezTo>
                  <a:cubicBezTo>
                    <a:pt x="210" y="173"/>
                    <a:pt x="204" y="170"/>
                    <a:pt x="197" y="166"/>
                  </a:cubicBezTo>
                  <a:cubicBezTo>
                    <a:pt x="191" y="162"/>
                    <a:pt x="186" y="161"/>
                    <a:pt x="181" y="164"/>
                  </a:cubicBezTo>
                  <a:cubicBezTo>
                    <a:pt x="176" y="168"/>
                    <a:pt x="180" y="161"/>
                    <a:pt x="176" y="163"/>
                  </a:cubicBezTo>
                  <a:cubicBezTo>
                    <a:pt x="172" y="164"/>
                    <a:pt x="161" y="160"/>
                    <a:pt x="160" y="158"/>
                  </a:cubicBezTo>
                  <a:cubicBezTo>
                    <a:pt x="158" y="156"/>
                    <a:pt x="139" y="162"/>
                    <a:pt x="135" y="162"/>
                  </a:cubicBezTo>
                  <a:cubicBezTo>
                    <a:pt x="130" y="162"/>
                    <a:pt x="135" y="167"/>
                    <a:pt x="138" y="169"/>
                  </a:cubicBezTo>
                  <a:cubicBezTo>
                    <a:pt x="141" y="172"/>
                    <a:pt x="130" y="180"/>
                    <a:pt x="132" y="181"/>
                  </a:cubicBezTo>
                  <a:cubicBezTo>
                    <a:pt x="135" y="183"/>
                    <a:pt x="130" y="188"/>
                    <a:pt x="125" y="194"/>
                  </a:cubicBezTo>
                  <a:cubicBezTo>
                    <a:pt x="120" y="199"/>
                    <a:pt x="129" y="199"/>
                    <a:pt x="135" y="200"/>
                  </a:cubicBezTo>
                  <a:close/>
                  <a:moveTo>
                    <a:pt x="314" y="230"/>
                  </a:moveTo>
                  <a:cubicBezTo>
                    <a:pt x="316" y="227"/>
                    <a:pt x="325" y="235"/>
                    <a:pt x="325" y="229"/>
                  </a:cubicBezTo>
                  <a:cubicBezTo>
                    <a:pt x="325" y="224"/>
                    <a:pt x="315" y="221"/>
                    <a:pt x="311" y="219"/>
                  </a:cubicBezTo>
                  <a:cubicBezTo>
                    <a:pt x="306" y="216"/>
                    <a:pt x="305" y="217"/>
                    <a:pt x="298" y="212"/>
                  </a:cubicBezTo>
                  <a:cubicBezTo>
                    <a:pt x="291" y="207"/>
                    <a:pt x="300" y="205"/>
                    <a:pt x="295" y="201"/>
                  </a:cubicBezTo>
                  <a:cubicBezTo>
                    <a:pt x="290" y="197"/>
                    <a:pt x="288" y="186"/>
                    <a:pt x="291" y="183"/>
                  </a:cubicBezTo>
                  <a:cubicBezTo>
                    <a:pt x="295" y="179"/>
                    <a:pt x="299" y="174"/>
                    <a:pt x="293" y="171"/>
                  </a:cubicBezTo>
                  <a:cubicBezTo>
                    <a:pt x="286" y="169"/>
                    <a:pt x="276" y="173"/>
                    <a:pt x="277" y="175"/>
                  </a:cubicBezTo>
                  <a:cubicBezTo>
                    <a:pt x="278" y="176"/>
                    <a:pt x="287" y="181"/>
                    <a:pt x="287" y="183"/>
                  </a:cubicBezTo>
                  <a:cubicBezTo>
                    <a:pt x="287" y="185"/>
                    <a:pt x="279" y="177"/>
                    <a:pt x="276" y="179"/>
                  </a:cubicBezTo>
                  <a:cubicBezTo>
                    <a:pt x="273" y="181"/>
                    <a:pt x="270" y="175"/>
                    <a:pt x="267" y="179"/>
                  </a:cubicBezTo>
                  <a:cubicBezTo>
                    <a:pt x="265" y="183"/>
                    <a:pt x="270" y="195"/>
                    <a:pt x="273" y="199"/>
                  </a:cubicBezTo>
                  <a:cubicBezTo>
                    <a:pt x="275" y="202"/>
                    <a:pt x="270" y="202"/>
                    <a:pt x="268" y="203"/>
                  </a:cubicBezTo>
                  <a:cubicBezTo>
                    <a:pt x="265" y="204"/>
                    <a:pt x="264" y="193"/>
                    <a:pt x="262" y="189"/>
                  </a:cubicBezTo>
                  <a:cubicBezTo>
                    <a:pt x="259" y="185"/>
                    <a:pt x="247" y="180"/>
                    <a:pt x="247" y="183"/>
                  </a:cubicBezTo>
                  <a:cubicBezTo>
                    <a:pt x="246" y="186"/>
                    <a:pt x="254" y="186"/>
                    <a:pt x="253" y="190"/>
                  </a:cubicBezTo>
                  <a:cubicBezTo>
                    <a:pt x="252" y="194"/>
                    <a:pt x="247" y="188"/>
                    <a:pt x="243" y="191"/>
                  </a:cubicBezTo>
                  <a:cubicBezTo>
                    <a:pt x="239" y="194"/>
                    <a:pt x="240" y="192"/>
                    <a:pt x="241" y="189"/>
                  </a:cubicBezTo>
                  <a:cubicBezTo>
                    <a:pt x="242" y="185"/>
                    <a:pt x="235" y="182"/>
                    <a:pt x="228" y="183"/>
                  </a:cubicBezTo>
                  <a:cubicBezTo>
                    <a:pt x="221" y="183"/>
                    <a:pt x="225" y="188"/>
                    <a:pt x="223" y="190"/>
                  </a:cubicBezTo>
                  <a:cubicBezTo>
                    <a:pt x="221" y="192"/>
                    <a:pt x="210" y="189"/>
                    <a:pt x="217" y="188"/>
                  </a:cubicBezTo>
                  <a:cubicBezTo>
                    <a:pt x="223" y="186"/>
                    <a:pt x="221" y="182"/>
                    <a:pt x="218" y="178"/>
                  </a:cubicBezTo>
                  <a:cubicBezTo>
                    <a:pt x="216" y="174"/>
                    <a:pt x="209" y="179"/>
                    <a:pt x="198" y="183"/>
                  </a:cubicBezTo>
                  <a:cubicBezTo>
                    <a:pt x="187" y="187"/>
                    <a:pt x="182" y="191"/>
                    <a:pt x="183" y="191"/>
                  </a:cubicBezTo>
                  <a:cubicBezTo>
                    <a:pt x="184" y="192"/>
                    <a:pt x="185" y="194"/>
                    <a:pt x="181" y="197"/>
                  </a:cubicBezTo>
                  <a:cubicBezTo>
                    <a:pt x="176" y="201"/>
                    <a:pt x="181" y="204"/>
                    <a:pt x="184" y="204"/>
                  </a:cubicBezTo>
                  <a:cubicBezTo>
                    <a:pt x="188" y="204"/>
                    <a:pt x="185" y="207"/>
                    <a:pt x="188" y="208"/>
                  </a:cubicBezTo>
                  <a:cubicBezTo>
                    <a:pt x="190" y="209"/>
                    <a:pt x="203" y="203"/>
                    <a:pt x="207" y="205"/>
                  </a:cubicBezTo>
                  <a:cubicBezTo>
                    <a:pt x="210" y="208"/>
                    <a:pt x="186" y="209"/>
                    <a:pt x="186" y="214"/>
                  </a:cubicBezTo>
                  <a:cubicBezTo>
                    <a:pt x="186" y="218"/>
                    <a:pt x="199" y="220"/>
                    <a:pt x="209" y="219"/>
                  </a:cubicBezTo>
                  <a:cubicBezTo>
                    <a:pt x="219" y="217"/>
                    <a:pt x="237" y="220"/>
                    <a:pt x="237" y="222"/>
                  </a:cubicBezTo>
                  <a:cubicBezTo>
                    <a:pt x="237" y="225"/>
                    <a:pt x="225" y="224"/>
                    <a:pt x="216" y="224"/>
                  </a:cubicBezTo>
                  <a:cubicBezTo>
                    <a:pt x="207" y="224"/>
                    <a:pt x="192" y="226"/>
                    <a:pt x="192" y="229"/>
                  </a:cubicBezTo>
                  <a:cubicBezTo>
                    <a:pt x="193" y="232"/>
                    <a:pt x="194" y="232"/>
                    <a:pt x="203" y="237"/>
                  </a:cubicBezTo>
                  <a:cubicBezTo>
                    <a:pt x="213" y="241"/>
                    <a:pt x="222" y="235"/>
                    <a:pt x="222" y="241"/>
                  </a:cubicBezTo>
                  <a:cubicBezTo>
                    <a:pt x="222" y="247"/>
                    <a:pt x="227" y="248"/>
                    <a:pt x="239" y="249"/>
                  </a:cubicBezTo>
                  <a:cubicBezTo>
                    <a:pt x="252" y="249"/>
                    <a:pt x="258" y="243"/>
                    <a:pt x="264" y="243"/>
                  </a:cubicBezTo>
                  <a:cubicBezTo>
                    <a:pt x="270" y="244"/>
                    <a:pt x="273" y="242"/>
                    <a:pt x="275" y="238"/>
                  </a:cubicBezTo>
                  <a:cubicBezTo>
                    <a:pt x="278" y="234"/>
                    <a:pt x="281" y="236"/>
                    <a:pt x="281" y="239"/>
                  </a:cubicBezTo>
                  <a:cubicBezTo>
                    <a:pt x="282" y="241"/>
                    <a:pt x="290" y="240"/>
                    <a:pt x="292" y="242"/>
                  </a:cubicBezTo>
                  <a:cubicBezTo>
                    <a:pt x="296" y="247"/>
                    <a:pt x="311" y="245"/>
                    <a:pt x="317" y="242"/>
                  </a:cubicBezTo>
                  <a:cubicBezTo>
                    <a:pt x="323" y="240"/>
                    <a:pt x="315" y="232"/>
                    <a:pt x="312" y="235"/>
                  </a:cubicBezTo>
                  <a:cubicBezTo>
                    <a:pt x="309" y="239"/>
                    <a:pt x="306" y="237"/>
                    <a:pt x="306" y="235"/>
                  </a:cubicBezTo>
                  <a:cubicBezTo>
                    <a:pt x="305" y="233"/>
                    <a:pt x="311" y="232"/>
                    <a:pt x="314" y="230"/>
                  </a:cubicBezTo>
                  <a:close/>
                  <a:moveTo>
                    <a:pt x="178" y="142"/>
                  </a:moveTo>
                  <a:cubicBezTo>
                    <a:pt x="184" y="143"/>
                    <a:pt x="191" y="137"/>
                    <a:pt x="191" y="134"/>
                  </a:cubicBezTo>
                  <a:cubicBezTo>
                    <a:pt x="190" y="130"/>
                    <a:pt x="175" y="142"/>
                    <a:pt x="178" y="142"/>
                  </a:cubicBezTo>
                  <a:close/>
                  <a:moveTo>
                    <a:pt x="148" y="132"/>
                  </a:moveTo>
                  <a:cubicBezTo>
                    <a:pt x="151" y="133"/>
                    <a:pt x="148" y="138"/>
                    <a:pt x="151" y="137"/>
                  </a:cubicBezTo>
                  <a:cubicBezTo>
                    <a:pt x="154" y="135"/>
                    <a:pt x="155" y="135"/>
                    <a:pt x="157" y="135"/>
                  </a:cubicBezTo>
                  <a:cubicBezTo>
                    <a:pt x="161" y="137"/>
                    <a:pt x="162" y="133"/>
                    <a:pt x="163" y="132"/>
                  </a:cubicBezTo>
                  <a:cubicBezTo>
                    <a:pt x="165" y="130"/>
                    <a:pt x="165" y="138"/>
                    <a:pt x="169" y="138"/>
                  </a:cubicBezTo>
                  <a:cubicBezTo>
                    <a:pt x="173" y="138"/>
                    <a:pt x="172" y="129"/>
                    <a:pt x="176" y="132"/>
                  </a:cubicBezTo>
                  <a:cubicBezTo>
                    <a:pt x="179" y="134"/>
                    <a:pt x="181" y="131"/>
                    <a:pt x="181" y="128"/>
                  </a:cubicBezTo>
                  <a:cubicBezTo>
                    <a:pt x="182" y="126"/>
                    <a:pt x="182" y="122"/>
                    <a:pt x="186" y="121"/>
                  </a:cubicBezTo>
                  <a:cubicBezTo>
                    <a:pt x="190" y="120"/>
                    <a:pt x="187" y="125"/>
                    <a:pt x="188" y="128"/>
                  </a:cubicBezTo>
                  <a:cubicBezTo>
                    <a:pt x="191" y="133"/>
                    <a:pt x="196" y="128"/>
                    <a:pt x="196" y="126"/>
                  </a:cubicBezTo>
                  <a:cubicBezTo>
                    <a:pt x="196" y="124"/>
                    <a:pt x="203" y="125"/>
                    <a:pt x="202" y="123"/>
                  </a:cubicBezTo>
                  <a:cubicBezTo>
                    <a:pt x="202" y="120"/>
                    <a:pt x="204" y="120"/>
                    <a:pt x="202" y="117"/>
                  </a:cubicBezTo>
                  <a:cubicBezTo>
                    <a:pt x="201" y="114"/>
                    <a:pt x="205" y="115"/>
                    <a:pt x="207" y="113"/>
                  </a:cubicBezTo>
                  <a:cubicBezTo>
                    <a:pt x="209" y="110"/>
                    <a:pt x="204" y="112"/>
                    <a:pt x="201" y="109"/>
                  </a:cubicBezTo>
                  <a:cubicBezTo>
                    <a:pt x="197" y="106"/>
                    <a:pt x="196" y="110"/>
                    <a:pt x="196" y="112"/>
                  </a:cubicBezTo>
                  <a:cubicBezTo>
                    <a:pt x="196" y="114"/>
                    <a:pt x="189" y="113"/>
                    <a:pt x="185" y="111"/>
                  </a:cubicBezTo>
                  <a:cubicBezTo>
                    <a:pt x="181" y="110"/>
                    <a:pt x="176" y="116"/>
                    <a:pt x="171" y="119"/>
                  </a:cubicBezTo>
                  <a:cubicBezTo>
                    <a:pt x="165" y="122"/>
                    <a:pt x="165" y="127"/>
                    <a:pt x="159" y="126"/>
                  </a:cubicBezTo>
                  <a:cubicBezTo>
                    <a:pt x="154" y="126"/>
                    <a:pt x="146" y="131"/>
                    <a:pt x="148" y="132"/>
                  </a:cubicBezTo>
                  <a:close/>
                  <a:moveTo>
                    <a:pt x="204" y="130"/>
                  </a:moveTo>
                  <a:cubicBezTo>
                    <a:pt x="199" y="130"/>
                    <a:pt x="199" y="135"/>
                    <a:pt x="205" y="135"/>
                  </a:cubicBezTo>
                  <a:cubicBezTo>
                    <a:pt x="211" y="135"/>
                    <a:pt x="213" y="137"/>
                    <a:pt x="204" y="137"/>
                  </a:cubicBezTo>
                  <a:cubicBezTo>
                    <a:pt x="196" y="137"/>
                    <a:pt x="193" y="144"/>
                    <a:pt x="198" y="142"/>
                  </a:cubicBezTo>
                  <a:cubicBezTo>
                    <a:pt x="204" y="141"/>
                    <a:pt x="211" y="141"/>
                    <a:pt x="207" y="142"/>
                  </a:cubicBezTo>
                  <a:cubicBezTo>
                    <a:pt x="202" y="144"/>
                    <a:pt x="191" y="145"/>
                    <a:pt x="192" y="147"/>
                  </a:cubicBezTo>
                  <a:cubicBezTo>
                    <a:pt x="193" y="148"/>
                    <a:pt x="198" y="148"/>
                    <a:pt x="203" y="150"/>
                  </a:cubicBezTo>
                  <a:cubicBezTo>
                    <a:pt x="207" y="152"/>
                    <a:pt x="210" y="153"/>
                    <a:pt x="214" y="149"/>
                  </a:cubicBezTo>
                  <a:cubicBezTo>
                    <a:pt x="217" y="145"/>
                    <a:pt x="222" y="141"/>
                    <a:pt x="220" y="146"/>
                  </a:cubicBezTo>
                  <a:cubicBezTo>
                    <a:pt x="218" y="152"/>
                    <a:pt x="226" y="148"/>
                    <a:pt x="235" y="147"/>
                  </a:cubicBezTo>
                  <a:cubicBezTo>
                    <a:pt x="245" y="147"/>
                    <a:pt x="234" y="153"/>
                    <a:pt x="224" y="154"/>
                  </a:cubicBezTo>
                  <a:cubicBezTo>
                    <a:pt x="214" y="154"/>
                    <a:pt x="216" y="159"/>
                    <a:pt x="223" y="161"/>
                  </a:cubicBezTo>
                  <a:cubicBezTo>
                    <a:pt x="231" y="163"/>
                    <a:pt x="248" y="156"/>
                    <a:pt x="252" y="152"/>
                  </a:cubicBezTo>
                  <a:cubicBezTo>
                    <a:pt x="256" y="148"/>
                    <a:pt x="259" y="154"/>
                    <a:pt x="263" y="152"/>
                  </a:cubicBezTo>
                  <a:cubicBezTo>
                    <a:pt x="267" y="149"/>
                    <a:pt x="275" y="152"/>
                    <a:pt x="281" y="150"/>
                  </a:cubicBezTo>
                  <a:cubicBezTo>
                    <a:pt x="288" y="149"/>
                    <a:pt x="289" y="136"/>
                    <a:pt x="284" y="134"/>
                  </a:cubicBezTo>
                  <a:cubicBezTo>
                    <a:pt x="279" y="132"/>
                    <a:pt x="279" y="137"/>
                    <a:pt x="275" y="137"/>
                  </a:cubicBezTo>
                  <a:cubicBezTo>
                    <a:pt x="272" y="138"/>
                    <a:pt x="269" y="133"/>
                    <a:pt x="266" y="130"/>
                  </a:cubicBezTo>
                  <a:cubicBezTo>
                    <a:pt x="263" y="127"/>
                    <a:pt x="265" y="120"/>
                    <a:pt x="260" y="121"/>
                  </a:cubicBezTo>
                  <a:cubicBezTo>
                    <a:pt x="256" y="122"/>
                    <a:pt x="246" y="129"/>
                    <a:pt x="252" y="130"/>
                  </a:cubicBezTo>
                  <a:cubicBezTo>
                    <a:pt x="258" y="131"/>
                    <a:pt x="256" y="134"/>
                    <a:pt x="253" y="135"/>
                  </a:cubicBezTo>
                  <a:cubicBezTo>
                    <a:pt x="249" y="137"/>
                    <a:pt x="260" y="139"/>
                    <a:pt x="259" y="142"/>
                  </a:cubicBezTo>
                  <a:cubicBezTo>
                    <a:pt x="257" y="144"/>
                    <a:pt x="241" y="142"/>
                    <a:pt x="240" y="138"/>
                  </a:cubicBezTo>
                  <a:cubicBezTo>
                    <a:pt x="239" y="135"/>
                    <a:pt x="227" y="128"/>
                    <a:pt x="221" y="130"/>
                  </a:cubicBezTo>
                  <a:cubicBezTo>
                    <a:pt x="216" y="131"/>
                    <a:pt x="218" y="125"/>
                    <a:pt x="213" y="125"/>
                  </a:cubicBezTo>
                  <a:cubicBezTo>
                    <a:pt x="207" y="125"/>
                    <a:pt x="209" y="130"/>
                    <a:pt x="204" y="130"/>
                  </a:cubicBezTo>
                  <a:close/>
                  <a:moveTo>
                    <a:pt x="223" y="104"/>
                  </a:moveTo>
                  <a:cubicBezTo>
                    <a:pt x="224" y="100"/>
                    <a:pt x="211" y="101"/>
                    <a:pt x="212" y="102"/>
                  </a:cubicBezTo>
                  <a:cubicBezTo>
                    <a:pt x="214" y="105"/>
                    <a:pt x="221" y="109"/>
                    <a:pt x="223" y="104"/>
                  </a:cubicBezTo>
                  <a:close/>
                  <a:moveTo>
                    <a:pt x="252" y="103"/>
                  </a:moveTo>
                  <a:cubicBezTo>
                    <a:pt x="257" y="102"/>
                    <a:pt x="255" y="98"/>
                    <a:pt x="247" y="99"/>
                  </a:cubicBezTo>
                  <a:cubicBezTo>
                    <a:pt x="240" y="100"/>
                    <a:pt x="227" y="100"/>
                    <a:pt x="227" y="106"/>
                  </a:cubicBezTo>
                  <a:cubicBezTo>
                    <a:pt x="227" y="110"/>
                    <a:pt x="229" y="112"/>
                    <a:pt x="238" y="113"/>
                  </a:cubicBezTo>
                  <a:cubicBezTo>
                    <a:pt x="246" y="114"/>
                    <a:pt x="253" y="106"/>
                    <a:pt x="249" y="106"/>
                  </a:cubicBezTo>
                  <a:cubicBezTo>
                    <a:pt x="245" y="106"/>
                    <a:pt x="248" y="103"/>
                    <a:pt x="252" y="103"/>
                  </a:cubicBezTo>
                  <a:close/>
                  <a:moveTo>
                    <a:pt x="235" y="96"/>
                  </a:moveTo>
                  <a:cubicBezTo>
                    <a:pt x="238" y="97"/>
                    <a:pt x="242" y="93"/>
                    <a:pt x="244" y="95"/>
                  </a:cubicBezTo>
                  <a:cubicBezTo>
                    <a:pt x="247" y="97"/>
                    <a:pt x="258" y="99"/>
                    <a:pt x="258" y="93"/>
                  </a:cubicBezTo>
                  <a:cubicBezTo>
                    <a:pt x="258" y="87"/>
                    <a:pt x="244" y="87"/>
                    <a:pt x="240" y="89"/>
                  </a:cubicBezTo>
                  <a:cubicBezTo>
                    <a:pt x="237" y="91"/>
                    <a:pt x="221" y="92"/>
                    <a:pt x="225" y="95"/>
                  </a:cubicBezTo>
                  <a:cubicBezTo>
                    <a:pt x="228" y="97"/>
                    <a:pt x="231" y="94"/>
                    <a:pt x="235" y="96"/>
                  </a:cubicBezTo>
                  <a:close/>
                  <a:moveTo>
                    <a:pt x="294" y="85"/>
                  </a:moveTo>
                  <a:cubicBezTo>
                    <a:pt x="299" y="82"/>
                    <a:pt x="306" y="87"/>
                    <a:pt x="305" y="90"/>
                  </a:cubicBezTo>
                  <a:cubicBezTo>
                    <a:pt x="304" y="93"/>
                    <a:pt x="291" y="89"/>
                    <a:pt x="292" y="92"/>
                  </a:cubicBezTo>
                  <a:cubicBezTo>
                    <a:pt x="293" y="93"/>
                    <a:pt x="294" y="97"/>
                    <a:pt x="303" y="95"/>
                  </a:cubicBezTo>
                  <a:cubicBezTo>
                    <a:pt x="311" y="92"/>
                    <a:pt x="318" y="94"/>
                    <a:pt x="324" y="99"/>
                  </a:cubicBezTo>
                  <a:cubicBezTo>
                    <a:pt x="330" y="103"/>
                    <a:pt x="335" y="105"/>
                    <a:pt x="339" y="100"/>
                  </a:cubicBezTo>
                  <a:cubicBezTo>
                    <a:pt x="343" y="96"/>
                    <a:pt x="334" y="95"/>
                    <a:pt x="336" y="92"/>
                  </a:cubicBezTo>
                  <a:cubicBezTo>
                    <a:pt x="337" y="88"/>
                    <a:pt x="330" y="86"/>
                    <a:pt x="326" y="86"/>
                  </a:cubicBezTo>
                  <a:cubicBezTo>
                    <a:pt x="322" y="86"/>
                    <a:pt x="321" y="79"/>
                    <a:pt x="318" y="80"/>
                  </a:cubicBezTo>
                  <a:cubicBezTo>
                    <a:pt x="314" y="82"/>
                    <a:pt x="312" y="84"/>
                    <a:pt x="312" y="79"/>
                  </a:cubicBezTo>
                  <a:cubicBezTo>
                    <a:pt x="312" y="75"/>
                    <a:pt x="294" y="74"/>
                    <a:pt x="289" y="76"/>
                  </a:cubicBezTo>
                  <a:cubicBezTo>
                    <a:pt x="284" y="78"/>
                    <a:pt x="290" y="88"/>
                    <a:pt x="294" y="85"/>
                  </a:cubicBezTo>
                  <a:close/>
                  <a:moveTo>
                    <a:pt x="297" y="115"/>
                  </a:moveTo>
                  <a:cubicBezTo>
                    <a:pt x="300" y="111"/>
                    <a:pt x="285" y="100"/>
                    <a:pt x="285" y="105"/>
                  </a:cubicBezTo>
                  <a:cubicBezTo>
                    <a:pt x="284" y="110"/>
                    <a:pt x="294" y="119"/>
                    <a:pt x="297" y="115"/>
                  </a:cubicBezTo>
                  <a:close/>
                  <a:moveTo>
                    <a:pt x="343" y="68"/>
                  </a:moveTo>
                  <a:cubicBezTo>
                    <a:pt x="346" y="64"/>
                    <a:pt x="328" y="60"/>
                    <a:pt x="333" y="64"/>
                  </a:cubicBezTo>
                  <a:cubicBezTo>
                    <a:pt x="335" y="66"/>
                    <a:pt x="341" y="72"/>
                    <a:pt x="343" y="68"/>
                  </a:cubicBezTo>
                  <a:close/>
                  <a:moveTo>
                    <a:pt x="303" y="149"/>
                  </a:moveTo>
                  <a:cubicBezTo>
                    <a:pt x="305" y="146"/>
                    <a:pt x="298" y="140"/>
                    <a:pt x="295" y="145"/>
                  </a:cubicBezTo>
                  <a:cubicBezTo>
                    <a:pt x="293" y="150"/>
                    <a:pt x="300" y="152"/>
                    <a:pt x="303" y="149"/>
                  </a:cubicBezTo>
                  <a:close/>
                  <a:moveTo>
                    <a:pt x="343" y="124"/>
                  </a:moveTo>
                  <a:cubicBezTo>
                    <a:pt x="343" y="128"/>
                    <a:pt x="335" y="123"/>
                    <a:pt x="328" y="121"/>
                  </a:cubicBezTo>
                  <a:cubicBezTo>
                    <a:pt x="322" y="118"/>
                    <a:pt x="326" y="126"/>
                    <a:pt x="331" y="130"/>
                  </a:cubicBezTo>
                  <a:cubicBezTo>
                    <a:pt x="336" y="134"/>
                    <a:pt x="328" y="132"/>
                    <a:pt x="321" y="128"/>
                  </a:cubicBezTo>
                  <a:cubicBezTo>
                    <a:pt x="315" y="123"/>
                    <a:pt x="315" y="131"/>
                    <a:pt x="319" y="133"/>
                  </a:cubicBezTo>
                  <a:cubicBezTo>
                    <a:pt x="322" y="136"/>
                    <a:pt x="318" y="139"/>
                    <a:pt x="314" y="134"/>
                  </a:cubicBezTo>
                  <a:cubicBezTo>
                    <a:pt x="309" y="128"/>
                    <a:pt x="307" y="122"/>
                    <a:pt x="300" y="122"/>
                  </a:cubicBezTo>
                  <a:cubicBezTo>
                    <a:pt x="294" y="121"/>
                    <a:pt x="297" y="128"/>
                    <a:pt x="299" y="132"/>
                  </a:cubicBezTo>
                  <a:cubicBezTo>
                    <a:pt x="303" y="136"/>
                    <a:pt x="306" y="137"/>
                    <a:pt x="312" y="140"/>
                  </a:cubicBezTo>
                  <a:cubicBezTo>
                    <a:pt x="318" y="144"/>
                    <a:pt x="327" y="139"/>
                    <a:pt x="331" y="140"/>
                  </a:cubicBezTo>
                  <a:cubicBezTo>
                    <a:pt x="336" y="141"/>
                    <a:pt x="327" y="147"/>
                    <a:pt x="330" y="150"/>
                  </a:cubicBezTo>
                  <a:cubicBezTo>
                    <a:pt x="333" y="154"/>
                    <a:pt x="340" y="151"/>
                    <a:pt x="346" y="151"/>
                  </a:cubicBezTo>
                  <a:cubicBezTo>
                    <a:pt x="352" y="150"/>
                    <a:pt x="350" y="147"/>
                    <a:pt x="353" y="144"/>
                  </a:cubicBezTo>
                  <a:cubicBezTo>
                    <a:pt x="357" y="142"/>
                    <a:pt x="350" y="142"/>
                    <a:pt x="352" y="136"/>
                  </a:cubicBezTo>
                  <a:cubicBezTo>
                    <a:pt x="355" y="130"/>
                    <a:pt x="344" y="120"/>
                    <a:pt x="343" y="124"/>
                  </a:cubicBezTo>
                  <a:close/>
                  <a:moveTo>
                    <a:pt x="358" y="103"/>
                  </a:moveTo>
                  <a:cubicBezTo>
                    <a:pt x="364" y="103"/>
                    <a:pt x="368" y="102"/>
                    <a:pt x="372" y="100"/>
                  </a:cubicBezTo>
                  <a:cubicBezTo>
                    <a:pt x="377" y="99"/>
                    <a:pt x="370" y="99"/>
                    <a:pt x="373" y="94"/>
                  </a:cubicBezTo>
                  <a:cubicBezTo>
                    <a:pt x="376" y="90"/>
                    <a:pt x="365" y="90"/>
                    <a:pt x="365" y="91"/>
                  </a:cubicBezTo>
                  <a:cubicBezTo>
                    <a:pt x="364" y="93"/>
                    <a:pt x="350" y="83"/>
                    <a:pt x="348" y="86"/>
                  </a:cubicBezTo>
                  <a:cubicBezTo>
                    <a:pt x="346" y="89"/>
                    <a:pt x="353" y="103"/>
                    <a:pt x="358" y="103"/>
                  </a:cubicBezTo>
                  <a:close/>
                  <a:moveTo>
                    <a:pt x="387" y="105"/>
                  </a:moveTo>
                  <a:cubicBezTo>
                    <a:pt x="386" y="103"/>
                    <a:pt x="359" y="106"/>
                    <a:pt x="364" y="109"/>
                  </a:cubicBezTo>
                  <a:cubicBezTo>
                    <a:pt x="371" y="114"/>
                    <a:pt x="388" y="107"/>
                    <a:pt x="387" y="105"/>
                  </a:cubicBezTo>
                  <a:close/>
                  <a:moveTo>
                    <a:pt x="383" y="157"/>
                  </a:moveTo>
                  <a:cubicBezTo>
                    <a:pt x="390" y="156"/>
                    <a:pt x="386" y="149"/>
                    <a:pt x="379" y="143"/>
                  </a:cubicBezTo>
                  <a:cubicBezTo>
                    <a:pt x="372" y="138"/>
                    <a:pt x="356" y="149"/>
                    <a:pt x="359" y="151"/>
                  </a:cubicBezTo>
                  <a:cubicBezTo>
                    <a:pt x="362" y="154"/>
                    <a:pt x="377" y="157"/>
                    <a:pt x="383" y="157"/>
                  </a:cubicBezTo>
                  <a:close/>
                  <a:moveTo>
                    <a:pt x="337" y="207"/>
                  </a:moveTo>
                  <a:cubicBezTo>
                    <a:pt x="345" y="212"/>
                    <a:pt x="343" y="203"/>
                    <a:pt x="352" y="203"/>
                  </a:cubicBezTo>
                  <a:cubicBezTo>
                    <a:pt x="361" y="203"/>
                    <a:pt x="361" y="189"/>
                    <a:pt x="362" y="183"/>
                  </a:cubicBezTo>
                  <a:cubicBezTo>
                    <a:pt x="364" y="178"/>
                    <a:pt x="355" y="178"/>
                    <a:pt x="357" y="182"/>
                  </a:cubicBezTo>
                  <a:cubicBezTo>
                    <a:pt x="360" y="186"/>
                    <a:pt x="357" y="190"/>
                    <a:pt x="356" y="185"/>
                  </a:cubicBezTo>
                  <a:cubicBezTo>
                    <a:pt x="356" y="181"/>
                    <a:pt x="349" y="185"/>
                    <a:pt x="346" y="181"/>
                  </a:cubicBezTo>
                  <a:cubicBezTo>
                    <a:pt x="344" y="178"/>
                    <a:pt x="354" y="178"/>
                    <a:pt x="357" y="173"/>
                  </a:cubicBezTo>
                  <a:cubicBezTo>
                    <a:pt x="359" y="168"/>
                    <a:pt x="349" y="169"/>
                    <a:pt x="351" y="165"/>
                  </a:cubicBezTo>
                  <a:cubicBezTo>
                    <a:pt x="354" y="162"/>
                    <a:pt x="335" y="166"/>
                    <a:pt x="341" y="168"/>
                  </a:cubicBezTo>
                  <a:cubicBezTo>
                    <a:pt x="346" y="170"/>
                    <a:pt x="341" y="173"/>
                    <a:pt x="336" y="169"/>
                  </a:cubicBezTo>
                  <a:cubicBezTo>
                    <a:pt x="331" y="166"/>
                    <a:pt x="317" y="172"/>
                    <a:pt x="322" y="176"/>
                  </a:cubicBezTo>
                  <a:cubicBezTo>
                    <a:pt x="326" y="179"/>
                    <a:pt x="338" y="174"/>
                    <a:pt x="331" y="183"/>
                  </a:cubicBezTo>
                  <a:cubicBezTo>
                    <a:pt x="324" y="192"/>
                    <a:pt x="321" y="180"/>
                    <a:pt x="315" y="181"/>
                  </a:cubicBezTo>
                  <a:cubicBezTo>
                    <a:pt x="309" y="183"/>
                    <a:pt x="311" y="190"/>
                    <a:pt x="321" y="193"/>
                  </a:cubicBezTo>
                  <a:cubicBezTo>
                    <a:pt x="331" y="196"/>
                    <a:pt x="330" y="201"/>
                    <a:pt x="337" y="207"/>
                  </a:cubicBezTo>
                  <a:close/>
                  <a:moveTo>
                    <a:pt x="396" y="150"/>
                  </a:moveTo>
                  <a:cubicBezTo>
                    <a:pt x="398" y="157"/>
                    <a:pt x="401" y="152"/>
                    <a:pt x="405" y="155"/>
                  </a:cubicBezTo>
                  <a:cubicBezTo>
                    <a:pt x="409" y="158"/>
                    <a:pt x="415" y="159"/>
                    <a:pt x="418" y="156"/>
                  </a:cubicBezTo>
                  <a:cubicBezTo>
                    <a:pt x="421" y="154"/>
                    <a:pt x="423" y="152"/>
                    <a:pt x="424" y="154"/>
                  </a:cubicBezTo>
                  <a:cubicBezTo>
                    <a:pt x="426" y="158"/>
                    <a:pt x="433" y="159"/>
                    <a:pt x="451" y="159"/>
                  </a:cubicBezTo>
                  <a:cubicBezTo>
                    <a:pt x="468" y="159"/>
                    <a:pt x="463" y="152"/>
                    <a:pt x="468" y="155"/>
                  </a:cubicBezTo>
                  <a:cubicBezTo>
                    <a:pt x="473" y="158"/>
                    <a:pt x="485" y="158"/>
                    <a:pt x="490" y="156"/>
                  </a:cubicBezTo>
                  <a:cubicBezTo>
                    <a:pt x="495" y="155"/>
                    <a:pt x="497" y="148"/>
                    <a:pt x="497" y="144"/>
                  </a:cubicBezTo>
                  <a:cubicBezTo>
                    <a:pt x="497" y="140"/>
                    <a:pt x="458" y="137"/>
                    <a:pt x="452" y="140"/>
                  </a:cubicBezTo>
                  <a:cubicBezTo>
                    <a:pt x="445" y="144"/>
                    <a:pt x="434" y="139"/>
                    <a:pt x="429" y="142"/>
                  </a:cubicBezTo>
                  <a:cubicBezTo>
                    <a:pt x="423" y="144"/>
                    <a:pt x="425" y="138"/>
                    <a:pt x="416" y="138"/>
                  </a:cubicBezTo>
                  <a:cubicBezTo>
                    <a:pt x="406" y="137"/>
                    <a:pt x="416" y="132"/>
                    <a:pt x="418" y="130"/>
                  </a:cubicBezTo>
                  <a:cubicBezTo>
                    <a:pt x="420" y="128"/>
                    <a:pt x="403" y="122"/>
                    <a:pt x="397" y="124"/>
                  </a:cubicBezTo>
                  <a:cubicBezTo>
                    <a:pt x="390" y="125"/>
                    <a:pt x="386" y="122"/>
                    <a:pt x="380" y="119"/>
                  </a:cubicBezTo>
                  <a:cubicBezTo>
                    <a:pt x="373" y="116"/>
                    <a:pt x="356" y="117"/>
                    <a:pt x="359" y="122"/>
                  </a:cubicBezTo>
                  <a:cubicBezTo>
                    <a:pt x="362" y="125"/>
                    <a:pt x="382" y="133"/>
                    <a:pt x="385" y="129"/>
                  </a:cubicBezTo>
                  <a:cubicBezTo>
                    <a:pt x="387" y="125"/>
                    <a:pt x="392" y="133"/>
                    <a:pt x="395" y="137"/>
                  </a:cubicBezTo>
                  <a:cubicBezTo>
                    <a:pt x="398" y="141"/>
                    <a:pt x="393" y="143"/>
                    <a:pt x="396" y="150"/>
                  </a:cubicBezTo>
                  <a:close/>
                  <a:moveTo>
                    <a:pt x="414" y="108"/>
                  </a:moveTo>
                  <a:cubicBezTo>
                    <a:pt x="407" y="104"/>
                    <a:pt x="399" y="111"/>
                    <a:pt x="406" y="114"/>
                  </a:cubicBezTo>
                  <a:cubicBezTo>
                    <a:pt x="412" y="116"/>
                    <a:pt x="420" y="111"/>
                    <a:pt x="414" y="108"/>
                  </a:cubicBezTo>
                  <a:close/>
                  <a:moveTo>
                    <a:pt x="362" y="68"/>
                  </a:moveTo>
                  <a:cubicBezTo>
                    <a:pt x="368" y="70"/>
                    <a:pt x="365" y="74"/>
                    <a:pt x="370" y="76"/>
                  </a:cubicBezTo>
                  <a:cubicBezTo>
                    <a:pt x="376" y="79"/>
                    <a:pt x="392" y="73"/>
                    <a:pt x="394" y="77"/>
                  </a:cubicBezTo>
                  <a:cubicBezTo>
                    <a:pt x="395" y="81"/>
                    <a:pt x="377" y="81"/>
                    <a:pt x="380" y="84"/>
                  </a:cubicBezTo>
                  <a:cubicBezTo>
                    <a:pt x="382" y="86"/>
                    <a:pt x="392" y="90"/>
                    <a:pt x="391" y="92"/>
                  </a:cubicBezTo>
                  <a:cubicBezTo>
                    <a:pt x="390" y="94"/>
                    <a:pt x="408" y="100"/>
                    <a:pt x="410" y="98"/>
                  </a:cubicBezTo>
                  <a:cubicBezTo>
                    <a:pt x="412" y="95"/>
                    <a:pt x="417" y="96"/>
                    <a:pt x="421" y="97"/>
                  </a:cubicBezTo>
                  <a:cubicBezTo>
                    <a:pt x="426" y="99"/>
                    <a:pt x="426" y="86"/>
                    <a:pt x="430" y="88"/>
                  </a:cubicBezTo>
                  <a:cubicBezTo>
                    <a:pt x="433" y="91"/>
                    <a:pt x="432" y="84"/>
                    <a:pt x="438" y="82"/>
                  </a:cubicBezTo>
                  <a:cubicBezTo>
                    <a:pt x="443" y="79"/>
                    <a:pt x="451" y="79"/>
                    <a:pt x="451" y="77"/>
                  </a:cubicBezTo>
                  <a:cubicBezTo>
                    <a:pt x="452" y="75"/>
                    <a:pt x="450" y="73"/>
                    <a:pt x="443" y="73"/>
                  </a:cubicBezTo>
                  <a:cubicBezTo>
                    <a:pt x="437" y="74"/>
                    <a:pt x="433" y="72"/>
                    <a:pt x="436" y="68"/>
                  </a:cubicBezTo>
                  <a:cubicBezTo>
                    <a:pt x="438" y="64"/>
                    <a:pt x="428" y="63"/>
                    <a:pt x="432" y="61"/>
                  </a:cubicBezTo>
                  <a:cubicBezTo>
                    <a:pt x="436" y="58"/>
                    <a:pt x="425" y="55"/>
                    <a:pt x="426" y="59"/>
                  </a:cubicBezTo>
                  <a:cubicBezTo>
                    <a:pt x="427" y="63"/>
                    <a:pt x="420" y="59"/>
                    <a:pt x="419" y="56"/>
                  </a:cubicBezTo>
                  <a:cubicBezTo>
                    <a:pt x="418" y="52"/>
                    <a:pt x="403" y="50"/>
                    <a:pt x="394" y="42"/>
                  </a:cubicBezTo>
                  <a:cubicBezTo>
                    <a:pt x="384" y="33"/>
                    <a:pt x="374" y="39"/>
                    <a:pt x="380" y="40"/>
                  </a:cubicBezTo>
                  <a:cubicBezTo>
                    <a:pt x="385" y="41"/>
                    <a:pt x="385" y="44"/>
                    <a:pt x="380" y="43"/>
                  </a:cubicBezTo>
                  <a:cubicBezTo>
                    <a:pt x="376" y="43"/>
                    <a:pt x="367" y="44"/>
                    <a:pt x="375" y="47"/>
                  </a:cubicBezTo>
                  <a:cubicBezTo>
                    <a:pt x="382" y="49"/>
                    <a:pt x="374" y="51"/>
                    <a:pt x="368" y="51"/>
                  </a:cubicBezTo>
                  <a:cubicBezTo>
                    <a:pt x="362" y="51"/>
                    <a:pt x="362" y="58"/>
                    <a:pt x="370" y="59"/>
                  </a:cubicBezTo>
                  <a:cubicBezTo>
                    <a:pt x="377" y="61"/>
                    <a:pt x="372" y="65"/>
                    <a:pt x="365" y="63"/>
                  </a:cubicBezTo>
                  <a:cubicBezTo>
                    <a:pt x="359" y="62"/>
                    <a:pt x="357" y="65"/>
                    <a:pt x="362" y="68"/>
                  </a:cubicBezTo>
                  <a:close/>
                  <a:moveTo>
                    <a:pt x="406" y="32"/>
                  </a:moveTo>
                  <a:cubicBezTo>
                    <a:pt x="411" y="29"/>
                    <a:pt x="415" y="31"/>
                    <a:pt x="410" y="33"/>
                  </a:cubicBezTo>
                  <a:cubicBezTo>
                    <a:pt x="406" y="36"/>
                    <a:pt x="407" y="37"/>
                    <a:pt x="413" y="37"/>
                  </a:cubicBezTo>
                  <a:cubicBezTo>
                    <a:pt x="420" y="36"/>
                    <a:pt x="411" y="38"/>
                    <a:pt x="411" y="42"/>
                  </a:cubicBezTo>
                  <a:cubicBezTo>
                    <a:pt x="411" y="46"/>
                    <a:pt x="418" y="43"/>
                    <a:pt x="418" y="47"/>
                  </a:cubicBezTo>
                  <a:cubicBezTo>
                    <a:pt x="419" y="51"/>
                    <a:pt x="434" y="52"/>
                    <a:pt x="439" y="48"/>
                  </a:cubicBezTo>
                  <a:cubicBezTo>
                    <a:pt x="443" y="43"/>
                    <a:pt x="442" y="49"/>
                    <a:pt x="441" y="52"/>
                  </a:cubicBezTo>
                  <a:cubicBezTo>
                    <a:pt x="441" y="54"/>
                    <a:pt x="463" y="57"/>
                    <a:pt x="464" y="53"/>
                  </a:cubicBezTo>
                  <a:cubicBezTo>
                    <a:pt x="465" y="50"/>
                    <a:pt x="468" y="51"/>
                    <a:pt x="473" y="52"/>
                  </a:cubicBezTo>
                  <a:cubicBezTo>
                    <a:pt x="477" y="53"/>
                    <a:pt x="498" y="48"/>
                    <a:pt x="498" y="44"/>
                  </a:cubicBezTo>
                  <a:cubicBezTo>
                    <a:pt x="499" y="40"/>
                    <a:pt x="505" y="46"/>
                    <a:pt x="498" y="51"/>
                  </a:cubicBezTo>
                  <a:cubicBezTo>
                    <a:pt x="492" y="56"/>
                    <a:pt x="478" y="55"/>
                    <a:pt x="472" y="57"/>
                  </a:cubicBezTo>
                  <a:cubicBezTo>
                    <a:pt x="466" y="58"/>
                    <a:pt x="476" y="63"/>
                    <a:pt x="482" y="67"/>
                  </a:cubicBezTo>
                  <a:cubicBezTo>
                    <a:pt x="488" y="72"/>
                    <a:pt x="474" y="69"/>
                    <a:pt x="468" y="63"/>
                  </a:cubicBezTo>
                  <a:cubicBezTo>
                    <a:pt x="463" y="57"/>
                    <a:pt x="450" y="57"/>
                    <a:pt x="443" y="58"/>
                  </a:cubicBezTo>
                  <a:cubicBezTo>
                    <a:pt x="436" y="58"/>
                    <a:pt x="438" y="71"/>
                    <a:pt x="443" y="71"/>
                  </a:cubicBezTo>
                  <a:cubicBezTo>
                    <a:pt x="448" y="71"/>
                    <a:pt x="453" y="72"/>
                    <a:pt x="458" y="80"/>
                  </a:cubicBezTo>
                  <a:cubicBezTo>
                    <a:pt x="463" y="88"/>
                    <a:pt x="474" y="86"/>
                    <a:pt x="474" y="90"/>
                  </a:cubicBezTo>
                  <a:cubicBezTo>
                    <a:pt x="474" y="93"/>
                    <a:pt x="460" y="87"/>
                    <a:pt x="452" y="86"/>
                  </a:cubicBezTo>
                  <a:cubicBezTo>
                    <a:pt x="445" y="84"/>
                    <a:pt x="432" y="89"/>
                    <a:pt x="432" y="95"/>
                  </a:cubicBezTo>
                  <a:cubicBezTo>
                    <a:pt x="431" y="100"/>
                    <a:pt x="443" y="100"/>
                    <a:pt x="451" y="95"/>
                  </a:cubicBezTo>
                  <a:cubicBezTo>
                    <a:pt x="459" y="91"/>
                    <a:pt x="453" y="97"/>
                    <a:pt x="449" y="100"/>
                  </a:cubicBezTo>
                  <a:cubicBezTo>
                    <a:pt x="445" y="104"/>
                    <a:pt x="458" y="107"/>
                    <a:pt x="458" y="111"/>
                  </a:cubicBezTo>
                  <a:cubicBezTo>
                    <a:pt x="458" y="115"/>
                    <a:pt x="449" y="114"/>
                    <a:pt x="448" y="110"/>
                  </a:cubicBezTo>
                  <a:cubicBezTo>
                    <a:pt x="447" y="106"/>
                    <a:pt x="443" y="102"/>
                    <a:pt x="434" y="103"/>
                  </a:cubicBezTo>
                  <a:cubicBezTo>
                    <a:pt x="425" y="103"/>
                    <a:pt x="427" y="110"/>
                    <a:pt x="433" y="110"/>
                  </a:cubicBezTo>
                  <a:cubicBezTo>
                    <a:pt x="438" y="111"/>
                    <a:pt x="439" y="115"/>
                    <a:pt x="432" y="115"/>
                  </a:cubicBezTo>
                  <a:cubicBezTo>
                    <a:pt x="426" y="115"/>
                    <a:pt x="411" y="120"/>
                    <a:pt x="416" y="124"/>
                  </a:cubicBezTo>
                  <a:cubicBezTo>
                    <a:pt x="421" y="128"/>
                    <a:pt x="439" y="124"/>
                    <a:pt x="442" y="127"/>
                  </a:cubicBezTo>
                  <a:cubicBezTo>
                    <a:pt x="446" y="129"/>
                    <a:pt x="454" y="130"/>
                    <a:pt x="457" y="127"/>
                  </a:cubicBezTo>
                  <a:cubicBezTo>
                    <a:pt x="459" y="124"/>
                    <a:pt x="466" y="125"/>
                    <a:pt x="473" y="125"/>
                  </a:cubicBezTo>
                  <a:cubicBezTo>
                    <a:pt x="480" y="125"/>
                    <a:pt x="482" y="127"/>
                    <a:pt x="485" y="129"/>
                  </a:cubicBezTo>
                  <a:cubicBezTo>
                    <a:pt x="488" y="132"/>
                    <a:pt x="494" y="131"/>
                    <a:pt x="498" y="128"/>
                  </a:cubicBezTo>
                  <a:cubicBezTo>
                    <a:pt x="502" y="125"/>
                    <a:pt x="502" y="125"/>
                    <a:pt x="507" y="125"/>
                  </a:cubicBezTo>
                  <a:cubicBezTo>
                    <a:pt x="512" y="125"/>
                    <a:pt x="513" y="122"/>
                    <a:pt x="510" y="118"/>
                  </a:cubicBezTo>
                  <a:cubicBezTo>
                    <a:pt x="508" y="114"/>
                    <a:pt x="502" y="121"/>
                    <a:pt x="501" y="118"/>
                  </a:cubicBezTo>
                  <a:cubicBezTo>
                    <a:pt x="500" y="115"/>
                    <a:pt x="494" y="114"/>
                    <a:pt x="484" y="115"/>
                  </a:cubicBezTo>
                  <a:cubicBezTo>
                    <a:pt x="474" y="117"/>
                    <a:pt x="478" y="109"/>
                    <a:pt x="484" y="110"/>
                  </a:cubicBezTo>
                  <a:cubicBezTo>
                    <a:pt x="491" y="112"/>
                    <a:pt x="499" y="112"/>
                    <a:pt x="506" y="110"/>
                  </a:cubicBezTo>
                  <a:cubicBezTo>
                    <a:pt x="512" y="108"/>
                    <a:pt x="507" y="105"/>
                    <a:pt x="507" y="102"/>
                  </a:cubicBezTo>
                  <a:cubicBezTo>
                    <a:pt x="507" y="99"/>
                    <a:pt x="515" y="101"/>
                    <a:pt x="522" y="101"/>
                  </a:cubicBezTo>
                  <a:cubicBezTo>
                    <a:pt x="528" y="101"/>
                    <a:pt x="538" y="91"/>
                    <a:pt x="538" y="84"/>
                  </a:cubicBezTo>
                  <a:cubicBezTo>
                    <a:pt x="538" y="78"/>
                    <a:pt x="524" y="80"/>
                    <a:pt x="517" y="80"/>
                  </a:cubicBezTo>
                  <a:cubicBezTo>
                    <a:pt x="509" y="80"/>
                    <a:pt x="521" y="74"/>
                    <a:pt x="535" y="75"/>
                  </a:cubicBezTo>
                  <a:cubicBezTo>
                    <a:pt x="548" y="76"/>
                    <a:pt x="542" y="70"/>
                    <a:pt x="545" y="68"/>
                  </a:cubicBezTo>
                  <a:cubicBezTo>
                    <a:pt x="547" y="66"/>
                    <a:pt x="554" y="70"/>
                    <a:pt x="560" y="69"/>
                  </a:cubicBezTo>
                  <a:cubicBezTo>
                    <a:pt x="567" y="67"/>
                    <a:pt x="563" y="62"/>
                    <a:pt x="567" y="62"/>
                  </a:cubicBezTo>
                  <a:cubicBezTo>
                    <a:pt x="570" y="62"/>
                    <a:pt x="578" y="57"/>
                    <a:pt x="593" y="48"/>
                  </a:cubicBezTo>
                  <a:cubicBezTo>
                    <a:pt x="607" y="40"/>
                    <a:pt x="619" y="42"/>
                    <a:pt x="619" y="37"/>
                  </a:cubicBezTo>
                  <a:cubicBezTo>
                    <a:pt x="620" y="32"/>
                    <a:pt x="599" y="37"/>
                    <a:pt x="595" y="36"/>
                  </a:cubicBezTo>
                  <a:cubicBezTo>
                    <a:pt x="592" y="34"/>
                    <a:pt x="610" y="30"/>
                    <a:pt x="614" y="31"/>
                  </a:cubicBezTo>
                  <a:cubicBezTo>
                    <a:pt x="619" y="32"/>
                    <a:pt x="624" y="31"/>
                    <a:pt x="639" y="24"/>
                  </a:cubicBezTo>
                  <a:cubicBezTo>
                    <a:pt x="654" y="17"/>
                    <a:pt x="647" y="15"/>
                    <a:pt x="641" y="16"/>
                  </a:cubicBezTo>
                  <a:cubicBezTo>
                    <a:pt x="635" y="17"/>
                    <a:pt x="628" y="15"/>
                    <a:pt x="629" y="11"/>
                  </a:cubicBezTo>
                  <a:cubicBezTo>
                    <a:pt x="629" y="7"/>
                    <a:pt x="620" y="11"/>
                    <a:pt x="619" y="9"/>
                  </a:cubicBezTo>
                  <a:cubicBezTo>
                    <a:pt x="619" y="7"/>
                    <a:pt x="610" y="8"/>
                    <a:pt x="601" y="11"/>
                  </a:cubicBezTo>
                  <a:cubicBezTo>
                    <a:pt x="592" y="15"/>
                    <a:pt x="600" y="8"/>
                    <a:pt x="604" y="6"/>
                  </a:cubicBezTo>
                  <a:cubicBezTo>
                    <a:pt x="608" y="5"/>
                    <a:pt x="581" y="6"/>
                    <a:pt x="576" y="3"/>
                  </a:cubicBezTo>
                  <a:cubicBezTo>
                    <a:pt x="571" y="0"/>
                    <a:pt x="566" y="8"/>
                    <a:pt x="562" y="4"/>
                  </a:cubicBezTo>
                  <a:cubicBezTo>
                    <a:pt x="558" y="0"/>
                    <a:pt x="547" y="3"/>
                    <a:pt x="548" y="7"/>
                  </a:cubicBezTo>
                  <a:cubicBezTo>
                    <a:pt x="549" y="10"/>
                    <a:pt x="546" y="10"/>
                    <a:pt x="542" y="6"/>
                  </a:cubicBezTo>
                  <a:cubicBezTo>
                    <a:pt x="538" y="3"/>
                    <a:pt x="529" y="7"/>
                    <a:pt x="522" y="6"/>
                  </a:cubicBezTo>
                  <a:cubicBezTo>
                    <a:pt x="514" y="5"/>
                    <a:pt x="518" y="12"/>
                    <a:pt x="509" y="8"/>
                  </a:cubicBezTo>
                  <a:cubicBezTo>
                    <a:pt x="501" y="5"/>
                    <a:pt x="492" y="6"/>
                    <a:pt x="495" y="7"/>
                  </a:cubicBezTo>
                  <a:cubicBezTo>
                    <a:pt x="497" y="8"/>
                    <a:pt x="494" y="11"/>
                    <a:pt x="491" y="10"/>
                  </a:cubicBezTo>
                  <a:cubicBezTo>
                    <a:pt x="487" y="8"/>
                    <a:pt x="484" y="10"/>
                    <a:pt x="486" y="13"/>
                  </a:cubicBezTo>
                  <a:cubicBezTo>
                    <a:pt x="487" y="17"/>
                    <a:pt x="472" y="12"/>
                    <a:pt x="472" y="16"/>
                  </a:cubicBezTo>
                  <a:cubicBezTo>
                    <a:pt x="472" y="20"/>
                    <a:pt x="467" y="22"/>
                    <a:pt x="463" y="19"/>
                  </a:cubicBezTo>
                  <a:cubicBezTo>
                    <a:pt x="458" y="15"/>
                    <a:pt x="445" y="14"/>
                    <a:pt x="449" y="17"/>
                  </a:cubicBezTo>
                  <a:cubicBezTo>
                    <a:pt x="453" y="21"/>
                    <a:pt x="437" y="19"/>
                    <a:pt x="441" y="22"/>
                  </a:cubicBezTo>
                  <a:cubicBezTo>
                    <a:pt x="445" y="25"/>
                    <a:pt x="436" y="28"/>
                    <a:pt x="436" y="26"/>
                  </a:cubicBezTo>
                  <a:cubicBezTo>
                    <a:pt x="436" y="24"/>
                    <a:pt x="427" y="21"/>
                    <a:pt x="423" y="24"/>
                  </a:cubicBezTo>
                  <a:cubicBezTo>
                    <a:pt x="420" y="27"/>
                    <a:pt x="418" y="31"/>
                    <a:pt x="417" y="29"/>
                  </a:cubicBezTo>
                  <a:cubicBezTo>
                    <a:pt x="415" y="27"/>
                    <a:pt x="407" y="28"/>
                    <a:pt x="400" y="31"/>
                  </a:cubicBezTo>
                  <a:cubicBezTo>
                    <a:pt x="392" y="33"/>
                    <a:pt x="401" y="36"/>
                    <a:pt x="406" y="32"/>
                  </a:cubicBezTo>
                  <a:close/>
                  <a:moveTo>
                    <a:pt x="496" y="340"/>
                  </a:moveTo>
                  <a:cubicBezTo>
                    <a:pt x="498" y="340"/>
                    <a:pt x="503" y="331"/>
                    <a:pt x="497" y="331"/>
                  </a:cubicBezTo>
                  <a:cubicBezTo>
                    <a:pt x="490" y="332"/>
                    <a:pt x="492" y="341"/>
                    <a:pt x="496" y="340"/>
                  </a:cubicBezTo>
                  <a:close/>
                  <a:moveTo>
                    <a:pt x="464" y="332"/>
                  </a:moveTo>
                  <a:cubicBezTo>
                    <a:pt x="470" y="336"/>
                    <a:pt x="478" y="326"/>
                    <a:pt x="478" y="323"/>
                  </a:cubicBezTo>
                  <a:cubicBezTo>
                    <a:pt x="477" y="321"/>
                    <a:pt x="457" y="328"/>
                    <a:pt x="464" y="332"/>
                  </a:cubicBezTo>
                  <a:close/>
                  <a:moveTo>
                    <a:pt x="490" y="313"/>
                  </a:moveTo>
                  <a:cubicBezTo>
                    <a:pt x="491" y="309"/>
                    <a:pt x="478" y="308"/>
                    <a:pt x="479" y="304"/>
                  </a:cubicBezTo>
                  <a:cubicBezTo>
                    <a:pt x="479" y="300"/>
                    <a:pt x="467" y="297"/>
                    <a:pt x="463" y="295"/>
                  </a:cubicBezTo>
                  <a:cubicBezTo>
                    <a:pt x="459" y="292"/>
                    <a:pt x="453" y="291"/>
                    <a:pt x="453" y="287"/>
                  </a:cubicBezTo>
                  <a:cubicBezTo>
                    <a:pt x="453" y="283"/>
                    <a:pt x="445" y="286"/>
                    <a:pt x="444" y="292"/>
                  </a:cubicBezTo>
                  <a:cubicBezTo>
                    <a:pt x="444" y="299"/>
                    <a:pt x="440" y="297"/>
                    <a:pt x="442" y="303"/>
                  </a:cubicBezTo>
                  <a:cubicBezTo>
                    <a:pt x="444" y="310"/>
                    <a:pt x="434" y="311"/>
                    <a:pt x="435" y="314"/>
                  </a:cubicBezTo>
                  <a:cubicBezTo>
                    <a:pt x="436" y="317"/>
                    <a:pt x="441" y="314"/>
                    <a:pt x="445" y="314"/>
                  </a:cubicBezTo>
                  <a:cubicBezTo>
                    <a:pt x="450" y="314"/>
                    <a:pt x="444" y="320"/>
                    <a:pt x="450" y="320"/>
                  </a:cubicBezTo>
                  <a:cubicBezTo>
                    <a:pt x="454" y="321"/>
                    <a:pt x="461" y="316"/>
                    <a:pt x="463" y="313"/>
                  </a:cubicBezTo>
                  <a:cubicBezTo>
                    <a:pt x="465" y="310"/>
                    <a:pt x="468" y="309"/>
                    <a:pt x="473" y="312"/>
                  </a:cubicBezTo>
                  <a:cubicBezTo>
                    <a:pt x="478" y="316"/>
                    <a:pt x="489" y="316"/>
                    <a:pt x="490" y="313"/>
                  </a:cubicBezTo>
                  <a:close/>
                  <a:moveTo>
                    <a:pt x="606" y="281"/>
                  </a:moveTo>
                  <a:cubicBezTo>
                    <a:pt x="611" y="282"/>
                    <a:pt x="611" y="287"/>
                    <a:pt x="618" y="293"/>
                  </a:cubicBezTo>
                  <a:cubicBezTo>
                    <a:pt x="625" y="298"/>
                    <a:pt x="626" y="295"/>
                    <a:pt x="627" y="291"/>
                  </a:cubicBezTo>
                  <a:cubicBezTo>
                    <a:pt x="628" y="287"/>
                    <a:pt x="635" y="290"/>
                    <a:pt x="635" y="286"/>
                  </a:cubicBezTo>
                  <a:cubicBezTo>
                    <a:pt x="635" y="282"/>
                    <a:pt x="641" y="277"/>
                    <a:pt x="645" y="276"/>
                  </a:cubicBezTo>
                  <a:cubicBezTo>
                    <a:pt x="650" y="274"/>
                    <a:pt x="642" y="270"/>
                    <a:pt x="636" y="270"/>
                  </a:cubicBezTo>
                  <a:cubicBezTo>
                    <a:pt x="630" y="270"/>
                    <a:pt x="629" y="266"/>
                    <a:pt x="629" y="264"/>
                  </a:cubicBezTo>
                  <a:cubicBezTo>
                    <a:pt x="629" y="261"/>
                    <a:pt x="619" y="255"/>
                    <a:pt x="615" y="256"/>
                  </a:cubicBezTo>
                  <a:cubicBezTo>
                    <a:pt x="611" y="257"/>
                    <a:pt x="605" y="252"/>
                    <a:pt x="601" y="251"/>
                  </a:cubicBezTo>
                  <a:cubicBezTo>
                    <a:pt x="596" y="251"/>
                    <a:pt x="589" y="247"/>
                    <a:pt x="590" y="242"/>
                  </a:cubicBezTo>
                  <a:cubicBezTo>
                    <a:pt x="591" y="237"/>
                    <a:pt x="599" y="244"/>
                    <a:pt x="601" y="240"/>
                  </a:cubicBezTo>
                  <a:cubicBezTo>
                    <a:pt x="603" y="236"/>
                    <a:pt x="592" y="238"/>
                    <a:pt x="592" y="235"/>
                  </a:cubicBezTo>
                  <a:cubicBezTo>
                    <a:pt x="591" y="232"/>
                    <a:pt x="594" y="234"/>
                    <a:pt x="596" y="232"/>
                  </a:cubicBezTo>
                  <a:cubicBezTo>
                    <a:pt x="599" y="230"/>
                    <a:pt x="595" y="226"/>
                    <a:pt x="592" y="225"/>
                  </a:cubicBezTo>
                  <a:cubicBezTo>
                    <a:pt x="590" y="224"/>
                    <a:pt x="589" y="228"/>
                    <a:pt x="586" y="228"/>
                  </a:cubicBezTo>
                  <a:cubicBezTo>
                    <a:pt x="584" y="228"/>
                    <a:pt x="586" y="224"/>
                    <a:pt x="588" y="221"/>
                  </a:cubicBezTo>
                  <a:cubicBezTo>
                    <a:pt x="590" y="219"/>
                    <a:pt x="580" y="216"/>
                    <a:pt x="575" y="217"/>
                  </a:cubicBezTo>
                  <a:cubicBezTo>
                    <a:pt x="571" y="219"/>
                    <a:pt x="570" y="216"/>
                    <a:pt x="570" y="214"/>
                  </a:cubicBezTo>
                  <a:cubicBezTo>
                    <a:pt x="570" y="211"/>
                    <a:pt x="562" y="214"/>
                    <a:pt x="559" y="216"/>
                  </a:cubicBezTo>
                  <a:cubicBezTo>
                    <a:pt x="557" y="218"/>
                    <a:pt x="553" y="214"/>
                    <a:pt x="557" y="213"/>
                  </a:cubicBezTo>
                  <a:cubicBezTo>
                    <a:pt x="560" y="213"/>
                    <a:pt x="564" y="210"/>
                    <a:pt x="563" y="207"/>
                  </a:cubicBezTo>
                  <a:cubicBezTo>
                    <a:pt x="562" y="204"/>
                    <a:pt x="553" y="203"/>
                    <a:pt x="551" y="207"/>
                  </a:cubicBezTo>
                  <a:cubicBezTo>
                    <a:pt x="549" y="211"/>
                    <a:pt x="542" y="203"/>
                    <a:pt x="542" y="200"/>
                  </a:cubicBezTo>
                  <a:cubicBezTo>
                    <a:pt x="542" y="196"/>
                    <a:pt x="530" y="199"/>
                    <a:pt x="532" y="194"/>
                  </a:cubicBezTo>
                  <a:cubicBezTo>
                    <a:pt x="533" y="189"/>
                    <a:pt x="519" y="187"/>
                    <a:pt x="515" y="187"/>
                  </a:cubicBezTo>
                  <a:cubicBezTo>
                    <a:pt x="511" y="187"/>
                    <a:pt x="505" y="190"/>
                    <a:pt x="506" y="194"/>
                  </a:cubicBezTo>
                  <a:cubicBezTo>
                    <a:pt x="507" y="198"/>
                    <a:pt x="502" y="196"/>
                    <a:pt x="501" y="192"/>
                  </a:cubicBezTo>
                  <a:cubicBezTo>
                    <a:pt x="500" y="188"/>
                    <a:pt x="491" y="196"/>
                    <a:pt x="488" y="196"/>
                  </a:cubicBezTo>
                  <a:cubicBezTo>
                    <a:pt x="485" y="196"/>
                    <a:pt x="489" y="186"/>
                    <a:pt x="488" y="183"/>
                  </a:cubicBezTo>
                  <a:cubicBezTo>
                    <a:pt x="487" y="180"/>
                    <a:pt x="484" y="179"/>
                    <a:pt x="482" y="173"/>
                  </a:cubicBezTo>
                  <a:cubicBezTo>
                    <a:pt x="480" y="168"/>
                    <a:pt x="469" y="170"/>
                    <a:pt x="467" y="173"/>
                  </a:cubicBezTo>
                  <a:cubicBezTo>
                    <a:pt x="464" y="176"/>
                    <a:pt x="454" y="175"/>
                    <a:pt x="450" y="180"/>
                  </a:cubicBezTo>
                  <a:cubicBezTo>
                    <a:pt x="445" y="185"/>
                    <a:pt x="450" y="190"/>
                    <a:pt x="452" y="192"/>
                  </a:cubicBezTo>
                  <a:cubicBezTo>
                    <a:pt x="454" y="194"/>
                    <a:pt x="445" y="196"/>
                    <a:pt x="448" y="199"/>
                  </a:cubicBezTo>
                  <a:cubicBezTo>
                    <a:pt x="451" y="202"/>
                    <a:pt x="456" y="201"/>
                    <a:pt x="456" y="205"/>
                  </a:cubicBezTo>
                  <a:cubicBezTo>
                    <a:pt x="457" y="210"/>
                    <a:pt x="445" y="204"/>
                    <a:pt x="443" y="200"/>
                  </a:cubicBezTo>
                  <a:cubicBezTo>
                    <a:pt x="441" y="196"/>
                    <a:pt x="443" y="193"/>
                    <a:pt x="441" y="190"/>
                  </a:cubicBezTo>
                  <a:cubicBezTo>
                    <a:pt x="438" y="187"/>
                    <a:pt x="441" y="183"/>
                    <a:pt x="445" y="178"/>
                  </a:cubicBezTo>
                  <a:cubicBezTo>
                    <a:pt x="450" y="173"/>
                    <a:pt x="453" y="174"/>
                    <a:pt x="453" y="171"/>
                  </a:cubicBezTo>
                  <a:cubicBezTo>
                    <a:pt x="453" y="168"/>
                    <a:pt x="433" y="168"/>
                    <a:pt x="422" y="179"/>
                  </a:cubicBezTo>
                  <a:cubicBezTo>
                    <a:pt x="410" y="190"/>
                    <a:pt x="413" y="204"/>
                    <a:pt x="414" y="207"/>
                  </a:cubicBezTo>
                  <a:cubicBezTo>
                    <a:pt x="415" y="210"/>
                    <a:pt x="425" y="208"/>
                    <a:pt x="431" y="210"/>
                  </a:cubicBezTo>
                  <a:cubicBezTo>
                    <a:pt x="437" y="212"/>
                    <a:pt x="434" y="214"/>
                    <a:pt x="430" y="214"/>
                  </a:cubicBezTo>
                  <a:cubicBezTo>
                    <a:pt x="425" y="213"/>
                    <a:pt x="417" y="211"/>
                    <a:pt x="417" y="215"/>
                  </a:cubicBezTo>
                  <a:cubicBezTo>
                    <a:pt x="418" y="218"/>
                    <a:pt x="427" y="224"/>
                    <a:pt x="433" y="222"/>
                  </a:cubicBezTo>
                  <a:cubicBezTo>
                    <a:pt x="439" y="221"/>
                    <a:pt x="439" y="221"/>
                    <a:pt x="441" y="224"/>
                  </a:cubicBezTo>
                  <a:cubicBezTo>
                    <a:pt x="444" y="227"/>
                    <a:pt x="451" y="226"/>
                    <a:pt x="457" y="227"/>
                  </a:cubicBezTo>
                  <a:cubicBezTo>
                    <a:pt x="464" y="227"/>
                    <a:pt x="472" y="230"/>
                    <a:pt x="475" y="230"/>
                  </a:cubicBezTo>
                  <a:cubicBezTo>
                    <a:pt x="478" y="230"/>
                    <a:pt x="482" y="228"/>
                    <a:pt x="483" y="226"/>
                  </a:cubicBezTo>
                  <a:cubicBezTo>
                    <a:pt x="484" y="225"/>
                    <a:pt x="498" y="229"/>
                    <a:pt x="502" y="229"/>
                  </a:cubicBezTo>
                  <a:cubicBezTo>
                    <a:pt x="506" y="229"/>
                    <a:pt x="503" y="225"/>
                    <a:pt x="501" y="224"/>
                  </a:cubicBezTo>
                  <a:cubicBezTo>
                    <a:pt x="498" y="223"/>
                    <a:pt x="499" y="218"/>
                    <a:pt x="502" y="220"/>
                  </a:cubicBezTo>
                  <a:cubicBezTo>
                    <a:pt x="506" y="222"/>
                    <a:pt x="511" y="223"/>
                    <a:pt x="512" y="226"/>
                  </a:cubicBezTo>
                  <a:cubicBezTo>
                    <a:pt x="513" y="229"/>
                    <a:pt x="516" y="227"/>
                    <a:pt x="516" y="230"/>
                  </a:cubicBezTo>
                  <a:cubicBezTo>
                    <a:pt x="517" y="232"/>
                    <a:pt x="528" y="235"/>
                    <a:pt x="528" y="238"/>
                  </a:cubicBezTo>
                  <a:cubicBezTo>
                    <a:pt x="529" y="241"/>
                    <a:pt x="517" y="242"/>
                    <a:pt x="520" y="245"/>
                  </a:cubicBezTo>
                  <a:cubicBezTo>
                    <a:pt x="524" y="247"/>
                    <a:pt x="529" y="242"/>
                    <a:pt x="533" y="241"/>
                  </a:cubicBezTo>
                  <a:cubicBezTo>
                    <a:pt x="537" y="241"/>
                    <a:pt x="537" y="251"/>
                    <a:pt x="540" y="249"/>
                  </a:cubicBezTo>
                  <a:cubicBezTo>
                    <a:pt x="545" y="247"/>
                    <a:pt x="548" y="251"/>
                    <a:pt x="553" y="257"/>
                  </a:cubicBezTo>
                  <a:cubicBezTo>
                    <a:pt x="557" y="263"/>
                    <a:pt x="552" y="269"/>
                    <a:pt x="553" y="271"/>
                  </a:cubicBezTo>
                  <a:cubicBezTo>
                    <a:pt x="553" y="273"/>
                    <a:pt x="561" y="272"/>
                    <a:pt x="566" y="270"/>
                  </a:cubicBezTo>
                  <a:cubicBezTo>
                    <a:pt x="570" y="267"/>
                    <a:pt x="575" y="273"/>
                    <a:pt x="578" y="276"/>
                  </a:cubicBezTo>
                  <a:cubicBezTo>
                    <a:pt x="582" y="279"/>
                    <a:pt x="565" y="285"/>
                    <a:pt x="566" y="282"/>
                  </a:cubicBezTo>
                  <a:cubicBezTo>
                    <a:pt x="568" y="279"/>
                    <a:pt x="557" y="270"/>
                    <a:pt x="546" y="274"/>
                  </a:cubicBezTo>
                  <a:cubicBezTo>
                    <a:pt x="536" y="278"/>
                    <a:pt x="543" y="284"/>
                    <a:pt x="544" y="288"/>
                  </a:cubicBezTo>
                  <a:cubicBezTo>
                    <a:pt x="545" y="291"/>
                    <a:pt x="535" y="295"/>
                    <a:pt x="525" y="292"/>
                  </a:cubicBezTo>
                  <a:cubicBezTo>
                    <a:pt x="515" y="288"/>
                    <a:pt x="518" y="294"/>
                    <a:pt x="514" y="294"/>
                  </a:cubicBezTo>
                  <a:cubicBezTo>
                    <a:pt x="510" y="294"/>
                    <a:pt x="506" y="300"/>
                    <a:pt x="510" y="304"/>
                  </a:cubicBezTo>
                  <a:cubicBezTo>
                    <a:pt x="513" y="308"/>
                    <a:pt x="521" y="304"/>
                    <a:pt x="528" y="305"/>
                  </a:cubicBezTo>
                  <a:cubicBezTo>
                    <a:pt x="534" y="305"/>
                    <a:pt x="535" y="307"/>
                    <a:pt x="535" y="303"/>
                  </a:cubicBezTo>
                  <a:cubicBezTo>
                    <a:pt x="536" y="300"/>
                    <a:pt x="543" y="301"/>
                    <a:pt x="548" y="302"/>
                  </a:cubicBezTo>
                  <a:cubicBezTo>
                    <a:pt x="552" y="303"/>
                    <a:pt x="551" y="310"/>
                    <a:pt x="557" y="311"/>
                  </a:cubicBezTo>
                  <a:cubicBezTo>
                    <a:pt x="563" y="311"/>
                    <a:pt x="558" y="317"/>
                    <a:pt x="562" y="321"/>
                  </a:cubicBezTo>
                  <a:cubicBezTo>
                    <a:pt x="565" y="325"/>
                    <a:pt x="576" y="323"/>
                    <a:pt x="581" y="327"/>
                  </a:cubicBezTo>
                  <a:cubicBezTo>
                    <a:pt x="585" y="331"/>
                    <a:pt x="603" y="340"/>
                    <a:pt x="606" y="337"/>
                  </a:cubicBezTo>
                  <a:cubicBezTo>
                    <a:pt x="609" y="333"/>
                    <a:pt x="590" y="317"/>
                    <a:pt x="585" y="315"/>
                  </a:cubicBezTo>
                  <a:cubicBezTo>
                    <a:pt x="579" y="314"/>
                    <a:pt x="590" y="312"/>
                    <a:pt x="597" y="317"/>
                  </a:cubicBezTo>
                  <a:cubicBezTo>
                    <a:pt x="604" y="323"/>
                    <a:pt x="614" y="325"/>
                    <a:pt x="619" y="319"/>
                  </a:cubicBezTo>
                  <a:cubicBezTo>
                    <a:pt x="624" y="312"/>
                    <a:pt x="614" y="314"/>
                    <a:pt x="614" y="310"/>
                  </a:cubicBezTo>
                  <a:cubicBezTo>
                    <a:pt x="614" y="305"/>
                    <a:pt x="611" y="298"/>
                    <a:pt x="606" y="298"/>
                  </a:cubicBezTo>
                  <a:cubicBezTo>
                    <a:pt x="601" y="298"/>
                    <a:pt x="588" y="288"/>
                    <a:pt x="593" y="286"/>
                  </a:cubicBezTo>
                  <a:cubicBezTo>
                    <a:pt x="598" y="284"/>
                    <a:pt x="591" y="281"/>
                    <a:pt x="595" y="277"/>
                  </a:cubicBezTo>
                  <a:cubicBezTo>
                    <a:pt x="599" y="273"/>
                    <a:pt x="602" y="281"/>
                    <a:pt x="606" y="281"/>
                  </a:cubicBezTo>
                  <a:close/>
                  <a:moveTo>
                    <a:pt x="531" y="264"/>
                  </a:moveTo>
                  <a:cubicBezTo>
                    <a:pt x="535" y="264"/>
                    <a:pt x="535" y="257"/>
                    <a:pt x="532" y="254"/>
                  </a:cubicBezTo>
                  <a:cubicBezTo>
                    <a:pt x="530" y="251"/>
                    <a:pt x="526" y="251"/>
                    <a:pt x="522" y="251"/>
                  </a:cubicBezTo>
                  <a:cubicBezTo>
                    <a:pt x="518" y="251"/>
                    <a:pt x="511" y="257"/>
                    <a:pt x="515" y="264"/>
                  </a:cubicBezTo>
                  <a:cubicBezTo>
                    <a:pt x="518" y="270"/>
                    <a:pt x="527" y="265"/>
                    <a:pt x="531" y="264"/>
                  </a:cubicBezTo>
                  <a:close/>
                  <a:moveTo>
                    <a:pt x="487" y="171"/>
                  </a:moveTo>
                  <a:cubicBezTo>
                    <a:pt x="484" y="176"/>
                    <a:pt x="491" y="176"/>
                    <a:pt x="492" y="181"/>
                  </a:cubicBezTo>
                  <a:cubicBezTo>
                    <a:pt x="492" y="187"/>
                    <a:pt x="499" y="189"/>
                    <a:pt x="504" y="185"/>
                  </a:cubicBezTo>
                  <a:cubicBezTo>
                    <a:pt x="509" y="182"/>
                    <a:pt x="523" y="186"/>
                    <a:pt x="523" y="182"/>
                  </a:cubicBezTo>
                  <a:cubicBezTo>
                    <a:pt x="523" y="178"/>
                    <a:pt x="508" y="171"/>
                    <a:pt x="503" y="172"/>
                  </a:cubicBezTo>
                  <a:cubicBezTo>
                    <a:pt x="497" y="173"/>
                    <a:pt x="489" y="167"/>
                    <a:pt x="487" y="171"/>
                  </a:cubicBezTo>
                  <a:close/>
                  <a:moveTo>
                    <a:pt x="620" y="475"/>
                  </a:moveTo>
                  <a:cubicBezTo>
                    <a:pt x="621" y="478"/>
                    <a:pt x="642" y="486"/>
                    <a:pt x="642" y="483"/>
                  </a:cubicBezTo>
                  <a:cubicBezTo>
                    <a:pt x="643" y="479"/>
                    <a:pt x="620" y="473"/>
                    <a:pt x="620" y="475"/>
                  </a:cubicBezTo>
                  <a:close/>
                  <a:moveTo>
                    <a:pt x="711" y="496"/>
                  </a:moveTo>
                  <a:cubicBezTo>
                    <a:pt x="709" y="499"/>
                    <a:pt x="707" y="494"/>
                    <a:pt x="710" y="492"/>
                  </a:cubicBezTo>
                  <a:cubicBezTo>
                    <a:pt x="713" y="490"/>
                    <a:pt x="710" y="489"/>
                    <a:pt x="707" y="490"/>
                  </a:cubicBezTo>
                  <a:cubicBezTo>
                    <a:pt x="704" y="492"/>
                    <a:pt x="705" y="484"/>
                    <a:pt x="708" y="482"/>
                  </a:cubicBezTo>
                  <a:cubicBezTo>
                    <a:pt x="710" y="481"/>
                    <a:pt x="701" y="478"/>
                    <a:pt x="701" y="481"/>
                  </a:cubicBezTo>
                  <a:cubicBezTo>
                    <a:pt x="701" y="483"/>
                    <a:pt x="695" y="482"/>
                    <a:pt x="694" y="479"/>
                  </a:cubicBezTo>
                  <a:cubicBezTo>
                    <a:pt x="693" y="477"/>
                    <a:pt x="689" y="476"/>
                    <a:pt x="690" y="474"/>
                  </a:cubicBezTo>
                  <a:cubicBezTo>
                    <a:pt x="692" y="473"/>
                    <a:pt x="685" y="472"/>
                    <a:pt x="684" y="475"/>
                  </a:cubicBezTo>
                  <a:cubicBezTo>
                    <a:pt x="683" y="478"/>
                    <a:pt x="681" y="473"/>
                    <a:pt x="685" y="469"/>
                  </a:cubicBezTo>
                  <a:cubicBezTo>
                    <a:pt x="688" y="465"/>
                    <a:pt x="687" y="462"/>
                    <a:pt x="691" y="460"/>
                  </a:cubicBezTo>
                  <a:cubicBezTo>
                    <a:pt x="694" y="458"/>
                    <a:pt x="690" y="456"/>
                    <a:pt x="687" y="457"/>
                  </a:cubicBezTo>
                  <a:cubicBezTo>
                    <a:pt x="683" y="459"/>
                    <a:pt x="674" y="472"/>
                    <a:pt x="674" y="475"/>
                  </a:cubicBezTo>
                  <a:cubicBezTo>
                    <a:pt x="674" y="479"/>
                    <a:pt x="674" y="483"/>
                    <a:pt x="670" y="483"/>
                  </a:cubicBezTo>
                  <a:cubicBezTo>
                    <a:pt x="667" y="483"/>
                    <a:pt x="663" y="486"/>
                    <a:pt x="666" y="488"/>
                  </a:cubicBezTo>
                  <a:cubicBezTo>
                    <a:pt x="668" y="490"/>
                    <a:pt x="659" y="495"/>
                    <a:pt x="663" y="498"/>
                  </a:cubicBezTo>
                  <a:cubicBezTo>
                    <a:pt x="666" y="499"/>
                    <a:pt x="671" y="497"/>
                    <a:pt x="676" y="497"/>
                  </a:cubicBezTo>
                  <a:cubicBezTo>
                    <a:pt x="680" y="498"/>
                    <a:pt x="683" y="498"/>
                    <a:pt x="687" y="495"/>
                  </a:cubicBezTo>
                  <a:cubicBezTo>
                    <a:pt x="691" y="493"/>
                    <a:pt x="691" y="498"/>
                    <a:pt x="694" y="497"/>
                  </a:cubicBezTo>
                  <a:cubicBezTo>
                    <a:pt x="698" y="497"/>
                    <a:pt x="692" y="500"/>
                    <a:pt x="693" y="503"/>
                  </a:cubicBezTo>
                  <a:cubicBezTo>
                    <a:pt x="693" y="506"/>
                    <a:pt x="697" y="502"/>
                    <a:pt x="699" y="500"/>
                  </a:cubicBezTo>
                  <a:cubicBezTo>
                    <a:pt x="702" y="499"/>
                    <a:pt x="706" y="500"/>
                    <a:pt x="704" y="502"/>
                  </a:cubicBezTo>
                  <a:cubicBezTo>
                    <a:pt x="703" y="505"/>
                    <a:pt x="712" y="507"/>
                    <a:pt x="714" y="503"/>
                  </a:cubicBezTo>
                  <a:cubicBezTo>
                    <a:pt x="717" y="500"/>
                    <a:pt x="712" y="494"/>
                    <a:pt x="711" y="496"/>
                  </a:cubicBezTo>
                  <a:close/>
                  <a:moveTo>
                    <a:pt x="66" y="431"/>
                  </a:moveTo>
                  <a:cubicBezTo>
                    <a:pt x="60" y="434"/>
                    <a:pt x="75" y="450"/>
                    <a:pt x="78" y="448"/>
                  </a:cubicBezTo>
                  <a:cubicBezTo>
                    <a:pt x="81" y="447"/>
                    <a:pt x="75" y="440"/>
                    <a:pt x="75" y="436"/>
                  </a:cubicBezTo>
                  <a:cubicBezTo>
                    <a:pt x="75" y="432"/>
                    <a:pt x="73" y="427"/>
                    <a:pt x="66" y="431"/>
                  </a:cubicBezTo>
                  <a:close/>
                  <a:moveTo>
                    <a:pt x="654" y="512"/>
                  </a:moveTo>
                  <a:cubicBezTo>
                    <a:pt x="651" y="512"/>
                    <a:pt x="653" y="509"/>
                    <a:pt x="654" y="507"/>
                  </a:cubicBezTo>
                  <a:cubicBezTo>
                    <a:pt x="654" y="505"/>
                    <a:pt x="648" y="507"/>
                    <a:pt x="648" y="510"/>
                  </a:cubicBezTo>
                  <a:cubicBezTo>
                    <a:pt x="648" y="512"/>
                    <a:pt x="644" y="513"/>
                    <a:pt x="644" y="514"/>
                  </a:cubicBezTo>
                  <a:cubicBezTo>
                    <a:pt x="644" y="519"/>
                    <a:pt x="644" y="516"/>
                    <a:pt x="641" y="518"/>
                  </a:cubicBezTo>
                  <a:cubicBezTo>
                    <a:pt x="638" y="519"/>
                    <a:pt x="627" y="518"/>
                    <a:pt x="626" y="515"/>
                  </a:cubicBezTo>
                  <a:cubicBezTo>
                    <a:pt x="626" y="513"/>
                    <a:pt x="618" y="512"/>
                    <a:pt x="618" y="508"/>
                  </a:cubicBezTo>
                  <a:cubicBezTo>
                    <a:pt x="617" y="505"/>
                    <a:pt x="613" y="504"/>
                    <a:pt x="617" y="500"/>
                  </a:cubicBezTo>
                  <a:cubicBezTo>
                    <a:pt x="620" y="496"/>
                    <a:pt x="616" y="494"/>
                    <a:pt x="613" y="497"/>
                  </a:cubicBezTo>
                  <a:cubicBezTo>
                    <a:pt x="610" y="500"/>
                    <a:pt x="608" y="496"/>
                    <a:pt x="612" y="494"/>
                  </a:cubicBezTo>
                  <a:cubicBezTo>
                    <a:pt x="616" y="493"/>
                    <a:pt x="624" y="491"/>
                    <a:pt x="620" y="484"/>
                  </a:cubicBezTo>
                  <a:cubicBezTo>
                    <a:pt x="616" y="477"/>
                    <a:pt x="592" y="486"/>
                    <a:pt x="585" y="489"/>
                  </a:cubicBezTo>
                  <a:cubicBezTo>
                    <a:pt x="579" y="493"/>
                    <a:pt x="571" y="504"/>
                    <a:pt x="568" y="504"/>
                  </a:cubicBezTo>
                  <a:cubicBezTo>
                    <a:pt x="565" y="504"/>
                    <a:pt x="574" y="498"/>
                    <a:pt x="575" y="496"/>
                  </a:cubicBezTo>
                  <a:cubicBezTo>
                    <a:pt x="577" y="494"/>
                    <a:pt x="575" y="491"/>
                    <a:pt x="577" y="492"/>
                  </a:cubicBezTo>
                  <a:cubicBezTo>
                    <a:pt x="579" y="493"/>
                    <a:pt x="584" y="485"/>
                    <a:pt x="588" y="482"/>
                  </a:cubicBezTo>
                  <a:cubicBezTo>
                    <a:pt x="592" y="479"/>
                    <a:pt x="596" y="482"/>
                    <a:pt x="596" y="479"/>
                  </a:cubicBezTo>
                  <a:cubicBezTo>
                    <a:pt x="597" y="477"/>
                    <a:pt x="599" y="475"/>
                    <a:pt x="602" y="472"/>
                  </a:cubicBezTo>
                  <a:cubicBezTo>
                    <a:pt x="606" y="469"/>
                    <a:pt x="649" y="470"/>
                    <a:pt x="653" y="470"/>
                  </a:cubicBezTo>
                  <a:cubicBezTo>
                    <a:pt x="657" y="470"/>
                    <a:pt x="665" y="464"/>
                    <a:pt x="667" y="461"/>
                  </a:cubicBezTo>
                  <a:cubicBezTo>
                    <a:pt x="669" y="457"/>
                    <a:pt x="672" y="457"/>
                    <a:pt x="678" y="458"/>
                  </a:cubicBezTo>
                  <a:cubicBezTo>
                    <a:pt x="684" y="458"/>
                    <a:pt x="687" y="453"/>
                    <a:pt x="689" y="451"/>
                  </a:cubicBezTo>
                  <a:cubicBezTo>
                    <a:pt x="692" y="449"/>
                    <a:pt x="691" y="448"/>
                    <a:pt x="689" y="447"/>
                  </a:cubicBezTo>
                  <a:cubicBezTo>
                    <a:pt x="686" y="447"/>
                    <a:pt x="684" y="445"/>
                    <a:pt x="686" y="445"/>
                  </a:cubicBezTo>
                  <a:cubicBezTo>
                    <a:pt x="689" y="445"/>
                    <a:pt x="690" y="443"/>
                    <a:pt x="691" y="440"/>
                  </a:cubicBezTo>
                  <a:cubicBezTo>
                    <a:pt x="692" y="437"/>
                    <a:pt x="690" y="438"/>
                    <a:pt x="687" y="434"/>
                  </a:cubicBezTo>
                  <a:cubicBezTo>
                    <a:pt x="683" y="430"/>
                    <a:pt x="682" y="435"/>
                    <a:pt x="678" y="435"/>
                  </a:cubicBezTo>
                  <a:cubicBezTo>
                    <a:pt x="675" y="435"/>
                    <a:pt x="681" y="430"/>
                    <a:pt x="678" y="429"/>
                  </a:cubicBezTo>
                  <a:cubicBezTo>
                    <a:pt x="675" y="427"/>
                    <a:pt x="670" y="428"/>
                    <a:pt x="665" y="432"/>
                  </a:cubicBezTo>
                  <a:cubicBezTo>
                    <a:pt x="661" y="435"/>
                    <a:pt x="661" y="432"/>
                    <a:pt x="658" y="435"/>
                  </a:cubicBezTo>
                  <a:cubicBezTo>
                    <a:pt x="654" y="439"/>
                    <a:pt x="654" y="433"/>
                    <a:pt x="656" y="432"/>
                  </a:cubicBezTo>
                  <a:cubicBezTo>
                    <a:pt x="657" y="430"/>
                    <a:pt x="659" y="432"/>
                    <a:pt x="660" y="430"/>
                  </a:cubicBezTo>
                  <a:cubicBezTo>
                    <a:pt x="662" y="428"/>
                    <a:pt x="664" y="430"/>
                    <a:pt x="668" y="427"/>
                  </a:cubicBezTo>
                  <a:cubicBezTo>
                    <a:pt x="672" y="425"/>
                    <a:pt x="675" y="426"/>
                    <a:pt x="677" y="424"/>
                  </a:cubicBezTo>
                  <a:cubicBezTo>
                    <a:pt x="678" y="422"/>
                    <a:pt x="675" y="419"/>
                    <a:pt x="671" y="420"/>
                  </a:cubicBezTo>
                  <a:cubicBezTo>
                    <a:pt x="667" y="421"/>
                    <a:pt x="664" y="415"/>
                    <a:pt x="662" y="417"/>
                  </a:cubicBezTo>
                  <a:cubicBezTo>
                    <a:pt x="659" y="418"/>
                    <a:pt x="660" y="414"/>
                    <a:pt x="657" y="416"/>
                  </a:cubicBezTo>
                  <a:cubicBezTo>
                    <a:pt x="654" y="417"/>
                    <a:pt x="652" y="415"/>
                    <a:pt x="651" y="412"/>
                  </a:cubicBezTo>
                  <a:cubicBezTo>
                    <a:pt x="650" y="408"/>
                    <a:pt x="642" y="403"/>
                    <a:pt x="637" y="401"/>
                  </a:cubicBezTo>
                  <a:cubicBezTo>
                    <a:pt x="633" y="400"/>
                    <a:pt x="636" y="397"/>
                    <a:pt x="638" y="399"/>
                  </a:cubicBezTo>
                  <a:cubicBezTo>
                    <a:pt x="641" y="401"/>
                    <a:pt x="644" y="397"/>
                    <a:pt x="645" y="396"/>
                  </a:cubicBezTo>
                  <a:cubicBezTo>
                    <a:pt x="646" y="394"/>
                    <a:pt x="643" y="392"/>
                    <a:pt x="642" y="392"/>
                  </a:cubicBezTo>
                  <a:cubicBezTo>
                    <a:pt x="640" y="392"/>
                    <a:pt x="640" y="390"/>
                    <a:pt x="641" y="388"/>
                  </a:cubicBezTo>
                  <a:cubicBezTo>
                    <a:pt x="641" y="386"/>
                    <a:pt x="636" y="384"/>
                    <a:pt x="635" y="382"/>
                  </a:cubicBezTo>
                  <a:cubicBezTo>
                    <a:pt x="635" y="380"/>
                    <a:pt x="632" y="379"/>
                    <a:pt x="632" y="377"/>
                  </a:cubicBezTo>
                  <a:cubicBezTo>
                    <a:pt x="632" y="376"/>
                    <a:pt x="629" y="373"/>
                    <a:pt x="629" y="371"/>
                  </a:cubicBezTo>
                  <a:cubicBezTo>
                    <a:pt x="629" y="369"/>
                    <a:pt x="624" y="365"/>
                    <a:pt x="624" y="362"/>
                  </a:cubicBezTo>
                  <a:cubicBezTo>
                    <a:pt x="624" y="360"/>
                    <a:pt x="621" y="358"/>
                    <a:pt x="620" y="355"/>
                  </a:cubicBezTo>
                  <a:cubicBezTo>
                    <a:pt x="619" y="352"/>
                    <a:pt x="617" y="353"/>
                    <a:pt x="616" y="358"/>
                  </a:cubicBezTo>
                  <a:cubicBezTo>
                    <a:pt x="615" y="362"/>
                    <a:pt x="611" y="362"/>
                    <a:pt x="612" y="363"/>
                  </a:cubicBezTo>
                  <a:cubicBezTo>
                    <a:pt x="615" y="366"/>
                    <a:pt x="613" y="366"/>
                    <a:pt x="611" y="368"/>
                  </a:cubicBezTo>
                  <a:cubicBezTo>
                    <a:pt x="610" y="370"/>
                    <a:pt x="612" y="372"/>
                    <a:pt x="610" y="372"/>
                  </a:cubicBezTo>
                  <a:cubicBezTo>
                    <a:pt x="607" y="372"/>
                    <a:pt x="608" y="378"/>
                    <a:pt x="607" y="376"/>
                  </a:cubicBezTo>
                  <a:cubicBezTo>
                    <a:pt x="605" y="373"/>
                    <a:pt x="602" y="374"/>
                    <a:pt x="602" y="376"/>
                  </a:cubicBezTo>
                  <a:cubicBezTo>
                    <a:pt x="602" y="379"/>
                    <a:pt x="596" y="381"/>
                    <a:pt x="594" y="381"/>
                  </a:cubicBezTo>
                  <a:cubicBezTo>
                    <a:pt x="592" y="381"/>
                    <a:pt x="592" y="376"/>
                    <a:pt x="590" y="377"/>
                  </a:cubicBezTo>
                  <a:cubicBezTo>
                    <a:pt x="588" y="379"/>
                    <a:pt x="588" y="373"/>
                    <a:pt x="585" y="373"/>
                  </a:cubicBezTo>
                  <a:cubicBezTo>
                    <a:pt x="582" y="374"/>
                    <a:pt x="580" y="373"/>
                    <a:pt x="581" y="371"/>
                  </a:cubicBezTo>
                  <a:cubicBezTo>
                    <a:pt x="582" y="368"/>
                    <a:pt x="576" y="367"/>
                    <a:pt x="578" y="365"/>
                  </a:cubicBezTo>
                  <a:cubicBezTo>
                    <a:pt x="580" y="363"/>
                    <a:pt x="577" y="361"/>
                    <a:pt x="577" y="356"/>
                  </a:cubicBezTo>
                  <a:cubicBezTo>
                    <a:pt x="576" y="351"/>
                    <a:pt x="579" y="351"/>
                    <a:pt x="579" y="349"/>
                  </a:cubicBezTo>
                  <a:cubicBezTo>
                    <a:pt x="579" y="347"/>
                    <a:pt x="577" y="347"/>
                    <a:pt x="575" y="349"/>
                  </a:cubicBezTo>
                  <a:cubicBezTo>
                    <a:pt x="573" y="350"/>
                    <a:pt x="573" y="347"/>
                    <a:pt x="571" y="347"/>
                  </a:cubicBezTo>
                  <a:cubicBezTo>
                    <a:pt x="568" y="347"/>
                    <a:pt x="561" y="347"/>
                    <a:pt x="561" y="344"/>
                  </a:cubicBezTo>
                  <a:cubicBezTo>
                    <a:pt x="561" y="340"/>
                    <a:pt x="558" y="342"/>
                    <a:pt x="557" y="339"/>
                  </a:cubicBezTo>
                  <a:cubicBezTo>
                    <a:pt x="556" y="336"/>
                    <a:pt x="553" y="338"/>
                    <a:pt x="553" y="336"/>
                  </a:cubicBezTo>
                  <a:cubicBezTo>
                    <a:pt x="553" y="334"/>
                    <a:pt x="552" y="333"/>
                    <a:pt x="550" y="333"/>
                  </a:cubicBezTo>
                  <a:cubicBezTo>
                    <a:pt x="548" y="333"/>
                    <a:pt x="547" y="330"/>
                    <a:pt x="544" y="330"/>
                  </a:cubicBezTo>
                  <a:cubicBezTo>
                    <a:pt x="541" y="330"/>
                    <a:pt x="538" y="332"/>
                    <a:pt x="536" y="333"/>
                  </a:cubicBezTo>
                  <a:cubicBezTo>
                    <a:pt x="535" y="333"/>
                    <a:pt x="530" y="330"/>
                    <a:pt x="529" y="331"/>
                  </a:cubicBezTo>
                  <a:cubicBezTo>
                    <a:pt x="527" y="333"/>
                    <a:pt x="527" y="331"/>
                    <a:pt x="522" y="329"/>
                  </a:cubicBezTo>
                  <a:cubicBezTo>
                    <a:pt x="518" y="328"/>
                    <a:pt x="512" y="328"/>
                    <a:pt x="512" y="329"/>
                  </a:cubicBezTo>
                  <a:cubicBezTo>
                    <a:pt x="511" y="331"/>
                    <a:pt x="508" y="331"/>
                    <a:pt x="508" y="335"/>
                  </a:cubicBezTo>
                  <a:cubicBezTo>
                    <a:pt x="509" y="339"/>
                    <a:pt x="513" y="338"/>
                    <a:pt x="514" y="341"/>
                  </a:cubicBezTo>
                  <a:cubicBezTo>
                    <a:pt x="514" y="343"/>
                    <a:pt x="512" y="342"/>
                    <a:pt x="512" y="345"/>
                  </a:cubicBezTo>
                  <a:cubicBezTo>
                    <a:pt x="511" y="347"/>
                    <a:pt x="509" y="347"/>
                    <a:pt x="509" y="348"/>
                  </a:cubicBezTo>
                  <a:cubicBezTo>
                    <a:pt x="509" y="350"/>
                    <a:pt x="511" y="350"/>
                    <a:pt x="512" y="353"/>
                  </a:cubicBezTo>
                  <a:cubicBezTo>
                    <a:pt x="512" y="356"/>
                    <a:pt x="514" y="356"/>
                    <a:pt x="515" y="360"/>
                  </a:cubicBezTo>
                  <a:cubicBezTo>
                    <a:pt x="515" y="364"/>
                    <a:pt x="513" y="364"/>
                    <a:pt x="512" y="364"/>
                  </a:cubicBezTo>
                  <a:cubicBezTo>
                    <a:pt x="510" y="365"/>
                    <a:pt x="512" y="367"/>
                    <a:pt x="509" y="370"/>
                  </a:cubicBezTo>
                  <a:cubicBezTo>
                    <a:pt x="507" y="372"/>
                    <a:pt x="505" y="376"/>
                    <a:pt x="507" y="377"/>
                  </a:cubicBezTo>
                  <a:cubicBezTo>
                    <a:pt x="509" y="379"/>
                    <a:pt x="516" y="382"/>
                    <a:pt x="519" y="387"/>
                  </a:cubicBezTo>
                  <a:cubicBezTo>
                    <a:pt x="522" y="392"/>
                    <a:pt x="521" y="399"/>
                    <a:pt x="520" y="405"/>
                  </a:cubicBezTo>
                  <a:cubicBezTo>
                    <a:pt x="520" y="410"/>
                    <a:pt x="514" y="411"/>
                    <a:pt x="509" y="416"/>
                  </a:cubicBezTo>
                  <a:cubicBezTo>
                    <a:pt x="505" y="420"/>
                    <a:pt x="500" y="420"/>
                    <a:pt x="498" y="420"/>
                  </a:cubicBezTo>
                  <a:cubicBezTo>
                    <a:pt x="496" y="420"/>
                    <a:pt x="497" y="424"/>
                    <a:pt x="500" y="428"/>
                  </a:cubicBezTo>
                  <a:cubicBezTo>
                    <a:pt x="503" y="431"/>
                    <a:pt x="501" y="432"/>
                    <a:pt x="502" y="436"/>
                  </a:cubicBezTo>
                  <a:cubicBezTo>
                    <a:pt x="504" y="439"/>
                    <a:pt x="502" y="442"/>
                    <a:pt x="504" y="445"/>
                  </a:cubicBezTo>
                  <a:cubicBezTo>
                    <a:pt x="507" y="449"/>
                    <a:pt x="505" y="450"/>
                    <a:pt x="503" y="452"/>
                  </a:cubicBezTo>
                  <a:cubicBezTo>
                    <a:pt x="500" y="455"/>
                    <a:pt x="504" y="453"/>
                    <a:pt x="504" y="456"/>
                  </a:cubicBezTo>
                  <a:cubicBezTo>
                    <a:pt x="504" y="459"/>
                    <a:pt x="503" y="458"/>
                    <a:pt x="500" y="456"/>
                  </a:cubicBezTo>
                  <a:cubicBezTo>
                    <a:pt x="498" y="454"/>
                    <a:pt x="496" y="459"/>
                    <a:pt x="496" y="461"/>
                  </a:cubicBezTo>
                  <a:cubicBezTo>
                    <a:pt x="496" y="463"/>
                    <a:pt x="490" y="458"/>
                    <a:pt x="489" y="458"/>
                  </a:cubicBezTo>
                  <a:cubicBezTo>
                    <a:pt x="488" y="459"/>
                    <a:pt x="489" y="455"/>
                    <a:pt x="486" y="453"/>
                  </a:cubicBezTo>
                  <a:cubicBezTo>
                    <a:pt x="483" y="450"/>
                    <a:pt x="481" y="450"/>
                    <a:pt x="481" y="447"/>
                  </a:cubicBezTo>
                  <a:cubicBezTo>
                    <a:pt x="481" y="445"/>
                    <a:pt x="475" y="443"/>
                    <a:pt x="475" y="440"/>
                  </a:cubicBezTo>
                  <a:cubicBezTo>
                    <a:pt x="475" y="437"/>
                    <a:pt x="476" y="430"/>
                    <a:pt x="474" y="428"/>
                  </a:cubicBezTo>
                  <a:cubicBezTo>
                    <a:pt x="473" y="426"/>
                    <a:pt x="474" y="423"/>
                    <a:pt x="475" y="422"/>
                  </a:cubicBezTo>
                  <a:cubicBezTo>
                    <a:pt x="476" y="420"/>
                    <a:pt x="474" y="417"/>
                    <a:pt x="471" y="417"/>
                  </a:cubicBezTo>
                  <a:cubicBezTo>
                    <a:pt x="468" y="417"/>
                    <a:pt x="463" y="415"/>
                    <a:pt x="459" y="416"/>
                  </a:cubicBezTo>
                  <a:cubicBezTo>
                    <a:pt x="454" y="416"/>
                    <a:pt x="452" y="415"/>
                    <a:pt x="450" y="414"/>
                  </a:cubicBezTo>
                  <a:cubicBezTo>
                    <a:pt x="449" y="413"/>
                    <a:pt x="445" y="410"/>
                    <a:pt x="439" y="409"/>
                  </a:cubicBezTo>
                  <a:cubicBezTo>
                    <a:pt x="434" y="407"/>
                    <a:pt x="431" y="405"/>
                    <a:pt x="431" y="403"/>
                  </a:cubicBezTo>
                  <a:cubicBezTo>
                    <a:pt x="430" y="401"/>
                    <a:pt x="425" y="400"/>
                    <a:pt x="423" y="399"/>
                  </a:cubicBezTo>
                  <a:cubicBezTo>
                    <a:pt x="422" y="397"/>
                    <a:pt x="417" y="396"/>
                    <a:pt x="415" y="396"/>
                  </a:cubicBezTo>
                  <a:cubicBezTo>
                    <a:pt x="413" y="397"/>
                    <a:pt x="407" y="392"/>
                    <a:pt x="404" y="392"/>
                  </a:cubicBezTo>
                  <a:cubicBezTo>
                    <a:pt x="401" y="392"/>
                    <a:pt x="393" y="395"/>
                    <a:pt x="392" y="396"/>
                  </a:cubicBezTo>
                  <a:cubicBezTo>
                    <a:pt x="391" y="396"/>
                    <a:pt x="392" y="393"/>
                    <a:pt x="393" y="392"/>
                  </a:cubicBezTo>
                  <a:cubicBezTo>
                    <a:pt x="394" y="390"/>
                    <a:pt x="390" y="385"/>
                    <a:pt x="390" y="382"/>
                  </a:cubicBezTo>
                  <a:cubicBezTo>
                    <a:pt x="389" y="378"/>
                    <a:pt x="387" y="374"/>
                    <a:pt x="384" y="375"/>
                  </a:cubicBezTo>
                  <a:cubicBezTo>
                    <a:pt x="380" y="375"/>
                    <a:pt x="376" y="373"/>
                    <a:pt x="375" y="372"/>
                  </a:cubicBezTo>
                  <a:cubicBezTo>
                    <a:pt x="374" y="372"/>
                    <a:pt x="374" y="362"/>
                    <a:pt x="374" y="357"/>
                  </a:cubicBezTo>
                  <a:cubicBezTo>
                    <a:pt x="375" y="353"/>
                    <a:pt x="380" y="347"/>
                    <a:pt x="380" y="344"/>
                  </a:cubicBezTo>
                  <a:cubicBezTo>
                    <a:pt x="380" y="341"/>
                    <a:pt x="383" y="340"/>
                    <a:pt x="386" y="339"/>
                  </a:cubicBezTo>
                  <a:cubicBezTo>
                    <a:pt x="388" y="339"/>
                    <a:pt x="386" y="333"/>
                    <a:pt x="389" y="333"/>
                  </a:cubicBezTo>
                  <a:cubicBezTo>
                    <a:pt x="392" y="333"/>
                    <a:pt x="392" y="332"/>
                    <a:pt x="392" y="329"/>
                  </a:cubicBezTo>
                  <a:cubicBezTo>
                    <a:pt x="393" y="327"/>
                    <a:pt x="396" y="329"/>
                    <a:pt x="394" y="327"/>
                  </a:cubicBezTo>
                  <a:cubicBezTo>
                    <a:pt x="392" y="325"/>
                    <a:pt x="394" y="325"/>
                    <a:pt x="398" y="325"/>
                  </a:cubicBezTo>
                  <a:cubicBezTo>
                    <a:pt x="402" y="325"/>
                    <a:pt x="408" y="323"/>
                    <a:pt x="407" y="319"/>
                  </a:cubicBezTo>
                  <a:cubicBezTo>
                    <a:pt x="406" y="315"/>
                    <a:pt x="396" y="318"/>
                    <a:pt x="396" y="315"/>
                  </a:cubicBezTo>
                  <a:cubicBezTo>
                    <a:pt x="396" y="311"/>
                    <a:pt x="382" y="311"/>
                    <a:pt x="383" y="309"/>
                  </a:cubicBezTo>
                  <a:cubicBezTo>
                    <a:pt x="384" y="307"/>
                    <a:pt x="397" y="311"/>
                    <a:pt x="401" y="312"/>
                  </a:cubicBezTo>
                  <a:cubicBezTo>
                    <a:pt x="406" y="314"/>
                    <a:pt x="407" y="314"/>
                    <a:pt x="411" y="314"/>
                  </a:cubicBezTo>
                  <a:cubicBezTo>
                    <a:pt x="415" y="314"/>
                    <a:pt x="412" y="309"/>
                    <a:pt x="413" y="307"/>
                  </a:cubicBezTo>
                  <a:cubicBezTo>
                    <a:pt x="413" y="305"/>
                    <a:pt x="421" y="310"/>
                    <a:pt x="425" y="309"/>
                  </a:cubicBezTo>
                  <a:cubicBezTo>
                    <a:pt x="429" y="308"/>
                    <a:pt x="433" y="299"/>
                    <a:pt x="436" y="297"/>
                  </a:cubicBezTo>
                  <a:cubicBezTo>
                    <a:pt x="440" y="295"/>
                    <a:pt x="436" y="293"/>
                    <a:pt x="430" y="293"/>
                  </a:cubicBezTo>
                  <a:cubicBezTo>
                    <a:pt x="423" y="294"/>
                    <a:pt x="420" y="291"/>
                    <a:pt x="416" y="288"/>
                  </a:cubicBezTo>
                  <a:cubicBezTo>
                    <a:pt x="412" y="286"/>
                    <a:pt x="413" y="284"/>
                    <a:pt x="417" y="284"/>
                  </a:cubicBezTo>
                  <a:cubicBezTo>
                    <a:pt x="420" y="284"/>
                    <a:pt x="429" y="292"/>
                    <a:pt x="433" y="292"/>
                  </a:cubicBezTo>
                  <a:cubicBezTo>
                    <a:pt x="436" y="292"/>
                    <a:pt x="442" y="285"/>
                    <a:pt x="445" y="283"/>
                  </a:cubicBezTo>
                  <a:cubicBezTo>
                    <a:pt x="448" y="281"/>
                    <a:pt x="442" y="280"/>
                    <a:pt x="440" y="278"/>
                  </a:cubicBezTo>
                  <a:cubicBezTo>
                    <a:pt x="438" y="277"/>
                    <a:pt x="443" y="276"/>
                    <a:pt x="446" y="276"/>
                  </a:cubicBezTo>
                  <a:cubicBezTo>
                    <a:pt x="449" y="276"/>
                    <a:pt x="450" y="278"/>
                    <a:pt x="451" y="280"/>
                  </a:cubicBezTo>
                  <a:cubicBezTo>
                    <a:pt x="453" y="281"/>
                    <a:pt x="458" y="279"/>
                    <a:pt x="460" y="279"/>
                  </a:cubicBezTo>
                  <a:cubicBezTo>
                    <a:pt x="463" y="279"/>
                    <a:pt x="460" y="275"/>
                    <a:pt x="456" y="273"/>
                  </a:cubicBezTo>
                  <a:cubicBezTo>
                    <a:pt x="451" y="271"/>
                    <a:pt x="456" y="268"/>
                    <a:pt x="457" y="271"/>
                  </a:cubicBezTo>
                  <a:cubicBezTo>
                    <a:pt x="458" y="273"/>
                    <a:pt x="461" y="273"/>
                    <a:pt x="463" y="276"/>
                  </a:cubicBezTo>
                  <a:cubicBezTo>
                    <a:pt x="465" y="280"/>
                    <a:pt x="466" y="277"/>
                    <a:pt x="469" y="276"/>
                  </a:cubicBezTo>
                  <a:cubicBezTo>
                    <a:pt x="473" y="275"/>
                    <a:pt x="475" y="272"/>
                    <a:pt x="477" y="270"/>
                  </a:cubicBezTo>
                  <a:cubicBezTo>
                    <a:pt x="479" y="268"/>
                    <a:pt x="479" y="271"/>
                    <a:pt x="481" y="267"/>
                  </a:cubicBezTo>
                  <a:cubicBezTo>
                    <a:pt x="484" y="264"/>
                    <a:pt x="480" y="261"/>
                    <a:pt x="478" y="259"/>
                  </a:cubicBezTo>
                  <a:cubicBezTo>
                    <a:pt x="475" y="256"/>
                    <a:pt x="478" y="254"/>
                    <a:pt x="475" y="253"/>
                  </a:cubicBezTo>
                  <a:cubicBezTo>
                    <a:pt x="472" y="251"/>
                    <a:pt x="471" y="249"/>
                    <a:pt x="475" y="249"/>
                  </a:cubicBezTo>
                  <a:cubicBezTo>
                    <a:pt x="479" y="250"/>
                    <a:pt x="481" y="249"/>
                    <a:pt x="483" y="247"/>
                  </a:cubicBezTo>
                  <a:cubicBezTo>
                    <a:pt x="485" y="244"/>
                    <a:pt x="478" y="244"/>
                    <a:pt x="481" y="242"/>
                  </a:cubicBezTo>
                  <a:cubicBezTo>
                    <a:pt x="484" y="240"/>
                    <a:pt x="481" y="238"/>
                    <a:pt x="478" y="238"/>
                  </a:cubicBezTo>
                  <a:cubicBezTo>
                    <a:pt x="475" y="238"/>
                    <a:pt x="472" y="237"/>
                    <a:pt x="472" y="234"/>
                  </a:cubicBezTo>
                  <a:cubicBezTo>
                    <a:pt x="472" y="231"/>
                    <a:pt x="466" y="233"/>
                    <a:pt x="463" y="231"/>
                  </a:cubicBezTo>
                  <a:cubicBezTo>
                    <a:pt x="460" y="230"/>
                    <a:pt x="452" y="230"/>
                    <a:pt x="450" y="230"/>
                  </a:cubicBezTo>
                  <a:cubicBezTo>
                    <a:pt x="449" y="231"/>
                    <a:pt x="448" y="238"/>
                    <a:pt x="451" y="238"/>
                  </a:cubicBezTo>
                  <a:cubicBezTo>
                    <a:pt x="454" y="238"/>
                    <a:pt x="456" y="241"/>
                    <a:pt x="454" y="242"/>
                  </a:cubicBezTo>
                  <a:cubicBezTo>
                    <a:pt x="451" y="243"/>
                    <a:pt x="454" y="246"/>
                    <a:pt x="452" y="245"/>
                  </a:cubicBezTo>
                  <a:cubicBezTo>
                    <a:pt x="450" y="245"/>
                    <a:pt x="448" y="244"/>
                    <a:pt x="447" y="249"/>
                  </a:cubicBezTo>
                  <a:cubicBezTo>
                    <a:pt x="446" y="254"/>
                    <a:pt x="446" y="255"/>
                    <a:pt x="443" y="257"/>
                  </a:cubicBezTo>
                  <a:cubicBezTo>
                    <a:pt x="440" y="259"/>
                    <a:pt x="442" y="252"/>
                    <a:pt x="440" y="252"/>
                  </a:cubicBezTo>
                  <a:cubicBezTo>
                    <a:pt x="437" y="252"/>
                    <a:pt x="436" y="258"/>
                    <a:pt x="438" y="258"/>
                  </a:cubicBezTo>
                  <a:cubicBezTo>
                    <a:pt x="441" y="259"/>
                    <a:pt x="441" y="261"/>
                    <a:pt x="441" y="263"/>
                  </a:cubicBezTo>
                  <a:cubicBezTo>
                    <a:pt x="442" y="266"/>
                    <a:pt x="438" y="264"/>
                    <a:pt x="436" y="267"/>
                  </a:cubicBezTo>
                  <a:cubicBezTo>
                    <a:pt x="434" y="270"/>
                    <a:pt x="434" y="266"/>
                    <a:pt x="431" y="264"/>
                  </a:cubicBezTo>
                  <a:cubicBezTo>
                    <a:pt x="429" y="262"/>
                    <a:pt x="426" y="258"/>
                    <a:pt x="426" y="255"/>
                  </a:cubicBezTo>
                  <a:cubicBezTo>
                    <a:pt x="426" y="253"/>
                    <a:pt x="427" y="252"/>
                    <a:pt x="429" y="252"/>
                  </a:cubicBezTo>
                  <a:cubicBezTo>
                    <a:pt x="431" y="251"/>
                    <a:pt x="429" y="250"/>
                    <a:pt x="429" y="246"/>
                  </a:cubicBezTo>
                  <a:cubicBezTo>
                    <a:pt x="429" y="243"/>
                    <a:pt x="427" y="244"/>
                    <a:pt x="424" y="241"/>
                  </a:cubicBezTo>
                  <a:cubicBezTo>
                    <a:pt x="421" y="237"/>
                    <a:pt x="418" y="237"/>
                    <a:pt x="416" y="239"/>
                  </a:cubicBezTo>
                  <a:cubicBezTo>
                    <a:pt x="415" y="241"/>
                    <a:pt x="416" y="244"/>
                    <a:pt x="413" y="245"/>
                  </a:cubicBezTo>
                  <a:cubicBezTo>
                    <a:pt x="411" y="246"/>
                    <a:pt x="412" y="251"/>
                    <a:pt x="410" y="251"/>
                  </a:cubicBezTo>
                  <a:cubicBezTo>
                    <a:pt x="408" y="252"/>
                    <a:pt x="409" y="242"/>
                    <a:pt x="407" y="242"/>
                  </a:cubicBezTo>
                  <a:cubicBezTo>
                    <a:pt x="405" y="241"/>
                    <a:pt x="405" y="239"/>
                    <a:pt x="408" y="238"/>
                  </a:cubicBezTo>
                  <a:cubicBezTo>
                    <a:pt x="411" y="238"/>
                    <a:pt x="412" y="235"/>
                    <a:pt x="410" y="235"/>
                  </a:cubicBezTo>
                  <a:cubicBezTo>
                    <a:pt x="408" y="235"/>
                    <a:pt x="404" y="232"/>
                    <a:pt x="402" y="232"/>
                  </a:cubicBezTo>
                  <a:cubicBezTo>
                    <a:pt x="400" y="231"/>
                    <a:pt x="398" y="235"/>
                    <a:pt x="396" y="233"/>
                  </a:cubicBezTo>
                  <a:cubicBezTo>
                    <a:pt x="394" y="232"/>
                    <a:pt x="396" y="228"/>
                    <a:pt x="396" y="226"/>
                  </a:cubicBezTo>
                  <a:cubicBezTo>
                    <a:pt x="397" y="224"/>
                    <a:pt x="399" y="227"/>
                    <a:pt x="401" y="225"/>
                  </a:cubicBezTo>
                  <a:cubicBezTo>
                    <a:pt x="403" y="222"/>
                    <a:pt x="396" y="222"/>
                    <a:pt x="396" y="220"/>
                  </a:cubicBezTo>
                  <a:cubicBezTo>
                    <a:pt x="396" y="217"/>
                    <a:pt x="391" y="216"/>
                    <a:pt x="389" y="215"/>
                  </a:cubicBezTo>
                  <a:cubicBezTo>
                    <a:pt x="387" y="214"/>
                    <a:pt x="390" y="210"/>
                    <a:pt x="389" y="208"/>
                  </a:cubicBezTo>
                  <a:cubicBezTo>
                    <a:pt x="388" y="206"/>
                    <a:pt x="382" y="201"/>
                    <a:pt x="379" y="201"/>
                  </a:cubicBezTo>
                  <a:cubicBezTo>
                    <a:pt x="376" y="202"/>
                    <a:pt x="375" y="197"/>
                    <a:pt x="377" y="198"/>
                  </a:cubicBezTo>
                  <a:cubicBezTo>
                    <a:pt x="379" y="198"/>
                    <a:pt x="380" y="197"/>
                    <a:pt x="383" y="193"/>
                  </a:cubicBezTo>
                  <a:cubicBezTo>
                    <a:pt x="386" y="190"/>
                    <a:pt x="386" y="189"/>
                    <a:pt x="384" y="188"/>
                  </a:cubicBezTo>
                  <a:cubicBezTo>
                    <a:pt x="382" y="187"/>
                    <a:pt x="381" y="185"/>
                    <a:pt x="385" y="185"/>
                  </a:cubicBezTo>
                  <a:cubicBezTo>
                    <a:pt x="388" y="186"/>
                    <a:pt x="395" y="188"/>
                    <a:pt x="397" y="186"/>
                  </a:cubicBezTo>
                  <a:cubicBezTo>
                    <a:pt x="399" y="185"/>
                    <a:pt x="406" y="174"/>
                    <a:pt x="409" y="171"/>
                  </a:cubicBezTo>
                  <a:cubicBezTo>
                    <a:pt x="411" y="167"/>
                    <a:pt x="407" y="166"/>
                    <a:pt x="400" y="167"/>
                  </a:cubicBezTo>
                  <a:cubicBezTo>
                    <a:pt x="394" y="168"/>
                    <a:pt x="392" y="165"/>
                    <a:pt x="387" y="164"/>
                  </a:cubicBezTo>
                  <a:cubicBezTo>
                    <a:pt x="382" y="164"/>
                    <a:pt x="372" y="165"/>
                    <a:pt x="370" y="167"/>
                  </a:cubicBezTo>
                  <a:cubicBezTo>
                    <a:pt x="369" y="168"/>
                    <a:pt x="373" y="170"/>
                    <a:pt x="372" y="172"/>
                  </a:cubicBezTo>
                  <a:cubicBezTo>
                    <a:pt x="372" y="173"/>
                    <a:pt x="369" y="170"/>
                    <a:pt x="367" y="171"/>
                  </a:cubicBezTo>
                  <a:cubicBezTo>
                    <a:pt x="366" y="172"/>
                    <a:pt x="368" y="174"/>
                    <a:pt x="367" y="180"/>
                  </a:cubicBezTo>
                  <a:cubicBezTo>
                    <a:pt x="367" y="187"/>
                    <a:pt x="369" y="187"/>
                    <a:pt x="370" y="189"/>
                  </a:cubicBezTo>
                  <a:cubicBezTo>
                    <a:pt x="372" y="192"/>
                    <a:pt x="372" y="195"/>
                    <a:pt x="372" y="199"/>
                  </a:cubicBezTo>
                  <a:cubicBezTo>
                    <a:pt x="372" y="203"/>
                    <a:pt x="368" y="202"/>
                    <a:pt x="367" y="203"/>
                  </a:cubicBezTo>
                  <a:cubicBezTo>
                    <a:pt x="366" y="204"/>
                    <a:pt x="370" y="206"/>
                    <a:pt x="369" y="208"/>
                  </a:cubicBezTo>
                  <a:cubicBezTo>
                    <a:pt x="369" y="211"/>
                    <a:pt x="365" y="207"/>
                    <a:pt x="363" y="207"/>
                  </a:cubicBezTo>
                  <a:cubicBezTo>
                    <a:pt x="361" y="208"/>
                    <a:pt x="359" y="214"/>
                    <a:pt x="361" y="216"/>
                  </a:cubicBezTo>
                  <a:cubicBezTo>
                    <a:pt x="363" y="218"/>
                    <a:pt x="364" y="218"/>
                    <a:pt x="362" y="220"/>
                  </a:cubicBezTo>
                  <a:cubicBezTo>
                    <a:pt x="361" y="222"/>
                    <a:pt x="359" y="226"/>
                    <a:pt x="363" y="229"/>
                  </a:cubicBezTo>
                  <a:cubicBezTo>
                    <a:pt x="367" y="232"/>
                    <a:pt x="375" y="232"/>
                    <a:pt x="379" y="235"/>
                  </a:cubicBezTo>
                  <a:cubicBezTo>
                    <a:pt x="383" y="237"/>
                    <a:pt x="377" y="236"/>
                    <a:pt x="379" y="239"/>
                  </a:cubicBezTo>
                  <a:cubicBezTo>
                    <a:pt x="381" y="242"/>
                    <a:pt x="376" y="243"/>
                    <a:pt x="377" y="245"/>
                  </a:cubicBezTo>
                  <a:cubicBezTo>
                    <a:pt x="377" y="248"/>
                    <a:pt x="378" y="246"/>
                    <a:pt x="380" y="242"/>
                  </a:cubicBezTo>
                  <a:cubicBezTo>
                    <a:pt x="383" y="239"/>
                    <a:pt x="384" y="244"/>
                    <a:pt x="384" y="247"/>
                  </a:cubicBezTo>
                  <a:cubicBezTo>
                    <a:pt x="384" y="250"/>
                    <a:pt x="381" y="248"/>
                    <a:pt x="379" y="252"/>
                  </a:cubicBezTo>
                  <a:cubicBezTo>
                    <a:pt x="376" y="255"/>
                    <a:pt x="374" y="256"/>
                    <a:pt x="371" y="255"/>
                  </a:cubicBezTo>
                  <a:cubicBezTo>
                    <a:pt x="367" y="254"/>
                    <a:pt x="369" y="260"/>
                    <a:pt x="371" y="263"/>
                  </a:cubicBezTo>
                  <a:cubicBezTo>
                    <a:pt x="372" y="266"/>
                    <a:pt x="370" y="267"/>
                    <a:pt x="366" y="266"/>
                  </a:cubicBezTo>
                  <a:cubicBezTo>
                    <a:pt x="362" y="265"/>
                    <a:pt x="360" y="262"/>
                    <a:pt x="362" y="259"/>
                  </a:cubicBezTo>
                  <a:cubicBezTo>
                    <a:pt x="364" y="256"/>
                    <a:pt x="366" y="253"/>
                    <a:pt x="363" y="253"/>
                  </a:cubicBezTo>
                  <a:cubicBezTo>
                    <a:pt x="361" y="253"/>
                    <a:pt x="356" y="253"/>
                    <a:pt x="354" y="250"/>
                  </a:cubicBezTo>
                  <a:cubicBezTo>
                    <a:pt x="352" y="248"/>
                    <a:pt x="355" y="249"/>
                    <a:pt x="360" y="249"/>
                  </a:cubicBezTo>
                  <a:cubicBezTo>
                    <a:pt x="365" y="250"/>
                    <a:pt x="361" y="246"/>
                    <a:pt x="364" y="246"/>
                  </a:cubicBezTo>
                  <a:cubicBezTo>
                    <a:pt x="368" y="246"/>
                    <a:pt x="370" y="248"/>
                    <a:pt x="373" y="245"/>
                  </a:cubicBezTo>
                  <a:cubicBezTo>
                    <a:pt x="376" y="243"/>
                    <a:pt x="371" y="238"/>
                    <a:pt x="369" y="239"/>
                  </a:cubicBezTo>
                  <a:cubicBezTo>
                    <a:pt x="366" y="239"/>
                    <a:pt x="362" y="241"/>
                    <a:pt x="362" y="238"/>
                  </a:cubicBezTo>
                  <a:cubicBezTo>
                    <a:pt x="362" y="236"/>
                    <a:pt x="367" y="237"/>
                    <a:pt x="369" y="237"/>
                  </a:cubicBezTo>
                  <a:cubicBezTo>
                    <a:pt x="371" y="236"/>
                    <a:pt x="368" y="233"/>
                    <a:pt x="364" y="234"/>
                  </a:cubicBezTo>
                  <a:cubicBezTo>
                    <a:pt x="361" y="235"/>
                    <a:pt x="358" y="235"/>
                    <a:pt x="355" y="232"/>
                  </a:cubicBezTo>
                  <a:cubicBezTo>
                    <a:pt x="352" y="229"/>
                    <a:pt x="347" y="227"/>
                    <a:pt x="346" y="234"/>
                  </a:cubicBezTo>
                  <a:cubicBezTo>
                    <a:pt x="345" y="241"/>
                    <a:pt x="340" y="237"/>
                    <a:pt x="338" y="240"/>
                  </a:cubicBezTo>
                  <a:cubicBezTo>
                    <a:pt x="336" y="242"/>
                    <a:pt x="340" y="244"/>
                    <a:pt x="345" y="244"/>
                  </a:cubicBezTo>
                  <a:cubicBezTo>
                    <a:pt x="350" y="244"/>
                    <a:pt x="353" y="248"/>
                    <a:pt x="351" y="248"/>
                  </a:cubicBezTo>
                  <a:cubicBezTo>
                    <a:pt x="349" y="248"/>
                    <a:pt x="350" y="252"/>
                    <a:pt x="347" y="250"/>
                  </a:cubicBezTo>
                  <a:cubicBezTo>
                    <a:pt x="345" y="249"/>
                    <a:pt x="342" y="250"/>
                    <a:pt x="344" y="253"/>
                  </a:cubicBezTo>
                  <a:cubicBezTo>
                    <a:pt x="346" y="255"/>
                    <a:pt x="343" y="256"/>
                    <a:pt x="344" y="258"/>
                  </a:cubicBezTo>
                  <a:cubicBezTo>
                    <a:pt x="344" y="260"/>
                    <a:pt x="340" y="258"/>
                    <a:pt x="336" y="258"/>
                  </a:cubicBezTo>
                  <a:cubicBezTo>
                    <a:pt x="332" y="257"/>
                    <a:pt x="325" y="259"/>
                    <a:pt x="320" y="260"/>
                  </a:cubicBezTo>
                  <a:cubicBezTo>
                    <a:pt x="315" y="261"/>
                    <a:pt x="310" y="259"/>
                    <a:pt x="308" y="257"/>
                  </a:cubicBezTo>
                  <a:cubicBezTo>
                    <a:pt x="306" y="254"/>
                    <a:pt x="303" y="255"/>
                    <a:pt x="299" y="255"/>
                  </a:cubicBezTo>
                  <a:cubicBezTo>
                    <a:pt x="296" y="255"/>
                    <a:pt x="297" y="251"/>
                    <a:pt x="292" y="251"/>
                  </a:cubicBezTo>
                  <a:cubicBezTo>
                    <a:pt x="287" y="251"/>
                    <a:pt x="288" y="247"/>
                    <a:pt x="288" y="245"/>
                  </a:cubicBezTo>
                  <a:cubicBezTo>
                    <a:pt x="287" y="242"/>
                    <a:pt x="278" y="243"/>
                    <a:pt x="275" y="245"/>
                  </a:cubicBezTo>
                  <a:cubicBezTo>
                    <a:pt x="271" y="247"/>
                    <a:pt x="265" y="246"/>
                    <a:pt x="263" y="250"/>
                  </a:cubicBezTo>
                  <a:cubicBezTo>
                    <a:pt x="261" y="254"/>
                    <a:pt x="265" y="254"/>
                    <a:pt x="267" y="254"/>
                  </a:cubicBezTo>
                  <a:cubicBezTo>
                    <a:pt x="269" y="254"/>
                    <a:pt x="269" y="250"/>
                    <a:pt x="274" y="251"/>
                  </a:cubicBezTo>
                  <a:cubicBezTo>
                    <a:pt x="279" y="252"/>
                    <a:pt x="283" y="246"/>
                    <a:pt x="285" y="248"/>
                  </a:cubicBezTo>
                  <a:cubicBezTo>
                    <a:pt x="287" y="250"/>
                    <a:pt x="276" y="254"/>
                    <a:pt x="272" y="255"/>
                  </a:cubicBezTo>
                  <a:cubicBezTo>
                    <a:pt x="267" y="256"/>
                    <a:pt x="268" y="260"/>
                    <a:pt x="272" y="266"/>
                  </a:cubicBezTo>
                  <a:cubicBezTo>
                    <a:pt x="277" y="273"/>
                    <a:pt x="270" y="269"/>
                    <a:pt x="270" y="272"/>
                  </a:cubicBezTo>
                  <a:cubicBezTo>
                    <a:pt x="270" y="275"/>
                    <a:pt x="262" y="271"/>
                    <a:pt x="265" y="270"/>
                  </a:cubicBezTo>
                  <a:cubicBezTo>
                    <a:pt x="269" y="269"/>
                    <a:pt x="267" y="266"/>
                    <a:pt x="265" y="264"/>
                  </a:cubicBezTo>
                  <a:cubicBezTo>
                    <a:pt x="262" y="261"/>
                    <a:pt x="260" y="264"/>
                    <a:pt x="260" y="261"/>
                  </a:cubicBezTo>
                  <a:cubicBezTo>
                    <a:pt x="261" y="259"/>
                    <a:pt x="258" y="261"/>
                    <a:pt x="255" y="259"/>
                  </a:cubicBezTo>
                  <a:cubicBezTo>
                    <a:pt x="253" y="257"/>
                    <a:pt x="251" y="256"/>
                    <a:pt x="248" y="258"/>
                  </a:cubicBezTo>
                  <a:cubicBezTo>
                    <a:pt x="245" y="259"/>
                    <a:pt x="241" y="259"/>
                    <a:pt x="233" y="260"/>
                  </a:cubicBezTo>
                  <a:cubicBezTo>
                    <a:pt x="226" y="261"/>
                    <a:pt x="212" y="261"/>
                    <a:pt x="209" y="259"/>
                  </a:cubicBezTo>
                  <a:cubicBezTo>
                    <a:pt x="207" y="256"/>
                    <a:pt x="216" y="252"/>
                    <a:pt x="219" y="252"/>
                  </a:cubicBezTo>
                  <a:cubicBezTo>
                    <a:pt x="221" y="253"/>
                    <a:pt x="220" y="249"/>
                    <a:pt x="216" y="246"/>
                  </a:cubicBezTo>
                  <a:cubicBezTo>
                    <a:pt x="211" y="243"/>
                    <a:pt x="202" y="241"/>
                    <a:pt x="202" y="243"/>
                  </a:cubicBezTo>
                  <a:cubicBezTo>
                    <a:pt x="203" y="245"/>
                    <a:pt x="197" y="243"/>
                    <a:pt x="191" y="242"/>
                  </a:cubicBezTo>
                  <a:cubicBezTo>
                    <a:pt x="184" y="241"/>
                    <a:pt x="183" y="238"/>
                    <a:pt x="179" y="238"/>
                  </a:cubicBezTo>
                  <a:cubicBezTo>
                    <a:pt x="175" y="238"/>
                    <a:pt x="168" y="237"/>
                    <a:pt x="163" y="233"/>
                  </a:cubicBezTo>
                  <a:cubicBezTo>
                    <a:pt x="158" y="229"/>
                    <a:pt x="146" y="230"/>
                    <a:pt x="145" y="234"/>
                  </a:cubicBezTo>
                  <a:cubicBezTo>
                    <a:pt x="144" y="237"/>
                    <a:pt x="140" y="237"/>
                    <a:pt x="136" y="237"/>
                  </a:cubicBezTo>
                  <a:cubicBezTo>
                    <a:pt x="132" y="237"/>
                    <a:pt x="138" y="233"/>
                    <a:pt x="136" y="232"/>
                  </a:cubicBezTo>
                  <a:cubicBezTo>
                    <a:pt x="134" y="231"/>
                    <a:pt x="136" y="226"/>
                    <a:pt x="133" y="226"/>
                  </a:cubicBezTo>
                  <a:cubicBezTo>
                    <a:pt x="131" y="225"/>
                    <a:pt x="128" y="237"/>
                    <a:pt x="123" y="237"/>
                  </a:cubicBezTo>
                  <a:cubicBezTo>
                    <a:pt x="117" y="237"/>
                    <a:pt x="115" y="224"/>
                    <a:pt x="110" y="221"/>
                  </a:cubicBezTo>
                  <a:cubicBezTo>
                    <a:pt x="106" y="218"/>
                    <a:pt x="102" y="217"/>
                    <a:pt x="106" y="222"/>
                  </a:cubicBezTo>
                  <a:cubicBezTo>
                    <a:pt x="109" y="227"/>
                    <a:pt x="102" y="224"/>
                    <a:pt x="103" y="227"/>
                  </a:cubicBezTo>
                  <a:cubicBezTo>
                    <a:pt x="103" y="230"/>
                    <a:pt x="97" y="234"/>
                    <a:pt x="97" y="232"/>
                  </a:cubicBezTo>
                  <a:cubicBezTo>
                    <a:pt x="97" y="230"/>
                    <a:pt x="93" y="228"/>
                    <a:pt x="89" y="233"/>
                  </a:cubicBezTo>
                  <a:cubicBezTo>
                    <a:pt x="85" y="238"/>
                    <a:pt x="82" y="238"/>
                    <a:pt x="81" y="236"/>
                  </a:cubicBezTo>
                  <a:cubicBezTo>
                    <a:pt x="81" y="234"/>
                    <a:pt x="68" y="241"/>
                    <a:pt x="69" y="243"/>
                  </a:cubicBezTo>
                  <a:cubicBezTo>
                    <a:pt x="69" y="245"/>
                    <a:pt x="67" y="246"/>
                    <a:pt x="64" y="246"/>
                  </a:cubicBezTo>
                  <a:cubicBezTo>
                    <a:pt x="60" y="246"/>
                    <a:pt x="63" y="243"/>
                    <a:pt x="66" y="242"/>
                  </a:cubicBezTo>
                  <a:cubicBezTo>
                    <a:pt x="69" y="240"/>
                    <a:pt x="77" y="234"/>
                    <a:pt x="81" y="233"/>
                  </a:cubicBezTo>
                  <a:cubicBezTo>
                    <a:pt x="85" y="232"/>
                    <a:pt x="94" y="229"/>
                    <a:pt x="94" y="227"/>
                  </a:cubicBezTo>
                  <a:cubicBezTo>
                    <a:pt x="94" y="225"/>
                    <a:pt x="90" y="226"/>
                    <a:pt x="87" y="226"/>
                  </a:cubicBezTo>
                  <a:cubicBezTo>
                    <a:pt x="84" y="225"/>
                    <a:pt x="79" y="229"/>
                    <a:pt x="74" y="231"/>
                  </a:cubicBezTo>
                  <a:cubicBezTo>
                    <a:pt x="69" y="233"/>
                    <a:pt x="64" y="232"/>
                    <a:pt x="65" y="235"/>
                  </a:cubicBezTo>
                  <a:cubicBezTo>
                    <a:pt x="67" y="238"/>
                    <a:pt x="61" y="235"/>
                    <a:pt x="59" y="237"/>
                  </a:cubicBezTo>
                  <a:cubicBezTo>
                    <a:pt x="58" y="239"/>
                    <a:pt x="56" y="236"/>
                    <a:pt x="58" y="235"/>
                  </a:cubicBezTo>
                  <a:cubicBezTo>
                    <a:pt x="59" y="234"/>
                    <a:pt x="53" y="232"/>
                    <a:pt x="53" y="234"/>
                  </a:cubicBezTo>
                  <a:cubicBezTo>
                    <a:pt x="53" y="235"/>
                    <a:pt x="52" y="236"/>
                    <a:pt x="48" y="236"/>
                  </a:cubicBezTo>
                  <a:cubicBezTo>
                    <a:pt x="44" y="236"/>
                    <a:pt x="39" y="239"/>
                    <a:pt x="42" y="242"/>
                  </a:cubicBezTo>
                  <a:cubicBezTo>
                    <a:pt x="45" y="244"/>
                    <a:pt x="47" y="245"/>
                    <a:pt x="46" y="246"/>
                  </a:cubicBezTo>
                  <a:cubicBezTo>
                    <a:pt x="44" y="248"/>
                    <a:pt x="40" y="242"/>
                    <a:pt x="33" y="243"/>
                  </a:cubicBezTo>
                  <a:cubicBezTo>
                    <a:pt x="27" y="244"/>
                    <a:pt x="15" y="236"/>
                    <a:pt x="15" y="234"/>
                  </a:cubicBezTo>
                  <a:cubicBezTo>
                    <a:pt x="15" y="233"/>
                    <a:pt x="6" y="234"/>
                    <a:pt x="0" y="233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0" y="356"/>
                    <a:pt x="3" y="359"/>
                    <a:pt x="4" y="357"/>
                  </a:cubicBezTo>
                  <a:cubicBezTo>
                    <a:pt x="5" y="356"/>
                    <a:pt x="7" y="358"/>
                    <a:pt x="11" y="356"/>
                  </a:cubicBezTo>
                  <a:cubicBezTo>
                    <a:pt x="16" y="354"/>
                    <a:pt x="17" y="358"/>
                    <a:pt x="17" y="360"/>
                  </a:cubicBezTo>
                  <a:cubicBezTo>
                    <a:pt x="17" y="362"/>
                    <a:pt x="23" y="365"/>
                    <a:pt x="25" y="368"/>
                  </a:cubicBezTo>
                  <a:cubicBezTo>
                    <a:pt x="27" y="371"/>
                    <a:pt x="29" y="374"/>
                    <a:pt x="31" y="372"/>
                  </a:cubicBezTo>
                  <a:cubicBezTo>
                    <a:pt x="34" y="370"/>
                    <a:pt x="39" y="369"/>
                    <a:pt x="39" y="366"/>
                  </a:cubicBezTo>
                  <a:cubicBezTo>
                    <a:pt x="39" y="363"/>
                    <a:pt x="50" y="363"/>
                    <a:pt x="50" y="367"/>
                  </a:cubicBezTo>
                  <a:cubicBezTo>
                    <a:pt x="50" y="371"/>
                    <a:pt x="61" y="376"/>
                    <a:pt x="67" y="386"/>
                  </a:cubicBezTo>
                  <a:cubicBezTo>
                    <a:pt x="73" y="397"/>
                    <a:pt x="72" y="400"/>
                    <a:pt x="81" y="403"/>
                  </a:cubicBezTo>
                  <a:cubicBezTo>
                    <a:pt x="90" y="407"/>
                    <a:pt x="90" y="409"/>
                    <a:pt x="89" y="412"/>
                  </a:cubicBezTo>
                  <a:cubicBezTo>
                    <a:pt x="88" y="415"/>
                    <a:pt x="94" y="417"/>
                    <a:pt x="90" y="419"/>
                  </a:cubicBezTo>
                  <a:cubicBezTo>
                    <a:pt x="89" y="420"/>
                    <a:pt x="87" y="422"/>
                    <a:pt x="85" y="423"/>
                  </a:cubicBezTo>
                  <a:cubicBezTo>
                    <a:pt x="85" y="425"/>
                    <a:pt x="87" y="426"/>
                    <a:pt x="88" y="427"/>
                  </a:cubicBezTo>
                  <a:cubicBezTo>
                    <a:pt x="90" y="429"/>
                    <a:pt x="84" y="429"/>
                    <a:pt x="86" y="431"/>
                  </a:cubicBezTo>
                  <a:cubicBezTo>
                    <a:pt x="88" y="432"/>
                    <a:pt x="86" y="435"/>
                    <a:pt x="88" y="437"/>
                  </a:cubicBezTo>
                  <a:cubicBezTo>
                    <a:pt x="89" y="439"/>
                    <a:pt x="93" y="438"/>
                    <a:pt x="95" y="436"/>
                  </a:cubicBezTo>
                  <a:cubicBezTo>
                    <a:pt x="97" y="435"/>
                    <a:pt x="98" y="438"/>
                    <a:pt x="96" y="441"/>
                  </a:cubicBezTo>
                  <a:cubicBezTo>
                    <a:pt x="95" y="444"/>
                    <a:pt x="98" y="446"/>
                    <a:pt x="100" y="444"/>
                  </a:cubicBezTo>
                  <a:cubicBezTo>
                    <a:pt x="101" y="442"/>
                    <a:pt x="105" y="447"/>
                    <a:pt x="106" y="448"/>
                  </a:cubicBezTo>
                  <a:cubicBezTo>
                    <a:pt x="108" y="449"/>
                    <a:pt x="110" y="451"/>
                    <a:pt x="107" y="451"/>
                  </a:cubicBezTo>
                  <a:cubicBezTo>
                    <a:pt x="104" y="451"/>
                    <a:pt x="105" y="456"/>
                    <a:pt x="107" y="456"/>
                  </a:cubicBezTo>
                  <a:cubicBezTo>
                    <a:pt x="109" y="456"/>
                    <a:pt x="108" y="459"/>
                    <a:pt x="108" y="460"/>
                  </a:cubicBezTo>
                  <a:cubicBezTo>
                    <a:pt x="108" y="462"/>
                    <a:pt x="115" y="464"/>
                    <a:pt x="117" y="464"/>
                  </a:cubicBezTo>
                  <a:cubicBezTo>
                    <a:pt x="119" y="463"/>
                    <a:pt x="121" y="465"/>
                    <a:pt x="122" y="467"/>
                  </a:cubicBezTo>
                  <a:cubicBezTo>
                    <a:pt x="123" y="469"/>
                    <a:pt x="128" y="470"/>
                    <a:pt x="129" y="469"/>
                  </a:cubicBezTo>
                  <a:cubicBezTo>
                    <a:pt x="131" y="468"/>
                    <a:pt x="132" y="471"/>
                    <a:pt x="132" y="474"/>
                  </a:cubicBezTo>
                  <a:cubicBezTo>
                    <a:pt x="133" y="476"/>
                    <a:pt x="136" y="475"/>
                    <a:pt x="138" y="475"/>
                  </a:cubicBezTo>
                  <a:cubicBezTo>
                    <a:pt x="141" y="475"/>
                    <a:pt x="142" y="478"/>
                    <a:pt x="143" y="477"/>
                  </a:cubicBezTo>
                  <a:cubicBezTo>
                    <a:pt x="146" y="476"/>
                    <a:pt x="147" y="481"/>
                    <a:pt x="149" y="485"/>
                  </a:cubicBezTo>
                  <a:cubicBezTo>
                    <a:pt x="371" y="484"/>
                    <a:pt x="371" y="484"/>
                    <a:pt x="371" y="484"/>
                  </a:cubicBezTo>
                  <a:cubicBezTo>
                    <a:pt x="371" y="484"/>
                    <a:pt x="371" y="478"/>
                    <a:pt x="374" y="480"/>
                  </a:cubicBezTo>
                  <a:cubicBezTo>
                    <a:pt x="376" y="482"/>
                    <a:pt x="374" y="485"/>
                    <a:pt x="377" y="486"/>
                  </a:cubicBezTo>
                  <a:cubicBezTo>
                    <a:pt x="380" y="487"/>
                    <a:pt x="382" y="489"/>
                    <a:pt x="384" y="488"/>
                  </a:cubicBezTo>
                  <a:cubicBezTo>
                    <a:pt x="386" y="488"/>
                    <a:pt x="389" y="485"/>
                    <a:pt x="391" y="489"/>
                  </a:cubicBezTo>
                  <a:cubicBezTo>
                    <a:pt x="394" y="492"/>
                    <a:pt x="396" y="489"/>
                    <a:pt x="398" y="491"/>
                  </a:cubicBezTo>
                  <a:cubicBezTo>
                    <a:pt x="400" y="493"/>
                    <a:pt x="403" y="495"/>
                    <a:pt x="405" y="493"/>
                  </a:cubicBezTo>
                  <a:cubicBezTo>
                    <a:pt x="407" y="490"/>
                    <a:pt x="413" y="493"/>
                    <a:pt x="417" y="494"/>
                  </a:cubicBezTo>
                  <a:cubicBezTo>
                    <a:pt x="420" y="491"/>
                    <a:pt x="424" y="484"/>
                    <a:pt x="427" y="484"/>
                  </a:cubicBezTo>
                  <a:cubicBezTo>
                    <a:pt x="432" y="484"/>
                    <a:pt x="443" y="485"/>
                    <a:pt x="444" y="491"/>
                  </a:cubicBezTo>
                  <a:cubicBezTo>
                    <a:pt x="445" y="498"/>
                    <a:pt x="452" y="492"/>
                    <a:pt x="453" y="498"/>
                  </a:cubicBezTo>
                  <a:cubicBezTo>
                    <a:pt x="453" y="502"/>
                    <a:pt x="458" y="506"/>
                    <a:pt x="457" y="509"/>
                  </a:cubicBezTo>
                  <a:cubicBezTo>
                    <a:pt x="459" y="510"/>
                    <a:pt x="460" y="511"/>
                    <a:pt x="462" y="512"/>
                  </a:cubicBezTo>
                  <a:cubicBezTo>
                    <a:pt x="464" y="511"/>
                    <a:pt x="470" y="512"/>
                    <a:pt x="474" y="514"/>
                  </a:cubicBezTo>
                  <a:cubicBezTo>
                    <a:pt x="479" y="515"/>
                    <a:pt x="487" y="511"/>
                    <a:pt x="489" y="517"/>
                  </a:cubicBezTo>
                  <a:cubicBezTo>
                    <a:pt x="492" y="524"/>
                    <a:pt x="497" y="528"/>
                    <a:pt x="492" y="529"/>
                  </a:cubicBezTo>
                  <a:cubicBezTo>
                    <a:pt x="487" y="529"/>
                    <a:pt x="481" y="522"/>
                    <a:pt x="482" y="526"/>
                  </a:cubicBezTo>
                  <a:cubicBezTo>
                    <a:pt x="482" y="530"/>
                    <a:pt x="479" y="528"/>
                    <a:pt x="479" y="533"/>
                  </a:cubicBezTo>
                  <a:cubicBezTo>
                    <a:pt x="479" y="539"/>
                    <a:pt x="476" y="546"/>
                    <a:pt x="473" y="546"/>
                  </a:cubicBezTo>
                  <a:cubicBezTo>
                    <a:pt x="473" y="546"/>
                    <a:pt x="473" y="546"/>
                    <a:pt x="473" y="546"/>
                  </a:cubicBezTo>
                  <a:cubicBezTo>
                    <a:pt x="473" y="548"/>
                    <a:pt x="473" y="550"/>
                    <a:pt x="474" y="552"/>
                  </a:cubicBezTo>
                  <a:cubicBezTo>
                    <a:pt x="477" y="550"/>
                    <a:pt x="481" y="547"/>
                    <a:pt x="484" y="547"/>
                  </a:cubicBezTo>
                  <a:cubicBezTo>
                    <a:pt x="490" y="547"/>
                    <a:pt x="491" y="550"/>
                    <a:pt x="495" y="548"/>
                  </a:cubicBezTo>
                  <a:cubicBezTo>
                    <a:pt x="498" y="545"/>
                    <a:pt x="499" y="544"/>
                    <a:pt x="500" y="546"/>
                  </a:cubicBezTo>
                  <a:cubicBezTo>
                    <a:pt x="500" y="546"/>
                    <a:pt x="500" y="547"/>
                    <a:pt x="500" y="547"/>
                  </a:cubicBezTo>
                  <a:cubicBezTo>
                    <a:pt x="501" y="546"/>
                    <a:pt x="502" y="545"/>
                    <a:pt x="502" y="545"/>
                  </a:cubicBezTo>
                  <a:cubicBezTo>
                    <a:pt x="502" y="544"/>
                    <a:pt x="502" y="543"/>
                    <a:pt x="502" y="542"/>
                  </a:cubicBezTo>
                  <a:cubicBezTo>
                    <a:pt x="498" y="542"/>
                    <a:pt x="497" y="542"/>
                    <a:pt x="496" y="540"/>
                  </a:cubicBezTo>
                  <a:cubicBezTo>
                    <a:pt x="494" y="536"/>
                    <a:pt x="507" y="533"/>
                    <a:pt x="512" y="534"/>
                  </a:cubicBezTo>
                  <a:cubicBezTo>
                    <a:pt x="518" y="534"/>
                    <a:pt x="521" y="530"/>
                    <a:pt x="523" y="533"/>
                  </a:cubicBezTo>
                  <a:cubicBezTo>
                    <a:pt x="527" y="530"/>
                    <a:pt x="533" y="525"/>
                    <a:pt x="534" y="525"/>
                  </a:cubicBezTo>
                  <a:cubicBezTo>
                    <a:pt x="536" y="525"/>
                    <a:pt x="562" y="524"/>
                    <a:pt x="562" y="524"/>
                  </a:cubicBezTo>
                  <a:cubicBezTo>
                    <a:pt x="562" y="524"/>
                    <a:pt x="571" y="519"/>
                    <a:pt x="572" y="514"/>
                  </a:cubicBezTo>
                  <a:cubicBezTo>
                    <a:pt x="573" y="509"/>
                    <a:pt x="579" y="497"/>
                    <a:pt x="582" y="500"/>
                  </a:cubicBezTo>
                  <a:cubicBezTo>
                    <a:pt x="585" y="502"/>
                    <a:pt x="592" y="500"/>
                    <a:pt x="593" y="503"/>
                  </a:cubicBezTo>
                  <a:cubicBezTo>
                    <a:pt x="593" y="505"/>
                    <a:pt x="590" y="513"/>
                    <a:pt x="599" y="525"/>
                  </a:cubicBezTo>
                  <a:cubicBezTo>
                    <a:pt x="603" y="523"/>
                    <a:pt x="606" y="521"/>
                    <a:pt x="608" y="522"/>
                  </a:cubicBezTo>
                  <a:cubicBezTo>
                    <a:pt x="611" y="522"/>
                    <a:pt x="616" y="517"/>
                    <a:pt x="617" y="515"/>
                  </a:cubicBezTo>
                  <a:cubicBezTo>
                    <a:pt x="619" y="512"/>
                    <a:pt x="621" y="517"/>
                    <a:pt x="618" y="518"/>
                  </a:cubicBezTo>
                  <a:cubicBezTo>
                    <a:pt x="615" y="519"/>
                    <a:pt x="620" y="521"/>
                    <a:pt x="625" y="521"/>
                  </a:cubicBezTo>
                  <a:cubicBezTo>
                    <a:pt x="630" y="521"/>
                    <a:pt x="623" y="523"/>
                    <a:pt x="619" y="523"/>
                  </a:cubicBezTo>
                  <a:cubicBezTo>
                    <a:pt x="615" y="522"/>
                    <a:pt x="614" y="523"/>
                    <a:pt x="609" y="528"/>
                  </a:cubicBezTo>
                  <a:cubicBezTo>
                    <a:pt x="604" y="533"/>
                    <a:pt x="605" y="534"/>
                    <a:pt x="608" y="537"/>
                  </a:cubicBezTo>
                  <a:cubicBezTo>
                    <a:pt x="611" y="539"/>
                    <a:pt x="614" y="538"/>
                    <a:pt x="618" y="535"/>
                  </a:cubicBezTo>
                  <a:cubicBezTo>
                    <a:pt x="622" y="532"/>
                    <a:pt x="622" y="528"/>
                    <a:pt x="626" y="528"/>
                  </a:cubicBezTo>
                  <a:cubicBezTo>
                    <a:pt x="630" y="529"/>
                    <a:pt x="640" y="525"/>
                    <a:pt x="645" y="523"/>
                  </a:cubicBezTo>
                  <a:cubicBezTo>
                    <a:pt x="649" y="522"/>
                    <a:pt x="646" y="521"/>
                    <a:pt x="646" y="519"/>
                  </a:cubicBezTo>
                  <a:cubicBezTo>
                    <a:pt x="646" y="517"/>
                    <a:pt x="654" y="517"/>
                    <a:pt x="657" y="515"/>
                  </a:cubicBezTo>
                  <a:cubicBezTo>
                    <a:pt x="660" y="513"/>
                    <a:pt x="656" y="512"/>
                    <a:pt x="654" y="512"/>
                  </a:cubicBezTo>
                  <a:close/>
                  <a:moveTo>
                    <a:pt x="190" y="281"/>
                  </a:moveTo>
                  <a:cubicBezTo>
                    <a:pt x="185" y="287"/>
                    <a:pt x="183" y="288"/>
                    <a:pt x="179" y="287"/>
                  </a:cubicBezTo>
                  <a:cubicBezTo>
                    <a:pt x="174" y="286"/>
                    <a:pt x="171" y="288"/>
                    <a:pt x="173" y="290"/>
                  </a:cubicBezTo>
                  <a:cubicBezTo>
                    <a:pt x="176" y="292"/>
                    <a:pt x="176" y="293"/>
                    <a:pt x="171" y="294"/>
                  </a:cubicBezTo>
                  <a:cubicBezTo>
                    <a:pt x="166" y="295"/>
                    <a:pt x="163" y="299"/>
                    <a:pt x="161" y="299"/>
                  </a:cubicBezTo>
                  <a:cubicBezTo>
                    <a:pt x="159" y="298"/>
                    <a:pt x="169" y="291"/>
                    <a:pt x="166" y="289"/>
                  </a:cubicBezTo>
                  <a:cubicBezTo>
                    <a:pt x="164" y="287"/>
                    <a:pt x="157" y="292"/>
                    <a:pt x="157" y="295"/>
                  </a:cubicBezTo>
                  <a:cubicBezTo>
                    <a:pt x="157" y="297"/>
                    <a:pt x="152" y="297"/>
                    <a:pt x="150" y="297"/>
                  </a:cubicBezTo>
                  <a:cubicBezTo>
                    <a:pt x="147" y="297"/>
                    <a:pt x="143" y="294"/>
                    <a:pt x="146" y="294"/>
                  </a:cubicBezTo>
                  <a:cubicBezTo>
                    <a:pt x="149" y="294"/>
                    <a:pt x="147" y="291"/>
                    <a:pt x="151" y="289"/>
                  </a:cubicBezTo>
                  <a:cubicBezTo>
                    <a:pt x="154" y="288"/>
                    <a:pt x="150" y="286"/>
                    <a:pt x="151" y="284"/>
                  </a:cubicBezTo>
                  <a:cubicBezTo>
                    <a:pt x="152" y="283"/>
                    <a:pt x="160" y="286"/>
                    <a:pt x="160" y="283"/>
                  </a:cubicBezTo>
                  <a:cubicBezTo>
                    <a:pt x="160" y="280"/>
                    <a:pt x="152" y="278"/>
                    <a:pt x="150" y="280"/>
                  </a:cubicBezTo>
                  <a:cubicBezTo>
                    <a:pt x="147" y="281"/>
                    <a:pt x="141" y="285"/>
                    <a:pt x="134" y="282"/>
                  </a:cubicBezTo>
                  <a:cubicBezTo>
                    <a:pt x="132" y="281"/>
                    <a:pt x="152" y="279"/>
                    <a:pt x="156" y="276"/>
                  </a:cubicBezTo>
                  <a:cubicBezTo>
                    <a:pt x="159" y="273"/>
                    <a:pt x="174" y="269"/>
                    <a:pt x="175" y="272"/>
                  </a:cubicBezTo>
                  <a:cubicBezTo>
                    <a:pt x="177" y="275"/>
                    <a:pt x="167" y="277"/>
                    <a:pt x="172" y="279"/>
                  </a:cubicBezTo>
                  <a:cubicBezTo>
                    <a:pt x="176" y="282"/>
                    <a:pt x="184" y="280"/>
                    <a:pt x="185" y="277"/>
                  </a:cubicBezTo>
                  <a:cubicBezTo>
                    <a:pt x="187" y="275"/>
                    <a:pt x="194" y="275"/>
                    <a:pt x="190" y="281"/>
                  </a:cubicBezTo>
                  <a:close/>
                  <a:moveTo>
                    <a:pt x="235" y="338"/>
                  </a:moveTo>
                  <a:cubicBezTo>
                    <a:pt x="229" y="343"/>
                    <a:pt x="230" y="342"/>
                    <a:pt x="225" y="343"/>
                  </a:cubicBezTo>
                  <a:cubicBezTo>
                    <a:pt x="220" y="343"/>
                    <a:pt x="224" y="348"/>
                    <a:pt x="218" y="349"/>
                  </a:cubicBezTo>
                  <a:cubicBezTo>
                    <a:pt x="212" y="349"/>
                    <a:pt x="198" y="350"/>
                    <a:pt x="196" y="346"/>
                  </a:cubicBezTo>
                  <a:cubicBezTo>
                    <a:pt x="196" y="345"/>
                    <a:pt x="204" y="346"/>
                    <a:pt x="204" y="344"/>
                  </a:cubicBezTo>
                  <a:cubicBezTo>
                    <a:pt x="205" y="341"/>
                    <a:pt x="207" y="338"/>
                    <a:pt x="211" y="338"/>
                  </a:cubicBezTo>
                  <a:cubicBezTo>
                    <a:pt x="214" y="338"/>
                    <a:pt x="214" y="333"/>
                    <a:pt x="208" y="330"/>
                  </a:cubicBezTo>
                  <a:cubicBezTo>
                    <a:pt x="202" y="327"/>
                    <a:pt x="217" y="325"/>
                    <a:pt x="220" y="330"/>
                  </a:cubicBezTo>
                  <a:cubicBezTo>
                    <a:pt x="223" y="334"/>
                    <a:pt x="229" y="338"/>
                    <a:pt x="232" y="334"/>
                  </a:cubicBezTo>
                  <a:cubicBezTo>
                    <a:pt x="235" y="331"/>
                    <a:pt x="254" y="322"/>
                    <a:pt x="254" y="326"/>
                  </a:cubicBezTo>
                  <a:cubicBezTo>
                    <a:pt x="254" y="331"/>
                    <a:pt x="240" y="333"/>
                    <a:pt x="235" y="338"/>
                  </a:cubicBezTo>
                  <a:close/>
                  <a:moveTo>
                    <a:pt x="359" y="468"/>
                  </a:moveTo>
                  <a:cubicBezTo>
                    <a:pt x="355" y="468"/>
                    <a:pt x="359" y="458"/>
                    <a:pt x="352" y="454"/>
                  </a:cubicBezTo>
                  <a:cubicBezTo>
                    <a:pt x="344" y="449"/>
                    <a:pt x="340" y="440"/>
                    <a:pt x="340" y="436"/>
                  </a:cubicBezTo>
                  <a:cubicBezTo>
                    <a:pt x="340" y="431"/>
                    <a:pt x="347" y="429"/>
                    <a:pt x="350" y="433"/>
                  </a:cubicBezTo>
                  <a:cubicBezTo>
                    <a:pt x="353" y="436"/>
                    <a:pt x="357" y="451"/>
                    <a:pt x="360" y="455"/>
                  </a:cubicBezTo>
                  <a:cubicBezTo>
                    <a:pt x="362" y="460"/>
                    <a:pt x="362" y="468"/>
                    <a:pt x="359" y="468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58" name="Freeform 129">
              <a:extLst>
                <a:ext uri="{FF2B5EF4-FFF2-40B4-BE49-F238E27FC236}">
                  <a16:creationId xmlns="" xmlns:a16="http://schemas.microsoft.com/office/drawing/2014/main" id="{C13E7CB0-F6AC-40EE-94C3-33EF8B08A5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1863" y="1312863"/>
              <a:ext cx="2054225" cy="1400175"/>
            </a:xfrm>
            <a:custGeom>
              <a:avLst/>
              <a:gdLst>
                <a:gd name="T0" fmla="*/ 249 w 817"/>
                <a:gd name="T1" fmla="*/ 164 h 556"/>
                <a:gd name="T2" fmla="*/ 218 w 817"/>
                <a:gd name="T3" fmla="*/ 25 h 556"/>
                <a:gd name="T4" fmla="*/ 132 w 817"/>
                <a:gd name="T5" fmla="*/ 15 h 556"/>
                <a:gd name="T6" fmla="*/ 96 w 817"/>
                <a:gd name="T7" fmla="*/ 8 h 556"/>
                <a:gd name="T8" fmla="*/ 66 w 817"/>
                <a:gd name="T9" fmla="*/ 15 h 556"/>
                <a:gd name="T10" fmla="*/ 13 w 817"/>
                <a:gd name="T11" fmla="*/ 42 h 556"/>
                <a:gd name="T12" fmla="*/ 50 w 817"/>
                <a:gd name="T13" fmla="*/ 74 h 556"/>
                <a:gd name="T14" fmla="*/ 12 w 817"/>
                <a:gd name="T15" fmla="*/ 76 h 556"/>
                <a:gd name="T16" fmla="*/ 42 w 817"/>
                <a:gd name="T17" fmla="*/ 97 h 556"/>
                <a:gd name="T18" fmla="*/ 30 w 817"/>
                <a:gd name="T19" fmla="*/ 113 h 556"/>
                <a:gd name="T20" fmla="*/ 32 w 817"/>
                <a:gd name="T21" fmla="*/ 156 h 556"/>
                <a:gd name="T22" fmla="*/ 68 w 817"/>
                <a:gd name="T23" fmla="*/ 168 h 556"/>
                <a:gd name="T24" fmla="*/ 72 w 817"/>
                <a:gd name="T25" fmla="*/ 192 h 556"/>
                <a:gd name="T26" fmla="*/ 60 w 817"/>
                <a:gd name="T27" fmla="*/ 205 h 556"/>
                <a:gd name="T28" fmla="*/ 104 w 817"/>
                <a:gd name="T29" fmla="*/ 178 h 556"/>
                <a:gd name="T30" fmla="*/ 123 w 817"/>
                <a:gd name="T31" fmla="*/ 152 h 556"/>
                <a:gd name="T32" fmla="*/ 136 w 817"/>
                <a:gd name="T33" fmla="*/ 143 h 556"/>
                <a:gd name="T34" fmla="*/ 161 w 817"/>
                <a:gd name="T35" fmla="*/ 154 h 556"/>
                <a:gd name="T36" fmla="*/ 177 w 817"/>
                <a:gd name="T37" fmla="*/ 144 h 556"/>
                <a:gd name="T38" fmla="*/ 196 w 817"/>
                <a:gd name="T39" fmla="*/ 152 h 556"/>
                <a:gd name="T40" fmla="*/ 242 w 817"/>
                <a:gd name="T41" fmla="*/ 166 h 556"/>
                <a:gd name="T42" fmla="*/ 267 w 817"/>
                <a:gd name="T43" fmla="*/ 177 h 556"/>
                <a:gd name="T44" fmla="*/ 268 w 817"/>
                <a:gd name="T45" fmla="*/ 187 h 556"/>
                <a:gd name="T46" fmla="*/ 277 w 817"/>
                <a:gd name="T47" fmla="*/ 188 h 556"/>
                <a:gd name="T48" fmla="*/ 285 w 817"/>
                <a:gd name="T49" fmla="*/ 196 h 556"/>
                <a:gd name="T50" fmla="*/ 282 w 817"/>
                <a:gd name="T51" fmla="*/ 214 h 556"/>
                <a:gd name="T52" fmla="*/ 300 w 817"/>
                <a:gd name="T53" fmla="*/ 214 h 556"/>
                <a:gd name="T54" fmla="*/ 10 w 817"/>
                <a:gd name="T55" fmla="*/ 223 h 556"/>
                <a:gd name="T56" fmla="*/ 127 w 817"/>
                <a:gd name="T57" fmla="*/ 171 h 556"/>
                <a:gd name="T58" fmla="*/ 126 w 817"/>
                <a:gd name="T59" fmla="*/ 183 h 556"/>
                <a:gd name="T60" fmla="*/ 17 w 817"/>
                <a:gd name="T61" fmla="*/ 156 h 556"/>
                <a:gd name="T62" fmla="*/ 100 w 817"/>
                <a:gd name="T63" fmla="*/ 544 h 556"/>
                <a:gd name="T64" fmla="*/ 66 w 817"/>
                <a:gd name="T65" fmla="*/ 528 h 556"/>
                <a:gd name="T66" fmla="*/ 790 w 817"/>
                <a:gd name="T67" fmla="*/ 306 h 556"/>
                <a:gd name="T68" fmla="*/ 720 w 817"/>
                <a:gd name="T69" fmla="*/ 334 h 556"/>
                <a:gd name="T70" fmla="*/ 692 w 817"/>
                <a:gd name="T71" fmla="*/ 344 h 556"/>
                <a:gd name="T72" fmla="*/ 662 w 817"/>
                <a:gd name="T73" fmla="*/ 319 h 556"/>
                <a:gd name="T74" fmla="*/ 679 w 817"/>
                <a:gd name="T75" fmla="*/ 305 h 556"/>
                <a:gd name="T76" fmla="*/ 646 w 817"/>
                <a:gd name="T77" fmla="*/ 297 h 556"/>
                <a:gd name="T78" fmla="*/ 623 w 817"/>
                <a:gd name="T79" fmla="*/ 285 h 556"/>
                <a:gd name="T80" fmla="*/ 589 w 817"/>
                <a:gd name="T81" fmla="*/ 276 h 556"/>
                <a:gd name="T82" fmla="*/ 365 w 817"/>
                <a:gd name="T83" fmla="*/ 285 h 556"/>
                <a:gd name="T84" fmla="*/ 359 w 817"/>
                <a:gd name="T85" fmla="*/ 304 h 556"/>
                <a:gd name="T86" fmla="*/ 360 w 817"/>
                <a:gd name="T87" fmla="*/ 377 h 556"/>
                <a:gd name="T88" fmla="*/ 387 w 817"/>
                <a:gd name="T89" fmla="*/ 417 h 556"/>
                <a:gd name="T90" fmla="*/ 440 w 817"/>
                <a:gd name="T91" fmla="*/ 439 h 556"/>
                <a:gd name="T92" fmla="*/ 513 w 817"/>
                <a:gd name="T93" fmla="*/ 457 h 556"/>
                <a:gd name="T94" fmla="*/ 556 w 817"/>
                <a:gd name="T95" fmla="*/ 484 h 556"/>
                <a:gd name="T96" fmla="*/ 578 w 817"/>
                <a:gd name="T97" fmla="*/ 471 h 556"/>
                <a:gd name="T98" fmla="*/ 608 w 817"/>
                <a:gd name="T99" fmla="*/ 459 h 556"/>
                <a:gd name="T100" fmla="*/ 635 w 817"/>
                <a:gd name="T101" fmla="*/ 462 h 556"/>
                <a:gd name="T102" fmla="*/ 668 w 817"/>
                <a:gd name="T103" fmla="*/ 459 h 556"/>
                <a:gd name="T104" fmla="*/ 696 w 817"/>
                <a:gd name="T105" fmla="*/ 492 h 556"/>
                <a:gd name="T106" fmla="*/ 699 w 817"/>
                <a:gd name="T107" fmla="*/ 451 h 556"/>
                <a:gd name="T108" fmla="*/ 737 w 817"/>
                <a:gd name="T109" fmla="*/ 411 h 556"/>
                <a:gd name="T110" fmla="*/ 741 w 817"/>
                <a:gd name="T111" fmla="*/ 391 h 556"/>
                <a:gd name="T112" fmla="*/ 744 w 817"/>
                <a:gd name="T113" fmla="*/ 388 h 556"/>
                <a:gd name="T114" fmla="*/ 764 w 817"/>
                <a:gd name="T115" fmla="*/ 360 h 556"/>
                <a:gd name="T116" fmla="*/ 785 w 817"/>
                <a:gd name="T117" fmla="*/ 343 h 556"/>
                <a:gd name="T118" fmla="*/ 817 w 817"/>
                <a:gd name="T119" fmla="*/ 317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17" h="556">
                  <a:moveTo>
                    <a:pt x="307" y="204"/>
                  </a:moveTo>
                  <a:cubicBezTo>
                    <a:pt x="308" y="201"/>
                    <a:pt x="308" y="199"/>
                    <a:pt x="299" y="195"/>
                  </a:cubicBezTo>
                  <a:cubicBezTo>
                    <a:pt x="290" y="192"/>
                    <a:pt x="291" y="189"/>
                    <a:pt x="285" y="178"/>
                  </a:cubicBezTo>
                  <a:cubicBezTo>
                    <a:pt x="279" y="168"/>
                    <a:pt x="268" y="163"/>
                    <a:pt x="268" y="159"/>
                  </a:cubicBezTo>
                  <a:cubicBezTo>
                    <a:pt x="268" y="155"/>
                    <a:pt x="257" y="155"/>
                    <a:pt x="257" y="158"/>
                  </a:cubicBezTo>
                  <a:cubicBezTo>
                    <a:pt x="257" y="161"/>
                    <a:pt x="252" y="162"/>
                    <a:pt x="249" y="164"/>
                  </a:cubicBezTo>
                  <a:cubicBezTo>
                    <a:pt x="247" y="166"/>
                    <a:pt x="245" y="163"/>
                    <a:pt x="243" y="160"/>
                  </a:cubicBezTo>
                  <a:cubicBezTo>
                    <a:pt x="241" y="157"/>
                    <a:pt x="235" y="154"/>
                    <a:pt x="235" y="152"/>
                  </a:cubicBezTo>
                  <a:cubicBezTo>
                    <a:pt x="235" y="150"/>
                    <a:pt x="234" y="146"/>
                    <a:pt x="229" y="148"/>
                  </a:cubicBezTo>
                  <a:cubicBezTo>
                    <a:pt x="225" y="150"/>
                    <a:pt x="223" y="148"/>
                    <a:pt x="222" y="149"/>
                  </a:cubicBezTo>
                  <a:cubicBezTo>
                    <a:pt x="221" y="151"/>
                    <a:pt x="218" y="148"/>
                    <a:pt x="218" y="148"/>
                  </a:cubicBezTo>
                  <a:cubicBezTo>
                    <a:pt x="218" y="25"/>
                    <a:pt x="218" y="25"/>
                    <a:pt x="218" y="25"/>
                  </a:cubicBezTo>
                  <a:cubicBezTo>
                    <a:pt x="216" y="25"/>
                    <a:pt x="215" y="25"/>
                    <a:pt x="214" y="24"/>
                  </a:cubicBezTo>
                  <a:cubicBezTo>
                    <a:pt x="209" y="22"/>
                    <a:pt x="201" y="19"/>
                    <a:pt x="197" y="20"/>
                  </a:cubicBezTo>
                  <a:cubicBezTo>
                    <a:pt x="193" y="21"/>
                    <a:pt x="185" y="22"/>
                    <a:pt x="182" y="20"/>
                  </a:cubicBezTo>
                  <a:cubicBezTo>
                    <a:pt x="179" y="19"/>
                    <a:pt x="175" y="18"/>
                    <a:pt x="169" y="18"/>
                  </a:cubicBezTo>
                  <a:cubicBezTo>
                    <a:pt x="163" y="19"/>
                    <a:pt x="160" y="15"/>
                    <a:pt x="152" y="13"/>
                  </a:cubicBezTo>
                  <a:cubicBezTo>
                    <a:pt x="145" y="12"/>
                    <a:pt x="134" y="14"/>
                    <a:pt x="132" y="15"/>
                  </a:cubicBezTo>
                  <a:cubicBezTo>
                    <a:pt x="129" y="16"/>
                    <a:pt x="130" y="12"/>
                    <a:pt x="127" y="13"/>
                  </a:cubicBezTo>
                  <a:cubicBezTo>
                    <a:pt x="123" y="13"/>
                    <a:pt x="126" y="11"/>
                    <a:pt x="124" y="8"/>
                  </a:cubicBezTo>
                  <a:cubicBezTo>
                    <a:pt x="122" y="6"/>
                    <a:pt x="113" y="8"/>
                    <a:pt x="110" y="9"/>
                  </a:cubicBezTo>
                  <a:cubicBezTo>
                    <a:pt x="107" y="9"/>
                    <a:pt x="106" y="7"/>
                    <a:pt x="106" y="5"/>
                  </a:cubicBezTo>
                  <a:cubicBezTo>
                    <a:pt x="106" y="4"/>
                    <a:pt x="103" y="4"/>
                    <a:pt x="102" y="6"/>
                  </a:cubicBezTo>
                  <a:cubicBezTo>
                    <a:pt x="101" y="9"/>
                    <a:pt x="97" y="9"/>
                    <a:pt x="96" y="8"/>
                  </a:cubicBezTo>
                  <a:cubicBezTo>
                    <a:pt x="94" y="6"/>
                    <a:pt x="99" y="6"/>
                    <a:pt x="99" y="4"/>
                  </a:cubicBezTo>
                  <a:cubicBezTo>
                    <a:pt x="99" y="2"/>
                    <a:pt x="94" y="1"/>
                    <a:pt x="93" y="1"/>
                  </a:cubicBezTo>
                  <a:cubicBezTo>
                    <a:pt x="91" y="0"/>
                    <a:pt x="88" y="3"/>
                    <a:pt x="84" y="6"/>
                  </a:cubicBezTo>
                  <a:cubicBezTo>
                    <a:pt x="81" y="9"/>
                    <a:pt x="75" y="9"/>
                    <a:pt x="72" y="9"/>
                  </a:cubicBezTo>
                  <a:cubicBezTo>
                    <a:pt x="68" y="8"/>
                    <a:pt x="64" y="9"/>
                    <a:pt x="64" y="11"/>
                  </a:cubicBezTo>
                  <a:cubicBezTo>
                    <a:pt x="64" y="13"/>
                    <a:pt x="68" y="13"/>
                    <a:pt x="66" y="15"/>
                  </a:cubicBezTo>
                  <a:cubicBezTo>
                    <a:pt x="63" y="18"/>
                    <a:pt x="63" y="12"/>
                    <a:pt x="60" y="15"/>
                  </a:cubicBezTo>
                  <a:cubicBezTo>
                    <a:pt x="58" y="17"/>
                    <a:pt x="50" y="17"/>
                    <a:pt x="48" y="17"/>
                  </a:cubicBezTo>
                  <a:cubicBezTo>
                    <a:pt x="47" y="16"/>
                    <a:pt x="41" y="23"/>
                    <a:pt x="39" y="25"/>
                  </a:cubicBezTo>
                  <a:cubicBezTo>
                    <a:pt x="37" y="26"/>
                    <a:pt x="40" y="28"/>
                    <a:pt x="35" y="33"/>
                  </a:cubicBezTo>
                  <a:cubicBezTo>
                    <a:pt x="31" y="38"/>
                    <a:pt x="18" y="37"/>
                    <a:pt x="15" y="37"/>
                  </a:cubicBezTo>
                  <a:cubicBezTo>
                    <a:pt x="12" y="37"/>
                    <a:pt x="14" y="40"/>
                    <a:pt x="13" y="42"/>
                  </a:cubicBezTo>
                  <a:cubicBezTo>
                    <a:pt x="12" y="44"/>
                    <a:pt x="15" y="46"/>
                    <a:pt x="22" y="48"/>
                  </a:cubicBezTo>
                  <a:cubicBezTo>
                    <a:pt x="29" y="50"/>
                    <a:pt x="34" y="60"/>
                    <a:pt x="35" y="62"/>
                  </a:cubicBezTo>
                  <a:cubicBezTo>
                    <a:pt x="36" y="64"/>
                    <a:pt x="45" y="62"/>
                    <a:pt x="49" y="62"/>
                  </a:cubicBezTo>
                  <a:cubicBezTo>
                    <a:pt x="52" y="63"/>
                    <a:pt x="48" y="68"/>
                    <a:pt x="51" y="69"/>
                  </a:cubicBezTo>
                  <a:cubicBezTo>
                    <a:pt x="54" y="71"/>
                    <a:pt x="59" y="69"/>
                    <a:pt x="60" y="71"/>
                  </a:cubicBezTo>
                  <a:cubicBezTo>
                    <a:pt x="61" y="74"/>
                    <a:pt x="54" y="71"/>
                    <a:pt x="50" y="74"/>
                  </a:cubicBezTo>
                  <a:cubicBezTo>
                    <a:pt x="47" y="76"/>
                    <a:pt x="45" y="78"/>
                    <a:pt x="43" y="76"/>
                  </a:cubicBezTo>
                  <a:cubicBezTo>
                    <a:pt x="42" y="74"/>
                    <a:pt x="36" y="75"/>
                    <a:pt x="33" y="75"/>
                  </a:cubicBezTo>
                  <a:cubicBezTo>
                    <a:pt x="30" y="76"/>
                    <a:pt x="33" y="72"/>
                    <a:pt x="33" y="70"/>
                  </a:cubicBezTo>
                  <a:cubicBezTo>
                    <a:pt x="33" y="68"/>
                    <a:pt x="29" y="67"/>
                    <a:pt x="23" y="70"/>
                  </a:cubicBezTo>
                  <a:cubicBezTo>
                    <a:pt x="17" y="74"/>
                    <a:pt x="19" y="72"/>
                    <a:pt x="19" y="75"/>
                  </a:cubicBezTo>
                  <a:cubicBezTo>
                    <a:pt x="18" y="78"/>
                    <a:pt x="15" y="73"/>
                    <a:pt x="12" y="76"/>
                  </a:cubicBezTo>
                  <a:cubicBezTo>
                    <a:pt x="8" y="78"/>
                    <a:pt x="2" y="80"/>
                    <a:pt x="1" y="82"/>
                  </a:cubicBezTo>
                  <a:cubicBezTo>
                    <a:pt x="0" y="84"/>
                    <a:pt x="9" y="86"/>
                    <a:pt x="12" y="87"/>
                  </a:cubicBezTo>
                  <a:cubicBezTo>
                    <a:pt x="16" y="87"/>
                    <a:pt x="8" y="90"/>
                    <a:pt x="11" y="90"/>
                  </a:cubicBezTo>
                  <a:cubicBezTo>
                    <a:pt x="14" y="91"/>
                    <a:pt x="13" y="94"/>
                    <a:pt x="17" y="96"/>
                  </a:cubicBezTo>
                  <a:cubicBezTo>
                    <a:pt x="22" y="99"/>
                    <a:pt x="32" y="96"/>
                    <a:pt x="34" y="96"/>
                  </a:cubicBezTo>
                  <a:cubicBezTo>
                    <a:pt x="37" y="96"/>
                    <a:pt x="39" y="100"/>
                    <a:pt x="42" y="97"/>
                  </a:cubicBezTo>
                  <a:cubicBezTo>
                    <a:pt x="44" y="95"/>
                    <a:pt x="52" y="89"/>
                    <a:pt x="56" y="92"/>
                  </a:cubicBezTo>
                  <a:cubicBezTo>
                    <a:pt x="60" y="96"/>
                    <a:pt x="51" y="95"/>
                    <a:pt x="53" y="98"/>
                  </a:cubicBezTo>
                  <a:cubicBezTo>
                    <a:pt x="56" y="100"/>
                    <a:pt x="58" y="106"/>
                    <a:pt x="54" y="108"/>
                  </a:cubicBezTo>
                  <a:cubicBezTo>
                    <a:pt x="50" y="111"/>
                    <a:pt x="47" y="109"/>
                    <a:pt x="45" y="109"/>
                  </a:cubicBezTo>
                  <a:cubicBezTo>
                    <a:pt x="42" y="109"/>
                    <a:pt x="44" y="113"/>
                    <a:pt x="40" y="116"/>
                  </a:cubicBezTo>
                  <a:cubicBezTo>
                    <a:pt x="37" y="118"/>
                    <a:pt x="34" y="113"/>
                    <a:pt x="30" y="113"/>
                  </a:cubicBezTo>
                  <a:cubicBezTo>
                    <a:pt x="26" y="113"/>
                    <a:pt x="27" y="118"/>
                    <a:pt x="27" y="121"/>
                  </a:cubicBezTo>
                  <a:cubicBezTo>
                    <a:pt x="27" y="124"/>
                    <a:pt x="20" y="121"/>
                    <a:pt x="19" y="127"/>
                  </a:cubicBezTo>
                  <a:cubicBezTo>
                    <a:pt x="17" y="133"/>
                    <a:pt x="10" y="128"/>
                    <a:pt x="15" y="134"/>
                  </a:cubicBezTo>
                  <a:cubicBezTo>
                    <a:pt x="19" y="140"/>
                    <a:pt x="19" y="136"/>
                    <a:pt x="22" y="139"/>
                  </a:cubicBezTo>
                  <a:cubicBezTo>
                    <a:pt x="26" y="141"/>
                    <a:pt x="18" y="146"/>
                    <a:pt x="22" y="147"/>
                  </a:cubicBezTo>
                  <a:cubicBezTo>
                    <a:pt x="25" y="147"/>
                    <a:pt x="29" y="154"/>
                    <a:pt x="32" y="156"/>
                  </a:cubicBezTo>
                  <a:cubicBezTo>
                    <a:pt x="34" y="158"/>
                    <a:pt x="38" y="155"/>
                    <a:pt x="41" y="155"/>
                  </a:cubicBezTo>
                  <a:cubicBezTo>
                    <a:pt x="45" y="154"/>
                    <a:pt x="43" y="149"/>
                    <a:pt x="45" y="151"/>
                  </a:cubicBezTo>
                  <a:cubicBezTo>
                    <a:pt x="48" y="153"/>
                    <a:pt x="51" y="159"/>
                    <a:pt x="49" y="160"/>
                  </a:cubicBezTo>
                  <a:cubicBezTo>
                    <a:pt x="47" y="162"/>
                    <a:pt x="48" y="166"/>
                    <a:pt x="48" y="168"/>
                  </a:cubicBezTo>
                  <a:cubicBezTo>
                    <a:pt x="48" y="171"/>
                    <a:pt x="56" y="170"/>
                    <a:pt x="57" y="167"/>
                  </a:cubicBezTo>
                  <a:cubicBezTo>
                    <a:pt x="57" y="165"/>
                    <a:pt x="64" y="164"/>
                    <a:pt x="68" y="168"/>
                  </a:cubicBezTo>
                  <a:cubicBezTo>
                    <a:pt x="71" y="172"/>
                    <a:pt x="73" y="173"/>
                    <a:pt x="73" y="170"/>
                  </a:cubicBezTo>
                  <a:cubicBezTo>
                    <a:pt x="73" y="167"/>
                    <a:pt x="76" y="163"/>
                    <a:pt x="76" y="166"/>
                  </a:cubicBezTo>
                  <a:cubicBezTo>
                    <a:pt x="76" y="168"/>
                    <a:pt x="79" y="169"/>
                    <a:pt x="85" y="167"/>
                  </a:cubicBezTo>
                  <a:cubicBezTo>
                    <a:pt x="90" y="164"/>
                    <a:pt x="88" y="167"/>
                    <a:pt x="85" y="170"/>
                  </a:cubicBezTo>
                  <a:cubicBezTo>
                    <a:pt x="81" y="175"/>
                    <a:pt x="85" y="182"/>
                    <a:pt x="82" y="183"/>
                  </a:cubicBezTo>
                  <a:cubicBezTo>
                    <a:pt x="79" y="184"/>
                    <a:pt x="77" y="191"/>
                    <a:pt x="72" y="192"/>
                  </a:cubicBezTo>
                  <a:cubicBezTo>
                    <a:pt x="68" y="192"/>
                    <a:pt x="60" y="201"/>
                    <a:pt x="59" y="202"/>
                  </a:cubicBezTo>
                  <a:cubicBezTo>
                    <a:pt x="58" y="204"/>
                    <a:pt x="48" y="200"/>
                    <a:pt x="46" y="204"/>
                  </a:cubicBezTo>
                  <a:cubicBezTo>
                    <a:pt x="45" y="208"/>
                    <a:pt x="39" y="211"/>
                    <a:pt x="40" y="212"/>
                  </a:cubicBezTo>
                  <a:cubicBezTo>
                    <a:pt x="42" y="214"/>
                    <a:pt x="50" y="209"/>
                    <a:pt x="50" y="207"/>
                  </a:cubicBezTo>
                  <a:cubicBezTo>
                    <a:pt x="50" y="205"/>
                    <a:pt x="51" y="206"/>
                    <a:pt x="53" y="207"/>
                  </a:cubicBezTo>
                  <a:cubicBezTo>
                    <a:pt x="54" y="209"/>
                    <a:pt x="58" y="206"/>
                    <a:pt x="60" y="205"/>
                  </a:cubicBezTo>
                  <a:cubicBezTo>
                    <a:pt x="61" y="204"/>
                    <a:pt x="64" y="204"/>
                    <a:pt x="65" y="204"/>
                  </a:cubicBezTo>
                  <a:cubicBezTo>
                    <a:pt x="67" y="204"/>
                    <a:pt x="68" y="202"/>
                    <a:pt x="73" y="201"/>
                  </a:cubicBezTo>
                  <a:cubicBezTo>
                    <a:pt x="77" y="201"/>
                    <a:pt x="76" y="199"/>
                    <a:pt x="77" y="197"/>
                  </a:cubicBezTo>
                  <a:cubicBezTo>
                    <a:pt x="78" y="194"/>
                    <a:pt x="90" y="189"/>
                    <a:pt x="92" y="188"/>
                  </a:cubicBezTo>
                  <a:cubicBezTo>
                    <a:pt x="94" y="188"/>
                    <a:pt x="93" y="184"/>
                    <a:pt x="95" y="184"/>
                  </a:cubicBezTo>
                  <a:cubicBezTo>
                    <a:pt x="98" y="184"/>
                    <a:pt x="101" y="181"/>
                    <a:pt x="104" y="178"/>
                  </a:cubicBezTo>
                  <a:cubicBezTo>
                    <a:pt x="107" y="176"/>
                    <a:pt x="108" y="177"/>
                    <a:pt x="110" y="176"/>
                  </a:cubicBezTo>
                  <a:cubicBezTo>
                    <a:pt x="112" y="175"/>
                    <a:pt x="111" y="171"/>
                    <a:pt x="113" y="170"/>
                  </a:cubicBezTo>
                  <a:cubicBezTo>
                    <a:pt x="115" y="170"/>
                    <a:pt x="117" y="168"/>
                    <a:pt x="117" y="166"/>
                  </a:cubicBezTo>
                  <a:cubicBezTo>
                    <a:pt x="117" y="164"/>
                    <a:pt x="111" y="164"/>
                    <a:pt x="111" y="163"/>
                  </a:cubicBezTo>
                  <a:cubicBezTo>
                    <a:pt x="110" y="162"/>
                    <a:pt x="115" y="157"/>
                    <a:pt x="117" y="157"/>
                  </a:cubicBezTo>
                  <a:cubicBezTo>
                    <a:pt x="119" y="157"/>
                    <a:pt x="122" y="155"/>
                    <a:pt x="123" y="152"/>
                  </a:cubicBezTo>
                  <a:cubicBezTo>
                    <a:pt x="123" y="149"/>
                    <a:pt x="126" y="149"/>
                    <a:pt x="128" y="146"/>
                  </a:cubicBezTo>
                  <a:cubicBezTo>
                    <a:pt x="130" y="144"/>
                    <a:pt x="130" y="142"/>
                    <a:pt x="132" y="142"/>
                  </a:cubicBezTo>
                  <a:cubicBezTo>
                    <a:pt x="134" y="141"/>
                    <a:pt x="137" y="138"/>
                    <a:pt x="139" y="137"/>
                  </a:cubicBezTo>
                  <a:cubicBezTo>
                    <a:pt x="142" y="135"/>
                    <a:pt x="139" y="139"/>
                    <a:pt x="144" y="139"/>
                  </a:cubicBezTo>
                  <a:cubicBezTo>
                    <a:pt x="149" y="139"/>
                    <a:pt x="148" y="143"/>
                    <a:pt x="144" y="142"/>
                  </a:cubicBezTo>
                  <a:cubicBezTo>
                    <a:pt x="140" y="140"/>
                    <a:pt x="139" y="140"/>
                    <a:pt x="136" y="143"/>
                  </a:cubicBezTo>
                  <a:cubicBezTo>
                    <a:pt x="132" y="146"/>
                    <a:pt x="135" y="147"/>
                    <a:pt x="132" y="151"/>
                  </a:cubicBezTo>
                  <a:cubicBezTo>
                    <a:pt x="130" y="154"/>
                    <a:pt x="130" y="156"/>
                    <a:pt x="133" y="157"/>
                  </a:cubicBezTo>
                  <a:cubicBezTo>
                    <a:pt x="136" y="157"/>
                    <a:pt x="133" y="159"/>
                    <a:pt x="130" y="160"/>
                  </a:cubicBezTo>
                  <a:cubicBezTo>
                    <a:pt x="127" y="161"/>
                    <a:pt x="129" y="163"/>
                    <a:pt x="133" y="163"/>
                  </a:cubicBezTo>
                  <a:cubicBezTo>
                    <a:pt x="137" y="163"/>
                    <a:pt x="144" y="157"/>
                    <a:pt x="149" y="154"/>
                  </a:cubicBezTo>
                  <a:cubicBezTo>
                    <a:pt x="155" y="151"/>
                    <a:pt x="159" y="154"/>
                    <a:pt x="161" y="154"/>
                  </a:cubicBezTo>
                  <a:cubicBezTo>
                    <a:pt x="162" y="153"/>
                    <a:pt x="159" y="150"/>
                    <a:pt x="161" y="149"/>
                  </a:cubicBezTo>
                  <a:cubicBezTo>
                    <a:pt x="163" y="149"/>
                    <a:pt x="159" y="148"/>
                    <a:pt x="157" y="145"/>
                  </a:cubicBezTo>
                  <a:cubicBezTo>
                    <a:pt x="156" y="141"/>
                    <a:pt x="159" y="143"/>
                    <a:pt x="160" y="141"/>
                  </a:cubicBezTo>
                  <a:cubicBezTo>
                    <a:pt x="161" y="138"/>
                    <a:pt x="163" y="139"/>
                    <a:pt x="165" y="140"/>
                  </a:cubicBezTo>
                  <a:cubicBezTo>
                    <a:pt x="166" y="142"/>
                    <a:pt x="169" y="139"/>
                    <a:pt x="170" y="143"/>
                  </a:cubicBezTo>
                  <a:cubicBezTo>
                    <a:pt x="172" y="146"/>
                    <a:pt x="174" y="142"/>
                    <a:pt x="177" y="144"/>
                  </a:cubicBezTo>
                  <a:cubicBezTo>
                    <a:pt x="180" y="146"/>
                    <a:pt x="176" y="146"/>
                    <a:pt x="173" y="147"/>
                  </a:cubicBezTo>
                  <a:cubicBezTo>
                    <a:pt x="170" y="147"/>
                    <a:pt x="172" y="151"/>
                    <a:pt x="174" y="149"/>
                  </a:cubicBezTo>
                  <a:cubicBezTo>
                    <a:pt x="176" y="148"/>
                    <a:pt x="178" y="146"/>
                    <a:pt x="180" y="148"/>
                  </a:cubicBezTo>
                  <a:cubicBezTo>
                    <a:pt x="183" y="150"/>
                    <a:pt x="183" y="149"/>
                    <a:pt x="185" y="148"/>
                  </a:cubicBezTo>
                  <a:cubicBezTo>
                    <a:pt x="187" y="146"/>
                    <a:pt x="187" y="148"/>
                    <a:pt x="187" y="149"/>
                  </a:cubicBezTo>
                  <a:cubicBezTo>
                    <a:pt x="187" y="151"/>
                    <a:pt x="191" y="151"/>
                    <a:pt x="196" y="152"/>
                  </a:cubicBezTo>
                  <a:cubicBezTo>
                    <a:pt x="201" y="153"/>
                    <a:pt x="211" y="152"/>
                    <a:pt x="214" y="151"/>
                  </a:cubicBezTo>
                  <a:cubicBezTo>
                    <a:pt x="216" y="151"/>
                    <a:pt x="215" y="155"/>
                    <a:pt x="221" y="156"/>
                  </a:cubicBezTo>
                  <a:cubicBezTo>
                    <a:pt x="226" y="157"/>
                    <a:pt x="228" y="151"/>
                    <a:pt x="231" y="153"/>
                  </a:cubicBezTo>
                  <a:cubicBezTo>
                    <a:pt x="233" y="155"/>
                    <a:pt x="231" y="156"/>
                    <a:pt x="229" y="158"/>
                  </a:cubicBezTo>
                  <a:cubicBezTo>
                    <a:pt x="227" y="160"/>
                    <a:pt x="231" y="160"/>
                    <a:pt x="233" y="161"/>
                  </a:cubicBezTo>
                  <a:cubicBezTo>
                    <a:pt x="235" y="162"/>
                    <a:pt x="240" y="163"/>
                    <a:pt x="242" y="166"/>
                  </a:cubicBezTo>
                  <a:cubicBezTo>
                    <a:pt x="245" y="168"/>
                    <a:pt x="246" y="170"/>
                    <a:pt x="252" y="173"/>
                  </a:cubicBezTo>
                  <a:cubicBezTo>
                    <a:pt x="257" y="176"/>
                    <a:pt x="252" y="166"/>
                    <a:pt x="256" y="169"/>
                  </a:cubicBezTo>
                  <a:cubicBezTo>
                    <a:pt x="261" y="173"/>
                    <a:pt x="259" y="169"/>
                    <a:pt x="263" y="173"/>
                  </a:cubicBezTo>
                  <a:cubicBezTo>
                    <a:pt x="266" y="176"/>
                    <a:pt x="265" y="171"/>
                    <a:pt x="264" y="166"/>
                  </a:cubicBezTo>
                  <a:cubicBezTo>
                    <a:pt x="262" y="161"/>
                    <a:pt x="265" y="164"/>
                    <a:pt x="267" y="167"/>
                  </a:cubicBezTo>
                  <a:cubicBezTo>
                    <a:pt x="268" y="169"/>
                    <a:pt x="268" y="174"/>
                    <a:pt x="267" y="177"/>
                  </a:cubicBezTo>
                  <a:cubicBezTo>
                    <a:pt x="266" y="180"/>
                    <a:pt x="261" y="178"/>
                    <a:pt x="261" y="176"/>
                  </a:cubicBezTo>
                  <a:cubicBezTo>
                    <a:pt x="262" y="174"/>
                    <a:pt x="256" y="175"/>
                    <a:pt x="256" y="177"/>
                  </a:cubicBezTo>
                  <a:cubicBezTo>
                    <a:pt x="256" y="180"/>
                    <a:pt x="260" y="185"/>
                    <a:pt x="262" y="185"/>
                  </a:cubicBezTo>
                  <a:cubicBezTo>
                    <a:pt x="265" y="186"/>
                    <a:pt x="263" y="190"/>
                    <a:pt x="265" y="191"/>
                  </a:cubicBezTo>
                  <a:cubicBezTo>
                    <a:pt x="267" y="191"/>
                    <a:pt x="267" y="196"/>
                    <a:pt x="269" y="195"/>
                  </a:cubicBezTo>
                  <a:cubicBezTo>
                    <a:pt x="270" y="195"/>
                    <a:pt x="270" y="189"/>
                    <a:pt x="268" y="187"/>
                  </a:cubicBezTo>
                  <a:cubicBezTo>
                    <a:pt x="266" y="184"/>
                    <a:pt x="267" y="181"/>
                    <a:pt x="269" y="181"/>
                  </a:cubicBezTo>
                  <a:cubicBezTo>
                    <a:pt x="271" y="182"/>
                    <a:pt x="269" y="186"/>
                    <a:pt x="270" y="187"/>
                  </a:cubicBezTo>
                  <a:cubicBezTo>
                    <a:pt x="271" y="188"/>
                    <a:pt x="273" y="186"/>
                    <a:pt x="275" y="184"/>
                  </a:cubicBezTo>
                  <a:cubicBezTo>
                    <a:pt x="278" y="183"/>
                    <a:pt x="274" y="179"/>
                    <a:pt x="275" y="177"/>
                  </a:cubicBezTo>
                  <a:cubicBezTo>
                    <a:pt x="276" y="174"/>
                    <a:pt x="279" y="178"/>
                    <a:pt x="280" y="182"/>
                  </a:cubicBezTo>
                  <a:cubicBezTo>
                    <a:pt x="281" y="186"/>
                    <a:pt x="277" y="186"/>
                    <a:pt x="277" y="188"/>
                  </a:cubicBezTo>
                  <a:cubicBezTo>
                    <a:pt x="277" y="190"/>
                    <a:pt x="274" y="189"/>
                    <a:pt x="273" y="190"/>
                  </a:cubicBezTo>
                  <a:cubicBezTo>
                    <a:pt x="272" y="191"/>
                    <a:pt x="272" y="198"/>
                    <a:pt x="274" y="198"/>
                  </a:cubicBezTo>
                  <a:cubicBezTo>
                    <a:pt x="275" y="198"/>
                    <a:pt x="276" y="192"/>
                    <a:pt x="277" y="195"/>
                  </a:cubicBezTo>
                  <a:cubicBezTo>
                    <a:pt x="278" y="198"/>
                    <a:pt x="281" y="191"/>
                    <a:pt x="282" y="194"/>
                  </a:cubicBezTo>
                  <a:cubicBezTo>
                    <a:pt x="283" y="197"/>
                    <a:pt x="287" y="200"/>
                    <a:pt x="289" y="200"/>
                  </a:cubicBezTo>
                  <a:cubicBezTo>
                    <a:pt x="290" y="199"/>
                    <a:pt x="288" y="196"/>
                    <a:pt x="285" y="196"/>
                  </a:cubicBezTo>
                  <a:cubicBezTo>
                    <a:pt x="283" y="196"/>
                    <a:pt x="283" y="191"/>
                    <a:pt x="286" y="191"/>
                  </a:cubicBezTo>
                  <a:cubicBezTo>
                    <a:pt x="288" y="191"/>
                    <a:pt x="292" y="197"/>
                    <a:pt x="292" y="199"/>
                  </a:cubicBezTo>
                  <a:cubicBezTo>
                    <a:pt x="292" y="201"/>
                    <a:pt x="290" y="201"/>
                    <a:pt x="288" y="203"/>
                  </a:cubicBezTo>
                  <a:cubicBezTo>
                    <a:pt x="286" y="206"/>
                    <a:pt x="283" y="200"/>
                    <a:pt x="281" y="200"/>
                  </a:cubicBezTo>
                  <a:cubicBezTo>
                    <a:pt x="279" y="200"/>
                    <a:pt x="281" y="204"/>
                    <a:pt x="282" y="206"/>
                  </a:cubicBezTo>
                  <a:cubicBezTo>
                    <a:pt x="283" y="209"/>
                    <a:pt x="279" y="212"/>
                    <a:pt x="282" y="214"/>
                  </a:cubicBezTo>
                  <a:cubicBezTo>
                    <a:pt x="285" y="216"/>
                    <a:pt x="284" y="213"/>
                    <a:pt x="285" y="211"/>
                  </a:cubicBezTo>
                  <a:cubicBezTo>
                    <a:pt x="285" y="210"/>
                    <a:pt x="288" y="212"/>
                    <a:pt x="289" y="213"/>
                  </a:cubicBezTo>
                  <a:cubicBezTo>
                    <a:pt x="291" y="214"/>
                    <a:pt x="291" y="210"/>
                    <a:pt x="291" y="209"/>
                  </a:cubicBezTo>
                  <a:cubicBezTo>
                    <a:pt x="291" y="207"/>
                    <a:pt x="294" y="208"/>
                    <a:pt x="295" y="210"/>
                  </a:cubicBezTo>
                  <a:cubicBezTo>
                    <a:pt x="297" y="212"/>
                    <a:pt x="297" y="208"/>
                    <a:pt x="299" y="208"/>
                  </a:cubicBezTo>
                  <a:cubicBezTo>
                    <a:pt x="301" y="208"/>
                    <a:pt x="300" y="212"/>
                    <a:pt x="300" y="214"/>
                  </a:cubicBezTo>
                  <a:cubicBezTo>
                    <a:pt x="300" y="216"/>
                    <a:pt x="303" y="212"/>
                    <a:pt x="303" y="214"/>
                  </a:cubicBezTo>
                  <a:cubicBezTo>
                    <a:pt x="303" y="215"/>
                    <a:pt x="303" y="215"/>
                    <a:pt x="303" y="215"/>
                  </a:cubicBezTo>
                  <a:cubicBezTo>
                    <a:pt x="305" y="214"/>
                    <a:pt x="307" y="212"/>
                    <a:pt x="308" y="211"/>
                  </a:cubicBezTo>
                  <a:cubicBezTo>
                    <a:pt x="312" y="209"/>
                    <a:pt x="306" y="207"/>
                    <a:pt x="307" y="204"/>
                  </a:cubicBezTo>
                  <a:close/>
                  <a:moveTo>
                    <a:pt x="6" y="229"/>
                  </a:moveTo>
                  <a:cubicBezTo>
                    <a:pt x="10" y="227"/>
                    <a:pt x="12" y="225"/>
                    <a:pt x="10" y="223"/>
                  </a:cubicBezTo>
                  <a:cubicBezTo>
                    <a:pt x="8" y="221"/>
                    <a:pt x="3" y="231"/>
                    <a:pt x="6" y="229"/>
                  </a:cubicBezTo>
                  <a:close/>
                  <a:moveTo>
                    <a:pt x="36" y="213"/>
                  </a:moveTo>
                  <a:cubicBezTo>
                    <a:pt x="32" y="212"/>
                    <a:pt x="22" y="218"/>
                    <a:pt x="25" y="219"/>
                  </a:cubicBezTo>
                  <a:cubicBezTo>
                    <a:pt x="28" y="219"/>
                    <a:pt x="29" y="216"/>
                    <a:pt x="32" y="216"/>
                  </a:cubicBezTo>
                  <a:cubicBezTo>
                    <a:pt x="35" y="216"/>
                    <a:pt x="40" y="215"/>
                    <a:pt x="36" y="213"/>
                  </a:cubicBezTo>
                  <a:close/>
                  <a:moveTo>
                    <a:pt x="127" y="171"/>
                  </a:moveTo>
                  <a:cubicBezTo>
                    <a:pt x="127" y="169"/>
                    <a:pt x="124" y="169"/>
                    <a:pt x="120" y="174"/>
                  </a:cubicBezTo>
                  <a:cubicBezTo>
                    <a:pt x="117" y="178"/>
                    <a:pt x="114" y="180"/>
                    <a:pt x="113" y="182"/>
                  </a:cubicBezTo>
                  <a:cubicBezTo>
                    <a:pt x="113" y="184"/>
                    <a:pt x="109" y="181"/>
                    <a:pt x="107" y="184"/>
                  </a:cubicBezTo>
                  <a:cubicBezTo>
                    <a:pt x="106" y="186"/>
                    <a:pt x="108" y="192"/>
                    <a:pt x="111" y="190"/>
                  </a:cubicBezTo>
                  <a:cubicBezTo>
                    <a:pt x="113" y="188"/>
                    <a:pt x="113" y="190"/>
                    <a:pt x="115" y="190"/>
                  </a:cubicBezTo>
                  <a:cubicBezTo>
                    <a:pt x="117" y="190"/>
                    <a:pt x="124" y="185"/>
                    <a:pt x="126" y="183"/>
                  </a:cubicBezTo>
                  <a:cubicBezTo>
                    <a:pt x="127" y="180"/>
                    <a:pt x="123" y="179"/>
                    <a:pt x="122" y="178"/>
                  </a:cubicBezTo>
                  <a:cubicBezTo>
                    <a:pt x="122" y="176"/>
                    <a:pt x="126" y="176"/>
                    <a:pt x="128" y="175"/>
                  </a:cubicBezTo>
                  <a:cubicBezTo>
                    <a:pt x="130" y="174"/>
                    <a:pt x="126" y="173"/>
                    <a:pt x="127" y="171"/>
                  </a:cubicBezTo>
                  <a:close/>
                  <a:moveTo>
                    <a:pt x="13" y="150"/>
                  </a:moveTo>
                  <a:cubicBezTo>
                    <a:pt x="13" y="147"/>
                    <a:pt x="5" y="150"/>
                    <a:pt x="6" y="153"/>
                  </a:cubicBezTo>
                  <a:cubicBezTo>
                    <a:pt x="7" y="155"/>
                    <a:pt x="14" y="157"/>
                    <a:pt x="17" y="156"/>
                  </a:cubicBezTo>
                  <a:cubicBezTo>
                    <a:pt x="20" y="155"/>
                    <a:pt x="21" y="152"/>
                    <a:pt x="19" y="151"/>
                  </a:cubicBezTo>
                  <a:cubicBezTo>
                    <a:pt x="17" y="149"/>
                    <a:pt x="13" y="153"/>
                    <a:pt x="13" y="150"/>
                  </a:cubicBezTo>
                  <a:close/>
                  <a:moveTo>
                    <a:pt x="100" y="544"/>
                  </a:moveTo>
                  <a:cubicBezTo>
                    <a:pt x="95" y="545"/>
                    <a:pt x="98" y="556"/>
                    <a:pt x="100" y="554"/>
                  </a:cubicBezTo>
                  <a:cubicBezTo>
                    <a:pt x="102" y="553"/>
                    <a:pt x="105" y="552"/>
                    <a:pt x="106" y="551"/>
                  </a:cubicBezTo>
                  <a:cubicBezTo>
                    <a:pt x="107" y="548"/>
                    <a:pt x="104" y="543"/>
                    <a:pt x="100" y="544"/>
                  </a:cubicBezTo>
                  <a:close/>
                  <a:moveTo>
                    <a:pt x="94" y="537"/>
                  </a:moveTo>
                  <a:cubicBezTo>
                    <a:pt x="91" y="538"/>
                    <a:pt x="93" y="542"/>
                    <a:pt x="95" y="541"/>
                  </a:cubicBezTo>
                  <a:cubicBezTo>
                    <a:pt x="98" y="539"/>
                    <a:pt x="97" y="537"/>
                    <a:pt x="94" y="537"/>
                  </a:cubicBezTo>
                  <a:close/>
                  <a:moveTo>
                    <a:pt x="66" y="528"/>
                  </a:moveTo>
                  <a:cubicBezTo>
                    <a:pt x="69" y="531"/>
                    <a:pt x="70" y="530"/>
                    <a:pt x="71" y="528"/>
                  </a:cubicBezTo>
                  <a:cubicBezTo>
                    <a:pt x="72" y="526"/>
                    <a:pt x="64" y="525"/>
                    <a:pt x="66" y="528"/>
                  </a:cubicBezTo>
                  <a:close/>
                  <a:moveTo>
                    <a:pt x="79" y="534"/>
                  </a:moveTo>
                  <a:cubicBezTo>
                    <a:pt x="80" y="536"/>
                    <a:pt x="82" y="537"/>
                    <a:pt x="84" y="534"/>
                  </a:cubicBezTo>
                  <a:cubicBezTo>
                    <a:pt x="85" y="532"/>
                    <a:pt x="77" y="530"/>
                    <a:pt x="79" y="534"/>
                  </a:cubicBezTo>
                  <a:close/>
                  <a:moveTo>
                    <a:pt x="811" y="295"/>
                  </a:moveTo>
                  <a:cubicBezTo>
                    <a:pt x="810" y="292"/>
                    <a:pt x="803" y="294"/>
                    <a:pt x="800" y="292"/>
                  </a:cubicBezTo>
                  <a:cubicBezTo>
                    <a:pt x="797" y="289"/>
                    <a:pt x="791" y="301"/>
                    <a:pt x="790" y="306"/>
                  </a:cubicBezTo>
                  <a:cubicBezTo>
                    <a:pt x="789" y="311"/>
                    <a:pt x="780" y="316"/>
                    <a:pt x="780" y="316"/>
                  </a:cubicBezTo>
                  <a:cubicBezTo>
                    <a:pt x="780" y="316"/>
                    <a:pt x="754" y="317"/>
                    <a:pt x="752" y="317"/>
                  </a:cubicBezTo>
                  <a:cubicBezTo>
                    <a:pt x="751" y="317"/>
                    <a:pt x="745" y="322"/>
                    <a:pt x="741" y="325"/>
                  </a:cubicBezTo>
                  <a:cubicBezTo>
                    <a:pt x="741" y="325"/>
                    <a:pt x="742" y="325"/>
                    <a:pt x="742" y="325"/>
                  </a:cubicBezTo>
                  <a:cubicBezTo>
                    <a:pt x="744" y="330"/>
                    <a:pt x="735" y="333"/>
                    <a:pt x="726" y="333"/>
                  </a:cubicBezTo>
                  <a:cubicBezTo>
                    <a:pt x="723" y="333"/>
                    <a:pt x="721" y="333"/>
                    <a:pt x="720" y="334"/>
                  </a:cubicBezTo>
                  <a:cubicBezTo>
                    <a:pt x="720" y="335"/>
                    <a:pt x="720" y="336"/>
                    <a:pt x="720" y="337"/>
                  </a:cubicBezTo>
                  <a:cubicBezTo>
                    <a:pt x="720" y="337"/>
                    <a:pt x="719" y="338"/>
                    <a:pt x="718" y="339"/>
                  </a:cubicBezTo>
                  <a:cubicBezTo>
                    <a:pt x="716" y="342"/>
                    <a:pt x="705" y="347"/>
                    <a:pt x="699" y="350"/>
                  </a:cubicBezTo>
                  <a:cubicBezTo>
                    <a:pt x="692" y="354"/>
                    <a:pt x="683" y="352"/>
                    <a:pt x="683" y="347"/>
                  </a:cubicBezTo>
                  <a:cubicBezTo>
                    <a:pt x="683" y="341"/>
                    <a:pt x="688" y="342"/>
                    <a:pt x="689" y="345"/>
                  </a:cubicBezTo>
                  <a:cubicBezTo>
                    <a:pt x="690" y="346"/>
                    <a:pt x="691" y="345"/>
                    <a:pt x="692" y="344"/>
                  </a:cubicBezTo>
                  <a:cubicBezTo>
                    <a:pt x="691" y="342"/>
                    <a:pt x="691" y="340"/>
                    <a:pt x="691" y="338"/>
                  </a:cubicBezTo>
                  <a:cubicBezTo>
                    <a:pt x="689" y="337"/>
                    <a:pt x="692" y="329"/>
                    <a:pt x="688" y="327"/>
                  </a:cubicBezTo>
                  <a:cubicBezTo>
                    <a:pt x="684" y="326"/>
                    <a:pt x="679" y="333"/>
                    <a:pt x="680" y="329"/>
                  </a:cubicBezTo>
                  <a:cubicBezTo>
                    <a:pt x="680" y="324"/>
                    <a:pt x="687" y="320"/>
                    <a:pt x="683" y="314"/>
                  </a:cubicBezTo>
                  <a:cubicBezTo>
                    <a:pt x="679" y="308"/>
                    <a:pt x="672" y="308"/>
                    <a:pt x="670" y="313"/>
                  </a:cubicBezTo>
                  <a:cubicBezTo>
                    <a:pt x="669" y="317"/>
                    <a:pt x="664" y="315"/>
                    <a:pt x="662" y="319"/>
                  </a:cubicBezTo>
                  <a:cubicBezTo>
                    <a:pt x="660" y="322"/>
                    <a:pt x="659" y="330"/>
                    <a:pt x="660" y="336"/>
                  </a:cubicBezTo>
                  <a:cubicBezTo>
                    <a:pt x="661" y="342"/>
                    <a:pt x="660" y="344"/>
                    <a:pt x="654" y="348"/>
                  </a:cubicBezTo>
                  <a:cubicBezTo>
                    <a:pt x="649" y="351"/>
                    <a:pt x="646" y="343"/>
                    <a:pt x="648" y="332"/>
                  </a:cubicBezTo>
                  <a:cubicBezTo>
                    <a:pt x="650" y="325"/>
                    <a:pt x="654" y="318"/>
                    <a:pt x="650" y="318"/>
                  </a:cubicBezTo>
                  <a:cubicBezTo>
                    <a:pt x="646" y="318"/>
                    <a:pt x="655" y="310"/>
                    <a:pt x="662" y="308"/>
                  </a:cubicBezTo>
                  <a:cubicBezTo>
                    <a:pt x="670" y="306"/>
                    <a:pt x="679" y="307"/>
                    <a:pt x="679" y="305"/>
                  </a:cubicBezTo>
                  <a:cubicBezTo>
                    <a:pt x="679" y="304"/>
                    <a:pt x="679" y="304"/>
                    <a:pt x="680" y="304"/>
                  </a:cubicBezTo>
                  <a:cubicBezTo>
                    <a:pt x="678" y="303"/>
                    <a:pt x="677" y="302"/>
                    <a:pt x="675" y="301"/>
                  </a:cubicBezTo>
                  <a:cubicBezTo>
                    <a:pt x="675" y="301"/>
                    <a:pt x="675" y="302"/>
                    <a:pt x="674" y="302"/>
                  </a:cubicBezTo>
                  <a:cubicBezTo>
                    <a:pt x="671" y="304"/>
                    <a:pt x="672" y="299"/>
                    <a:pt x="667" y="299"/>
                  </a:cubicBezTo>
                  <a:cubicBezTo>
                    <a:pt x="661" y="299"/>
                    <a:pt x="656" y="304"/>
                    <a:pt x="652" y="302"/>
                  </a:cubicBezTo>
                  <a:cubicBezTo>
                    <a:pt x="648" y="299"/>
                    <a:pt x="650" y="297"/>
                    <a:pt x="646" y="297"/>
                  </a:cubicBezTo>
                  <a:cubicBezTo>
                    <a:pt x="642" y="297"/>
                    <a:pt x="649" y="289"/>
                    <a:pt x="643" y="292"/>
                  </a:cubicBezTo>
                  <a:cubicBezTo>
                    <a:pt x="637" y="296"/>
                    <a:pt x="629" y="303"/>
                    <a:pt x="625" y="300"/>
                  </a:cubicBezTo>
                  <a:cubicBezTo>
                    <a:pt x="621" y="296"/>
                    <a:pt x="617" y="301"/>
                    <a:pt x="614" y="298"/>
                  </a:cubicBezTo>
                  <a:cubicBezTo>
                    <a:pt x="612" y="295"/>
                    <a:pt x="624" y="287"/>
                    <a:pt x="630" y="288"/>
                  </a:cubicBezTo>
                  <a:cubicBezTo>
                    <a:pt x="632" y="288"/>
                    <a:pt x="633" y="287"/>
                    <a:pt x="635" y="286"/>
                  </a:cubicBezTo>
                  <a:cubicBezTo>
                    <a:pt x="631" y="285"/>
                    <a:pt x="625" y="282"/>
                    <a:pt x="623" y="285"/>
                  </a:cubicBezTo>
                  <a:cubicBezTo>
                    <a:pt x="621" y="287"/>
                    <a:pt x="618" y="285"/>
                    <a:pt x="616" y="283"/>
                  </a:cubicBezTo>
                  <a:cubicBezTo>
                    <a:pt x="614" y="281"/>
                    <a:pt x="612" y="284"/>
                    <a:pt x="609" y="281"/>
                  </a:cubicBezTo>
                  <a:cubicBezTo>
                    <a:pt x="607" y="277"/>
                    <a:pt x="604" y="280"/>
                    <a:pt x="602" y="280"/>
                  </a:cubicBezTo>
                  <a:cubicBezTo>
                    <a:pt x="600" y="281"/>
                    <a:pt x="598" y="279"/>
                    <a:pt x="595" y="278"/>
                  </a:cubicBezTo>
                  <a:cubicBezTo>
                    <a:pt x="592" y="277"/>
                    <a:pt x="594" y="274"/>
                    <a:pt x="592" y="272"/>
                  </a:cubicBezTo>
                  <a:cubicBezTo>
                    <a:pt x="589" y="270"/>
                    <a:pt x="589" y="276"/>
                    <a:pt x="589" y="276"/>
                  </a:cubicBezTo>
                  <a:cubicBezTo>
                    <a:pt x="367" y="277"/>
                    <a:pt x="367" y="277"/>
                    <a:pt x="367" y="277"/>
                  </a:cubicBezTo>
                  <a:cubicBezTo>
                    <a:pt x="368" y="277"/>
                    <a:pt x="368" y="277"/>
                    <a:pt x="368" y="278"/>
                  </a:cubicBezTo>
                  <a:cubicBezTo>
                    <a:pt x="371" y="281"/>
                    <a:pt x="369" y="283"/>
                    <a:pt x="370" y="286"/>
                  </a:cubicBezTo>
                  <a:cubicBezTo>
                    <a:pt x="371" y="290"/>
                    <a:pt x="370" y="294"/>
                    <a:pt x="367" y="294"/>
                  </a:cubicBezTo>
                  <a:cubicBezTo>
                    <a:pt x="364" y="294"/>
                    <a:pt x="364" y="291"/>
                    <a:pt x="366" y="290"/>
                  </a:cubicBezTo>
                  <a:cubicBezTo>
                    <a:pt x="368" y="289"/>
                    <a:pt x="367" y="285"/>
                    <a:pt x="365" y="285"/>
                  </a:cubicBezTo>
                  <a:cubicBezTo>
                    <a:pt x="364" y="285"/>
                    <a:pt x="363" y="284"/>
                    <a:pt x="363" y="282"/>
                  </a:cubicBezTo>
                  <a:cubicBezTo>
                    <a:pt x="360" y="283"/>
                    <a:pt x="356" y="283"/>
                    <a:pt x="351" y="282"/>
                  </a:cubicBezTo>
                  <a:cubicBezTo>
                    <a:pt x="351" y="282"/>
                    <a:pt x="351" y="283"/>
                    <a:pt x="351" y="283"/>
                  </a:cubicBezTo>
                  <a:cubicBezTo>
                    <a:pt x="351" y="285"/>
                    <a:pt x="352" y="290"/>
                    <a:pt x="355" y="294"/>
                  </a:cubicBezTo>
                  <a:cubicBezTo>
                    <a:pt x="358" y="297"/>
                    <a:pt x="356" y="300"/>
                    <a:pt x="359" y="301"/>
                  </a:cubicBezTo>
                  <a:cubicBezTo>
                    <a:pt x="361" y="303"/>
                    <a:pt x="361" y="304"/>
                    <a:pt x="359" y="304"/>
                  </a:cubicBezTo>
                  <a:cubicBezTo>
                    <a:pt x="356" y="303"/>
                    <a:pt x="358" y="306"/>
                    <a:pt x="357" y="311"/>
                  </a:cubicBezTo>
                  <a:cubicBezTo>
                    <a:pt x="356" y="316"/>
                    <a:pt x="356" y="327"/>
                    <a:pt x="356" y="331"/>
                  </a:cubicBezTo>
                  <a:cubicBezTo>
                    <a:pt x="355" y="334"/>
                    <a:pt x="351" y="340"/>
                    <a:pt x="354" y="343"/>
                  </a:cubicBezTo>
                  <a:cubicBezTo>
                    <a:pt x="356" y="347"/>
                    <a:pt x="358" y="352"/>
                    <a:pt x="356" y="356"/>
                  </a:cubicBezTo>
                  <a:cubicBezTo>
                    <a:pt x="355" y="361"/>
                    <a:pt x="355" y="364"/>
                    <a:pt x="357" y="367"/>
                  </a:cubicBezTo>
                  <a:cubicBezTo>
                    <a:pt x="359" y="370"/>
                    <a:pt x="358" y="376"/>
                    <a:pt x="360" y="377"/>
                  </a:cubicBezTo>
                  <a:cubicBezTo>
                    <a:pt x="362" y="379"/>
                    <a:pt x="364" y="381"/>
                    <a:pt x="366" y="384"/>
                  </a:cubicBezTo>
                  <a:cubicBezTo>
                    <a:pt x="368" y="388"/>
                    <a:pt x="369" y="386"/>
                    <a:pt x="370" y="389"/>
                  </a:cubicBezTo>
                  <a:cubicBezTo>
                    <a:pt x="370" y="392"/>
                    <a:pt x="370" y="393"/>
                    <a:pt x="373" y="394"/>
                  </a:cubicBezTo>
                  <a:cubicBezTo>
                    <a:pt x="376" y="395"/>
                    <a:pt x="374" y="398"/>
                    <a:pt x="374" y="400"/>
                  </a:cubicBezTo>
                  <a:cubicBezTo>
                    <a:pt x="374" y="402"/>
                    <a:pt x="378" y="405"/>
                    <a:pt x="383" y="409"/>
                  </a:cubicBezTo>
                  <a:cubicBezTo>
                    <a:pt x="387" y="413"/>
                    <a:pt x="383" y="417"/>
                    <a:pt x="387" y="417"/>
                  </a:cubicBezTo>
                  <a:cubicBezTo>
                    <a:pt x="390" y="417"/>
                    <a:pt x="393" y="419"/>
                    <a:pt x="397" y="421"/>
                  </a:cubicBezTo>
                  <a:cubicBezTo>
                    <a:pt x="400" y="423"/>
                    <a:pt x="401" y="422"/>
                    <a:pt x="403" y="422"/>
                  </a:cubicBezTo>
                  <a:cubicBezTo>
                    <a:pt x="406" y="423"/>
                    <a:pt x="410" y="428"/>
                    <a:pt x="411" y="431"/>
                  </a:cubicBezTo>
                  <a:cubicBezTo>
                    <a:pt x="411" y="433"/>
                    <a:pt x="412" y="434"/>
                    <a:pt x="413" y="436"/>
                  </a:cubicBezTo>
                  <a:cubicBezTo>
                    <a:pt x="431" y="434"/>
                    <a:pt x="431" y="434"/>
                    <a:pt x="431" y="434"/>
                  </a:cubicBezTo>
                  <a:cubicBezTo>
                    <a:pt x="431" y="434"/>
                    <a:pt x="437" y="438"/>
                    <a:pt x="440" y="439"/>
                  </a:cubicBezTo>
                  <a:cubicBezTo>
                    <a:pt x="443" y="439"/>
                    <a:pt x="461" y="446"/>
                    <a:pt x="461" y="446"/>
                  </a:cubicBezTo>
                  <a:cubicBezTo>
                    <a:pt x="484" y="446"/>
                    <a:pt x="484" y="446"/>
                    <a:pt x="484" y="446"/>
                  </a:cubicBezTo>
                  <a:cubicBezTo>
                    <a:pt x="486" y="442"/>
                    <a:pt x="486" y="442"/>
                    <a:pt x="486" y="442"/>
                  </a:cubicBezTo>
                  <a:cubicBezTo>
                    <a:pt x="499" y="442"/>
                    <a:pt x="499" y="442"/>
                    <a:pt x="499" y="442"/>
                  </a:cubicBezTo>
                  <a:cubicBezTo>
                    <a:pt x="499" y="442"/>
                    <a:pt x="507" y="450"/>
                    <a:pt x="508" y="450"/>
                  </a:cubicBezTo>
                  <a:cubicBezTo>
                    <a:pt x="509" y="451"/>
                    <a:pt x="513" y="454"/>
                    <a:pt x="513" y="457"/>
                  </a:cubicBezTo>
                  <a:cubicBezTo>
                    <a:pt x="513" y="459"/>
                    <a:pt x="514" y="461"/>
                    <a:pt x="516" y="462"/>
                  </a:cubicBezTo>
                  <a:cubicBezTo>
                    <a:pt x="518" y="463"/>
                    <a:pt x="525" y="467"/>
                    <a:pt x="525" y="467"/>
                  </a:cubicBezTo>
                  <a:cubicBezTo>
                    <a:pt x="526" y="466"/>
                    <a:pt x="528" y="459"/>
                    <a:pt x="532" y="459"/>
                  </a:cubicBezTo>
                  <a:cubicBezTo>
                    <a:pt x="535" y="459"/>
                    <a:pt x="545" y="462"/>
                    <a:pt x="546" y="467"/>
                  </a:cubicBezTo>
                  <a:cubicBezTo>
                    <a:pt x="548" y="473"/>
                    <a:pt x="552" y="477"/>
                    <a:pt x="554" y="478"/>
                  </a:cubicBezTo>
                  <a:cubicBezTo>
                    <a:pt x="555" y="479"/>
                    <a:pt x="554" y="483"/>
                    <a:pt x="556" y="484"/>
                  </a:cubicBezTo>
                  <a:cubicBezTo>
                    <a:pt x="557" y="486"/>
                    <a:pt x="557" y="489"/>
                    <a:pt x="558" y="489"/>
                  </a:cubicBezTo>
                  <a:cubicBezTo>
                    <a:pt x="559" y="489"/>
                    <a:pt x="566" y="493"/>
                    <a:pt x="569" y="493"/>
                  </a:cubicBezTo>
                  <a:cubicBezTo>
                    <a:pt x="570" y="493"/>
                    <a:pt x="571" y="494"/>
                    <a:pt x="572" y="494"/>
                  </a:cubicBezTo>
                  <a:cubicBezTo>
                    <a:pt x="573" y="488"/>
                    <a:pt x="566" y="487"/>
                    <a:pt x="570" y="484"/>
                  </a:cubicBezTo>
                  <a:cubicBezTo>
                    <a:pt x="575" y="481"/>
                    <a:pt x="570" y="478"/>
                    <a:pt x="572" y="476"/>
                  </a:cubicBezTo>
                  <a:cubicBezTo>
                    <a:pt x="574" y="475"/>
                    <a:pt x="578" y="474"/>
                    <a:pt x="578" y="471"/>
                  </a:cubicBezTo>
                  <a:cubicBezTo>
                    <a:pt x="578" y="469"/>
                    <a:pt x="580" y="469"/>
                    <a:pt x="583" y="470"/>
                  </a:cubicBezTo>
                  <a:cubicBezTo>
                    <a:pt x="586" y="470"/>
                    <a:pt x="591" y="465"/>
                    <a:pt x="591" y="463"/>
                  </a:cubicBezTo>
                  <a:cubicBezTo>
                    <a:pt x="590" y="461"/>
                    <a:pt x="591" y="461"/>
                    <a:pt x="595" y="461"/>
                  </a:cubicBezTo>
                  <a:cubicBezTo>
                    <a:pt x="598" y="462"/>
                    <a:pt x="597" y="458"/>
                    <a:pt x="600" y="458"/>
                  </a:cubicBezTo>
                  <a:cubicBezTo>
                    <a:pt x="602" y="459"/>
                    <a:pt x="603" y="460"/>
                    <a:pt x="604" y="459"/>
                  </a:cubicBezTo>
                  <a:cubicBezTo>
                    <a:pt x="604" y="457"/>
                    <a:pt x="606" y="457"/>
                    <a:pt x="608" y="459"/>
                  </a:cubicBezTo>
                  <a:cubicBezTo>
                    <a:pt x="609" y="462"/>
                    <a:pt x="614" y="462"/>
                    <a:pt x="614" y="460"/>
                  </a:cubicBezTo>
                  <a:cubicBezTo>
                    <a:pt x="615" y="457"/>
                    <a:pt x="617" y="460"/>
                    <a:pt x="620" y="462"/>
                  </a:cubicBezTo>
                  <a:cubicBezTo>
                    <a:pt x="622" y="465"/>
                    <a:pt x="623" y="464"/>
                    <a:pt x="626" y="464"/>
                  </a:cubicBezTo>
                  <a:cubicBezTo>
                    <a:pt x="630" y="464"/>
                    <a:pt x="630" y="463"/>
                    <a:pt x="630" y="461"/>
                  </a:cubicBezTo>
                  <a:cubicBezTo>
                    <a:pt x="630" y="459"/>
                    <a:pt x="634" y="466"/>
                    <a:pt x="637" y="466"/>
                  </a:cubicBezTo>
                  <a:cubicBezTo>
                    <a:pt x="640" y="467"/>
                    <a:pt x="638" y="464"/>
                    <a:pt x="635" y="462"/>
                  </a:cubicBezTo>
                  <a:cubicBezTo>
                    <a:pt x="633" y="460"/>
                    <a:pt x="636" y="459"/>
                    <a:pt x="634" y="458"/>
                  </a:cubicBezTo>
                  <a:cubicBezTo>
                    <a:pt x="631" y="456"/>
                    <a:pt x="636" y="454"/>
                    <a:pt x="641" y="454"/>
                  </a:cubicBezTo>
                  <a:cubicBezTo>
                    <a:pt x="645" y="454"/>
                    <a:pt x="645" y="455"/>
                    <a:pt x="646" y="453"/>
                  </a:cubicBezTo>
                  <a:cubicBezTo>
                    <a:pt x="648" y="450"/>
                    <a:pt x="649" y="453"/>
                    <a:pt x="649" y="455"/>
                  </a:cubicBezTo>
                  <a:cubicBezTo>
                    <a:pt x="649" y="457"/>
                    <a:pt x="656" y="454"/>
                    <a:pt x="660" y="454"/>
                  </a:cubicBezTo>
                  <a:cubicBezTo>
                    <a:pt x="664" y="454"/>
                    <a:pt x="667" y="457"/>
                    <a:pt x="668" y="459"/>
                  </a:cubicBezTo>
                  <a:cubicBezTo>
                    <a:pt x="668" y="461"/>
                    <a:pt x="671" y="462"/>
                    <a:pt x="673" y="460"/>
                  </a:cubicBezTo>
                  <a:cubicBezTo>
                    <a:pt x="676" y="458"/>
                    <a:pt x="678" y="455"/>
                    <a:pt x="681" y="458"/>
                  </a:cubicBezTo>
                  <a:cubicBezTo>
                    <a:pt x="683" y="460"/>
                    <a:pt x="686" y="463"/>
                    <a:pt x="689" y="466"/>
                  </a:cubicBezTo>
                  <a:cubicBezTo>
                    <a:pt x="692" y="469"/>
                    <a:pt x="687" y="473"/>
                    <a:pt x="689" y="476"/>
                  </a:cubicBezTo>
                  <a:cubicBezTo>
                    <a:pt x="691" y="478"/>
                    <a:pt x="689" y="481"/>
                    <a:pt x="692" y="484"/>
                  </a:cubicBezTo>
                  <a:cubicBezTo>
                    <a:pt x="696" y="486"/>
                    <a:pt x="693" y="491"/>
                    <a:pt x="696" y="492"/>
                  </a:cubicBezTo>
                  <a:cubicBezTo>
                    <a:pt x="698" y="493"/>
                    <a:pt x="701" y="497"/>
                    <a:pt x="701" y="499"/>
                  </a:cubicBezTo>
                  <a:cubicBezTo>
                    <a:pt x="701" y="501"/>
                    <a:pt x="707" y="503"/>
                    <a:pt x="707" y="500"/>
                  </a:cubicBezTo>
                  <a:cubicBezTo>
                    <a:pt x="707" y="497"/>
                    <a:pt x="710" y="493"/>
                    <a:pt x="711" y="490"/>
                  </a:cubicBezTo>
                  <a:cubicBezTo>
                    <a:pt x="711" y="488"/>
                    <a:pt x="709" y="477"/>
                    <a:pt x="706" y="474"/>
                  </a:cubicBezTo>
                  <a:cubicBezTo>
                    <a:pt x="704" y="471"/>
                    <a:pt x="707" y="470"/>
                    <a:pt x="704" y="467"/>
                  </a:cubicBezTo>
                  <a:cubicBezTo>
                    <a:pt x="701" y="463"/>
                    <a:pt x="699" y="456"/>
                    <a:pt x="699" y="451"/>
                  </a:cubicBezTo>
                  <a:cubicBezTo>
                    <a:pt x="700" y="446"/>
                    <a:pt x="706" y="437"/>
                    <a:pt x="709" y="434"/>
                  </a:cubicBezTo>
                  <a:cubicBezTo>
                    <a:pt x="712" y="431"/>
                    <a:pt x="715" y="433"/>
                    <a:pt x="716" y="430"/>
                  </a:cubicBezTo>
                  <a:cubicBezTo>
                    <a:pt x="717" y="427"/>
                    <a:pt x="720" y="424"/>
                    <a:pt x="723" y="424"/>
                  </a:cubicBezTo>
                  <a:cubicBezTo>
                    <a:pt x="725" y="424"/>
                    <a:pt x="727" y="424"/>
                    <a:pt x="727" y="422"/>
                  </a:cubicBezTo>
                  <a:cubicBezTo>
                    <a:pt x="728" y="420"/>
                    <a:pt x="731" y="417"/>
                    <a:pt x="736" y="416"/>
                  </a:cubicBezTo>
                  <a:cubicBezTo>
                    <a:pt x="741" y="415"/>
                    <a:pt x="738" y="413"/>
                    <a:pt x="737" y="411"/>
                  </a:cubicBezTo>
                  <a:cubicBezTo>
                    <a:pt x="735" y="408"/>
                    <a:pt x="738" y="406"/>
                    <a:pt x="739" y="408"/>
                  </a:cubicBezTo>
                  <a:cubicBezTo>
                    <a:pt x="740" y="409"/>
                    <a:pt x="742" y="409"/>
                    <a:pt x="744" y="408"/>
                  </a:cubicBezTo>
                  <a:cubicBezTo>
                    <a:pt x="746" y="407"/>
                    <a:pt x="750" y="403"/>
                    <a:pt x="746" y="403"/>
                  </a:cubicBezTo>
                  <a:cubicBezTo>
                    <a:pt x="742" y="403"/>
                    <a:pt x="741" y="402"/>
                    <a:pt x="744" y="401"/>
                  </a:cubicBezTo>
                  <a:cubicBezTo>
                    <a:pt x="746" y="400"/>
                    <a:pt x="744" y="395"/>
                    <a:pt x="741" y="395"/>
                  </a:cubicBezTo>
                  <a:cubicBezTo>
                    <a:pt x="738" y="395"/>
                    <a:pt x="739" y="393"/>
                    <a:pt x="741" y="391"/>
                  </a:cubicBezTo>
                  <a:cubicBezTo>
                    <a:pt x="743" y="389"/>
                    <a:pt x="738" y="386"/>
                    <a:pt x="735" y="384"/>
                  </a:cubicBezTo>
                  <a:cubicBezTo>
                    <a:pt x="733" y="383"/>
                    <a:pt x="737" y="382"/>
                    <a:pt x="739" y="382"/>
                  </a:cubicBezTo>
                  <a:cubicBezTo>
                    <a:pt x="740" y="381"/>
                    <a:pt x="739" y="373"/>
                    <a:pt x="740" y="371"/>
                  </a:cubicBezTo>
                  <a:cubicBezTo>
                    <a:pt x="741" y="369"/>
                    <a:pt x="744" y="369"/>
                    <a:pt x="743" y="371"/>
                  </a:cubicBezTo>
                  <a:cubicBezTo>
                    <a:pt x="741" y="373"/>
                    <a:pt x="740" y="376"/>
                    <a:pt x="742" y="379"/>
                  </a:cubicBezTo>
                  <a:cubicBezTo>
                    <a:pt x="744" y="382"/>
                    <a:pt x="745" y="384"/>
                    <a:pt x="744" y="388"/>
                  </a:cubicBezTo>
                  <a:cubicBezTo>
                    <a:pt x="743" y="393"/>
                    <a:pt x="745" y="392"/>
                    <a:pt x="748" y="386"/>
                  </a:cubicBezTo>
                  <a:cubicBezTo>
                    <a:pt x="750" y="381"/>
                    <a:pt x="751" y="376"/>
                    <a:pt x="749" y="376"/>
                  </a:cubicBezTo>
                  <a:cubicBezTo>
                    <a:pt x="747" y="375"/>
                    <a:pt x="747" y="370"/>
                    <a:pt x="749" y="372"/>
                  </a:cubicBezTo>
                  <a:cubicBezTo>
                    <a:pt x="751" y="375"/>
                    <a:pt x="752" y="375"/>
                    <a:pt x="755" y="372"/>
                  </a:cubicBezTo>
                  <a:cubicBezTo>
                    <a:pt x="758" y="369"/>
                    <a:pt x="761" y="363"/>
                    <a:pt x="759" y="362"/>
                  </a:cubicBezTo>
                  <a:cubicBezTo>
                    <a:pt x="757" y="361"/>
                    <a:pt x="760" y="359"/>
                    <a:pt x="764" y="360"/>
                  </a:cubicBezTo>
                  <a:cubicBezTo>
                    <a:pt x="767" y="360"/>
                    <a:pt x="775" y="357"/>
                    <a:pt x="775" y="356"/>
                  </a:cubicBezTo>
                  <a:cubicBezTo>
                    <a:pt x="777" y="353"/>
                    <a:pt x="763" y="358"/>
                    <a:pt x="763" y="356"/>
                  </a:cubicBezTo>
                  <a:cubicBezTo>
                    <a:pt x="763" y="354"/>
                    <a:pt x="772" y="352"/>
                    <a:pt x="776" y="352"/>
                  </a:cubicBezTo>
                  <a:cubicBezTo>
                    <a:pt x="780" y="352"/>
                    <a:pt x="778" y="346"/>
                    <a:pt x="780" y="349"/>
                  </a:cubicBezTo>
                  <a:cubicBezTo>
                    <a:pt x="782" y="351"/>
                    <a:pt x="784" y="350"/>
                    <a:pt x="787" y="349"/>
                  </a:cubicBezTo>
                  <a:cubicBezTo>
                    <a:pt x="789" y="348"/>
                    <a:pt x="787" y="344"/>
                    <a:pt x="785" y="343"/>
                  </a:cubicBezTo>
                  <a:cubicBezTo>
                    <a:pt x="782" y="342"/>
                    <a:pt x="787" y="340"/>
                    <a:pt x="786" y="339"/>
                  </a:cubicBezTo>
                  <a:cubicBezTo>
                    <a:pt x="785" y="337"/>
                    <a:pt x="788" y="331"/>
                    <a:pt x="791" y="330"/>
                  </a:cubicBezTo>
                  <a:cubicBezTo>
                    <a:pt x="794" y="329"/>
                    <a:pt x="793" y="327"/>
                    <a:pt x="796" y="327"/>
                  </a:cubicBezTo>
                  <a:cubicBezTo>
                    <a:pt x="798" y="327"/>
                    <a:pt x="799" y="324"/>
                    <a:pt x="801" y="321"/>
                  </a:cubicBezTo>
                  <a:cubicBezTo>
                    <a:pt x="804" y="319"/>
                    <a:pt x="808" y="325"/>
                    <a:pt x="811" y="322"/>
                  </a:cubicBezTo>
                  <a:cubicBezTo>
                    <a:pt x="813" y="320"/>
                    <a:pt x="815" y="319"/>
                    <a:pt x="817" y="317"/>
                  </a:cubicBezTo>
                  <a:cubicBezTo>
                    <a:pt x="808" y="305"/>
                    <a:pt x="811" y="297"/>
                    <a:pt x="811" y="295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59" name="Freeform 130">
              <a:extLst>
                <a:ext uri="{FF2B5EF4-FFF2-40B4-BE49-F238E27FC236}">
                  <a16:creationId xmlns="" xmlns:a16="http://schemas.microsoft.com/office/drawing/2014/main" id="{7812B79C-6388-4719-B695-51F5F710CC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62426" y="2141538"/>
              <a:ext cx="258763" cy="185738"/>
            </a:xfrm>
            <a:custGeom>
              <a:avLst/>
              <a:gdLst>
                <a:gd name="T0" fmla="*/ 102 w 103"/>
                <a:gd name="T1" fmla="*/ 13 h 74"/>
                <a:gd name="T2" fmla="*/ 94 w 103"/>
                <a:gd name="T3" fmla="*/ 13 h 74"/>
                <a:gd name="T4" fmla="*/ 84 w 103"/>
                <a:gd name="T5" fmla="*/ 10 h 74"/>
                <a:gd name="T6" fmla="*/ 81 w 103"/>
                <a:gd name="T7" fmla="*/ 10 h 74"/>
                <a:gd name="T8" fmla="*/ 74 w 103"/>
                <a:gd name="T9" fmla="*/ 10 h 74"/>
                <a:gd name="T10" fmla="*/ 66 w 103"/>
                <a:gd name="T11" fmla="*/ 6 h 74"/>
                <a:gd name="T12" fmla="*/ 62 w 103"/>
                <a:gd name="T13" fmla="*/ 4 h 74"/>
                <a:gd name="T14" fmla="*/ 48 w 103"/>
                <a:gd name="T15" fmla="*/ 3 h 74"/>
                <a:gd name="T16" fmla="*/ 21 w 103"/>
                <a:gd name="T17" fmla="*/ 2 h 74"/>
                <a:gd name="T18" fmla="*/ 12 w 103"/>
                <a:gd name="T19" fmla="*/ 0 h 74"/>
                <a:gd name="T20" fmla="*/ 5 w 103"/>
                <a:gd name="T21" fmla="*/ 4 h 74"/>
                <a:gd name="T22" fmla="*/ 3 w 103"/>
                <a:gd name="T23" fmla="*/ 10 h 74"/>
                <a:gd name="T24" fmla="*/ 5 w 103"/>
                <a:gd name="T25" fmla="*/ 18 h 74"/>
                <a:gd name="T26" fmla="*/ 7 w 103"/>
                <a:gd name="T27" fmla="*/ 17 h 74"/>
                <a:gd name="T28" fmla="*/ 10 w 103"/>
                <a:gd name="T29" fmla="*/ 17 h 74"/>
                <a:gd name="T30" fmla="*/ 15 w 103"/>
                <a:gd name="T31" fmla="*/ 18 h 74"/>
                <a:gd name="T32" fmla="*/ 18 w 103"/>
                <a:gd name="T33" fmla="*/ 18 h 74"/>
                <a:gd name="T34" fmla="*/ 23 w 103"/>
                <a:gd name="T35" fmla="*/ 19 h 74"/>
                <a:gd name="T36" fmla="*/ 25 w 103"/>
                <a:gd name="T37" fmla="*/ 22 h 74"/>
                <a:gd name="T38" fmla="*/ 20 w 103"/>
                <a:gd name="T39" fmla="*/ 27 h 74"/>
                <a:gd name="T40" fmla="*/ 20 w 103"/>
                <a:gd name="T41" fmla="*/ 34 h 74"/>
                <a:gd name="T42" fmla="*/ 19 w 103"/>
                <a:gd name="T43" fmla="*/ 40 h 74"/>
                <a:gd name="T44" fmla="*/ 17 w 103"/>
                <a:gd name="T45" fmla="*/ 43 h 74"/>
                <a:gd name="T46" fmla="*/ 19 w 103"/>
                <a:gd name="T47" fmla="*/ 47 h 74"/>
                <a:gd name="T48" fmla="*/ 17 w 103"/>
                <a:gd name="T49" fmla="*/ 52 h 74"/>
                <a:gd name="T50" fmla="*/ 19 w 103"/>
                <a:gd name="T51" fmla="*/ 56 h 74"/>
                <a:gd name="T52" fmla="*/ 16 w 103"/>
                <a:gd name="T53" fmla="*/ 61 h 74"/>
                <a:gd name="T54" fmla="*/ 17 w 103"/>
                <a:gd name="T55" fmla="*/ 63 h 74"/>
                <a:gd name="T56" fmla="*/ 21 w 103"/>
                <a:gd name="T57" fmla="*/ 64 h 74"/>
                <a:gd name="T58" fmla="*/ 31 w 103"/>
                <a:gd name="T59" fmla="*/ 73 h 74"/>
                <a:gd name="T60" fmla="*/ 33 w 103"/>
                <a:gd name="T61" fmla="*/ 70 h 74"/>
                <a:gd name="T62" fmla="*/ 37 w 103"/>
                <a:gd name="T63" fmla="*/ 70 h 74"/>
                <a:gd name="T64" fmla="*/ 45 w 103"/>
                <a:gd name="T65" fmla="*/ 67 h 74"/>
                <a:gd name="T66" fmla="*/ 55 w 103"/>
                <a:gd name="T67" fmla="*/ 67 h 74"/>
                <a:gd name="T68" fmla="*/ 61 w 103"/>
                <a:gd name="T69" fmla="*/ 64 h 74"/>
                <a:gd name="T70" fmla="*/ 67 w 103"/>
                <a:gd name="T71" fmla="*/ 60 h 74"/>
                <a:gd name="T72" fmla="*/ 70 w 103"/>
                <a:gd name="T73" fmla="*/ 54 h 74"/>
                <a:gd name="T74" fmla="*/ 76 w 103"/>
                <a:gd name="T75" fmla="*/ 48 h 74"/>
                <a:gd name="T76" fmla="*/ 76 w 103"/>
                <a:gd name="T77" fmla="*/ 36 h 74"/>
                <a:gd name="T78" fmla="*/ 83 w 103"/>
                <a:gd name="T79" fmla="*/ 28 h 74"/>
                <a:gd name="T80" fmla="*/ 90 w 103"/>
                <a:gd name="T81" fmla="*/ 24 h 74"/>
                <a:gd name="T82" fmla="*/ 99 w 103"/>
                <a:gd name="T83" fmla="*/ 20 h 74"/>
                <a:gd name="T84" fmla="*/ 102 w 103"/>
                <a:gd name="T85" fmla="*/ 13 h 74"/>
                <a:gd name="T86" fmla="*/ 103 w 103"/>
                <a:gd name="T87" fmla="*/ 39 h 74"/>
                <a:gd name="T88" fmla="*/ 96 w 103"/>
                <a:gd name="T89" fmla="*/ 41 h 74"/>
                <a:gd name="T90" fmla="*/ 103 w 103"/>
                <a:gd name="T91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3" h="74">
                  <a:moveTo>
                    <a:pt x="102" y="13"/>
                  </a:moveTo>
                  <a:cubicBezTo>
                    <a:pt x="99" y="13"/>
                    <a:pt x="96" y="13"/>
                    <a:pt x="94" y="13"/>
                  </a:cubicBezTo>
                  <a:cubicBezTo>
                    <a:pt x="91" y="12"/>
                    <a:pt x="86" y="12"/>
                    <a:pt x="84" y="10"/>
                  </a:cubicBezTo>
                  <a:cubicBezTo>
                    <a:pt x="83" y="9"/>
                    <a:pt x="81" y="8"/>
                    <a:pt x="81" y="10"/>
                  </a:cubicBezTo>
                  <a:cubicBezTo>
                    <a:pt x="81" y="11"/>
                    <a:pt x="77" y="12"/>
                    <a:pt x="74" y="10"/>
                  </a:cubicBezTo>
                  <a:cubicBezTo>
                    <a:pt x="72" y="9"/>
                    <a:pt x="68" y="8"/>
                    <a:pt x="66" y="6"/>
                  </a:cubicBezTo>
                  <a:cubicBezTo>
                    <a:pt x="66" y="6"/>
                    <a:pt x="64" y="5"/>
                    <a:pt x="62" y="4"/>
                  </a:cubicBezTo>
                  <a:cubicBezTo>
                    <a:pt x="59" y="5"/>
                    <a:pt x="53" y="2"/>
                    <a:pt x="48" y="3"/>
                  </a:cubicBezTo>
                  <a:cubicBezTo>
                    <a:pt x="43" y="3"/>
                    <a:pt x="28" y="2"/>
                    <a:pt x="21" y="2"/>
                  </a:cubicBezTo>
                  <a:cubicBezTo>
                    <a:pt x="15" y="3"/>
                    <a:pt x="15" y="0"/>
                    <a:pt x="12" y="0"/>
                  </a:cubicBezTo>
                  <a:cubicBezTo>
                    <a:pt x="8" y="0"/>
                    <a:pt x="10" y="4"/>
                    <a:pt x="5" y="4"/>
                  </a:cubicBezTo>
                  <a:cubicBezTo>
                    <a:pt x="0" y="4"/>
                    <a:pt x="0" y="7"/>
                    <a:pt x="3" y="10"/>
                  </a:cubicBezTo>
                  <a:cubicBezTo>
                    <a:pt x="5" y="11"/>
                    <a:pt x="5" y="15"/>
                    <a:pt x="5" y="18"/>
                  </a:cubicBezTo>
                  <a:cubicBezTo>
                    <a:pt x="6" y="18"/>
                    <a:pt x="6" y="17"/>
                    <a:pt x="7" y="17"/>
                  </a:cubicBezTo>
                  <a:cubicBezTo>
                    <a:pt x="8" y="15"/>
                    <a:pt x="10" y="15"/>
                    <a:pt x="10" y="17"/>
                  </a:cubicBezTo>
                  <a:cubicBezTo>
                    <a:pt x="10" y="19"/>
                    <a:pt x="13" y="18"/>
                    <a:pt x="15" y="18"/>
                  </a:cubicBezTo>
                  <a:cubicBezTo>
                    <a:pt x="16" y="18"/>
                    <a:pt x="16" y="20"/>
                    <a:pt x="18" y="18"/>
                  </a:cubicBezTo>
                  <a:cubicBezTo>
                    <a:pt x="20" y="17"/>
                    <a:pt x="23" y="17"/>
                    <a:pt x="23" y="19"/>
                  </a:cubicBezTo>
                  <a:cubicBezTo>
                    <a:pt x="23" y="21"/>
                    <a:pt x="27" y="20"/>
                    <a:pt x="25" y="22"/>
                  </a:cubicBezTo>
                  <a:cubicBezTo>
                    <a:pt x="22" y="25"/>
                    <a:pt x="20" y="25"/>
                    <a:pt x="20" y="27"/>
                  </a:cubicBezTo>
                  <a:cubicBezTo>
                    <a:pt x="20" y="29"/>
                    <a:pt x="22" y="32"/>
                    <a:pt x="20" y="34"/>
                  </a:cubicBezTo>
                  <a:cubicBezTo>
                    <a:pt x="18" y="36"/>
                    <a:pt x="21" y="40"/>
                    <a:pt x="19" y="40"/>
                  </a:cubicBezTo>
                  <a:cubicBezTo>
                    <a:pt x="17" y="40"/>
                    <a:pt x="14" y="41"/>
                    <a:pt x="17" y="43"/>
                  </a:cubicBezTo>
                  <a:cubicBezTo>
                    <a:pt x="19" y="45"/>
                    <a:pt x="21" y="47"/>
                    <a:pt x="19" y="47"/>
                  </a:cubicBezTo>
                  <a:cubicBezTo>
                    <a:pt x="17" y="47"/>
                    <a:pt x="16" y="51"/>
                    <a:pt x="17" y="52"/>
                  </a:cubicBezTo>
                  <a:cubicBezTo>
                    <a:pt x="18" y="53"/>
                    <a:pt x="22" y="55"/>
                    <a:pt x="19" y="56"/>
                  </a:cubicBezTo>
                  <a:cubicBezTo>
                    <a:pt x="16" y="56"/>
                    <a:pt x="16" y="59"/>
                    <a:pt x="16" y="61"/>
                  </a:cubicBezTo>
                  <a:cubicBezTo>
                    <a:pt x="16" y="61"/>
                    <a:pt x="16" y="62"/>
                    <a:pt x="17" y="63"/>
                  </a:cubicBezTo>
                  <a:cubicBezTo>
                    <a:pt x="18" y="63"/>
                    <a:pt x="20" y="63"/>
                    <a:pt x="21" y="64"/>
                  </a:cubicBezTo>
                  <a:cubicBezTo>
                    <a:pt x="24" y="65"/>
                    <a:pt x="26" y="74"/>
                    <a:pt x="31" y="73"/>
                  </a:cubicBezTo>
                  <a:cubicBezTo>
                    <a:pt x="33" y="73"/>
                    <a:pt x="32" y="71"/>
                    <a:pt x="33" y="70"/>
                  </a:cubicBezTo>
                  <a:cubicBezTo>
                    <a:pt x="34" y="69"/>
                    <a:pt x="35" y="70"/>
                    <a:pt x="37" y="70"/>
                  </a:cubicBezTo>
                  <a:cubicBezTo>
                    <a:pt x="39" y="70"/>
                    <a:pt x="40" y="67"/>
                    <a:pt x="45" y="67"/>
                  </a:cubicBezTo>
                  <a:cubicBezTo>
                    <a:pt x="49" y="67"/>
                    <a:pt x="52" y="67"/>
                    <a:pt x="55" y="67"/>
                  </a:cubicBezTo>
                  <a:cubicBezTo>
                    <a:pt x="58" y="67"/>
                    <a:pt x="60" y="66"/>
                    <a:pt x="61" y="64"/>
                  </a:cubicBezTo>
                  <a:cubicBezTo>
                    <a:pt x="61" y="62"/>
                    <a:pt x="64" y="60"/>
                    <a:pt x="67" y="60"/>
                  </a:cubicBezTo>
                  <a:cubicBezTo>
                    <a:pt x="70" y="59"/>
                    <a:pt x="70" y="56"/>
                    <a:pt x="70" y="54"/>
                  </a:cubicBezTo>
                  <a:cubicBezTo>
                    <a:pt x="70" y="52"/>
                    <a:pt x="76" y="49"/>
                    <a:pt x="76" y="48"/>
                  </a:cubicBezTo>
                  <a:cubicBezTo>
                    <a:pt x="76" y="46"/>
                    <a:pt x="73" y="41"/>
                    <a:pt x="76" y="36"/>
                  </a:cubicBezTo>
                  <a:cubicBezTo>
                    <a:pt x="79" y="31"/>
                    <a:pt x="83" y="31"/>
                    <a:pt x="83" y="28"/>
                  </a:cubicBezTo>
                  <a:cubicBezTo>
                    <a:pt x="83" y="26"/>
                    <a:pt x="86" y="25"/>
                    <a:pt x="90" y="24"/>
                  </a:cubicBezTo>
                  <a:cubicBezTo>
                    <a:pt x="94" y="24"/>
                    <a:pt x="95" y="21"/>
                    <a:pt x="99" y="20"/>
                  </a:cubicBezTo>
                  <a:cubicBezTo>
                    <a:pt x="102" y="19"/>
                    <a:pt x="103" y="16"/>
                    <a:pt x="102" y="13"/>
                  </a:cubicBezTo>
                  <a:close/>
                  <a:moveTo>
                    <a:pt x="103" y="39"/>
                  </a:moveTo>
                  <a:cubicBezTo>
                    <a:pt x="102" y="35"/>
                    <a:pt x="94" y="40"/>
                    <a:pt x="96" y="41"/>
                  </a:cubicBezTo>
                  <a:cubicBezTo>
                    <a:pt x="99" y="44"/>
                    <a:pt x="103" y="43"/>
                    <a:pt x="103" y="39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60" name="Freeform 131">
              <a:extLst>
                <a:ext uri="{FF2B5EF4-FFF2-40B4-BE49-F238E27FC236}">
                  <a16:creationId xmlns="" xmlns:a16="http://schemas.microsoft.com/office/drawing/2014/main" id="{09654D49-5A85-4A9F-9738-D16DB1C73F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4863" y="2060575"/>
              <a:ext cx="68263" cy="38100"/>
            </a:xfrm>
            <a:custGeom>
              <a:avLst/>
              <a:gdLst>
                <a:gd name="T0" fmla="*/ 0 w 27"/>
                <a:gd name="T1" fmla="*/ 13 h 15"/>
                <a:gd name="T2" fmla="*/ 5 w 27"/>
                <a:gd name="T3" fmla="*/ 13 h 15"/>
                <a:gd name="T4" fmla="*/ 6 w 27"/>
                <a:gd name="T5" fmla="*/ 15 h 15"/>
                <a:gd name="T6" fmla="*/ 12 w 27"/>
                <a:gd name="T7" fmla="*/ 14 h 15"/>
                <a:gd name="T8" fmla="*/ 17 w 27"/>
                <a:gd name="T9" fmla="*/ 14 h 15"/>
                <a:gd name="T10" fmla="*/ 20 w 27"/>
                <a:gd name="T11" fmla="*/ 11 h 15"/>
                <a:gd name="T12" fmla="*/ 22 w 27"/>
                <a:gd name="T13" fmla="*/ 7 h 15"/>
                <a:gd name="T14" fmla="*/ 27 w 27"/>
                <a:gd name="T15" fmla="*/ 3 h 15"/>
                <a:gd name="T16" fmla="*/ 25 w 27"/>
                <a:gd name="T17" fmla="*/ 0 h 15"/>
                <a:gd name="T18" fmla="*/ 19 w 27"/>
                <a:gd name="T19" fmla="*/ 2 h 15"/>
                <a:gd name="T20" fmla="*/ 12 w 27"/>
                <a:gd name="T21" fmla="*/ 4 h 15"/>
                <a:gd name="T22" fmla="*/ 3 w 27"/>
                <a:gd name="T23" fmla="*/ 3 h 15"/>
                <a:gd name="T24" fmla="*/ 0 w 27"/>
                <a:gd name="T25" fmla="*/ 3 h 15"/>
                <a:gd name="T26" fmla="*/ 0 w 27"/>
                <a:gd name="T2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5">
                  <a:moveTo>
                    <a:pt x="0" y="13"/>
                  </a:moveTo>
                  <a:cubicBezTo>
                    <a:pt x="2" y="12"/>
                    <a:pt x="4" y="12"/>
                    <a:pt x="5" y="13"/>
                  </a:cubicBezTo>
                  <a:cubicBezTo>
                    <a:pt x="6" y="13"/>
                    <a:pt x="6" y="14"/>
                    <a:pt x="6" y="15"/>
                  </a:cubicBezTo>
                  <a:cubicBezTo>
                    <a:pt x="8" y="15"/>
                    <a:pt x="11" y="14"/>
                    <a:pt x="12" y="14"/>
                  </a:cubicBezTo>
                  <a:cubicBezTo>
                    <a:pt x="13" y="13"/>
                    <a:pt x="17" y="15"/>
                    <a:pt x="17" y="14"/>
                  </a:cubicBezTo>
                  <a:cubicBezTo>
                    <a:pt x="17" y="13"/>
                    <a:pt x="18" y="11"/>
                    <a:pt x="20" y="11"/>
                  </a:cubicBezTo>
                  <a:cubicBezTo>
                    <a:pt x="21" y="11"/>
                    <a:pt x="20" y="7"/>
                    <a:pt x="22" y="7"/>
                  </a:cubicBezTo>
                  <a:cubicBezTo>
                    <a:pt x="23" y="6"/>
                    <a:pt x="27" y="3"/>
                    <a:pt x="27" y="3"/>
                  </a:cubicBezTo>
                  <a:cubicBezTo>
                    <a:pt x="27" y="3"/>
                    <a:pt x="25" y="0"/>
                    <a:pt x="25" y="0"/>
                  </a:cubicBezTo>
                  <a:cubicBezTo>
                    <a:pt x="24" y="0"/>
                    <a:pt x="23" y="2"/>
                    <a:pt x="19" y="2"/>
                  </a:cubicBezTo>
                  <a:cubicBezTo>
                    <a:pt x="16" y="2"/>
                    <a:pt x="14" y="4"/>
                    <a:pt x="12" y="4"/>
                  </a:cubicBezTo>
                  <a:cubicBezTo>
                    <a:pt x="11" y="4"/>
                    <a:pt x="6" y="3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5"/>
                    <a:pt x="0" y="9"/>
                    <a:pt x="0" y="1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61" name="Freeform 132">
              <a:extLst>
                <a:ext uri="{FF2B5EF4-FFF2-40B4-BE49-F238E27FC236}">
                  <a16:creationId xmlns="" xmlns:a16="http://schemas.microsoft.com/office/drawing/2014/main" id="{9B14CD34-65E2-4204-9561-0821BFE55F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2976" y="2189163"/>
              <a:ext cx="128588" cy="160338"/>
            </a:xfrm>
            <a:custGeom>
              <a:avLst/>
              <a:gdLst>
                <a:gd name="T0" fmla="*/ 51 w 51"/>
                <a:gd name="T1" fmla="*/ 0 h 64"/>
                <a:gd name="T2" fmla="*/ 47 w 51"/>
                <a:gd name="T3" fmla="*/ 2 h 64"/>
                <a:gd name="T4" fmla="*/ 44 w 51"/>
                <a:gd name="T5" fmla="*/ 4 h 64"/>
                <a:gd name="T6" fmla="*/ 35 w 51"/>
                <a:gd name="T7" fmla="*/ 2 h 64"/>
                <a:gd name="T8" fmla="*/ 24 w 51"/>
                <a:gd name="T9" fmla="*/ 2 h 64"/>
                <a:gd name="T10" fmla="*/ 24 w 51"/>
                <a:gd name="T11" fmla="*/ 3 h 64"/>
                <a:gd name="T12" fmla="*/ 17 w 51"/>
                <a:gd name="T13" fmla="*/ 6 h 64"/>
                <a:gd name="T14" fmla="*/ 13 w 51"/>
                <a:gd name="T15" fmla="*/ 8 h 64"/>
                <a:gd name="T16" fmla="*/ 7 w 51"/>
                <a:gd name="T17" fmla="*/ 9 h 64"/>
                <a:gd name="T18" fmla="*/ 5 w 51"/>
                <a:gd name="T19" fmla="*/ 14 h 64"/>
                <a:gd name="T20" fmla="*/ 3 w 51"/>
                <a:gd name="T21" fmla="*/ 17 h 64"/>
                <a:gd name="T22" fmla="*/ 0 w 51"/>
                <a:gd name="T23" fmla="*/ 21 h 64"/>
                <a:gd name="T24" fmla="*/ 1 w 51"/>
                <a:gd name="T25" fmla="*/ 21 h 64"/>
                <a:gd name="T26" fmla="*/ 5 w 51"/>
                <a:gd name="T27" fmla="*/ 28 h 64"/>
                <a:gd name="T28" fmla="*/ 11 w 51"/>
                <a:gd name="T29" fmla="*/ 30 h 64"/>
                <a:gd name="T30" fmla="*/ 18 w 51"/>
                <a:gd name="T31" fmla="*/ 33 h 64"/>
                <a:gd name="T32" fmla="*/ 9 w 51"/>
                <a:gd name="T33" fmla="*/ 33 h 64"/>
                <a:gd name="T34" fmla="*/ 11 w 51"/>
                <a:gd name="T35" fmla="*/ 40 h 64"/>
                <a:gd name="T36" fmla="*/ 15 w 51"/>
                <a:gd name="T37" fmla="*/ 46 h 64"/>
                <a:gd name="T38" fmla="*/ 23 w 51"/>
                <a:gd name="T39" fmla="*/ 49 h 64"/>
                <a:gd name="T40" fmla="*/ 21 w 51"/>
                <a:gd name="T41" fmla="*/ 41 h 64"/>
                <a:gd name="T42" fmla="*/ 27 w 51"/>
                <a:gd name="T43" fmla="*/ 41 h 64"/>
                <a:gd name="T44" fmla="*/ 23 w 51"/>
                <a:gd name="T45" fmla="*/ 38 h 64"/>
                <a:gd name="T46" fmla="*/ 26 w 51"/>
                <a:gd name="T47" fmla="*/ 36 h 64"/>
                <a:gd name="T48" fmla="*/ 32 w 51"/>
                <a:gd name="T49" fmla="*/ 36 h 64"/>
                <a:gd name="T50" fmla="*/ 29 w 51"/>
                <a:gd name="T51" fmla="*/ 29 h 64"/>
                <a:gd name="T52" fmla="*/ 23 w 51"/>
                <a:gd name="T53" fmla="*/ 29 h 64"/>
                <a:gd name="T54" fmla="*/ 25 w 51"/>
                <a:gd name="T55" fmla="*/ 25 h 64"/>
                <a:gd name="T56" fmla="*/ 19 w 51"/>
                <a:gd name="T57" fmla="*/ 16 h 64"/>
                <a:gd name="T58" fmla="*/ 23 w 51"/>
                <a:gd name="T59" fmla="*/ 14 h 64"/>
                <a:gd name="T60" fmla="*/ 29 w 51"/>
                <a:gd name="T61" fmla="*/ 15 h 64"/>
                <a:gd name="T62" fmla="*/ 31 w 51"/>
                <a:gd name="T63" fmla="*/ 9 h 64"/>
                <a:gd name="T64" fmla="*/ 36 w 51"/>
                <a:gd name="T65" fmla="*/ 10 h 64"/>
                <a:gd name="T66" fmla="*/ 42 w 51"/>
                <a:gd name="T67" fmla="*/ 7 h 64"/>
                <a:gd name="T68" fmla="*/ 47 w 51"/>
                <a:gd name="T69" fmla="*/ 10 h 64"/>
                <a:gd name="T70" fmla="*/ 49 w 51"/>
                <a:gd name="T71" fmla="*/ 7 h 64"/>
                <a:gd name="T72" fmla="*/ 51 w 51"/>
                <a:gd name="T73" fmla="*/ 3 h 64"/>
                <a:gd name="T74" fmla="*/ 51 w 51"/>
                <a:gd name="T75" fmla="*/ 0 h 64"/>
                <a:gd name="T76" fmla="*/ 44 w 51"/>
                <a:gd name="T77" fmla="*/ 60 h 64"/>
                <a:gd name="T78" fmla="*/ 31 w 51"/>
                <a:gd name="T79" fmla="*/ 59 h 64"/>
                <a:gd name="T80" fmla="*/ 26 w 51"/>
                <a:gd name="T81" fmla="*/ 61 h 64"/>
                <a:gd name="T82" fmla="*/ 38 w 51"/>
                <a:gd name="T83" fmla="*/ 64 h 64"/>
                <a:gd name="T84" fmla="*/ 49 w 51"/>
                <a:gd name="T85" fmla="*/ 60 h 64"/>
                <a:gd name="T86" fmla="*/ 44 w 51"/>
                <a:gd name="T87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1" h="64">
                  <a:moveTo>
                    <a:pt x="51" y="0"/>
                  </a:moveTo>
                  <a:cubicBezTo>
                    <a:pt x="49" y="0"/>
                    <a:pt x="46" y="1"/>
                    <a:pt x="47" y="2"/>
                  </a:cubicBezTo>
                  <a:cubicBezTo>
                    <a:pt x="47" y="3"/>
                    <a:pt x="46" y="4"/>
                    <a:pt x="44" y="4"/>
                  </a:cubicBezTo>
                  <a:cubicBezTo>
                    <a:pt x="44" y="4"/>
                    <a:pt x="37" y="3"/>
                    <a:pt x="35" y="2"/>
                  </a:cubicBezTo>
                  <a:cubicBezTo>
                    <a:pt x="34" y="2"/>
                    <a:pt x="27" y="2"/>
                    <a:pt x="24" y="2"/>
                  </a:cubicBezTo>
                  <a:cubicBezTo>
                    <a:pt x="24" y="2"/>
                    <a:pt x="24" y="2"/>
                    <a:pt x="24" y="3"/>
                  </a:cubicBezTo>
                  <a:cubicBezTo>
                    <a:pt x="24" y="4"/>
                    <a:pt x="18" y="7"/>
                    <a:pt x="17" y="6"/>
                  </a:cubicBezTo>
                  <a:cubicBezTo>
                    <a:pt x="16" y="6"/>
                    <a:pt x="15" y="8"/>
                    <a:pt x="13" y="8"/>
                  </a:cubicBezTo>
                  <a:cubicBezTo>
                    <a:pt x="11" y="9"/>
                    <a:pt x="8" y="8"/>
                    <a:pt x="7" y="9"/>
                  </a:cubicBezTo>
                  <a:cubicBezTo>
                    <a:pt x="7" y="10"/>
                    <a:pt x="6" y="12"/>
                    <a:pt x="5" y="14"/>
                  </a:cubicBezTo>
                  <a:cubicBezTo>
                    <a:pt x="3" y="15"/>
                    <a:pt x="4" y="16"/>
                    <a:pt x="3" y="17"/>
                  </a:cubicBezTo>
                  <a:cubicBezTo>
                    <a:pt x="1" y="17"/>
                    <a:pt x="1" y="19"/>
                    <a:pt x="0" y="21"/>
                  </a:cubicBezTo>
                  <a:cubicBezTo>
                    <a:pt x="0" y="21"/>
                    <a:pt x="1" y="21"/>
                    <a:pt x="1" y="21"/>
                  </a:cubicBezTo>
                  <a:cubicBezTo>
                    <a:pt x="3" y="22"/>
                    <a:pt x="5" y="25"/>
                    <a:pt x="5" y="28"/>
                  </a:cubicBezTo>
                  <a:cubicBezTo>
                    <a:pt x="5" y="31"/>
                    <a:pt x="9" y="32"/>
                    <a:pt x="11" y="30"/>
                  </a:cubicBezTo>
                  <a:cubicBezTo>
                    <a:pt x="13" y="28"/>
                    <a:pt x="18" y="31"/>
                    <a:pt x="18" y="33"/>
                  </a:cubicBezTo>
                  <a:cubicBezTo>
                    <a:pt x="18" y="34"/>
                    <a:pt x="12" y="31"/>
                    <a:pt x="9" y="33"/>
                  </a:cubicBezTo>
                  <a:cubicBezTo>
                    <a:pt x="6" y="36"/>
                    <a:pt x="12" y="38"/>
                    <a:pt x="11" y="40"/>
                  </a:cubicBezTo>
                  <a:cubicBezTo>
                    <a:pt x="10" y="43"/>
                    <a:pt x="12" y="46"/>
                    <a:pt x="15" y="46"/>
                  </a:cubicBezTo>
                  <a:cubicBezTo>
                    <a:pt x="18" y="46"/>
                    <a:pt x="21" y="50"/>
                    <a:pt x="23" y="49"/>
                  </a:cubicBezTo>
                  <a:cubicBezTo>
                    <a:pt x="24" y="49"/>
                    <a:pt x="21" y="42"/>
                    <a:pt x="21" y="41"/>
                  </a:cubicBezTo>
                  <a:cubicBezTo>
                    <a:pt x="22" y="40"/>
                    <a:pt x="25" y="43"/>
                    <a:pt x="27" y="41"/>
                  </a:cubicBezTo>
                  <a:cubicBezTo>
                    <a:pt x="29" y="39"/>
                    <a:pt x="26" y="38"/>
                    <a:pt x="23" y="38"/>
                  </a:cubicBezTo>
                  <a:cubicBezTo>
                    <a:pt x="21" y="38"/>
                    <a:pt x="23" y="34"/>
                    <a:pt x="26" y="36"/>
                  </a:cubicBezTo>
                  <a:cubicBezTo>
                    <a:pt x="29" y="38"/>
                    <a:pt x="30" y="36"/>
                    <a:pt x="32" y="36"/>
                  </a:cubicBezTo>
                  <a:cubicBezTo>
                    <a:pt x="33" y="35"/>
                    <a:pt x="34" y="30"/>
                    <a:pt x="29" y="29"/>
                  </a:cubicBezTo>
                  <a:cubicBezTo>
                    <a:pt x="25" y="28"/>
                    <a:pt x="25" y="32"/>
                    <a:pt x="23" y="29"/>
                  </a:cubicBezTo>
                  <a:cubicBezTo>
                    <a:pt x="20" y="26"/>
                    <a:pt x="25" y="27"/>
                    <a:pt x="25" y="25"/>
                  </a:cubicBezTo>
                  <a:cubicBezTo>
                    <a:pt x="25" y="22"/>
                    <a:pt x="21" y="19"/>
                    <a:pt x="19" y="16"/>
                  </a:cubicBezTo>
                  <a:cubicBezTo>
                    <a:pt x="17" y="13"/>
                    <a:pt x="22" y="12"/>
                    <a:pt x="23" y="14"/>
                  </a:cubicBezTo>
                  <a:cubicBezTo>
                    <a:pt x="24" y="16"/>
                    <a:pt x="27" y="15"/>
                    <a:pt x="29" y="15"/>
                  </a:cubicBezTo>
                  <a:cubicBezTo>
                    <a:pt x="31" y="14"/>
                    <a:pt x="27" y="10"/>
                    <a:pt x="31" y="9"/>
                  </a:cubicBezTo>
                  <a:cubicBezTo>
                    <a:pt x="34" y="7"/>
                    <a:pt x="34" y="10"/>
                    <a:pt x="36" y="10"/>
                  </a:cubicBezTo>
                  <a:cubicBezTo>
                    <a:pt x="37" y="11"/>
                    <a:pt x="38" y="7"/>
                    <a:pt x="42" y="7"/>
                  </a:cubicBezTo>
                  <a:cubicBezTo>
                    <a:pt x="44" y="7"/>
                    <a:pt x="45" y="8"/>
                    <a:pt x="47" y="10"/>
                  </a:cubicBezTo>
                  <a:cubicBezTo>
                    <a:pt x="48" y="9"/>
                    <a:pt x="49" y="8"/>
                    <a:pt x="49" y="7"/>
                  </a:cubicBezTo>
                  <a:cubicBezTo>
                    <a:pt x="49" y="6"/>
                    <a:pt x="51" y="5"/>
                    <a:pt x="51" y="3"/>
                  </a:cubicBezTo>
                  <a:cubicBezTo>
                    <a:pt x="51" y="2"/>
                    <a:pt x="51" y="1"/>
                    <a:pt x="51" y="0"/>
                  </a:cubicBezTo>
                  <a:close/>
                  <a:moveTo>
                    <a:pt x="44" y="60"/>
                  </a:moveTo>
                  <a:cubicBezTo>
                    <a:pt x="42" y="59"/>
                    <a:pt x="34" y="61"/>
                    <a:pt x="31" y="59"/>
                  </a:cubicBezTo>
                  <a:cubicBezTo>
                    <a:pt x="29" y="56"/>
                    <a:pt x="24" y="60"/>
                    <a:pt x="26" y="61"/>
                  </a:cubicBezTo>
                  <a:cubicBezTo>
                    <a:pt x="29" y="61"/>
                    <a:pt x="34" y="64"/>
                    <a:pt x="38" y="64"/>
                  </a:cubicBezTo>
                  <a:cubicBezTo>
                    <a:pt x="43" y="64"/>
                    <a:pt x="49" y="62"/>
                    <a:pt x="49" y="60"/>
                  </a:cubicBezTo>
                  <a:cubicBezTo>
                    <a:pt x="49" y="59"/>
                    <a:pt x="46" y="61"/>
                    <a:pt x="44" y="60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62" name="Freeform 133">
              <a:extLst>
                <a:ext uri="{FF2B5EF4-FFF2-40B4-BE49-F238E27FC236}">
                  <a16:creationId xmlns="" xmlns:a16="http://schemas.microsoft.com/office/drawing/2014/main" id="{899FAA4B-E1EB-4CA1-8D9E-5E5C41B76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688" y="2327275"/>
              <a:ext cx="52388" cy="33338"/>
            </a:xfrm>
            <a:custGeom>
              <a:avLst/>
              <a:gdLst>
                <a:gd name="T0" fmla="*/ 14 w 21"/>
                <a:gd name="T1" fmla="*/ 8 h 13"/>
                <a:gd name="T2" fmla="*/ 19 w 21"/>
                <a:gd name="T3" fmla="*/ 3 h 13"/>
                <a:gd name="T4" fmla="*/ 18 w 21"/>
                <a:gd name="T5" fmla="*/ 2 h 13"/>
                <a:gd name="T6" fmla="*/ 7 w 21"/>
                <a:gd name="T7" fmla="*/ 5 h 13"/>
                <a:gd name="T8" fmla="*/ 3 w 21"/>
                <a:gd name="T9" fmla="*/ 11 h 13"/>
                <a:gd name="T10" fmla="*/ 14 w 21"/>
                <a:gd name="T11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3">
                  <a:moveTo>
                    <a:pt x="14" y="8"/>
                  </a:moveTo>
                  <a:cubicBezTo>
                    <a:pt x="14" y="7"/>
                    <a:pt x="16" y="4"/>
                    <a:pt x="19" y="3"/>
                  </a:cubicBezTo>
                  <a:cubicBezTo>
                    <a:pt x="21" y="2"/>
                    <a:pt x="20" y="0"/>
                    <a:pt x="18" y="2"/>
                  </a:cubicBezTo>
                  <a:cubicBezTo>
                    <a:pt x="17" y="3"/>
                    <a:pt x="12" y="5"/>
                    <a:pt x="7" y="5"/>
                  </a:cubicBezTo>
                  <a:cubicBezTo>
                    <a:pt x="2" y="5"/>
                    <a:pt x="0" y="9"/>
                    <a:pt x="3" y="11"/>
                  </a:cubicBezTo>
                  <a:cubicBezTo>
                    <a:pt x="8" y="13"/>
                    <a:pt x="14" y="10"/>
                    <a:pt x="14" y="8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63" name="Freeform 134">
              <a:extLst>
                <a:ext uri="{FF2B5EF4-FFF2-40B4-BE49-F238E27FC236}">
                  <a16:creationId xmlns="" xmlns:a16="http://schemas.microsoft.com/office/drawing/2014/main" id="{66B5215D-2C91-4BC2-AB6D-FADE9781D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0801" y="1481138"/>
              <a:ext cx="219075" cy="111125"/>
            </a:xfrm>
            <a:custGeom>
              <a:avLst/>
              <a:gdLst>
                <a:gd name="T0" fmla="*/ 73 w 87"/>
                <a:gd name="T1" fmla="*/ 31 h 44"/>
                <a:gd name="T2" fmla="*/ 79 w 87"/>
                <a:gd name="T3" fmla="*/ 26 h 44"/>
                <a:gd name="T4" fmla="*/ 86 w 87"/>
                <a:gd name="T5" fmla="*/ 20 h 44"/>
                <a:gd name="T6" fmla="*/ 81 w 87"/>
                <a:gd name="T7" fmla="*/ 14 h 44"/>
                <a:gd name="T8" fmla="*/ 77 w 87"/>
                <a:gd name="T9" fmla="*/ 10 h 44"/>
                <a:gd name="T10" fmla="*/ 76 w 87"/>
                <a:gd name="T11" fmla="*/ 5 h 44"/>
                <a:gd name="T12" fmla="*/ 70 w 87"/>
                <a:gd name="T13" fmla="*/ 5 h 44"/>
                <a:gd name="T14" fmla="*/ 62 w 87"/>
                <a:gd name="T15" fmla="*/ 1 h 44"/>
                <a:gd name="T16" fmla="*/ 61 w 87"/>
                <a:gd name="T17" fmla="*/ 6 h 44"/>
                <a:gd name="T18" fmla="*/ 57 w 87"/>
                <a:gd name="T19" fmla="*/ 7 h 44"/>
                <a:gd name="T20" fmla="*/ 53 w 87"/>
                <a:gd name="T21" fmla="*/ 7 h 44"/>
                <a:gd name="T22" fmla="*/ 49 w 87"/>
                <a:gd name="T23" fmla="*/ 7 h 44"/>
                <a:gd name="T24" fmla="*/ 45 w 87"/>
                <a:gd name="T25" fmla="*/ 6 h 44"/>
                <a:gd name="T26" fmla="*/ 39 w 87"/>
                <a:gd name="T27" fmla="*/ 10 h 44"/>
                <a:gd name="T28" fmla="*/ 36 w 87"/>
                <a:gd name="T29" fmla="*/ 8 h 44"/>
                <a:gd name="T30" fmla="*/ 32 w 87"/>
                <a:gd name="T31" fmla="*/ 11 h 44"/>
                <a:gd name="T32" fmla="*/ 31 w 87"/>
                <a:gd name="T33" fmla="*/ 14 h 44"/>
                <a:gd name="T34" fmla="*/ 26 w 87"/>
                <a:gd name="T35" fmla="*/ 17 h 44"/>
                <a:gd name="T36" fmla="*/ 24 w 87"/>
                <a:gd name="T37" fmla="*/ 10 h 44"/>
                <a:gd name="T38" fmla="*/ 12 w 87"/>
                <a:gd name="T39" fmla="*/ 2 h 44"/>
                <a:gd name="T40" fmla="*/ 13 w 87"/>
                <a:gd name="T41" fmla="*/ 7 h 44"/>
                <a:gd name="T42" fmla="*/ 10 w 87"/>
                <a:gd name="T43" fmla="*/ 6 h 44"/>
                <a:gd name="T44" fmla="*/ 5 w 87"/>
                <a:gd name="T45" fmla="*/ 8 h 44"/>
                <a:gd name="T46" fmla="*/ 1 w 87"/>
                <a:gd name="T47" fmla="*/ 14 h 44"/>
                <a:gd name="T48" fmla="*/ 8 w 87"/>
                <a:gd name="T49" fmla="*/ 16 h 44"/>
                <a:gd name="T50" fmla="*/ 18 w 87"/>
                <a:gd name="T51" fmla="*/ 16 h 44"/>
                <a:gd name="T52" fmla="*/ 17 w 87"/>
                <a:gd name="T53" fmla="*/ 20 h 44"/>
                <a:gd name="T54" fmla="*/ 12 w 87"/>
                <a:gd name="T55" fmla="*/ 22 h 44"/>
                <a:gd name="T56" fmla="*/ 3 w 87"/>
                <a:gd name="T57" fmla="*/ 24 h 44"/>
                <a:gd name="T58" fmla="*/ 15 w 87"/>
                <a:gd name="T59" fmla="*/ 25 h 44"/>
                <a:gd name="T60" fmla="*/ 18 w 87"/>
                <a:gd name="T61" fmla="*/ 28 h 44"/>
                <a:gd name="T62" fmla="*/ 20 w 87"/>
                <a:gd name="T63" fmla="*/ 30 h 44"/>
                <a:gd name="T64" fmla="*/ 17 w 87"/>
                <a:gd name="T65" fmla="*/ 34 h 44"/>
                <a:gd name="T66" fmla="*/ 13 w 87"/>
                <a:gd name="T67" fmla="*/ 37 h 44"/>
                <a:gd name="T68" fmla="*/ 24 w 87"/>
                <a:gd name="T69" fmla="*/ 36 h 44"/>
                <a:gd name="T70" fmla="*/ 38 w 87"/>
                <a:gd name="T71" fmla="*/ 42 h 44"/>
                <a:gd name="T72" fmla="*/ 52 w 87"/>
                <a:gd name="T73" fmla="*/ 39 h 44"/>
                <a:gd name="T74" fmla="*/ 62 w 87"/>
                <a:gd name="T75" fmla="*/ 35 h 44"/>
                <a:gd name="T76" fmla="*/ 73 w 87"/>
                <a:gd name="T77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7" h="44">
                  <a:moveTo>
                    <a:pt x="73" y="31"/>
                  </a:moveTo>
                  <a:cubicBezTo>
                    <a:pt x="78" y="31"/>
                    <a:pt x="77" y="26"/>
                    <a:pt x="79" y="26"/>
                  </a:cubicBezTo>
                  <a:cubicBezTo>
                    <a:pt x="81" y="26"/>
                    <a:pt x="84" y="23"/>
                    <a:pt x="86" y="20"/>
                  </a:cubicBezTo>
                  <a:cubicBezTo>
                    <a:pt x="87" y="18"/>
                    <a:pt x="84" y="14"/>
                    <a:pt x="81" y="14"/>
                  </a:cubicBezTo>
                  <a:cubicBezTo>
                    <a:pt x="79" y="14"/>
                    <a:pt x="76" y="11"/>
                    <a:pt x="77" y="10"/>
                  </a:cubicBezTo>
                  <a:cubicBezTo>
                    <a:pt x="78" y="8"/>
                    <a:pt x="75" y="6"/>
                    <a:pt x="76" y="5"/>
                  </a:cubicBezTo>
                  <a:cubicBezTo>
                    <a:pt x="76" y="3"/>
                    <a:pt x="72" y="5"/>
                    <a:pt x="70" y="5"/>
                  </a:cubicBezTo>
                  <a:cubicBezTo>
                    <a:pt x="68" y="6"/>
                    <a:pt x="64" y="0"/>
                    <a:pt x="62" y="1"/>
                  </a:cubicBezTo>
                  <a:cubicBezTo>
                    <a:pt x="61" y="2"/>
                    <a:pt x="62" y="5"/>
                    <a:pt x="61" y="6"/>
                  </a:cubicBezTo>
                  <a:cubicBezTo>
                    <a:pt x="61" y="8"/>
                    <a:pt x="57" y="5"/>
                    <a:pt x="57" y="7"/>
                  </a:cubicBezTo>
                  <a:cubicBezTo>
                    <a:pt x="57" y="8"/>
                    <a:pt x="55" y="8"/>
                    <a:pt x="53" y="7"/>
                  </a:cubicBezTo>
                  <a:cubicBezTo>
                    <a:pt x="52" y="5"/>
                    <a:pt x="49" y="6"/>
                    <a:pt x="49" y="7"/>
                  </a:cubicBezTo>
                  <a:cubicBezTo>
                    <a:pt x="49" y="9"/>
                    <a:pt x="47" y="8"/>
                    <a:pt x="45" y="6"/>
                  </a:cubicBezTo>
                  <a:cubicBezTo>
                    <a:pt x="42" y="4"/>
                    <a:pt x="39" y="8"/>
                    <a:pt x="39" y="10"/>
                  </a:cubicBezTo>
                  <a:cubicBezTo>
                    <a:pt x="40" y="11"/>
                    <a:pt x="38" y="12"/>
                    <a:pt x="36" y="8"/>
                  </a:cubicBezTo>
                  <a:cubicBezTo>
                    <a:pt x="34" y="4"/>
                    <a:pt x="31" y="8"/>
                    <a:pt x="32" y="11"/>
                  </a:cubicBezTo>
                  <a:cubicBezTo>
                    <a:pt x="34" y="13"/>
                    <a:pt x="33" y="15"/>
                    <a:pt x="31" y="14"/>
                  </a:cubicBezTo>
                  <a:cubicBezTo>
                    <a:pt x="30" y="13"/>
                    <a:pt x="27" y="15"/>
                    <a:pt x="26" y="17"/>
                  </a:cubicBezTo>
                  <a:cubicBezTo>
                    <a:pt x="25" y="18"/>
                    <a:pt x="21" y="12"/>
                    <a:pt x="24" y="10"/>
                  </a:cubicBezTo>
                  <a:cubicBezTo>
                    <a:pt x="27" y="9"/>
                    <a:pt x="15" y="2"/>
                    <a:pt x="12" y="2"/>
                  </a:cubicBezTo>
                  <a:cubicBezTo>
                    <a:pt x="8" y="2"/>
                    <a:pt x="11" y="5"/>
                    <a:pt x="13" y="7"/>
                  </a:cubicBezTo>
                  <a:cubicBezTo>
                    <a:pt x="15" y="8"/>
                    <a:pt x="11" y="8"/>
                    <a:pt x="10" y="6"/>
                  </a:cubicBezTo>
                  <a:cubicBezTo>
                    <a:pt x="9" y="5"/>
                    <a:pt x="6" y="6"/>
                    <a:pt x="5" y="8"/>
                  </a:cubicBezTo>
                  <a:cubicBezTo>
                    <a:pt x="3" y="11"/>
                    <a:pt x="1" y="12"/>
                    <a:pt x="1" y="14"/>
                  </a:cubicBezTo>
                  <a:cubicBezTo>
                    <a:pt x="0" y="15"/>
                    <a:pt x="5" y="17"/>
                    <a:pt x="8" y="16"/>
                  </a:cubicBezTo>
                  <a:cubicBezTo>
                    <a:pt x="12" y="14"/>
                    <a:pt x="16" y="14"/>
                    <a:pt x="18" y="16"/>
                  </a:cubicBezTo>
                  <a:cubicBezTo>
                    <a:pt x="20" y="17"/>
                    <a:pt x="15" y="18"/>
                    <a:pt x="17" y="20"/>
                  </a:cubicBezTo>
                  <a:cubicBezTo>
                    <a:pt x="19" y="21"/>
                    <a:pt x="17" y="22"/>
                    <a:pt x="12" y="22"/>
                  </a:cubicBezTo>
                  <a:cubicBezTo>
                    <a:pt x="8" y="21"/>
                    <a:pt x="2" y="23"/>
                    <a:pt x="3" y="24"/>
                  </a:cubicBezTo>
                  <a:cubicBezTo>
                    <a:pt x="4" y="26"/>
                    <a:pt x="15" y="23"/>
                    <a:pt x="15" y="25"/>
                  </a:cubicBezTo>
                  <a:cubicBezTo>
                    <a:pt x="15" y="26"/>
                    <a:pt x="15" y="29"/>
                    <a:pt x="18" y="28"/>
                  </a:cubicBezTo>
                  <a:cubicBezTo>
                    <a:pt x="21" y="26"/>
                    <a:pt x="19" y="30"/>
                    <a:pt x="20" y="30"/>
                  </a:cubicBezTo>
                  <a:cubicBezTo>
                    <a:pt x="22" y="31"/>
                    <a:pt x="21" y="34"/>
                    <a:pt x="17" y="34"/>
                  </a:cubicBezTo>
                  <a:cubicBezTo>
                    <a:pt x="14" y="34"/>
                    <a:pt x="12" y="35"/>
                    <a:pt x="13" y="37"/>
                  </a:cubicBezTo>
                  <a:cubicBezTo>
                    <a:pt x="15" y="39"/>
                    <a:pt x="20" y="37"/>
                    <a:pt x="24" y="36"/>
                  </a:cubicBezTo>
                  <a:cubicBezTo>
                    <a:pt x="28" y="35"/>
                    <a:pt x="33" y="40"/>
                    <a:pt x="38" y="42"/>
                  </a:cubicBezTo>
                  <a:cubicBezTo>
                    <a:pt x="43" y="44"/>
                    <a:pt x="51" y="41"/>
                    <a:pt x="52" y="39"/>
                  </a:cubicBezTo>
                  <a:cubicBezTo>
                    <a:pt x="53" y="36"/>
                    <a:pt x="60" y="37"/>
                    <a:pt x="62" y="35"/>
                  </a:cubicBezTo>
                  <a:cubicBezTo>
                    <a:pt x="65" y="34"/>
                    <a:pt x="68" y="32"/>
                    <a:pt x="73" y="31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64" name="Freeform 135">
              <a:extLst>
                <a:ext uri="{FF2B5EF4-FFF2-40B4-BE49-F238E27FC236}">
                  <a16:creationId xmlns="" xmlns:a16="http://schemas.microsoft.com/office/drawing/2014/main" id="{055AC4D4-8395-4EA7-B832-23DF9224E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0201" y="1836738"/>
              <a:ext cx="92075" cy="103188"/>
            </a:xfrm>
            <a:custGeom>
              <a:avLst/>
              <a:gdLst>
                <a:gd name="T0" fmla="*/ 33 w 37"/>
                <a:gd name="T1" fmla="*/ 13 h 41"/>
                <a:gd name="T2" fmla="*/ 30 w 37"/>
                <a:gd name="T3" fmla="*/ 11 h 41"/>
                <a:gd name="T4" fmla="*/ 25 w 37"/>
                <a:gd name="T5" fmla="*/ 12 h 41"/>
                <a:gd name="T6" fmla="*/ 20 w 37"/>
                <a:gd name="T7" fmla="*/ 11 h 41"/>
                <a:gd name="T8" fmla="*/ 22 w 37"/>
                <a:gd name="T9" fmla="*/ 6 h 41"/>
                <a:gd name="T10" fmla="*/ 24 w 37"/>
                <a:gd name="T11" fmla="*/ 2 h 41"/>
                <a:gd name="T12" fmla="*/ 23 w 37"/>
                <a:gd name="T13" fmla="*/ 1 h 41"/>
                <a:gd name="T14" fmla="*/ 15 w 37"/>
                <a:gd name="T15" fmla="*/ 3 h 41"/>
                <a:gd name="T16" fmla="*/ 19 w 37"/>
                <a:gd name="T17" fmla="*/ 7 h 41"/>
                <a:gd name="T18" fmla="*/ 13 w 37"/>
                <a:gd name="T19" fmla="*/ 10 h 41"/>
                <a:gd name="T20" fmla="*/ 4 w 37"/>
                <a:gd name="T21" fmla="*/ 10 h 41"/>
                <a:gd name="T22" fmla="*/ 5 w 37"/>
                <a:gd name="T23" fmla="*/ 16 h 41"/>
                <a:gd name="T24" fmla="*/ 9 w 37"/>
                <a:gd name="T25" fmla="*/ 22 h 41"/>
                <a:gd name="T26" fmla="*/ 7 w 37"/>
                <a:gd name="T27" fmla="*/ 29 h 41"/>
                <a:gd name="T28" fmla="*/ 1 w 37"/>
                <a:gd name="T29" fmla="*/ 34 h 41"/>
                <a:gd name="T30" fmla="*/ 9 w 37"/>
                <a:gd name="T31" fmla="*/ 41 h 41"/>
                <a:gd name="T32" fmla="*/ 23 w 37"/>
                <a:gd name="T33" fmla="*/ 35 h 41"/>
                <a:gd name="T34" fmla="*/ 33 w 37"/>
                <a:gd name="T35" fmla="*/ 33 h 41"/>
                <a:gd name="T36" fmla="*/ 33 w 37"/>
                <a:gd name="T37" fmla="*/ 14 h 41"/>
                <a:gd name="T38" fmla="*/ 33 w 37"/>
                <a:gd name="T39" fmla="*/ 1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" h="41">
                  <a:moveTo>
                    <a:pt x="33" y="13"/>
                  </a:moveTo>
                  <a:cubicBezTo>
                    <a:pt x="32" y="12"/>
                    <a:pt x="31" y="11"/>
                    <a:pt x="30" y="11"/>
                  </a:cubicBezTo>
                  <a:cubicBezTo>
                    <a:pt x="27" y="7"/>
                    <a:pt x="26" y="10"/>
                    <a:pt x="25" y="12"/>
                  </a:cubicBezTo>
                  <a:cubicBezTo>
                    <a:pt x="25" y="14"/>
                    <a:pt x="22" y="11"/>
                    <a:pt x="20" y="11"/>
                  </a:cubicBezTo>
                  <a:cubicBezTo>
                    <a:pt x="19" y="11"/>
                    <a:pt x="21" y="7"/>
                    <a:pt x="22" y="6"/>
                  </a:cubicBezTo>
                  <a:cubicBezTo>
                    <a:pt x="23" y="6"/>
                    <a:pt x="24" y="4"/>
                    <a:pt x="24" y="2"/>
                  </a:cubicBezTo>
                  <a:cubicBezTo>
                    <a:pt x="24" y="2"/>
                    <a:pt x="24" y="2"/>
                    <a:pt x="23" y="1"/>
                  </a:cubicBezTo>
                  <a:cubicBezTo>
                    <a:pt x="20" y="0"/>
                    <a:pt x="15" y="0"/>
                    <a:pt x="15" y="3"/>
                  </a:cubicBezTo>
                  <a:cubicBezTo>
                    <a:pt x="15" y="6"/>
                    <a:pt x="19" y="5"/>
                    <a:pt x="19" y="7"/>
                  </a:cubicBezTo>
                  <a:cubicBezTo>
                    <a:pt x="19" y="9"/>
                    <a:pt x="15" y="8"/>
                    <a:pt x="13" y="10"/>
                  </a:cubicBezTo>
                  <a:cubicBezTo>
                    <a:pt x="10" y="12"/>
                    <a:pt x="7" y="9"/>
                    <a:pt x="4" y="10"/>
                  </a:cubicBezTo>
                  <a:cubicBezTo>
                    <a:pt x="1" y="12"/>
                    <a:pt x="7" y="13"/>
                    <a:pt x="5" y="16"/>
                  </a:cubicBezTo>
                  <a:cubicBezTo>
                    <a:pt x="3" y="19"/>
                    <a:pt x="5" y="19"/>
                    <a:pt x="9" y="22"/>
                  </a:cubicBezTo>
                  <a:cubicBezTo>
                    <a:pt x="12" y="25"/>
                    <a:pt x="7" y="26"/>
                    <a:pt x="7" y="29"/>
                  </a:cubicBezTo>
                  <a:cubicBezTo>
                    <a:pt x="7" y="32"/>
                    <a:pt x="2" y="32"/>
                    <a:pt x="1" y="34"/>
                  </a:cubicBezTo>
                  <a:cubicBezTo>
                    <a:pt x="0" y="36"/>
                    <a:pt x="5" y="41"/>
                    <a:pt x="9" y="41"/>
                  </a:cubicBezTo>
                  <a:cubicBezTo>
                    <a:pt x="12" y="41"/>
                    <a:pt x="19" y="39"/>
                    <a:pt x="23" y="35"/>
                  </a:cubicBezTo>
                  <a:cubicBezTo>
                    <a:pt x="27" y="31"/>
                    <a:pt x="29" y="35"/>
                    <a:pt x="33" y="33"/>
                  </a:cubicBezTo>
                  <a:cubicBezTo>
                    <a:pt x="37" y="31"/>
                    <a:pt x="34" y="17"/>
                    <a:pt x="33" y="14"/>
                  </a:cubicBezTo>
                  <a:cubicBezTo>
                    <a:pt x="33" y="14"/>
                    <a:pt x="33" y="13"/>
                    <a:pt x="33" y="1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65" name="Freeform 136">
              <a:extLst>
                <a:ext uri="{FF2B5EF4-FFF2-40B4-BE49-F238E27FC236}">
                  <a16:creationId xmlns="" xmlns:a16="http://schemas.microsoft.com/office/drawing/2014/main" id="{C7C6CDD8-B4FD-4B00-993C-F0795AAFF6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87826" y="1670050"/>
              <a:ext cx="203200" cy="312738"/>
            </a:xfrm>
            <a:custGeom>
              <a:avLst/>
              <a:gdLst>
                <a:gd name="T0" fmla="*/ 5 w 81"/>
                <a:gd name="T1" fmla="*/ 68 h 124"/>
                <a:gd name="T2" fmla="*/ 1 w 81"/>
                <a:gd name="T3" fmla="*/ 77 h 124"/>
                <a:gd name="T4" fmla="*/ 11 w 81"/>
                <a:gd name="T5" fmla="*/ 77 h 124"/>
                <a:gd name="T6" fmla="*/ 20 w 81"/>
                <a:gd name="T7" fmla="*/ 75 h 124"/>
                <a:gd name="T8" fmla="*/ 81 w 81"/>
                <a:gd name="T9" fmla="*/ 96 h 124"/>
                <a:gd name="T10" fmla="*/ 68 w 81"/>
                <a:gd name="T11" fmla="*/ 91 h 124"/>
                <a:gd name="T12" fmla="*/ 65 w 81"/>
                <a:gd name="T13" fmla="*/ 82 h 124"/>
                <a:gd name="T14" fmla="*/ 54 w 81"/>
                <a:gd name="T15" fmla="*/ 63 h 124"/>
                <a:gd name="T16" fmla="*/ 41 w 81"/>
                <a:gd name="T17" fmla="*/ 57 h 124"/>
                <a:gd name="T18" fmla="*/ 50 w 81"/>
                <a:gd name="T19" fmla="*/ 38 h 124"/>
                <a:gd name="T20" fmla="*/ 33 w 81"/>
                <a:gd name="T21" fmla="*/ 35 h 124"/>
                <a:gd name="T22" fmla="*/ 40 w 81"/>
                <a:gd name="T23" fmla="*/ 23 h 124"/>
                <a:gd name="T24" fmla="*/ 28 w 81"/>
                <a:gd name="T25" fmla="*/ 27 h 124"/>
                <a:gd name="T26" fmla="*/ 19 w 81"/>
                <a:gd name="T27" fmla="*/ 39 h 124"/>
                <a:gd name="T28" fmla="*/ 12 w 81"/>
                <a:gd name="T29" fmla="*/ 39 h 124"/>
                <a:gd name="T30" fmla="*/ 15 w 81"/>
                <a:gd name="T31" fmla="*/ 50 h 124"/>
                <a:gd name="T32" fmla="*/ 13 w 81"/>
                <a:gd name="T33" fmla="*/ 59 h 124"/>
                <a:gd name="T34" fmla="*/ 22 w 81"/>
                <a:gd name="T35" fmla="*/ 62 h 124"/>
                <a:gd name="T36" fmla="*/ 27 w 81"/>
                <a:gd name="T37" fmla="*/ 62 h 124"/>
                <a:gd name="T38" fmla="*/ 36 w 81"/>
                <a:gd name="T39" fmla="*/ 69 h 124"/>
                <a:gd name="T40" fmla="*/ 39 w 81"/>
                <a:gd name="T41" fmla="*/ 76 h 124"/>
                <a:gd name="T42" fmla="*/ 41 w 81"/>
                <a:gd name="T43" fmla="*/ 86 h 124"/>
                <a:gd name="T44" fmla="*/ 30 w 81"/>
                <a:gd name="T45" fmla="*/ 88 h 124"/>
                <a:gd name="T46" fmla="*/ 32 w 81"/>
                <a:gd name="T47" fmla="*/ 96 h 124"/>
                <a:gd name="T48" fmla="*/ 28 w 81"/>
                <a:gd name="T49" fmla="*/ 105 h 124"/>
                <a:gd name="T50" fmla="*/ 41 w 81"/>
                <a:gd name="T51" fmla="*/ 107 h 124"/>
                <a:gd name="T52" fmla="*/ 33 w 81"/>
                <a:gd name="T53" fmla="*/ 110 h 124"/>
                <a:gd name="T54" fmla="*/ 28 w 81"/>
                <a:gd name="T55" fmla="*/ 119 h 124"/>
                <a:gd name="T56" fmla="*/ 38 w 81"/>
                <a:gd name="T57" fmla="*/ 117 h 124"/>
                <a:gd name="T58" fmla="*/ 50 w 81"/>
                <a:gd name="T59" fmla="*/ 114 h 124"/>
                <a:gd name="T60" fmla="*/ 66 w 81"/>
                <a:gd name="T61" fmla="*/ 114 h 124"/>
                <a:gd name="T62" fmla="*/ 73 w 81"/>
                <a:gd name="T63" fmla="*/ 108 h 124"/>
                <a:gd name="T64" fmla="*/ 81 w 81"/>
                <a:gd name="T65" fmla="*/ 96 h 124"/>
                <a:gd name="T66" fmla="*/ 14 w 81"/>
                <a:gd name="T67" fmla="*/ 29 h 124"/>
                <a:gd name="T68" fmla="*/ 55 w 81"/>
                <a:gd name="T69" fmla="*/ 10 h 124"/>
                <a:gd name="T70" fmla="*/ 55 w 81"/>
                <a:gd name="T71" fmla="*/ 1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1" h="124">
                  <a:moveTo>
                    <a:pt x="16" y="66"/>
                  </a:moveTo>
                  <a:cubicBezTo>
                    <a:pt x="12" y="63"/>
                    <a:pt x="9" y="68"/>
                    <a:pt x="5" y="68"/>
                  </a:cubicBezTo>
                  <a:cubicBezTo>
                    <a:pt x="5" y="70"/>
                    <a:pt x="4" y="72"/>
                    <a:pt x="3" y="72"/>
                  </a:cubicBezTo>
                  <a:cubicBezTo>
                    <a:pt x="2" y="73"/>
                    <a:pt x="0" y="77"/>
                    <a:pt x="1" y="77"/>
                  </a:cubicBezTo>
                  <a:cubicBezTo>
                    <a:pt x="3" y="77"/>
                    <a:pt x="6" y="80"/>
                    <a:pt x="6" y="78"/>
                  </a:cubicBezTo>
                  <a:cubicBezTo>
                    <a:pt x="7" y="76"/>
                    <a:pt x="8" y="73"/>
                    <a:pt x="11" y="77"/>
                  </a:cubicBezTo>
                  <a:cubicBezTo>
                    <a:pt x="12" y="77"/>
                    <a:pt x="13" y="78"/>
                    <a:pt x="14" y="79"/>
                  </a:cubicBezTo>
                  <a:cubicBezTo>
                    <a:pt x="14" y="77"/>
                    <a:pt x="18" y="77"/>
                    <a:pt x="20" y="75"/>
                  </a:cubicBezTo>
                  <a:cubicBezTo>
                    <a:pt x="22" y="73"/>
                    <a:pt x="19" y="69"/>
                    <a:pt x="16" y="66"/>
                  </a:cubicBezTo>
                  <a:close/>
                  <a:moveTo>
                    <a:pt x="81" y="96"/>
                  </a:moveTo>
                  <a:cubicBezTo>
                    <a:pt x="81" y="92"/>
                    <a:pt x="73" y="89"/>
                    <a:pt x="72" y="91"/>
                  </a:cubicBezTo>
                  <a:cubicBezTo>
                    <a:pt x="71" y="93"/>
                    <a:pt x="69" y="93"/>
                    <a:pt x="68" y="91"/>
                  </a:cubicBezTo>
                  <a:cubicBezTo>
                    <a:pt x="67" y="89"/>
                    <a:pt x="69" y="87"/>
                    <a:pt x="68" y="87"/>
                  </a:cubicBezTo>
                  <a:cubicBezTo>
                    <a:pt x="67" y="86"/>
                    <a:pt x="65" y="83"/>
                    <a:pt x="65" y="82"/>
                  </a:cubicBezTo>
                  <a:cubicBezTo>
                    <a:pt x="66" y="81"/>
                    <a:pt x="63" y="73"/>
                    <a:pt x="59" y="72"/>
                  </a:cubicBezTo>
                  <a:cubicBezTo>
                    <a:pt x="55" y="71"/>
                    <a:pt x="55" y="66"/>
                    <a:pt x="54" y="63"/>
                  </a:cubicBezTo>
                  <a:cubicBezTo>
                    <a:pt x="53" y="60"/>
                    <a:pt x="51" y="61"/>
                    <a:pt x="49" y="59"/>
                  </a:cubicBezTo>
                  <a:cubicBezTo>
                    <a:pt x="47" y="56"/>
                    <a:pt x="43" y="57"/>
                    <a:pt x="41" y="57"/>
                  </a:cubicBezTo>
                  <a:cubicBezTo>
                    <a:pt x="40" y="57"/>
                    <a:pt x="41" y="54"/>
                    <a:pt x="44" y="52"/>
                  </a:cubicBezTo>
                  <a:cubicBezTo>
                    <a:pt x="47" y="50"/>
                    <a:pt x="50" y="40"/>
                    <a:pt x="50" y="38"/>
                  </a:cubicBezTo>
                  <a:cubicBezTo>
                    <a:pt x="50" y="36"/>
                    <a:pt x="38" y="36"/>
                    <a:pt x="36" y="37"/>
                  </a:cubicBezTo>
                  <a:cubicBezTo>
                    <a:pt x="33" y="39"/>
                    <a:pt x="31" y="36"/>
                    <a:pt x="33" y="35"/>
                  </a:cubicBezTo>
                  <a:cubicBezTo>
                    <a:pt x="35" y="34"/>
                    <a:pt x="39" y="30"/>
                    <a:pt x="39" y="28"/>
                  </a:cubicBezTo>
                  <a:cubicBezTo>
                    <a:pt x="39" y="26"/>
                    <a:pt x="42" y="25"/>
                    <a:pt x="40" y="23"/>
                  </a:cubicBezTo>
                  <a:cubicBezTo>
                    <a:pt x="38" y="22"/>
                    <a:pt x="38" y="25"/>
                    <a:pt x="37" y="27"/>
                  </a:cubicBezTo>
                  <a:cubicBezTo>
                    <a:pt x="35" y="28"/>
                    <a:pt x="32" y="27"/>
                    <a:pt x="28" y="27"/>
                  </a:cubicBezTo>
                  <a:cubicBezTo>
                    <a:pt x="24" y="26"/>
                    <a:pt x="23" y="31"/>
                    <a:pt x="23" y="33"/>
                  </a:cubicBezTo>
                  <a:cubicBezTo>
                    <a:pt x="23" y="36"/>
                    <a:pt x="19" y="37"/>
                    <a:pt x="19" y="39"/>
                  </a:cubicBezTo>
                  <a:cubicBezTo>
                    <a:pt x="20" y="41"/>
                    <a:pt x="18" y="42"/>
                    <a:pt x="17" y="41"/>
                  </a:cubicBezTo>
                  <a:cubicBezTo>
                    <a:pt x="16" y="40"/>
                    <a:pt x="15" y="38"/>
                    <a:pt x="12" y="39"/>
                  </a:cubicBezTo>
                  <a:cubicBezTo>
                    <a:pt x="10" y="41"/>
                    <a:pt x="15" y="44"/>
                    <a:pt x="18" y="44"/>
                  </a:cubicBezTo>
                  <a:cubicBezTo>
                    <a:pt x="21" y="45"/>
                    <a:pt x="16" y="47"/>
                    <a:pt x="15" y="50"/>
                  </a:cubicBezTo>
                  <a:cubicBezTo>
                    <a:pt x="15" y="53"/>
                    <a:pt x="19" y="52"/>
                    <a:pt x="20" y="54"/>
                  </a:cubicBezTo>
                  <a:cubicBezTo>
                    <a:pt x="20" y="57"/>
                    <a:pt x="13" y="57"/>
                    <a:pt x="13" y="59"/>
                  </a:cubicBezTo>
                  <a:cubicBezTo>
                    <a:pt x="13" y="62"/>
                    <a:pt x="17" y="58"/>
                    <a:pt x="19" y="57"/>
                  </a:cubicBezTo>
                  <a:cubicBezTo>
                    <a:pt x="20" y="56"/>
                    <a:pt x="18" y="63"/>
                    <a:pt x="22" y="62"/>
                  </a:cubicBezTo>
                  <a:cubicBezTo>
                    <a:pt x="26" y="62"/>
                    <a:pt x="25" y="56"/>
                    <a:pt x="27" y="56"/>
                  </a:cubicBezTo>
                  <a:cubicBezTo>
                    <a:pt x="28" y="56"/>
                    <a:pt x="26" y="59"/>
                    <a:pt x="27" y="62"/>
                  </a:cubicBezTo>
                  <a:cubicBezTo>
                    <a:pt x="28" y="64"/>
                    <a:pt x="24" y="68"/>
                    <a:pt x="24" y="70"/>
                  </a:cubicBezTo>
                  <a:cubicBezTo>
                    <a:pt x="25" y="71"/>
                    <a:pt x="33" y="71"/>
                    <a:pt x="36" y="69"/>
                  </a:cubicBezTo>
                  <a:cubicBezTo>
                    <a:pt x="39" y="66"/>
                    <a:pt x="40" y="69"/>
                    <a:pt x="38" y="71"/>
                  </a:cubicBezTo>
                  <a:cubicBezTo>
                    <a:pt x="36" y="73"/>
                    <a:pt x="37" y="75"/>
                    <a:pt x="39" y="76"/>
                  </a:cubicBezTo>
                  <a:cubicBezTo>
                    <a:pt x="42" y="77"/>
                    <a:pt x="42" y="77"/>
                    <a:pt x="41" y="79"/>
                  </a:cubicBezTo>
                  <a:cubicBezTo>
                    <a:pt x="40" y="81"/>
                    <a:pt x="41" y="84"/>
                    <a:pt x="41" y="86"/>
                  </a:cubicBezTo>
                  <a:cubicBezTo>
                    <a:pt x="40" y="88"/>
                    <a:pt x="33" y="88"/>
                    <a:pt x="33" y="87"/>
                  </a:cubicBezTo>
                  <a:cubicBezTo>
                    <a:pt x="32" y="85"/>
                    <a:pt x="29" y="86"/>
                    <a:pt x="30" y="88"/>
                  </a:cubicBezTo>
                  <a:cubicBezTo>
                    <a:pt x="31" y="89"/>
                    <a:pt x="27" y="91"/>
                    <a:pt x="28" y="93"/>
                  </a:cubicBezTo>
                  <a:cubicBezTo>
                    <a:pt x="28" y="94"/>
                    <a:pt x="32" y="94"/>
                    <a:pt x="32" y="96"/>
                  </a:cubicBezTo>
                  <a:cubicBezTo>
                    <a:pt x="32" y="98"/>
                    <a:pt x="29" y="100"/>
                    <a:pt x="25" y="101"/>
                  </a:cubicBezTo>
                  <a:cubicBezTo>
                    <a:pt x="20" y="103"/>
                    <a:pt x="26" y="106"/>
                    <a:pt x="28" y="105"/>
                  </a:cubicBezTo>
                  <a:cubicBezTo>
                    <a:pt x="30" y="103"/>
                    <a:pt x="29" y="106"/>
                    <a:pt x="33" y="106"/>
                  </a:cubicBezTo>
                  <a:cubicBezTo>
                    <a:pt x="36" y="106"/>
                    <a:pt x="37" y="108"/>
                    <a:pt x="41" y="107"/>
                  </a:cubicBezTo>
                  <a:cubicBezTo>
                    <a:pt x="44" y="106"/>
                    <a:pt x="44" y="107"/>
                    <a:pt x="42" y="109"/>
                  </a:cubicBezTo>
                  <a:cubicBezTo>
                    <a:pt x="39" y="111"/>
                    <a:pt x="35" y="109"/>
                    <a:pt x="33" y="110"/>
                  </a:cubicBezTo>
                  <a:cubicBezTo>
                    <a:pt x="30" y="111"/>
                    <a:pt x="21" y="121"/>
                    <a:pt x="23" y="123"/>
                  </a:cubicBezTo>
                  <a:cubicBezTo>
                    <a:pt x="24" y="124"/>
                    <a:pt x="25" y="121"/>
                    <a:pt x="28" y="119"/>
                  </a:cubicBezTo>
                  <a:cubicBezTo>
                    <a:pt x="32" y="118"/>
                    <a:pt x="32" y="120"/>
                    <a:pt x="34" y="121"/>
                  </a:cubicBezTo>
                  <a:cubicBezTo>
                    <a:pt x="36" y="121"/>
                    <a:pt x="36" y="117"/>
                    <a:pt x="38" y="117"/>
                  </a:cubicBezTo>
                  <a:cubicBezTo>
                    <a:pt x="40" y="117"/>
                    <a:pt x="41" y="116"/>
                    <a:pt x="44" y="116"/>
                  </a:cubicBezTo>
                  <a:cubicBezTo>
                    <a:pt x="47" y="117"/>
                    <a:pt x="49" y="116"/>
                    <a:pt x="50" y="114"/>
                  </a:cubicBezTo>
                  <a:cubicBezTo>
                    <a:pt x="52" y="113"/>
                    <a:pt x="55" y="117"/>
                    <a:pt x="57" y="116"/>
                  </a:cubicBezTo>
                  <a:cubicBezTo>
                    <a:pt x="58" y="115"/>
                    <a:pt x="63" y="114"/>
                    <a:pt x="66" y="114"/>
                  </a:cubicBezTo>
                  <a:cubicBezTo>
                    <a:pt x="68" y="114"/>
                    <a:pt x="75" y="111"/>
                    <a:pt x="77" y="110"/>
                  </a:cubicBezTo>
                  <a:cubicBezTo>
                    <a:pt x="79" y="108"/>
                    <a:pt x="76" y="108"/>
                    <a:pt x="73" y="108"/>
                  </a:cubicBezTo>
                  <a:cubicBezTo>
                    <a:pt x="71" y="108"/>
                    <a:pt x="71" y="106"/>
                    <a:pt x="74" y="103"/>
                  </a:cubicBezTo>
                  <a:cubicBezTo>
                    <a:pt x="76" y="101"/>
                    <a:pt x="80" y="99"/>
                    <a:pt x="81" y="96"/>
                  </a:cubicBezTo>
                  <a:close/>
                  <a:moveTo>
                    <a:pt x="9" y="36"/>
                  </a:moveTo>
                  <a:cubicBezTo>
                    <a:pt x="12" y="36"/>
                    <a:pt x="16" y="30"/>
                    <a:pt x="14" y="29"/>
                  </a:cubicBezTo>
                  <a:cubicBezTo>
                    <a:pt x="13" y="27"/>
                    <a:pt x="7" y="36"/>
                    <a:pt x="9" y="36"/>
                  </a:cubicBezTo>
                  <a:close/>
                  <a:moveTo>
                    <a:pt x="55" y="10"/>
                  </a:moveTo>
                  <a:cubicBezTo>
                    <a:pt x="57" y="8"/>
                    <a:pt x="59" y="0"/>
                    <a:pt x="56" y="1"/>
                  </a:cubicBezTo>
                  <a:cubicBezTo>
                    <a:pt x="53" y="2"/>
                    <a:pt x="54" y="11"/>
                    <a:pt x="55" y="10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66" name="Freeform 137">
              <a:extLst>
                <a:ext uri="{FF2B5EF4-FFF2-40B4-BE49-F238E27FC236}">
                  <a16:creationId xmlns="" xmlns:a16="http://schemas.microsoft.com/office/drawing/2014/main" id="{85A0AE0A-9BE4-4D68-AE2A-0F380FFF00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87826" y="1670050"/>
              <a:ext cx="203200" cy="312738"/>
            </a:xfrm>
            <a:custGeom>
              <a:avLst/>
              <a:gdLst>
                <a:gd name="T0" fmla="*/ 5 w 81"/>
                <a:gd name="T1" fmla="*/ 68 h 124"/>
                <a:gd name="T2" fmla="*/ 1 w 81"/>
                <a:gd name="T3" fmla="*/ 77 h 124"/>
                <a:gd name="T4" fmla="*/ 11 w 81"/>
                <a:gd name="T5" fmla="*/ 77 h 124"/>
                <a:gd name="T6" fmla="*/ 20 w 81"/>
                <a:gd name="T7" fmla="*/ 75 h 124"/>
                <a:gd name="T8" fmla="*/ 81 w 81"/>
                <a:gd name="T9" fmla="*/ 96 h 124"/>
                <a:gd name="T10" fmla="*/ 68 w 81"/>
                <a:gd name="T11" fmla="*/ 91 h 124"/>
                <a:gd name="T12" fmla="*/ 65 w 81"/>
                <a:gd name="T13" fmla="*/ 82 h 124"/>
                <a:gd name="T14" fmla="*/ 54 w 81"/>
                <a:gd name="T15" fmla="*/ 63 h 124"/>
                <a:gd name="T16" fmla="*/ 41 w 81"/>
                <a:gd name="T17" fmla="*/ 57 h 124"/>
                <a:gd name="T18" fmla="*/ 50 w 81"/>
                <a:gd name="T19" fmla="*/ 38 h 124"/>
                <a:gd name="T20" fmla="*/ 33 w 81"/>
                <a:gd name="T21" fmla="*/ 35 h 124"/>
                <a:gd name="T22" fmla="*/ 40 w 81"/>
                <a:gd name="T23" fmla="*/ 23 h 124"/>
                <a:gd name="T24" fmla="*/ 28 w 81"/>
                <a:gd name="T25" fmla="*/ 27 h 124"/>
                <a:gd name="T26" fmla="*/ 19 w 81"/>
                <a:gd name="T27" fmla="*/ 39 h 124"/>
                <a:gd name="T28" fmla="*/ 12 w 81"/>
                <a:gd name="T29" fmla="*/ 39 h 124"/>
                <a:gd name="T30" fmla="*/ 15 w 81"/>
                <a:gd name="T31" fmla="*/ 50 h 124"/>
                <a:gd name="T32" fmla="*/ 13 w 81"/>
                <a:gd name="T33" fmla="*/ 59 h 124"/>
                <a:gd name="T34" fmla="*/ 22 w 81"/>
                <a:gd name="T35" fmla="*/ 62 h 124"/>
                <a:gd name="T36" fmla="*/ 27 w 81"/>
                <a:gd name="T37" fmla="*/ 62 h 124"/>
                <a:gd name="T38" fmla="*/ 36 w 81"/>
                <a:gd name="T39" fmla="*/ 69 h 124"/>
                <a:gd name="T40" fmla="*/ 39 w 81"/>
                <a:gd name="T41" fmla="*/ 76 h 124"/>
                <a:gd name="T42" fmla="*/ 41 w 81"/>
                <a:gd name="T43" fmla="*/ 86 h 124"/>
                <a:gd name="T44" fmla="*/ 30 w 81"/>
                <a:gd name="T45" fmla="*/ 88 h 124"/>
                <a:gd name="T46" fmla="*/ 32 w 81"/>
                <a:gd name="T47" fmla="*/ 96 h 124"/>
                <a:gd name="T48" fmla="*/ 28 w 81"/>
                <a:gd name="T49" fmla="*/ 105 h 124"/>
                <a:gd name="T50" fmla="*/ 41 w 81"/>
                <a:gd name="T51" fmla="*/ 107 h 124"/>
                <a:gd name="T52" fmla="*/ 33 w 81"/>
                <a:gd name="T53" fmla="*/ 110 h 124"/>
                <a:gd name="T54" fmla="*/ 28 w 81"/>
                <a:gd name="T55" fmla="*/ 119 h 124"/>
                <a:gd name="T56" fmla="*/ 38 w 81"/>
                <a:gd name="T57" fmla="*/ 117 h 124"/>
                <a:gd name="T58" fmla="*/ 50 w 81"/>
                <a:gd name="T59" fmla="*/ 114 h 124"/>
                <a:gd name="T60" fmla="*/ 66 w 81"/>
                <a:gd name="T61" fmla="*/ 114 h 124"/>
                <a:gd name="T62" fmla="*/ 73 w 81"/>
                <a:gd name="T63" fmla="*/ 108 h 124"/>
                <a:gd name="T64" fmla="*/ 81 w 81"/>
                <a:gd name="T65" fmla="*/ 96 h 124"/>
                <a:gd name="T66" fmla="*/ 14 w 81"/>
                <a:gd name="T67" fmla="*/ 29 h 124"/>
                <a:gd name="T68" fmla="*/ 55 w 81"/>
                <a:gd name="T69" fmla="*/ 10 h 124"/>
                <a:gd name="T70" fmla="*/ 55 w 81"/>
                <a:gd name="T71" fmla="*/ 1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1" h="124">
                  <a:moveTo>
                    <a:pt x="16" y="66"/>
                  </a:moveTo>
                  <a:cubicBezTo>
                    <a:pt x="12" y="63"/>
                    <a:pt x="9" y="68"/>
                    <a:pt x="5" y="68"/>
                  </a:cubicBezTo>
                  <a:cubicBezTo>
                    <a:pt x="5" y="70"/>
                    <a:pt x="4" y="72"/>
                    <a:pt x="3" y="72"/>
                  </a:cubicBezTo>
                  <a:cubicBezTo>
                    <a:pt x="2" y="73"/>
                    <a:pt x="0" y="77"/>
                    <a:pt x="1" y="77"/>
                  </a:cubicBezTo>
                  <a:cubicBezTo>
                    <a:pt x="3" y="77"/>
                    <a:pt x="6" y="80"/>
                    <a:pt x="6" y="78"/>
                  </a:cubicBezTo>
                  <a:cubicBezTo>
                    <a:pt x="7" y="76"/>
                    <a:pt x="8" y="73"/>
                    <a:pt x="11" y="77"/>
                  </a:cubicBezTo>
                  <a:cubicBezTo>
                    <a:pt x="12" y="77"/>
                    <a:pt x="13" y="78"/>
                    <a:pt x="14" y="79"/>
                  </a:cubicBezTo>
                  <a:cubicBezTo>
                    <a:pt x="14" y="77"/>
                    <a:pt x="18" y="77"/>
                    <a:pt x="20" y="75"/>
                  </a:cubicBezTo>
                  <a:cubicBezTo>
                    <a:pt x="22" y="73"/>
                    <a:pt x="19" y="69"/>
                    <a:pt x="16" y="66"/>
                  </a:cubicBezTo>
                  <a:close/>
                  <a:moveTo>
                    <a:pt x="81" y="96"/>
                  </a:moveTo>
                  <a:cubicBezTo>
                    <a:pt x="81" y="92"/>
                    <a:pt x="73" y="89"/>
                    <a:pt x="72" y="91"/>
                  </a:cubicBezTo>
                  <a:cubicBezTo>
                    <a:pt x="71" y="93"/>
                    <a:pt x="69" y="93"/>
                    <a:pt x="68" y="91"/>
                  </a:cubicBezTo>
                  <a:cubicBezTo>
                    <a:pt x="67" y="89"/>
                    <a:pt x="69" y="87"/>
                    <a:pt x="68" y="87"/>
                  </a:cubicBezTo>
                  <a:cubicBezTo>
                    <a:pt x="67" y="86"/>
                    <a:pt x="65" y="83"/>
                    <a:pt x="65" y="82"/>
                  </a:cubicBezTo>
                  <a:cubicBezTo>
                    <a:pt x="66" y="81"/>
                    <a:pt x="63" y="73"/>
                    <a:pt x="59" y="72"/>
                  </a:cubicBezTo>
                  <a:cubicBezTo>
                    <a:pt x="55" y="71"/>
                    <a:pt x="55" y="66"/>
                    <a:pt x="54" y="63"/>
                  </a:cubicBezTo>
                  <a:cubicBezTo>
                    <a:pt x="53" y="60"/>
                    <a:pt x="51" y="61"/>
                    <a:pt x="49" y="59"/>
                  </a:cubicBezTo>
                  <a:cubicBezTo>
                    <a:pt x="47" y="56"/>
                    <a:pt x="43" y="57"/>
                    <a:pt x="41" y="57"/>
                  </a:cubicBezTo>
                  <a:cubicBezTo>
                    <a:pt x="40" y="57"/>
                    <a:pt x="41" y="54"/>
                    <a:pt x="44" y="52"/>
                  </a:cubicBezTo>
                  <a:cubicBezTo>
                    <a:pt x="47" y="50"/>
                    <a:pt x="50" y="40"/>
                    <a:pt x="50" y="38"/>
                  </a:cubicBezTo>
                  <a:cubicBezTo>
                    <a:pt x="50" y="36"/>
                    <a:pt x="38" y="36"/>
                    <a:pt x="36" y="37"/>
                  </a:cubicBezTo>
                  <a:cubicBezTo>
                    <a:pt x="33" y="39"/>
                    <a:pt x="31" y="36"/>
                    <a:pt x="33" y="35"/>
                  </a:cubicBezTo>
                  <a:cubicBezTo>
                    <a:pt x="35" y="34"/>
                    <a:pt x="39" y="30"/>
                    <a:pt x="39" y="28"/>
                  </a:cubicBezTo>
                  <a:cubicBezTo>
                    <a:pt x="39" y="26"/>
                    <a:pt x="42" y="25"/>
                    <a:pt x="40" y="23"/>
                  </a:cubicBezTo>
                  <a:cubicBezTo>
                    <a:pt x="38" y="22"/>
                    <a:pt x="38" y="25"/>
                    <a:pt x="37" y="27"/>
                  </a:cubicBezTo>
                  <a:cubicBezTo>
                    <a:pt x="35" y="28"/>
                    <a:pt x="32" y="27"/>
                    <a:pt x="28" y="27"/>
                  </a:cubicBezTo>
                  <a:cubicBezTo>
                    <a:pt x="24" y="26"/>
                    <a:pt x="23" y="31"/>
                    <a:pt x="23" y="33"/>
                  </a:cubicBezTo>
                  <a:cubicBezTo>
                    <a:pt x="23" y="36"/>
                    <a:pt x="19" y="37"/>
                    <a:pt x="19" y="39"/>
                  </a:cubicBezTo>
                  <a:cubicBezTo>
                    <a:pt x="20" y="41"/>
                    <a:pt x="18" y="42"/>
                    <a:pt x="17" y="41"/>
                  </a:cubicBezTo>
                  <a:cubicBezTo>
                    <a:pt x="16" y="40"/>
                    <a:pt x="15" y="38"/>
                    <a:pt x="12" y="39"/>
                  </a:cubicBezTo>
                  <a:cubicBezTo>
                    <a:pt x="10" y="41"/>
                    <a:pt x="15" y="44"/>
                    <a:pt x="18" y="44"/>
                  </a:cubicBezTo>
                  <a:cubicBezTo>
                    <a:pt x="21" y="45"/>
                    <a:pt x="16" y="47"/>
                    <a:pt x="15" y="50"/>
                  </a:cubicBezTo>
                  <a:cubicBezTo>
                    <a:pt x="15" y="53"/>
                    <a:pt x="19" y="52"/>
                    <a:pt x="20" y="54"/>
                  </a:cubicBezTo>
                  <a:cubicBezTo>
                    <a:pt x="20" y="57"/>
                    <a:pt x="13" y="57"/>
                    <a:pt x="13" y="59"/>
                  </a:cubicBezTo>
                  <a:cubicBezTo>
                    <a:pt x="13" y="62"/>
                    <a:pt x="17" y="58"/>
                    <a:pt x="19" y="57"/>
                  </a:cubicBezTo>
                  <a:cubicBezTo>
                    <a:pt x="20" y="56"/>
                    <a:pt x="18" y="63"/>
                    <a:pt x="22" y="62"/>
                  </a:cubicBezTo>
                  <a:cubicBezTo>
                    <a:pt x="26" y="62"/>
                    <a:pt x="25" y="56"/>
                    <a:pt x="27" y="56"/>
                  </a:cubicBezTo>
                  <a:cubicBezTo>
                    <a:pt x="28" y="56"/>
                    <a:pt x="26" y="59"/>
                    <a:pt x="27" y="62"/>
                  </a:cubicBezTo>
                  <a:cubicBezTo>
                    <a:pt x="28" y="64"/>
                    <a:pt x="24" y="68"/>
                    <a:pt x="24" y="70"/>
                  </a:cubicBezTo>
                  <a:cubicBezTo>
                    <a:pt x="25" y="71"/>
                    <a:pt x="33" y="71"/>
                    <a:pt x="36" y="69"/>
                  </a:cubicBezTo>
                  <a:cubicBezTo>
                    <a:pt x="39" y="66"/>
                    <a:pt x="40" y="69"/>
                    <a:pt x="38" y="71"/>
                  </a:cubicBezTo>
                  <a:cubicBezTo>
                    <a:pt x="36" y="73"/>
                    <a:pt x="37" y="75"/>
                    <a:pt x="39" y="76"/>
                  </a:cubicBezTo>
                  <a:cubicBezTo>
                    <a:pt x="42" y="77"/>
                    <a:pt x="42" y="77"/>
                    <a:pt x="41" y="79"/>
                  </a:cubicBezTo>
                  <a:cubicBezTo>
                    <a:pt x="40" y="81"/>
                    <a:pt x="41" y="84"/>
                    <a:pt x="41" y="86"/>
                  </a:cubicBezTo>
                  <a:cubicBezTo>
                    <a:pt x="40" y="88"/>
                    <a:pt x="33" y="88"/>
                    <a:pt x="33" y="87"/>
                  </a:cubicBezTo>
                  <a:cubicBezTo>
                    <a:pt x="32" y="85"/>
                    <a:pt x="29" y="86"/>
                    <a:pt x="30" y="88"/>
                  </a:cubicBezTo>
                  <a:cubicBezTo>
                    <a:pt x="31" y="89"/>
                    <a:pt x="27" y="91"/>
                    <a:pt x="28" y="93"/>
                  </a:cubicBezTo>
                  <a:cubicBezTo>
                    <a:pt x="28" y="94"/>
                    <a:pt x="32" y="94"/>
                    <a:pt x="32" y="96"/>
                  </a:cubicBezTo>
                  <a:cubicBezTo>
                    <a:pt x="32" y="98"/>
                    <a:pt x="29" y="100"/>
                    <a:pt x="25" y="101"/>
                  </a:cubicBezTo>
                  <a:cubicBezTo>
                    <a:pt x="20" y="103"/>
                    <a:pt x="26" y="106"/>
                    <a:pt x="28" y="105"/>
                  </a:cubicBezTo>
                  <a:cubicBezTo>
                    <a:pt x="30" y="103"/>
                    <a:pt x="29" y="106"/>
                    <a:pt x="33" y="106"/>
                  </a:cubicBezTo>
                  <a:cubicBezTo>
                    <a:pt x="36" y="106"/>
                    <a:pt x="37" y="108"/>
                    <a:pt x="41" y="107"/>
                  </a:cubicBezTo>
                  <a:cubicBezTo>
                    <a:pt x="44" y="106"/>
                    <a:pt x="44" y="107"/>
                    <a:pt x="42" y="109"/>
                  </a:cubicBezTo>
                  <a:cubicBezTo>
                    <a:pt x="39" y="111"/>
                    <a:pt x="35" y="109"/>
                    <a:pt x="33" y="110"/>
                  </a:cubicBezTo>
                  <a:cubicBezTo>
                    <a:pt x="30" y="111"/>
                    <a:pt x="21" y="121"/>
                    <a:pt x="23" y="123"/>
                  </a:cubicBezTo>
                  <a:cubicBezTo>
                    <a:pt x="24" y="124"/>
                    <a:pt x="25" y="121"/>
                    <a:pt x="28" y="119"/>
                  </a:cubicBezTo>
                  <a:cubicBezTo>
                    <a:pt x="32" y="118"/>
                    <a:pt x="32" y="120"/>
                    <a:pt x="34" y="121"/>
                  </a:cubicBezTo>
                  <a:cubicBezTo>
                    <a:pt x="36" y="121"/>
                    <a:pt x="36" y="117"/>
                    <a:pt x="38" y="117"/>
                  </a:cubicBezTo>
                  <a:cubicBezTo>
                    <a:pt x="40" y="117"/>
                    <a:pt x="41" y="116"/>
                    <a:pt x="44" y="116"/>
                  </a:cubicBezTo>
                  <a:cubicBezTo>
                    <a:pt x="47" y="117"/>
                    <a:pt x="49" y="116"/>
                    <a:pt x="50" y="114"/>
                  </a:cubicBezTo>
                  <a:cubicBezTo>
                    <a:pt x="52" y="113"/>
                    <a:pt x="55" y="117"/>
                    <a:pt x="57" y="116"/>
                  </a:cubicBezTo>
                  <a:cubicBezTo>
                    <a:pt x="58" y="115"/>
                    <a:pt x="63" y="114"/>
                    <a:pt x="66" y="114"/>
                  </a:cubicBezTo>
                  <a:cubicBezTo>
                    <a:pt x="68" y="114"/>
                    <a:pt x="75" y="111"/>
                    <a:pt x="77" y="110"/>
                  </a:cubicBezTo>
                  <a:cubicBezTo>
                    <a:pt x="79" y="108"/>
                    <a:pt x="76" y="108"/>
                    <a:pt x="73" y="108"/>
                  </a:cubicBezTo>
                  <a:cubicBezTo>
                    <a:pt x="71" y="108"/>
                    <a:pt x="71" y="106"/>
                    <a:pt x="74" y="103"/>
                  </a:cubicBezTo>
                  <a:cubicBezTo>
                    <a:pt x="76" y="101"/>
                    <a:pt x="80" y="99"/>
                    <a:pt x="81" y="96"/>
                  </a:cubicBezTo>
                  <a:close/>
                  <a:moveTo>
                    <a:pt x="9" y="36"/>
                  </a:moveTo>
                  <a:cubicBezTo>
                    <a:pt x="12" y="36"/>
                    <a:pt x="16" y="30"/>
                    <a:pt x="14" y="29"/>
                  </a:cubicBezTo>
                  <a:cubicBezTo>
                    <a:pt x="13" y="27"/>
                    <a:pt x="7" y="36"/>
                    <a:pt x="9" y="36"/>
                  </a:cubicBezTo>
                  <a:close/>
                  <a:moveTo>
                    <a:pt x="55" y="10"/>
                  </a:moveTo>
                  <a:cubicBezTo>
                    <a:pt x="57" y="8"/>
                    <a:pt x="59" y="0"/>
                    <a:pt x="56" y="1"/>
                  </a:cubicBezTo>
                  <a:cubicBezTo>
                    <a:pt x="53" y="2"/>
                    <a:pt x="54" y="11"/>
                    <a:pt x="55" y="10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67" name="Freeform 138">
              <a:extLst>
                <a:ext uri="{FF2B5EF4-FFF2-40B4-BE49-F238E27FC236}">
                  <a16:creationId xmlns="" xmlns:a16="http://schemas.microsoft.com/office/drawing/2014/main" id="{20577DF5-FFF3-40B6-8A91-BE06A97D55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14851" y="1760538"/>
              <a:ext cx="96838" cy="93663"/>
            </a:xfrm>
            <a:custGeom>
              <a:avLst/>
              <a:gdLst>
                <a:gd name="T0" fmla="*/ 20 w 39"/>
                <a:gd name="T1" fmla="*/ 14 h 37"/>
                <a:gd name="T2" fmla="*/ 20 w 39"/>
                <a:gd name="T3" fmla="*/ 8 h 37"/>
                <a:gd name="T4" fmla="*/ 21 w 39"/>
                <a:gd name="T5" fmla="*/ 1 h 37"/>
                <a:gd name="T6" fmla="*/ 15 w 39"/>
                <a:gd name="T7" fmla="*/ 4 h 37"/>
                <a:gd name="T8" fmla="*/ 10 w 39"/>
                <a:gd name="T9" fmla="*/ 7 h 37"/>
                <a:gd name="T10" fmla="*/ 10 w 39"/>
                <a:gd name="T11" fmla="*/ 11 h 37"/>
                <a:gd name="T12" fmla="*/ 6 w 39"/>
                <a:gd name="T13" fmla="*/ 8 h 37"/>
                <a:gd name="T14" fmla="*/ 2 w 39"/>
                <a:gd name="T15" fmla="*/ 14 h 37"/>
                <a:gd name="T16" fmla="*/ 2 w 39"/>
                <a:gd name="T17" fmla="*/ 23 h 37"/>
                <a:gd name="T18" fmla="*/ 5 w 39"/>
                <a:gd name="T19" fmla="*/ 30 h 37"/>
                <a:gd name="T20" fmla="*/ 6 w 39"/>
                <a:gd name="T21" fmla="*/ 34 h 37"/>
                <a:gd name="T22" fmla="*/ 13 w 39"/>
                <a:gd name="T23" fmla="*/ 34 h 37"/>
                <a:gd name="T24" fmla="*/ 16 w 39"/>
                <a:gd name="T25" fmla="*/ 34 h 37"/>
                <a:gd name="T26" fmla="*/ 13 w 39"/>
                <a:gd name="T27" fmla="*/ 30 h 37"/>
                <a:gd name="T28" fmla="*/ 17 w 39"/>
                <a:gd name="T29" fmla="*/ 31 h 37"/>
                <a:gd name="T30" fmla="*/ 23 w 39"/>
                <a:gd name="T31" fmla="*/ 31 h 37"/>
                <a:gd name="T32" fmla="*/ 20 w 39"/>
                <a:gd name="T33" fmla="*/ 26 h 37"/>
                <a:gd name="T34" fmla="*/ 17 w 39"/>
                <a:gd name="T35" fmla="*/ 25 h 37"/>
                <a:gd name="T36" fmla="*/ 19 w 39"/>
                <a:gd name="T37" fmla="*/ 20 h 37"/>
                <a:gd name="T38" fmla="*/ 24 w 39"/>
                <a:gd name="T39" fmla="*/ 18 h 37"/>
                <a:gd name="T40" fmla="*/ 20 w 39"/>
                <a:gd name="T41" fmla="*/ 14 h 37"/>
                <a:gd name="T42" fmla="*/ 38 w 39"/>
                <a:gd name="T43" fmla="*/ 21 h 37"/>
                <a:gd name="T44" fmla="*/ 35 w 39"/>
                <a:gd name="T45" fmla="*/ 23 h 37"/>
                <a:gd name="T46" fmla="*/ 33 w 39"/>
                <a:gd name="T47" fmla="*/ 21 h 37"/>
                <a:gd name="T48" fmla="*/ 27 w 39"/>
                <a:gd name="T49" fmla="*/ 23 h 37"/>
                <a:gd name="T50" fmla="*/ 30 w 39"/>
                <a:gd name="T51" fmla="*/ 31 h 37"/>
                <a:gd name="T52" fmla="*/ 28 w 39"/>
                <a:gd name="T53" fmla="*/ 33 h 37"/>
                <a:gd name="T54" fmla="*/ 30 w 39"/>
                <a:gd name="T55" fmla="*/ 36 h 37"/>
                <a:gd name="T56" fmla="*/ 36 w 39"/>
                <a:gd name="T57" fmla="*/ 30 h 37"/>
                <a:gd name="T58" fmla="*/ 38 w 39"/>
                <a:gd name="T59" fmla="*/ 2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9" h="37">
                  <a:moveTo>
                    <a:pt x="20" y="14"/>
                  </a:moveTo>
                  <a:cubicBezTo>
                    <a:pt x="19" y="13"/>
                    <a:pt x="18" y="9"/>
                    <a:pt x="20" y="8"/>
                  </a:cubicBezTo>
                  <a:cubicBezTo>
                    <a:pt x="21" y="7"/>
                    <a:pt x="22" y="2"/>
                    <a:pt x="21" y="1"/>
                  </a:cubicBezTo>
                  <a:cubicBezTo>
                    <a:pt x="19" y="0"/>
                    <a:pt x="15" y="1"/>
                    <a:pt x="15" y="4"/>
                  </a:cubicBezTo>
                  <a:cubicBezTo>
                    <a:pt x="14" y="8"/>
                    <a:pt x="11" y="6"/>
                    <a:pt x="10" y="7"/>
                  </a:cubicBezTo>
                  <a:cubicBezTo>
                    <a:pt x="9" y="8"/>
                    <a:pt x="12" y="9"/>
                    <a:pt x="10" y="11"/>
                  </a:cubicBezTo>
                  <a:cubicBezTo>
                    <a:pt x="9" y="12"/>
                    <a:pt x="8" y="8"/>
                    <a:pt x="6" y="8"/>
                  </a:cubicBezTo>
                  <a:cubicBezTo>
                    <a:pt x="3" y="8"/>
                    <a:pt x="3" y="12"/>
                    <a:pt x="2" y="14"/>
                  </a:cubicBezTo>
                  <a:cubicBezTo>
                    <a:pt x="0" y="16"/>
                    <a:pt x="1" y="20"/>
                    <a:pt x="2" y="23"/>
                  </a:cubicBezTo>
                  <a:cubicBezTo>
                    <a:pt x="2" y="26"/>
                    <a:pt x="6" y="28"/>
                    <a:pt x="5" y="30"/>
                  </a:cubicBezTo>
                  <a:cubicBezTo>
                    <a:pt x="4" y="31"/>
                    <a:pt x="5" y="33"/>
                    <a:pt x="6" y="34"/>
                  </a:cubicBezTo>
                  <a:cubicBezTo>
                    <a:pt x="9" y="34"/>
                    <a:pt x="12" y="34"/>
                    <a:pt x="13" y="34"/>
                  </a:cubicBezTo>
                  <a:cubicBezTo>
                    <a:pt x="14" y="35"/>
                    <a:pt x="15" y="35"/>
                    <a:pt x="16" y="34"/>
                  </a:cubicBezTo>
                  <a:cubicBezTo>
                    <a:pt x="15" y="33"/>
                    <a:pt x="13" y="31"/>
                    <a:pt x="13" y="30"/>
                  </a:cubicBezTo>
                  <a:cubicBezTo>
                    <a:pt x="13" y="28"/>
                    <a:pt x="16" y="29"/>
                    <a:pt x="17" y="31"/>
                  </a:cubicBezTo>
                  <a:cubicBezTo>
                    <a:pt x="19" y="32"/>
                    <a:pt x="23" y="33"/>
                    <a:pt x="23" y="31"/>
                  </a:cubicBezTo>
                  <a:cubicBezTo>
                    <a:pt x="23" y="30"/>
                    <a:pt x="22" y="25"/>
                    <a:pt x="20" y="26"/>
                  </a:cubicBezTo>
                  <a:cubicBezTo>
                    <a:pt x="18" y="27"/>
                    <a:pt x="17" y="26"/>
                    <a:pt x="17" y="25"/>
                  </a:cubicBezTo>
                  <a:cubicBezTo>
                    <a:pt x="16" y="24"/>
                    <a:pt x="18" y="22"/>
                    <a:pt x="19" y="20"/>
                  </a:cubicBezTo>
                  <a:cubicBezTo>
                    <a:pt x="19" y="18"/>
                    <a:pt x="23" y="19"/>
                    <a:pt x="24" y="18"/>
                  </a:cubicBezTo>
                  <a:cubicBezTo>
                    <a:pt x="24" y="16"/>
                    <a:pt x="21" y="14"/>
                    <a:pt x="20" y="14"/>
                  </a:cubicBezTo>
                  <a:close/>
                  <a:moveTo>
                    <a:pt x="38" y="21"/>
                  </a:moveTo>
                  <a:cubicBezTo>
                    <a:pt x="37" y="20"/>
                    <a:pt x="36" y="23"/>
                    <a:pt x="35" y="23"/>
                  </a:cubicBezTo>
                  <a:cubicBezTo>
                    <a:pt x="34" y="23"/>
                    <a:pt x="33" y="18"/>
                    <a:pt x="33" y="21"/>
                  </a:cubicBezTo>
                  <a:cubicBezTo>
                    <a:pt x="32" y="24"/>
                    <a:pt x="30" y="20"/>
                    <a:pt x="27" y="23"/>
                  </a:cubicBezTo>
                  <a:cubicBezTo>
                    <a:pt x="25" y="27"/>
                    <a:pt x="29" y="30"/>
                    <a:pt x="30" y="31"/>
                  </a:cubicBezTo>
                  <a:cubicBezTo>
                    <a:pt x="32" y="32"/>
                    <a:pt x="30" y="33"/>
                    <a:pt x="28" y="33"/>
                  </a:cubicBezTo>
                  <a:cubicBezTo>
                    <a:pt x="26" y="32"/>
                    <a:pt x="27" y="36"/>
                    <a:pt x="30" y="36"/>
                  </a:cubicBezTo>
                  <a:cubicBezTo>
                    <a:pt x="33" y="37"/>
                    <a:pt x="36" y="31"/>
                    <a:pt x="36" y="30"/>
                  </a:cubicBezTo>
                  <a:cubicBezTo>
                    <a:pt x="36" y="28"/>
                    <a:pt x="39" y="22"/>
                    <a:pt x="38" y="21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68" name="Freeform 139">
              <a:extLst>
                <a:ext uri="{FF2B5EF4-FFF2-40B4-BE49-F238E27FC236}">
                  <a16:creationId xmlns="" xmlns:a16="http://schemas.microsoft.com/office/drawing/2014/main" id="{6A77ABB0-D7C8-457C-8ED6-ED218B0526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81526" y="1390650"/>
              <a:ext cx="252413" cy="442913"/>
            </a:xfrm>
            <a:custGeom>
              <a:avLst/>
              <a:gdLst>
                <a:gd name="T0" fmla="*/ 98 w 100"/>
                <a:gd name="T1" fmla="*/ 37 h 176"/>
                <a:gd name="T2" fmla="*/ 96 w 100"/>
                <a:gd name="T3" fmla="*/ 23 h 176"/>
                <a:gd name="T4" fmla="*/ 84 w 100"/>
                <a:gd name="T5" fmla="*/ 9 h 176"/>
                <a:gd name="T6" fmla="*/ 70 w 100"/>
                <a:gd name="T7" fmla="*/ 8 h 176"/>
                <a:gd name="T8" fmla="*/ 56 w 100"/>
                <a:gd name="T9" fmla="*/ 8 h 176"/>
                <a:gd name="T10" fmla="*/ 48 w 100"/>
                <a:gd name="T11" fmla="*/ 16 h 176"/>
                <a:gd name="T12" fmla="*/ 40 w 100"/>
                <a:gd name="T13" fmla="*/ 26 h 176"/>
                <a:gd name="T14" fmla="*/ 34 w 100"/>
                <a:gd name="T15" fmla="*/ 37 h 176"/>
                <a:gd name="T16" fmla="*/ 26 w 100"/>
                <a:gd name="T17" fmla="*/ 43 h 176"/>
                <a:gd name="T18" fmla="*/ 20 w 100"/>
                <a:gd name="T19" fmla="*/ 60 h 176"/>
                <a:gd name="T20" fmla="*/ 22 w 100"/>
                <a:gd name="T21" fmla="*/ 69 h 176"/>
                <a:gd name="T22" fmla="*/ 9 w 100"/>
                <a:gd name="T23" fmla="*/ 75 h 176"/>
                <a:gd name="T24" fmla="*/ 8 w 100"/>
                <a:gd name="T25" fmla="*/ 91 h 176"/>
                <a:gd name="T26" fmla="*/ 13 w 100"/>
                <a:gd name="T27" fmla="*/ 104 h 176"/>
                <a:gd name="T28" fmla="*/ 10 w 100"/>
                <a:gd name="T29" fmla="*/ 112 h 176"/>
                <a:gd name="T30" fmla="*/ 5 w 100"/>
                <a:gd name="T31" fmla="*/ 122 h 176"/>
                <a:gd name="T32" fmla="*/ 2 w 100"/>
                <a:gd name="T33" fmla="*/ 134 h 176"/>
                <a:gd name="T34" fmla="*/ 0 w 100"/>
                <a:gd name="T35" fmla="*/ 134 h 176"/>
                <a:gd name="T36" fmla="*/ 6 w 100"/>
                <a:gd name="T37" fmla="*/ 150 h 176"/>
                <a:gd name="T38" fmla="*/ 12 w 100"/>
                <a:gd name="T39" fmla="*/ 164 h 176"/>
                <a:gd name="T40" fmla="*/ 14 w 100"/>
                <a:gd name="T41" fmla="*/ 174 h 176"/>
                <a:gd name="T42" fmla="*/ 24 w 100"/>
                <a:gd name="T43" fmla="*/ 169 h 176"/>
                <a:gd name="T44" fmla="*/ 33 w 100"/>
                <a:gd name="T45" fmla="*/ 166 h 176"/>
                <a:gd name="T46" fmla="*/ 40 w 100"/>
                <a:gd name="T47" fmla="*/ 164 h 176"/>
                <a:gd name="T48" fmla="*/ 42 w 100"/>
                <a:gd name="T49" fmla="*/ 156 h 176"/>
                <a:gd name="T50" fmla="*/ 43 w 100"/>
                <a:gd name="T51" fmla="*/ 139 h 176"/>
                <a:gd name="T52" fmla="*/ 55 w 100"/>
                <a:gd name="T53" fmla="*/ 128 h 176"/>
                <a:gd name="T54" fmla="*/ 52 w 100"/>
                <a:gd name="T55" fmla="*/ 113 h 176"/>
                <a:gd name="T56" fmla="*/ 45 w 100"/>
                <a:gd name="T57" fmla="*/ 102 h 176"/>
                <a:gd name="T58" fmla="*/ 51 w 100"/>
                <a:gd name="T59" fmla="*/ 88 h 176"/>
                <a:gd name="T60" fmla="*/ 60 w 100"/>
                <a:gd name="T61" fmla="*/ 78 h 176"/>
                <a:gd name="T62" fmla="*/ 80 w 100"/>
                <a:gd name="T63" fmla="*/ 65 h 176"/>
                <a:gd name="T64" fmla="*/ 82 w 100"/>
                <a:gd name="T65" fmla="*/ 50 h 176"/>
                <a:gd name="T66" fmla="*/ 96 w 100"/>
                <a:gd name="T67" fmla="*/ 45 h 176"/>
                <a:gd name="T68" fmla="*/ 99 w 100"/>
                <a:gd name="T69" fmla="*/ 42 h 176"/>
                <a:gd name="T70" fmla="*/ 53 w 100"/>
                <a:gd name="T71" fmla="*/ 157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176">
                  <a:moveTo>
                    <a:pt x="99" y="42"/>
                  </a:moveTo>
                  <a:cubicBezTo>
                    <a:pt x="98" y="40"/>
                    <a:pt x="96" y="37"/>
                    <a:pt x="98" y="37"/>
                  </a:cubicBezTo>
                  <a:cubicBezTo>
                    <a:pt x="99" y="37"/>
                    <a:pt x="100" y="32"/>
                    <a:pt x="98" y="30"/>
                  </a:cubicBezTo>
                  <a:cubicBezTo>
                    <a:pt x="96" y="29"/>
                    <a:pt x="98" y="24"/>
                    <a:pt x="96" y="23"/>
                  </a:cubicBezTo>
                  <a:cubicBezTo>
                    <a:pt x="94" y="22"/>
                    <a:pt x="95" y="18"/>
                    <a:pt x="96" y="16"/>
                  </a:cubicBezTo>
                  <a:cubicBezTo>
                    <a:pt x="96" y="13"/>
                    <a:pt x="88" y="11"/>
                    <a:pt x="84" y="9"/>
                  </a:cubicBezTo>
                  <a:cubicBezTo>
                    <a:pt x="80" y="7"/>
                    <a:pt x="78" y="4"/>
                    <a:pt x="75" y="2"/>
                  </a:cubicBezTo>
                  <a:cubicBezTo>
                    <a:pt x="71" y="0"/>
                    <a:pt x="70" y="5"/>
                    <a:pt x="70" y="8"/>
                  </a:cubicBezTo>
                  <a:cubicBezTo>
                    <a:pt x="70" y="11"/>
                    <a:pt x="67" y="11"/>
                    <a:pt x="65" y="9"/>
                  </a:cubicBezTo>
                  <a:cubicBezTo>
                    <a:pt x="62" y="8"/>
                    <a:pt x="60" y="9"/>
                    <a:pt x="56" y="8"/>
                  </a:cubicBezTo>
                  <a:cubicBezTo>
                    <a:pt x="53" y="6"/>
                    <a:pt x="54" y="11"/>
                    <a:pt x="54" y="14"/>
                  </a:cubicBezTo>
                  <a:cubicBezTo>
                    <a:pt x="54" y="16"/>
                    <a:pt x="51" y="16"/>
                    <a:pt x="48" y="16"/>
                  </a:cubicBezTo>
                  <a:cubicBezTo>
                    <a:pt x="46" y="16"/>
                    <a:pt x="42" y="18"/>
                    <a:pt x="42" y="21"/>
                  </a:cubicBezTo>
                  <a:cubicBezTo>
                    <a:pt x="42" y="23"/>
                    <a:pt x="39" y="25"/>
                    <a:pt x="40" y="26"/>
                  </a:cubicBezTo>
                  <a:cubicBezTo>
                    <a:pt x="41" y="28"/>
                    <a:pt x="39" y="29"/>
                    <a:pt x="38" y="30"/>
                  </a:cubicBezTo>
                  <a:cubicBezTo>
                    <a:pt x="36" y="32"/>
                    <a:pt x="35" y="35"/>
                    <a:pt x="34" y="37"/>
                  </a:cubicBezTo>
                  <a:cubicBezTo>
                    <a:pt x="33" y="38"/>
                    <a:pt x="34" y="40"/>
                    <a:pt x="32" y="41"/>
                  </a:cubicBezTo>
                  <a:cubicBezTo>
                    <a:pt x="30" y="43"/>
                    <a:pt x="27" y="42"/>
                    <a:pt x="26" y="43"/>
                  </a:cubicBezTo>
                  <a:cubicBezTo>
                    <a:pt x="25" y="44"/>
                    <a:pt x="26" y="47"/>
                    <a:pt x="26" y="50"/>
                  </a:cubicBezTo>
                  <a:cubicBezTo>
                    <a:pt x="25" y="53"/>
                    <a:pt x="23" y="57"/>
                    <a:pt x="20" y="60"/>
                  </a:cubicBezTo>
                  <a:cubicBezTo>
                    <a:pt x="18" y="63"/>
                    <a:pt x="21" y="64"/>
                    <a:pt x="22" y="64"/>
                  </a:cubicBezTo>
                  <a:cubicBezTo>
                    <a:pt x="23" y="65"/>
                    <a:pt x="23" y="67"/>
                    <a:pt x="22" y="69"/>
                  </a:cubicBezTo>
                  <a:cubicBezTo>
                    <a:pt x="21" y="71"/>
                    <a:pt x="18" y="70"/>
                    <a:pt x="17" y="69"/>
                  </a:cubicBezTo>
                  <a:cubicBezTo>
                    <a:pt x="15" y="69"/>
                    <a:pt x="11" y="71"/>
                    <a:pt x="9" y="75"/>
                  </a:cubicBezTo>
                  <a:cubicBezTo>
                    <a:pt x="7" y="79"/>
                    <a:pt x="7" y="81"/>
                    <a:pt x="8" y="83"/>
                  </a:cubicBezTo>
                  <a:cubicBezTo>
                    <a:pt x="9" y="85"/>
                    <a:pt x="6" y="87"/>
                    <a:pt x="8" y="91"/>
                  </a:cubicBezTo>
                  <a:cubicBezTo>
                    <a:pt x="10" y="95"/>
                    <a:pt x="7" y="95"/>
                    <a:pt x="8" y="98"/>
                  </a:cubicBezTo>
                  <a:cubicBezTo>
                    <a:pt x="8" y="102"/>
                    <a:pt x="13" y="101"/>
                    <a:pt x="13" y="104"/>
                  </a:cubicBezTo>
                  <a:cubicBezTo>
                    <a:pt x="13" y="107"/>
                    <a:pt x="12" y="108"/>
                    <a:pt x="10" y="108"/>
                  </a:cubicBezTo>
                  <a:cubicBezTo>
                    <a:pt x="8" y="108"/>
                    <a:pt x="9" y="111"/>
                    <a:pt x="10" y="112"/>
                  </a:cubicBezTo>
                  <a:cubicBezTo>
                    <a:pt x="12" y="113"/>
                    <a:pt x="12" y="118"/>
                    <a:pt x="11" y="120"/>
                  </a:cubicBezTo>
                  <a:cubicBezTo>
                    <a:pt x="10" y="121"/>
                    <a:pt x="5" y="120"/>
                    <a:pt x="5" y="122"/>
                  </a:cubicBezTo>
                  <a:cubicBezTo>
                    <a:pt x="6" y="124"/>
                    <a:pt x="4" y="127"/>
                    <a:pt x="4" y="128"/>
                  </a:cubicBezTo>
                  <a:cubicBezTo>
                    <a:pt x="4" y="130"/>
                    <a:pt x="4" y="135"/>
                    <a:pt x="2" y="134"/>
                  </a:cubicBezTo>
                  <a:cubicBezTo>
                    <a:pt x="2" y="133"/>
                    <a:pt x="1" y="133"/>
                    <a:pt x="0" y="133"/>
                  </a:cubicBezTo>
                  <a:cubicBezTo>
                    <a:pt x="0" y="133"/>
                    <a:pt x="0" y="134"/>
                    <a:pt x="0" y="134"/>
                  </a:cubicBezTo>
                  <a:cubicBezTo>
                    <a:pt x="0" y="137"/>
                    <a:pt x="1" y="140"/>
                    <a:pt x="3" y="142"/>
                  </a:cubicBezTo>
                  <a:cubicBezTo>
                    <a:pt x="6" y="144"/>
                    <a:pt x="4" y="147"/>
                    <a:pt x="6" y="150"/>
                  </a:cubicBezTo>
                  <a:cubicBezTo>
                    <a:pt x="9" y="153"/>
                    <a:pt x="8" y="156"/>
                    <a:pt x="10" y="158"/>
                  </a:cubicBezTo>
                  <a:cubicBezTo>
                    <a:pt x="13" y="160"/>
                    <a:pt x="13" y="161"/>
                    <a:pt x="12" y="164"/>
                  </a:cubicBezTo>
                  <a:cubicBezTo>
                    <a:pt x="11" y="166"/>
                    <a:pt x="14" y="166"/>
                    <a:pt x="14" y="167"/>
                  </a:cubicBezTo>
                  <a:cubicBezTo>
                    <a:pt x="14" y="169"/>
                    <a:pt x="14" y="173"/>
                    <a:pt x="14" y="174"/>
                  </a:cubicBezTo>
                  <a:cubicBezTo>
                    <a:pt x="15" y="176"/>
                    <a:pt x="17" y="174"/>
                    <a:pt x="21" y="174"/>
                  </a:cubicBezTo>
                  <a:cubicBezTo>
                    <a:pt x="24" y="174"/>
                    <a:pt x="24" y="172"/>
                    <a:pt x="24" y="169"/>
                  </a:cubicBezTo>
                  <a:cubicBezTo>
                    <a:pt x="24" y="167"/>
                    <a:pt x="26" y="168"/>
                    <a:pt x="26" y="167"/>
                  </a:cubicBezTo>
                  <a:cubicBezTo>
                    <a:pt x="27" y="165"/>
                    <a:pt x="30" y="165"/>
                    <a:pt x="33" y="166"/>
                  </a:cubicBezTo>
                  <a:cubicBezTo>
                    <a:pt x="36" y="167"/>
                    <a:pt x="37" y="165"/>
                    <a:pt x="37" y="162"/>
                  </a:cubicBezTo>
                  <a:cubicBezTo>
                    <a:pt x="38" y="160"/>
                    <a:pt x="39" y="163"/>
                    <a:pt x="40" y="164"/>
                  </a:cubicBezTo>
                  <a:cubicBezTo>
                    <a:pt x="41" y="164"/>
                    <a:pt x="44" y="159"/>
                    <a:pt x="45" y="156"/>
                  </a:cubicBezTo>
                  <a:cubicBezTo>
                    <a:pt x="46" y="153"/>
                    <a:pt x="45" y="153"/>
                    <a:pt x="42" y="156"/>
                  </a:cubicBezTo>
                  <a:cubicBezTo>
                    <a:pt x="39" y="160"/>
                    <a:pt x="41" y="153"/>
                    <a:pt x="42" y="151"/>
                  </a:cubicBezTo>
                  <a:cubicBezTo>
                    <a:pt x="43" y="148"/>
                    <a:pt x="43" y="141"/>
                    <a:pt x="43" y="139"/>
                  </a:cubicBezTo>
                  <a:cubicBezTo>
                    <a:pt x="44" y="138"/>
                    <a:pt x="44" y="135"/>
                    <a:pt x="48" y="135"/>
                  </a:cubicBezTo>
                  <a:cubicBezTo>
                    <a:pt x="51" y="134"/>
                    <a:pt x="56" y="130"/>
                    <a:pt x="55" y="128"/>
                  </a:cubicBezTo>
                  <a:cubicBezTo>
                    <a:pt x="54" y="126"/>
                    <a:pt x="60" y="123"/>
                    <a:pt x="60" y="121"/>
                  </a:cubicBezTo>
                  <a:cubicBezTo>
                    <a:pt x="60" y="120"/>
                    <a:pt x="54" y="114"/>
                    <a:pt x="52" y="113"/>
                  </a:cubicBezTo>
                  <a:cubicBezTo>
                    <a:pt x="50" y="112"/>
                    <a:pt x="46" y="113"/>
                    <a:pt x="46" y="111"/>
                  </a:cubicBezTo>
                  <a:cubicBezTo>
                    <a:pt x="47" y="110"/>
                    <a:pt x="46" y="105"/>
                    <a:pt x="45" y="102"/>
                  </a:cubicBezTo>
                  <a:cubicBezTo>
                    <a:pt x="45" y="100"/>
                    <a:pt x="48" y="97"/>
                    <a:pt x="48" y="94"/>
                  </a:cubicBezTo>
                  <a:cubicBezTo>
                    <a:pt x="48" y="92"/>
                    <a:pt x="48" y="89"/>
                    <a:pt x="51" y="88"/>
                  </a:cubicBezTo>
                  <a:cubicBezTo>
                    <a:pt x="53" y="87"/>
                    <a:pt x="51" y="85"/>
                    <a:pt x="54" y="85"/>
                  </a:cubicBezTo>
                  <a:cubicBezTo>
                    <a:pt x="57" y="84"/>
                    <a:pt x="57" y="80"/>
                    <a:pt x="60" y="78"/>
                  </a:cubicBezTo>
                  <a:cubicBezTo>
                    <a:pt x="63" y="77"/>
                    <a:pt x="63" y="76"/>
                    <a:pt x="68" y="74"/>
                  </a:cubicBezTo>
                  <a:cubicBezTo>
                    <a:pt x="72" y="72"/>
                    <a:pt x="79" y="67"/>
                    <a:pt x="80" y="65"/>
                  </a:cubicBezTo>
                  <a:cubicBezTo>
                    <a:pt x="81" y="62"/>
                    <a:pt x="76" y="59"/>
                    <a:pt x="79" y="57"/>
                  </a:cubicBezTo>
                  <a:cubicBezTo>
                    <a:pt x="83" y="54"/>
                    <a:pt x="80" y="51"/>
                    <a:pt x="82" y="50"/>
                  </a:cubicBezTo>
                  <a:cubicBezTo>
                    <a:pt x="85" y="49"/>
                    <a:pt x="86" y="48"/>
                    <a:pt x="87" y="46"/>
                  </a:cubicBezTo>
                  <a:cubicBezTo>
                    <a:pt x="89" y="44"/>
                    <a:pt x="92" y="46"/>
                    <a:pt x="96" y="45"/>
                  </a:cubicBezTo>
                  <a:cubicBezTo>
                    <a:pt x="97" y="45"/>
                    <a:pt x="99" y="45"/>
                    <a:pt x="100" y="46"/>
                  </a:cubicBezTo>
                  <a:cubicBezTo>
                    <a:pt x="100" y="44"/>
                    <a:pt x="100" y="42"/>
                    <a:pt x="99" y="42"/>
                  </a:cubicBezTo>
                  <a:close/>
                  <a:moveTo>
                    <a:pt x="59" y="146"/>
                  </a:moveTo>
                  <a:cubicBezTo>
                    <a:pt x="54" y="146"/>
                    <a:pt x="52" y="155"/>
                    <a:pt x="53" y="157"/>
                  </a:cubicBezTo>
                  <a:cubicBezTo>
                    <a:pt x="54" y="158"/>
                    <a:pt x="63" y="146"/>
                    <a:pt x="59" y="146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69" name="Freeform 140">
              <a:extLst>
                <a:ext uri="{FF2B5EF4-FFF2-40B4-BE49-F238E27FC236}">
                  <a16:creationId xmlns="" xmlns:a16="http://schemas.microsoft.com/office/drawing/2014/main" id="{3FD42A38-928C-41EE-9601-B8486DFBB1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7901" y="1703388"/>
              <a:ext cx="128588" cy="63500"/>
            </a:xfrm>
            <a:custGeom>
              <a:avLst/>
              <a:gdLst>
                <a:gd name="T0" fmla="*/ 47 w 51"/>
                <a:gd name="T1" fmla="*/ 7 h 25"/>
                <a:gd name="T2" fmla="*/ 49 w 51"/>
                <a:gd name="T3" fmla="*/ 2 h 25"/>
                <a:gd name="T4" fmla="*/ 47 w 51"/>
                <a:gd name="T5" fmla="*/ 3 h 25"/>
                <a:gd name="T6" fmla="*/ 32 w 51"/>
                <a:gd name="T7" fmla="*/ 1 h 25"/>
                <a:gd name="T8" fmla="*/ 17 w 51"/>
                <a:gd name="T9" fmla="*/ 4 h 25"/>
                <a:gd name="T10" fmla="*/ 12 w 51"/>
                <a:gd name="T11" fmla="*/ 9 h 25"/>
                <a:gd name="T12" fmla="*/ 14 w 51"/>
                <a:gd name="T13" fmla="*/ 14 h 25"/>
                <a:gd name="T14" fmla="*/ 19 w 51"/>
                <a:gd name="T15" fmla="*/ 16 h 25"/>
                <a:gd name="T16" fmla="*/ 20 w 51"/>
                <a:gd name="T17" fmla="*/ 20 h 25"/>
                <a:gd name="T18" fmla="*/ 20 w 51"/>
                <a:gd name="T19" fmla="*/ 20 h 25"/>
                <a:gd name="T20" fmla="*/ 29 w 51"/>
                <a:gd name="T21" fmla="*/ 20 h 25"/>
                <a:gd name="T22" fmla="*/ 37 w 51"/>
                <a:gd name="T23" fmla="*/ 24 h 25"/>
                <a:gd name="T24" fmla="*/ 45 w 51"/>
                <a:gd name="T25" fmla="*/ 25 h 25"/>
                <a:gd name="T26" fmla="*/ 45 w 51"/>
                <a:gd name="T27" fmla="*/ 23 h 25"/>
                <a:gd name="T28" fmla="*/ 47 w 51"/>
                <a:gd name="T29" fmla="*/ 20 h 25"/>
                <a:gd name="T30" fmla="*/ 45 w 51"/>
                <a:gd name="T31" fmla="*/ 16 h 25"/>
                <a:gd name="T32" fmla="*/ 45 w 51"/>
                <a:gd name="T33" fmla="*/ 11 h 25"/>
                <a:gd name="T34" fmla="*/ 47 w 51"/>
                <a:gd name="T35" fmla="*/ 7 h 25"/>
                <a:gd name="T36" fmla="*/ 5 w 51"/>
                <a:gd name="T37" fmla="*/ 13 h 25"/>
                <a:gd name="T38" fmla="*/ 2 w 51"/>
                <a:gd name="T39" fmla="*/ 20 h 25"/>
                <a:gd name="T40" fmla="*/ 10 w 51"/>
                <a:gd name="T41" fmla="*/ 14 h 25"/>
                <a:gd name="T42" fmla="*/ 5 w 51"/>
                <a:gd name="T43" fmla="*/ 13 h 25"/>
                <a:gd name="T44" fmla="*/ 9 w 51"/>
                <a:gd name="T45" fmla="*/ 9 h 25"/>
                <a:gd name="T46" fmla="*/ 4 w 51"/>
                <a:gd name="T47" fmla="*/ 10 h 25"/>
                <a:gd name="T48" fmla="*/ 9 w 51"/>
                <a:gd name="T4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1" h="25">
                  <a:moveTo>
                    <a:pt x="47" y="7"/>
                  </a:moveTo>
                  <a:cubicBezTo>
                    <a:pt x="48" y="5"/>
                    <a:pt x="51" y="4"/>
                    <a:pt x="49" y="2"/>
                  </a:cubicBezTo>
                  <a:cubicBezTo>
                    <a:pt x="49" y="2"/>
                    <a:pt x="48" y="2"/>
                    <a:pt x="47" y="3"/>
                  </a:cubicBezTo>
                  <a:cubicBezTo>
                    <a:pt x="44" y="3"/>
                    <a:pt x="36" y="0"/>
                    <a:pt x="32" y="1"/>
                  </a:cubicBezTo>
                  <a:cubicBezTo>
                    <a:pt x="28" y="2"/>
                    <a:pt x="19" y="2"/>
                    <a:pt x="17" y="4"/>
                  </a:cubicBezTo>
                  <a:cubicBezTo>
                    <a:pt x="15" y="6"/>
                    <a:pt x="10" y="7"/>
                    <a:pt x="12" y="9"/>
                  </a:cubicBezTo>
                  <a:cubicBezTo>
                    <a:pt x="14" y="10"/>
                    <a:pt x="12" y="11"/>
                    <a:pt x="14" y="14"/>
                  </a:cubicBezTo>
                  <a:cubicBezTo>
                    <a:pt x="15" y="16"/>
                    <a:pt x="16" y="17"/>
                    <a:pt x="19" y="16"/>
                  </a:cubicBezTo>
                  <a:cubicBezTo>
                    <a:pt x="21" y="16"/>
                    <a:pt x="23" y="17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4" y="19"/>
                    <a:pt x="28" y="19"/>
                    <a:pt x="29" y="20"/>
                  </a:cubicBezTo>
                  <a:cubicBezTo>
                    <a:pt x="30" y="20"/>
                    <a:pt x="35" y="25"/>
                    <a:pt x="37" y="24"/>
                  </a:cubicBezTo>
                  <a:cubicBezTo>
                    <a:pt x="38" y="24"/>
                    <a:pt x="42" y="25"/>
                    <a:pt x="45" y="25"/>
                  </a:cubicBezTo>
                  <a:cubicBezTo>
                    <a:pt x="44" y="24"/>
                    <a:pt x="44" y="23"/>
                    <a:pt x="45" y="23"/>
                  </a:cubicBezTo>
                  <a:cubicBezTo>
                    <a:pt x="46" y="22"/>
                    <a:pt x="48" y="22"/>
                    <a:pt x="47" y="20"/>
                  </a:cubicBezTo>
                  <a:cubicBezTo>
                    <a:pt x="46" y="18"/>
                    <a:pt x="45" y="18"/>
                    <a:pt x="45" y="16"/>
                  </a:cubicBezTo>
                  <a:cubicBezTo>
                    <a:pt x="45" y="14"/>
                    <a:pt x="44" y="13"/>
                    <a:pt x="45" y="11"/>
                  </a:cubicBezTo>
                  <a:cubicBezTo>
                    <a:pt x="45" y="10"/>
                    <a:pt x="46" y="9"/>
                    <a:pt x="47" y="7"/>
                  </a:cubicBezTo>
                  <a:close/>
                  <a:moveTo>
                    <a:pt x="5" y="13"/>
                  </a:moveTo>
                  <a:cubicBezTo>
                    <a:pt x="1" y="14"/>
                    <a:pt x="0" y="20"/>
                    <a:pt x="2" y="20"/>
                  </a:cubicBezTo>
                  <a:cubicBezTo>
                    <a:pt x="4" y="20"/>
                    <a:pt x="9" y="16"/>
                    <a:pt x="10" y="14"/>
                  </a:cubicBezTo>
                  <a:cubicBezTo>
                    <a:pt x="12" y="13"/>
                    <a:pt x="10" y="12"/>
                    <a:pt x="5" y="13"/>
                  </a:cubicBezTo>
                  <a:close/>
                  <a:moveTo>
                    <a:pt x="9" y="9"/>
                  </a:moveTo>
                  <a:cubicBezTo>
                    <a:pt x="10" y="8"/>
                    <a:pt x="2" y="8"/>
                    <a:pt x="4" y="10"/>
                  </a:cubicBezTo>
                  <a:cubicBezTo>
                    <a:pt x="5" y="11"/>
                    <a:pt x="8" y="11"/>
                    <a:pt x="9" y="9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70" name="Freeform 141">
              <a:extLst>
                <a:ext uri="{FF2B5EF4-FFF2-40B4-BE49-F238E27FC236}">
                  <a16:creationId xmlns="" xmlns:a16="http://schemas.microsoft.com/office/drawing/2014/main" id="{DB4BAED7-F6DA-42EB-ADCC-E580D6139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2851" y="2994025"/>
              <a:ext cx="161925" cy="196850"/>
            </a:xfrm>
            <a:custGeom>
              <a:avLst/>
              <a:gdLst>
                <a:gd name="T0" fmla="*/ 58 w 65"/>
                <a:gd name="T1" fmla="*/ 18 h 78"/>
                <a:gd name="T2" fmla="*/ 61 w 65"/>
                <a:gd name="T3" fmla="*/ 12 h 78"/>
                <a:gd name="T4" fmla="*/ 65 w 65"/>
                <a:gd name="T5" fmla="*/ 6 h 78"/>
                <a:gd name="T6" fmla="*/ 61 w 65"/>
                <a:gd name="T7" fmla="*/ 7 h 78"/>
                <a:gd name="T8" fmla="*/ 57 w 65"/>
                <a:gd name="T9" fmla="*/ 6 h 78"/>
                <a:gd name="T10" fmla="*/ 50 w 65"/>
                <a:gd name="T11" fmla="*/ 7 h 78"/>
                <a:gd name="T12" fmla="*/ 45 w 65"/>
                <a:gd name="T13" fmla="*/ 12 h 78"/>
                <a:gd name="T14" fmla="*/ 36 w 65"/>
                <a:gd name="T15" fmla="*/ 10 h 78"/>
                <a:gd name="T16" fmla="*/ 26 w 65"/>
                <a:gd name="T17" fmla="*/ 5 h 78"/>
                <a:gd name="T18" fmla="*/ 18 w 65"/>
                <a:gd name="T19" fmla="*/ 3 h 78"/>
                <a:gd name="T20" fmla="*/ 14 w 65"/>
                <a:gd name="T21" fmla="*/ 1 h 78"/>
                <a:gd name="T22" fmla="*/ 9 w 65"/>
                <a:gd name="T23" fmla="*/ 0 h 78"/>
                <a:gd name="T24" fmla="*/ 2 w 65"/>
                <a:gd name="T25" fmla="*/ 4 h 78"/>
                <a:gd name="T26" fmla="*/ 1 w 65"/>
                <a:gd name="T27" fmla="*/ 6 h 78"/>
                <a:gd name="T28" fmla="*/ 5 w 65"/>
                <a:gd name="T29" fmla="*/ 9 h 78"/>
                <a:gd name="T30" fmla="*/ 6 w 65"/>
                <a:gd name="T31" fmla="*/ 15 h 78"/>
                <a:gd name="T32" fmla="*/ 9 w 65"/>
                <a:gd name="T33" fmla="*/ 18 h 78"/>
                <a:gd name="T34" fmla="*/ 9 w 65"/>
                <a:gd name="T35" fmla="*/ 24 h 78"/>
                <a:gd name="T36" fmla="*/ 3 w 65"/>
                <a:gd name="T37" fmla="*/ 34 h 78"/>
                <a:gd name="T38" fmla="*/ 1 w 65"/>
                <a:gd name="T39" fmla="*/ 39 h 78"/>
                <a:gd name="T40" fmla="*/ 6 w 65"/>
                <a:gd name="T41" fmla="*/ 42 h 78"/>
                <a:gd name="T42" fmla="*/ 1 w 65"/>
                <a:gd name="T43" fmla="*/ 47 h 78"/>
                <a:gd name="T44" fmla="*/ 0 w 65"/>
                <a:gd name="T45" fmla="*/ 48 h 78"/>
                <a:gd name="T46" fmla="*/ 31 w 65"/>
                <a:gd name="T47" fmla="*/ 64 h 78"/>
                <a:gd name="T48" fmla="*/ 30 w 65"/>
                <a:gd name="T49" fmla="*/ 69 h 78"/>
                <a:gd name="T50" fmla="*/ 44 w 65"/>
                <a:gd name="T51" fmla="*/ 78 h 78"/>
                <a:gd name="T52" fmla="*/ 52 w 65"/>
                <a:gd name="T53" fmla="*/ 61 h 78"/>
                <a:gd name="T54" fmla="*/ 57 w 65"/>
                <a:gd name="T55" fmla="*/ 57 h 78"/>
                <a:gd name="T56" fmla="*/ 61 w 65"/>
                <a:gd name="T57" fmla="*/ 54 h 78"/>
                <a:gd name="T58" fmla="*/ 62 w 65"/>
                <a:gd name="T59" fmla="*/ 53 h 78"/>
                <a:gd name="T60" fmla="*/ 58 w 65"/>
                <a:gd name="T61" fmla="*/ 47 h 78"/>
                <a:gd name="T62" fmla="*/ 58 w 65"/>
                <a:gd name="T63" fmla="*/ 1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5" h="78">
                  <a:moveTo>
                    <a:pt x="58" y="18"/>
                  </a:moveTo>
                  <a:cubicBezTo>
                    <a:pt x="61" y="12"/>
                    <a:pt x="61" y="12"/>
                    <a:pt x="61" y="12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3" y="7"/>
                    <a:pt x="62" y="7"/>
                    <a:pt x="61" y="7"/>
                  </a:cubicBezTo>
                  <a:cubicBezTo>
                    <a:pt x="60" y="8"/>
                    <a:pt x="58" y="7"/>
                    <a:pt x="57" y="6"/>
                  </a:cubicBezTo>
                  <a:cubicBezTo>
                    <a:pt x="57" y="5"/>
                    <a:pt x="53" y="6"/>
                    <a:pt x="50" y="7"/>
                  </a:cubicBezTo>
                  <a:cubicBezTo>
                    <a:pt x="47" y="9"/>
                    <a:pt x="46" y="12"/>
                    <a:pt x="45" y="12"/>
                  </a:cubicBezTo>
                  <a:cubicBezTo>
                    <a:pt x="44" y="11"/>
                    <a:pt x="37" y="10"/>
                    <a:pt x="36" y="10"/>
                  </a:cubicBezTo>
                  <a:cubicBezTo>
                    <a:pt x="34" y="10"/>
                    <a:pt x="28" y="6"/>
                    <a:pt x="26" y="5"/>
                  </a:cubicBezTo>
                  <a:cubicBezTo>
                    <a:pt x="25" y="3"/>
                    <a:pt x="19" y="4"/>
                    <a:pt x="18" y="3"/>
                  </a:cubicBezTo>
                  <a:cubicBezTo>
                    <a:pt x="17" y="2"/>
                    <a:pt x="14" y="2"/>
                    <a:pt x="14" y="1"/>
                  </a:cubicBezTo>
                  <a:cubicBezTo>
                    <a:pt x="13" y="0"/>
                    <a:pt x="11" y="0"/>
                    <a:pt x="9" y="0"/>
                  </a:cubicBezTo>
                  <a:cubicBezTo>
                    <a:pt x="7" y="0"/>
                    <a:pt x="3" y="3"/>
                    <a:pt x="2" y="4"/>
                  </a:cubicBezTo>
                  <a:cubicBezTo>
                    <a:pt x="2" y="5"/>
                    <a:pt x="2" y="5"/>
                    <a:pt x="1" y="6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21"/>
                    <a:pt x="9" y="24"/>
                  </a:cubicBezTo>
                  <a:cubicBezTo>
                    <a:pt x="8" y="28"/>
                    <a:pt x="5" y="32"/>
                    <a:pt x="3" y="34"/>
                  </a:cubicBezTo>
                  <a:cubicBezTo>
                    <a:pt x="3" y="34"/>
                    <a:pt x="2" y="36"/>
                    <a:pt x="1" y="39"/>
                  </a:cubicBezTo>
                  <a:cubicBezTo>
                    <a:pt x="4" y="40"/>
                    <a:pt x="6" y="41"/>
                    <a:pt x="6" y="42"/>
                  </a:cubicBezTo>
                  <a:cubicBezTo>
                    <a:pt x="6" y="44"/>
                    <a:pt x="1" y="43"/>
                    <a:pt x="1" y="47"/>
                  </a:cubicBezTo>
                  <a:cubicBezTo>
                    <a:pt x="1" y="47"/>
                    <a:pt x="1" y="47"/>
                    <a:pt x="0" y="48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69"/>
                    <a:pt x="37" y="74"/>
                    <a:pt x="44" y="78"/>
                  </a:cubicBezTo>
                  <a:cubicBezTo>
                    <a:pt x="47" y="71"/>
                    <a:pt x="51" y="62"/>
                    <a:pt x="52" y="61"/>
                  </a:cubicBezTo>
                  <a:cubicBezTo>
                    <a:pt x="54" y="58"/>
                    <a:pt x="55" y="59"/>
                    <a:pt x="57" y="57"/>
                  </a:cubicBezTo>
                  <a:cubicBezTo>
                    <a:pt x="58" y="55"/>
                    <a:pt x="59" y="58"/>
                    <a:pt x="61" y="54"/>
                  </a:cubicBezTo>
                  <a:cubicBezTo>
                    <a:pt x="62" y="54"/>
                    <a:pt x="62" y="53"/>
                    <a:pt x="62" y="53"/>
                  </a:cubicBezTo>
                  <a:cubicBezTo>
                    <a:pt x="58" y="47"/>
                    <a:pt x="58" y="47"/>
                    <a:pt x="58" y="47"/>
                  </a:cubicBezTo>
                  <a:lnTo>
                    <a:pt x="58" y="18"/>
                  </a:ln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71" name="Freeform 142">
              <a:extLst>
                <a:ext uri="{FF2B5EF4-FFF2-40B4-BE49-F238E27FC236}">
                  <a16:creationId xmlns="" xmlns:a16="http://schemas.microsoft.com/office/drawing/2014/main" id="{595311FB-7E67-4257-9BE7-F789B37B3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3951" y="3009900"/>
              <a:ext cx="111125" cy="112713"/>
            </a:xfrm>
            <a:custGeom>
              <a:avLst/>
              <a:gdLst>
                <a:gd name="T0" fmla="*/ 41 w 44"/>
                <a:gd name="T1" fmla="*/ 9 h 45"/>
                <a:gd name="T2" fmla="*/ 40 w 44"/>
                <a:gd name="T3" fmla="*/ 3 h 45"/>
                <a:gd name="T4" fmla="*/ 36 w 44"/>
                <a:gd name="T5" fmla="*/ 0 h 45"/>
                <a:gd name="T6" fmla="*/ 34 w 44"/>
                <a:gd name="T7" fmla="*/ 2 h 45"/>
                <a:gd name="T8" fmla="*/ 29 w 44"/>
                <a:gd name="T9" fmla="*/ 3 h 45"/>
                <a:gd name="T10" fmla="*/ 23 w 44"/>
                <a:gd name="T11" fmla="*/ 5 h 45"/>
                <a:gd name="T12" fmla="*/ 18 w 44"/>
                <a:gd name="T13" fmla="*/ 3 h 45"/>
                <a:gd name="T14" fmla="*/ 12 w 44"/>
                <a:gd name="T15" fmla="*/ 5 h 45"/>
                <a:gd name="T16" fmla="*/ 11 w 44"/>
                <a:gd name="T17" fmla="*/ 12 h 45"/>
                <a:gd name="T18" fmla="*/ 14 w 44"/>
                <a:gd name="T19" fmla="*/ 16 h 45"/>
                <a:gd name="T20" fmla="*/ 11 w 44"/>
                <a:gd name="T21" fmla="*/ 20 h 45"/>
                <a:gd name="T22" fmla="*/ 8 w 44"/>
                <a:gd name="T23" fmla="*/ 22 h 45"/>
                <a:gd name="T24" fmla="*/ 5 w 44"/>
                <a:gd name="T25" fmla="*/ 26 h 45"/>
                <a:gd name="T26" fmla="*/ 3 w 44"/>
                <a:gd name="T27" fmla="*/ 32 h 45"/>
                <a:gd name="T28" fmla="*/ 1 w 44"/>
                <a:gd name="T29" fmla="*/ 39 h 45"/>
                <a:gd name="T30" fmla="*/ 0 w 44"/>
                <a:gd name="T31" fmla="*/ 45 h 45"/>
                <a:gd name="T32" fmla="*/ 4 w 44"/>
                <a:gd name="T33" fmla="*/ 44 h 45"/>
                <a:gd name="T34" fmla="*/ 12 w 44"/>
                <a:gd name="T35" fmla="*/ 42 h 45"/>
                <a:gd name="T36" fmla="*/ 19 w 44"/>
                <a:gd name="T37" fmla="*/ 41 h 45"/>
                <a:gd name="T38" fmla="*/ 25 w 44"/>
                <a:gd name="T39" fmla="*/ 32 h 45"/>
                <a:gd name="T40" fmla="*/ 36 w 44"/>
                <a:gd name="T41" fmla="*/ 33 h 45"/>
                <a:gd name="T42" fmla="*/ 38 w 44"/>
                <a:gd name="T43" fmla="*/ 28 h 45"/>
                <a:gd name="T44" fmla="*/ 44 w 44"/>
                <a:gd name="T45" fmla="*/ 18 h 45"/>
                <a:gd name="T46" fmla="*/ 44 w 44"/>
                <a:gd name="T47" fmla="*/ 12 h 45"/>
                <a:gd name="T48" fmla="*/ 41 w 44"/>
                <a:gd name="T49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" h="45">
                  <a:moveTo>
                    <a:pt x="41" y="9"/>
                  </a:moveTo>
                  <a:cubicBezTo>
                    <a:pt x="40" y="3"/>
                    <a:pt x="40" y="3"/>
                    <a:pt x="40" y="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5" y="1"/>
                    <a:pt x="34" y="1"/>
                    <a:pt x="34" y="2"/>
                  </a:cubicBezTo>
                  <a:cubicBezTo>
                    <a:pt x="33" y="4"/>
                    <a:pt x="30" y="3"/>
                    <a:pt x="29" y="3"/>
                  </a:cubicBezTo>
                  <a:cubicBezTo>
                    <a:pt x="27" y="2"/>
                    <a:pt x="23" y="4"/>
                    <a:pt x="23" y="5"/>
                  </a:cubicBezTo>
                  <a:cubicBezTo>
                    <a:pt x="22" y="6"/>
                    <a:pt x="19" y="3"/>
                    <a:pt x="18" y="3"/>
                  </a:cubicBezTo>
                  <a:cubicBezTo>
                    <a:pt x="16" y="3"/>
                    <a:pt x="12" y="5"/>
                    <a:pt x="12" y="5"/>
                  </a:cubicBezTo>
                  <a:cubicBezTo>
                    <a:pt x="12" y="5"/>
                    <a:pt x="11" y="10"/>
                    <a:pt x="11" y="12"/>
                  </a:cubicBezTo>
                  <a:cubicBezTo>
                    <a:pt x="11" y="14"/>
                    <a:pt x="14" y="14"/>
                    <a:pt x="14" y="16"/>
                  </a:cubicBezTo>
                  <a:cubicBezTo>
                    <a:pt x="14" y="17"/>
                    <a:pt x="11" y="19"/>
                    <a:pt x="11" y="20"/>
                  </a:cubicBezTo>
                  <a:cubicBezTo>
                    <a:pt x="11" y="21"/>
                    <a:pt x="10" y="21"/>
                    <a:pt x="8" y="22"/>
                  </a:cubicBezTo>
                  <a:cubicBezTo>
                    <a:pt x="6" y="22"/>
                    <a:pt x="6" y="25"/>
                    <a:pt x="5" y="26"/>
                  </a:cubicBezTo>
                  <a:cubicBezTo>
                    <a:pt x="3" y="27"/>
                    <a:pt x="4" y="30"/>
                    <a:pt x="3" y="32"/>
                  </a:cubicBezTo>
                  <a:cubicBezTo>
                    <a:pt x="2" y="34"/>
                    <a:pt x="1" y="37"/>
                    <a:pt x="1" y="39"/>
                  </a:cubicBezTo>
                  <a:cubicBezTo>
                    <a:pt x="1" y="41"/>
                    <a:pt x="1" y="44"/>
                    <a:pt x="0" y="45"/>
                  </a:cubicBezTo>
                  <a:cubicBezTo>
                    <a:pt x="2" y="45"/>
                    <a:pt x="3" y="45"/>
                    <a:pt x="4" y="44"/>
                  </a:cubicBezTo>
                  <a:cubicBezTo>
                    <a:pt x="6" y="43"/>
                    <a:pt x="12" y="42"/>
                    <a:pt x="12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21" y="37"/>
                    <a:pt x="23" y="33"/>
                    <a:pt x="25" y="32"/>
                  </a:cubicBezTo>
                  <a:cubicBezTo>
                    <a:pt x="28" y="32"/>
                    <a:pt x="33" y="32"/>
                    <a:pt x="36" y="33"/>
                  </a:cubicBezTo>
                  <a:cubicBezTo>
                    <a:pt x="37" y="30"/>
                    <a:pt x="38" y="28"/>
                    <a:pt x="38" y="28"/>
                  </a:cubicBezTo>
                  <a:cubicBezTo>
                    <a:pt x="40" y="26"/>
                    <a:pt x="43" y="22"/>
                    <a:pt x="44" y="18"/>
                  </a:cubicBezTo>
                  <a:cubicBezTo>
                    <a:pt x="44" y="15"/>
                    <a:pt x="44" y="12"/>
                    <a:pt x="44" y="12"/>
                  </a:cubicBezTo>
                  <a:lnTo>
                    <a:pt x="41" y="9"/>
                  </a:ln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72" name="Freeform 143">
              <a:extLst>
                <a:ext uri="{FF2B5EF4-FFF2-40B4-BE49-F238E27FC236}">
                  <a16:creationId xmlns="" xmlns:a16="http://schemas.microsoft.com/office/drawing/2014/main" id="{8A5385D3-6FD6-4B48-B713-03131C6E8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0051" y="2095500"/>
              <a:ext cx="357188" cy="209550"/>
            </a:xfrm>
            <a:custGeom>
              <a:avLst/>
              <a:gdLst>
                <a:gd name="T0" fmla="*/ 138 w 142"/>
                <a:gd name="T1" fmla="*/ 47 h 83"/>
                <a:gd name="T2" fmla="*/ 127 w 142"/>
                <a:gd name="T3" fmla="*/ 42 h 83"/>
                <a:gd name="T4" fmla="*/ 121 w 142"/>
                <a:gd name="T5" fmla="*/ 42 h 83"/>
                <a:gd name="T6" fmla="*/ 113 w 142"/>
                <a:gd name="T7" fmla="*/ 40 h 83"/>
                <a:gd name="T8" fmla="*/ 105 w 142"/>
                <a:gd name="T9" fmla="*/ 46 h 83"/>
                <a:gd name="T10" fmla="*/ 101 w 142"/>
                <a:gd name="T11" fmla="*/ 47 h 83"/>
                <a:gd name="T12" fmla="*/ 94 w 142"/>
                <a:gd name="T13" fmla="*/ 43 h 83"/>
                <a:gd name="T14" fmla="*/ 87 w 142"/>
                <a:gd name="T15" fmla="*/ 41 h 83"/>
                <a:gd name="T16" fmla="*/ 83 w 142"/>
                <a:gd name="T17" fmla="*/ 33 h 83"/>
                <a:gd name="T18" fmla="*/ 81 w 142"/>
                <a:gd name="T19" fmla="*/ 25 h 83"/>
                <a:gd name="T20" fmla="*/ 75 w 142"/>
                <a:gd name="T21" fmla="*/ 21 h 83"/>
                <a:gd name="T22" fmla="*/ 59 w 142"/>
                <a:gd name="T23" fmla="*/ 20 h 83"/>
                <a:gd name="T24" fmla="*/ 48 w 142"/>
                <a:gd name="T25" fmla="*/ 21 h 83"/>
                <a:gd name="T26" fmla="*/ 39 w 142"/>
                <a:gd name="T27" fmla="*/ 10 h 83"/>
                <a:gd name="T28" fmla="*/ 36 w 142"/>
                <a:gd name="T29" fmla="*/ 14 h 83"/>
                <a:gd name="T30" fmla="*/ 27 w 142"/>
                <a:gd name="T31" fmla="*/ 12 h 83"/>
                <a:gd name="T32" fmla="*/ 26 w 142"/>
                <a:gd name="T33" fmla="*/ 1 h 83"/>
                <a:gd name="T34" fmla="*/ 22 w 142"/>
                <a:gd name="T35" fmla="*/ 13 h 83"/>
                <a:gd name="T36" fmla="*/ 21 w 142"/>
                <a:gd name="T37" fmla="*/ 0 h 83"/>
                <a:gd name="T38" fmla="*/ 1 w 142"/>
                <a:gd name="T39" fmla="*/ 5 h 83"/>
                <a:gd name="T40" fmla="*/ 0 w 142"/>
                <a:gd name="T41" fmla="*/ 41 h 83"/>
                <a:gd name="T42" fmla="*/ 0 w 142"/>
                <a:gd name="T43" fmla="*/ 41 h 83"/>
                <a:gd name="T44" fmla="*/ 5 w 142"/>
                <a:gd name="T45" fmla="*/ 42 h 83"/>
                <a:gd name="T46" fmla="*/ 8 w 142"/>
                <a:gd name="T47" fmla="*/ 39 h 83"/>
                <a:gd name="T48" fmla="*/ 14 w 142"/>
                <a:gd name="T49" fmla="*/ 34 h 83"/>
                <a:gd name="T50" fmla="*/ 17 w 142"/>
                <a:gd name="T51" fmla="*/ 31 h 83"/>
                <a:gd name="T52" fmla="*/ 20 w 142"/>
                <a:gd name="T53" fmla="*/ 30 h 83"/>
                <a:gd name="T54" fmla="*/ 26 w 142"/>
                <a:gd name="T55" fmla="*/ 31 h 83"/>
                <a:gd name="T56" fmla="*/ 32 w 142"/>
                <a:gd name="T57" fmla="*/ 33 h 83"/>
                <a:gd name="T58" fmla="*/ 35 w 142"/>
                <a:gd name="T59" fmla="*/ 42 h 83"/>
                <a:gd name="T60" fmla="*/ 47 w 142"/>
                <a:gd name="T61" fmla="*/ 43 h 83"/>
                <a:gd name="T62" fmla="*/ 50 w 142"/>
                <a:gd name="T63" fmla="*/ 48 h 83"/>
                <a:gd name="T64" fmla="*/ 54 w 142"/>
                <a:gd name="T65" fmla="*/ 55 h 83"/>
                <a:gd name="T66" fmla="*/ 62 w 142"/>
                <a:gd name="T67" fmla="*/ 61 h 83"/>
                <a:gd name="T68" fmla="*/ 71 w 142"/>
                <a:gd name="T69" fmla="*/ 66 h 83"/>
                <a:gd name="T70" fmla="*/ 79 w 142"/>
                <a:gd name="T71" fmla="*/ 72 h 83"/>
                <a:gd name="T72" fmla="*/ 86 w 142"/>
                <a:gd name="T73" fmla="*/ 74 h 83"/>
                <a:gd name="T74" fmla="*/ 87 w 142"/>
                <a:gd name="T75" fmla="*/ 80 h 83"/>
                <a:gd name="T76" fmla="*/ 88 w 142"/>
                <a:gd name="T77" fmla="*/ 79 h 83"/>
                <a:gd name="T78" fmla="*/ 94 w 142"/>
                <a:gd name="T79" fmla="*/ 82 h 83"/>
                <a:gd name="T80" fmla="*/ 98 w 142"/>
                <a:gd name="T81" fmla="*/ 83 h 83"/>
                <a:gd name="T82" fmla="*/ 101 w 142"/>
                <a:gd name="T83" fmla="*/ 75 h 83"/>
                <a:gd name="T84" fmla="*/ 100 w 142"/>
                <a:gd name="T85" fmla="*/ 68 h 83"/>
                <a:gd name="T86" fmla="*/ 95 w 142"/>
                <a:gd name="T87" fmla="*/ 61 h 83"/>
                <a:gd name="T88" fmla="*/ 103 w 142"/>
                <a:gd name="T89" fmla="*/ 59 h 83"/>
                <a:gd name="T90" fmla="*/ 105 w 142"/>
                <a:gd name="T91" fmla="*/ 54 h 83"/>
                <a:gd name="T92" fmla="*/ 109 w 142"/>
                <a:gd name="T93" fmla="*/ 50 h 83"/>
                <a:gd name="T94" fmla="*/ 115 w 142"/>
                <a:gd name="T95" fmla="*/ 48 h 83"/>
                <a:gd name="T96" fmla="*/ 121 w 142"/>
                <a:gd name="T97" fmla="*/ 47 h 83"/>
                <a:gd name="T98" fmla="*/ 118 w 142"/>
                <a:gd name="T99" fmla="*/ 54 h 83"/>
                <a:gd name="T100" fmla="*/ 127 w 142"/>
                <a:gd name="T101" fmla="*/ 52 h 83"/>
                <a:gd name="T102" fmla="*/ 135 w 142"/>
                <a:gd name="T103" fmla="*/ 51 h 83"/>
                <a:gd name="T104" fmla="*/ 138 w 142"/>
                <a:gd name="T105" fmla="*/ 4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2" h="83">
                  <a:moveTo>
                    <a:pt x="138" y="47"/>
                  </a:moveTo>
                  <a:cubicBezTo>
                    <a:pt x="134" y="44"/>
                    <a:pt x="128" y="40"/>
                    <a:pt x="127" y="42"/>
                  </a:cubicBezTo>
                  <a:cubicBezTo>
                    <a:pt x="127" y="44"/>
                    <a:pt x="122" y="44"/>
                    <a:pt x="121" y="42"/>
                  </a:cubicBezTo>
                  <a:cubicBezTo>
                    <a:pt x="119" y="40"/>
                    <a:pt x="118" y="38"/>
                    <a:pt x="113" y="40"/>
                  </a:cubicBezTo>
                  <a:cubicBezTo>
                    <a:pt x="108" y="42"/>
                    <a:pt x="105" y="44"/>
                    <a:pt x="105" y="46"/>
                  </a:cubicBezTo>
                  <a:cubicBezTo>
                    <a:pt x="105" y="48"/>
                    <a:pt x="101" y="50"/>
                    <a:pt x="101" y="47"/>
                  </a:cubicBezTo>
                  <a:cubicBezTo>
                    <a:pt x="101" y="45"/>
                    <a:pt x="97" y="44"/>
                    <a:pt x="94" y="43"/>
                  </a:cubicBezTo>
                  <a:cubicBezTo>
                    <a:pt x="92" y="43"/>
                    <a:pt x="88" y="44"/>
                    <a:pt x="87" y="41"/>
                  </a:cubicBezTo>
                  <a:cubicBezTo>
                    <a:pt x="87" y="39"/>
                    <a:pt x="83" y="36"/>
                    <a:pt x="83" y="33"/>
                  </a:cubicBezTo>
                  <a:cubicBezTo>
                    <a:pt x="83" y="30"/>
                    <a:pt x="84" y="26"/>
                    <a:pt x="81" y="25"/>
                  </a:cubicBezTo>
                  <a:cubicBezTo>
                    <a:pt x="79" y="25"/>
                    <a:pt x="77" y="21"/>
                    <a:pt x="75" y="21"/>
                  </a:cubicBezTo>
                  <a:cubicBezTo>
                    <a:pt x="73" y="21"/>
                    <a:pt x="60" y="21"/>
                    <a:pt x="59" y="20"/>
                  </a:cubicBezTo>
                  <a:cubicBezTo>
                    <a:pt x="57" y="19"/>
                    <a:pt x="49" y="23"/>
                    <a:pt x="48" y="21"/>
                  </a:cubicBezTo>
                  <a:cubicBezTo>
                    <a:pt x="48" y="19"/>
                    <a:pt x="42" y="13"/>
                    <a:pt x="39" y="10"/>
                  </a:cubicBezTo>
                  <a:cubicBezTo>
                    <a:pt x="38" y="12"/>
                    <a:pt x="38" y="13"/>
                    <a:pt x="36" y="14"/>
                  </a:cubicBezTo>
                  <a:cubicBezTo>
                    <a:pt x="30" y="18"/>
                    <a:pt x="25" y="17"/>
                    <a:pt x="27" y="12"/>
                  </a:cubicBezTo>
                  <a:cubicBezTo>
                    <a:pt x="28" y="7"/>
                    <a:pt x="29" y="1"/>
                    <a:pt x="26" y="1"/>
                  </a:cubicBezTo>
                  <a:cubicBezTo>
                    <a:pt x="23" y="1"/>
                    <a:pt x="25" y="12"/>
                    <a:pt x="22" y="13"/>
                  </a:cubicBezTo>
                  <a:cubicBezTo>
                    <a:pt x="20" y="13"/>
                    <a:pt x="19" y="5"/>
                    <a:pt x="21" y="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2" y="42"/>
                    <a:pt x="4" y="42"/>
                    <a:pt x="5" y="42"/>
                  </a:cubicBezTo>
                  <a:cubicBezTo>
                    <a:pt x="8" y="43"/>
                    <a:pt x="8" y="40"/>
                    <a:pt x="8" y="39"/>
                  </a:cubicBezTo>
                  <a:cubicBezTo>
                    <a:pt x="8" y="37"/>
                    <a:pt x="12" y="34"/>
                    <a:pt x="14" y="34"/>
                  </a:cubicBezTo>
                  <a:cubicBezTo>
                    <a:pt x="16" y="35"/>
                    <a:pt x="16" y="31"/>
                    <a:pt x="17" y="31"/>
                  </a:cubicBezTo>
                  <a:cubicBezTo>
                    <a:pt x="18" y="31"/>
                    <a:pt x="19" y="31"/>
                    <a:pt x="20" y="30"/>
                  </a:cubicBezTo>
                  <a:cubicBezTo>
                    <a:pt x="21" y="28"/>
                    <a:pt x="25" y="30"/>
                    <a:pt x="26" y="31"/>
                  </a:cubicBezTo>
                  <a:cubicBezTo>
                    <a:pt x="27" y="32"/>
                    <a:pt x="30" y="33"/>
                    <a:pt x="32" y="33"/>
                  </a:cubicBezTo>
                  <a:cubicBezTo>
                    <a:pt x="34" y="34"/>
                    <a:pt x="35" y="40"/>
                    <a:pt x="35" y="42"/>
                  </a:cubicBezTo>
                  <a:cubicBezTo>
                    <a:pt x="35" y="43"/>
                    <a:pt x="45" y="43"/>
                    <a:pt x="47" y="43"/>
                  </a:cubicBezTo>
                  <a:cubicBezTo>
                    <a:pt x="48" y="43"/>
                    <a:pt x="48" y="46"/>
                    <a:pt x="50" y="48"/>
                  </a:cubicBezTo>
                  <a:cubicBezTo>
                    <a:pt x="52" y="51"/>
                    <a:pt x="53" y="53"/>
                    <a:pt x="54" y="55"/>
                  </a:cubicBezTo>
                  <a:cubicBezTo>
                    <a:pt x="54" y="57"/>
                    <a:pt x="60" y="59"/>
                    <a:pt x="62" y="61"/>
                  </a:cubicBezTo>
                  <a:cubicBezTo>
                    <a:pt x="63" y="63"/>
                    <a:pt x="68" y="65"/>
                    <a:pt x="71" y="66"/>
                  </a:cubicBezTo>
                  <a:cubicBezTo>
                    <a:pt x="74" y="68"/>
                    <a:pt x="77" y="72"/>
                    <a:pt x="79" y="72"/>
                  </a:cubicBezTo>
                  <a:cubicBezTo>
                    <a:pt x="81" y="72"/>
                    <a:pt x="86" y="74"/>
                    <a:pt x="86" y="74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87" y="80"/>
                    <a:pt x="88" y="80"/>
                    <a:pt x="88" y="79"/>
                  </a:cubicBezTo>
                  <a:cubicBezTo>
                    <a:pt x="91" y="79"/>
                    <a:pt x="92" y="82"/>
                    <a:pt x="94" y="82"/>
                  </a:cubicBezTo>
                  <a:cubicBezTo>
                    <a:pt x="95" y="82"/>
                    <a:pt x="97" y="82"/>
                    <a:pt x="98" y="83"/>
                  </a:cubicBezTo>
                  <a:cubicBezTo>
                    <a:pt x="98" y="79"/>
                    <a:pt x="99" y="76"/>
                    <a:pt x="101" y="75"/>
                  </a:cubicBezTo>
                  <a:cubicBezTo>
                    <a:pt x="103" y="73"/>
                    <a:pt x="100" y="70"/>
                    <a:pt x="100" y="68"/>
                  </a:cubicBezTo>
                  <a:cubicBezTo>
                    <a:pt x="100" y="65"/>
                    <a:pt x="95" y="64"/>
                    <a:pt x="95" y="61"/>
                  </a:cubicBezTo>
                  <a:cubicBezTo>
                    <a:pt x="96" y="59"/>
                    <a:pt x="100" y="60"/>
                    <a:pt x="103" y="59"/>
                  </a:cubicBezTo>
                  <a:cubicBezTo>
                    <a:pt x="105" y="58"/>
                    <a:pt x="103" y="54"/>
                    <a:pt x="105" y="54"/>
                  </a:cubicBezTo>
                  <a:cubicBezTo>
                    <a:pt x="107" y="54"/>
                    <a:pt x="108" y="52"/>
                    <a:pt x="109" y="50"/>
                  </a:cubicBezTo>
                  <a:cubicBezTo>
                    <a:pt x="110" y="48"/>
                    <a:pt x="113" y="50"/>
                    <a:pt x="115" y="48"/>
                  </a:cubicBezTo>
                  <a:cubicBezTo>
                    <a:pt x="117" y="47"/>
                    <a:pt x="120" y="46"/>
                    <a:pt x="121" y="47"/>
                  </a:cubicBezTo>
                  <a:cubicBezTo>
                    <a:pt x="121" y="48"/>
                    <a:pt x="119" y="52"/>
                    <a:pt x="118" y="54"/>
                  </a:cubicBezTo>
                  <a:cubicBezTo>
                    <a:pt x="121" y="54"/>
                    <a:pt x="126" y="53"/>
                    <a:pt x="127" y="52"/>
                  </a:cubicBezTo>
                  <a:cubicBezTo>
                    <a:pt x="128" y="51"/>
                    <a:pt x="133" y="54"/>
                    <a:pt x="135" y="51"/>
                  </a:cubicBezTo>
                  <a:cubicBezTo>
                    <a:pt x="136" y="48"/>
                    <a:pt x="142" y="50"/>
                    <a:pt x="138" y="47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73" name="Freeform 144">
              <a:extLst>
                <a:ext uri="{FF2B5EF4-FFF2-40B4-BE49-F238E27FC236}">
                  <a16:creationId xmlns="" xmlns:a16="http://schemas.microsoft.com/office/drawing/2014/main" id="{18522F13-E8CF-4BE4-A844-BE2194284B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51351" y="925513"/>
              <a:ext cx="525463" cy="828675"/>
            </a:xfrm>
            <a:custGeom>
              <a:avLst/>
              <a:gdLst>
                <a:gd name="T0" fmla="*/ 198 w 209"/>
                <a:gd name="T1" fmla="*/ 172 h 329"/>
                <a:gd name="T2" fmla="*/ 198 w 209"/>
                <a:gd name="T3" fmla="*/ 162 h 329"/>
                <a:gd name="T4" fmla="*/ 187 w 209"/>
                <a:gd name="T5" fmla="*/ 160 h 329"/>
                <a:gd name="T6" fmla="*/ 174 w 209"/>
                <a:gd name="T7" fmla="*/ 160 h 329"/>
                <a:gd name="T8" fmla="*/ 167 w 209"/>
                <a:gd name="T9" fmla="*/ 159 h 329"/>
                <a:gd name="T10" fmla="*/ 155 w 209"/>
                <a:gd name="T11" fmla="*/ 162 h 329"/>
                <a:gd name="T12" fmla="*/ 145 w 209"/>
                <a:gd name="T13" fmla="*/ 173 h 329"/>
                <a:gd name="T14" fmla="*/ 145 w 209"/>
                <a:gd name="T15" fmla="*/ 161 h 329"/>
                <a:gd name="T16" fmla="*/ 131 w 209"/>
                <a:gd name="T17" fmla="*/ 169 h 329"/>
                <a:gd name="T18" fmla="*/ 124 w 209"/>
                <a:gd name="T19" fmla="*/ 172 h 329"/>
                <a:gd name="T20" fmla="*/ 118 w 209"/>
                <a:gd name="T21" fmla="*/ 170 h 329"/>
                <a:gd name="T22" fmla="*/ 107 w 209"/>
                <a:gd name="T23" fmla="*/ 179 h 329"/>
                <a:gd name="T24" fmla="*/ 100 w 209"/>
                <a:gd name="T25" fmla="*/ 185 h 329"/>
                <a:gd name="T26" fmla="*/ 93 w 209"/>
                <a:gd name="T27" fmla="*/ 188 h 329"/>
                <a:gd name="T28" fmla="*/ 80 w 209"/>
                <a:gd name="T29" fmla="*/ 191 h 329"/>
                <a:gd name="T30" fmla="*/ 76 w 209"/>
                <a:gd name="T31" fmla="*/ 198 h 329"/>
                <a:gd name="T32" fmla="*/ 92 w 209"/>
                <a:gd name="T33" fmla="*/ 199 h 329"/>
                <a:gd name="T34" fmla="*/ 80 w 209"/>
                <a:gd name="T35" fmla="*/ 208 h 329"/>
                <a:gd name="T36" fmla="*/ 62 w 209"/>
                <a:gd name="T37" fmla="*/ 227 h 329"/>
                <a:gd name="T38" fmla="*/ 50 w 209"/>
                <a:gd name="T39" fmla="*/ 243 h 329"/>
                <a:gd name="T40" fmla="*/ 40 w 209"/>
                <a:gd name="T41" fmla="*/ 257 h 329"/>
                <a:gd name="T42" fmla="*/ 27 w 209"/>
                <a:gd name="T43" fmla="*/ 266 h 329"/>
                <a:gd name="T44" fmla="*/ 12 w 209"/>
                <a:gd name="T45" fmla="*/ 275 h 329"/>
                <a:gd name="T46" fmla="*/ 5 w 209"/>
                <a:gd name="T47" fmla="*/ 288 h 329"/>
                <a:gd name="T48" fmla="*/ 2 w 209"/>
                <a:gd name="T49" fmla="*/ 302 h 329"/>
                <a:gd name="T50" fmla="*/ 9 w 209"/>
                <a:gd name="T51" fmla="*/ 307 h 329"/>
                <a:gd name="T52" fmla="*/ 7 w 209"/>
                <a:gd name="T53" fmla="*/ 313 h 329"/>
                <a:gd name="T54" fmla="*/ 15 w 209"/>
                <a:gd name="T55" fmla="*/ 326 h 329"/>
                <a:gd name="T56" fmla="*/ 47 w 209"/>
                <a:gd name="T57" fmla="*/ 310 h 329"/>
                <a:gd name="T58" fmla="*/ 56 w 209"/>
                <a:gd name="T59" fmla="*/ 313 h 329"/>
                <a:gd name="T60" fmla="*/ 62 w 209"/>
                <a:gd name="T61" fmla="*/ 293 h 329"/>
                <a:gd name="T62" fmla="*/ 60 w 209"/>
                <a:gd name="T63" fmla="*/ 268 h 329"/>
                <a:gd name="T64" fmla="*/ 74 w 209"/>
                <a:gd name="T65" fmla="*/ 249 h 329"/>
                <a:gd name="T66" fmla="*/ 84 w 209"/>
                <a:gd name="T67" fmla="*/ 226 h 329"/>
                <a:gd name="T68" fmla="*/ 94 w 209"/>
                <a:gd name="T69" fmla="*/ 206 h 329"/>
                <a:gd name="T70" fmla="*/ 117 w 209"/>
                <a:gd name="T71" fmla="*/ 194 h 329"/>
                <a:gd name="T72" fmla="*/ 133 w 209"/>
                <a:gd name="T73" fmla="*/ 183 h 329"/>
                <a:gd name="T74" fmla="*/ 161 w 209"/>
                <a:gd name="T75" fmla="*/ 192 h 329"/>
                <a:gd name="T76" fmla="*/ 179 w 209"/>
                <a:gd name="T77" fmla="*/ 173 h 329"/>
                <a:gd name="T78" fmla="*/ 198 w 209"/>
                <a:gd name="T79" fmla="*/ 181 h 329"/>
                <a:gd name="T80" fmla="*/ 58 w 209"/>
                <a:gd name="T81" fmla="*/ 23 h 329"/>
                <a:gd name="T82" fmla="*/ 78 w 209"/>
                <a:gd name="T83" fmla="*/ 35 h 329"/>
                <a:gd name="T84" fmla="*/ 93 w 209"/>
                <a:gd name="T85" fmla="*/ 38 h 329"/>
                <a:gd name="T86" fmla="*/ 94 w 209"/>
                <a:gd name="T87" fmla="*/ 49 h 329"/>
                <a:gd name="T88" fmla="*/ 80 w 209"/>
                <a:gd name="T89" fmla="*/ 61 h 329"/>
                <a:gd name="T90" fmla="*/ 96 w 209"/>
                <a:gd name="T91" fmla="*/ 68 h 329"/>
                <a:gd name="T92" fmla="*/ 114 w 209"/>
                <a:gd name="T93" fmla="*/ 37 h 329"/>
                <a:gd name="T94" fmla="*/ 130 w 209"/>
                <a:gd name="T95" fmla="*/ 45 h 329"/>
                <a:gd name="T96" fmla="*/ 151 w 209"/>
                <a:gd name="T97" fmla="*/ 53 h 329"/>
                <a:gd name="T98" fmla="*/ 144 w 209"/>
                <a:gd name="T99" fmla="*/ 42 h 329"/>
                <a:gd name="T100" fmla="*/ 126 w 209"/>
                <a:gd name="T101" fmla="*/ 27 h 329"/>
                <a:gd name="T102" fmla="*/ 108 w 209"/>
                <a:gd name="T103" fmla="*/ 18 h 329"/>
                <a:gd name="T104" fmla="*/ 91 w 209"/>
                <a:gd name="T105" fmla="*/ 8 h 329"/>
                <a:gd name="T106" fmla="*/ 84 w 209"/>
                <a:gd name="T107" fmla="*/ 18 h 329"/>
                <a:gd name="T108" fmla="*/ 67 w 209"/>
                <a:gd name="T109" fmla="*/ 17 h 329"/>
                <a:gd name="T110" fmla="*/ 57 w 209"/>
                <a:gd name="T111" fmla="*/ 13 h 329"/>
                <a:gd name="T112" fmla="*/ 51 w 209"/>
                <a:gd name="T113" fmla="*/ 38 h 329"/>
                <a:gd name="T114" fmla="*/ 51 w 209"/>
                <a:gd name="T115" fmla="*/ 38 h 329"/>
                <a:gd name="T116" fmla="*/ 119 w 209"/>
                <a:gd name="T117" fmla="*/ 18 h 329"/>
                <a:gd name="T118" fmla="*/ 167 w 209"/>
                <a:gd name="T119" fmla="*/ 17 h 329"/>
                <a:gd name="T120" fmla="*/ 146 w 209"/>
                <a:gd name="T121" fmla="*/ 6 h 329"/>
                <a:gd name="T122" fmla="*/ 127 w 209"/>
                <a:gd name="T123" fmla="*/ 5 h 329"/>
                <a:gd name="T124" fmla="*/ 113 w 209"/>
                <a:gd name="T125" fmla="*/ 7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9" h="329">
                  <a:moveTo>
                    <a:pt x="202" y="176"/>
                  </a:moveTo>
                  <a:cubicBezTo>
                    <a:pt x="202" y="178"/>
                    <a:pt x="199" y="177"/>
                    <a:pt x="199" y="175"/>
                  </a:cubicBezTo>
                  <a:cubicBezTo>
                    <a:pt x="199" y="174"/>
                    <a:pt x="194" y="172"/>
                    <a:pt x="193" y="171"/>
                  </a:cubicBezTo>
                  <a:cubicBezTo>
                    <a:pt x="193" y="171"/>
                    <a:pt x="196" y="171"/>
                    <a:pt x="198" y="172"/>
                  </a:cubicBezTo>
                  <a:cubicBezTo>
                    <a:pt x="199" y="173"/>
                    <a:pt x="201" y="172"/>
                    <a:pt x="203" y="170"/>
                  </a:cubicBezTo>
                  <a:cubicBezTo>
                    <a:pt x="205" y="168"/>
                    <a:pt x="208" y="170"/>
                    <a:pt x="208" y="168"/>
                  </a:cubicBezTo>
                  <a:cubicBezTo>
                    <a:pt x="209" y="166"/>
                    <a:pt x="205" y="165"/>
                    <a:pt x="204" y="164"/>
                  </a:cubicBezTo>
                  <a:cubicBezTo>
                    <a:pt x="203" y="163"/>
                    <a:pt x="201" y="161"/>
                    <a:pt x="198" y="162"/>
                  </a:cubicBezTo>
                  <a:cubicBezTo>
                    <a:pt x="195" y="162"/>
                    <a:pt x="195" y="161"/>
                    <a:pt x="194" y="160"/>
                  </a:cubicBezTo>
                  <a:cubicBezTo>
                    <a:pt x="192" y="158"/>
                    <a:pt x="188" y="161"/>
                    <a:pt x="188" y="164"/>
                  </a:cubicBezTo>
                  <a:cubicBezTo>
                    <a:pt x="188" y="167"/>
                    <a:pt x="185" y="167"/>
                    <a:pt x="186" y="165"/>
                  </a:cubicBezTo>
                  <a:cubicBezTo>
                    <a:pt x="187" y="163"/>
                    <a:pt x="184" y="161"/>
                    <a:pt x="187" y="160"/>
                  </a:cubicBezTo>
                  <a:cubicBezTo>
                    <a:pt x="189" y="160"/>
                    <a:pt x="188" y="156"/>
                    <a:pt x="183" y="156"/>
                  </a:cubicBezTo>
                  <a:cubicBezTo>
                    <a:pt x="179" y="155"/>
                    <a:pt x="177" y="159"/>
                    <a:pt x="178" y="160"/>
                  </a:cubicBezTo>
                  <a:cubicBezTo>
                    <a:pt x="179" y="161"/>
                    <a:pt x="175" y="167"/>
                    <a:pt x="173" y="167"/>
                  </a:cubicBezTo>
                  <a:cubicBezTo>
                    <a:pt x="172" y="167"/>
                    <a:pt x="174" y="162"/>
                    <a:pt x="174" y="160"/>
                  </a:cubicBezTo>
                  <a:cubicBezTo>
                    <a:pt x="173" y="157"/>
                    <a:pt x="172" y="159"/>
                    <a:pt x="169" y="163"/>
                  </a:cubicBezTo>
                  <a:cubicBezTo>
                    <a:pt x="165" y="166"/>
                    <a:pt x="163" y="170"/>
                    <a:pt x="161" y="170"/>
                  </a:cubicBezTo>
                  <a:cubicBezTo>
                    <a:pt x="159" y="171"/>
                    <a:pt x="159" y="167"/>
                    <a:pt x="162" y="165"/>
                  </a:cubicBezTo>
                  <a:cubicBezTo>
                    <a:pt x="165" y="163"/>
                    <a:pt x="165" y="159"/>
                    <a:pt x="167" y="159"/>
                  </a:cubicBezTo>
                  <a:cubicBezTo>
                    <a:pt x="169" y="159"/>
                    <a:pt x="169" y="156"/>
                    <a:pt x="166" y="156"/>
                  </a:cubicBezTo>
                  <a:cubicBezTo>
                    <a:pt x="164" y="155"/>
                    <a:pt x="163" y="158"/>
                    <a:pt x="162" y="159"/>
                  </a:cubicBezTo>
                  <a:cubicBezTo>
                    <a:pt x="161" y="160"/>
                    <a:pt x="156" y="158"/>
                    <a:pt x="156" y="159"/>
                  </a:cubicBezTo>
                  <a:cubicBezTo>
                    <a:pt x="156" y="160"/>
                    <a:pt x="154" y="160"/>
                    <a:pt x="155" y="162"/>
                  </a:cubicBezTo>
                  <a:cubicBezTo>
                    <a:pt x="156" y="163"/>
                    <a:pt x="154" y="165"/>
                    <a:pt x="153" y="163"/>
                  </a:cubicBezTo>
                  <a:cubicBezTo>
                    <a:pt x="152" y="161"/>
                    <a:pt x="149" y="162"/>
                    <a:pt x="148" y="165"/>
                  </a:cubicBezTo>
                  <a:cubicBezTo>
                    <a:pt x="146" y="167"/>
                    <a:pt x="144" y="167"/>
                    <a:pt x="146" y="168"/>
                  </a:cubicBezTo>
                  <a:cubicBezTo>
                    <a:pt x="147" y="169"/>
                    <a:pt x="147" y="172"/>
                    <a:pt x="145" y="173"/>
                  </a:cubicBezTo>
                  <a:cubicBezTo>
                    <a:pt x="143" y="173"/>
                    <a:pt x="144" y="167"/>
                    <a:pt x="142" y="167"/>
                  </a:cubicBezTo>
                  <a:cubicBezTo>
                    <a:pt x="140" y="168"/>
                    <a:pt x="141" y="164"/>
                    <a:pt x="144" y="164"/>
                  </a:cubicBezTo>
                  <a:cubicBezTo>
                    <a:pt x="146" y="164"/>
                    <a:pt x="148" y="161"/>
                    <a:pt x="148" y="160"/>
                  </a:cubicBezTo>
                  <a:cubicBezTo>
                    <a:pt x="147" y="159"/>
                    <a:pt x="145" y="159"/>
                    <a:pt x="145" y="161"/>
                  </a:cubicBezTo>
                  <a:cubicBezTo>
                    <a:pt x="145" y="163"/>
                    <a:pt x="141" y="162"/>
                    <a:pt x="138" y="162"/>
                  </a:cubicBezTo>
                  <a:cubicBezTo>
                    <a:pt x="135" y="162"/>
                    <a:pt x="136" y="166"/>
                    <a:pt x="139" y="167"/>
                  </a:cubicBezTo>
                  <a:cubicBezTo>
                    <a:pt x="142" y="169"/>
                    <a:pt x="138" y="171"/>
                    <a:pt x="137" y="169"/>
                  </a:cubicBezTo>
                  <a:cubicBezTo>
                    <a:pt x="135" y="168"/>
                    <a:pt x="132" y="168"/>
                    <a:pt x="131" y="169"/>
                  </a:cubicBezTo>
                  <a:cubicBezTo>
                    <a:pt x="129" y="170"/>
                    <a:pt x="135" y="172"/>
                    <a:pt x="135" y="173"/>
                  </a:cubicBezTo>
                  <a:cubicBezTo>
                    <a:pt x="135" y="174"/>
                    <a:pt x="132" y="172"/>
                    <a:pt x="131" y="173"/>
                  </a:cubicBezTo>
                  <a:cubicBezTo>
                    <a:pt x="131" y="174"/>
                    <a:pt x="127" y="172"/>
                    <a:pt x="127" y="170"/>
                  </a:cubicBezTo>
                  <a:cubicBezTo>
                    <a:pt x="127" y="168"/>
                    <a:pt x="121" y="171"/>
                    <a:pt x="124" y="172"/>
                  </a:cubicBezTo>
                  <a:cubicBezTo>
                    <a:pt x="127" y="172"/>
                    <a:pt x="126" y="174"/>
                    <a:pt x="126" y="177"/>
                  </a:cubicBezTo>
                  <a:cubicBezTo>
                    <a:pt x="126" y="180"/>
                    <a:pt x="123" y="178"/>
                    <a:pt x="124" y="175"/>
                  </a:cubicBezTo>
                  <a:cubicBezTo>
                    <a:pt x="124" y="173"/>
                    <a:pt x="121" y="173"/>
                    <a:pt x="119" y="175"/>
                  </a:cubicBezTo>
                  <a:cubicBezTo>
                    <a:pt x="117" y="176"/>
                    <a:pt x="119" y="172"/>
                    <a:pt x="118" y="170"/>
                  </a:cubicBezTo>
                  <a:cubicBezTo>
                    <a:pt x="117" y="168"/>
                    <a:pt x="115" y="170"/>
                    <a:pt x="113" y="171"/>
                  </a:cubicBezTo>
                  <a:cubicBezTo>
                    <a:pt x="110" y="171"/>
                    <a:pt x="109" y="171"/>
                    <a:pt x="111" y="173"/>
                  </a:cubicBezTo>
                  <a:cubicBezTo>
                    <a:pt x="112" y="175"/>
                    <a:pt x="112" y="177"/>
                    <a:pt x="110" y="177"/>
                  </a:cubicBezTo>
                  <a:cubicBezTo>
                    <a:pt x="108" y="176"/>
                    <a:pt x="107" y="177"/>
                    <a:pt x="107" y="179"/>
                  </a:cubicBezTo>
                  <a:cubicBezTo>
                    <a:pt x="108" y="180"/>
                    <a:pt x="105" y="181"/>
                    <a:pt x="104" y="179"/>
                  </a:cubicBezTo>
                  <a:cubicBezTo>
                    <a:pt x="104" y="177"/>
                    <a:pt x="100" y="178"/>
                    <a:pt x="99" y="180"/>
                  </a:cubicBezTo>
                  <a:cubicBezTo>
                    <a:pt x="98" y="182"/>
                    <a:pt x="94" y="183"/>
                    <a:pt x="95" y="185"/>
                  </a:cubicBezTo>
                  <a:cubicBezTo>
                    <a:pt x="95" y="187"/>
                    <a:pt x="98" y="184"/>
                    <a:pt x="100" y="185"/>
                  </a:cubicBezTo>
                  <a:cubicBezTo>
                    <a:pt x="102" y="185"/>
                    <a:pt x="100" y="187"/>
                    <a:pt x="101" y="188"/>
                  </a:cubicBezTo>
                  <a:cubicBezTo>
                    <a:pt x="102" y="189"/>
                    <a:pt x="102" y="191"/>
                    <a:pt x="100" y="190"/>
                  </a:cubicBezTo>
                  <a:cubicBezTo>
                    <a:pt x="99" y="188"/>
                    <a:pt x="96" y="188"/>
                    <a:pt x="96" y="190"/>
                  </a:cubicBezTo>
                  <a:cubicBezTo>
                    <a:pt x="96" y="193"/>
                    <a:pt x="94" y="190"/>
                    <a:pt x="93" y="188"/>
                  </a:cubicBezTo>
                  <a:cubicBezTo>
                    <a:pt x="91" y="186"/>
                    <a:pt x="90" y="191"/>
                    <a:pt x="88" y="190"/>
                  </a:cubicBezTo>
                  <a:cubicBezTo>
                    <a:pt x="87" y="189"/>
                    <a:pt x="91" y="185"/>
                    <a:pt x="90" y="184"/>
                  </a:cubicBezTo>
                  <a:cubicBezTo>
                    <a:pt x="89" y="182"/>
                    <a:pt x="88" y="185"/>
                    <a:pt x="85" y="187"/>
                  </a:cubicBezTo>
                  <a:cubicBezTo>
                    <a:pt x="83" y="190"/>
                    <a:pt x="79" y="190"/>
                    <a:pt x="80" y="191"/>
                  </a:cubicBezTo>
                  <a:cubicBezTo>
                    <a:pt x="81" y="193"/>
                    <a:pt x="77" y="193"/>
                    <a:pt x="77" y="196"/>
                  </a:cubicBezTo>
                  <a:cubicBezTo>
                    <a:pt x="76" y="198"/>
                    <a:pt x="70" y="199"/>
                    <a:pt x="67" y="201"/>
                  </a:cubicBezTo>
                  <a:cubicBezTo>
                    <a:pt x="63" y="203"/>
                    <a:pt x="68" y="204"/>
                    <a:pt x="70" y="201"/>
                  </a:cubicBezTo>
                  <a:cubicBezTo>
                    <a:pt x="72" y="199"/>
                    <a:pt x="72" y="200"/>
                    <a:pt x="76" y="198"/>
                  </a:cubicBezTo>
                  <a:cubicBezTo>
                    <a:pt x="79" y="196"/>
                    <a:pt x="82" y="195"/>
                    <a:pt x="83" y="195"/>
                  </a:cubicBezTo>
                  <a:cubicBezTo>
                    <a:pt x="85" y="196"/>
                    <a:pt x="87" y="197"/>
                    <a:pt x="88" y="195"/>
                  </a:cubicBezTo>
                  <a:cubicBezTo>
                    <a:pt x="90" y="193"/>
                    <a:pt x="92" y="193"/>
                    <a:pt x="93" y="194"/>
                  </a:cubicBezTo>
                  <a:cubicBezTo>
                    <a:pt x="95" y="196"/>
                    <a:pt x="91" y="197"/>
                    <a:pt x="92" y="199"/>
                  </a:cubicBezTo>
                  <a:cubicBezTo>
                    <a:pt x="94" y="201"/>
                    <a:pt x="90" y="202"/>
                    <a:pt x="90" y="200"/>
                  </a:cubicBezTo>
                  <a:cubicBezTo>
                    <a:pt x="90" y="198"/>
                    <a:pt x="88" y="197"/>
                    <a:pt x="87" y="198"/>
                  </a:cubicBezTo>
                  <a:cubicBezTo>
                    <a:pt x="86" y="200"/>
                    <a:pt x="85" y="202"/>
                    <a:pt x="83" y="202"/>
                  </a:cubicBezTo>
                  <a:cubicBezTo>
                    <a:pt x="82" y="202"/>
                    <a:pt x="80" y="205"/>
                    <a:pt x="80" y="208"/>
                  </a:cubicBezTo>
                  <a:cubicBezTo>
                    <a:pt x="80" y="210"/>
                    <a:pt x="77" y="208"/>
                    <a:pt x="77" y="210"/>
                  </a:cubicBezTo>
                  <a:cubicBezTo>
                    <a:pt x="77" y="213"/>
                    <a:pt x="73" y="217"/>
                    <a:pt x="70" y="220"/>
                  </a:cubicBezTo>
                  <a:cubicBezTo>
                    <a:pt x="66" y="223"/>
                    <a:pt x="69" y="224"/>
                    <a:pt x="68" y="226"/>
                  </a:cubicBezTo>
                  <a:cubicBezTo>
                    <a:pt x="67" y="228"/>
                    <a:pt x="63" y="226"/>
                    <a:pt x="62" y="227"/>
                  </a:cubicBezTo>
                  <a:cubicBezTo>
                    <a:pt x="61" y="228"/>
                    <a:pt x="63" y="233"/>
                    <a:pt x="61" y="235"/>
                  </a:cubicBezTo>
                  <a:cubicBezTo>
                    <a:pt x="59" y="236"/>
                    <a:pt x="61" y="238"/>
                    <a:pt x="61" y="240"/>
                  </a:cubicBezTo>
                  <a:cubicBezTo>
                    <a:pt x="61" y="242"/>
                    <a:pt x="56" y="239"/>
                    <a:pt x="56" y="241"/>
                  </a:cubicBezTo>
                  <a:cubicBezTo>
                    <a:pt x="56" y="243"/>
                    <a:pt x="52" y="242"/>
                    <a:pt x="50" y="243"/>
                  </a:cubicBezTo>
                  <a:cubicBezTo>
                    <a:pt x="49" y="243"/>
                    <a:pt x="53" y="246"/>
                    <a:pt x="55" y="248"/>
                  </a:cubicBezTo>
                  <a:cubicBezTo>
                    <a:pt x="57" y="249"/>
                    <a:pt x="53" y="251"/>
                    <a:pt x="52" y="249"/>
                  </a:cubicBezTo>
                  <a:cubicBezTo>
                    <a:pt x="52" y="247"/>
                    <a:pt x="49" y="250"/>
                    <a:pt x="45" y="251"/>
                  </a:cubicBezTo>
                  <a:cubicBezTo>
                    <a:pt x="42" y="253"/>
                    <a:pt x="43" y="256"/>
                    <a:pt x="40" y="257"/>
                  </a:cubicBezTo>
                  <a:cubicBezTo>
                    <a:pt x="37" y="257"/>
                    <a:pt x="38" y="261"/>
                    <a:pt x="36" y="263"/>
                  </a:cubicBezTo>
                  <a:cubicBezTo>
                    <a:pt x="34" y="264"/>
                    <a:pt x="35" y="259"/>
                    <a:pt x="32" y="259"/>
                  </a:cubicBezTo>
                  <a:cubicBezTo>
                    <a:pt x="29" y="259"/>
                    <a:pt x="29" y="261"/>
                    <a:pt x="31" y="264"/>
                  </a:cubicBezTo>
                  <a:cubicBezTo>
                    <a:pt x="33" y="266"/>
                    <a:pt x="28" y="264"/>
                    <a:pt x="27" y="266"/>
                  </a:cubicBezTo>
                  <a:cubicBezTo>
                    <a:pt x="25" y="269"/>
                    <a:pt x="20" y="268"/>
                    <a:pt x="19" y="269"/>
                  </a:cubicBezTo>
                  <a:cubicBezTo>
                    <a:pt x="18" y="271"/>
                    <a:pt x="22" y="271"/>
                    <a:pt x="23" y="273"/>
                  </a:cubicBezTo>
                  <a:cubicBezTo>
                    <a:pt x="24" y="274"/>
                    <a:pt x="19" y="273"/>
                    <a:pt x="16" y="273"/>
                  </a:cubicBezTo>
                  <a:cubicBezTo>
                    <a:pt x="14" y="272"/>
                    <a:pt x="14" y="276"/>
                    <a:pt x="12" y="275"/>
                  </a:cubicBezTo>
                  <a:cubicBezTo>
                    <a:pt x="10" y="275"/>
                    <a:pt x="7" y="278"/>
                    <a:pt x="8" y="279"/>
                  </a:cubicBezTo>
                  <a:cubicBezTo>
                    <a:pt x="10" y="281"/>
                    <a:pt x="7" y="281"/>
                    <a:pt x="5" y="280"/>
                  </a:cubicBezTo>
                  <a:cubicBezTo>
                    <a:pt x="4" y="279"/>
                    <a:pt x="2" y="282"/>
                    <a:pt x="2" y="284"/>
                  </a:cubicBezTo>
                  <a:cubicBezTo>
                    <a:pt x="1" y="286"/>
                    <a:pt x="5" y="287"/>
                    <a:pt x="5" y="288"/>
                  </a:cubicBezTo>
                  <a:cubicBezTo>
                    <a:pt x="5" y="289"/>
                    <a:pt x="2" y="290"/>
                    <a:pt x="4" y="291"/>
                  </a:cubicBezTo>
                  <a:cubicBezTo>
                    <a:pt x="6" y="291"/>
                    <a:pt x="4" y="293"/>
                    <a:pt x="3" y="294"/>
                  </a:cubicBezTo>
                  <a:cubicBezTo>
                    <a:pt x="1" y="294"/>
                    <a:pt x="1" y="296"/>
                    <a:pt x="3" y="297"/>
                  </a:cubicBezTo>
                  <a:cubicBezTo>
                    <a:pt x="4" y="299"/>
                    <a:pt x="0" y="300"/>
                    <a:pt x="2" y="302"/>
                  </a:cubicBezTo>
                  <a:cubicBezTo>
                    <a:pt x="4" y="305"/>
                    <a:pt x="6" y="302"/>
                    <a:pt x="6" y="304"/>
                  </a:cubicBezTo>
                  <a:cubicBezTo>
                    <a:pt x="7" y="306"/>
                    <a:pt x="10" y="304"/>
                    <a:pt x="12" y="301"/>
                  </a:cubicBezTo>
                  <a:cubicBezTo>
                    <a:pt x="15" y="299"/>
                    <a:pt x="16" y="304"/>
                    <a:pt x="14" y="304"/>
                  </a:cubicBezTo>
                  <a:cubicBezTo>
                    <a:pt x="11" y="304"/>
                    <a:pt x="9" y="305"/>
                    <a:pt x="9" y="307"/>
                  </a:cubicBezTo>
                  <a:cubicBezTo>
                    <a:pt x="10" y="309"/>
                    <a:pt x="6" y="309"/>
                    <a:pt x="6" y="306"/>
                  </a:cubicBezTo>
                  <a:cubicBezTo>
                    <a:pt x="6" y="304"/>
                    <a:pt x="2" y="307"/>
                    <a:pt x="3" y="309"/>
                  </a:cubicBezTo>
                  <a:cubicBezTo>
                    <a:pt x="5" y="311"/>
                    <a:pt x="3" y="312"/>
                    <a:pt x="3" y="314"/>
                  </a:cubicBezTo>
                  <a:cubicBezTo>
                    <a:pt x="3" y="315"/>
                    <a:pt x="6" y="315"/>
                    <a:pt x="7" y="313"/>
                  </a:cubicBezTo>
                  <a:cubicBezTo>
                    <a:pt x="9" y="311"/>
                    <a:pt x="11" y="311"/>
                    <a:pt x="12" y="313"/>
                  </a:cubicBezTo>
                  <a:cubicBezTo>
                    <a:pt x="13" y="315"/>
                    <a:pt x="10" y="314"/>
                    <a:pt x="10" y="317"/>
                  </a:cubicBezTo>
                  <a:cubicBezTo>
                    <a:pt x="10" y="319"/>
                    <a:pt x="8" y="317"/>
                    <a:pt x="6" y="319"/>
                  </a:cubicBezTo>
                  <a:cubicBezTo>
                    <a:pt x="5" y="321"/>
                    <a:pt x="12" y="325"/>
                    <a:pt x="15" y="326"/>
                  </a:cubicBezTo>
                  <a:cubicBezTo>
                    <a:pt x="17" y="326"/>
                    <a:pt x="19" y="329"/>
                    <a:pt x="24" y="328"/>
                  </a:cubicBezTo>
                  <a:cubicBezTo>
                    <a:pt x="29" y="328"/>
                    <a:pt x="38" y="319"/>
                    <a:pt x="39" y="317"/>
                  </a:cubicBezTo>
                  <a:cubicBezTo>
                    <a:pt x="40" y="316"/>
                    <a:pt x="43" y="317"/>
                    <a:pt x="45" y="316"/>
                  </a:cubicBezTo>
                  <a:cubicBezTo>
                    <a:pt x="47" y="315"/>
                    <a:pt x="45" y="311"/>
                    <a:pt x="47" y="310"/>
                  </a:cubicBezTo>
                  <a:cubicBezTo>
                    <a:pt x="48" y="310"/>
                    <a:pt x="49" y="314"/>
                    <a:pt x="50" y="315"/>
                  </a:cubicBezTo>
                  <a:cubicBezTo>
                    <a:pt x="51" y="315"/>
                    <a:pt x="52" y="316"/>
                    <a:pt x="52" y="318"/>
                  </a:cubicBezTo>
                  <a:cubicBezTo>
                    <a:pt x="53" y="318"/>
                    <a:pt x="54" y="318"/>
                    <a:pt x="54" y="319"/>
                  </a:cubicBezTo>
                  <a:cubicBezTo>
                    <a:pt x="56" y="320"/>
                    <a:pt x="56" y="315"/>
                    <a:pt x="56" y="313"/>
                  </a:cubicBezTo>
                  <a:cubicBezTo>
                    <a:pt x="56" y="312"/>
                    <a:pt x="58" y="309"/>
                    <a:pt x="57" y="307"/>
                  </a:cubicBezTo>
                  <a:cubicBezTo>
                    <a:pt x="57" y="305"/>
                    <a:pt x="62" y="306"/>
                    <a:pt x="63" y="305"/>
                  </a:cubicBezTo>
                  <a:cubicBezTo>
                    <a:pt x="64" y="303"/>
                    <a:pt x="64" y="298"/>
                    <a:pt x="62" y="297"/>
                  </a:cubicBezTo>
                  <a:cubicBezTo>
                    <a:pt x="61" y="296"/>
                    <a:pt x="60" y="293"/>
                    <a:pt x="62" y="293"/>
                  </a:cubicBezTo>
                  <a:cubicBezTo>
                    <a:pt x="64" y="293"/>
                    <a:pt x="65" y="292"/>
                    <a:pt x="65" y="289"/>
                  </a:cubicBezTo>
                  <a:cubicBezTo>
                    <a:pt x="65" y="286"/>
                    <a:pt x="60" y="287"/>
                    <a:pt x="60" y="283"/>
                  </a:cubicBezTo>
                  <a:cubicBezTo>
                    <a:pt x="59" y="280"/>
                    <a:pt x="62" y="280"/>
                    <a:pt x="60" y="276"/>
                  </a:cubicBezTo>
                  <a:cubicBezTo>
                    <a:pt x="58" y="272"/>
                    <a:pt x="61" y="270"/>
                    <a:pt x="60" y="268"/>
                  </a:cubicBezTo>
                  <a:cubicBezTo>
                    <a:pt x="59" y="266"/>
                    <a:pt x="59" y="264"/>
                    <a:pt x="61" y="260"/>
                  </a:cubicBezTo>
                  <a:cubicBezTo>
                    <a:pt x="63" y="256"/>
                    <a:pt x="67" y="254"/>
                    <a:pt x="69" y="254"/>
                  </a:cubicBezTo>
                  <a:cubicBezTo>
                    <a:pt x="70" y="255"/>
                    <a:pt x="73" y="256"/>
                    <a:pt x="74" y="254"/>
                  </a:cubicBezTo>
                  <a:cubicBezTo>
                    <a:pt x="75" y="252"/>
                    <a:pt x="75" y="250"/>
                    <a:pt x="74" y="249"/>
                  </a:cubicBezTo>
                  <a:cubicBezTo>
                    <a:pt x="73" y="249"/>
                    <a:pt x="70" y="248"/>
                    <a:pt x="72" y="245"/>
                  </a:cubicBezTo>
                  <a:cubicBezTo>
                    <a:pt x="75" y="242"/>
                    <a:pt x="77" y="238"/>
                    <a:pt x="78" y="235"/>
                  </a:cubicBezTo>
                  <a:cubicBezTo>
                    <a:pt x="78" y="232"/>
                    <a:pt x="77" y="229"/>
                    <a:pt x="78" y="228"/>
                  </a:cubicBezTo>
                  <a:cubicBezTo>
                    <a:pt x="79" y="227"/>
                    <a:pt x="82" y="228"/>
                    <a:pt x="84" y="226"/>
                  </a:cubicBezTo>
                  <a:cubicBezTo>
                    <a:pt x="86" y="225"/>
                    <a:pt x="85" y="223"/>
                    <a:pt x="86" y="222"/>
                  </a:cubicBezTo>
                  <a:cubicBezTo>
                    <a:pt x="87" y="220"/>
                    <a:pt x="88" y="217"/>
                    <a:pt x="90" y="215"/>
                  </a:cubicBezTo>
                  <a:cubicBezTo>
                    <a:pt x="91" y="214"/>
                    <a:pt x="93" y="213"/>
                    <a:pt x="92" y="211"/>
                  </a:cubicBezTo>
                  <a:cubicBezTo>
                    <a:pt x="91" y="210"/>
                    <a:pt x="94" y="208"/>
                    <a:pt x="94" y="206"/>
                  </a:cubicBezTo>
                  <a:cubicBezTo>
                    <a:pt x="94" y="203"/>
                    <a:pt x="98" y="201"/>
                    <a:pt x="100" y="201"/>
                  </a:cubicBezTo>
                  <a:cubicBezTo>
                    <a:pt x="103" y="201"/>
                    <a:pt x="106" y="201"/>
                    <a:pt x="106" y="199"/>
                  </a:cubicBezTo>
                  <a:cubicBezTo>
                    <a:pt x="106" y="196"/>
                    <a:pt x="105" y="191"/>
                    <a:pt x="108" y="193"/>
                  </a:cubicBezTo>
                  <a:cubicBezTo>
                    <a:pt x="112" y="194"/>
                    <a:pt x="114" y="193"/>
                    <a:pt x="117" y="194"/>
                  </a:cubicBezTo>
                  <a:cubicBezTo>
                    <a:pt x="119" y="196"/>
                    <a:pt x="122" y="196"/>
                    <a:pt x="122" y="193"/>
                  </a:cubicBezTo>
                  <a:cubicBezTo>
                    <a:pt x="122" y="190"/>
                    <a:pt x="123" y="185"/>
                    <a:pt x="127" y="187"/>
                  </a:cubicBezTo>
                  <a:cubicBezTo>
                    <a:pt x="127" y="187"/>
                    <a:pt x="127" y="187"/>
                    <a:pt x="127" y="187"/>
                  </a:cubicBezTo>
                  <a:cubicBezTo>
                    <a:pt x="128" y="185"/>
                    <a:pt x="131" y="183"/>
                    <a:pt x="133" y="183"/>
                  </a:cubicBezTo>
                  <a:cubicBezTo>
                    <a:pt x="136" y="184"/>
                    <a:pt x="138" y="189"/>
                    <a:pt x="141" y="190"/>
                  </a:cubicBezTo>
                  <a:cubicBezTo>
                    <a:pt x="145" y="191"/>
                    <a:pt x="149" y="192"/>
                    <a:pt x="150" y="190"/>
                  </a:cubicBezTo>
                  <a:cubicBezTo>
                    <a:pt x="151" y="188"/>
                    <a:pt x="154" y="191"/>
                    <a:pt x="156" y="191"/>
                  </a:cubicBezTo>
                  <a:cubicBezTo>
                    <a:pt x="159" y="190"/>
                    <a:pt x="159" y="195"/>
                    <a:pt x="161" y="192"/>
                  </a:cubicBezTo>
                  <a:cubicBezTo>
                    <a:pt x="163" y="189"/>
                    <a:pt x="161" y="187"/>
                    <a:pt x="164" y="187"/>
                  </a:cubicBezTo>
                  <a:cubicBezTo>
                    <a:pt x="168" y="188"/>
                    <a:pt x="166" y="183"/>
                    <a:pt x="166" y="180"/>
                  </a:cubicBezTo>
                  <a:cubicBezTo>
                    <a:pt x="166" y="178"/>
                    <a:pt x="171" y="177"/>
                    <a:pt x="171" y="175"/>
                  </a:cubicBezTo>
                  <a:cubicBezTo>
                    <a:pt x="171" y="173"/>
                    <a:pt x="178" y="175"/>
                    <a:pt x="179" y="173"/>
                  </a:cubicBezTo>
                  <a:cubicBezTo>
                    <a:pt x="180" y="172"/>
                    <a:pt x="184" y="170"/>
                    <a:pt x="185" y="173"/>
                  </a:cubicBezTo>
                  <a:cubicBezTo>
                    <a:pt x="187" y="176"/>
                    <a:pt x="193" y="177"/>
                    <a:pt x="194" y="179"/>
                  </a:cubicBezTo>
                  <a:cubicBezTo>
                    <a:pt x="194" y="180"/>
                    <a:pt x="194" y="182"/>
                    <a:pt x="194" y="183"/>
                  </a:cubicBezTo>
                  <a:cubicBezTo>
                    <a:pt x="195" y="182"/>
                    <a:pt x="196" y="181"/>
                    <a:pt x="198" y="181"/>
                  </a:cubicBezTo>
                  <a:cubicBezTo>
                    <a:pt x="200" y="181"/>
                    <a:pt x="202" y="178"/>
                    <a:pt x="204" y="178"/>
                  </a:cubicBezTo>
                  <a:cubicBezTo>
                    <a:pt x="206" y="179"/>
                    <a:pt x="208" y="178"/>
                    <a:pt x="208" y="175"/>
                  </a:cubicBezTo>
                  <a:cubicBezTo>
                    <a:pt x="206" y="174"/>
                    <a:pt x="203" y="174"/>
                    <a:pt x="202" y="176"/>
                  </a:cubicBezTo>
                  <a:close/>
                  <a:moveTo>
                    <a:pt x="58" y="23"/>
                  </a:moveTo>
                  <a:cubicBezTo>
                    <a:pt x="62" y="24"/>
                    <a:pt x="55" y="28"/>
                    <a:pt x="54" y="31"/>
                  </a:cubicBezTo>
                  <a:cubicBezTo>
                    <a:pt x="53" y="35"/>
                    <a:pt x="59" y="38"/>
                    <a:pt x="62" y="40"/>
                  </a:cubicBezTo>
                  <a:cubicBezTo>
                    <a:pt x="65" y="43"/>
                    <a:pt x="71" y="42"/>
                    <a:pt x="73" y="41"/>
                  </a:cubicBezTo>
                  <a:cubicBezTo>
                    <a:pt x="76" y="39"/>
                    <a:pt x="75" y="34"/>
                    <a:pt x="78" y="35"/>
                  </a:cubicBezTo>
                  <a:cubicBezTo>
                    <a:pt x="81" y="35"/>
                    <a:pt x="79" y="32"/>
                    <a:pt x="82" y="31"/>
                  </a:cubicBezTo>
                  <a:cubicBezTo>
                    <a:pt x="84" y="30"/>
                    <a:pt x="85" y="33"/>
                    <a:pt x="83" y="36"/>
                  </a:cubicBezTo>
                  <a:cubicBezTo>
                    <a:pt x="80" y="38"/>
                    <a:pt x="86" y="38"/>
                    <a:pt x="89" y="35"/>
                  </a:cubicBezTo>
                  <a:cubicBezTo>
                    <a:pt x="93" y="32"/>
                    <a:pt x="93" y="35"/>
                    <a:pt x="93" y="38"/>
                  </a:cubicBezTo>
                  <a:cubicBezTo>
                    <a:pt x="92" y="41"/>
                    <a:pt x="85" y="39"/>
                    <a:pt x="83" y="42"/>
                  </a:cubicBezTo>
                  <a:cubicBezTo>
                    <a:pt x="81" y="45"/>
                    <a:pt x="74" y="43"/>
                    <a:pt x="70" y="46"/>
                  </a:cubicBezTo>
                  <a:cubicBezTo>
                    <a:pt x="67" y="50"/>
                    <a:pt x="73" y="50"/>
                    <a:pt x="78" y="49"/>
                  </a:cubicBezTo>
                  <a:cubicBezTo>
                    <a:pt x="82" y="48"/>
                    <a:pt x="91" y="48"/>
                    <a:pt x="94" y="49"/>
                  </a:cubicBezTo>
                  <a:cubicBezTo>
                    <a:pt x="97" y="49"/>
                    <a:pt x="92" y="50"/>
                    <a:pt x="86" y="50"/>
                  </a:cubicBezTo>
                  <a:cubicBezTo>
                    <a:pt x="81" y="50"/>
                    <a:pt x="79" y="52"/>
                    <a:pt x="80" y="53"/>
                  </a:cubicBezTo>
                  <a:cubicBezTo>
                    <a:pt x="80" y="55"/>
                    <a:pt x="72" y="52"/>
                    <a:pt x="72" y="55"/>
                  </a:cubicBezTo>
                  <a:cubicBezTo>
                    <a:pt x="71" y="58"/>
                    <a:pt x="79" y="60"/>
                    <a:pt x="80" y="61"/>
                  </a:cubicBezTo>
                  <a:cubicBezTo>
                    <a:pt x="81" y="63"/>
                    <a:pt x="86" y="62"/>
                    <a:pt x="88" y="62"/>
                  </a:cubicBezTo>
                  <a:cubicBezTo>
                    <a:pt x="89" y="63"/>
                    <a:pt x="84" y="65"/>
                    <a:pt x="84" y="65"/>
                  </a:cubicBezTo>
                  <a:cubicBezTo>
                    <a:pt x="83" y="66"/>
                    <a:pt x="89" y="68"/>
                    <a:pt x="90" y="69"/>
                  </a:cubicBezTo>
                  <a:cubicBezTo>
                    <a:pt x="91" y="71"/>
                    <a:pt x="96" y="70"/>
                    <a:pt x="96" y="68"/>
                  </a:cubicBezTo>
                  <a:cubicBezTo>
                    <a:pt x="95" y="65"/>
                    <a:pt x="99" y="55"/>
                    <a:pt x="105" y="53"/>
                  </a:cubicBezTo>
                  <a:cubicBezTo>
                    <a:pt x="110" y="51"/>
                    <a:pt x="107" y="50"/>
                    <a:pt x="108" y="46"/>
                  </a:cubicBezTo>
                  <a:cubicBezTo>
                    <a:pt x="109" y="43"/>
                    <a:pt x="113" y="46"/>
                    <a:pt x="112" y="43"/>
                  </a:cubicBezTo>
                  <a:cubicBezTo>
                    <a:pt x="110" y="41"/>
                    <a:pt x="111" y="40"/>
                    <a:pt x="114" y="37"/>
                  </a:cubicBezTo>
                  <a:cubicBezTo>
                    <a:pt x="118" y="33"/>
                    <a:pt x="120" y="36"/>
                    <a:pt x="124" y="34"/>
                  </a:cubicBezTo>
                  <a:cubicBezTo>
                    <a:pt x="128" y="32"/>
                    <a:pt x="130" y="35"/>
                    <a:pt x="126" y="36"/>
                  </a:cubicBezTo>
                  <a:cubicBezTo>
                    <a:pt x="122" y="36"/>
                    <a:pt x="124" y="40"/>
                    <a:pt x="127" y="42"/>
                  </a:cubicBezTo>
                  <a:cubicBezTo>
                    <a:pt x="130" y="43"/>
                    <a:pt x="127" y="44"/>
                    <a:pt x="130" y="45"/>
                  </a:cubicBezTo>
                  <a:cubicBezTo>
                    <a:pt x="132" y="45"/>
                    <a:pt x="132" y="49"/>
                    <a:pt x="128" y="52"/>
                  </a:cubicBezTo>
                  <a:cubicBezTo>
                    <a:pt x="125" y="56"/>
                    <a:pt x="129" y="56"/>
                    <a:pt x="136" y="54"/>
                  </a:cubicBezTo>
                  <a:cubicBezTo>
                    <a:pt x="143" y="51"/>
                    <a:pt x="139" y="56"/>
                    <a:pt x="141" y="58"/>
                  </a:cubicBezTo>
                  <a:cubicBezTo>
                    <a:pt x="142" y="60"/>
                    <a:pt x="148" y="56"/>
                    <a:pt x="151" y="53"/>
                  </a:cubicBezTo>
                  <a:cubicBezTo>
                    <a:pt x="154" y="50"/>
                    <a:pt x="158" y="50"/>
                    <a:pt x="158" y="48"/>
                  </a:cubicBezTo>
                  <a:cubicBezTo>
                    <a:pt x="157" y="46"/>
                    <a:pt x="154" y="46"/>
                    <a:pt x="152" y="47"/>
                  </a:cubicBezTo>
                  <a:cubicBezTo>
                    <a:pt x="149" y="48"/>
                    <a:pt x="143" y="47"/>
                    <a:pt x="145" y="45"/>
                  </a:cubicBezTo>
                  <a:cubicBezTo>
                    <a:pt x="147" y="43"/>
                    <a:pt x="147" y="42"/>
                    <a:pt x="144" y="42"/>
                  </a:cubicBezTo>
                  <a:cubicBezTo>
                    <a:pt x="141" y="43"/>
                    <a:pt x="135" y="41"/>
                    <a:pt x="138" y="40"/>
                  </a:cubicBezTo>
                  <a:cubicBezTo>
                    <a:pt x="140" y="39"/>
                    <a:pt x="136" y="35"/>
                    <a:pt x="133" y="35"/>
                  </a:cubicBezTo>
                  <a:cubicBezTo>
                    <a:pt x="131" y="36"/>
                    <a:pt x="131" y="33"/>
                    <a:pt x="132" y="31"/>
                  </a:cubicBezTo>
                  <a:cubicBezTo>
                    <a:pt x="132" y="29"/>
                    <a:pt x="124" y="28"/>
                    <a:pt x="126" y="27"/>
                  </a:cubicBezTo>
                  <a:cubicBezTo>
                    <a:pt x="127" y="27"/>
                    <a:pt x="123" y="25"/>
                    <a:pt x="122" y="26"/>
                  </a:cubicBezTo>
                  <a:cubicBezTo>
                    <a:pt x="121" y="28"/>
                    <a:pt x="119" y="27"/>
                    <a:pt x="119" y="25"/>
                  </a:cubicBezTo>
                  <a:cubicBezTo>
                    <a:pt x="119" y="23"/>
                    <a:pt x="113" y="24"/>
                    <a:pt x="111" y="24"/>
                  </a:cubicBezTo>
                  <a:cubicBezTo>
                    <a:pt x="109" y="24"/>
                    <a:pt x="110" y="19"/>
                    <a:pt x="108" y="18"/>
                  </a:cubicBezTo>
                  <a:cubicBezTo>
                    <a:pt x="106" y="16"/>
                    <a:pt x="103" y="21"/>
                    <a:pt x="101" y="20"/>
                  </a:cubicBezTo>
                  <a:cubicBezTo>
                    <a:pt x="100" y="20"/>
                    <a:pt x="103" y="17"/>
                    <a:pt x="103" y="15"/>
                  </a:cubicBezTo>
                  <a:cubicBezTo>
                    <a:pt x="104" y="13"/>
                    <a:pt x="96" y="10"/>
                    <a:pt x="95" y="12"/>
                  </a:cubicBezTo>
                  <a:cubicBezTo>
                    <a:pt x="94" y="14"/>
                    <a:pt x="93" y="9"/>
                    <a:pt x="91" y="8"/>
                  </a:cubicBezTo>
                  <a:cubicBezTo>
                    <a:pt x="89" y="8"/>
                    <a:pt x="90" y="12"/>
                    <a:pt x="89" y="12"/>
                  </a:cubicBezTo>
                  <a:cubicBezTo>
                    <a:pt x="87" y="12"/>
                    <a:pt x="85" y="14"/>
                    <a:pt x="88" y="16"/>
                  </a:cubicBezTo>
                  <a:cubicBezTo>
                    <a:pt x="90" y="18"/>
                    <a:pt x="93" y="27"/>
                    <a:pt x="93" y="28"/>
                  </a:cubicBezTo>
                  <a:cubicBezTo>
                    <a:pt x="92" y="29"/>
                    <a:pt x="84" y="22"/>
                    <a:pt x="84" y="18"/>
                  </a:cubicBezTo>
                  <a:cubicBezTo>
                    <a:pt x="83" y="14"/>
                    <a:pt x="79" y="11"/>
                    <a:pt x="78" y="14"/>
                  </a:cubicBezTo>
                  <a:cubicBezTo>
                    <a:pt x="77" y="16"/>
                    <a:pt x="74" y="17"/>
                    <a:pt x="75" y="20"/>
                  </a:cubicBezTo>
                  <a:cubicBezTo>
                    <a:pt x="76" y="23"/>
                    <a:pt x="73" y="24"/>
                    <a:pt x="73" y="22"/>
                  </a:cubicBezTo>
                  <a:cubicBezTo>
                    <a:pt x="73" y="19"/>
                    <a:pt x="68" y="17"/>
                    <a:pt x="67" y="17"/>
                  </a:cubicBezTo>
                  <a:cubicBezTo>
                    <a:pt x="65" y="17"/>
                    <a:pt x="71" y="15"/>
                    <a:pt x="74" y="14"/>
                  </a:cubicBezTo>
                  <a:cubicBezTo>
                    <a:pt x="76" y="13"/>
                    <a:pt x="71" y="11"/>
                    <a:pt x="69" y="13"/>
                  </a:cubicBezTo>
                  <a:cubicBezTo>
                    <a:pt x="67" y="14"/>
                    <a:pt x="64" y="12"/>
                    <a:pt x="62" y="14"/>
                  </a:cubicBezTo>
                  <a:cubicBezTo>
                    <a:pt x="61" y="16"/>
                    <a:pt x="59" y="14"/>
                    <a:pt x="57" y="13"/>
                  </a:cubicBezTo>
                  <a:cubicBezTo>
                    <a:pt x="54" y="13"/>
                    <a:pt x="52" y="17"/>
                    <a:pt x="50" y="16"/>
                  </a:cubicBezTo>
                  <a:cubicBezTo>
                    <a:pt x="48" y="15"/>
                    <a:pt x="47" y="20"/>
                    <a:pt x="50" y="24"/>
                  </a:cubicBezTo>
                  <a:cubicBezTo>
                    <a:pt x="53" y="28"/>
                    <a:pt x="55" y="23"/>
                    <a:pt x="58" y="23"/>
                  </a:cubicBezTo>
                  <a:close/>
                  <a:moveTo>
                    <a:pt x="51" y="38"/>
                  </a:moveTo>
                  <a:cubicBezTo>
                    <a:pt x="53" y="38"/>
                    <a:pt x="55" y="42"/>
                    <a:pt x="57" y="42"/>
                  </a:cubicBezTo>
                  <a:cubicBezTo>
                    <a:pt x="58" y="42"/>
                    <a:pt x="54" y="37"/>
                    <a:pt x="52" y="35"/>
                  </a:cubicBezTo>
                  <a:cubicBezTo>
                    <a:pt x="49" y="32"/>
                    <a:pt x="49" y="30"/>
                    <a:pt x="46" y="31"/>
                  </a:cubicBezTo>
                  <a:cubicBezTo>
                    <a:pt x="43" y="32"/>
                    <a:pt x="49" y="37"/>
                    <a:pt x="51" y="38"/>
                  </a:cubicBezTo>
                  <a:close/>
                  <a:moveTo>
                    <a:pt x="108" y="9"/>
                  </a:moveTo>
                  <a:cubicBezTo>
                    <a:pt x="109" y="10"/>
                    <a:pt x="105" y="10"/>
                    <a:pt x="107" y="12"/>
                  </a:cubicBezTo>
                  <a:cubicBezTo>
                    <a:pt x="112" y="17"/>
                    <a:pt x="133" y="11"/>
                    <a:pt x="136" y="13"/>
                  </a:cubicBezTo>
                  <a:cubicBezTo>
                    <a:pt x="139" y="14"/>
                    <a:pt x="119" y="16"/>
                    <a:pt x="119" y="18"/>
                  </a:cubicBezTo>
                  <a:cubicBezTo>
                    <a:pt x="120" y="21"/>
                    <a:pt x="137" y="22"/>
                    <a:pt x="138" y="21"/>
                  </a:cubicBezTo>
                  <a:cubicBezTo>
                    <a:pt x="140" y="20"/>
                    <a:pt x="142" y="24"/>
                    <a:pt x="148" y="24"/>
                  </a:cubicBezTo>
                  <a:cubicBezTo>
                    <a:pt x="154" y="25"/>
                    <a:pt x="153" y="22"/>
                    <a:pt x="157" y="22"/>
                  </a:cubicBezTo>
                  <a:cubicBezTo>
                    <a:pt x="161" y="22"/>
                    <a:pt x="167" y="20"/>
                    <a:pt x="167" y="17"/>
                  </a:cubicBezTo>
                  <a:cubicBezTo>
                    <a:pt x="168" y="15"/>
                    <a:pt x="180" y="12"/>
                    <a:pt x="178" y="8"/>
                  </a:cubicBezTo>
                  <a:cubicBezTo>
                    <a:pt x="177" y="4"/>
                    <a:pt x="166" y="7"/>
                    <a:pt x="163" y="5"/>
                  </a:cubicBezTo>
                  <a:cubicBezTo>
                    <a:pt x="159" y="4"/>
                    <a:pt x="152" y="2"/>
                    <a:pt x="151" y="4"/>
                  </a:cubicBezTo>
                  <a:cubicBezTo>
                    <a:pt x="149" y="7"/>
                    <a:pt x="147" y="7"/>
                    <a:pt x="146" y="6"/>
                  </a:cubicBezTo>
                  <a:cubicBezTo>
                    <a:pt x="145" y="5"/>
                    <a:pt x="147" y="0"/>
                    <a:pt x="142" y="1"/>
                  </a:cubicBezTo>
                  <a:cubicBezTo>
                    <a:pt x="136" y="3"/>
                    <a:pt x="141" y="8"/>
                    <a:pt x="140" y="9"/>
                  </a:cubicBezTo>
                  <a:cubicBezTo>
                    <a:pt x="139" y="10"/>
                    <a:pt x="134" y="8"/>
                    <a:pt x="134" y="5"/>
                  </a:cubicBezTo>
                  <a:cubicBezTo>
                    <a:pt x="133" y="3"/>
                    <a:pt x="128" y="8"/>
                    <a:pt x="127" y="5"/>
                  </a:cubicBezTo>
                  <a:cubicBezTo>
                    <a:pt x="126" y="2"/>
                    <a:pt x="120" y="0"/>
                    <a:pt x="118" y="0"/>
                  </a:cubicBezTo>
                  <a:cubicBezTo>
                    <a:pt x="117" y="0"/>
                    <a:pt x="120" y="2"/>
                    <a:pt x="119" y="4"/>
                  </a:cubicBezTo>
                  <a:cubicBezTo>
                    <a:pt x="118" y="5"/>
                    <a:pt x="114" y="2"/>
                    <a:pt x="113" y="2"/>
                  </a:cubicBezTo>
                  <a:cubicBezTo>
                    <a:pt x="112" y="2"/>
                    <a:pt x="114" y="5"/>
                    <a:pt x="113" y="7"/>
                  </a:cubicBezTo>
                  <a:cubicBezTo>
                    <a:pt x="113" y="8"/>
                    <a:pt x="110" y="2"/>
                    <a:pt x="107" y="2"/>
                  </a:cubicBezTo>
                  <a:cubicBezTo>
                    <a:pt x="105" y="2"/>
                    <a:pt x="106" y="5"/>
                    <a:pt x="104" y="5"/>
                  </a:cubicBezTo>
                  <a:cubicBezTo>
                    <a:pt x="102" y="5"/>
                    <a:pt x="106" y="8"/>
                    <a:pt x="108" y="9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74" name="Freeform 145">
              <a:extLst>
                <a:ext uri="{FF2B5EF4-FFF2-40B4-BE49-F238E27FC236}">
                  <a16:creationId xmlns="" xmlns:a16="http://schemas.microsoft.com/office/drawing/2014/main" id="{257AE85A-D77D-49D3-8885-6BE1317B3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0226" y="1587500"/>
              <a:ext cx="68263" cy="25400"/>
            </a:xfrm>
            <a:custGeom>
              <a:avLst/>
              <a:gdLst>
                <a:gd name="T0" fmla="*/ 12 w 27"/>
                <a:gd name="T1" fmla="*/ 1 h 10"/>
                <a:gd name="T2" fmla="*/ 2 w 27"/>
                <a:gd name="T3" fmla="*/ 4 h 10"/>
                <a:gd name="T4" fmla="*/ 17 w 27"/>
                <a:gd name="T5" fmla="*/ 7 h 10"/>
                <a:gd name="T6" fmla="*/ 27 w 27"/>
                <a:gd name="T7" fmla="*/ 6 h 10"/>
                <a:gd name="T8" fmla="*/ 12 w 27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0">
                  <a:moveTo>
                    <a:pt x="12" y="1"/>
                  </a:moveTo>
                  <a:cubicBezTo>
                    <a:pt x="10" y="2"/>
                    <a:pt x="0" y="1"/>
                    <a:pt x="2" y="4"/>
                  </a:cubicBezTo>
                  <a:cubicBezTo>
                    <a:pt x="4" y="6"/>
                    <a:pt x="13" y="5"/>
                    <a:pt x="17" y="7"/>
                  </a:cubicBezTo>
                  <a:cubicBezTo>
                    <a:pt x="21" y="10"/>
                    <a:pt x="27" y="8"/>
                    <a:pt x="27" y="6"/>
                  </a:cubicBezTo>
                  <a:cubicBezTo>
                    <a:pt x="27" y="4"/>
                    <a:pt x="14" y="0"/>
                    <a:pt x="12" y="1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75" name="Freeform 146">
              <a:extLst>
                <a:ext uri="{FF2B5EF4-FFF2-40B4-BE49-F238E27FC236}">
                  <a16:creationId xmlns="" xmlns:a16="http://schemas.microsoft.com/office/drawing/2014/main" id="{71C78719-9D61-4932-BE51-6C38829860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50076" y="2098675"/>
              <a:ext cx="347663" cy="347663"/>
            </a:xfrm>
            <a:custGeom>
              <a:avLst/>
              <a:gdLst>
                <a:gd name="T0" fmla="*/ 122 w 138"/>
                <a:gd name="T1" fmla="*/ 17 h 138"/>
                <a:gd name="T2" fmla="*/ 100 w 138"/>
                <a:gd name="T3" fmla="*/ 6 h 138"/>
                <a:gd name="T4" fmla="*/ 97 w 138"/>
                <a:gd name="T5" fmla="*/ 22 h 138"/>
                <a:gd name="T6" fmla="*/ 87 w 138"/>
                <a:gd name="T7" fmla="*/ 29 h 138"/>
                <a:gd name="T8" fmla="*/ 85 w 138"/>
                <a:gd name="T9" fmla="*/ 40 h 138"/>
                <a:gd name="T10" fmla="*/ 94 w 138"/>
                <a:gd name="T11" fmla="*/ 38 h 138"/>
                <a:gd name="T12" fmla="*/ 96 w 138"/>
                <a:gd name="T13" fmla="*/ 31 h 138"/>
                <a:gd name="T14" fmla="*/ 113 w 138"/>
                <a:gd name="T15" fmla="*/ 32 h 138"/>
                <a:gd name="T16" fmla="*/ 129 w 138"/>
                <a:gd name="T17" fmla="*/ 23 h 138"/>
                <a:gd name="T18" fmla="*/ 130 w 138"/>
                <a:gd name="T19" fmla="*/ 15 h 138"/>
                <a:gd name="T20" fmla="*/ 85 w 138"/>
                <a:gd name="T21" fmla="*/ 58 h 138"/>
                <a:gd name="T22" fmla="*/ 76 w 138"/>
                <a:gd name="T23" fmla="*/ 77 h 138"/>
                <a:gd name="T24" fmla="*/ 64 w 138"/>
                <a:gd name="T25" fmla="*/ 80 h 138"/>
                <a:gd name="T26" fmla="*/ 53 w 138"/>
                <a:gd name="T27" fmla="*/ 94 h 138"/>
                <a:gd name="T28" fmla="*/ 38 w 138"/>
                <a:gd name="T29" fmla="*/ 97 h 138"/>
                <a:gd name="T30" fmla="*/ 14 w 138"/>
                <a:gd name="T31" fmla="*/ 107 h 138"/>
                <a:gd name="T32" fmla="*/ 22 w 138"/>
                <a:gd name="T33" fmla="*/ 110 h 138"/>
                <a:gd name="T34" fmla="*/ 46 w 138"/>
                <a:gd name="T35" fmla="*/ 112 h 138"/>
                <a:gd name="T36" fmla="*/ 58 w 138"/>
                <a:gd name="T37" fmla="*/ 106 h 138"/>
                <a:gd name="T38" fmla="*/ 71 w 138"/>
                <a:gd name="T39" fmla="*/ 104 h 138"/>
                <a:gd name="T40" fmla="*/ 82 w 138"/>
                <a:gd name="T41" fmla="*/ 100 h 138"/>
                <a:gd name="T42" fmla="*/ 91 w 138"/>
                <a:gd name="T43" fmla="*/ 87 h 138"/>
                <a:gd name="T44" fmla="*/ 101 w 138"/>
                <a:gd name="T45" fmla="*/ 66 h 138"/>
                <a:gd name="T46" fmla="*/ 87 w 138"/>
                <a:gd name="T47" fmla="*/ 47 h 138"/>
                <a:gd name="T48" fmla="*/ 27 w 138"/>
                <a:gd name="T49" fmla="*/ 111 h 138"/>
                <a:gd name="T50" fmla="*/ 30 w 138"/>
                <a:gd name="T51" fmla="*/ 120 h 138"/>
                <a:gd name="T52" fmla="*/ 42 w 138"/>
                <a:gd name="T53" fmla="*/ 110 h 138"/>
                <a:gd name="T54" fmla="*/ 18 w 138"/>
                <a:gd name="T55" fmla="*/ 119 h 138"/>
                <a:gd name="T56" fmla="*/ 5 w 138"/>
                <a:gd name="T57" fmla="*/ 116 h 138"/>
                <a:gd name="T58" fmla="*/ 6 w 138"/>
                <a:gd name="T59" fmla="*/ 119 h 138"/>
                <a:gd name="T60" fmla="*/ 11 w 138"/>
                <a:gd name="T61" fmla="*/ 137 h 138"/>
                <a:gd name="T62" fmla="*/ 18 w 138"/>
                <a:gd name="T63" fmla="*/ 11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8" h="138">
                  <a:moveTo>
                    <a:pt x="130" y="15"/>
                  </a:moveTo>
                  <a:cubicBezTo>
                    <a:pt x="129" y="13"/>
                    <a:pt x="126" y="16"/>
                    <a:pt x="122" y="17"/>
                  </a:cubicBezTo>
                  <a:cubicBezTo>
                    <a:pt x="119" y="17"/>
                    <a:pt x="108" y="8"/>
                    <a:pt x="105" y="4"/>
                  </a:cubicBezTo>
                  <a:cubicBezTo>
                    <a:pt x="102" y="0"/>
                    <a:pt x="97" y="3"/>
                    <a:pt x="100" y="6"/>
                  </a:cubicBezTo>
                  <a:cubicBezTo>
                    <a:pt x="102" y="9"/>
                    <a:pt x="99" y="10"/>
                    <a:pt x="99" y="15"/>
                  </a:cubicBezTo>
                  <a:cubicBezTo>
                    <a:pt x="99" y="19"/>
                    <a:pt x="96" y="19"/>
                    <a:pt x="97" y="22"/>
                  </a:cubicBezTo>
                  <a:cubicBezTo>
                    <a:pt x="97" y="25"/>
                    <a:pt x="93" y="24"/>
                    <a:pt x="90" y="25"/>
                  </a:cubicBezTo>
                  <a:cubicBezTo>
                    <a:pt x="87" y="25"/>
                    <a:pt x="90" y="28"/>
                    <a:pt x="87" y="29"/>
                  </a:cubicBezTo>
                  <a:cubicBezTo>
                    <a:pt x="84" y="31"/>
                    <a:pt x="84" y="33"/>
                    <a:pt x="85" y="34"/>
                  </a:cubicBezTo>
                  <a:cubicBezTo>
                    <a:pt x="87" y="35"/>
                    <a:pt x="86" y="38"/>
                    <a:pt x="85" y="40"/>
                  </a:cubicBezTo>
                  <a:cubicBezTo>
                    <a:pt x="85" y="42"/>
                    <a:pt x="88" y="41"/>
                    <a:pt x="90" y="39"/>
                  </a:cubicBezTo>
                  <a:cubicBezTo>
                    <a:pt x="91" y="36"/>
                    <a:pt x="93" y="40"/>
                    <a:pt x="94" y="38"/>
                  </a:cubicBezTo>
                  <a:cubicBezTo>
                    <a:pt x="94" y="35"/>
                    <a:pt x="89" y="34"/>
                    <a:pt x="89" y="32"/>
                  </a:cubicBezTo>
                  <a:cubicBezTo>
                    <a:pt x="89" y="29"/>
                    <a:pt x="93" y="32"/>
                    <a:pt x="96" y="31"/>
                  </a:cubicBezTo>
                  <a:cubicBezTo>
                    <a:pt x="99" y="30"/>
                    <a:pt x="104" y="31"/>
                    <a:pt x="108" y="34"/>
                  </a:cubicBezTo>
                  <a:cubicBezTo>
                    <a:pt x="111" y="37"/>
                    <a:pt x="112" y="36"/>
                    <a:pt x="113" y="32"/>
                  </a:cubicBezTo>
                  <a:cubicBezTo>
                    <a:pt x="114" y="28"/>
                    <a:pt x="119" y="26"/>
                    <a:pt x="125" y="26"/>
                  </a:cubicBezTo>
                  <a:cubicBezTo>
                    <a:pt x="130" y="26"/>
                    <a:pt x="131" y="24"/>
                    <a:pt x="129" y="23"/>
                  </a:cubicBezTo>
                  <a:cubicBezTo>
                    <a:pt x="127" y="21"/>
                    <a:pt x="138" y="15"/>
                    <a:pt x="138" y="13"/>
                  </a:cubicBezTo>
                  <a:cubicBezTo>
                    <a:pt x="138" y="11"/>
                    <a:pt x="132" y="17"/>
                    <a:pt x="130" y="15"/>
                  </a:cubicBezTo>
                  <a:close/>
                  <a:moveTo>
                    <a:pt x="87" y="47"/>
                  </a:moveTo>
                  <a:cubicBezTo>
                    <a:pt x="84" y="49"/>
                    <a:pt x="83" y="56"/>
                    <a:pt x="85" y="58"/>
                  </a:cubicBezTo>
                  <a:cubicBezTo>
                    <a:pt x="88" y="60"/>
                    <a:pt x="81" y="64"/>
                    <a:pt x="81" y="69"/>
                  </a:cubicBezTo>
                  <a:cubicBezTo>
                    <a:pt x="81" y="73"/>
                    <a:pt x="77" y="73"/>
                    <a:pt x="76" y="77"/>
                  </a:cubicBezTo>
                  <a:cubicBezTo>
                    <a:pt x="76" y="80"/>
                    <a:pt x="73" y="79"/>
                    <a:pt x="69" y="82"/>
                  </a:cubicBezTo>
                  <a:cubicBezTo>
                    <a:pt x="65" y="85"/>
                    <a:pt x="63" y="82"/>
                    <a:pt x="64" y="80"/>
                  </a:cubicBezTo>
                  <a:cubicBezTo>
                    <a:pt x="65" y="78"/>
                    <a:pt x="57" y="81"/>
                    <a:pt x="58" y="86"/>
                  </a:cubicBezTo>
                  <a:cubicBezTo>
                    <a:pt x="58" y="91"/>
                    <a:pt x="51" y="92"/>
                    <a:pt x="53" y="94"/>
                  </a:cubicBezTo>
                  <a:cubicBezTo>
                    <a:pt x="54" y="97"/>
                    <a:pt x="47" y="98"/>
                    <a:pt x="48" y="96"/>
                  </a:cubicBezTo>
                  <a:cubicBezTo>
                    <a:pt x="48" y="94"/>
                    <a:pt x="43" y="95"/>
                    <a:pt x="38" y="97"/>
                  </a:cubicBezTo>
                  <a:cubicBezTo>
                    <a:pt x="32" y="99"/>
                    <a:pt x="29" y="95"/>
                    <a:pt x="26" y="98"/>
                  </a:cubicBezTo>
                  <a:cubicBezTo>
                    <a:pt x="23" y="101"/>
                    <a:pt x="18" y="106"/>
                    <a:pt x="14" y="107"/>
                  </a:cubicBezTo>
                  <a:cubicBezTo>
                    <a:pt x="10" y="108"/>
                    <a:pt x="12" y="113"/>
                    <a:pt x="14" y="112"/>
                  </a:cubicBezTo>
                  <a:cubicBezTo>
                    <a:pt x="17" y="110"/>
                    <a:pt x="21" y="112"/>
                    <a:pt x="22" y="110"/>
                  </a:cubicBezTo>
                  <a:cubicBezTo>
                    <a:pt x="24" y="108"/>
                    <a:pt x="36" y="105"/>
                    <a:pt x="43" y="105"/>
                  </a:cubicBezTo>
                  <a:cubicBezTo>
                    <a:pt x="50" y="104"/>
                    <a:pt x="46" y="108"/>
                    <a:pt x="46" y="112"/>
                  </a:cubicBezTo>
                  <a:cubicBezTo>
                    <a:pt x="46" y="116"/>
                    <a:pt x="52" y="115"/>
                    <a:pt x="56" y="111"/>
                  </a:cubicBezTo>
                  <a:cubicBezTo>
                    <a:pt x="59" y="108"/>
                    <a:pt x="61" y="108"/>
                    <a:pt x="58" y="106"/>
                  </a:cubicBezTo>
                  <a:cubicBezTo>
                    <a:pt x="56" y="104"/>
                    <a:pt x="59" y="102"/>
                    <a:pt x="61" y="105"/>
                  </a:cubicBezTo>
                  <a:cubicBezTo>
                    <a:pt x="63" y="108"/>
                    <a:pt x="69" y="108"/>
                    <a:pt x="71" y="104"/>
                  </a:cubicBezTo>
                  <a:cubicBezTo>
                    <a:pt x="73" y="100"/>
                    <a:pt x="74" y="105"/>
                    <a:pt x="77" y="104"/>
                  </a:cubicBezTo>
                  <a:cubicBezTo>
                    <a:pt x="80" y="104"/>
                    <a:pt x="81" y="97"/>
                    <a:pt x="82" y="100"/>
                  </a:cubicBezTo>
                  <a:cubicBezTo>
                    <a:pt x="82" y="102"/>
                    <a:pt x="86" y="102"/>
                    <a:pt x="89" y="99"/>
                  </a:cubicBezTo>
                  <a:cubicBezTo>
                    <a:pt x="92" y="95"/>
                    <a:pt x="90" y="90"/>
                    <a:pt x="91" y="87"/>
                  </a:cubicBezTo>
                  <a:cubicBezTo>
                    <a:pt x="93" y="84"/>
                    <a:pt x="95" y="78"/>
                    <a:pt x="93" y="75"/>
                  </a:cubicBezTo>
                  <a:cubicBezTo>
                    <a:pt x="91" y="71"/>
                    <a:pt x="98" y="69"/>
                    <a:pt x="101" y="66"/>
                  </a:cubicBezTo>
                  <a:cubicBezTo>
                    <a:pt x="104" y="63"/>
                    <a:pt x="97" y="49"/>
                    <a:pt x="97" y="45"/>
                  </a:cubicBezTo>
                  <a:cubicBezTo>
                    <a:pt x="97" y="40"/>
                    <a:pt x="89" y="46"/>
                    <a:pt x="87" y="47"/>
                  </a:cubicBezTo>
                  <a:close/>
                  <a:moveTo>
                    <a:pt x="34" y="109"/>
                  </a:moveTo>
                  <a:cubicBezTo>
                    <a:pt x="33" y="112"/>
                    <a:pt x="31" y="111"/>
                    <a:pt x="27" y="111"/>
                  </a:cubicBezTo>
                  <a:cubicBezTo>
                    <a:pt x="23" y="112"/>
                    <a:pt x="23" y="121"/>
                    <a:pt x="26" y="122"/>
                  </a:cubicBezTo>
                  <a:cubicBezTo>
                    <a:pt x="28" y="123"/>
                    <a:pt x="29" y="123"/>
                    <a:pt x="30" y="120"/>
                  </a:cubicBezTo>
                  <a:cubicBezTo>
                    <a:pt x="31" y="117"/>
                    <a:pt x="35" y="116"/>
                    <a:pt x="37" y="117"/>
                  </a:cubicBezTo>
                  <a:cubicBezTo>
                    <a:pt x="39" y="119"/>
                    <a:pt x="42" y="114"/>
                    <a:pt x="42" y="110"/>
                  </a:cubicBezTo>
                  <a:cubicBezTo>
                    <a:pt x="42" y="107"/>
                    <a:pt x="35" y="107"/>
                    <a:pt x="34" y="109"/>
                  </a:cubicBezTo>
                  <a:close/>
                  <a:moveTo>
                    <a:pt x="18" y="119"/>
                  </a:moveTo>
                  <a:cubicBezTo>
                    <a:pt x="18" y="116"/>
                    <a:pt x="13" y="117"/>
                    <a:pt x="12" y="114"/>
                  </a:cubicBezTo>
                  <a:cubicBezTo>
                    <a:pt x="12" y="112"/>
                    <a:pt x="9" y="114"/>
                    <a:pt x="5" y="116"/>
                  </a:cubicBezTo>
                  <a:cubicBezTo>
                    <a:pt x="2" y="119"/>
                    <a:pt x="0" y="119"/>
                    <a:pt x="2" y="122"/>
                  </a:cubicBezTo>
                  <a:cubicBezTo>
                    <a:pt x="3" y="124"/>
                    <a:pt x="5" y="122"/>
                    <a:pt x="6" y="119"/>
                  </a:cubicBezTo>
                  <a:cubicBezTo>
                    <a:pt x="7" y="117"/>
                    <a:pt x="10" y="123"/>
                    <a:pt x="8" y="128"/>
                  </a:cubicBezTo>
                  <a:cubicBezTo>
                    <a:pt x="5" y="132"/>
                    <a:pt x="8" y="138"/>
                    <a:pt x="11" y="137"/>
                  </a:cubicBezTo>
                  <a:cubicBezTo>
                    <a:pt x="13" y="137"/>
                    <a:pt x="16" y="128"/>
                    <a:pt x="20" y="124"/>
                  </a:cubicBezTo>
                  <a:cubicBezTo>
                    <a:pt x="23" y="119"/>
                    <a:pt x="18" y="121"/>
                    <a:pt x="18" y="119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76" name="Freeform 147">
              <a:extLst>
                <a:ext uri="{FF2B5EF4-FFF2-40B4-BE49-F238E27FC236}">
                  <a16:creationId xmlns="" xmlns:a16="http://schemas.microsoft.com/office/drawing/2014/main" id="{F2EFB7B6-535E-4055-B562-F8B077CA86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46763" y="1887538"/>
              <a:ext cx="1214438" cy="842963"/>
            </a:xfrm>
            <a:custGeom>
              <a:avLst/>
              <a:gdLst>
                <a:gd name="T0" fmla="*/ 459 w 483"/>
                <a:gd name="T1" fmla="*/ 63 h 335"/>
                <a:gd name="T2" fmla="*/ 435 w 483"/>
                <a:gd name="T3" fmla="*/ 45 h 335"/>
                <a:gd name="T4" fmla="*/ 416 w 483"/>
                <a:gd name="T5" fmla="*/ 19 h 335"/>
                <a:gd name="T6" fmla="*/ 388 w 483"/>
                <a:gd name="T7" fmla="*/ 1 h 335"/>
                <a:gd name="T8" fmla="*/ 369 w 483"/>
                <a:gd name="T9" fmla="*/ 15 h 335"/>
                <a:gd name="T10" fmla="*/ 353 w 483"/>
                <a:gd name="T11" fmla="*/ 39 h 335"/>
                <a:gd name="T12" fmla="*/ 329 w 483"/>
                <a:gd name="T13" fmla="*/ 52 h 335"/>
                <a:gd name="T14" fmla="*/ 344 w 483"/>
                <a:gd name="T15" fmla="*/ 62 h 335"/>
                <a:gd name="T16" fmla="*/ 343 w 483"/>
                <a:gd name="T17" fmla="*/ 75 h 335"/>
                <a:gd name="T18" fmla="*/ 301 w 483"/>
                <a:gd name="T19" fmla="*/ 91 h 335"/>
                <a:gd name="T20" fmla="*/ 271 w 483"/>
                <a:gd name="T21" fmla="*/ 116 h 335"/>
                <a:gd name="T22" fmla="*/ 224 w 483"/>
                <a:gd name="T23" fmla="*/ 119 h 335"/>
                <a:gd name="T24" fmla="*/ 172 w 483"/>
                <a:gd name="T25" fmla="*/ 112 h 335"/>
                <a:gd name="T26" fmla="*/ 150 w 483"/>
                <a:gd name="T27" fmla="*/ 90 h 335"/>
                <a:gd name="T28" fmla="*/ 129 w 483"/>
                <a:gd name="T29" fmla="*/ 64 h 335"/>
                <a:gd name="T30" fmla="*/ 109 w 483"/>
                <a:gd name="T31" fmla="*/ 47 h 335"/>
                <a:gd name="T32" fmla="*/ 98 w 483"/>
                <a:gd name="T33" fmla="*/ 54 h 335"/>
                <a:gd name="T34" fmla="*/ 79 w 483"/>
                <a:gd name="T35" fmla="*/ 69 h 335"/>
                <a:gd name="T36" fmla="*/ 63 w 483"/>
                <a:gd name="T37" fmla="*/ 87 h 335"/>
                <a:gd name="T38" fmla="*/ 55 w 483"/>
                <a:gd name="T39" fmla="*/ 107 h 335"/>
                <a:gd name="T40" fmla="*/ 37 w 483"/>
                <a:gd name="T41" fmla="*/ 126 h 335"/>
                <a:gd name="T42" fmla="*/ 14 w 483"/>
                <a:gd name="T43" fmla="*/ 133 h 335"/>
                <a:gd name="T44" fmla="*/ 0 w 483"/>
                <a:gd name="T45" fmla="*/ 143 h 335"/>
                <a:gd name="T46" fmla="*/ 10 w 483"/>
                <a:gd name="T47" fmla="*/ 166 h 335"/>
                <a:gd name="T48" fmla="*/ 28 w 483"/>
                <a:gd name="T49" fmla="*/ 182 h 335"/>
                <a:gd name="T50" fmla="*/ 42 w 483"/>
                <a:gd name="T51" fmla="*/ 177 h 335"/>
                <a:gd name="T52" fmla="*/ 40 w 483"/>
                <a:gd name="T53" fmla="*/ 197 h 335"/>
                <a:gd name="T54" fmla="*/ 40 w 483"/>
                <a:gd name="T55" fmla="*/ 217 h 335"/>
                <a:gd name="T56" fmla="*/ 55 w 483"/>
                <a:gd name="T57" fmla="*/ 230 h 335"/>
                <a:gd name="T58" fmla="*/ 98 w 483"/>
                <a:gd name="T59" fmla="*/ 248 h 335"/>
                <a:gd name="T60" fmla="*/ 116 w 483"/>
                <a:gd name="T61" fmla="*/ 252 h 335"/>
                <a:gd name="T62" fmla="*/ 130 w 483"/>
                <a:gd name="T63" fmla="*/ 248 h 335"/>
                <a:gd name="T64" fmla="*/ 149 w 483"/>
                <a:gd name="T65" fmla="*/ 243 h 335"/>
                <a:gd name="T66" fmla="*/ 173 w 483"/>
                <a:gd name="T67" fmla="*/ 243 h 335"/>
                <a:gd name="T68" fmla="*/ 186 w 483"/>
                <a:gd name="T69" fmla="*/ 252 h 335"/>
                <a:gd name="T70" fmla="*/ 182 w 483"/>
                <a:gd name="T71" fmla="*/ 282 h 335"/>
                <a:gd name="T72" fmla="*/ 195 w 483"/>
                <a:gd name="T73" fmla="*/ 299 h 335"/>
                <a:gd name="T74" fmla="*/ 212 w 483"/>
                <a:gd name="T75" fmla="*/ 307 h 335"/>
                <a:gd name="T76" fmla="*/ 225 w 483"/>
                <a:gd name="T77" fmla="*/ 294 h 335"/>
                <a:gd name="T78" fmla="*/ 251 w 483"/>
                <a:gd name="T79" fmla="*/ 293 h 335"/>
                <a:gd name="T80" fmla="*/ 267 w 483"/>
                <a:gd name="T81" fmla="*/ 303 h 335"/>
                <a:gd name="T82" fmla="*/ 280 w 483"/>
                <a:gd name="T83" fmla="*/ 314 h 335"/>
                <a:gd name="T84" fmla="*/ 317 w 483"/>
                <a:gd name="T85" fmla="*/ 295 h 335"/>
                <a:gd name="T86" fmla="*/ 345 w 483"/>
                <a:gd name="T87" fmla="*/ 280 h 335"/>
                <a:gd name="T88" fmla="*/ 359 w 483"/>
                <a:gd name="T89" fmla="*/ 263 h 335"/>
                <a:gd name="T90" fmla="*/ 373 w 483"/>
                <a:gd name="T91" fmla="*/ 246 h 335"/>
                <a:gd name="T92" fmla="*/ 376 w 483"/>
                <a:gd name="T93" fmla="*/ 231 h 335"/>
                <a:gd name="T94" fmla="*/ 372 w 483"/>
                <a:gd name="T95" fmla="*/ 219 h 335"/>
                <a:gd name="T96" fmla="*/ 370 w 483"/>
                <a:gd name="T97" fmla="*/ 207 h 335"/>
                <a:gd name="T98" fmla="*/ 360 w 483"/>
                <a:gd name="T99" fmla="*/ 180 h 335"/>
                <a:gd name="T100" fmla="*/ 382 w 483"/>
                <a:gd name="T101" fmla="*/ 168 h 335"/>
                <a:gd name="T102" fmla="*/ 354 w 483"/>
                <a:gd name="T103" fmla="*/ 160 h 335"/>
                <a:gd name="T104" fmla="*/ 365 w 483"/>
                <a:gd name="T105" fmla="*/ 137 h 335"/>
                <a:gd name="T106" fmla="*/ 378 w 483"/>
                <a:gd name="T107" fmla="*/ 149 h 335"/>
                <a:gd name="T108" fmla="*/ 414 w 483"/>
                <a:gd name="T109" fmla="*/ 128 h 335"/>
                <a:gd name="T110" fmla="*/ 432 w 483"/>
                <a:gd name="T111" fmla="*/ 120 h 335"/>
                <a:gd name="T112" fmla="*/ 452 w 483"/>
                <a:gd name="T113" fmla="*/ 113 h 335"/>
                <a:gd name="T114" fmla="*/ 454 w 483"/>
                <a:gd name="T115" fmla="*/ 91 h 335"/>
                <a:gd name="T116" fmla="*/ 476 w 483"/>
                <a:gd name="T117" fmla="*/ 77 h 335"/>
                <a:gd name="T118" fmla="*/ 368 w 483"/>
                <a:gd name="T119" fmla="*/ 299 h 335"/>
                <a:gd name="T120" fmla="*/ 271 w 483"/>
                <a:gd name="T121" fmla="*/ 328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3" h="335">
                  <a:moveTo>
                    <a:pt x="480" y="60"/>
                  </a:moveTo>
                  <a:cubicBezTo>
                    <a:pt x="480" y="56"/>
                    <a:pt x="475" y="57"/>
                    <a:pt x="474" y="58"/>
                  </a:cubicBezTo>
                  <a:cubicBezTo>
                    <a:pt x="472" y="59"/>
                    <a:pt x="467" y="58"/>
                    <a:pt x="466" y="61"/>
                  </a:cubicBezTo>
                  <a:cubicBezTo>
                    <a:pt x="464" y="64"/>
                    <a:pt x="462" y="62"/>
                    <a:pt x="459" y="63"/>
                  </a:cubicBezTo>
                  <a:cubicBezTo>
                    <a:pt x="455" y="63"/>
                    <a:pt x="451" y="62"/>
                    <a:pt x="451" y="60"/>
                  </a:cubicBezTo>
                  <a:cubicBezTo>
                    <a:pt x="451" y="57"/>
                    <a:pt x="449" y="55"/>
                    <a:pt x="449" y="53"/>
                  </a:cubicBezTo>
                  <a:cubicBezTo>
                    <a:pt x="449" y="50"/>
                    <a:pt x="446" y="51"/>
                    <a:pt x="443" y="49"/>
                  </a:cubicBezTo>
                  <a:cubicBezTo>
                    <a:pt x="441" y="47"/>
                    <a:pt x="436" y="45"/>
                    <a:pt x="435" y="45"/>
                  </a:cubicBezTo>
                  <a:cubicBezTo>
                    <a:pt x="434" y="46"/>
                    <a:pt x="432" y="43"/>
                    <a:pt x="427" y="42"/>
                  </a:cubicBezTo>
                  <a:cubicBezTo>
                    <a:pt x="423" y="42"/>
                    <a:pt x="424" y="40"/>
                    <a:pt x="424" y="38"/>
                  </a:cubicBezTo>
                  <a:cubicBezTo>
                    <a:pt x="425" y="36"/>
                    <a:pt x="421" y="31"/>
                    <a:pt x="420" y="28"/>
                  </a:cubicBezTo>
                  <a:cubicBezTo>
                    <a:pt x="420" y="25"/>
                    <a:pt x="417" y="25"/>
                    <a:pt x="416" y="19"/>
                  </a:cubicBezTo>
                  <a:cubicBezTo>
                    <a:pt x="414" y="13"/>
                    <a:pt x="411" y="14"/>
                    <a:pt x="412" y="11"/>
                  </a:cubicBezTo>
                  <a:cubicBezTo>
                    <a:pt x="412" y="8"/>
                    <a:pt x="408" y="7"/>
                    <a:pt x="407" y="5"/>
                  </a:cubicBezTo>
                  <a:cubicBezTo>
                    <a:pt x="405" y="4"/>
                    <a:pt x="400" y="4"/>
                    <a:pt x="397" y="3"/>
                  </a:cubicBezTo>
                  <a:cubicBezTo>
                    <a:pt x="393" y="1"/>
                    <a:pt x="391" y="2"/>
                    <a:pt x="388" y="1"/>
                  </a:cubicBezTo>
                  <a:cubicBezTo>
                    <a:pt x="384" y="0"/>
                    <a:pt x="377" y="2"/>
                    <a:pt x="376" y="2"/>
                  </a:cubicBezTo>
                  <a:cubicBezTo>
                    <a:pt x="375" y="2"/>
                    <a:pt x="369" y="1"/>
                    <a:pt x="366" y="5"/>
                  </a:cubicBezTo>
                  <a:cubicBezTo>
                    <a:pt x="362" y="10"/>
                    <a:pt x="365" y="10"/>
                    <a:pt x="366" y="10"/>
                  </a:cubicBezTo>
                  <a:cubicBezTo>
                    <a:pt x="368" y="10"/>
                    <a:pt x="369" y="14"/>
                    <a:pt x="369" y="15"/>
                  </a:cubicBezTo>
                  <a:cubicBezTo>
                    <a:pt x="369" y="17"/>
                    <a:pt x="366" y="19"/>
                    <a:pt x="365" y="19"/>
                  </a:cubicBezTo>
                  <a:cubicBezTo>
                    <a:pt x="364" y="20"/>
                    <a:pt x="361" y="25"/>
                    <a:pt x="360" y="27"/>
                  </a:cubicBezTo>
                  <a:cubicBezTo>
                    <a:pt x="360" y="29"/>
                    <a:pt x="356" y="34"/>
                    <a:pt x="356" y="35"/>
                  </a:cubicBezTo>
                  <a:cubicBezTo>
                    <a:pt x="357" y="37"/>
                    <a:pt x="354" y="39"/>
                    <a:pt x="353" y="39"/>
                  </a:cubicBezTo>
                  <a:cubicBezTo>
                    <a:pt x="351" y="39"/>
                    <a:pt x="347" y="42"/>
                    <a:pt x="345" y="43"/>
                  </a:cubicBezTo>
                  <a:cubicBezTo>
                    <a:pt x="344" y="43"/>
                    <a:pt x="338" y="42"/>
                    <a:pt x="337" y="41"/>
                  </a:cubicBezTo>
                  <a:cubicBezTo>
                    <a:pt x="337" y="40"/>
                    <a:pt x="336" y="40"/>
                    <a:pt x="336" y="39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29" y="56"/>
                    <a:pt x="329" y="56"/>
                    <a:pt x="329" y="56"/>
                  </a:cubicBezTo>
                  <a:cubicBezTo>
                    <a:pt x="329" y="56"/>
                    <a:pt x="324" y="58"/>
                    <a:pt x="328" y="61"/>
                  </a:cubicBezTo>
                  <a:cubicBezTo>
                    <a:pt x="331" y="64"/>
                    <a:pt x="331" y="61"/>
                    <a:pt x="336" y="61"/>
                  </a:cubicBezTo>
                  <a:cubicBezTo>
                    <a:pt x="341" y="61"/>
                    <a:pt x="343" y="65"/>
                    <a:pt x="344" y="62"/>
                  </a:cubicBezTo>
                  <a:cubicBezTo>
                    <a:pt x="345" y="60"/>
                    <a:pt x="349" y="58"/>
                    <a:pt x="351" y="61"/>
                  </a:cubicBezTo>
                  <a:cubicBezTo>
                    <a:pt x="354" y="64"/>
                    <a:pt x="362" y="69"/>
                    <a:pt x="362" y="72"/>
                  </a:cubicBezTo>
                  <a:cubicBezTo>
                    <a:pt x="361" y="75"/>
                    <a:pt x="357" y="74"/>
                    <a:pt x="353" y="73"/>
                  </a:cubicBezTo>
                  <a:cubicBezTo>
                    <a:pt x="350" y="72"/>
                    <a:pt x="346" y="75"/>
                    <a:pt x="343" y="75"/>
                  </a:cubicBezTo>
                  <a:cubicBezTo>
                    <a:pt x="340" y="75"/>
                    <a:pt x="336" y="76"/>
                    <a:pt x="333" y="79"/>
                  </a:cubicBezTo>
                  <a:cubicBezTo>
                    <a:pt x="330" y="82"/>
                    <a:pt x="331" y="85"/>
                    <a:pt x="326" y="86"/>
                  </a:cubicBezTo>
                  <a:cubicBezTo>
                    <a:pt x="321" y="87"/>
                    <a:pt x="319" y="86"/>
                    <a:pt x="314" y="90"/>
                  </a:cubicBezTo>
                  <a:cubicBezTo>
                    <a:pt x="309" y="93"/>
                    <a:pt x="303" y="92"/>
                    <a:pt x="301" y="91"/>
                  </a:cubicBezTo>
                  <a:cubicBezTo>
                    <a:pt x="299" y="90"/>
                    <a:pt x="295" y="89"/>
                    <a:pt x="293" y="93"/>
                  </a:cubicBezTo>
                  <a:cubicBezTo>
                    <a:pt x="291" y="96"/>
                    <a:pt x="296" y="98"/>
                    <a:pt x="295" y="102"/>
                  </a:cubicBezTo>
                  <a:cubicBezTo>
                    <a:pt x="295" y="106"/>
                    <a:pt x="290" y="105"/>
                    <a:pt x="286" y="110"/>
                  </a:cubicBezTo>
                  <a:cubicBezTo>
                    <a:pt x="281" y="115"/>
                    <a:pt x="275" y="117"/>
                    <a:pt x="271" y="116"/>
                  </a:cubicBezTo>
                  <a:cubicBezTo>
                    <a:pt x="267" y="116"/>
                    <a:pt x="260" y="113"/>
                    <a:pt x="253" y="117"/>
                  </a:cubicBezTo>
                  <a:cubicBezTo>
                    <a:pt x="246" y="120"/>
                    <a:pt x="242" y="124"/>
                    <a:pt x="239" y="124"/>
                  </a:cubicBezTo>
                  <a:cubicBezTo>
                    <a:pt x="236" y="123"/>
                    <a:pt x="236" y="120"/>
                    <a:pt x="233" y="121"/>
                  </a:cubicBezTo>
                  <a:cubicBezTo>
                    <a:pt x="229" y="121"/>
                    <a:pt x="227" y="120"/>
                    <a:pt x="224" y="119"/>
                  </a:cubicBezTo>
                  <a:cubicBezTo>
                    <a:pt x="222" y="117"/>
                    <a:pt x="220" y="120"/>
                    <a:pt x="216" y="117"/>
                  </a:cubicBezTo>
                  <a:cubicBezTo>
                    <a:pt x="212" y="113"/>
                    <a:pt x="204" y="114"/>
                    <a:pt x="201" y="113"/>
                  </a:cubicBezTo>
                  <a:cubicBezTo>
                    <a:pt x="198" y="113"/>
                    <a:pt x="186" y="113"/>
                    <a:pt x="182" y="113"/>
                  </a:cubicBezTo>
                  <a:cubicBezTo>
                    <a:pt x="178" y="112"/>
                    <a:pt x="172" y="114"/>
                    <a:pt x="172" y="112"/>
                  </a:cubicBezTo>
                  <a:cubicBezTo>
                    <a:pt x="171" y="110"/>
                    <a:pt x="168" y="108"/>
                    <a:pt x="167" y="104"/>
                  </a:cubicBezTo>
                  <a:cubicBezTo>
                    <a:pt x="166" y="99"/>
                    <a:pt x="163" y="97"/>
                    <a:pt x="161" y="97"/>
                  </a:cubicBezTo>
                  <a:cubicBezTo>
                    <a:pt x="158" y="96"/>
                    <a:pt x="158" y="94"/>
                    <a:pt x="156" y="93"/>
                  </a:cubicBezTo>
                  <a:cubicBezTo>
                    <a:pt x="154" y="93"/>
                    <a:pt x="153" y="90"/>
                    <a:pt x="150" y="90"/>
                  </a:cubicBezTo>
                  <a:cubicBezTo>
                    <a:pt x="146" y="90"/>
                    <a:pt x="133" y="88"/>
                    <a:pt x="131" y="85"/>
                  </a:cubicBezTo>
                  <a:cubicBezTo>
                    <a:pt x="130" y="82"/>
                    <a:pt x="133" y="82"/>
                    <a:pt x="133" y="79"/>
                  </a:cubicBezTo>
                  <a:cubicBezTo>
                    <a:pt x="133" y="76"/>
                    <a:pt x="135" y="72"/>
                    <a:pt x="134" y="71"/>
                  </a:cubicBezTo>
                  <a:cubicBezTo>
                    <a:pt x="132" y="69"/>
                    <a:pt x="130" y="67"/>
                    <a:pt x="129" y="64"/>
                  </a:cubicBezTo>
                  <a:cubicBezTo>
                    <a:pt x="129" y="62"/>
                    <a:pt x="125" y="59"/>
                    <a:pt x="123" y="59"/>
                  </a:cubicBezTo>
                  <a:cubicBezTo>
                    <a:pt x="120" y="59"/>
                    <a:pt x="118" y="57"/>
                    <a:pt x="115" y="55"/>
                  </a:cubicBezTo>
                  <a:cubicBezTo>
                    <a:pt x="113" y="53"/>
                    <a:pt x="111" y="53"/>
                    <a:pt x="110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8" y="46"/>
                    <a:pt x="107" y="46"/>
                    <a:pt x="106" y="46"/>
                  </a:cubicBezTo>
                  <a:cubicBezTo>
                    <a:pt x="106" y="46"/>
                    <a:pt x="105" y="46"/>
                    <a:pt x="104" y="45"/>
                  </a:cubicBezTo>
                  <a:cubicBezTo>
                    <a:pt x="103" y="47"/>
                    <a:pt x="101" y="48"/>
                    <a:pt x="101" y="50"/>
                  </a:cubicBezTo>
                  <a:cubicBezTo>
                    <a:pt x="101" y="52"/>
                    <a:pt x="100" y="54"/>
                    <a:pt x="98" y="54"/>
                  </a:cubicBezTo>
                  <a:cubicBezTo>
                    <a:pt x="95" y="54"/>
                    <a:pt x="93" y="56"/>
                    <a:pt x="93" y="60"/>
                  </a:cubicBezTo>
                  <a:cubicBezTo>
                    <a:pt x="92" y="65"/>
                    <a:pt x="95" y="65"/>
                    <a:pt x="94" y="67"/>
                  </a:cubicBezTo>
                  <a:cubicBezTo>
                    <a:pt x="93" y="69"/>
                    <a:pt x="88" y="71"/>
                    <a:pt x="86" y="70"/>
                  </a:cubicBezTo>
                  <a:cubicBezTo>
                    <a:pt x="85" y="69"/>
                    <a:pt x="81" y="69"/>
                    <a:pt x="79" y="69"/>
                  </a:cubicBezTo>
                  <a:cubicBezTo>
                    <a:pt x="76" y="69"/>
                    <a:pt x="74" y="65"/>
                    <a:pt x="73" y="69"/>
                  </a:cubicBezTo>
                  <a:cubicBezTo>
                    <a:pt x="73" y="73"/>
                    <a:pt x="67" y="83"/>
                    <a:pt x="68" y="85"/>
                  </a:cubicBezTo>
                  <a:cubicBezTo>
                    <a:pt x="70" y="86"/>
                    <a:pt x="71" y="88"/>
                    <a:pt x="68" y="88"/>
                  </a:cubicBezTo>
                  <a:cubicBezTo>
                    <a:pt x="66" y="88"/>
                    <a:pt x="64" y="88"/>
                    <a:pt x="63" y="87"/>
                  </a:cubicBezTo>
                  <a:cubicBezTo>
                    <a:pt x="61" y="86"/>
                    <a:pt x="58" y="88"/>
                    <a:pt x="55" y="88"/>
                  </a:cubicBezTo>
                  <a:cubicBezTo>
                    <a:pt x="54" y="88"/>
                    <a:pt x="49" y="91"/>
                    <a:pt x="50" y="91"/>
                  </a:cubicBezTo>
                  <a:cubicBezTo>
                    <a:pt x="52" y="92"/>
                    <a:pt x="52" y="97"/>
                    <a:pt x="52" y="98"/>
                  </a:cubicBezTo>
                  <a:cubicBezTo>
                    <a:pt x="52" y="100"/>
                    <a:pt x="56" y="106"/>
                    <a:pt x="55" y="107"/>
                  </a:cubicBezTo>
                  <a:cubicBezTo>
                    <a:pt x="55" y="109"/>
                    <a:pt x="51" y="111"/>
                    <a:pt x="51" y="113"/>
                  </a:cubicBezTo>
                  <a:cubicBezTo>
                    <a:pt x="51" y="116"/>
                    <a:pt x="52" y="118"/>
                    <a:pt x="51" y="118"/>
                  </a:cubicBezTo>
                  <a:cubicBezTo>
                    <a:pt x="49" y="119"/>
                    <a:pt x="45" y="121"/>
                    <a:pt x="43" y="122"/>
                  </a:cubicBezTo>
                  <a:cubicBezTo>
                    <a:pt x="42" y="123"/>
                    <a:pt x="38" y="123"/>
                    <a:pt x="37" y="126"/>
                  </a:cubicBezTo>
                  <a:cubicBezTo>
                    <a:pt x="36" y="128"/>
                    <a:pt x="35" y="130"/>
                    <a:pt x="31" y="129"/>
                  </a:cubicBezTo>
                  <a:cubicBezTo>
                    <a:pt x="28" y="129"/>
                    <a:pt x="26" y="128"/>
                    <a:pt x="24" y="131"/>
                  </a:cubicBezTo>
                  <a:cubicBezTo>
                    <a:pt x="21" y="134"/>
                    <a:pt x="20" y="133"/>
                    <a:pt x="19" y="134"/>
                  </a:cubicBezTo>
                  <a:cubicBezTo>
                    <a:pt x="17" y="136"/>
                    <a:pt x="15" y="133"/>
                    <a:pt x="14" y="133"/>
                  </a:cubicBezTo>
                  <a:cubicBezTo>
                    <a:pt x="12" y="132"/>
                    <a:pt x="10" y="134"/>
                    <a:pt x="9" y="134"/>
                  </a:cubicBezTo>
                  <a:cubicBezTo>
                    <a:pt x="7" y="134"/>
                    <a:pt x="6" y="137"/>
                    <a:pt x="4" y="137"/>
                  </a:cubicBezTo>
                  <a:cubicBezTo>
                    <a:pt x="3" y="138"/>
                    <a:pt x="1" y="137"/>
                    <a:pt x="1" y="139"/>
                  </a:cubicBezTo>
                  <a:cubicBezTo>
                    <a:pt x="1" y="141"/>
                    <a:pt x="1" y="142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" y="150"/>
                    <a:pt x="1" y="150"/>
                    <a:pt x="1" y="150"/>
                  </a:cubicBezTo>
                  <a:cubicBezTo>
                    <a:pt x="1" y="150"/>
                    <a:pt x="8" y="153"/>
                    <a:pt x="9" y="155"/>
                  </a:cubicBezTo>
                  <a:cubicBezTo>
                    <a:pt x="9" y="158"/>
                    <a:pt x="10" y="166"/>
                    <a:pt x="10" y="166"/>
                  </a:cubicBezTo>
                  <a:cubicBezTo>
                    <a:pt x="10" y="166"/>
                    <a:pt x="10" y="166"/>
                    <a:pt x="10" y="166"/>
                  </a:cubicBezTo>
                  <a:cubicBezTo>
                    <a:pt x="13" y="169"/>
                    <a:pt x="17" y="171"/>
                    <a:pt x="17" y="172"/>
                  </a:cubicBezTo>
                  <a:cubicBezTo>
                    <a:pt x="17" y="173"/>
                    <a:pt x="18" y="177"/>
                    <a:pt x="22" y="178"/>
                  </a:cubicBezTo>
                  <a:cubicBezTo>
                    <a:pt x="24" y="179"/>
                    <a:pt x="26" y="181"/>
                    <a:pt x="28" y="182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1" y="181"/>
                    <a:pt x="32" y="181"/>
                    <a:pt x="33" y="182"/>
                  </a:cubicBezTo>
                  <a:cubicBezTo>
                    <a:pt x="34" y="180"/>
                    <a:pt x="39" y="177"/>
                    <a:pt x="42" y="177"/>
                  </a:cubicBezTo>
                  <a:cubicBezTo>
                    <a:pt x="45" y="177"/>
                    <a:pt x="52" y="183"/>
                    <a:pt x="52" y="185"/>
                  </a:cubicBezTo>
                  <a:cubicBezTo>
                    <a:pt x="51" y="187"/>
                    <a:pt x="46" y="194"/>
                    <a:pt x="43" y="194"/>
                  </a:cubicBezTo>
                  <a:cubicBezTo>
                    <a:pt x="43" y="194"/>
                    <a:pt x="41" y="194"/>
                    <a:pt x="40" y="195"/>
                  </a:cubicBezTo>
                  <a:cubicBezTo>
                    <a:pt x="40" y="196"/>
                    <a:pt x="40" y="197"/>
                    <a:pt x="40" y="197"/>
                  </a:cubicBezTo>
                  <a:cubicBezTo>
                    <a:pt x="40" y="199"/>
                    <a:pt x="42" y="202"/>
                    <a:pt x="44" y="204"/>
                  </a:cubicBezTo>
                  <a:cubicBezTo>
                    <a:pt x="46" y="207"/>
                    <a:pt x="41" y="209"/>
                    <a:pt x="39" y="207"/>
                  </a:cubicBezTo>
                  <a:cubicBezTo>
                    <a:pt x="37" y="205"/>
                    <a:pt x="36" y="209"/>
                    <a:pt x="37" y="211"/>
                  </a:cubicBezTo>
                  <a:cubicBezTo>
                    <a:pt x="39" y="212"/>
                    <a:pt x="38" y="217"/>
                    <a:pt x="40" y="217"/>
                  </a:cubicBezTo>
                  <a:cubicBezTo>
                    <a:pt x="42" y="217"/>
                    <a:pt x="44" y="222"/>
                    <a:pt x="47" y="222"/>
                  </a:cubicBezTo>
                  <a:cubicBezTo>
                    <a:pt x="49" y="222"/>
                    <a:pt x="52" y="226"/>
                    <a:pt x="52" y="226"/>
                  </a:cubicBezTo>
                  <a:cubicBezTo>
                    <a:pt x="52" y="226"/>
                    <a:pt x="55" y="228"/>
                    <a:pt x="55" y="229"/>
                  </a:cubicBezTo>
                  <a:cubicBezTo>
                    <a:pt x="55" y="230"/>
                    <a:pt x="55" y="230"/>
                    <a:pt x="55" y="230"/>
                  </a:cubicBezTo>
                  <a:cubicBezTo>
                    <a:pt x="58" y="230"/>
                    <a:pt x="60" y="230"/>
                    <a:pt x="60" y="228"/>
                  </a:cubicBezTo>
                  <a:cubicBezTo>
                    <a:pt x="60" y="227"/>
                    <a:pt x="64" y="227"/>
                    <a:pt x="66" y="230"/>
                  </a:cubicBezTo>
                  <a:cubicBezTo>
                    <a:pt x="69" y="232"/>
                    <a:pt x="79" y="239"/>
                    <a:pt x="83" y="242"/>
                  </a:cubicBezTo>
                  <a:cubicBezTo>
                    <a:pt x="86" y="245"/>
                    <a:pt x="95" y="248"/>
                    <a:pt x="98" y="248"/>
                  </a:cubicBezTo>
                  <a:cubicBezTo>
                    <a:pt x="101" y="248"/>
                    <a:pt x="104" y="250"/>
                    <a:pt x="109" y="250"/>
                  </a:cubicBezTo>
                  <a:cubicBezTo>
                    <a:pt x="109" y="250"/>
                    <a:pt x="110" y="250"/>
                    <a:pt x="111" y="250"/>
                  </a:cubicBezTo>
                  <a:cubicBezTo>
                    <a:pt x="111" y="249"/>
                    <a:pt x="112" y="249"/>
                    <a:pt x="113" y="248"/>
                  </a:cubicBezTo>
                  <a:cubicBezTo>
                    <a:pt x="115" y="246"/>
                    <a:pt x="116" y="249"/>
                    <a:pt x="116" y="252"/>
                  </a:cubicBezTo>
                  <a:cubicBezTo>
                    <a:pt x="115" y="253"/>
                    <a:pt x="116" y="255"/>
                    <a:pt x="116" y="256"/>
                  </a:cubicBezTo>
                  <a:cubicBezTo>
                    <a:pt x="117" y="255"/>
                    <a:pt x="118" y="253"/>
                    <a:pt x="118" y="252"/>
                  </a:cubicBezTo>
                  <a:cubicBezTo>
                    <a:pt x="120" y="248"/>
                    <a:pt x="122" y="248"/>
                    <a:pt x="124" y="247"/>
                  </a:cubicBezTo>
                  <a:cubicBezTo>
                    <a:pt x="125" y="246"/>
                    <a:pt x="127" y="246"/>
                    <a:pt x="130" y="248"/>
                  </a:cubicBezTo>
                  <a:cubicBezTo>
                    <a:pt x="134" y="250"/>
                    <a:pt x="135" y="246"/>
                    <a:pt x="140" y="251"/>
                  </a:cubicBezTo>
                  <a:cubicBezTo>
                    <a:pt x="141" y="250"/>
                    <a:pt x="142" y="250"/>
                    <a:pt x="142" y="250"/>
                  </a:cubicBezTo>
                  <a:cubicBezTo>
                    <a:pt x="143" y="250"/>
                    <a:pt x="145" y="248"/>
                    <a:pt x="146" y="246"/>
                  </a:cubicBezTo>
                  <a:cubicBezTo>
                    <a:pt x="148" y="245"/>
                    <a:pt x="148" y="243"/>
                    <a:pt x="149" y="243"/>
                  </a:cubicBezTo>
                  <a:cubicBezTo>
                    <a:pt x="151" y="243"/>
                    <a:pt x="152" y="241"/>
                    <a:pt x="156" y="239"/>
                  </a:cubicBezTo>
                  <a:cubicBezTo>
                    <a:pt x="161" y="236"/>
                    <a:pt x="164" y="240"/>
                    <a:pt x="166" y="238"/>
                  </a:cubicBezTo>
                  <a:cubicBezTo>
                    <a:pt x="168" y="237"/>
                    <a:pt x="170" y="236"/>
                    <a:pt x="170" y="238"/>
                  </a:cubicBezTo>
                  <a:cubicBezTo>
                    <a:pt x="170" y="239"/>
                    <a:pt x="173" y="241"/>
                    <a:pt x="173" y="243"/>
                  </a:cubicBezTo>
                  <a:cubicBezTo>
                    <a:pt x="174" y="245"/>
                    <a:pt x="177" y="246"/>
                    <a:pt x="178" y="246"/>
                  </a:cubicBezTo>
                  <a:cubicBezTo>
                    <a:pt x="178" y="245"/>
                    <a:pt x="179" y="245"/>
                    <a:pt x="179" y="245"/>
                  </a:cubicBezTo>
                  <a:cubicBezTo>
                    <a:pt x="181" y="243"/>
                    <a:pt x="185" y="245"/>
                    <a:pt x="185" y="247"/>
                  </a:cubicBezTo>
                  <a:cubicBezTo>
                    <a:pt x="185" y="249"/>
                    <a:pt x="185" y="252"/>
                    <a:pt x="186" y="252"/>
                  </a:cubicBezTo>
                  <a:cubicBezTo>
                    <a:pt x="188" y="252"/>
                    <a:pt x="190" y="252"/>
                    <a:pt x="190" y="256"/>
                  </a:cubicBezTo>
                  <a:cubicBezTo>
                    <a:pt x="190" y="259"/>
                    <a:pt x="191" y="264"/>
                    <a:pt x="188" y="267"/>
                  </a:cubicBezTo>
                  <a:cubicBezTo>
                    <a:pt x="184" y="271"/>
                    <a:pt x="180" y="277"/>
                    <a:pt x="181" y="279"/>
                  </a:cubicBezTo>
                  <a:cubicBezTo>
                    <a:pt x="182" y="280"/>
                    <a:pt x="180" y="284"/>
                    <a:pt x="182" y="282"/>
                  </a:cubicBezTo>
                  <a:cubicBezTo>
                    <a:pt x="185" y="281"/>
                    <a:pt x="191" y="282"/>
                    <a:pt x="190" y="284"/>
                  </a:cubicBezTo>
                  <a:cubicBezTo>
                    <a:pt x="189" y="285"/>
                    <a:pt x="190" y="290"/>
                    <a:pt x="192" y="290"/>
                  </a:cubicBezTo>
                  <a:cubicBezTo>
                    <a:pt x="195" y="291"/>
                    <a:pt x="196" y="292"/>
                    <a:pt x="195" y="294"/>
                  </a:cubicBezTo>
                  <a:cubicBezTo>
                    <a:pt x="195" y="296"/>
                    <a:pt x="193" y="299"/>
                    <a:pt x="195" y="299"/>
                  </a:cubicBezTo>
                  <a:cubicBezTo>
                    <a:pt x="197" y="299"/>
                    <a:pt x="200" y="299"/>
                    <a:pt x="200" y="302"/>
                  </a:cubicBezTo>
                  <a:cubicBezTo>
                    <a:pt x="199" y="304"/>
                    <a:pt x="201" y="306"/>
                    <a:pt x="205" y="304"/>
                  </a:cubicBezTo>
                  <a:cubicBezTo>
                    <a:pt x="207" y="303"/>
                    <a:pt x="208" y="303"/>
                    <a:pt x="208" y="303"/>
                  </a:cubicBezTo>
                  <a:cubicBezTo>
                    <a:pt x="210" y="303"/>
                    <a:pt x="210" y="307"/>
                    <a:pt x="212" y="307"/>
                  </a:cubicBezTo>
                  <a:cubicBezTo>
                    <a:pt x="215" y="308"/>
                    <a:pt x="214" y="302"/>
                    <a:pt x="213" y="301"/>
                  </a:cubicBezTo>
                  <a:cubicBezTo>
                    <a:pt x="212" y="300"/>
                    <a:pt x="213" y="296"/>
                    <a:pt x="214" y="297"/>
                  </a:cubicBezTo>
                  <a:cubicBezTo>
                    <a:pt x="215" y="298"/>
                    <a:pt x="218" y="297"/>
                    <a:pt x="219" y="295"/>
                  </a:cubicBezTo>
                  <a:cubicBezTo>
                    <a:pt x="221" y="293"/>
                    <a:pt x="224" y="296"/>
                    <a:pt x="225" y="294"/>
                  </a:cubicBezTo>
                  <a:cubicBezTo>
                    <a:pt x="227" y="292"/>
                    <a:pt x="229" y="296"/>
                    <a:pt x="232" y="294"/>
                  </a:cubicBezTo>
                  <a:cubicBezTo>
                    <a:pt x="235" y="293"/>
                    <a:pt x="236" y="296"/>
                    <a:pt x="238" y="293"/>
                  </a:cubicBezTo>
                  <a:cubicBezTo>
                    <a:pt x="239" y="291"/>
                    <a:pt x="243" y="288"/>
                    <a:pt x="244" y="289"/>
                  </a:cubicBezTo>
                  <a:cubicBezTo>
                    <a:pt x="245" y="290"/>
                    <a:pt x="246" y="292"/>
                    <a:pt x="251" y="293"/>
                  </a:cubicBezTo>
                  <a:cubicBezTo>
                    <a:pt x="256" y="293"/>
                    <a:pt x="253" y="296"/>
                    <a:pt x="253" y="297"/>
                  </a:cubicBezTo>
                  <a:cubicBezTo>
                    <a:pt x="253" y="299"/>
                    <a:pt x="259" y="303"/>
                    <a:pt x="261" y="303"/>
                  </a:cubicBezTo>
                  <a:cubicBezTo>
                    <a:pt x="261" y="304"/>
                    <a:pt x="262" y="304"/>
                    <a:pt x="263" y="305"/>
                  </a:cubicBezTo>
                  <a:cubicBezTo>
                    <a:pt x="264" y="304"/>
                    <a:pt x="267" y="305"/>
                    <a:pt x="267" y="303"/>
                  </a:cubicBezTo>
                  <a:cubicBezTo>
                    <a:pt x="268" y="301"/>
                    <a:pt x="271" y="302"/>
                    <a:pt x="272" y="304"/>
                  </a:cubicBezTo>
                  <a:cubicBezTo>
                    <a:pt x="273" y="305"/>
                    <a:pt x="274" y="306"/>
                    <a:pt x="276" y="304"/>
                  </a:cubicBezTo>
                  <a:cubicBezTo>
                    <a:pt x="279" y="302"/>
                    <a:pt x="280" y="306"/>
                    <a:pt x="279" y="307"/>
                  </a:cubicBezTo>
                  <a:cubicBezTo>
                    <a:pt x="277" y="308"/>
                    <a:pt x="278" y="312"/>
                    <a:pt x="280" y="314"/>
                  </a:cubicBezTo>
                  <a:cubicBezTo>
                    <a:pt x="283" y="316"/>
                    <a:pt x="283" y="313"/>
                    <a:pt x="283" y="311"/>
                  </a:cubicBezTo>
                  <a:cubicBezTo>
                    <a:pt x="282" y="308"/>
                    <a:pt x="286" y="306"/>
                    <a:pt x="294" y="304"/>
                  </a:cubicBezTo>
                  <a:cubicBezTo>
                    <a:pt x="301" y="301"/>
                    <a:pt x="309" y="296"/>
                    <a:pt x="310" y="295"/>
                  </a:cubicBezTo>
                  <a:cubicBezTo>
                    <a:pt x="310" y="293"/>
                    <a:pt x="315" y="297"/>
                    <a:pt x="317" y="295"/>
                  </a:cubicBezTo>
                  <a:cubicBezTo>
                    <a:pt x="320" y="293"/>
                    <a:pt x="329" y="293"/>
                    <a:pt x="331" y="293"/>
                  </a:cubicBezTo>
                  <a:cubicBezTo>
                    <a:pt x="334" y="293"/>
                    <a:pt x="334" y="290"/>
                    <a:pt x="336" y="288"/>
                  </a:cubicBezTo>
                  <a:cubicBezTo>
                    <a:pt x="339" y="286"/>
                    <a:pt x="338" y="285"/>
                    <a:pt x="341" y="285"/>
                  </a:cubicBezTo>
                  <a:cubicBezTo>
                    <a:pt x="344" y="284"/>
                    <a:pt x="345" y="281"/>
                    <a:pt x="345" y="280"/>
                  </a:cubicBezTo>
                  <a:cubicBezTo>
                    <a:pt x="345" y="278"/>
                    <a:pt x="351" y="278"/>
                    <a:pt x="351" y="276"/>
                  </a:cubicBezTo>
                  <a:cubicBezTo>
                    <a:pt x="351" y="275"/>
                    <a:pt x="355" y="274"/>
                    <a:pt x="355" y="272"/>
                  </a:cubicBezTo>
                  <a:cubicBezTo>
                    <a:pt x="355" y="271"/>
                    <a:pt x="357" y="271"/>
                    <a:pt x="358" y="269"/>
                  </a:cubicBezTo>
                  <a:cubicBezTo>
                    <a:pt x="359" y="268"/>
                    <a:pt x="358" y="264"/>
                    <a:pt x="359" y="263"/>
                  </a:cubicBezTo>
                  <a:cubicBezTo>
                    <a:pt x="361" y="263"/>
                    <a:pt x="359" y="260"/>
                    <a:pt x="358" y="259"/>
                  </a:cubicBezTo>
                  <a:cubicBezTo>
                    <a:pt x="358" y="258"/>
                    <a:pt x="362" y="258"/>
                    <a:pt x="364" y="257"/>
                  </a:cubicBezTo>
                  <a:cubicBezTo>
                    <a:pt x="366" y="255"/>
                    <a:pt x="367" y="253"/>
                    <a:pt x="368" y="251"/>
                  </a:cubicBezTo>
                  <a:cubicBezTo>
                    <a:pt x="368" y="249"/>
                    <a:pt x="371" y="247"/>
                    <a:pt x="373" y="246"/>
                  </a:cubicBezTo>
                  <a:cubicBezTo>
                    <a:pt x="374" y="246"/>
                    <a:pt x="375" y="242"/>
                    <a:pt x="375" y="240"/>
                  </a:cubicBezTo>
                  <a:cubicBezTo>
                    <a:pt x="374" y="237"/>
                    <a:pt x="377" y="238"/>
                    <a:pt x="376" y="237"/>
                  </a:cubicBezTo>
                  <a:cubicBezTo>
                    <a:pt x="374" y="236"/>
                    <a:pt x="376" y="233"/>
                    <a:pt x="379" y="232"/>
                  </a:cubicBezTo>
                  <a:cubicBezTo>
                    <a:pt x="382" y="231"/>
                    <a:pt x="378" y="230"/>
                    <a:pt x="376" y="231"/>
                  </a:cubicBezTo>
                  <a:cubicBezTo>
                    <a:pt x="374" y="232"/>
                    <a:pt x="373" y="227"/>
                    <a:pt x="371" y="229"/>
                  </a:cubicBezTo>
                  <a:cubicBezTo>
                    <a:pt x="370" y="231"/>
                    <a:pt x="366" y="228"/>
                    <a:pt x="369" y="227"/>
                  </a:cubicBezTo>
                  <a:cubicBezTo>
                    <a:pt x="371" y="227"/>
                    <a:pt x="375" y="224"/>
                    <a:pt x="377" y="223"/>
                  </a:cubicBezTo>
                  <a:cubicBezTo>
                    <a:pt x="379" y="223"/>
                    <a:pt x="374" y="219"/>
                    <a:pt x="372" y="219"/>
                  </a:cubicBezTo>
                  <a:cubicBezTo>
                    <a:pt x="370" y="219"/>
                    <a:pt x="367" y="214"/>
                    <a:pt x="365" y="214"/>
                  </a:cubicBezTo>
                  <a:cubicBezTo>
                    <a:pt x="363" y="214"/>
                    <a:pt x="367" y="212"/>
                    <a:pt x="369" y="213"/>
                  </a:cubicBezTo>
                  <a:cubicBezTo>
                    <a:pt x="372" y="215"/>
                    <a:pt x="375" y="216"/>
                    <a:pt x="377" y="215"/>
                  </a:cubicBezTo>
                  <a:cubicBezTo>
                    <a:pt x="378" y="214"/>
                    <a:pt x="372" y="209"/>
                    <a:pt x="370" y="207"/>
                  </a:cubicBezTo>
                  <a:cubicBezTo>
                    <a:pt x="368" y="206"/>
                    <a:pt x="370" y="203"/>
                    <a:pt x="368" y="202"/>
                  </a:cubicBezTo>
                  <a:cubicBezTo>
                    <a:pt x="367" y="201"/>
                    <a:pt x="364" y="195"/>
                    <a:pt x="363" y="193"/>
                  </a:cubicBezTo>
                  <a:cubicBezTo>
                    <a:pt x="362" y="190"/>
                    <a:pt x="357" y="189"/>
                    <a:pt x="356" y="188"/>
                  </a:cubicBezTo>
                  <a:cubicBezTo>
                    <a:pt x="355" y="186"/>
                    <a:pt x="356" y="182"/>
                    <a:pt x="360" y="180"/>
                  </a:cubicBezTo>
                  <a:cubicBezTo>
                    <a:pt x="364" y="179"/>
                    <a:pt x="362" y="176"/>
                    <a:pt x="364" y="176"/>
                  </a:cubicBezTo>
                  <a:cubicBezTo>
                    <a:pt x="365" y="176"/>
                    <a:pt x="367" y="176"/>
                    <a:pt x="368" y="173"/>
                  </a:cubicBezTo>
                  <a:cubicBezTo>
                    <a:pt x="369" y="170"/>
                    <a:pt x="372" y="172"/>
                    <a:pt x="373" y="170"/>
                  </a:cubicBezTo>
                  <a:cubicBezTo>
                    <a:pt x="374" y="169"/>
                    <a:pt x="380" y="169"/>
                    <a:pt x="382" y="168"/>
                  </a:cubicBezTo>
                  <a:cubicBezTo>
                    <a:pt x="384" y="166"/>
                    <a:pt x="380" y="162"/>
                    <a:pt x="378" y="162"/>
                  </a:cubicBezTo>
                  <a:cubicBezTo>
                    <a:pt x="375" y="163"/>
                    <a:pt x="372" y="162"/>
                    <a:pt x="370" y="159"/>
                  </a:cubicBezTo>
                  <a:cubicBezTo>
                    <a:pt x="368" y="156"/>
                    <a:pt x="363" y="164"/>
                    <a:pt x="359" y="166"/>
                  </a:cubicBezTo>
                  <a:cubicBezTo>
                    <a:pt x="355" y="168"/>
                    <a:pt x="353" y="163"/>
                    <a:pt x="354" y="160"/>
                  </a:cubicBezTo>
                  <a:cubicBezTo>
                    <a:pt x="355" y="157"/>
                    <a:pt x="351" y="157"/>
                    <a:pt x="346" y="157"/>
                  </a:cubicBezTo>
                  <a:cubicBezTo>
                    <a:pt x="340" y="157"/>
                    <a:pt x="342" y="147"/>
                    <a:pt x="346" y="147"/>
                  </a:cubicBezTo>
                  <a:cubicBezTo>
                    <a:pt x="349" y="147"/>
                    <a:pt x="354" y="150"/>
                    <a:pt x="356" y="144"/>
                  </a:cubicBezTo>
                  <a:cubicBezTo>
                    <a:pt x="358" y="138"/>
                    <a:pt x="360" y="143"/>
                    <a:pt x="365" y="137"/>
                  </a:cubicBezTo>
                  <a:cubicBezTo>
                    <a:pt x="369" y="132"/>
                    <a:pt x="375" y="129"/>
                    <a:pt x="379" y="132"/>
                  </a:cubicBezTo>
                  <a:cubicBezTo>
                    <a:pt x="383" y="135"/>
                    <a:pt x="374" y="140"/>
                    <a:pt x="373" y="143"/>
                  </a:cubicBezTo>
                  <a:cubicBezTo>
                    <a:pt x="372" y="146"/>
                    <a:pt x="374" y="147"/>
                    <a:pt x="372" y="149"/>
                  </a:cubicBezTo>
                  <a:cubicBezTo>
                    <a:pt x="370" y="152"/>
                    <a:pt x="373" y="152"/>
                    <a:pt x="378" y="149"/>
                  </a:cubicBezTo>
                  <a:cubicBezTo>
                    <a:pt x="382" y="146"/>
                    <a:pt x="388" y="143"/>
                    <a:pt x="392" y="141"/>
                  </a:cubicBezTo>
                  <a:cubicBezTo>
                    <a:pt x="394" y="140"/>
                    <a:pt x="395" y="140"/>
                    <a:pt x="396" y="140"/>
                  </a:cubicBezTo>
                  <a:cubicBezTo>
                    <a:pt x="397" y="139"/>
                    <a:pt x="398" y="137"/>
                    <a:pt x="399" y="137"/>
                  </a:cubicBezTo>
                  <a:cubicBezTo>
                    <a:pt x="402" y="135"/>
                    <a:pt x="412" y="131"/>
                    <a:pt x="414" y="128"/>
                  </a:cubicBezTo>
                  <a:cubicBezTo>
                    <a:pt x="415" y="126"/>
                    <a:pt x="417" y="123"/>
                    <a:pt x="419" y="123"/>
                  </a:cubicBezTo>
                  <a:cubicBezTo>
                    <a:pt x="421" y="123"/>
                    <a:pt x="421" y="125"/>
                    <a:pt x="424" y="125"/>
                  </a:cubicBezTo>
                  <a:cubicBezTo>
                    <a:pt x="427" y="125"/>
                    <a:pt x="431" y="126"/>
                    <a:pt x="429" y="123"/>
                  </a:cubicBezTo>
                  <a:cubicBezTo>
                    <a:pt x="428" y="121"/>
                    <a:pt x="429" y="121"/>
                    <a:pt x="432" y="120"/>
                  </a:cubicBezTo>
                  <a:cubicBezTo>
                    <a:pt x="436" y="120"/>
                    <a:pt x="435" y="116"/>
                    <a:pt x="438" y="116"/>
                  </a:cubicBezTo>
                  <a:cubicBezTo>
                    <a:pt x="441" y="116"/>
                    <a:pt x="440" y="110"/>
                    <a:pt x="443" y="110"/>
                  </a:cubicBezTo>
                  <a:cubicBezTo>
                    <a:pt x="445" y="110"/>
                    <a:pt x="446" y="113"/>
                    <a:pt x="449" y="112"/>
                  </a:cubicBezTo>
                  <a:cubicBezTo>
                    <a:pt x="450" y="112"/>
                    <a:pt x="451" y="112"/>
                    <a:pt x="452" y="113"/>
                  </a:cubicBezTo>
                  <a:cubicBezTo>
                    <a:pt x="452" y="112"/>
                    <a:pt x="453" y="112"/>
                    <a:pt x="453" y="111"/>
                  </a:cubicBezTo>
                  <a:cubicBezTo>
                    <a:pt x="453" y="108"/>
                    <a:pt x="454" y="105"/>
                    <a:pt x="453" y="104"/>
                  </a:cubicBezTo>
                  <a:cubicBezTo>
                    <a:pt x="452" y="101"/>
                    <a:pt x="453" y="99"/>
                    <a:pt x="452" y="97"/>
                  </a:cubicBezTo>
                  <a:cubicBezTo>
                    <a:pt x="452" y="95"/>
                    <a:pt x="452" y="91"/>
                    <a:pt x="454" y="91"/>
                  </a:cubicBezTo>
                  <a:cubicBezTo>
                    <a:pt x="456" y="91"/>
                    <a:pt x="458" y="86"/>
                    <a:pt x="460" y="88"/>
                  </a:cubicBezTo>
                  <a:cubicBezTo>
                    <a:pt x="463" y="90"/>
                    <a:pt x="467" y="90"/>
                    <a:pt x="467" y="88"/>
                  </a:cubicBezTo>
                  <a:cubicBezTo>
                    <a:pt x="467" y="86"/>
                    <a:pt x="471" y="86"/>
                    <a:pt x="471" y="83"/>
                  </a:cubicBezTo>
                  <a:cubicBezTo>
                    <a:pt x="472" y="80"/>
                    <a:pt x="475" y="79"/>
                    <a:pt x="476" y="77"/>
                  </a:cubicBezTo>
                  <a:cubicBezTo>
                    <a:pt x="477" y="74"/>
                    <a:pt x="478" y="68"/>
                    <a:pt x="480" y="66"/>
                  </a:cubicBezTo>
                  <a:cubicBezTo>
                    <a:pt x="483" y="65"/>
                    <a:pt x="480" y="64"/>
                    <a:pt x="480" y="60"/>
                  </a:cubicBezTo>
                  <a:close/>
                  <a:moveTo>
                    <a:pt x="364" y="285"/>
                  </a:moveTo>
                  <a:cubicBezTo>
                    <a:pt x="361" y="295"/>
                    <a:pt x="367" y="299"/>
                    <a:pt x="368" y="299"/>
                  </a:cubicBezTo>
                  <a:cubicBezTo>
                    <a:pt x="370" y="297"/>
                    <a:pt x="380" y="277"/>
                    <a:pt x="378" y="274"/>
                  </a:cubicBezTo>
                  <a:cubicBezTo>
                    <a:pt x="376" y="271"/>
                    <a:pt x="366" y="276"/>
                    <a:pt x="364" y="285"/>
                  </a:cubicBezTo>
                  <a:close/>
                  <a:moveTo>
                    <a:pt x="279" y="317"/>
                  </a:moveTo>
                  <a:cubicBezTo>
                    <a:pt x="276" y="317"/>
                    <a:pt x="268" y="322"/>
                    <a:pt x="271" y="328"/>
                  </a:cubicBezTo>
                  <a:cubicBezTo>
                    <a:pt x="274" y="335"/>
                    <a:pt x="284" y="330"/>
                    <a:pt x="284" y="328"/>
                  </a:cubicBezTo>
                  <a:cubicBezTo>
                    <a:pt x="285" y="325"/>
                    <a:pt x="289" y="320"/>
                    <a:pt x="289" y="318"/>
                  </a:cubicBezTo>
                  <a:cubicBezTo>
                    <a:pt x="288" y="316"/>
                    <a:pt x="282" y="317"/>
                    <a:pt x="279" y="317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77" name="Freeform 148">
              <a:extLst>
                <a:ext uri="{FF2B5EF4-FFF2-40B4-BE49-F238E27FC236}">
                  <a16:creationId xmlns="" xmlns:a16="http://schemas.microsoft.com/office/drawing/2014/main" id="{C247E4E9-0A52-4923-BDF0-9E3854D93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99251" y="2714625"/>
              <a:ext cx="196850" cy="273050"/>
            </a:xfrm>
            <a:custGeom>
              <a:avLst/>
              <a:gdLst>
                <a:gd name="T0" fmla="*/ 41 w 78"/>
                <a:gd name="T1" fmla="*/ 42 h 108"/>
                <a:gd name="T2" fmla="*/ 51 w 78"/>
                <a:gd name="T3" fmla="*/ 49 h 108"/>
                <a:gd name="T4" fmla="*/ 53 w 78"/>
                <a:gd name="T5" fmla="*/ 56 h 108"/>
                <a:gd name="T6" fmla="*/ 57 w 78"/>
                <a:gd name="T7" fmla="*/ 59 h 108"/>
                <a:gd name="T8" fmla="*/ 61 w 78"/>
                <a:gd name="T9" fmla="*/ 69 h 108"/>
                <a:gd name="T10" fmla="*/ 63 w 78"/>
                <a:gd name="T11" fmla="*/ 67 h 108"/>
                <a:gd name="T12" fmla="*/ 67 w 78"/>
                <a:gd name="T13" fmla="*/ 63 h 108"/>
                <a:gd name="T14" fmla="*/ 65 w 78"/>
                <a:gd name="T15" fmla="*/ 53 h 108"/>
                <a:gd name="T16" fmla="*/ 56 w 78"/>
                <a:gd name="T17" fmla="*/ 46 h 108"/>
                <a:gd name="T18" fmla="*/ 50 w 78"/>
                <a:gd name="T19" fmla="*/ 39 h 108"/>
                <a:gd name="T20" fmla="*/ 39 w 78"/>
                <a:gd name="T21" fmla="*/ 37 h 108"/>
                <a:gd name="T22" fmla="*/ 35 w 78"/>
                <a:gd name="T23" fmla="*/ 30 h 108"/>
                <a:gd name="T24" fmla="*/ 40 w 78"/>
                <a:gd name="T25" fmla="*/ 19 h 108"/>
                <a:gd name="T26" fmla="*/ 40 w 78"/>
                <a:gd name="T27" fmla="*/ 5 h 108"/>
                <a:gd name="T28" fmla="*/ 39 w 78"/>
                <a:gd name="T29" fmla="*/ 3 h 108"/>
                <a:gd name="T30" fmla="*/ 27 w 78"/>
                <a:gd name="T31" fmla="*/ 2 h 108"/>
                <a:gd name="T32" fmla="*/ 25 w 78"/>
                <a:gd name="T33" fmla="*/ 20 h 108"/>
                <a:gd name="T34" fmla="*/ 21 w 78"/>
                <a:gd name="T35" fmla="*/ 20 h 108"/>
                <a:gd name="T36" fmla="*/ 24 w 78"/>
                <a:gd name="T37" fmla="*/ 30 h 108"/>
                <a:gd name="T38" fmla="*/ 26 w 78"/>
                <a:gd name="T39" fmla="*/ 37 h 108"/>
                <a:gd name="T40" fmla="*/ 34 w 78"/>
                <a:gd name="T41" fmla="*/ 39 h 108"/>
                <a:gd name="T42" fmla="*/ 41 w 78"/>
                <a:gd name="T43" fmla="*/ 42 h 108"/>
                <a:gd name="T44" fmla="*/ 26 w 78"/>
                <a:gd name="T45" fmla="*/ 44 h 108"/>
                <a:gd name="T46" fmla="*/ 34 w 78"/>
                <a:gd name="T47" fmla="*/ 52 h 108"/>
                <a:gd name="T48" fmla="*/ 26 w 78"/>
                <a:gd name="T49" fmla="*/ 44 h 108"/>
                <a:gd name="T50" fmla="*/ 39 w 78"/>
                <a:gd name="T51" fmla="*/ 67 h 108"/>
                <a:gd name="T52" fmla="*/ 44 w 78"/>
                <a:gd name="T53" fmla="*/ 64 h 108"/>
                <a:gd name="T54" fmla="*/ 44 w 78"/>
                <a:gd name="T55" fmla="*/ 71 h 108"/>
                <a:gd name="T56" fmla="*/ 45 w 78"/>
                <a:gd name="T57" fmla="*/ 80 h 108"/>
                <a:gd name="T58" fmla="*/ 54 w 78"/>
                <a:gd name="T59" fmla="*/ 67 h 108"/>
                <a:gd name="T60" fmla="*/ 51 w 78"/>
                <a:gd name="T61" fmla="*/ 65 h 108"/>
                <a:gd name="T62" fmla="*/ 39 w 78"/>
                <a:gd name="T63" fmla="*/ 56 h 108"/>
                <a:gd name="T64" fmla="*/ 39 w 78"/>
                <a:gd name="T65" fmla="*/ 67 h 108"/>
                <a:gd name="T66" fmla="*/ 11 w 78"/>
                <a:gd name="T67" fmla="*/ 71 h 108"/>
                <a:gd name="T68" fmla="*/ 1 w 78"/>
                <a:gd name="T69" fmla="*/ 85 h 108"/>
                <a:gd name="T70" fmla="*/ 15 w 78"/>
                <a:gd name="T71" fmla="*/ 71 h 108"/>
                <a:gd name="T72" fmla="*/ 18 w 78"/>
                <a:gd name="T73" fmla="*/ 63 h 108"/>
                <a:gd name="T74" fmla="*/ 11 w 78"/>
                <a:gd name="T75" fmla="*/ 71 h 108"/>
                <a:gd name="T76" fmla="*/ 54 w 78"/>
                <a:gd name="T77" fmla="*/ 76 h 108"/>
                <a:gd name="T78" fmla="*/ 59 w 78"/>
                <a:gd name="T79" fmla="*/ 72 h 108"/>
                <a:gd name="T80" fmla="*/ 54 w 78"/>
                <a:gd name="T81" fmla="*/ 76 h 108"/>
                <a:gd name="T82" fmla="*/ 75 w 78"/>
                <a:gd name="T83" fmla="*/ 95 h 108"/>
                <a:gd name="T84" fmla="*/ 73 w 78"/>
                <a:gd name="T85" fmla="*/ 77 h 108"/>
                <a:gd name="T86" fmla="*/ 67 w 78"/>
                <a:gd name="T87" fmla="*/ 76 h 108"/>
                <a:gd name="T88" fmla="*/ 63 w 78"/>
                <a:gd name="T89" fmla="*/ 81 h 108"/>
                <a:gd name="T90" fmla="*/ 58 w 78"/>
                <a:gd name="T91" fmla="*/ 84 h 108"/>
                <a:gd name="T92" fmla="*/ 51 w 78"/>
                <a:gd name="T93" fmla="*/ 83 h 108"/>
                <a:gd name="T94" fmla="*/ 42 w 78"/>
                <a:gd name="T95" fmla="*/ 88 h 108"/>
                <a:gd name="T96" fmla="*/ 39 w 78"/>
                <a:gd name="T97" fmla="*/ 96 h 108"/>
                <a:gd name="T98" fmla="*/ 46 w 78"/>
                <a:gd name="T99" fmla="*/ 93 h 108"/>
                <a:gd name="T100" fmla="*/ 52 w 78"/>
                <a:gd name="T101" fmla="*/ 90 h 108"/>
                <a:gd name="T102" fmla="*/ 58 w 78"/>
                <a:gd name="T103" fmla="*/ 104 h 108"/>
                <a:gd name="T104" fmla="*/ 67 w 78"/>
                <a:gd name="T105" fmla="*/ 108 h 108"/>
                <a:gd name="T106" fmla="*/ 66 w 78"/>
                <a:gd name="T107" fmla="*/ 98 h 108"/>
                <a:gd name="T108" fmla="*/ 75 w 78"/>
                <a:gd name="T109" fmla="*/ 9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08">
                  <a:moveTo>
                    <a:pt x="41" y="42"/>
                  </a:moveTo>
                  <a:cubicBezTo>
                    <a:pt x="46" y="41"/>
                    <a:pt x="52" y="47"/>
                    <a:pt x="51" y="49"/>
                  </a:cubicBezTo>
                  <a:cubicBezTo>
                    <a:pt x="50" y="51"/>
                    <a:pt x="51" y="58"/>
                    <a:pt x="53" y="56"/>
                  </a:cubicBezTo>
                  <a:cubicBezTo>
                    <a:pt x="55" y="54"/>
                    <a:pt x="59" y="56"/>
                    <a:pt x="57" y="59"/>
                  </a:cubicBezTo>
                  <a:cubicBezTo>
                    <a:pt x="54" y="63"/>
                    <a:pt x="60" y="66"/>
                    <a:pt x="61" y="69"/>
                  </a:cubicBezTo>
                  <a:cubicBezTo>
                    <a:pt x="61" y="73"/>
                    <a:pt x="64" y="70"/>
                    <a:pt x="63" y="67"/>
                  </a:cubicBezTo>
                  <a:cubicBezTo>
                    <a:pt x="63" y="64"/>
                    <a:pt x="64" y="65"/>
                    <a:pt x="67" y="63"/>
                  </a:cubicBezTo>
                  <a:cubicBezTo>
                    <a:pt x="70" y="60"/>
                    <a:pt x="67" y="57"/>
                    <a:pt x="65" y="53"/>
                  </a:cubicBezTo>
                  <a:cubicBezTo>
                    <a:pt x="63" y="49"/>
                    <a:pt x="56" y="50"/>
                    <a:pt x="56" y="46"/>
                  </a:cubicBezTo>
                  <a:cubicBezTo>
                    <a:pt x="56" y="43"/>
                    <a:pt x="50" y="41"/>
                    <a:pt x="50" y="39"/>
                  </a:cubicBezTo>
                  <a:cubicBezTo>
                    <a:pt x="50" y="37"/>
                    <a:pt x="43" y="35"/>
                    <a:pt x="39" y="37"/>
                  </a:cubicBezTo>
                  <a:cubicBezTo>
                    <a:pt x="35" y="40"/>
                    <a:pt x="38" y="33"/>
                    <a:pt x="35" y="30"/>
                  </a:cubicBezTo>
                  <a:cubicBezTo>
                    <a:pt x="32" y="27"/>
                    <a:pt x="37" y="22"/>
                    <a:pt x="40" y="19"/>
                  </a:cubicBezTo>
                  <a:cubicBezTo>
                    <a:pt x="44" y="15"/>
                    <a:pt x="39" y="8"/>
                    <a:pt x="40" y="5"/>
                  </a:cubicBezTo>
                  <a:cubicBezTo>
                    <a:pt x="40" y="3"/>
                    <a:pt x="40" y="2"/>
                    <a:pt x="39" y="3"/>
                  </a:cubicBezTo>
                  <a:cubicBezTo>
                    <a:pt x="37" y="4"/>
                    <a:pt x="30" y="0"/>
                    <a:pt x="27" y="2"/>
                  </a:cubicBezTo>
                  <a:cubicBezTo>
                    <a:pt x="24" y="4"/>
                    <a:pt x="27" y="19"/>
                    <a:pt x="25" y="20"/>
                  </a:cubicBezTo>
                  <a:cubicBezTo>
                    <a:pt x="24" y="22"/>
                    <a:pt x="22" y="18"/>
                    <a:pt x="21" y="20"/>
                  </a:cubicBezTo>
                  <a:cubicBezTo>
                    <a:pt x="21" y="22"/>
                    <a:pt x="22" y="30"/>
                    <a:pt x="24" y="30"/>
                  </a:cubicBezTo>
                  <a:cubicBezTo>
                    <a:pt x="25" y="30"/>
                    <a:pt x="27" y="33"/>
                    <a:pt x="26" y="37"/>
                  </a:cubicBezTo>
                  <a:cubicBezTo>
                    <a:pt x="25" y="40"/>
                    <a:pt x="29" y="41"/>
                    <a:pt x="34" y="39"/>
                  </a:cubicBezTo>
                  <a:cubicBezTo>
                    <a:pt x="38" y="38"/>
                    <a:pt x="37" y="42"/>
                    <a:pt x="41" y="42"/>
                  </a:cubicBezTo>
                  <a:close/>
                  <a:moveTo>
                    <a:pt x="26" y="44"/>
                  </a:moveTo>
                  <a:cubicBezTo>
                    <a:pt x="27" y="47"/>
                    <a:pt x="28" y="54"/>
                    <a:pt x="34" y="52"/>
                  </a:cubicBezTo>
                  <a:cubicBezTo>
                    <a:pt x="39" y="51"/>
                    <a:pt x="25" y="41"/>
                    <a:pt x="26" y="44"/>
                  </a:cubicBezTo>
                  <a:close/>
                  <a:moveTo>
                    <a:pt x="39" y="67"/>
                  </a:moveTo>
                  <a:cubicBezTo>
                    <a:pt x="40" y="67"/>
                    <a:pt x="43" y="67"/>
                    <a:pt x="44" y="64"/>
                  </a:cubicBezTo>
                  <a:cubicBezTo>
                    <a:pt x="44" y="62"/>
                    <a:pt x="46" y="69"/>
                    <a:pt x="44" y="71"/>
                  </a:cubicBezTo>
                  <a:cubicBezTo>
                    <a:pt x="42" y="73"/>
                    <a:pt x="42" y="79"/>
                    <a:pt x="45" y="80"/>
                  </a:cubicBezTo>
                  <a:cubicBezTo>
                    <a:pt x="49" y="80"/>
                    <a:pt x="55" y="69"/>
                    <a:pt x="54" y="67"/>
                  </a:cubicBezTo>
                  <a:cubicBezTo>
                    <a:pt x="53" y="65"/>
                    <a:pt x="50" y="68"/>
                    <a:pt x="51" y="65"/>
                  </a:cubicBezTo>
                  <a:cubicBezTo>
                    <a:pt x="52" y="63"/>
                    <a:pt x="42" y="55"/>
                    <a:pt x="39" y="56"/>
                  </a:cubicBezTo>
                  <a:cubicBezTo>
                    <a:pt x="35" y="57"/>
                    <a:pt x="36" y="67"/>
                    <a:pt x="39" y="67"/>
                  </a:cubicBezTo>
                  <a:close/>
                  <a:moveTo>
                    <a:pt x="11" y="71"/>
                  </a:moveTo>
                  <a:cubicBezTo>
                    <a:pt x="8" y="76"/>
                    <a:pt x="0" y="83"/>
                    <a:pt x="1" y="85"/>
                  </a:cubicBezTo>
                  <a:cubicBezTo>
                    <a:pt x="2" y="87"/>
                    <a:pt x="11" y="74"/>
                    <a:pt x="15" y="71"/>
                  </a:cubicBezTo>
                  <a:cubicBezTo>
                    <a:pt x="20" y="68"/>
                    <a:pt x="19" y="65"/>
                    <a:pt x="18" y="63"/>
                  </a:cubicBezTo>
                  <a:cubicBezTo>
                    <a:pt x="16" y="60"/>
                    <a:pt x="15" y="67"/>
                    <a:pt x="11" y="71"/>
                  </a:cubicBezTo>
                  <a:close/>
                  <a:moveTo>
                    <a:pt x="54" y="76"/>
                  </a:moveTo>
                  <a:cubicBezTo>
                    <a:pt x="54" y="78"/>
                    <a:pt x="61" y="75"/>
                    <a:pt x="59" y="72"/>
                  </a:cubicBezTo>
                  <a:cubicBezTo>
                    <a:pt x="58" y="70"/>
                    <a:pt x="53" y="74"/>
                    <a:pt x="54" y="76"/>
                  </a:cubicBezTo>
                  <a:close/>
                  <a:moveTo>
                    <a:pt x="75" y="95"/>
                  </a:moveTo>
                  <a:cubicBezTo>
                    <a:pt x="78" y="91"/>
                    <a:pt x="73" y="83"/>
                    <a:pt x="73" y="77"/>
                  </a:cubicBezTo>
                  <a:cubicBezTo>
                    <a:pt x="73" y="71"/>
                    <a:pt x="65" y="73"/>
                    <a:pt x="67" y="76"/>
                  </a:cubicBezTo>
                  <a:cubicBezTo>
                    <a:pt x="69" y="80"/>
                    <a:pt x="63" y="77"/>
                    <a:pt x="63" y="81"/>
                  </a:cubicBezTo>
                  <a:cubicBezTo>
                    <a:pt x="62" y="84"/>
                    <a:pt x="58" y="81"/>
                    <a:pt x="58" y="84"/>
                  </a:cubicBezTo>
                  <a:cubicBezTo>
                    <a:pt x="58" y="87"/>
                    <a:pt x="53" y="84"/>
                    <a:pt x="51" y="83"/>
                  </a:cubicBezTo>
                  <a:cubicBezTo>
                    <a:pt x="49" y="81"/>
                    <a:pt x="45" y="87"/>
                    <a:pt x="42" y="88"/>
                  </a:cubicBezTo>
                  <a:cubicBezTo>
                    <a:pt x="38" y="89"/>
                    <a:pt x="36" y="97"/>
                    <a:pt x="39" y="96"/>
                  </a:cubicBezTo>
                  <a:cubicBezTo>
                    <a:pt x="41" y="96"/>
                    <a:pt x="43" y="92"/>
                    <a:pt x="46" y="93"/>
                  </a:cubicBezTo>
                  <a:cubicBezTo>
                    <a:pt x="49" y="93"/>
                    <a:pt x="48" y="90"/>
                    <a:pt x="52" y="90"/>
                  </a:cubicBezTo>
                  <a:cubicBezTo>
                    <a:pt x="56" y="91"/>
                    <a:pt x="53" y="103"/>
                    <a:pt x="58" y="104"/>
                  </a:cubicBezTo>
                  <a:cubicBezTo>
                    <a:pt x="64" y="105"/>
                    <a:pt x="64" y="108"/>
                    <a:pt x="67" y="108"/>
                  </a:cubicBezTo>
                  <a:cubicBezTo>
                    <a:pt x="69" y="108"/>
                    <a:pt x="66" y="101"/>
                    <a:pt x="66" y="98"/>
                  </a:cubicBezTo>
                  <a:cubicBezTo>
                    <a:pt x="67" y="96"/>
                    <a:pt x="72" y="98"/>
                    <a:pt x="75" y="95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78" name="Freeform 149">
              <a:extLst>
                <a:ext uri="{FF2B5EF4-FFF2-40B4-BE49-F238E27FC236}">
                  <a16:creationId xmlns="" xmlns:a16="http://schemas.microsoft.com/office/drawing/2014/main" id="{EC15851C-9DA9-46D7-92CE-8F923C0625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81851" y="3155950"/>
              <a:ext cx="257175" cy="163513"/>
            </a:xfrm>
            <a:custGeom>
              <a:avLst/>
              <a:gdLst>
                <a:gd name="T0" fmla="*/ 73 w 102"/>
                <a:gd name="T1" fmla="*/ 60 h 65"/>
                <a:gd name="T2" fmla="*/ 68 w 102"/>
                <a:gd name="T3" fmla="*/ 54 h 65"/>
                <a:gd name="T4" fmla="*/ 60 w 102"/>
                <a:gd name="T5" fmla="*/ 51 h 65"/>
                <a:gd name="T6" fmla="*/ 54 w 102"/>
                <a:gd name="T7" fmla="*/ 40 h 65"/>
                <a:gd name="T8" fmla="*/ 52 w 102"/>
                <a:gd name="T9" fmla="*/ 33 h 65"/>
                <a:gd name="T10" fmla="*/ 54 w 102"/>
                <a:gd name="T11" fmla="*/ 28 h 65"/>
                <a:gd name="T12" fmla="*/ 38 w 102"/>
                <a:gd name="T13" fmla="*/ 19 h 65"/>
                <a:gd name="T14" fmla="*/ 6 w 102"/>
                <a:gd name="T15" fmla="*/ 2 h 65"/>
                <a:gd name="T16" fmla="*/ 0 w 102"/>
                <a:gd name="T17" fmla="*/ 0 h 65"/>
                <a:gd name="T18" fmla="*/ 0 w 102"/>
                <a:gd name="T19" fmla="*/ 51 h 65"/>
                <a:gd name="T20" fmla="*/ 9 w 102"/>
                <a:gd name="T21" fmla="*/ 54 h 65"/>
                <a:gd name="T22" fmla="*/ 18 w 102"/>
                <a:gd name="T23" fmla="*/ 48 h 65"/>
                <a:gd name="T24" fmla="*/ 23 w 102"/>
                <a:gd name="T25" fmla="*/ 42 h 65"/>
                <a:gd name="T26" fmla="*/ 40 w 102"/>
                <a:gd name="T27" fmla="*/ 46 h 65"/>
                <a:gd name="T28" fmla="*/ 58 w 102"/>
                <a:gd name="T29" fmla="*/ 62 h 65"/>
                <a:gd name="T30" fmla="*/ 75 w 102"/>
                <a:gd name="T31" fmla="*/ 65 h 65"/>
                <a:gd name="T32" fmla="*/ 73 w 102"/>
                <a:gd name="T33" fmla="*/ 60 h 65"/>
                <a:gd name="T34" fmla="*/ 87 w 102"/>
                <a:gd name="T35" fmla="*/ 18 h 65"/>
                <a:gd name="T36" fmla="*/ 77 w 102"/>
                <a:gd name="T37" fmla="*/ 23 h 65"/>
                <a:gd name="T38" fmla="*/ 60 w 102"/>
                <a:gd name="T39" fmla="*/ 24 h 65"/>
                <a:gd name="T40" fmla="*/ 73 w 102"/>
                <a:gd name="T41" fmla="*/ 30 h 65"/>
                <a:gd name="T42" fmla="*/ 90 w 102"/>
                <a:gd name="T43" fmla="*/ 22 h 65"/>
                <a:gd name="T44" fmla="*/ 92 w 102"/>
                <a:gd name="T45" fmla="*/ 15 h 65"/>
                <a:gd name="T46" fmla="*/ 87 w 102"/>
                <a:gd name="T47" fmla="*/ 18 h 65"/>
                <a:gd name="T48" fmla="*/ 95 w 102"/>
                <a:gd name="T49" fmla="*/ 9 h 65"/>
                <a:gd name="T50" fmla="*/ 93 w 102"/>
                <a:gd name="T51" fmla="*/ 9 h 65"/>
                <a:gd name="T52" fmla="*/ 98 w 102"/>
                <a:gd name="T53" fmla="*/ 17 h 65"/>
                <a:gd name="T54" fmla="*/ 95 w 102"/>
                <a:gd name="T55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2" h="65">
                  <a:moveTo>
                    <a:pt x="73" y="60"/>
                  </a:moveTo>
                  <a:cubicBezTo>
                    <a:pt x="72" y="59"/>
                    <a:pt x="67" y="56"/>
                    <a:pt x="68" y="54"/>
                  </a:cubicBezTo>
                  <a:cubicBezTo>
                    <a:pt x="68" y="53"/>
                    <a:pt x="63" y="53"/>
                    <a:pt x="60" y="51"/>
                  </a:cubicBezTo>
                  <a:cubicBezTo>
                    <a:pt x="56" y="49"/>
                    <a:pt x="57" y="42"/>
                    <a:pt x="54" y="40"/>
                  </a:cubicBezTo>
                  <a:cubicBezTo>
                    <a:pt x="50" y="38"/>
                    <a:pt x="48" y="33"/>
                    <a:pt x="52" y="33"/>
                  </a:cubicBezTo>
                  <a:cubicBezTo>
                    <a:pt x="56" y="34"/>
                    <a:pt x="57" y="31"/>
                    <a:pt x="54" y="28"/>
                  </a:cubicBezTo>
                  <a:cubicBezTo>
                    <a:pt x="50" y="25"/>
                    <a:pt x="38" y="24"/>
                    <a:pt x="38" y="19"/>
                  </a:cubicBezTo>
                  <a:cubicBezTo>
                    <a:pt x="37" y="15"/>
                    <a:pt x="16" y="4"/>
                    <a:pt x="6" y="2"/>
                  </a:cubicBezTo>
                  <a:cubicBezTo>
                    <a:pt x="4" y="2"/>
                    <a:pt x="2" y="1"/>
                    <a:pt x="0" y="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2" y="52"/>
                    <a:pt x="5" y="54"/>
                    <a:pt x="9" y="54"/>
                  </a:cubicBezTo>
                  <a:cubicBezTo>
                    <a:pt x="19" y="54"/>
                    <a:pt x="17" y="48"/>
                    <a:pt x="18" y="48"/>
                  </a:cubicBezTo>
                  <a:cubicBezTo>
                    <a:pt x="20" y="48"/>
                    <a:pt x="21" y="45"/>
                    <a:pt x="23" y="42"/>
                  </a:cubicBezTo>
                  <a:cubicBezTo>
                    <a:pt x="25" y="40"/>
                    <a:pt x="35" y="42"/>
                    <a:pt x="40" y="46"/>
                  </a:cubicBezTo>
                  <a:cubicBezTo>
                    <a:pt x="46" y="50"/>
                    <a:pt x="52" y="63"/>
                    <a:pt x="58" y="62"/>
                  </a:cubicBezTo>
                  <a:cubicBezTo>
                    <a:pt x="63" y="61"/>
                    <a:pt x="69" y="65"/>
                    <a:pt x="75" y="65"/>
                  </a:cubicBezTo>
                  <a:cubicBezTo>
                    <a:pt x="80" y="65"/>
                    <a:pt x="75" y="61"/>
                    <a:pt x="73" y="60"/>
                  </a:cubicBezTo>
                  <a:close/>
                  <a:moveTo>
                    <a:pt x="87" y="18"/>
                  </a:moveTo>
                  <a:cubicBezTo>
                    <a:pt x="87" y="20"/>
                    <a:pt x="83" y="21"/>
                    <a:pt x="77" y="23"/>
                  </a:cubicBezTo>
                  <a:cubicBezTo>
                    <a:pt x="71" y="26"/>
                    <a:pt x="60" y="21"/>
                    <a:pt x="60" y="24"/>
                  </a:cubicBezTo>
                  <a:cubicBezTo>
                    <a:pt x="60" y="26"/>
                    <a:pt x="67" y="30"/>
                    <a:pt x="73" y="30"/>
                  </a:cubicBezTo>
                  <a:cubicBezTo>
                    <a:pt x="80" y="30"/>
                    <a:pt x="90" y="24"/>
                    <a:pt x="90" y="22"/>
                  </a:cubicBezTo>
                  <a:cubicBezTo>
                    <a:pt x="90" y="20"/>
                    <a:pt x="94" y="16"/>
                    <a:pt x="92" y="15"/>
                  </a:cubicBezTo>
                  <a:cubicBezTo>
                    <a:pt x="91" y="13"/>
                    <a:pt x="87" y="15"/>
                    <a:pt x="87" y="18"/>
                  </a:cubicBezTo>
                  <a:close/>
                  <a:moveTo>
                    <a:pt x="95" y="9"/>
                  </a:moveTo>
                  <a:cubicBezTo>
                    <a:pt x="91" y="6"/>
                    <a:pt x="88" y="5"/>
                    <a:pt x="93" y="9"/>
                  </a:cubicBezTo>
                  <a:cubicBezTo>
                    <a:pt x="97" y="14"/>
                    <a:pt x="95" y="17"/>
                    <a:pt x="98" y="17"/>
                  </a:cubicBezTo>
                  <a:cubicBezTo>
                    <a:pt x="102" y="15"/>
                    <a:pt x="99" y="11"/>
                    <a:pt x="95" y="9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79" name="Freeform 150">
              <a:extLst>
                <a:ext uri="{FF2B5EF4-FFF2-40B4-BE49-F238E27FC236}">
                  <a16:creationId xmlns="" xmlns:a16="http://schemas.microsoft.com/office/drawing/2014/main" id="{FFE72DDC-0891-4418-8AEE-0A085793C4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2901950"/>
              <a:ext cx="46038" cy="82550"/>
            </a:xfrm>
            <a:custGeom>
              <a:avLst/>
              <a:gdLst>
                <a:gd name="T0" fmla="*/ 4 w 18"/>
                <a:gd name="T1" fmla="*/ 0 h 33"/>
                <a:gd name="T2" fmla="*/ 2 w 18"/>
                <a:gd name="T3" fmla="*/ 8 h 33"/>
                <a:gd name="T4" fmla="*/ 1 w 18"/>
                <a:gd name="T5" fmla="*/ 18 h 33"/>
                <a:gd name="T6" fmla="*/ 5 w 18"/>
                <a:gd name="T7" fmla="*/ 30 h 33"/>
                <a:gd name="T8" fmla="*/ 17 w 18"/>
                <a:gd name="T9" fmla="*/ 19 h 33"/>
                <a:gd name="T10" fmla="*/ 4 w 18"/>
                <a:gd name="T1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33">
                  <a:moveTo>
                    <a:pt x="4" y="0"/>
                  </a:moveTo>
                  <a:cubicBezTo>
                    <a:pt x="2" y="0"/>
                    <a:pt x="3" y="4"/>
                    <a:pt x="2" y="8"/>
                  </a:cubicBezTo>
                  <a:cubicBezTo>
                    <a:pt x="0" y="11"/>
                    <a:pt x="1" y="14"/>
                    <a:pt x="1" y="18"/>
                  </a:cubicBezTo>
                  <a:cubicBezTo>
                    <a:pt x="2" y="23"/>
                    <a:pt x="1" y="28"/>
                    <a:pt x="5" y="30"/>
                  </a:cubicBezTo>
                  <a:cubicBezTo>
                    <a:pt x="10" y="33"/>
                    <a:pt x="17" y="25"/>
                    <a:pt x="17" y="19"/>
                  </a:cubicBezTo>
                  <a:cubicBezTo>
                    <a:pt x="18" y="12"/>
                    <a:pt x="6" y="0"/>
                    <a:pt x="4" y="0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80" name="Freeform 151">
              <a:extLst>
                <a:ext uri="{FF2B5EF4-FFF2-40B4-BE49-F238E27FC236}">
                  <a16:creationId xmlns="" xmlns:a16="http://schemas.microsoft.com/office/drawing/2014/main" id="{573E2D17-6CAF-4C21-AF49-456D33E13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8588" y="3333750"/>
              <a:ext cx="150813" cy="296863"/>
            </a:xfrm>
            <a:custGeom>
              <a:avLst/>
              <a:gdLst>
                <a:gd name="T0" fmla="*/ 51 w 60"/>
                <a:gd name="T1" fmla="*/ 3 h 118"/>
                <a:gd name="T2" fmla="*/ 48 w 60"/>
                <a:gd name="T3" fmla="*/ 6 h 118"/>
                <a:gd name="T4" fmla="*/ 47 w 60"/>
                <a:gd name="T5" fmla="*/ 12 h 118"/>
                <a:gd name="T6" fmla="*/ 42 w 60"/>
                <a:gd name="T7" fmla="*/ 15 h 118"/>
                <a:gd name="T8" fmla="*/ 38 w 60"/>
                <a:gd name="T9" fmla="*/ 19 h 118"/>
                <a:gd name="T10" fmla="*/ 38 w 60"/>
                <a:gd name="T11" fmla="*/ 23 h 118"/>
                <a:gd name="T12" fmla="*/ 32 w 60"/>
                <a:gd name="T13" fmla="*/ 28 h 118"/>
                <a:gd name="T14" fmla="*/ 20 w 60"/>
                <a:gd name="T15" fmla="*/ 34 h 118"/>
                <a:gd name="T16" fmla="*/ 10 w 60"/>
                <a:gd name="T17" fmla="*/ 36 h 118"/>
                <a:gd name="T18" fmla="*/ 7 w 60"/>
                <a:gd name="T19" fmla="*/ 46 h 118"/>
                <a:gd name="T20" fmla="*/ 8 w 60"/>
                <a:gd name="T21" fmla="*/ 61 h 118"/>
                <a:gd name="T22" fmla="*/ 6 w 60"/>
                <a:gd name="T23" fmla="*/ 77 h 118"/>
                <a:gd name="T24" fmla="*/ 3 w 60"/>
                <a:gd name="T25" fmla="*/ 96 h 118"/>
                <a:gd name="T26" fmla="*/ 8 w 60"/>
                <a:gd name="T27" fmla="*/ 112 h 118"/>
                <a:gd name="T28" fmla="*/ 22 w 60"/>
                <a:gd name="T29" fmla="*/ 115 h 118"/>
                <a:gd name="T30" fmla="*/ 31 w 60"/>
                <a:gd name="T31" fmla="*/ 112 h 118"/>
                <a:gd name="T32" fmla="*/ 42 w 60"/>
                <a:gd name="T33" fmla="*/ 78 h 118"/>
                <a:gd name="T34" fmla="*/ 51 w 60"/>
                <a:gd name="T35" fmla="*/ 47 h 118"/>
                <a:gd name="T36" fmla="*/ 53 w 60"/>
                <a:gd name="T37" fmla="*/ 38 h 118"/>
                <a:gd name="T38" fmla="*/ 55 w 60"/>
                <a:gd name="T39" fmla="*/ 33 h 118"/>
                <a:gd name="T40" fmla="*/ 59 w 60"/>
                <a:gd name="T41" fmla="*/ 32 h 118"/>
                <a:gd name="T42" fmla="*/ 56 w 60"/>
                <a:gd name="T43" fmla="*/ 17 h 118"/>
                <a:gd name="T44" fmla="*/ 51 w 60"/>
                <a:gd name="T45" fmla="*/ 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" h="118">
                  <a:moveTo>
                    <a:pt x="51" y="3"/>
                  </a:moveTo>
                  <a:cubicBezTo>
                    <a:pt x="50" y="0"/>
                    <a:pt x="49" y="5"/>
                    <a:pt x="48" y="6"/>
                  </a:cubicBezTo>
                  <a:cubicBezTo>
                    <a:pt x="47" y="7"/>
                    <a:pt x="46" y="10"/>
                    <a:pt x="47" y="12"/>
                  </a:cubicBezTo>
                  <a:cubicBezTo>
                    <a:pt x="47" y="13"/>
                    <a:pt x="44" y="15"/>
                    <a:pt x="42" y="15"/>
                  </a:cubicBezTo>
                  <a:cubicBezTo>
                    <a:pt x="40" y="15"/>
                    <a:pt x="37" y="16"/>
                    <a:pt x="38" y="19"/>
                  </a:cubicBezTo>
                  <a:cubicBezTo>
                    <a:pt x="39" y="21"/>
                    <a:pt x="36" y="21"/>
                    <a:pt x="38" y="23"/>
                  </a:cubicBezTo>
                  <a:cubicBezTo>
                    <a:pt x="39" y="25"/>
                    <a:pt x="35" y="28"/>
                    <a:pt x="32" y="28"/>
                  </a:cubicBezTo>
                  <a:cubicBezTo>
                    <a:pt x="28" y="28"/>
                    <a:pt x="24" y="34"/>
                    <a:pt x="20" y="34"/>
                  </a:cubicBezTo>
                  <a:cubicBezTo>
                    <a:pt x="17" y="33"/>
                    <a:pt x="13" y="36"/>
                    <a:pt x="10" y="36"/>
                  </a:cubicBezTo>
                  <a:cubicBezTo>
                    <a:pt x="7" y="35"/>
                    <a:pt x="9" y="42"/>
                    <a:pt x="7" y="46"/>
                  </a:cubicBezTo>
                  <a:cubicBezTo>
                    <a:pt x="4" y="51"/>
                    <a:pt x="6" y="56"/>
                    <a:pt x="8" y="61"/>
                  </a:cubicBezTo>
                  <a:cubicBezTo>
                    <a:pt x="10" y="66"/>
                    <a:pt x="12" y="70"/>
                    <a:pt x="6" y="77"/>
                  </a:cubicBezTo>
                  <a:cubicBezTo>
                    <a:pt x="0" y="84"/>
                    <a:pt x="1" y="92"/>
                    <a:pt x="3" y="96"/>
                  </a:cubicBezTo>
                  <a:cubicBezTo>
                    <a:pt x="5" y="101"/>
                    <a:pt x="5" y="108"/>
                    <a:pt x="8" y="112"/>
                  </a:cubicBezTo>
                  <a:cubicBezTo>
                    <a:pt x="11" y="115"/>
                    <a:pt x="20" y="118"/>
                    <a:pt x="22" y="115"/>
                  </a:cubicBezTo>
                  <a:cubicBezTo>
                    <a:pt x="25" y="113"/>
                    <a:pt x="28" y="116"/>
                    <a:pt x="31" y="112"/>
                  </a:cubicBezTo>
                  <a:cubicBezTo>
                    <a:pt x="33" y="109"/>
                    <a:pt x="38" y="90"/>
                    <a:pt x="42" y="78"/>
                  </a:cubicBezTo>
                  <a:cubicBezTo>
                    <a:pt x="46" y="66"/>
                    <a:pt x="52" y="50"/>
                    <a:pt x="51" y="47"/>
                  </a:cubicBezTo>
                  <a:cubicBezTo>
                    <a:pt x="51" y="44"/>
                    <a:pt x="54" y="42"/>
                    <a:pt x="53" y="38"/>
                  </a:cubicBezTo>
                  <a:cubicBezTo>
                    <a:pt x="51" y="34"/>
                    <a:pt x="53" y="30"/>
                    <a:pt x="55" y="33"/>
                  </a:cubicBezTo>
                  <a:cubicBezTo>
                    <a:pt x="56" y="36"/>
                    <a:pt x="59" y="36"/>
                    <a:pt x="59" y="32"/>
                  </a:cubicBezTo>
                  <a:cubicBezTo>
                    <a:pt x="60" y="28"/>
                    <a:pt x="57" y="22"/>
                    <a:pt x="56" y="17"/>
                  </a:cubicBezTo>
                  <a:cubicBezTo>
                    <a:pt x="56" y="11"/>
                    <a:pt x="51" y="6"/>
                    <a:pt x="51" y="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81" name="Freeform 152">
              <a:extLst>
                <a:ext uri="{FF2B5EF4-FFF2-40B4-BE49-F238E27FC236}">
                  <a16:creationId xmlns="" xmlns:a16="http://schemas.microsoft.com/office/drawing/2014/main" id="{4720CA1A-FC2B-42CB-81FA-D454670AE0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03826" y="2701925"/>
              <a:ext cx="241300" cy="149225"/>
            </a:xfrm>
            <a:custGeom>
              <a:avLst/>
              <a:gdLst>
                <a:gd name="T0" fmla="*/ 68 w 96"/>
                <a:gd name="T1" fmla="*/ 3 h 59"/>
                <a:gd name="T2" fmla="*/ 52 w 96"/>
                <a:gd name="T3" fmla="*/ 3 h 59"/>
                <a:gd name="T4" fmla="*/ 40 w 96"/>
                <a:gd name="T5" fmla="*/ 14 h 59"/>
                <a:gd name="T6" fmla="*/ 34 w 96"/>
                <a:gd name="T7" fmla="*/ 16 h 59"/>
                <a:gd name="T8" fmla="*/ 23 w 96"/>
                <a:gd name="T9" fmla="*/ 15 h 59"/>
                <a:gd name="T10" fmla="*/ 13 w 96"/>
                <a:gd name="T11" fmla="*/ 14 h 59"/>
                <a:gd name="T12" fmla="*/ 7 w 96"/>
                <a:gd name="T13" fmla="*/ 13 h 59"/>
                <a:gd name="T14" fmla="*/ 4 w 96"/>
                <a:gd name="T15" fmla="*/ 16 h 59"/>
                <a:gd name="T16" fmla="*/ 4 w 96"/>
                <a:gd name="T17" fmla="*/ 20 h 59"/>
                <a:gd name="T18" fmla="*/ 0 w 96"/>
                <a:gd name="T19" fmla="*/ 22 h 59"/>
                <a:gd name="T20" fmla="*/ 1 w 96"/>
                <a:gd name="T21" fmla="*/ 27 h 59"/>
                <a:gd name="T22" fmla="*/ 3 w 96"/>
                <a:gd name="T23" fmla="*/ 40 h 59"/>
                <a:gd name="T24" fmla="*/ 6 w 96"/>
                <a:gd name="T25" fmla="*/ 52 h 59"/>
                <a:gd name="T26" fmla="*/ 20 w 96"/>
                <a:gd name="T27" fmla="*/ 50 h 59"/>
                <a:gd name="T28" fmla="*/ 31 w 96"/>
                <a:gd name="T29" fmla="*/ 47 h 59"/>
                <a:gd name="T30" fmla="*/ 40 w 96"/>
                <a:gd name="T31" fmla="*/ 42 h 59"/>
                <a:gd name="T32" fmla="*/ 48 w 96"/>
                <a:gd name="T33" fmla="*/ 41 h 59"/>
                <a:gd name="T34" fmla="*/ 54 w 96"/>
                <a:gd name="T35" fmla="*/ 37 h 59"/>
                <a:gd name="T36" fmla="*/ 71 w 96"/>
                <a:gd name="T37" fmla="*/ 31 h 59"/>
                <a:gd name="T38" fmla="*/ 79 w 96"/>
                <a:gd name="T39" fmla="*/ 23 h 59"/>
                <a:gd name="T40" fmla="*/ 86 w 96"/>
                <a:gd name="T41" fmla="*/ 21 h 59"/>
                <a:gd name="T42" fmla="*/ 76 w 96"/>
                <a:gd name="T43" fmla="*/ 0 h 59"/>
                <a:gd name="T44" fmla="*/ 68 w 96"/>
                <a:gd name="T45" fmla="*/ 3 h 59"/>
                <a:gd name="T46" fmla="*/ 88 w 96"/>
                <a:gd name="T47" fmla="*/ 56 h 59"/>
                <a:gd name="T48" fmla="*/ 96 w 96"/>
                <a:gd name="T49" fmla="*/ 54 h 59"/>
                <a:gd name="T50" fmla="*/ 88 w 96"/>
                <a:gd name="T51" fmla="*/ 5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6" h="59">
                  <a:moveTo>
                    <a:pt x="68" y="3"/>
                  </a:moveTo>
                  <a:cubicBezTo>
                    <a:pt x="64" y="3"/>
                    <a:pt x="53" y="3"/>
                    <a:pt x="52" y="3"/>
                  </a:cubicBezTo>
                  <a:cubicBezTo>
                    <a:pt x="51" y="4"/>
                    <a:pt x="41" y="11"/>
                    <a:pt x="40" y="14"/>
                  </a:cubicBezTo>
                  <a:cubicBezTo>
                    <a:pt x="38" y="17"/>
                    <a:pt x="36" y="18"/>
                    <a:pt x="34" y="16"/>
                  </a:cubicBezTo>
                  <a:cubicBezTo>
                    <a:pt x="32" y="15"/>
                    <a:pt x="24" y="15"/>
                    <a:pt x="23" y="15"/>
                  </a:cubicBezTo>
                  <a:cubicBezTo>
                    <a:pt x="22" y="14"/>
                    <a:pt x="16" y="13"/>
                    <a:pt x="13" y="14"/>
                  </a:cubicBezTo>
                  <a:cubicBezTo>
                    <a:pt x="10" y="14"/>
                    <a:pt x="8" y="12"/>
                    <a:pt x="7" y="13"/>
                  </a:cubicBezTo>
                  <a:cubicBezTo>
                    <a:pt x="6" y="13"/>
                    <a:pt x="4" y="15"/>
                    <a:pt x="4" y="16"/>
                  </a:cubicBezTo>
                  <a:cubicBezTo>
                    <a:pt x="3" y="17"/>
                    <a:pt x="4" y="19"/>
                    <a:pt x="4" y="20"/>
                  </a:cubicBezTo>
                  <a:cubicBezTo>
                    <a:pt x="4" y="20"/>
                    <a:pt x="2" y="21"/>
                    <a:pt x="0" y="22"/>
                  </a:cubicBezTo>
                  <a:cubicBezTo>
                    <a:pt x="1" y="24"/>
                    <a:pt x="1" y="26"/>
                    <a:pt x="1" y="27"/>
                  </a:cubicBezTo>
                  <a:cubicBezTo>
                    <a:pt x="0" y="30"/>
                    <a:pt x="1" y="36"/>
                    <a:pt x="3" y="40"/>
                  </a:cubicBezTo>
                  <a:cubicBezTo>
                    <a:pt x="6" y="44"/>
                    <a:pt x="5" y="50"/>
                    <a:pt x="6" y="52"/>
                  </a:cubicBezTo>
                  <a:cubicBezTo>
                    <a:pt x="7" y="53"/>
                    <a:pt x="16" y="53"/>
                    <a:pt x="20" y="50"/>
                  </a:cubicBezTo>
                  <a:cubicBezTo>
                    <a:pt x="25" y="47"/>
                    <a:pt x="28" y="47"/>
                    <a:pt x="31" y="47"/>
                  </a:cubicBezTo>
                  <a:cubicBezTo>
                    <a:pt x="34" y="47"/>
                    <a:pt x="39" y="44"/>
                    <a:pt x="40" y="42"/>
                  </a:cubicBezTo>
                  <a:cubicBezTo>
                    <a:pt x="41" y="41"/>
                    <a:pt x="46" y="41"/>
                    <a:pt x="48" y="41"/>
                  </a:cubicBezTo>
                  <a:cubicBezTo>
                    <a:pt x="50" y="41"/>
                    <a:pt x="52" y="39"/>
                    <a:pt x="54" y="37"/>
                  </a:cubicBezTo>
                  <a:cubicBezTo>
                    <a:pt x="56" y="35"/>
                    <a:pt x="63" y="34"/>
                    <a:pt x="71" y="31"/>
                  </a:cubicBezTo>
                  <a:cubicBezTo>
                    <a:pt x="79" y="29"/>
                    <a:pt x="77" y="25"/>
                    <a:pt x="79" y="23"/>
                  </a:cubicBezTo>
                  <a:cubicBezTo>
                    <a:pt x="80" y="21"/>
                    <a:pt x="82" y="22"/>
                    <a:pt x="86" y="21"/>
                  </a:cubicBezTo>
                  <a:cubicBezTo>
                    <a:pt x="82" y="13"/>
                    <a:pt x="78" y="5"/>
                    <a:pt x="76" y="0"/>
                  </a:cubicBezTo>
                  <a:cubicBezTo>
                    <a:pt x="72" y="1"/>
                    <a:pt x="69" y="2"/>
                    <a:pt x="68" y="3"/>
                  </a:cubicBezTo>
                  <a:close/>
                  <a:moveTo>
                    <a:pt x="88" y="56"/>
                  </a:moveTo>
                  <a:cubicBezTo>
                    <a:pt x="90" y="59"/>
                    <a:pt x="95" y="55"/>
                    <a:pt x="96" y="54"/>
                  </a:cubicBezTo>
                  <a:cubicBezTo>
                    <a:pt x="96" y="53"/>
                    <a:pt x="84" y="53"/>
                    <a:pt x="88" y="56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82" name="Freeform 153">
              <a:extLst>
                <a:ext uri="{FF2B5EF4-FFF2-40B4-BE49-F238E27FC236}">
                  <a16:creationId xmlns="" xmlns:a16="http://schemas.microsoft.com/office/drawing/2014/main" id="{8990E3E7-3FE2-4E19-9957-2F6EC9177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6588" y="4176713"/>
              <a:ext cx="52388" cy="36513"/>
            </a:xfrm>
            <a:custGeom>
              <a:avLst/>
              <a:gdLst>
                <a:gd name="T0" fmla="*/ 9 w 21"/>
                <a:gd name="T1" fmla="*/ 3 h 14"/>
                <a:gd name="T2" fmla="*/ 7 w 21"/>
                <a:gd name="T3" fmla="*/ 12 h 14"/>
                <a:gd name="T4" fmla="*/ 13 w 21"/>
                <a:gd name="T5" fmla="*/ 12 h 14"/>
                <a:gd name="T6" fmla="*/ 20 w 21"/>
                <a:gd name="T7" fmla="*/ 9 h 14"/>
                <a:gd name="T8" fmla="*/ 9 w 21"/>
                <a:gd name="T9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4">
                  <a:moveTo>
                    <a:pt x="9" y="3"/>
                  </a:moveTo>
                  <a:cubicBezTo>
                    <a:pt x="8" y="0"/>
                    <a:pt x="0" y="9"/>
                    <a:pt x="7" y="12"/>
                  </a:cubicBezTo>
                  <a:cubicBezTo>
                    <a:pt x="10" y="13"/>
                    <a:pt x="11" y="10"/>
                    <a:pt x="13" y="12"/>
                  </a:cubicBezTo>
                  <a:cubicBezTo>
                    <a:pt x="15" y="14"/>
                    <a:pt x="20" y="13"/>
                    <a:pt x="20" y="9"/>
                  </a:cubicBezTo>
                  <a:cubicBezTo>
                    <a:pt x="21" y="4"/>
                    <a:pt x="11" y="5"/>
                    <a:pt x="9" y="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83" name="Freeform 154">
              <a:extLst>
                <a:ext uri="{FF2B5EF4-FFF2-40B4-BE49-F238E27FC236}">
                  <a16:creationId xmlns="" xmlns:a16="http://schemas.microsoft.com/office/drawing/2014/main" id="{E161CE22-30D7-441A-A8B3-7F086FE311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61251" y="3208338"/>
              <a:ext cx="163513" cy="119063"/>
            </a:xfrm>
            <a:custGeom>
              <a:avLst/>
              <a:gdLst>
                <a:gd name="T0" fmla="*/ 1 w 65"/>
                <a:gd name="T1" fmla="*/ 2 h 47"/>
                <a:gd name="T2" fmla="*/ 11 w 65"/>
                <a:gd name="T3" fmla="*/ 14 h 47"/>
                <a:gd name="T4" fmla="*/ 1 w 65"/>
                <a:gd name="T5" fmla="*/ 2 h 47"/>
                <a:gd name="T6" fmla="*/ 16 w 65"/>
                <a:gd name="T7" fmla="*/ 12 h 47"/>
                <a:gd name="T8" fmla="*/ 23 w 65"/>
                <a:gd name="T9" fmla="*/ 18 h 47"/>
                <a:gd name="T10" fmla="*/ 16 w 65"/>
                <a:gd name="T11" fmla="*/ 12 h 47"/>
                <a:gd name="T12" fmla="*/ 43 w 65"/>
                <a:gd name="T13" fmla="*/ 27 h 47"/>
                <a:gd name="T14" fmla="*/ 31 w 65"/>
                <a:gd name="T15" fmla="*/ 21 h 47"/>
                <a:gd name="T16" fmla="*/ 43 w 65"/>
                <a:gd name="T17" fmla="*/ 27 h 47"/>
                <a:gd name="T18" fmla="*/ 41 w 65"/>
                <a:gd name="T19" fmla="*/ 34 h 47"/>
                <a:gd name="T20" fmla="*/ 49 w 65"/>
                <a:gd name="T21" fmla="*/ 39 h 47"/>
                <a:gd name="T22" fmla="*/ 41 w 65"/>
                <a:gd name="T23" fmla="*/ 34 h 47"/>
                <a:gd name="T24" fmla="*/ 56 w 65"/>
                <a:gd name="T25" fmla="*/ 42 h 47"/>
                <a:gd name="T26" fmla="*/ 63 w 65"/>
                <a:gd name="T27" fmla="*/ 46 h 47"/>
                <a:gd name="T28" fmla="*/ 56 w 65"/>
                <a:gd name="T29" fmla="*/ 42 h 47"/>
                <a:gd name="T30" fmla="*/ 50 w 65"/>
                <a:gd name="T31" fmla="*/ 26 h 47"/>
                <a:gd name="T32" fmla="*/ 56 w 65"/>
                <a:gd name="T33" fmla="*/ 37 h 47"/>
                <a:gd name="T34" fmla="*/ 50 w 65"/>
                <a:gd name="T35" fmla="*/ 2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47">
                  <a:moveTo>
                    <a:pt x="1" y="2"/>
                  </a:moveTo>
                  <a:cubicBezTo>
                    <a:pt x="0" y="4"/>
                    <a:pt x="8" y="16"/>
                    <a:pt x="11" y="14"/>
                  </a:cubicBezTo>
                  <a:cubicBezTo>
                    <a:pt x="16" y="11"/>
                    <a:pt x="1" y="0"/>
                    <a:pt x="1" y="2"/>
                  </a:cubicBezTo>
                  <a:close/>
                  <a:moveTo>
                    <a:pt x="16" y="12"/>
                  </a:moveTo>
                  <a:cubicBezTo>
                    <a:pt x="16" y="13"/>
                    <a:pt x="21" y="19"/>
                    <a:pt x="23" y="18"/>
                  </a:cubicBezTo>
                  <a:cubicBezTo>
                    <a:pt x="24" y="17"/>
                    <a:pt x="16" y="11"/>
                    <a:pt x="16" y="12"/>
                  </a:cubicBezTo>
                  <a:close/>
                  <a:moveTo>
                    <a:pt x="43" y="27"/>
                  </a:moveTo>
                  <a:cubicBezTo>
                    <a:pt x="45" y="25"/>
                    <a:pt x="32" y="18"/>
                    <a:pt x="31" y="21"/>
                  </a:cubicBezTo>
                  <a:cubicBezTo>
                    <a:pt x="31" y="23"/>
                    <a:pt x="41" y="28"/>
                    <a:pt x="43" y="27"/>
                  </a:cubicBezTo>
                  <a:close/>
                  <a:moveTo>
                    <a:pt x="41" y="34"/>
                  </a:moveTo>
                  <a:cubicBezTo>
                    <a:pt x="42" y="38"/>
                    <a:pt x="47" y="40"/>
                    <a:pt x="49" y="39"/>
                  </a:cubicBezTo>
                  <a:cubicBezTo>
                    <a:pt x="52" y="37"/>
                    <a:pt x="40" y="31"/>
                    <a:pt x="41" y="34"/>
                  </a:cubicBezTo>
                  <a:close/>
                  <a:moveTo>
                    <a:pt x="56" y="42"/>
                  </a:moveTo>
                  <a:cubicBezTo>
                    <a:pt x="56" y="43"/>
                    <a:pt x="61" y="47"/>
                    <a:pt x="63" y="46"/>
                  </a:cubicBezTo>
                  <a:cubicBezTo>
                    <a:pt x="65" y="44"/>
                    <a:pt x="55" y="41"/>
                    <a:pt x="56" y="42"/>
                  </a:cubicBezTo>
                  <a:close/>
                  <a:moveTo>
                    <a:pt x="50" y="26"/>
                  </a:moveTo>
                  <a:cubicBezTo>
                    <a:pt x="48" y="30"/>
                    <a:pt x="55" y="37"/>
                    <a:pt x="56" y="37"/>
                  </a:cubicBezTo>
                  <a:cubicBezTo>
                    <a:pt x="57" y="37"/>
                    <a:pt x="51" y="23"/>
                    <a:pt x="50" y="26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84" name="Freeform 155">
              <a:extLst>
                <a:ext uri="{FF2B5EF4-FFF2-40B4-BE49-F238E27FC236}">
                  <a16:creationId xmlns="" xmlns:a16="http://schemas.microsoft.com/office/drawing/2014/main" id="{74986C24-89C2-404F-96C4-8BB19AED9E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61251" y="3208338"/>
              <a:ext cx="163513" cy="119063"/>
            </a:xfrm>
            <a:custGeom>
              <a:avLst/>
              <a:gdLst>
                <a:gd name="T0" fmla="*/ 1 w 65"/>
                <a:gd name="T1" fmla="*/ 2 h 47"/>
                <a:gd name="T2" fmla="*/ 11 w 65"/>
                <a:gd name="T3" fmla="*/ 14 h 47"/>
                <a:gd name="T4" fmla="*/ 1 w 65"/>
                <a:gd name="T5" fmla="*/ 2 h 47"/>
                <a:gd name="T6" fmla="*/ 16 w 65"/>
                <a:gd name="T7" fmla="*/ 12 h 47"/>
                <a:gd name="T8" fmla="*/ 23 w 65"/>
                <a:gd name="T9" fmla="*/ 18 h 47"/>
                <a:gd name="T10" fmla="*/ 16 w 65"/>
                <a:gd name="T11" fmla="*/ 12 h 47"/>
                <a:gd name="T12" fmla="*/ 43 w 65"/>
                <a:gd name="T13" fmla="*/ 27 h 47"/>
                <a:gd name="T14" fmla="*/ 31 w 65"/>
                <a:gd name="T15" fmla="*/ 21 h 47"/>
                <a:gd name="T16" fmla="*/ 43 w 65"/>
                <a:gd name="T17" fmla="*/ 27 h 47"/>
                <a:gd name="T18" fmla="*/ 41 w 65"/>
                <a:gd name="T19" fmla="*/ 34 h 47"/>
                <a:gd name="T20" fmla="*/ 49 w 65"/>
                <a:gd name="T21" fmla="*/ 39 h 47"/>
                <a:gd name="T22" fmla="*/ 41 w 65"/>
                <a:gd name="T23" fmla="*/ 34 h 47"/>
                <a:gd name="T24" fmla="*/ 56 w 65"/>
                <a:gd name="T25" fmla="*/ 42 h 47"/>
                <a:gd name="T26" fmla="*/ 63 w 65"/>
                <a:gd name="T27" fmla="*/ 46 h 47"/>
                <a:gd name="T28" fmla="*/ 56 w 65"/>
                <a:gd name="T29" fmla="*/ 42 h 47"/>
                <a:gd name="T30" fmla="*/ 50 w 65"/>
                <a:gd name="T31" fmla="*/ 26 h 47"/>
                <a:gd name="T32" fmla="*/ 56 w 65"/>
                <a:gd name="T33" fmla="*/ 37 h 47"/>
                <a:gd name="T34" fmla="*/ 50 w 65"/>
                <a:gd name="T35" fmla="*/ 2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47">
                  <a:moveTo>
                    <a:pt x="1" y="2"/>
                  </a:moveTo>
                  <a:cubicBezTo>
                    <a:pt x="0" y="4"/>
                    <a:pt x="8" y="16"/>
                    <a:pt x="11" y="14"/>
                  </a:cubicBezTo>
                  <a:cubicBezTo>
                    <a:pt x="16" y="11"/>
                    <a:pt x="1" y="0"/>
                    <a:pt x="1" y="2"/>
                  </a:cubicBezTo>
                  <a:close/>
                  <a:moveTo>
                    <a:pt x="16" y="12"/>
                  </a:moveTo>
                  <a:cubicBezTo>
                    <a:pt x="16" y="13"/>
                    <a:pt x="21" y="19"/>
                    <a:pt x="23" y="18"/>
                  </a:cubicBezTo>
                  <a:cubicBezTo>
                    <a:pt x="24" y="17"/>
                    <a:pt x="16" y="11"/>
                    <a:pt x="16" y="12"/>
                  </a:cubicBezTo>
                  <a:close/>
                  <a:moveTo>
                    <a:pt x="43" y="27"/>
                  </a:moveTo>
                  <a:cubicBezTo>
                    <a:pt x="45" y="25"/>
                    <a:pt x="32" y="18"/>
                    <a:pt x="31" y="21"/>
                  </a:cubicBezTo>
                  <a:cubicBezTo>
                    <a:pt x="31" y="23"/>
                    <a:pt x="41" y="28"/>
                    <a:pt x="43" y="27"/>
                  </a:cubicBezTo>
                  <a:close/>
                  <a:moveTo>
                    <a:pt x="41" y="34"/>
                  </a:moveTo>
                  <a:cubicBezTo>
                    <a:pt x="42" y="38"/>
                    <a:pt x="47" y="40"/>
                    <a:pt x="49" y="39"/>
                  </a:cubicBezTo>
                  <a:cubicBezTo>
                    <a:pt x="52" y="37"/>
                    <a:pt x="40" y="31"/>
                    <a:pt x="41" y="34"/>
                  </a:cubicBezTo>
                  <a:close/>
                  <a:moveTo>
                    <a:pt x="56" y="42"/>
                  </a:moveTo>
                  <a:cubicBezTo>
                    <a:pt x="56" y="43"/>
                    <a:pt x="61" y="47"/>
                    <a:pt x="63" y="46"/>
                  </a:cubicBezTo>
                  <a:cubicBezTo>
                    <a:pt x="65" y="44"/>
                    <a:pt x="55" y="41"/>
                    <a:pt x="56" y="42"/>
                  </a:cubicBezTo>
                  <a:close/>
                  <a:moveTo>
                    <a:pt x="50" y="26"/>
                  </a:moveTo>
                  <a:cubicBezTo>
                    <a:pt x="48" y="30"/>
                    <a:pt x="55" y="37"/>
                    <a:pt x="56" y="37"/>
                  </a:cubicBezTo>
                  <a:cubicBezTo>
                    <a:pt x="57" y="37"/>
                    <a:pt x="51" y="23"/>
                    <a:pt x="50" y="26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85" name="Freeform 156">
              <a:extLst>
                <a:ext uri="{FF2B5EF4-FFF2-40B4-BE49-F238E27FC236}">
                  <a16:creationId xmlns="" xmlns:a16="http://schemas.microsoft.com/office/drawing/2014/main" id="{0FAD9AE4-F7C6-430D-A37E-71C1358C1F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11938" y="3316288"/>
              <a:ext cx="828675" cy="739775"/>
            </a:xfrm>
            <a:custGeom>
              <a:avLst/>
              <a:gdLst>
                <a:gd name="T0" fmla="*/ 326 w 330"/>
                <a:gd name="T1" fmla="*/ 128 h 294"/>
                <a:gd name="T2" fmla="*/ 312 w 330"/>
                <a:gd name="T3" fmla="*/ 114 h 294"/>
                <a:gd name="T4" fmla="*/ 302 w 330"/>
                <a:gd name="T5" fmla="*/ 100 h 294"/>
                <a:gd name="T6" fmla="*/ 293 w 330"/>
                <a:gd name="T7" fmla="*/ 89 h 294"/>
                <a:gd name="T8" fmla="*/ 269 w 330"/>
                <a:gd name="T9" fmla="*/ 66 h 294"/>
                <a:gd name="T10" fmla="*/ 262 w 330"/>
                <a:gd name="T11" fmla="*/ 38 h 294"/>
                <a:gd name="T12" fmla="*/ 247 w 330"/>
                <a:gd name="T13" fmla="*/ 24 h 294"/>
                <a:gd name="T14" fmla="*/ 235 w 330"/>
                <a:gd name="T15" fmla="*/ 7 h 294"/>
                <a:gd name="T16" fmla="*/ 231 w 330"/>
                <a:gd name="T17" fmla="*/ 37 h 294"/>
                <a:gd name="T18" fmla="*/ 212 w 330"/>
                <a:gd name="T19" fmla="*/ 55 h 294"/>
                <a:gd name="T20" fmla="*/ 189 w 330"/>
                <a:gd name="T21" fmla="*/ 42 h 294"/>
                <a:gd name="T22" fmla="*/ 185 w 330"/>
                <a:gd name="T23" fmla="*/ 25 h 294"/>
                <a:gd name="T24" fmla="*/ 191 w 330"/>
                <a:gd name="T25" fmla="*/ 12 h 294"/>
                <a:gd name="T26" fmla="*/ 179 w 330"/>
                <a:gd name="T27" fmla="*/ 14 h 294"/>
                <a:gd name="T28" fmla="*/ 158 w 330"/>
                <a:gd name="T29" fmla="*/ 10 h 294"/>
                <a:gd name="T30" fmla="*/ 138 w 330"/>
                <a:gd name="T31" fmla="*/ 23 h 294"/>
                <a:gd name="T32" fmla="*/ 131 w 330"/>
                <a:gd name="T33" fmla="*/ 37 h 294"/>
                <a:gd name="T34" fmla="*/ 119 w 330"/>
                <a:gd name="T35" fmla="*/ 31 h 294"/>
                <a:gd name="T36" fmla="*/ 105 w 330"/>
                <a:gd name="T37" fmla="*/ 33 h 294"/>
                <a:gd name="T38" fmla="*/ 94 w 330"/>
                <a:gd name="T39" fmla="*/ 39 h 294"/>
                <a:gd name="T40" fmla="*/ 87 w 330"/>
                <a:gd name="T41" fmla="*/ 53 h 294"/>
                <a:gd name="T42" fmla="*/ 75 w 330"/>
                <a:gd name="T43" fmla="*/ 54 h 294"/>
                <a:gd name="T44" fmla="*/ 49 w 330"/>
                <a:gd name="T45" fmla="*/ 79 h 294"/>
                <a:gd name="T46" fmla="*/ 24 w 330"/>
                <a:gd name="T47" fmla="*/ 87 h 294"/>
                <a:gd name="T48" fmla="*/ 9 w 330"/>
                <a:gd name="T49" fmla="*/ 93 h 294"/>
                <a:gd name="T50" fmla="*/ 4 w 330"/>
                <a:gd name="T51" fmla="*/ 121 h 294"/>
                <a:gd name="T52" fmla="*/ 6 w 330"/>
                <a:gd name="T53" fmla="*/ 133 h 294"/>
                <a:gd name="T54" fmla="*/ 15 w 330"/>
                <a:gd name="T55" fmla="*/ 162 h 294"/>
                <a:gd name="T56" fmla="*/ 16 w 330"/>
                <a:gd name="T57" fmla="*/ 198 h 294"/>
                <a:gd name="T58" fmla="*/ 40 w 330"/>
                <a:gd name="T59" fmla="*/ 210 h 294"/>
                <a:gd name="T60" fmla="*/ 74 w 330"/>
                <a:gd name="T61" fmla="*/ 200 h 294"/>
                <a:gd name="T62" fmla="*/ 112 w 330"/>
                <a:gd name="T63" fmla="*/ 186 h 294"/>
                <a:gd name="T64" fmla="*/ 156 w 330"/>
                <a:gd name="T65" fmla="*/ 183 h 294"/>
                <a:gd name="T66" fmla="*/ 171 w 330"/>
                <a:gd name="T67" fmla="*/ 192 h 294"/>
                <a:gd name="T68" fmla="*/ 187 w 330"/>
                <a:gd name="T69" fmla="*/ 205 h 294"/>
                <a:gd name="T70" fmla="*/ 198 w 330"/>
                <a:gd name="T71" fmla="*/ 203 h 294"/>
                <a:gd name="T72" fmla="*/ 205 w 330"/>
                <a:gd name="T73" fmla="*/ 207 h 294"/>
                <a:gd name="T74" fmla="*/ 217 w 330"/>
                <a:gd name="T75" fmla="*/ 226 h 294"/>
                <a:gd name="T76" fmla="*/ 245 w 330"/>
                <a:gd name="T77" fmla="*/ 246 h 294"/>
                <a:gd name="T78" fmla="*/ 260 w 330"/>
                <a:gd name="T79" fmla="*/ 244 h 294"/>
                <a:gd name="T80" fmla="*/ 270 w 330"/>
                <a:gd name="T81" fmla="*/ 249 h 294"/>
                <a:gd name="T82" fmla="*/ 298 w 330"/>
                <a:gd name="T83" fmla="*/ 236 h 294"/>
                <a:gd name="T84" fmla="*/ 316 w 330"/>
                <a:gd name="T85" fmla="*/ 190 h 294"/>
                <a:gd name="T86" fmla="*/ 327 w 330"/>
                <a:gd name="T87" fmla="*/ 163 h 294"/>
                <a:gd name="T88" fmla="*/ 149 w 330"/>
                <a:gd name="T89" fmla="*/ 8 h 294"/>
                <a:gd name="T90" fmla="*/ 189 w 330"/>
                <a:gd name="T91" fmla="*/ 219 h 294"/>
                <a:gd name="T92" fmla="*/ 270 w 330"/>
                <a:gd name="T93" fmla="*/ 269 h 294"/>
                <a:gd name="T94" fmla="*/ 271 w 330"/>
                <a:gd name="T95" fmla="*/ 293 h 294"/>
                <a:gd name="T96" fmla="*/ 282 w 330"/>
                <a:gd name="T97" fmla="*/ 287 h 294"/>
                <a:gd name="T98" fmla="*/ 270 w 330"/>
                <a:gd name="T99" fmla="*/ 269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0" h="294">
                  <a:moveTo>
                    <a:pt x="328" y="148"/>
                  </a:moveTo>
                  <a:cubicBezTo>
                    <a:pt x="329" y="147"/>
                    <a:pt x="327" y="141"/>
                    <a:pt x="326" y="142"/>
                  </a:cubicBezTo>
                  <a:cubicBezTo>
                    <a:pt x="325" y="143"/>
                    <a:pt x="325" y="133"/>
                    <a:pt x="326" y="128"/>
                  </a:cubicBezTo>
                  <a:cubicBezTo>
                    <a:pt x="327" y="124"/>
                    <a:pt x="326" y="124"/>
                    <a:pt x="324" y="127"/>
                  </a:cubicBezTo>
                  <a:cubicBezTo>
                    <a:pt x="321" y="129"/>
                    <a:pt x="319" y="122"/>
                    <a:pt x="318" y="121"/>
                  </a:cubicBezTo>
                  <a:cubicBezTo>
                    <a:pt x="318" y="119"/>
                    <a:pt x="315" y="114"/>
                    <a:pt x="312" y="114"/>
                  </a:cubicBezTo>
                  <a:cubicBezTo>
                    <a:pt x="309" y="115"/>
                    <a:pt x="311" y="110"/>
                    <a:pt x="308" y="111"/>
                  </a:cubicBezTo>
                  <a:cubicBezTo>
                    <a:pt x="305" y="111"/>
                    <a:pt x="305" y="107"/>
                    <a:pt x="305" y="102"/>
                  </a:cubicBezTo>
                  <a:cubicBezTo>
                    <a:pt x="306" y="98"/>
                    <a:pt x="303" y="101"/>
                    <a:pt x="302" y="100"/>
                  </a:cubicBezTo>
                  <a:cubicBezTo>
                    <a:pt x="301" y="98"/>
                    <a:pt x="300" y="99"/>
                    <a:pt x="298" y="100"/>
                  </a:cubicBezTo>
                  <a:cubicBezTo>
                    <a:pt x="296" y="101"/>
                    <a:pt x="295" y="96"/>
                    <a:pt x="296" y="95"/>
                  </a:cubicBezTo>
                  <a:cubicBezTo>
                    <a:pt x="296" y="93"/>
                    <a:pt x="295" y="91"/>
                    <a:pt x="293" y="89"/>
                  </a:cubicBezTo>
                  <a:cubicBezTo>
                    <a:pt x="290" y="87"/>
                    <a:pt x="290" y="85"/>
                    <a:pt x="290" y="83"/>
                  </a:cubicBezTo>
                  <a:cubicBezTo>
                    <a:pt x="290" y="80"/>
                    <a:pt x="275" y="73"/>
                    <a:pt x="271" y="72"/>
                  </a:cubicBezTo>
                  <a:cubicBezTo>
                    <a:pt x="268" y="71"/>
                    <a:pt x="271" y="68"/>
                    <a:pt x="269" y="66"/>
                  </a:cubicBezTo>
                  <a:cubicBezTo>
                    <a:pt x="268" y="65"/>
                    <a:pt x="267" y="60"/>
                    <a:pt x="267" y="57"/>
                  </a:cubicBezTo>
                  <a:cubicBezTo>
                    <a:pt x="267" y="53"/>
                    <a:pt x="262" y="51"/>
                    <a:pt x="263" y="48"/>
                  </a:cubicBezTo>
                  <a:cubicBezTo>
                    <a:pt x="263" y="45"/>
                    <a:pt x="261" y="42"/>
                    <a:pt x="262" y="38"/>
                  </a:cubicBezTo>
                  <a:cubicBezTo>
                    <a:pt x="262" y="35"/>
                    <a:pt x="256" y="34"/>
                    <a:pt x="256" y="32"/>
                  </a:cubicBezTo>
                  <a:cubicBezTo>
                    <a:pt x="256" y="30"/>
                    <a:pt x="253" y="32"/>
                    <a:pt x="250" y="32"/>
                  </a:cubicBezTo>
                  <a:cubicBezTo>
                    <a:pt x="247" y="32"/>
                    <a:pt x="247" y="28"/>
                    <a:pt x="247" y="24"/>
                  </a:cubicBezTo>
                  <a:cubicBezTo>
                    <a:pt x="248" y="20"/>
                    <a:pt x="246" y="13"/>
                    <a:pt x="244" y="11"/>
                  </a:cubicBezTo>
                  <a:cubicBezTo>
                    <a:pt x="241" y="9"/>
                    <a:pt x="241" y="2"/>
                    <a:pt x="240" y="1"/>
                  </a:cubicBezTo>
                  <a:cubicBezTo>
                    <a:pt x="239" y="0"/>
                    <a:pt x="234" y="5"/>
                    <a:pt x="235" y="7"/>
                  </a:cubicBezTo>
                  <a:cubicBezTo>
                    <a:pt x="235" y="10"/>
                    <a:pt x="234" y="12"/>
                    <a:pt x="233" y="14"/>
                  </a:cubicBezTo>
                  <a:cubicBezTo>
                    <a:pt x="231" y="15"/>
                    <a:pt x="234" y="21"/>
                    <a:pt x="232" y="23"/>
                  </a:cubicBezTo>
                  <a:cubicBezTo>
                    <a:pt x="229" y="25"/>
                    <a:pt x="231" y="32"/>
                    <a:pt x="231" y="37"/>
                  </a:cubicBezTo>
                  <a:cubicBezTo>
                    <a:pt x="230" y="41"/>
                    <a:pt x="230" y="46"/>
                    <a:pt x="228" y="49"/>
                  </a:cubicBezTo>
                  <a:cubicBezTo>
                    <a:pt x="226" y="52"/>
                    <a:pt x="226" y="57"/>
                    <a:pt x="222" y="59"/>
                  </a:cubicBezTo>
                  <a:cubicBezTo>
                    <a:pt x="217" y="60"/>
                    <a:pt x="212" y="57"/>
                    <a:pt x="212" y="55"/>
                  </a:cubicBezTo>
                  <a:cubicBezTo>
                    <a:pt x="212" y="52"/>
                    <a:pt x="207" y="51"/>
                    <a:pt x="205" y="51"/>
                  </a:cubicBezTo>
                  <a:cubicBezTo>
                    <a:pt x="202" y="52"/>
                    <a:pt x="201" y="48"/>
                    <a:pt x="197" y="45"/>
                  </a:cubicBezTo>
                  <a:cubicBezTo>
                    <a:pt x="193" y="42"/>
                    <a:pt x="190" y="46"/>
                    <a:pt x="189" y="42"/>
                  </a:cubicBezTo>
                  <a:cubicBezTo>
                    <a:pt x="187" y="39"/>
                    <a:pt x="186" y="38"/>
                    <a:pt x="183" y="36"/>
                  </a:cubicBezTo>
                  <a:cubicBezTo>
                    <a:pt x="180" y="34"/>
                    <a:pt x="181" y="34"/>
                    <a:pt x="184" y="32"/>
                  </a:cubicBezTo>
                  <a:cubicBezTo>
                    <a:pt x="187" y="30"/>
                    <a:pt x="186" y="28"/>
                    <a:pt x="185" y="25"/>
                  </a:cubicBezTo>
                  <a:cubicBezTo>
                    <a:pt x="183" y="23"/>
                    <a:pt x="186" y="24"/>
                    <a:pt x="190" y="22"/>
                  </a:cubicBezTo>
                  <a:cubicBezTo>
                    <a:pt x="193" y="20"/>
                    <a:pt x="190" y="17"/>
                    <a:pt x="192" y="16"/>
                  </a:cubicBezTo>
                  <a:cubicBezTo>
                    <a:pt x="195" y="15"/>
                    <a:pt x="194" y="13"/>
                    <a:pt x="191" y="12"/>
                  </a:cubicBezTo>
                  <a:cubicBezTo>
                    <a:pt x="188" y="12"/>
                    <a:pt x="189" y="15"/>
                    <a:pt x="188" y="16"/>
                  </a:cubicBezTo>
                  <a:cubicBezTo>
                    <a:pt x="187" y="16"/>
                    <a:pt x="186" y="11"/>
                    <a:pt x="185" y="11"/>
                  </a:cubicBezTo>
                  <a:cubicBezTo>
                    <a:pt x="184" y="11"/>
                    <a:pt x="180" y="16"/>
                    <a:pt x="179" y="14"/>
                  </a:cubicBezTo>
                  <a:cubicBezTo>
                    <a:pt x="177" y="11"/>
                    <a:pt x="167" y="9"/>
                    <a:pt x="163" y="9"/>
                  </a:cubicBezTo>
                  <a:cubicBezTo>
                    <a:pt x="159" y="8"/>
                    <a:pt x="158" y="3"/>
                    <a:pt x="155" y="4"/>
                  </a:cubicBezTo>
                  <a:cubicBezTo>
                    <a:pt x="153" y="5"/>
                    <a:pt x="156" y="7"/>
                    <a:pt x="158" y="10"/>
                  </a:cubicBezTo>
                  <a:cubicBezTo>
                    <a:pt x="161" y="12"/>
                    <a:pt x="150" y="14"/>
                    <a:pt x="146" y="13"/>
                  </a:cubicBezTo>
                  <a:cubicBezTo>
                    <a:pt x="143" y="12"/>
                    <a:pt x="147" y="16"/>
                    <a:pt x="144" y="16"/>
                  </a:cubicBezTo>
                  <a:cubicBezTo>
                    <a:pt x="141" y="16"/>
                    <a:pt x="140" y="21"/>
                    <a:pt x="138" y="23"/>
                  </a:cubicBezTo>
                  <a:cubicBezTo>
                    <a:pt x="136" y="26"/>
                    <a:pt x="137" y="27"/>
                    <a:pt x="135" y="29"/>
                  </a:cubicBezTo>
                  <a:cubicBezTo>
                    <a:pt x="132" y="30"/>
                    <a:pt x="132" y="32"/>
                    <a:pt x="135" y="36"/>
                  </a:cubicBezTo>
                  <a:cubicBezTo>
                    <a:pt x="138" y="39"/>
                    <a:pt x="134" y="39"/>
                    <a:pt x="131" y="37"/>
                  </a:cubicBezTo>
                  <a:cubicBezTo>
                    <a:pt x="128" y="34"/>
                    <a:pt x="126" y="34"/>
                    <a:pt x="126" y="37"/>
                  </a:cubicBezTo>
                  <a:cubicBezTo>
                    <a:pt x="126" y="40"/>
                    <a:pt x="123" y="39"/>
                    <a:pt x="123" y="35"/>
                  </a:cubicBezTo>
                  <a:cubicBezTo>
                    <a:pt x="124" y="32"/>
                    <a:pt x="120" y="33"/>
                    <a:pt x="119" y="31"/>
                  </a:cubicBezTo>
                  <a:cubicBezTo>
                    <a:pt x="118" y="29"/>
                    <a:pt x="114" y="26"/>
                    <a:pt x="112" y="26"/>
                  </a:cubicBezTo>
                  <a:cubicBezTo>
                    <a:pt x="110" y="27"/>
                    <a:pt x="110" y="29"/>
                    <a:pt x="107" y="29"/>
                  </a:cubicBezTo>
                  <a:cubicBezTo>
                    <a:pt x="105" y="29"/>
                    <a:pt x="105" y="30"/>
                    <a:pt x="105" y="33"/>
                  </a:cubicBezTo>
                  <a:cubicBezTo>
                    <a:pt x="105" y="35"/>
                    <a:pt x="101" y="33"/>
                    <a:pt x="99" y="33"/>
                  </a:cubicBezTo>
                  <a:cubicBezTo>
                    <a:pt x="96" y="33"/>
                    <a:pt x="99" y="36"/>
                    <a:pt x="97" y="37"/>
                  </a:cubicBezTo>
                  <a:cubicBezTo>
                    <a:pt x="96" y="37"/>
                    <a:pt x="96" y="39"/>
                    <a:pt x="94" y="39"/>
                  </a:cubicBezTo>
                  <a:cubicBezTo>
                    <a:pt x="91" y="39"/>
                    <a:pt x="92" y="44"/>
                    <a:pt x="92" y="47"/>
                  </a:cubicBezTo>
                  <a:cubicBezTo>
                    <a:pt x="92" y="50"/>
                    <a:pt x="88" y="46"/>
                    <a:pt x="86" y="47"/>
                  </a:cubicBezTo>
                  <a:cubicBezTo>
                    <a:pt x="84" y="47"/>
                    <a:pt x="87" y="50"/>
                    <a:pt x="87" y="53"/>
                  </a:cubicBezTo>
                  <a:cubicBezTo>
                    <a:pt x="88" y="56"/>
                    <a:pt x="86" y="55"/>
                    <a:pt x="85" y="57"/>
                  </a:cubicBezTo>
                  <a:cubicBezTo>
                    <a:pt x="84" y="58"/>
                    <a:pt x="82" y="53"/>
                    <a:pt x="82" y="51"/>
                  </a:cubicBezTo>
                  <a:cubicBezTo>
                    <a:pt x="82" y="48"/>
                    <a:pt x="79" y="50"/>
                    <a:pt x="75" y="54"/>
                  </a:cubicBezTo>
                  <a:cubicBezTo>
                    <a:pt x="72" y="57"/>
                    <a:pt x="76" y="62"/>
                    <a:pt x="75" y="63"/>
                  </a:cubicBezTo>
                  <a:cubicBezTo>
                    <a:pt x="74" y="64"/>
                    <a:pt x="67" y="70"/>
                    <a:pt x="63" y="75"/>
                  </a:cubicBezTo>
                  <a:cubicBezTo>
                    <a:pt x="60" y="79"/>
                    <a:pt x="52" y="77"/>
                    <a:pt x="49" y="79"/>
                  </a:cubicBezTo>
                  <a:cubicBezTo>
                    <a:pt x="47" y="81"/>
                    <a:pt x="44" y="79"/>
                    <a:pt x="41" y="81"/>
                  </a:cubicBezTo>
                  <a:cubicBezTo>
                    <a:pt x="39" y="83"/>
                    <a:pt x="34" y="87"/>
                    <a:pt x="34" y="85"/>
                  </a:cubicBezTo>
                  <a:cubicBezTo>
                    <a:pt x="33" y="82"/>
                    <a:pt x="27" y="84"/>
                    <a:pt x="24" y="87"/>
                  </a:cubicBezTo>
                  <a:cubicBezTo>
                    <a:pt x="21" y="90"/>
                    <a:pt x="17" y="92"/>
                    <a:pt x="14" y="92"/>
                  </a:cubicBezTo>
                  <a:cubicBezTo>
                    <a:pt x="11" y="93"/>
                    <a:pt x="11" y="97"/>
                    <a:pt x="10" y="98"/>
                  </a:cubicBezTo>
                  <a:cubicBezTo>
                    <a:pt x="9" y="99"/>
                    <a:pt x="9" y="95"/>
                    <a:pt x="9" y="93"/>
                  </a:cubicBezTo>
                  <a:cubicBezTo>
                    <a:pt x="9" y="92"/>
                    <a:pt x="6" y="95"/>
                    <a:pt x="5" y="99"/>
                  </a:cubicBezTo>
                  <a:cubicBezTo>
                    <a:pt x="4" y="103"/>
                    <a:pt x="8" y="104"/>
                    <a:pt x="5" y="108"/>
                  </a:cubicBezTo>
                  <a:cubicBezTo>
                    <a:pt x="3" y="112"/>
                    <a:pt x="0" y="116"/>
                    <a:pt x="4" y="121"/>
                  </a:cubicBezTo>
                  <a:cubicBezTo>
                    <a:pt x="8" y="126"/>
                    <a:pt x="10" y="129"/>
                    <a:pt x="8" y="132"/>
                  </a:cubicBezTo>
                  <a:cubicBezTo>
                    <a:pt x="7" y="134"/>
                    <a:pt x="5" y="127"/>
                    <a:pt x="4" y="128"/>
                  </a:cubicBezTo>
                  <a:cubicBezTo>
                    <a:pt x="3" y="129"/>
                    <a:pt x="7" y="132"/>
                    <a:pt x="6" y="133"/>
                  </a:cubicBezTo>
                  <a:cubicBezTo>
                    <a:pt x="5" y="135"/>
                    <a:pt x="1" y="127"/>
                    <a:pt x="0" y="129"/>
                  </a:cubicBezTo>
                  <a:cubicBezTo>
                    <a:pt x="0" y="131"/>
                    <a:pt x="8" y="143"/>
                    <a:pt x="8" y="147"/>
                  </a:cubicBezTo>
                  <a:cubicBezTo>
                    <a:pt x="9" y="152"/>
                    <a:pt x="16" y="156"/>
                    <a:pt x="15" y="162"/>
                  </a:cubicBezTo>
                  <a:cubicBezTo>
                    <a:pt x="15" y="169"/>
                    <a:pt x="21" y="179"/>
                    <a:pt x="22" y="181"/>
                  </a:cubicBezTo>
                  <a:cubicBezTo>
                    <a:pt x="23" y="182"/>
                    <a:pt x="20" y="187"/>
                    <a:pt x="21" y="192"/>
                  </a:cubicBezTo>
                  <a:cubicBezTo>
                    <a:pt x="21" y="196"/>
                    <a:pt x="19" y="198"/>
                    <a:pt x="16" y="198"/>
                  </a:cubicBezTo>
                  <a:cubicBezTo>
                    <a:pt x="13" y="198"/>
                    <a:pt x="15" y="203"/>
                    <a:pt x="18" y="203"/>
                  </a:cubicBezTo>
                  <a:cubicBezTo>
                    <a:pt x="21" y="204"/>
                    <a:pt x="20" y="206"/>
                    <a:pt x="24" y="209"/>
                  </a:cubicBezTo>
                  <a:cubicBezTo>
                    <a:pt x="28" y="211"/>
                    <a:pt x="37" y="210"/>
                    <a:pt x="40" y="210"/>
                  </a:cubicBezTo>
                  <a:cubicBezTo>
                    <a:pt x="43" y="210"/>
                    <a:pt x="44" y="206"/>
                    <a:pt x="48" y="205"/>
                  </a:cubicBezTo>
                  <a:cubicBezTo>
                    <a:pt x="52" y="205"/>
                    <a:pt x="51" y="204"/>
                    <a:pt x="53" y="202"/>
                  </a:cubicBezTo>
                  <a:cubicBezTo>
                    <a:pt x="55" y="199"/>
                    <a:pt x="65" y="200"/>
                    <a:pt x="74" y="200"/>
                  </a:cubicBezTo>
                  <a:cubicBezTo>
                    <a:pt x="84" y="201"/>
                    <a:pt x="88" y="198"/>
                    <a:pt x="89" y="194"/>
                  </a:cubicBezTo>
                  <a:cubicBezTo>
                    <a:pt x="90" y="191"/>
                    <a:pt x="97" y="190"/>
                    <a:pt x="100" y="188"/>
                  </a:cubicBezTo>
                  <a:cubicBezTo>
                    <a:pt x="102" y="185"/>
                    <a:pt x="105" y="185"/>
                    <a:pt x="112" y="186"/>
                  </a:cubicBezTo>
                  <a:cubicBezTo>
                    <a:pt x="119" y="186"/>
                    <a:pt x="125" y="182"/>
                    <a:pt x="130" y="180"/>
                  </a:cubicBezTo>
                  <a:cubicBezTo>
                    <a:pt x="134" y="179"/>
                    <a:pt x="142" y="179"/>
                    <a:pt x="146" y="178"/>
                  </a:cubicBezTo>
                  <a:cubicBezTo>
                    <a:pt x="151" y="177"/>
                    <a:pt x="151" y="184"/>
                    <a:pt x="156" y="183"/>
                  </a:cubicBezTo>
                  <a:cubicBezTo>
                    <a:pt x="161" y="183"/>
                    <a:pt x="163" y="185"/>
                    <a:pt x="166" y="184"/>
                  </a:cubicBezTo>
                  <a:cubicBezTo>
                    <a:pt x="168" y="184"/>
                    <a:pt x="168" y="186"/>
                    <a:pt x="170" y="187"/>
                  </a:cubicBezTo>
                  <a:cubicBezTo>
                    <a:pt x="173" y="187"/>
                    <a:pt x="173" y="189"/>
                    <a:pt x="171" y="192"/>
                  </a:cubicBezTo>
                  <a:cubicBezTo>
                    <a:pt x="169" y="194"/>
                    <a:pt x="175" y="194"/>
                    <a:pt x="178" y="198"/>
                  </a:cubicBezTo>
                  <a:cubicBezTo>
                    <a:pt x="181" y="203"/>
                    <a:pt x="178" y="204"/>
                    <a:pt x="180" y="207"/>
                  </a:cubicBezTo>
                  <a:cubicBezTo>
                    <a:pt x="182" y="211"/>
                    <a:pt x="183" y="210"/>
                    <a:pt x="187" y="205"/>
                  </a:cubicBezTo>
                  <a:cubicBezTo>
                    <a:pt x="190" y="200"/>
                    <a:pt x="194" y="203"/>
                    <a:pt x="195" y="199"/>
                  </a:cubicBezTo>
                  <a:cubicBezTo>
                    <a:pt x="195" y="195"/>
                    <a:pt x="199" y="190"/>
                    <a:pt x="201" y="192"/>
                  </a:cubicBezTo>
                  <a:cubicBezTo>
                    <a:pt x="204" y="194"/>
                    <a:pt x="200" y="195"/>
                    <a:pt x="198" y="203"/>
                  </a:cubicBezTo>
                  <a:cubicBezTo>
                    <a:pt x="196" y="212"/>
                    <a:pt x="194" y="207"/>
                    <a:pt x="193" y="210"/>
                  </a:cubicBezTo>
                  <a:cubicBezTo>
                    <a:pt x="192" y="212"/>
                    <a:pt x="201" y="213"/>
                    <a:pt x="201" y="209"/>
                  </a:cubicBezTo>
                  <a:cubicBezTo>
                    <a:pt x="201" y="205"/>
                    <a:pt x="202" y="203"/>
                    <a:pt x="205" y="207"/>
                  </a:cubicBezTo>
                  <a:cubicBezTo>
                    <a:pt x="208" y="210"/>
                    <a:pt x="203" y="214"/>
                    <a:pt x="204" y="215"/>
                  </a:cubicBezTo>
                  <a:cubicBezTo>
                    <a:pt x="205" y="217"/>
                    <a:pt x="208" y="215"/>
                    <a:pt x="210" y="215"/>
                  </a:cubicBezTo>
                  <a:cubicBezTo>
                    <a:pt x="213" y="215"/>
                    <a:pt x="217" y="222"/>
                    <a:pt x="217" y="226"/>
                  </a:cubicBezTo>
                  <a:cubicBezTo>
                    <a:pt x="216" y="230"/>
                    <a:pt x="215" y="233"/>
                    <a:pt x="221" y="236"/>
                  </a:cubicBezTo>
                  <a:cubicBezTo>
                    <a:pt x="227" y="240"/>
                    <a:pt x="225" y="240"/>
                    <a:pt x="229" y="240"/>
                  </a:cubicBezTo>
                  <a:cubicBezTo>
                    <a:pt x="234" y="240"/>
                    <a:pt x="243" y="244"/>
                    <a:pt x="245" y="246"/>
                  </a:cubicBezTo>
                  <a:cubicBezTo>
                    <a:pt x="248" y="248"/>
                    <a:pt x="254" y="244"/>
                    <a:pt x="255" y="240"/>
                  </a:cubicBezTo>
                  <a:cubicBezTo>
                    <a:pt x="257" y="236"/>
                    <a:pt x="261" y="240"/>
                    <a:pt x="259" y="241"/>
                  </a:cubicBezTo>
                  <a:cubicBezTo>
                    <a:pt x="256" y="243"/>
                    <a:pt x="260" y="246"/>
                    <a:pt x="260" y="244"/>
                  </a:cubicBezTo>
                  <a:cubicBezTo>
                    <a:pt x="260" y="241"/>
                    <a:pt x="262" y="239"/>
                    <a:pt x="262" y="242"/>
                  </a:cubicBezTo>
                  <a:cubicBezTo>
                    <a:pt x="263" y="245"/>
                    <a:pt x="267" y="245"/>
                    <a:pt x="268" y="247"/>
                  </a:cubicBezTo>
                  <a:cubicBezTo>
                    <a:pt x="269" y="249"/>
                    <a:pt x="270" y="251"/>
                    <a:pt x="270" y="249"/>
                  </a:cubicBezTo>
                  <a:cubicBezTo>
                    <a:pt x="270" y="247"/>
                    <a:pt x="271" y="245"/>
                    <a:pt x="274" y="244"/>
                  </a:cubicBezTo>
                  <a:cubicBezTo>
                    <a:pt x="277" y="243"/>
                    <a:pt x="279" y="241"/>
                    <a:pt x="282" y="239"/>
                  </a:cubicBezTo>
                  <a:cubicBezTo>
                    <a:pt x="285" y="236"/>
                    <a:pt x="297" y="236"/>
                    <a:pt x="298" y="236"/>
                  </a:cubicBezTo>
                  <a:cubicBezTo>
                    <a:pt x="300" y="236"/>
                    <a:pt x="300" y="225"/>
                    <a:pt x="301" y="220"/>
                  </a:cubicBezTo>
                  <a:cubicBezTo>
                    <a:pt x="302" y="214"/>
                    <a:pt x="306" y="213"/>
                    <a:pt x="307" y="207"/>
                  </a:cubicBezTo>
                  <a:cubicBezTo>
                    <a:pt x="308" y="201"/>
                    <a:pt x="314" y="190"/>
                    <a:pt x="316" y="190"/>
                  </a:cubicBezTo>
                  <a:cubicBezTo>
                    <a:pt x="317" y="189"/>
                    <a:pt x="320" y="188"/>
                    <a:pt x="321" y="184"/>
                  </a:cubicBezTo>
                  <a:cubicBezTo>
                    <a:pt x="321" y="181"/>
                    <a:pt x="325" y="177"/>
                    <a:pt x="325" y="173"/>
                  </a:cubicBezTo>
                  <a:cubicBezTo>
                    <a:pt x="325" y="169"/>
                    <a:pt x="327" y="164"/>
                    <a:pt x="327" y="163"/>
                  </a:cubicBezTo>
                  <a:cubicBezTo>
                    <a:pt x="326" y="162"/>
                    <a:pt x="325" y="158"/>
                    <a:pt x="328" y="155"/>
                  </a:cubicBezTo>
                  <a:cubicBezTo>
                    <a:pt x="330" y="152"/>
                    <a:pt x="327" y="149"/>
                    <a:pt x="328" y="148"/>
                  </a:cubicBezTo>
                  <a:close/>
                  <a:moveTo>
                    <a:pt x="149" y="8"/>
                  </a:moveTo>
                  <a:cubicBezTo>
                    <a:pt x="149" y="6"/>
                    <a:pt x="136" y="8"/>
                    <a:pt x="139" y="11"/>
                  </a:cubicBezTo>
                  <a:cubicBezTo>
                    <a:pt x="141" y="12"/>
                    <a:pt x="150" y="10"/>
                    <a:pt x="149" y="8"/>
                  </a:cubicBezTo>
                  <a:close/>
                  <a:moveTo>
                    <a:pt x="189" y="219"/>
                  </a:moveTo>
                  <a:cubicBezTo>
                    <a:pt x="191" y="221"/>
                    <a:pt x="198" y="220"/>
                    <a:pt x="199" y="218"/>
                  </a:cubicBezTo>
                  <a:cubicBezTo>
                    <a:pt x="200" y="215"/>
                    <a:pt x="188" y="218"/>
                    <a:pt x="189" y="219"/>
                  </a:cubicBezTo>
                  <a:close/>
                  <a:moveTo>
                    <a:pt x="270" y="269"/>
                  </a:moveTo>
                  <a:cubicBezTo>
                    <a:pt x="265" y="269"/>
                    <a:pt x="258" y="264"/>
                    <a:pt x="256" y="265"/>
                  </a:cubicBezTo>
                  <a:cubicBezTo>
                    <a:pt x="254" y="265"/>
                    <a:pt x="263" y="278"/>
                    <a:pt x="260" y="281"/>
                  </a:cubicBezTo>
                  <a:cubicBezTo>
                    <a:pt x="258" y="284"/>
                    <a:pt x="267" y="293"/>
                    <a:pt x="271" y="293"/>
                  </a:cubicBezTo>
                  <a:cubicBezTo>
                    <a:pt x="274" y="294"/>
                    <a:pt x="273" y="290"/>
                    <a:pt x="275" y="290"/>
                  </a:cubicBezTo>
                  <a:cubicBezTo>
                    <a:pt x="278" y="290"/>
                    <a:pt x="277" y="288"/>
                    <a:pt x="277" y="286"/>
                  </a:cubicBezTo>
                  <a:cubicBezTo>
                    <a:pt x="277" y="284"/>
                    <a:pt x="280" y="288"/>
                    <a:pt x="282" y="287"/>
                  </a:cubicBezTo>
                  <a:cubicBezTo>
                    <a:pt x="284" y="286"/>
                    <a:pt x="281" y="278"/>
                    <a:pt x="284" y="278"/>
                  </a:cubicBezTo>
                  <a:cubicBezTo>
                    <a:pt x="287" y="278"/>
                    <a:pt x="285" y="269"/>
                    <a:pt x="284" y="266"/>
                  </a:cubicBezTo>
                  <a:cubicBezTo>
                    <a:pt x="283" y="263"/>
                    <a:pt x="275" y="268"/>
                    <a:pt x="270" y="269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86" name="Freeform 157">
              <a:extLst>
                <a:ext uri="{FF2B5EF4-FFF2-40B4-BE49-F238E27FC236}">
                  <a16:creationId xmlns="" xmlns:a16="http://schemas.microsoft.com/office/drawing/2014/main" id="{EB3C951A-FCBA-4A17-9F13-B9465CAB04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97788" y="3843338"/>
              <a:ext cx="254000" cy="301625"/>
            </a:xfrm>
            <a:custGeom>
              <a:avLst/>
              <a:gdLst>
                <a:gd name="T0" fmla="*/ 62 w 101"/>
                <a:gd name="T1" fmla="*/ 58 h 120"/>
                <a:gd name="T2" fmla="*/ 56 w 101"/>
                <a:gd name="T3" fmla="*/ 60 h 120"/>
                <a:gd name="T4" fmla="*/ 48 w 101"/>
                <a:gd name="T5" fmla="*/ 57 h 120"/>
                <a:gd name="T6" fmla="*/ 44 w 101"/>
                <a:gd name="T7" fmla="*/ 64 h 120"/>
                <a:gd name="T8" fmla="*/ 37 w 101"/>
                <a:gd name="T9" fmla="*/ 75 h 120"/>
                <a:gd name="T10" fmla="*/ 15 w 101"/>
                <a:gd name="T11" fmla="*/ 90 h 120"/>
                <a:gd name="T12" fmla="*/ 5 w 101"/>
                <a:gd name="T13" fmla="*/ 99 h 120"/>
                <a:gd name="T14" fmla="*/ 3 w 101"/>
                <a:gd name="T15" fmla="*/ 108 h 120"/>
                <a:gd name="T16" fmla="*/ 10 w 101"/>
                <a:gd name="T17" fmla="*/ 111 h 120"/>
                <a:gd name="T18" fmla="*/ 16 w 101"/>
                <a:gd name="T19" fmla="*/ 114 h 120"/>
                <a:gd name="T20" fmla="*/ 31 w 101"/>
                <a:gd name="T21" fmla="*/ 110 h 120"/>
                <a:gd name="T22" fmla="*/ 36 w 101"/>
                <a:gd name="T23" fmla="*/ 101 h 120"/>
                <a:gd name="T24" fmla="*/ 40 w 101"/>
                <a:gd name="T25" fmla="*/ 93 h 120"/>
                <a:gd name="T26" fmla="*/ 49 w 101"/>
                <a:gd name="T27" fmla="*/ 87 h 120"/>
                <a:gd name="T28" fmla="*/ 52 w 101"/>
                <a:gd name="T29" fmla="*/ 83 h 120"/>
                <a:gd name="T30" fmla="*/ 57 w 101"/>
                <a:gd name="T31" fmla="*/ 75 h 120"/>
                <a:gd name="T32" fmla="*/ 63 w 101"/>
                <a:gd name="T33" fmla="*/ 65 h 120"/>
                <a:gd name="T34" fmla="*/ 62 w 101"/>
                <a:gd name="T35" fmla="*/ 58 h 120"/>
                <a:gd name="T36" fmla="*/ 11 w 101"/>
                <a:gd name="T37" fmla="*/ 120 h 120"/>
                <a:gd name="T38" fmla="*/ 14 w 101"/>
                <a:gd name="T39" fmla="*/ 116 h 120"/>
                <a:gd name="T40" fmla="*/ 11 w 101"/>
                <a:gd name="T41" fmla="*/ 120 h 120"/>
                <a:gd name="T42" fmla="*/ 91 w 101"/>
                <a:gd name="T43" fmla="*/ 29 h 120"/>
                <a:gd name="T44" fmla="*/ 83 w 101"/>
                <a:gd name="T45" fmla="*/ 29 h 120"/>
                <a:gd name="T46" fmla="*/ 79 w 101"/>
                <a:gd name="T47" fmla="*/ 24 h 120"/>
                <a:gd name="T48" fmla="*/ 75 w 101"/>
                <a:gd name="T49" fmla="*/ 17 h 120"/>
                <a:gd name="T50" fmla="*/ 75 w 101"/>
                <a:gd name="T51" fmla="*/ 22 h 120"/>
                <a:gd name="T52" fmla="*/ 72 w 101"/>
                <a:gd name="T53" fmla="*/ 20 h 120"/>
                <a:gd name="T54" fmla="*/ 69 w 101"/>
                <a:gd name="T55" fmla="*/ 15 h 120"/>
                <a:gd name="T56" fmla="*/ 66 w 101"/>
                <a:gd name="T57" fmla="*/ 8 h 120"/>
                <a:gd name="T58" fmla="*/ 56 w 101"/>
                <a:gd name="T59" fmla="*/ 0 h 120"/>
                <a:gd name="T60" fmla="*/ 58 w 101"/>
                <a:gd name="T61" fmla="*/ 9 h 120"/>
                <a:gd name="T62" fmla="*/ 64 w 101"/>
                <a:gd name="T63" fmla="*/ 14 h 120"/>
                <a:gd name="T64" fmla="*/ 68 w 101"/>
                <a:gd name="T65" fmla="*/ 21 h 120"/>
                <a:gd name="T66" fmla="*/ 67 w 101"/>
                <a:gd name="T67" fmla="*/ 33 h 120"/>
                <a:gd name="T68" fmla="*/ 61 w 101"/>
                <a:gd name="T69" fmla="*/ 40 h 120"/>
                <a:gd name="T70" fmla="*/ 71 w 101"/>
                <a:gd name="T71" fmla="*/ 50 h 120"/>
                <a:gd name="T72" fmla="*/ 69 w 101"/>
                <a:gd name="T73" fmla="*/ 63 h 120"/>
                <a:gd name="T74" fmla="*/ 76 w 101"/>
                <a:gd name="T75" fmla="*/ 64 h 120"/>
                <a:gd name="T76" fmla="*/ 85 w 101"/>
                <a:gd name="T77" fmla="*/ 51 h 120"/>
                <a:gd name="T78" fmla="*/ 88 w 101"/>
                <a:gd name="T79" fmla="*/ 43 h 120"/>
                <a:gd name="T80" fmla="*/ 93 w 101"/>
                <a:gd name="T81" fmla="*/ 41 h 120"/>
                <a:gd name="T82" fmla="*/ 96 w 101"/>
                <a:gd name="T83" fmla="*/ 36 h 120"/>
                <a:gd name="T84" fmla="*/ 99 w 101"/>
                <a:gd name="T85" fmla="*/ 29 h 120"/>
                <a:gd name="T86" fmla="*/ 91 w 101"/>
                <a:gd name="T87" fmla="*/ 2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1" h="120">
                  <a:moveTo>
                    <a:pt x="62" y="58"/>
                  </a:moveTo>
                  <a:cubicBezTo>
                    <a:pt x="60" y="56"/>
                    <a:pt x="59" y="59"/>
                    <a:pt x="56" y="60"/>
                  </a:cubicBezTo>
                  <a:cubicBezTo>
                    <a:pt x="53" y="61"/>
                    <a:pt x="51" y="54"/>
                    <a:pt x="48" y="57"/>
                  </a:cubicBezTo>
                  <a:cubicBezTo>
                    <a:pt x="45" y="60"/>
                    <a:pt x="48" y="61"/>
                    <a:pt x="44" y="64"/>
                  </a:cubicBezTo>
                  <a:cubicBezTo>
                    <a:pt x="40" y="67"/>
                    <a:pt x="42" y="68"/>
                    <a:pt x="37" y="75"/>
                  </a:cubicBezTo>
                  <a:cubicBezTo>
                    <a:pt x="33" y="82"/>
                    <a:pt x="17" y="86"/>
                    <a:pt x="15" y="90"/>
                  </a:cubicBezTo>
                  <a:cubicBezTo>
                    <a:pt x="13" y="93"/>
                    <a:pt x="5" y="97"/>
                    <a:pt x="5" y="99"/>
                  </a:cubicBezTo>
                  <a:cubicBezTo>
                    <a:pt x="5" y="102"/>
                    <a:pt x="0" y="104"/>
                    <a:pt x="3" y="108"/>
                  </a:cubicBezTo>
                  <a:cubicBezTo>
                    <a:pt x="5" y="111"/>
                    <a:pt x="8" y="109"/>
                    <a:pt x="10" y="111"/>
                  </a:cubicBezTo>
                  <a:cubicBezTo>
                    <a:pt x="12" y="114"/>
                    <a:pt x="15" y="112"/>
                    <a:pt x="16" y="114"/>
                  </a:cubicBezTo>
                  <a:cubicBezTo>
                    <a:pt x="17" y="116"/>
                    <a:pt x="25" y="116"/>
                    <a:pt x="31" y="110"/>
                  </a:cubicBezTo>
                  <a:cubicBezTo>
                    <a:pt x="37" y="105"/>
                    <a:pt x="34" y="102"/>
                    <a:pt x="36" y="101"/>
                  </a:cubicBezTo>
                  <a:cubicBezTo>
                    <a:pt x="38" y="100"/>
                    <a:pt x="39" y="95"/>
                    <a:pt x="40" y="93"/>
                  </a:cubicBezTo>
                  <a:cubicBezTo>
                    <a:pt x="42" y="90"/>
                    <a:pt x="43" y="87"/>
                    <a:pt x="49" y="87"/>
                  </a:cubicBezTo>
                  <a:cubicBezTo>
                    <a:pt x="55" y="87"/>
                    <a:pt x="52" y="86"/>
                    <a:pt x="52" y="83"/>
                  </a:cubicBezTo>
                  <a:cubicBezTo>
                    <a:pt x="51" y="80"/>
                    <a:pt x="57" y="79"/>
                    <a:pt x="57" y="75"/>
                  </a:cubicBezTo>
                  <a:cubicBezTo>
                    <a:pt x="57" y="71"/>
                    <a:pt x="65" y="68"/>
                    <a:pt x="63" y="65"/>
                  </a:cubicBezTo>
                  <a:cubicBezTo>
                    <a:pt x="62" y="62"/>
                    <a:pt x="65" y="60"/>
                    <a:pt x="62" y="58"/>
                  </a:cubicBezTo>
                  <a:close/>
                  <a:moveTo>
                    <a:pt x="11" y="120"/>
                  </a:moveTo>
                  <a:cubicBezTo>
                    <a:pt x="12" y="120"/>
                    <a:pt x="16" y="119"/>
                    <a:pt x="14" y="116"/>
                  </a:cubicBezTo>
                  <a:cubicBezTo>
                    <a:pt x="11" y="113"/>
                    <a:pt x="8" y="119"/>
                    <a:pt x="11" y="120"/>
                  </a:cubicBezTo>
                  <a:close/>
                  <a:moveTo>
                    <a:pt x="91" y="29"/>
                  </a:moveTo>
                  <a:cubicBezTo>
                    <a:pt x="90" y="32"/>
                    <a:pt x="87" y="29"/>
                    <a:pt x="83" y="29"/>
                  </a:cubicBezTo>
                  <a:cubicBezTo>
                    <a:pt x="80" y="29"/>
                    <a:pt x="79" y="27"/>
                    <a:pt x="79" y="24"/>
                  </a:cubicBezTo>
                  <a:cubicBezTo>
                    <a:pt x="79" y="21"/>
                    <a:pt x="78" y="17"/>
                    <a:pt x="75" y="17"/>
                  </a:cubicBezTo>
                  <a:cubicBezTo>
                    <a:pt x="72" y="18"/>
                    <a:pt x="76" y="21"/>
                    <a:pt x="75" y="22"/>
                  </a:cubicBezTo>
                  <a:cubicBezTo>
                    <a:pt x="74" y="23"/>
                    <a:pt x="73" y="20"/>
                    <a:pt x="72" y="20"/>
                  </a:cubicBezTo>
                  <a:cubicBezTo>
                    <a:pt x="70" y="20"/>
                    <a:pt x="69" y="18"/>
                    <a:pt x="69" y="15"/>
                  </a:cubicBezTo>
                  <a:cubicBezTo>
                    <a:pt x="69" y="11"/>
                    <a:pt x="66" y="12"/>
                    <a:pt x="66" y="8"/>
                  </a:cubicBezTo>
                  <a:cubicBezTo>
                    <a:pt x="66" y="3"/>
                    <a:pt x="59" y="0"/>
                    <a:pt x="56" y="0"/>
                  </a:cubicBezTo>
                  <a:cubicBezTo>
                    <a:pt x="52" y="0"/>
                    <a:pt x="56" y="7"/>
                    <a:pt x="58" y="9"/>
                  </a:cubicBezTo>
                  <a:cubicBezTo>
                    <a:pt x="60" y="11"/>
                    <a:pt x="64" y="13"/>
                    <a:pt x="64" y="14"/>
                  </a:cubicBezTo>
                  <a:cubicBezTo>
                    <a:pt x="64" y="16"/>
                    <a:pt x="66" y="20"/>
                    <a:pt x="68" y="21"/>
                  </a:cubicBezTo>
                  <a:cubicBezTo>
                    <a:pt x="71" y="22"/>
                    <a:pt x="67" y="28"/>
                    <a:pt x="67" y="33"/>
                  </a:cubicBezTo>
                  <a:cubicBezTo>
                    <a:pt x="67" y="38"/>
                    <a:pt x="63" y="37"/>
                    <a:pt x="61" y="40"/>
                  </a:cubicBezTo>
                  <a:cubicBezTo>
                    <a:pt x="58" y="43"/>
                    <a:pt x="67" y="47"/>
                    <a:pt x="71" y="50"/>
                  </a:cubicBezTo>
                  <a:cubicBezTo>
                    <a:pt x="75" y="53"/>
                    <a:pt x="68" y="61"/>
                    <a:pt x="69" y="63"/>
                  </a:cubicBezTo>
                  <a:cubicBezTo>
                    <a:pt x="70" y="64"/>
                    <a:pt x="72" y="65"/>
                    <a:pt x="76" y="64"/>
                  </a:cubicBezTo>
                  <a:cubicBezTo>
                    <a:pt x="80" y="63"/>
                    <a:pt x="82" y="54"/>
                    <a:pt x="85" y="51"/>
                  </a:cubicBezTo>
                  <a:cubicBezTo>
                    <a:pt x="88" y="49"/>
                    <a:pt x="86" y="45"/>
                    <a:pt x="88" y="43"/>
                  </a:cubicBezTo>
                  <a:cubicBezTo>
                    <a:pt x="89" y="41"/>
                    <a:pt x="91" y="41"/>
                    <a:pt x="93" y="41"/>
                  </a:cubicBezTo>
                  <a:cubicBezTo>
                    <a:pt x="95" y="41"/>
                    <a:pt x="94" y="36"/>
                    <a:pt x="96" y="36"/>
                  </a:cubicBezTo>
                  <a:cubicBezTo>
                    <a:pt x="99" y="36"/>
                    <a:pt x="98" y="33"/>
                    <a:pt x="99" y="29"/>
                  </a:cubicBezTo>
                  <a:cubicBezTo>
                    <a:pt x="101" y="25"/>
                    <a:pt x="93" y="27"/>
                    <a:pt x="91" y="29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87" name="Freeform 158">
              <a:extLst>
                <a:ext uri="{FF2B5EF4-FFF2-40B4-BE49-F238E27FC236}">
                  <a16:creationId xmlns="" xmlns:a16="http://schemas.microsoft.com/office/drawing/2014/main" id="{786724EB-C835-4A0A-813D-94ED6EE930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18451" y="3435350"/>
              <a:ext cx="55563" cy="47625"/>
            </a:xfrm>
            <a:custGeom>
              <a:avLst/>
              <a:gdLst>
                <a:gd name="T0" fmla="*/ 3 w 22"/>
                <a:gd name="T1" fmla="*/ 16 h 19"/>
                <a:gd name="T2" fmla="*/ 12 w 22"/>
                <a:gd name="T3" fmla="*/ 14 h 19"/>
                <a:gd name="T4" fmla="*/ 3 w 22"/>
                <a:gd name="T5" fmla="*/ 16 h 19"/>
                <a:gd name="T6" fmla="*/ 14 w 22"/>
                <a:gd name="T7" fmla="*/ 7 h 19"/>
                <a:gd name="T8" fmla="*/ 22 w 22"/>
                <a:gd name="T9" fmla="*/ 3 h 19"/>
                <a:gd name="T10" fmla="*/ 14 w 22"/>
                <a:gd name="T11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9">
                  <a:moveTo>
                    <a:pt x="3" y="16"/>
                  </a:moveTo>
                  <a:cubicBezTo>
                    <a:pt x="6" y="19"/>
                    <a:pt x="12" y="19"/>
                    <a:pt x="12" y="14"/>
                  </a:cubicBezTo>
                  <a:cubicBezTo>
                    <a:pt x="12" y="9"/>
                    <a:pt x="0" y="14"/>
                    <a:pt x="3" y="16"/>
                  </a:cubicBezTo>
                  <a:close/>
                  <a:moveTo>
                    <a:pt x="14" y="7"/>
                  </a:moveTo>
                  <a:cubicBezTo>
                    <a:pt x="16" y="8"/>
                    <a:pt x="22" y="6"/>
                    <a:pt x="22" y="3"/>
                  </a:cubicBezTo>
                  <a:cubicBezTo>
                    <a:pt x="22" y="0"/>
                    <a:pt x="11" y="6"/>
                    <a:pt x="14" y="7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88" name="Freeform 159">
              <a:extLst>
                <a:ext uri="{FF2B5EF4-FFF2-40B4-BE49-F238E27FC236}">
                  <a16:creationId xmlns="" xmlns:a16="http://schemas.microsoft.com/office/drawing/2014/main" id="{5155FA53-EFFA-42DA-A957-70EED5182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8613" y="2166938"/>
              <a:ext cx="290513" cy="182563"/>
            </a:xfrm>
            <a:custGeom>
              <a:avLst/>
              <a:gdLst>
                <a:gd name="T0" fmla="*/ 114 w 115"/>
                <a:gd name="T1" fmla="*/ 46 h 73"/>
                <a:gd name="T2" fmla="*/ 107 w 115"/>
                <a:gd name="T3" fmla="*/ 44 h 73"/>
                <a:gd name="T4" fmla="*/ 99 w 115"/>
                <a:gd name="T5" fmla="*/ 38 h 73"/>
                <a:gd name="T6" fmla="*/ 90 w 115"/>
                <a:gd name="T7" fmla="*/ 33 h 73"/>
                <a:gd name="T8" fmla="*/ 82 w 115"/>
                <a:gd name="T9" fmla="*/ 27 h 73"/>
                <a:gd name="T10" fmla="*/ 78 w 115"/>
                <a:gd name="T11" fmla="*/ 20 h 73"/>
                <a:gd name="T12" fmla="*/ 75 w 115"/>
                <a:gd name="T13" fmla="*/ 15 h 73"/>
                <a:gd name="T14" fmla="*/ 63 w 115"/>
                <a:gd name="T15" fmla="*/ 14 h 73"/>
                <a:gd name="T16" fmla="*/ 60 w 115"/>
                <a:gd name="T17" fmla="*/ 5 h 73"/>
                <a:gd name="T18" fmla="*/ 54 w 115"/>
                <a:gd name="T19" fmla="*/ 3 h 73"/>
                <a:gd name="T20" fmla="*/ 48 w 115"/>
                <a:gd name="T21" fmla="*/ 2 h 73"/>
                <a:gd name="T22" fmla="*/ 45 w 115"/>
                <a:gd name="T23" fmla="*/ 3 h 73"/>
                <a:gd name="T24" fmla="*/ 42 w 115"/>
                <a:gd name="T25" fmla="*/ 6 h 73"/>
                <a:gd name="T26" fmla="*/ 36 w 115"/>
                <a:gd name="T27" fmla="*/ 11 h 73"/>
                <a:gd name="T28" fmla="*/ 33 w 115"/>
                <a:gd name="T29" fmla="*/ 14 h 73"/>
                <a:gd name="T30" fmla="*/ 28 w 115"/>
                <a:gd name="T31" fmla="*/ 13 h 73"/>
                <a:gd name="T32" fmla="*/ 22 w 115"/>
                <a:gd name="T33" fmla="*/ 12 h 73"/>
                <a:gd name="T34" fmla="*/ 12 w 115"/>
                <a:gd name="T35" fmla="*/ 4 h 73"/>
                <a:gd name="T36" fmla="*/ 4 w 115"/>
                <a:gd name="T37" fmla="*/ 9 h 73"/>
                <a:gd name="T38" fmla="*/ 8 w 115"/>
                <a:gd name="T39" fmla="*/ 7 h 73"/>
                <a:gd name="T40" fmla="*/ 14 w 115"/>
                <a:gd name="T41" fmla="*/ 14 h 73"/>
                <a:gd name="T42" fmla="*/ 18 w 115"/>
                <a:gd name="T43" fmla="*/ 19 h 73"/>
                <a:gd name="T44" fmla="*/ 10 w 115"/>
                <a:gd name="T45" fmla="*/ 21 h 73"/>
                <a:gd name="T46" fmla="*/ 2 w 115"/>
                <a:gd name="T47" fmla="*/ 21 h 73"/>
                <a:gd name="T48" fmla="*/ 4 w 115"/>
                <a:gd name="T49" fmla="*/ 28 h 73"/>
                <a:gd name="T50" fmla="*/ 4 w 115"/>
                <a:gd name="T51" fmla="*/ 33 h 73"/>
                <a:gd name="T52" fmla="*/ 9 w 115"/>
                <a:gd name="T53" fmla="*/ 34 h 73"/>
                <a:gd name="T54" fmla="*/ 11 w 115"/>
                <a:gd name="T55" fmla="*/ 41 h 73"/>
                <a:gd name="T56" fmla="*/ 11 w 115"/>
                <a:gd name="T57" fmla="*/ 52 h 73"/>
                <a:gd name="T58" fmla="*/ 17 w 115"/>
                <a:gd name="T59" fmla="*/ 50 h 73"/>
                <a:gd name="T60" fmla="*/ 24 w 115"/>
                <a:gd name="T61" fmla="*/ 45 h 73"/>
                <a:gd name="T62" fmla="*/ 30 w 115"/>
                <a:gd name="T63" fmla="*/ 45 h 73"/>
                <a:gd name="T64" fmla="*/ 39 w 115"/>
                <a:gd name="T65" fmla="*/ 45 h 73"/>
                <a:gd name="T66" fmla="*/ 45 w 115"/>
                <a:gd name="T67" fmla="*/ 48 h 73"/>
                <a:gd name="T68" fmla="*/ 49 w 115"/>
                <a:gd name="T69" fmla="*/ 49 h 73"/>
                <a:gd name="T70" fmla="*/ 56 w 115"/>
                <a:gd name="T71" fmla="*/ 52 h 73"/>
                <a:gd name="T72" fmla="*/ 60 w 115"/>
                <a:gd name="T73" fmla="*/ 54 h 73"/>
                <a:gd name="T74" fmla="*/ 65 w 115"/>
                <a:gd name="T75" fmla="*/ 59 h 73"/>
                <a:gd name="T76" fmla="*/ 71 w 115"/>
                <a:gd name="T77" fmla="*/ 60 h 73"/>
                <a:gd name="T78" fmla="*/ 72 w 115"/>
                <a:gd name="T79" fmla="*/ 70 h 73"/>
                <a:gd name="T80" fmla="*/ 74 w 115"/>
                <a:gd name="T81" fmla="*/ 70 h 73"/>
                <a:gd name="T82" fmla="*/ 80 w 115"/>
                <a:gd name="T83" fmla="*/ 71 h 73"/>
                <a:gd name="T84" fmla="*/ 87 w 115"/>
                <a:gd name="T85" fmla="*/ 69 h 73"/>
                <a:gd name="T86" fmla="*/ 98 w 115"/>
                <a:gd name="T87" fmla="*/ 62 h 73"/>
                <a:gd name="T88" fmla="*/ 103 w 115"/>
                <a:gd name="T89" fmla="*/ 54 h 73"/>
                <a:gd name="T90" fmla="*/ 109 w 115"/>
                <a:gd name="T91" fmla="*/ 50 h 73"/>
                <a:gd name="T92" fmla="*/ 115 w 115"/>
                <a:gd name="T93" fmla="*/ 52 h 73"/>
                <a:gd name="T94" fmla="*/ 114 w 115"/>
                <a:gd name="T95" fmla="*/ 4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5" h="73">
                  <a:moveTo>
                    <a:pt x="114" y="46"/>
                  </a:moveTo>
                  <a:cubicBezTo>
                    <a:pt x="114" y="46"/>
                    <a:pt x="109" y="44"/>
                    <a:pt x="107" y="44"/>
                  </a:cubicBezTo>
                  <a:cubicBezTo>
                    <a:pt x="105" y="44"/>
                    <a:pt x="102" y="40"/>
                    <a:pt x="99" y="38"/>
                  </a:cubicBezTo>
                  <a:cubicBezTo>
                    <a:pt x="96" y="37"/>
                    <a:pt x="91" y="35"/>
                    <a:pt x="90" y="33"/>
                  </a:cubicBezTo>
                  <a:cubicBezTo>
                    <a:pt x="88" y="31"/>
                    <a:pt x="82" y="29"/>
                    <a:pt x="82" y="27"/>
                  </a:cubicBezTo>
                  <a:cubicBezTo>
                    <a:pt x="81" y="25"/>
                    <a:pt x="80" y="23"/>
                    <a:pt x="78" y="20"/>
                  </a:cubicBezTo>
                  <a:cubicBezTo>
                    <a:pt x="76" y="18"/>
                    <a:pt x="76" y="15"/>
                    <a:pt x="75" y="15"/>
                  </a:cubicBezTo>
                  <a:cubicBezTo>
                    <a:pt x="73" y="15"/>
                    <a:pt x="63" y="15"/>
                    <a:pt x="63" y="14"/>
                  </a:cubicBezTo>
                  <a:cubicBezTo>
                    <a:pt x="63" y="12"/>
                    <a:pt x="62" y="6"/>
                    <a:pt x="60" y="5"/>
                  </a:cubicBezTo>
                  <a:cubicBezTo>
                    <a:pt x="58" y="5"/>
                    <a:pt x="55" y="4"/>
                    <a:pt x="54" y="3"/>
                  </a:cubicBezTo>
                  <a:cubicBezTo>
                    <a:pt x="53" y="2"/>
                    <a:pt x="49" y="0"/>
                    <a:pt x="48" y="2"/>
                  </a:cubicBezTo>
                  <a:cubicBezTo>
                    <a:pt x="47" y="3"/>
                    <a:pt x="46" y="3"/>
                    <a:pt x="45" y="3"/>
                  </a:cubicBezTo>
                  <a:cubicBezTo>
                    <a:pt x="44" y="3"/>
                    <a:pt x="44" y="7"/>
                    <a:pt x="42" y="6"/>
                  </a:cubicBezTo>
                  <a:cubicBezTo>
                    <a:pt x="40" y="6"/>
                    <a:pt x="36" y="9"/>
                    <a:pt x="36" y="11"/>
                  </a:cubicBezTo>
                  <a:cubicBezTo>
                    <a:pt x="36" y="12"/>
                    <a:pt x="36" y="15"/>
                    <a:pt x="33" y="14"/>
                  </a:cubicBezTo>
                  <a:cubicBezTo>
                    <a:pt x="32" y="14"/>
                    <a:pt x="30" y="14"/>
                    <a:pt x="28" y="13"/>
                  </a:cubicBezTo>
                  <a:cubicBezTo>
                    <a:pt x="27" y="13"/>
                    <a:pt x="25" y="15"/>
                    <a:pt x="22" y="12"/>
                  </a:cubicBezTo>
                  <a:cubicBezTo>
                    <a:pt x="19" y="8"/>
                    <a:pt x="15" y="4"/>
                    <a:pt x="12" y="4"/>
                  </a:cubicBezTo>
                  <a:cubicBezTo>
                    <a:pt x="10" y="4"/>
                    <a:pt x="2" y="4"/>
                    <a:pt x="4" y="9"/>
                  </a:cubicBezTo>
                  <a:cubicBezTo>
                    <a:pt x="5" y="8"/>
                    <a:pt x="6" y="7"/>
                    <a:pt x="8" y="7"/>
                  </a:cubicBezTo>
                  <a:cubicBezTo>
                    <a:pt x="13" y="8"/>
                    <a:pt x="11" y="14"/>
                    <a:pt x="14" y="14"/>
                  </a:cubicBezTo>
                  <a:cubicBezTo>
                    <a:pt x="17" y="15"/>
                    <a:pt x="21" y="19"/>
                    <a:pt x="18" y="19"/>
                  </a:cubicBezTo>
                  <a:cubicBezTo>
                    <a:pt x="15" y="19"/>
                    <a:pt x="12" y="22"/>
                    <a:pt x="10" y="21"/>
                  </a:cubicBezTo>
                  <a:cubicBezTo>
                    <a:pt x="7" y="20"/>
                    <a:pt x="3" y="18"/>
                    <a:pt x="2" y="21"/>
                  </a:cubicBezTo>
                  <a:cubicBezTo>
                    <a:pt x="1" y="24"/>
                    <a:pt x="0" y="28"/>
                    <a:pt x="4" y="28"/>
                  </a:cubicBezTo>
                  <a:cubicBezTo>
                    <a:pt x="8" y="27"/>
                    <a:pt x="7" y="30"/>
                    <a:pt x="4" y="33"/>
                  </a:cubicBezTo>
                  <a:cubicBezTo>
                    <a:pt x="2" y="35"/>
                    <a:pt x="8" y="32"/>
                    <a:pt x="9" y="34"/>
                  </a:cubicBezTo>
                  <a:cubicBezTo>
                    <a:pt x="9" y="37"/>
                    <a:pt x="12" y="37"/>
                    <a:pt x="11" y="41"/>
                  </a:cubicBezTo>
                  <a:cubicBezTo>
                    <a:pt x="10" y="43"/>
                    <a:pt x="10" y="48"/>
                    <a:pt x="11" y="52"/>
                  </a:cubicBezTo>
                  <a:cubicBezTo>
                    <a:pt x="13" y="52"/>
                    <a:pt x="16" y="51"/>
                    <a:pt x="17" y="50"/>
                  </a:cubicBezTo>
                  <a:cubicBezTo>
                    <a:pt x="18" y="49"/>
                    <a:pt x="22" y="45"/>
                    <a:pt x="24" y="45"/>
                  </a:cubicBezTo>
                  <a:cubicBezTo>
                    <a:pt x="26" y="45"/>
                    <a:pt x="29" y="46"/>
                    <a:pt x="30" y="45"/>
                  </a:cubicBezTo>
                  <a:cubicBezTo>
                    <a:pt x="31" y="43"/>
                    <a:pt x="38" y="43"/>
                    <a:pt x="39" y="45"/>
                  </a:cubicBezTo>
                  <a:cubicBezTo>
                    <a:pt x="41" y="46"/>
                    <a:pt x="44" y="48"/>
                    <a:pt x="45" y="48"/>
                  </a:cubicBezTo>
                  <a:cubicBezTo>
                    <a:pt x="46" y="48"/>
                    <a:pt x="47" y="50"/>
                    <a:pt x="49" y="49"/>
                  </a:cubicBezTo>
                  <a:cubicBezTo>
                    <a:pt x="51" y="49"/>
                    <a:pt x="56" y="50"/>
                    <a:pt x="56" y="52"/>
                  </a:cubicBezTo>
                  <a:cubicBezTo>
                    <a:pt x="56" y="53"/>
                    <a:pt x="58" y="54"/>
                    <a:pt x="60" y="54"/>
                  </a:cubicBezTo>
                  <a:cubicBezTo>
                    <a:pt x="61" y="54"/>
                    <a:pt x="63" y="59"/>
                    <a:pt x="65" y="59"/>
                  </a:cubicBezTo>
                  <a:cubicBezTo>
                    <a:pt x="67" y="59"/>
                    <a:pt x="71" y="59"/>
                    <a:pt x="71" y="60"/>
                  </a:cubicBezTo>
                  <a:cubicBezTo>
                    <a:pt x="71" y="61"/>
                    <a:pt x="71" y="67"/>
                    <a:pt x="72" y="70"/>
                  </a:cubicBezTo>
                  <a:cubicBezTo>
                    <a:pt x="73" y="69"/>
                    <a:pt x="73" y="69"/>
                    <a:pt x="74" y="70"/>
                  </a:cubicBezTo>
                  <a:cubicBezTo>
                    <a:pt x="75" y="70"/>
                    <a:pt x="79" y="69"/>
                    <a:pt x="80" y="71"/>
                  </a:cubicBezTo>
                  <a:cubicBezTo>
                    <a:pt x="80" y="73"/>
                    <a:pt x="87" y="72"/>
                    <a:pt x="87" y="69"/>
                  </a:cubicBezTo>
                  <a:cubicBezTo>
                    <a:pt x="86" y="65"/>
                    <a:pt x="97" y="65"/>
                    <a:pt x="98" y="62"/>
                  </a:cubicBezTo>
                  <a:cubicBezTo>
                    <a:pt x="99" y="59"/>
                    <a:pt x="100" y="53"/>
                    <a:pt x="103" y="54"/>
                  </a:cubicBezTo>
                  <a:cubicBezTo>
                    <a:pt x="105" y="55"/>
                    <a:pt x="107" y="50"/>
                    <a:pt x="109" y="50"/>
                  </a:cubicBezTo>
                  <a:cubicBezTo>
                    <a:pt x="111" y="50"/>
                    <a:pt x="113" y="52"/>
                    <a:pt x="115" y="52"/>
                  </a:cubicBezTo>
                  <a:lnTo>
                    <a:pt x="114" y="46"/>
                  </a:ln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89" name="Freeform 160">
              <a:extLst>
                <a:ext uri="{FF2B5EF4-FFF2-40B4-BE49-F238E27FC236}">
                  <a16:creationId xmlns="" xmlns:a16="http://schemas.microsoft.com/office/drawing/2014/main" id="{9CFA6BDC-3ADB-44C4-8868-7926BF665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3988" y="2235200"/>
              <a:ext cx="398463" cy="336550"/>
            </a:xfrm>
            <a:custGeom>
              <a:avLst/>
              <a:gdLst>
                <a:gd name="T0" fmla="*/ 155 w 159"/>
                <a:gd name="T1" fmla="*/ 116 h 134"/>
                <a:gd name="T2" fmla="*/ 151 w 159"/>
                <a:gd name="T3" fmla="*/ 107 h 134"/>
                <a:gd name="T4" fmla="*/ 143 w 159"/>
                <a:gd name="T5" fmla="*/ 100 h 134"/>
                <a:gd name="T6" fmla="*/ 137 w 159"/>
                <a:gd name="T7" fmla="*/ 93 h 134"/>
                <a:gd name="T8" fmla="*/ 145 w 159"/>
                <a:gd name="T9" fmla="*/ 82 h 134"/>
                <a:gd name="T10" fmla="*/ 138 w 159"/>
                <a:gd name="T11" fmla="*/ 77 h 134"/>
                <a:gd name="T12" fmla="*/ 136 w 159"/>
                <a:gd name="T13" fmla="*/ 68 h 134"/>
                <a:gd name="T14" fmla="*/ 136 w 159"/>
                <a:gd name="T15" fmla="*/ 60 h 134"/>
                <a:gd name="T16" fmla="*/ 137 w 159"/>
                <a:gd name="T17" fmla="*/ 53 h 134"/>
                <a:gd name="T18" fmla="*/ 140 w 159"/>
                <a:gd name="T19" fmla="*/ 46 h 134"/>
                <a:gd name="T20" fmla="*/ 142 w 159"/>
                <a:gd name="T21" fmla="*/ 43 h 134"/>
                <a:gd name="T22" fmla="*/ 141 w 159"/>
                <a:gd name="T23" fmla="*/ 33 h 134"/>
                <a:gd name="T24" fmla="*/ 135 w 159"/>
                <a:gd name="T25" fmla="*/ 32 h 134"/>
                <a:gd name="T26" fmla="*/ 130 w 159"/>
                <a:gd name="T27" fmla="*/ 27 h 134"/>
                <a:gd name="T28" fmla="*/ 126 w 159"/>
                <a:gd name="T29" fmla="*/ 25 h 134"/>
                <a:gd name="T30" fmla="*/ 119 w 159"/>
                <a:gd name="T31" fmla="*/ 22 h 134"/>
                <a:gd name="T32" fmla="*/ 115 w 159"/>
                <a:gd name="T33" fmla="*/ 21 h 134"/>
                <a:gd name="T34" fmla="*/ 109 w 159"/>
                <a:gd name="T35" fmla="*/ 18 h 134"/>
                <a:gd name="T36" fmla="*/ 100 w 159"/>
                <a:gd name="T37" fmla="*/ 18 h 134"/>
                <a:gd name="T38" fmla="*/ 94 w 159"/>
                <a:gd name="T39" fmla="*/ 18 h 134"/>
                <a:gd name="T40" fmla="*/ 87 w 159"/>
                <a:gd name="T41" fmla="*/ 23 h 134"/>
                <a:gd name="T42" fmla="*/ 81 w 159"/>
                <a:gd name="T43" fmla="*/ 25 h 134"/>
                <a:gd name="T44" fmla="*/ 80 w 159"/>
                <a:gd name="T45" fmla="*/ 29 h 134"/>
                <a:gd name="T46" fmla="*/ 63 w 159"/>
                <a:gd name="T47" fmla="*/ 33 h 134"/>
                <a:gd name="T48" fmla="*/ 48 w 159"/>
                <a:gd name="T49" fmla="*/ 24 h 134"/>
                <a:gd name="T50" fmla="*/ 38 w 159"/>
                <a:gd name="T51" fmla="*/ 14 h 134"/>
                <a:gd name="T52" fmla="*/ 33 w 159"/>
                <a:gd name="T53" fmla="*/ 10 h 134"/>
                <a:gd name="T54" fmla="*/ 31 w 159"/>
                <a:gd name="T55" fmla="*/ 3 h 134"/>
                <a:gd name="T56" fmla="*/ 15 w 159"/>
                <a:gd name="T57" fmla="*/ 10 h 134"/>
                <a:gd name="T58" fmla="*/ 10 w 159"/>
                <a:gd name="T59" fmla="*/ 7 h 134"/>
                <a:gd name="T60" fmla="*/ 5 w 159"/>
                <a:gd name="T61" fmla="*/ 1 h 134"/>
                <a:gd name="T62" fmla="*/ 2 w 159"/>
                <a:gd name="T63" fmla="*/ 5 h 134"/>
                <a:gd name="T64" fmla="*/ 2 w 159"/>
                <a:gd name="T65" fmla="*/ 11 h 134"/>
                <a:gd name="T66" fmla="*/ 2 w 159"/>
                <a:gd name="T67" fmla="*/ 20 h 134"/>
                <a:gd name="T68" fmla="*/ 6 w 159"/>
                <a:gd name="T69" fmla="*/ 26 h 134"/>
                <a:gd name="T70" fmla="*/ 9 w 159"/>
                <a:gd name="T71" fmla="*/ 33 h 134"/>
                <a:gd name="T72" fmla="*/ 13 w 159"/>
                <a:gd name="T73" fmla="*/ 37 h 134"/>
                <a:gd name="T74" fmla="*/ 17 w 159"/>
                <a:gd name="T75" fmla="*/ 40 h 134"/>
                <a:gd name="T76" fmla="*/ 16 w 159"/>
                <a:gd name="T77" fmla="*/ 45 h 134"/>
                <a:gd name="T78" fmla="*/ 12 w 159"/>
                <a:gd name="T79" fmla="*/ 51 h 134"/>
                <a:gd name="T80" fmla="*/ 13 w 159"/>
                <a:gd name="T81" fmla="*/ 59 h 134"/>
                <a:gd name="T82" fmla="*/ 17 w 159"/>
                <a:gd name="T83" fmla="*/ 63 h 134"/>
                <a:gd name="T84" fmla="*/ 26 w 159"/>
                <a:gd name="T85" fmla="*/ 69 h 134"/>
                <a:gd name="T86" fmla="*/ 30 w 159"/>
                <a:gd name="T87" fmla="*/ 74 h 134"/>
                <a:gd name="T88" fmla="*/ 29 w 159"/>
                <a:gd name="T89" fmla="*/ 79 h 134"/>
                <a:gd name="T90" fmla="*/ 32 w 159"/>
                <a:gd name="T91" fmla="*/ 85 h 134"/>
                <a:gd name="T92" fmla="*/ 37 w 159"/>
                <a:gd name="T93" fmla="*/ 91 h 134"/>
                <a:gd name="T94" fmla="*/ 39 w 159"/>
                <a:gd name="T95" fmla="*/ 91 h 134"/>
                <a:gd name="T96" fmla="*/ 42 w 159"/>
                <a:gd name="T97" fmla="*/ 90 h 134"/>
                <a:gd name="T98" fmla="*/ 48 w 159"/>
                <a:gd name="T99" fmla="*/ 90 h 134"/>
                <a:gd name="T100" fmla="*/ 56 w 159"/>
                <a:gd name="T101" fmla="*/ 102 h 134"/>
                <a:gd name="T102" fmla="*/ 61 w 159"/>
                <a:gd name="T103" fmla="*/ 110 h 134"/>
                <a:gd name="T104" fmla="*/ 70 w 159"/>
                <a:gd name="T105" fmla="*/ 114 h 134"/>
                <a:gd name="T106" fmla="*/ 89 w 159"/>
                <a:gd name="T107" fmla="*/ 121 h 134"/>
                <a:gd name="T108" fmla="*/ 102 w 159"/>
                <a:gd name="T109" fmla="*/ 118 h 134"/>
                <a:gd name="T110" fmla="*/ 108 w 159"/>
                <a:gd name="T111" fmla="*/ 128 h 134"/>
                <a:gd name="T112" fmla="*/ 136 w 159"/>
                <a:gd name="T113" fmla="*/ 134 h 134"/>
                <a:gd name="T114" fmla="*/ 144 w 159"/>
                <a:gd name="T115" fmla="*/ 134 h 134"/>
                <a:gd name="T116" fmla="*/ 144 w 159"/>
                <a:gd name="T117" fmla="*/ 132 h 134"/>
                <a:gd name="T118" fmla="*/ 149 w 159"/>
                <a:gd name="T119" fmla="*/ 124 h 134"/>
                <a:gd name="T120" fmla="*/ 157 w 159"/>
                <a:gd name="T121" fmla="*/ 122 h 134"/>
                <a:gd name="T122" fmla="*/ 155 w 159"/>
                <a:gd name="T123" fmla="*/ 11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9" h="134">
                  <a:moveTo>
                    <a:pt x="155" y="116"/>
                  </a:moveTo>
                  <a:cubicBezTo>
                    <a:pt x="153" y="115"/>
                    <a:pt x="155" y="109"/>
                    <a:pt x="151" y="107"/>
                  </a:cubicBezTo>
                  <a:cubicBezTo>
                    <a:pt x="147" y="105"/>
                    <a:pt x="144" y="103"/>
                    <a:pt x="143" y="100"/>
                  </a:cubicBezTo>
                  <a:cubicBezTo>
                    <a:pt x="142" y="98"/>
                    <a:pt x="137" y="95"/>
                    <a:pt x="137" y="93"/>
                  </a:cubicBezTo>
                  <a:cubicBezTo>
                    <a:pt x="138" y="91"/>
                    <a:pt x="147" y="85"/>
                    <a:pt x="145" y="82"/>
                  </a:cubicBezTo>
                  <a:cubicBezTo>
                    <a:pt x="144" y="78"/>
                    <a:pt x="138" y="79"/>
                    <a:pt x="138" y="77"/>
                  </a:cubicBezTo>
                  <a:cubicBezTo>
                    <a:pt x="137" y="76"/>
                    <a:pt x="138" y="72"/>
                    <a:pt x="136" y="68"/>
                  </a:cubicBezTo>
                  <a:cubicBezTo>
                    <a:pt x="135" y="65"/>
                    <a:pt x="138" y="62"/>
                    <a:pt x="136" y="60"/>
                  </a:cubicBezTo>
                  <a:cubicBezTo>
                    <a:pt x="135" y="58"/>
                    <a:pt x="137" y="54"/>
                    <a:pt x="137" y="53"/>
                  </a:cubicBezTo>
                  <a:cubicBezTo>
                    <a:pt x="138" y="51"/>
                    <a:pt x="141" y="50"/>
                    <a:pt x="140" y="46"/>
                  </a:cubicBezTo>
                  <a:cubicBezTo>
                    <a:pt x="140" y="44"/>
                    <a:pt x="141" y="43"/>
                    <a:pt x="142" y="43"/>
                  </a:cubicBezTo>
                  <a:cubicBezTo>
                    <a:pt x="141" y="40"/>
                    <a:pt x="141" y="34"/>
                    <a:pt x="141" y="33"/>
                  </a:cubicBezTo>
                  <a:cubicBezTo>
                    <a:pt x="141" y="32"/>
                    <a:pt x="137" y="32"/>
                    <a:pt x="135" y="32"/>
                  </a:cubicBezTo>
                  <a:cubicBezTo>
                    <a:pt x="133" y="32"/>
                    <a:pt x="131" y="27"/>
                    <a:pt x="130" y="27"/>
                  </a:cubicBezTo>
                  <a:cubicBezTo>
                    <a:pt x="128" y="27"/>
                    <a:pt x="126" y="26"/>
                    <a:pt x="126" y="25"/>
                  </a:cubicBezTo>
                  <a:cubicBezTo>
                    <a:pt x="126" y="23"/>
                    <a:pt x="121" y="22"/>
                    <a:pt x="119" y="22"/>
                  </a:cubicBezTo>
                  <a:cubicBezTo>
                    <a:pt x="117" y="23"/>
                    <a:pt x="116" y="21"/>
                    <a:pt x="115" y="21"/>
                  </a:cubicBezTo>
                  <a:cubicBezTo>
                    <a:pt x="114" y="21"/>
                    <a:pt x="111" y="19"/>
                    <a:pt x="109" y="18"/>
                  </a:cubicBezTo>
                  <a:cubicBezTo>
                    <a:pt x="108" y="16"/>
                    <a:pt x="101" y="16"/>
                    <a:pt x="100" y="18"/>
                  </a:cubicBezTo>
                  <a:cubicBezTo>
                    <a:pt x="99" y="19"/>
                    <a:pt x="96" y="18"/>
                    <a:pt x="94" y="18"/>
                  </a:cubicBezTo>
                  <a:cubicBezTo>
                    <a:pt x="92" y="18"/>
                    <a:pt x="88" y="22"/>
                    <a:pt x="87" y="23"/>
                  </a:cubicBezTo>
                  <a:cubicBezTo>
                    <a:pt x="86" y="24"/>
                    <a:pt x="83" y="25"/>
                    <a:pt x="81" y="25"/>
                  </a:cubicBezTo>
                  <a:cubicBezTo>
                    <a:pt x="81" y="27"/>
                    <a:pt x="81" y="28"/>
                    <a:pt x="80" y="29"/>
                  </a:cubicBezTo>
                  <a:cubicBezTo>
                    <a:pt x="79" y="31"/>
                    <a:pt x="70" y="32"/>
                    <a:pt x="63" y="33"/>
                  </a:cubicBezTo>
                  <a:cubicBezTo>
                    <a:pt x="56" y="33"/>
                    <a:pt x="56" y="24"/>
                    <a:pt x="48" y="24"/>
                  </a:cubicBezTo>
                  <a:cubicBezTo>
                    <a:pt x="43" y="24"/>
                    <a:pt x="39" y="19"/>
                    <a:pt x="38" y="14"/>
                  </a:cubicBezTo>
                  <a:cubicBezTo>
                    <a:pt x="35" y="13"/>
                    <a:pt x="32" y="11"/>
                    <a:pt x="33" y="10"/>
                  </a:cubicBezTo>
                  <a:cubicBezTo>
                    <a:pt x="33" y="9"/>
                    <a:pt x="35" y="1"/>
                    <a:pt x="31" y="3"/>
                  </a:cubicBezTo>
                  <a:cubicBezTo>
                    <a:pt x="27" y="5"/>
                    <a:pt x="22" y="11"/>
                    <a:pt x="15" y="10"/>
                  </a:cubicBezTo>
                  <a:cubicBezTo>
                    <a:pt x="8" y="9"/>
                    <a:pt x="13" y="8"/>
                    <a:pt x="10" y="7"/>
                  </a:cubicBezTo>
                  <a:cubicBezTo>
                    <a:pt x="6" y="5"/>
                    <a:pt x="8" y="1"/>
                    <a:pt x="5" y="1"/>
                  </a:cubicBezTo>
                  <a:cubicBezTo>
                    <a:pt x="1" y="0"/>
                    <a:pt x="4" y="5"/>
                    <a:pt x="2" y="5"/>
                  </a:cubicBezTo>
                  <a:cubicBezTo>
                    <a:pt x="0" y="5"/>
                    <a:pt x="2" y="10"/>
                    <a:pt x="2" y="11"/>
                  </a:cubicBezTo>
                  <a:cubicBezTo>
                    <a:pt x="3" y="13"/>
                    <a:pt x="1" y="20"/>
                    <a:pt x="2" y="20"/>
                  </a:cubicBezTo>
                  <a:cubicBezTo>
                    <a:pt x="4" y="20"/>
                    <a:pt x="6" y="25"/>
                    <a:pt x="6" y="26"/>
                  </a:cubicBezTo>
                  <a:cubicBezTo>
                    <a:pt x="6" y="27"/>
                    <a:pt x="9" y="31"/>
                    <a:pt x="9" y="33"/>
                  </a:cubicBezTo>
                  <a:cubicBezTo>
                    <a:pt x="9" y="35"/>
                    <a:pt x="12" y="37"/>
                    <a:pt x="13" y="37"/>
                  </a:cubicBezTo>
                  <a:cubicBezTo>
                    <a:pt x="15" y="37"/>
                    <a:pt x="17" y="38"/>
                    <a:pt x="17" y="40"/>
                  </a:cubicBezTo>
                  <a:cubicBezTo>
                    <a:pt x="16" y="42"/>
                    <a:pt x="17" y="45"/>
                    <a:pt x="16" y="45"/>
                  </a:cubicBezTo>
                  <a:cubicBezTo>
                    <a:pt x="14" y="45"/>
                    <a:pt x="14" y="51"/>
                    <a:pt x="12" y="51"/>
                  </a:cubicBezTo>
                  <a:cubicBezTo>
                    <a:pt x="11" y="52"/>
                    <a:pt x="12" y="58"/>
                    <a:pt x="13" y="59"/>
                  </a:cubicBezTo>
                  <a:cubicBezTo>
                    <a:pt x="15" y="59"/>
                    <a:pt x="17" y="61"/>
                    <a:pt x="17" y="63"/>
                  </a:cubicBezTo>
                  <a:cubicBezTo>
                    <a:pt x="17" y="65"/>
                    <a:pt x="24" y="69"/>
                    <a:pt x="26" y="69"/>
                  </a:cubicBezTo>
                  <a:cubicBezTo>
                    <a:pt x="28" y="70"/>
                    <a:pt x="29" y="73"/>
                    <a:pt x="30" y="74"/>
                  </a:cubicBezTo>
                  <a:cubicBezTo>
                    <a:pt x="31" y="75"/>
                    <a:pt x="29" y="78"/>
                    <a:pt x="29" y="79"/>
                  </a:cubicBezTo>
                  <a:cubicBezTo>
                    <a:pt x="30" y="81"/>
                    <a:pt x="32" y="82"/>
                    <a:pt x="32" y="85"/>
                  </a:cubicBezTo>
                  <a:cubicBezTo>
                    <a:pt x="32" y="86"/>
                    <a:pt x="34" y="89"/>
                    <a:pt x="37" y="91"/>
                  </a:cubicBezTo>
                  <a:cubicBezTo>
                    <a:pt x="37" y="91"/>
                    <a:pt x="38" y="91"/>
                    <a:pt x="39" y="91"/>
                  </a:cubicBezTo>
                  <a:cubicBezTo>
                    <a:pt x="41" y="91"/>
                    <a:pt x="41" y="88"/>
                    <a:pt x="42" y="90"/>
                  </a:cubicBezTo>
                  <a:cubicBezTo>
                    <a:pt x="44" y="91"/>
                    <a:pt x="46" y="90"/>
                    <a:pt x="48" y="90"/>
                  </a:cubicBezTo>
                  <a:cubicBezTo>
                    <a:pt x="50" y="89"/>
                    <a:pt x="54" y="98"/>
                    <a:pt x="56" y="102"/>
                  </a:cubicBezTo>
                  <a:cubicBezTo>
                    <a:pt x="58" y="106"/>
                    <a:pt x="58" y="108"/>
                    <a:pt x="61" y="110"/>
                  </a:cubicBezTo>
                  <a:cubicBezTo>
                    <a:pt x="63" y="111"/>
                    <a:pt x="67" y="110"/>
                    <a:pt x="70" y="114"/>
                  </a:cubicBezTo>
                  <a:cubicBezTo>
                    <a:pt x="74" y="118"/>
                    <a:pt x="84" y="121"/>
                    <a:pt x="89" y="121"/>
                  </a:cubicBezTo>
                  <a:cubicBezTo>
                    <a:pt x="93" y="122"/>
                    <a:pt x="96" y="117"/>
                    <a:pt x="102" y="118"/>
                  </a:cubicBezTo>
                  <a:cubicBezTo>
                    <a:pt x="107" y="119"/>
                    <a:pt x="106" y="126"/>
                    <a:pt x="108" y="128"/>
                  </a:cubicBezTo>
                  <a:cubicBezTo>
                    <a:pt x="110" y="131"/>
                    <a:pt x="132" y="133"/>
                    <a:pt x="136" y="134"/>
                  </a:cubicBezTo>
                  <a:cubicBezTo>
                    <a:pt x="137" y="134"/>
                    <a:pt x="141" y="134"/>
                    <a:pt x="144" y="134"/>
                  </a:cubicBezTo>
                  <a:cubicBezTo>
                    <a:pt x="144" y="134"/>
                    <a:pt x="144" y="133"/>
                    <a:pt x="144" y="132"/>
                  </a:cubicBezTo>
                  <a:cubicBezTo>
                    <a:pt x="144" y="129"/>
                    <a:pt x="147" y="125"/>
                    <a:pt x="149" y="124"/>
                  </a:cubicBezTo>
                  <a:cubicBezTo>
                    <a:pt x="152" y="123"/>
                    <a:pt x="154" y="122"/>
                    <a:pt x="157" y="122"/>
                  </a:cubicBezTo>
                  <a:cubicBezTo>
                    <a:pt x="159" y="122"/>
                    <a:pt x="157" y="117"/>
                    <a:pt x="155" y="116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90" name="Freeform 161">
              <a:extLst>
                <a:ext uri="{FF2B5EF4-FFF2-40B4-BE49-F238E27FC236}">
                  <a16:creationId xmlns="" xmlns:a16="http://schemas.microsoft.com/office/drawing/2014/main" id="{C1F0FD5F-C175-4404-8FF7-190B5A6362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6376" y="1833563"/>
              <a:ext cx="822325" cy="388938"/>
            </a:xfrm>
            <a:custGeom>
              <a:avLst/>
              <a:gdLst>
                <a:gd name="T0" fmla="*/ 316 w 327"/>
                <a:gd name="T1" fmla="*/ 64 h 154"/>
                <a:gd name="T2" fmla="*/ 305 w 327"/>
                <a:gd name="T3" fmla="*/ 53 h 154"/>
                <a:gd name="T4" fmla="*/ 284 w 327"/>
                <a:gd name="T5" fmla="*/ 50 h 154"/>
                <a:gd name="T6" fmla="*/ 265 w 327"/>
                <a:gd name="T7" fmla="*/ 36 h 154"/>
                <a:gd name="T8" fmla="*/ 243 w 327"/>
                <a:gd name="T9" fmla="*/ 12 h 154"/>
                <a:gd name="T10" fmla="*/ 220 w 327"/>
                <a:gd name="T11" fmla="*/ 21 h 154"/>
                <a:gd name="T12" fmla="*/ 215 w 327"/>
                <a:gd name="T13" fmla="*/ 15 h 154"/>
                <a:gd name="T14" fmla="*/ 203 w 327"/>
                <a:gd name="T15" fmla="*/ 14 h 154"/>
                <a:gd name="T16" fmla="*/ 197 w 327"/>
                <a:gd name="T17" fmla="*/ 2 h 154"/>
                <a:gd name="T18" fmla="*/ 169 w 327"/>
                <a:gd name="T19" fmla="*/ 7 h 154"/>
                <a:gd name="T20" fmla="*/ 137 w 327"/>
                <a:gd name="T21" fmla="*/ 14 h 154"/>
                <a:gd name="T22" fmla="*/ 121 w 327"/>
                <a:gd name="T23" fmla="*/ 22 h 154"/>
                <a:gd name="T24" fmla="*/ 118 w 327"/>
                <a:gd name="T25" fmla="*/ 33 h 154"/>
                <a:gd name="T26" fmla="*/ 121 w 327"/>
                <a:gd name="T27" fmla="*/ 43 h 154"/>
                <a:gd name="T28" fmla="*/ 112 w 327"/>
                <a:gd name="T29" fmla="*/ 49 h 154"/>
                <a:gd name="T30" fmla="*/ 100 w 327"/>
                <a:gd name="T31" fmla="*/ 48 h 154"/>
                <a:gd name="T32" fmla="*/ 80 w 327"/>
                <a:gd name="T33" fmla="*/ 50 h 154"/>
                <a:gd name="T34" fmla="*/ 65 w 327"/>
                <a:gd name="T35" fmla="*/ 50 h 154"/>
                <a:gd name="T36" fmla="*/ 44 w 327"/>
                <a:gd name="T37" fmla="*/ 41 h 154"/>
                <a:gd name="T38" fmla="*/ 25 w 327"/>
                <a:gd name="T39" fmla="*/ 47 h 154"/>
                <a:gd name="T40" fmla="*/ 18 w 327"/>
                <a:gd name="T41" fmla="*/ 60 h 154"/>
                <a:gd name="T42" fmla="*/ 2 w 327"/>
                <a:gd name="T43" fmla="*/ 63 h 154"/>
                <a:gd name="T44" fmla="*/ 0 w 327"/>
                <a:gd name="T45" fmla="*/ 74 h 154"/>
                <a:gd name="T46" fmla="*/ 12 w 327"/>
                <a:gd name="T47" fmla="*/ 81 h 154"/>
                <a:gd name="T48" fmla="*/ 20 w 327"/>
                <a:gd name="T49" fmla="*/ 95 h 154"/>
                <a:gd name="T50" fmla="*/ 41 w 327"/>
                <a:gd name="T51" fmla="*/ 90 h 154"/>
                <a:gd name="T52" fmla="*/ 46 w 327"/>
                <a:gd name="T53" fmla="*/ 107 h 154"/>
                <a:gd name="T54" fmla="*/ 31 w 327"/>
                <a:gd name="T55" fmla="*/ 117 h 154"/>
                <a:gd name="T56" fmla="*/ 46 w 327"/>
                <a:gd name="T57" fmla="*/ 132 h 154"/>
                <a:gd name="T58" fmla="*/ 53 w 327"/>
                <a:gd name="T59" fmla="*/ 141 h 154"/>
                <a:gd name="T60" fmla="*/ 77 w 327"/>
                <a:gd name="T61" fmla="*/ 145 h 154"/>
                <a:gd name="T62" fmla="*/ 99 w 327"/>
                <a:gd name="T63" fmla="*/ 103 h 154"/>
                <a:gd name="T64" fmla="*/ 111 w 327"/>
                <a:gd name="T65" fmla="*/ 104 h 154"/>
                <a:gd name="T66" fmla="*/ 136 w 327"/>
                <a:gd name="T67" fmla="*/ 124 h 154"/>
                <a:gd name="T68" fmla="*/ 160 w 327"/>
                <a:gd name="T69" fmla="*/ 137 h 154"/>
                <a:gd name="T70" fmla="*/ 178 w 327"/>
                <a:gd name="T71" fmla="*/ 151 h 154"/>
                <a:gd name="T72" fmla="*/ 195 w 327"/>
                <a:gd name="T73" fmla="*/ 143 h 154"/>
                <a:gd name="T74" fmla="*/ 213 w 327"/>
                <a:gd name="T75" fmla="*/ 133 h 154"/>
                <a:gd name="T76" fmla="*/ 239 w 327"/>
                <a:gd name="T77" fmla="*/ 132 h 154"/>
                <a:gd name="T78" fmla="*/ 274 w 327"/>
                <a:gd name="T79" fmla="*/ 138 h 154"/>
                <a:gd name="T80" fmla="*/ 275 w 327"/>
                <a:gd name="T81" fmla="*/ 119 h 154"/>
                <a:gd name="T82" fmla="*/ 286 w 327"/>
                <a:gd name="T83" fmla="*/ 108 h 154"/>
                <a:gd name="T84" fmla="*/ 296 w 327"/>
                <a:gd name="T85" fmla="*/ 90 h 154"/>
                <a:gd name="T86" fmla="*/ 317 w 327"/>
                <a:gd name="T87" fmla="*/ 88 h 154"/>
                <a:gd name="T88" fmla="*/ 324 w 327"/>
                <a:gd name="T89" fmla="*/ 71 h 154"/>
                <a:gd name="T90" fmla="*/ 122 w 327"/>
                <a:gd name="T91" fmla="*/ 98 h 154"/>
                <a:gd name="T92" fmla="*/ 257 w 327"/>
                <a:gd name="T93" fmla="*/ 97 h 154"/>
                <a:gd name="T94" fmla="*/ 224 w 327"/>
                <a:gd name="T95" fmla="*/ 97 h 154"/>
                <a:gd name="T96" fmla="*/ 257 w 327"/>
                <a:gd name="T97" fmla="*/ 9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7" h="154">
                  <a:moveTo>
                    <a:pt x="325" y="63"/>
                  </a:moveTo>
                  <a:cubicBezTo>
                    <a:pt x="325" y="61"/>
                    <a:pt x="324" y="62"/>
                    <a:pt x="323" y="63"/>
                  </a:cubicBezTo>
                  <a:cubicBezTo>
                    <a:pt x="321" y="63"/>
                    <a:pt x="318" y="64"/>
                    <a:pt x="316" y="64"/>
                  </a:cubicBezTo>
                  <a:cubicBezTo>
                    <a:pt x="315" y="64"/>
                    <a:pt x="312" y="62"/>
                    <a:pt x="312" y="60"/>
                  </a:cubicBezTo>
                  <a:cubicBezTo>
                    <a:pt x="312" y="59"/>
                    <a:pt x="312" y="57"/>
                    <a:pt x="310" y="57"/>
                  </a:cubicBezTo>
                  <a:cubicBezTo>
                    <a:pt x="309" y="57"/>
                    <a:pt x="307" y="57"/>
                    <a:pt x="305" y="53"/>
                  </a:cubicBezTo>
                  <a:cubicBezTo>
                    <a:pt x="304" y="50"/>
                    <a:pt x="302" y="50"/>
                    <a:pt x="300" y="49"/>
                  </a:cubicBezTo>
                  <a:cubicBezTo>
                    <a:pt x="299" y="48"/>
                    <a:pt x="294" y="51"/>
                    <a:pt x="292" y="51"/>
                  </a:cubicBezTo>
                  <a:cubicBezTo>
                    <a:pt x="290" y="52"/>
                    <a:pt x="287" y="51"/>
                    <a:pt x="284" y="50"/>
                  </a:cubicBezTo>
                  <a:cubicBezTo>
                    <a:pt x="282" y="50"/>
                    <a:pt x="280" y="45"/>
                    <a:pt x="278" y="46"/>
                  </a:cubicBezTo>
                  <a:cubicBezTo>
                    <a:pt x="276" y="46"/>
                    <a:pt x="275" y="51"/>
                    <a:pt x="273" y="51"/>
                  </a:cubicBezTo>
                  <a:cubicBezTo>
                    <a:pt x="272" y="51"/>
                    <a:pt x="268" y="41"/>
                    <a:pt x="265" y="36"/>
                  </a:cubicBezTo>
                  <a:cubicBezTo>
                    <a:pt x="262" y="31"/>
                    <a:pt x="256" y="21"/>
                    <a:pt x="250" y="19"/>
                  </a:cubicBezTo>
                  <a:cubicBezTo>
                    <a:pt x="245" y="17"/>
                    <a:pt x="247" y="14"/>
                    <a:pt x="248" y="13"/>
                  </a:cubicBezTo>
                  <a:cubicBezTo>
                    <a:pt x="249" y="11"/>
                    <a:pt x="245" y="11"/>
                    <a:pt x="243" y="12"/>
                  </a:cubicBezTo>
                  <a:cubicBezTo>
                    <a:pt x="240" y="13"/>
                    <a:pt x="238" y="16"/>
                    <a:pt x="235" y="16"/>
                  </a:cubicBezTo>
                  <a:cubicBezTo>
                    <a:pt x="233" y="17"/>
                    <a:pt x="229" y="21"/>
                    <a:pt x="227" y="20"/>
                  </a:cubicBezTo>
                  <a:cubicBezTo>
                    <a:pt x="224" y="19"/>
                    <a:pt x="223" y="23"/>
                    <a:pt x="220" y="21"/>
                  </a:cubicBezTo>
                  <a:cubicBezTo>
                    <a:pt x="218" y="19"/>
                    <a:pt x="223" y="18"/>
                    <a:pt x="223" y="16"/>
                  </a:cubicBezTo>
                  <a:cubicBezTo>
                    <a:pt x="223" y="14"/>
                    <a:pt x="220" y="17"/>
                    <a:pt x="219" y="16"/>
                  </a:cubicBezTo>
                  <a:cubicBezTo>
                    <a:pt x="218" y="15"/>
                    <a:pt x="215" y="13"/>
                    <a:pt x="215" y="15"/>
                  </a:cubicBezTo>
                  <a:cubicBezTo>
                    <a:pt x="215" y="17"/>
                    <a:pt x="213" y="16"/>
                    <a:pt x="213" y="15"/>
                  </a:cubicBezTo>
                  <a:cubicBezTo>
                    <a:pt x="213" y="13"/>
                    <a:pt x="211" y="11"/>
                    <a:pt x="210" y="13"/>
                  </a:cubicBezTo>
                  <a:cubicBezTo>
                    <a:pt x="209" y="14"/>
                    <a:pt x="204" y="15"/>
                    <a:pt x="203" y="14"/>
                  </a:cubicBezTo>
                  <a:cubicBezTo>
                    <a:pt x="202" y="13"/>
                    <a:pt x="203" y="12"/>
                    <a:pt x="204" y="10"/>
                  </a:cubicBezTo>
                  <a:cubicBezTo>
                    <a:pt x="204" y="9"/>
                    <a:pt x="202" y="7"/>
                    <a:pt x="202" y="5"/>
                  </a:cubicBezTo>
                  <a:cubicBezTo>
                    <a:pt x="202" y="3"/>
                    <a:pt x="199" y="1"/>
                    <a:pt x="197" y="2"/>
                  </a:cubicBezTo>
                  <a:cubicBezTo>
                    <a:pt x="195" y="2"/>
                    <a:pt x="193" y="2"/>
                    <a:pt x="191" y="1"/>
                  </a:cubicBezTo>
                  <a:cubicBezTo>
                    <a:pt x="189" y="0"/>
                    <a:pt x="181" y="1"/>
                    <a:pt x="181" y="3"/>
                  </a:cubicBezTo>
                  <a:cubicBezTo>
                    <a:pt x="180" y="5"/>
                    <a:pt x="171" y="6"/>
                    <a:pt x="169" y="7"/>
                  </a:cubicBezTo>
                  <a:cubicBezTo>
                    <a:pt x="167" y="8"/>
                    <a:pt x="160" y="9"/>
                    <a:pt x="158" y="9"/>
                  </a:cubicBezTo>
                  <a:cubicBezTo>
                    <a:pt x="155" y="9"/>
                    <a:pt x="153" y="12"/>
                    <a:pt x="149" y="12"/>
                  </a:cubicBezTo>
                  <a:cubicBezTo>
                    <a:pt x="146" y="12"/>
                    <a:pt x="140" y="12"/>
                    <a:pt x="137" y="14"/>
                  </a:cubicBezTo>
                  <a:cubicBezTo>
                    <a:pt x="134" y="16"/>
                    <a:pt x="130" y="14"/>
                    <a:pt x="128" y="15"/>
                  </a:cubicBezTo>
                  <a:cubicBezTo>
                    <a:pt x="125" y="16"/>
                    <a:pt x="122" y="15"/>
                    <a:pt x="121" y="15"/>
                  </a:cubicBezTo>
                  <a:cubicBezTo>
                    <a:pt x="120" y="16"/>
                    <a:pt x="120" y="20"/>
                    <a:pt x="121" y="22"/>
                  </a:cubicBezTo>
                  <a:cubicBezTo>
                    <a:pt x="122" y="24"/>
                    <a:pt x="128" y="25"/>
                    <a:pt x="128" y="26"/>
                  </a:cubicBezTo>
                  <a:cubicBezTo>
                    <a:pt x="129" y="27"/>
                    <a:pt x="123" y="27"/>
                    <a:pt x="120" y="27"/>
                  </a:cubicBezTo>
                  <a:cubicBezTo>
                    <a:pt x="117" y="28"/>
                    <a:pt x="118" y="31"/>
                    <a:pt x="118" y="33"/>
                  </a:cubicBezTo>
                  <a:cubicBezTo>
                    <a:pt x="119" y="35"/>
                    <a:pt x="115" y="36"/>
                    <a:pt x="113" y="37"/>
                  </a:cubicBezTo>
                  <a:cubicBezTo>
                    <a:pt x="111" y="38"/>
                    <a:pt x="113" y="41"/>
                    <a:pt x="115" y="41"/>
                  </a:cubicBezTo>
                  <a:cubicBezTo>
                    <a:pt x="118" y="41"/>
                    <a:pt x="119" y="43"/>
                    <a:pt x="121" y="43"/>
                  </a:cubicBezTo>
                  <a:cubicBezTo>
                    <a:pt x="123" y="43"/>
                    <a:pt x="123" y="47"/>
                    <a:pt x="123" y="49"/>
                  </a:cubicBezTo>
                  <a:cubicBezTo>
                    <a:pt x="123" y="51"/>
                    <a:pt x="121" y="52"/>
                    <a:pt x="118" y="52"/>
                  </a:cubicBezTo>
                  <a:cubicBezTo>
                    <a:pt x="115" y="52"/>
                    <a:pt x="114" y="50"/>
                    <a:pt x="112" y="49"/>
                  </a:cubicBezTo>
                  <a:cubicBezTo>
                    <a:pt x="110" y="49"/>
                    <a:pt x="111" y="53"/>
                    <a:pt x="109" y="53"/>
                  </a:cubicBezTo>
                  <a:cubicBezTo>
                    <a:pt x="108" y="54"/>
                    <a:pt x="108" y="51"/>
                    <a:pt x="105" y="51"/>
                  </a:cubicBezTo>
                  <a:cubicBezTo>
                    <a:pt x="103" y="51"/>
                    <a:pt x="101" y="50"/>
                    <a:pt x="100" y="48"/>
                  </a:cubicBezTo>
                  <a:cubicBezTo>
                    <a:pt x="99" y="46"/>
                    <a:pt x="94" y="46"/>
                    <a:pt x="92" y="48"/>
                  </a:cubicBezTo>
                  <a:cubicBezTo>
                    <a:pt x="90" y="50"/>
                    <a:pt x="89" y="49"/>
                    <a:pt x="88" y="48"/>
                  </a:cubicBezTo>
                  <a:cubicBezTo>
                    <a:pt x="86" y="46"/>
                    <a:pt x="80" y="48"/>
                    <a:pt x="80" y="50"/>
                  </a:cubicBezTo>
                  <a:cubicBezTo>
                    <a:pt x="79" y="52"/>
                    <a:pt x="75" y="53"/>
                    <a:pt x="72" y="51"/>
                  </a:cubicBezTo>
                  <a:cubicBezTo>
                    <a:pt x="69" y="49"/>
                    <a:pt x="68" y="48"/>
                    <a:pt x="68" y="51"/>
                  </a:cubicBezTo>
                  <a:cubicBezTo>
                    <a:pt x="68" y="53"/>
                    <a:pt x="65" y="51"/>
                    <a:pt x="65" y="50"/>
                  </a:cubicBezTo>
                  <a:cubicBezTo>
                    <a:pt x="65" y="48"/>
                    <a:pt x="61" y="45"/>
                    <a:pt x="59" y="44"/>
                  </a:cubicBezTo>
                  <a:cubicBezTo>
                    <a:pt x="57" y="43"/>
                    <a:pt x="50" y="43"/>
                    <a:pt x="49" y="41"/>
                  </a:cubicBezTo>
                  <a:cubicBezTo>
                    <a:pt x="49" y="40"/>
                    <a:pt x="45" y="39"/>
                    <a:pt x="44" y="41"/>
                  </a:cubicBezTo>
                  <a:cubicBezTo>
                    <a:pt x="43" y="44"/>
                    <a:pt x="41" y="42"/>
                    <a:pt x="39" y="41"/>
                  </a:cubicBezTo>
                  <a:cubicBezTo>
                    <a:pt x="38" y="40"/>
                    <a:pt x="35" y="42"/>
                    <a:pt x="33" y="43"/>
                  </a:cubicBezTo>
                  <a:cubicBezTo>
                    <a:pt x="32" y="44"/>
                    <a:pt x="27" y="47"/>
                    <a:pt x="25" y="47"/>
                  </a:cubicBezTo>
                  <a:cubicBezTo>
                    <a:pt x="22" y="47"/>
                    <a:pt x="24" y="50"/>
                    <a:pt x="21" y="51"/>
                  </a:cubicBezTo>
                  <a:cubicBezTo>
                    <a:pt x="17" y="51"/>
                    <a:pt x="18" y="54"/>
                    <a:pt x="18" y="55"/>
                  </a:cubicBezTo>
                  <a:cubicBezTo>
                    <a:pt x="19" y="56"/>
                    <a:pt x="21" y="59"/>
                    <a:pt x="18" y="60"/>
                  </a:cubicBezTo>
                  <a:cubicBezTo>
                    <a:pt x="15" y="61"/>
                    <a:pt x="14" y="56"/>
                    <a:pt x="11" y="55"/>
                  </a:cubicBezTo>
                  <a:cubicBezTo>
                    <a:pt x="9" y="53"/>
                    <a:pt x="7" y="55"/>
                    <a:pt x="7" y="58"/>
                  </a:cubicBezTo>
                  <a:cubicBezTo>
                    <a:pt x="7" y="60"/>
                    <a:pt x="4" y="60"/>
                    <a:pt x="2" y="63"/>
                  </a:cubicBezTo>
                  <a:cubicBezTo>
                    <a:pt x="1" y="65"/>
                    <a:pt x="5" y="65"/>
                    <a:pt x="5" y="66"/>
                  </a:cubicBezTo>
                  <a:cubicBezTo>
                    <a:pt x="5" y="68"/>
                    <a:pt x="3" y="69"/>
                    <a:pt x="2" y="69"/>
                  </a:cubicBezTo>
                  <a:cubicBezTo>
                    <a:pt x="1" y="69"/>
                    <a:pt x="0" y="73"/>
                    <a:pt x="0" y="74"/>
                  </a:cubicBezTo>
                  <a:cubicBezTo>
                    <a:pt x="1" y="75"/>
                    <a:pt x="5" y="75"/>
                    <a:pt x="5" y="77"/>
                  </a:cubicBezTo>
                  <a:cubicBezTo>
                    <a:pt x="5" y="80"/>
                    <a:pt x="4" y="82"/>
                    <a:pt x="6" y="81"/>
                  </a:cubicBezTo>
                  <a:cubicBezTo>
                    <a:pt x="8" y="81"/>
                    <a:pt x="11" y="81"/>
                    <a:pt x="12" y="81"/>
                  </a:cubicBezTo>
                  <a:cubicBezTo>
                    <a:pt x="13" y="81"/>
                    <a:pt x="14" y="84"/>
                    <a:pt x="17" y="87"/>
                  </a:cubicBezTo>
                  <a:cubicBezTo>
                    <a:pt x="19" y="90"/>
                    <a:pt x="21" y="91"/>
                    <a:pt x="18" y="92"/>
                  </a:cubicBezTo>
                  <a:cubicBezTo>
                    <a:pt x="16" y="92"/>
                    <a:pt x="17" y="94"/>
                    <a:pt x="20" y="95"/>
                  </a:cubicBezTo>
                  <a:cubicBezTo>
                    <a:pt x="21" y="96"/>
                    <a:pt x="22" y="96"/>
                    <a:pt x="22" y="97"/>
                  </a:cubicBezTo>
                  <a:cubicBezTo>
                    <a:pt x="23" y="97"/>
                    <a:pt x="23" y="96"/>
                    <a:pt x="24" y="96"/>
                  </a:cubicBezTo>
                  <a:cubicBezTo>
                    <a:pt x="28" y="92"/>
                    <a:pt x="35" y="89"/>
                    <a:pt x="41" y="90"/>
                  </a:cubicBezTo>
                  <a:cubicBezTo>
                    <a:pt x="46" y="92"/>
                    <a:pt x="51" y="89"/>
                    <a:pt x="53" y="93"/>
                  </a:cubicBezTo>
                  <a:cubicBezTo>
                    <a:pt x="56" y="96"/>
                    <a:pt x="53" y="102"/>
                    <a:pt x="54" y="105"/>
                  </a:cubicBezTo>
                  <a:cubicBezTo>
                    <a:pt x="55" y="107"/>
                    <a:pt x="50" y="107"/>
                    <a:pt x="46" y="107"/>
                  </a:cubicBezTo>
                  <a:cubicBezTo>
                    <a:pt x="43" y="106"/>
                    <a:pt x="35" y="108"/>
                    <a:pt x="36" y="110"/>
                  </a:cubicBezTo>
                  <a:cubicBezTo>
                    <a:pt x="37" y="112"/>
                    <a:pt x="40" y="117"/>
                    <a:pt x="35" y="115"/>
                  </a:cubicBezTo>
                  <a:cubicBezTo>
                    <a:pt x="30" y="112"/>
                    <a:pt x="28" y="117"/>
                    <a:pt x="31" y="117"/>
                  </a:cubicBezTo>
                  <a:cubicBezTo>
                    <a:pt x="34" y="117"/>
                    <a:pt x="37" y="121"/>
                    <a:pt x="37" y="123"/>
                  </a:cubicBezTo>
                  <a:cubicBezTo>
                    <a:pt x="37" y="125"/>
                    <a:pt x="37" y="130"/>
                    <a:pt x="40" y="129"/>
                  </a:cubicBezTo>
                  <a:cubicBezTo>
                    <a:pt x="42" y="128"/>
                    <a:pt x="42" y="132"/>
                    <a:pt x="46" y="132"/>
                  </a:cubicBezTo>
                  <a:cubicBezTo>
                    <a:pt x="49" y="132"/>
                    <a:pt x="52" y="133"/>
                    <a:pt x="49" y="136"/>
                  </a:cubicBezTo>
                  <a:cubicBezTo>
                    <a:pt x="47" y="139"/>
                    <a:pt x="51" y="148"/>
                    <a:pt x="52" y="146"/>
                  </a:cubicBezTo>
                  <a:cubicBezTo>
                    <a:pt x="53" y="145"/>
                    <a:pt x="52" y="142"/>
                    <a:pt x="53" y="141"/>
                  </a:cubicBezTo>
                  <a:cubicBezTo>
                    <a:pt x="51" y="136"/>
                    <a:pt x="59" y="136"/>
                    <a:pt x="61" y="136"/>
                  </a:cubicBezTo>
                  <a:cubicBezTo>
                    <a:pt x="64" y="136"/>
                    <a:pt x="68" y="140"/>
                    <a:pt x="71" y="144"/>
                  </a:cubicBezTo>
                  <a:cubicBezTo>
                    <a:pt x="74" y="148"/>
                    <a:pt x="77" y="145"/>
                    <a:pt x="77" y="145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8" y="104"/>
                    <a:pt x="98" y="104"/>
                    <a:pt x="98" y="104"/>
                  </a:cubicBezTo>
                  <a:cubicBezTo>
                    <a:pt x="98" y="104"/>
                    <a:pt x="99" y="103"/>
                    <a:pt x="99" y="103"/>
                  </a:cubicBezTo>
                  <a:cubicBezTo>
                    <a:pt x="101" y="99"/>
                    <a:pt x="105" y="102"/>
                    <a:pt x="106" y="103"/>
                  </a:cubicBezTo>
                  <a:cubicBezTo>
                    <a:pt x="107" y="104"/>
                    <a:pt x="107" y="99"/>
                    <a:pt x="109" y="99"/>
                  </a:cubicBezTo>
                  <a:cubicBezTo>
                    <a:pt x="112" y="99"/>
                    <a:pt x="109" y="104"/>
                    <a:pt x="111" y="104"/>
                  </a:cubicBezTo>
                  <a:cubicBezTo>
                    <a:pt x="113" y="104"/>
                    <a:pt x="117" y="110"/>
                    <a:pt x="116" y="114"/>
                  </a:cubicBezTo>
                  <a:cubicBezTo>
                    <a:pt x="119" y="117"/>
                    <a:pt x="125" y="123"/>
                    <a:pt x="125" y="125"/>
                  </a:cubicBezTo>
                  <a:cubicBezTo>
                    <a:pt x="126" y="127"/>
                    <a:pt x="134" y="123"/>
                    <a:pt x="136" y="124"/>
                  </a:cubicBezTo>
                  <a:cubicBezTo>
                    <a:pt x="137" y="125"/>
                    <a:pt x="150" y="125"/>
                    <a:pt x="152" y="125"/>
                  </a:cubicBezTo>
                  <a:cubicBezTo>
                    <a:pt x="154" y="125"/>
                    <a:pt x="156" y="129"/>
                    <a:pt x="158" y="129"/>
                  </a:cubicBezTo>
                  <a:cubicBezTo>
                    <a:pt x="161" y="130"/>
                    <a:pt x="160" y="134"/>
                    <a:pt x="160" y="137"/>
                  </a:cubicBezTo>
                  <a:cubicBezTo>
                    <a:pt x="160" y="140"/>
                    <a:pt x="164" y="143"/>
                    <a:pt x="164" y="145"/>
                  </a:cubicBezTo>
                  <a:cubicBezTo>
                    <a:pt x="165" y="148"/>
                    <a:pt x="169" y="147"/>
                    <a:pt x="171" y="147"/>
                  </a:cubicBezTo>
                  <a:cubicBezTo>
                    <a:pt x="174" y="148"/>
                    <a:pt x="178" y="149"/>
                    <a:pt x="178" y="151"/>
                  </a:cubicBezTo>
                  <a:cubicBezTo>
                    <a:pt x="178" y="154"/>
                    <a:pt x="182" y="152"/>
                    <a:pt x="182" y="150"/>
                  </a:cubicBezTo>
                  <a:cubicBezTo>
                    <a:pt x="182" y="148"/>
                    <a:pt x="185" y="146"/>
                    <a:pt x="190" y="144"/>
                  </a:cubicBezTo>
                  <a:cubicBezTo>
                    <a:pt x="192" y="143"/>
                    <a:pt x="194" y="143"/>
                    <a:pt x="195" y="143"/>
                  </a:cubicBezTo>
                  <a:cubicBezTo>
                    <a:pt x="196" y="141"/>
                    <a:pt x="197" y="139"/>
                    <a:pt x="197" y="139"/>
                  </a:cubicBezTo>
                  <a:cubicBezTo>
                    <a:pt x="199" y="138"/>
                    <a:pt x="202" y="136"/>
                    <a:pt x="202" y="133"/>
                  </a:cubicBezTo>
                  <a:cubicBezTo>
                    <a:pt x="202" y="131"/>
                    <a:pt x="209" y="131"/>
                    <a:pt x="213" y="133"/>
                  </a:cubicBezTo>
                  <a:cubicBezTo>
                    <a:pt x="217" y="135"/>
                    <a:pt x="220" y="135"/>
                    <a:pt x="220" y="132"/>
                  </a:cubicBezTo>
                  <a:cubicBezTo>
                    <a:pt x="221" y="129"/>
                    <a:pt x="227" y="128"/>
                    <a:pt x="229" y="129"/>
                  </a:cubicBezTo>
                  <a:cubicBezTo>
                    <a:pt x="231" y="130"/>
                    <a:pt x="236" y="133"/>
                    <a:pt x="239" y="132"/>
                  </a:cubicBezTo>
                  <a:cubicBezTo>
                    <a:pt x="242" y="131"/>
                    <a:pt x="256" y="132"/>
                    <a:pt x="260" y="133"/>
                  </a:cubicBezTo>
                  <a:cubicBezTo>
                    <a:pt x="264" y="134"/>
                    <a:pt x="265" y="131"/>
                    <a:pt x="268" y="135"/>
                  </a:cubicBezTo>
                  <a:cubicBezTo>
                    <a:pt x="270" y="138"/>
                    <a:pt x="271" y="135"/>
                    <a:pt x="274" y="138"/>
                  </a:cubicBezTo>
                  <a:cubicBezTo>
                    <a:pt x="274" y="137"/>
                    <a:pt x="274" y="136"/>
                    <a:pt x="274" y="134"/>
                  </a:cubicBezTo>
                  <a:cubicBezTo>
                    <a:pt x="274" y="132"/>
                    <a:pt x="278" y="130"/>
                    <a:pt x="278" y="128"/>
                  </a:cubicBezTo>
                  <a:cubicBezTo>
                    <a:pt x="279" y="127"/>
                    <a:pt x="275" y="121"/>
                    <a:pt x="275" y="119"/>
                  </a:cubicBezTo>
                  <a:cubicBezTo>
                    <a:pt x="275" y="118"/>
                    <a:pt x="275" y="113"/>
                    <a:pt x="273" y="112"/>
                  </a:cubicBezTo>
                  <a:cubicBezTo>
                    <a:pt x="272" y="112"/>
                    <a:pt x="277" y="109"/>
                    <a:pt x="278" y="109"/>
                  </a:cubicBezTo>
                  <a:cubicBezTo>
                    <a:pt x="281" y="109"/>
                    <a:pt x="284" y="107"/>
                    <a:pt x="286" y="108"/>
                  </a:cubicBezTo>
                  <a:cubicBezTo>
                    <a:pt x="287" y="109"/>
                    <a:pt x="289" y="109"/>
                    <a:pt x="291" y="109"/>
                  </a:cubicBezTo>
                  <a:cubicBezTo>
                    <a:pt x="294" y="109"/>
                    <a:pt x="293" y="107"/>
                    <a:pt x="291" y="106"/>
                  </a:cubicBezTo>
                  <a:cubicBezTo>
                    <a:pt x="290" y="104"/>
                    <a:pt x="296" y="94"/>
                    <a:pt x="296" y="90"/>
                  </a:cubicBezTo>
                  <a:cubicBezTo>
                    <a:pt x="297" y="86"/>
                    <a:pt x="299" y="90"/>
                    <a:pt x="302" y="90"/>
                  </a:cubicBezTo>
                  <a:cubicBezTo>
                    <a:pt x="304" y="90"/>
                    <a:pt x="308" y="90"/>
                    <a:pt x="309" y="91"/>
                  </a:cubicBezTo>
                  <a:cubicBezTo>
                    <a:pt x="311" y="92"/>
                    <a:pt x="316" y="90"/>
                    <a:pt x="317" y="88"/>
                  </a:cubicBezTo>
                  <a:cubicBezTo>
                    <a:pt x="318" y="86"/>
                    <a:pt x="315" y="86"/>
                    <a:pt x="316" y="81"/>
                  </a:cubicBezTo>
                  <a:cubicBezTo>
                    <a:pt x="316" y="77"/>
                    <a:pt x="318" y="75"/>
                    <a:pt x="321" y="75"/>
                  </a:cubicBezTo>
                  <a:cubicBezTo>
                    <a:pt x="323" y="75"/>
                    <a:pt x="324" y="73"/>
                    <a:pt x="324" y="71"/>
                  </a:cubicBezTo>
                  <a:cubicBezTo>
                    <a:pt x="324" y="69"/>
                    <a:pt x="326" y="68"/>
                    <a:pt x="327" y="66"/>
                  </a:cubicBezTo>
                  <a:cubicBezTo>
                    <a:pt x="326" y="65"/>
                    <a:pt x="326" y="64"/>
                    <a:pt x="325" y="63"/>
                  </a:cubicBezTo>
                  <a:close/>
                  <a:moveTo>
                    <a:pt x="122" y="98"/>
                  </a:moveTo>
                  <a:cubicBezTo>
                    <a:pt x="121" y="99"/>
                    <a:pt x="112" y="96"/>
                    <a:pt x="111" y="95"/>
                  </a:cubicBezTo>
                  <a:cubicBezTo>
                    <a:pt x="110" y="93"/>
                    <a:pt x="124" y="95"/>
                    <a:pt x="122" y="98"/>
                  </a:cubicBezTo>
                  <a:close/>
                  <a:moveTo>
                    <a:pt x="257" y="97"/>
                  </a:moveTo>
                  <a:cubicBezTo>
                    <a:pt x="250" y="97"/>
                    <a:pt x="236" y="93"/>
                    <a:pt x="230" y="100"/>
                  </a:cubicBezTo>
                  <a:cubicBezTo>
                    <a:pt x="224" y="106"/>
                    <a:pt x="228" y="110"/>
                    <a:pt x="225" y="110"/>
                  </a:cubicBezTo>
                  <a:cubicBezTo>
                    <a:pt x="222" y="111"/>
                    <a:pt x="221" y="100"/>
                    <a:pt x="224" y="97"/>
                  </a:cubicBezTo>
                  <a:cubicBezTo>
                    <a:pt x="228" y="94"/>
                    <a:pt x="238" y="92"/>
                    <a:pt x="245" y="94"/>
                  </a:cubicBezTo>
                  <a:cubicBezTo>
                    <a:pt x="252" y="96"/>
                    <a:pt x="264" y="92"/>
                    <a:pt x="265" y="93"/>
                  </a:cubicBezTo>
                  <a:cubicBezTo>
                    <a:pt x="267" y="93"/>
                    <a:pt x="264" y="97"/>
                    <a:pt x="257" y="97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91" name="Freeform 162">
              <a:extLst>
                <a:ext uri="{FF2B5EF4-FFF2-40B4-BE49-F238E27FC236}">
                  <a16:creationId xmlns="" xmlns:a16="http://schemas.microsoft.com/office/drawing/2014/main" id="{1F6A9079-DF10-45C5-AAFB-9AEAA0D652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43451" y="881063"/>
              <a:ext cx="3454400" cy="1325563"/>
            </a:xfrm>
            <a:custGeom>
              <a:avLst/>
              <a:gdLst>
                <a:gd name="T0" fmla="*/ 361 w 1374"/>
                <a:gd name="T1" fmla="*/ 10 h 527"/>
                <a:gd name="T2" fmla="*/ 611 w 1374"/>
                <a:gd name="T3" fmla="*/ 5 h 527"/>
                <a:gd name="T4" fmla="*/ 481 w 1374"/>
                <a:gd name="T5" fmla="*/ 150 h 527"/>
                <a:gd name="T6" fmla="*/ 663 w 1374"/>
                <a:gd name="T7" fmla="*/ 49 h 527"/>
                <a:gd name="T8" fmla="*/ 1003 w 1374"/>
                <a:gd name="T9" fmla="*/ 110 h 527"/>
                <a:gd name="T10" fmla="*/ 1054 w 1374"/>
                <a:gd name="T11" fmla="*/ 117 h 527"/>
                <a:gd name="T12" fmla="*/ 982 w 1374"/>
                <a:gd name="T13" fmla="*/ 426 h 527"/>
                <a:gd name="T14" fmla="*/ 244 w 1374"/>
                <a:gd name="T15" fmla="*/ 22 h 527"/>
                <a:gd name="T16" fmla="*/ 1332 w 1374"/>
                <a:gd name="T17" fmla="*/ 242 h 527"/>
                <a:gd name="T18" fmla="*/ 1194 w 1374"/>
                <a:gd name="T19" fmla="*/ 202 h 527"/>
                <a:gd name="T20" fmla="*/ 1063 w 1374"/>
                <a:gd name="T21" fmla="*/ 177 h 527"/>
                <a:gd name="T22" fmla="*/ 974 w 1374"/>
                <a:gd name="T23" fmla="*/ 150 h 527"/>
                <a:gd name="T24" fmla="*/ 903 w 1374"/>
                <a:gd name="T25" fmla="*/ 167 h 527"/>
                <a:gd name="T26" fmla="*/ 845 w 1374"/>
                <a:gd name="T27" fmla="*/ 138 h 527"/>
                <a:gd name="T28" fmla="*/ 748 w 1374"/>
                <a:gd name="T29" fmla="*/ 136 h 527"/>
                <a:gd name="T30" fmla="*/ 738 w 1374"/>
                <a:gd name="T31" fmla="*/ 118 h 527"/>
                <a:gd name="T32" fmla="*/ 699 w 1374"/>
                <a:gd name="T33" fmla="*/ 83 h 527"/>
                <a:gd name="T34" fmla="*/ 631 w 1374"/>
                <a:gd name="T35" fmla="*/ 96 h 527"/>
                <a:gd name="T36" fmla="*/ 547 w 1374"/>
                <a:gd name="T37" fmla="*/ 114 h 527"/>
                <a:gd name="T38" fmla="*/ 519 w 1374"/>
                <a:gd name="T39" fmla="*/ 137 h 527"/>
                <a:gd name="T40" fmla="*/ 479 w 1374"/>
                <a:gd name="T41" fmla="*/ 177 h 527"/>
                <a:gd name="T42" fmla="*/ 456 w 1374"/>
                <a:gd name="T43" fmla="*/ 204 h 527"/>
                <a:gd name="T44" fmla="*/ 422 w 1374"/>
                <a:gd name="T45" fmla="*/ 243 h 527"/>
                <a:gd name="T46" fmla="*/ 438 w 1374"/>
                <a:gd name="T47" fmla="*/ 213 h 527"/>
                <a:gd name="T48" fmla="*/ 387 w 1374"/>
                <a:gd name="T49" fmla="*/ 187 h 527"/>
                <a:gd name="T50" fmla="*/ 326 w 1374"/>
                <a:gd name="T51" fmla="*/ 196 h 527"/>
                <a:gd name="T52" fmla="*/ 269 w 1374"/>
                <a:gd name="T53" fmla="*/ 210 h 527"/>
                <a:gd name="T54" fmla="*/ 196 w 1374"/>
                <a:gd name="T55" fmla="*/ 214 h 527"/>
                <a:gd name="T56" fmla="*/ 150 w 1374"/>
                <a:gd name="T57" fmla="*/ 262 h 527"/>
                <a:gd name="T58" fmla="*/ 103 w 1374"/>
                <a:gd name="T59" fmla="*/ 233 h 527"/>
                <a:gd name="T60" fmla="*/ 107 w 1374"/>
                <a:gd name="T61" fmla="*/ 200 h 527"/>
                <a:gd name="T62" fmla="*/ 79 w 1374"/>
                <a:gd name="T63" fmla="*/ 230 h 527"/>
                <a:gd name="T64" fmla="*/ 70 w 1374"/>
                <a:gd name="T65" fmla="*/ 315 h 527"/>
                <a:gd name="T66" fmla="*/ 74 w 1374"/>
                <a:gd name="T67" fmla="*/ 370 h 527"/>
                <a:gd name="T68" fmla="*/ 115 w 1374"/>
                <a:gd name="T69" fmla="*/ 412 h 527"/>
                <a:gd name="T70" fmla="*/ 161 w 1374"/>
                <a:gd name="T71" fmla="*/ 450 h 527"/>
                <a:gd name="T72" fmla="*/ 165 w 1374"/>
                <a:gd name="T73" fmla="*/ 503 h 527"/>
                <a:gd name="T74" fmla="*/ 238 w 1374"/>
                <a:gd name="T75" fmla="*/ 476 h 527"/>
                <a:gd name="T76" fmla="*/ 237 w 1374"/>
                <a:gd name="T77" fmla="*/ 430 h 527"/>
                <a:gd name="T78" fmla="*/ 325 w 1374"/>
                <a:gd name="T79" fmla="*/ 432 h 527"/>
                <a:gd name="T80" fmla="*/ 374 w 1374"/>
                <a:gd name="T81" fmla="*/ 388 h 527"/>
                <a:gd name="T82" fmla="*/ 451 w 1374"/>
                <a:gd name="T83" fmla="*/ 395 h 527"/>
                <a:gd name="T84" fmla="*/ 541 w 1374"/>
                <a:gd name="T85" fmla="*/ 442 h 527"/>
                <a:gd name="T86" fmla="*/ 625 w 1374"/>
                <a:gd name="T87" fmla="*/ 432 h 527"/>
                <a:gd name="T88" fmla="*/ 697 w 1374"/>
                <a:gd name="T89" fmla="*/ 437 h 527"/>
                <a:gd name="T90" fmla="*/ 804 w 1374"/>
                <a:gd name="T91" fmla="*/ 419 h 527"/>
                <a:gd name="T92" fmla="*/ 888 w 1374"/>
                <a:gd name="T93" fmla="*/ 453 h 527"/>
                <a:gd name="T94" fmla="*/ 899 w 1374"/>
                <a:gd name="T95" fmla="*/ 508 h 527"/>
                <a:gd name="T96" fmla="*/ 961 w 1374"/>
                <a:gd name="T97" fmla="*/ 393 h 527"/>
                <a:gd name="T98" fmla="*/ 970 w 1374"/>
                <a:gd name="T99" fmla="*/ 348 h 527"/>
                <a:gd name="T100" fmla="*/ 1078 w 1374"/>
                <a:gd name="T101" fmla="*/ 337 h 527"/>
                <a:gd name="T102" fmla="*/ 1152 w 1374"/>
                <a:gd name="T103" fmla="*/ 299 h 527"/>
                <a:gd name="T104" fmla="*/ 1098 w 1374"/>
                <a:gd name="T105" fmla="*/ 424 h 527"/>
                <a:gd name="T106" fmla="*/ 1151 w 1374"/>
                <a:gd name="T107" fmla="*/ 352 h 527"/>
                <a:gd name="T108" fmla="*/ 1235 w 1374"/>
                <a:gd name="T109" fmla="*/ 309 h 527"/>
                <a:gd name="T110" fmla="*/ 1292 w 1374"/>
                <a:gd name="T111" fmla="*/ 262 h 527"/>
                <a:gd name="T112" fmla="*/ 1347 w 1374"/>
                <a:gd name="T113" fmla="*/ 267 h 527"/>
                <a:gd name="T114" fmla="*/ 707 w 1374"/>
                <a:gd name="T115" fmla="*/ 392 h 527"/>
                <a:gd name="T116" fmla="*/ 277 w 1374"/>
                <a:gd name="T117" fmla="*/ 23 h 527"/>
                <a:gd name="T118" fmla="*/ 282 w 1374"/>
                <a:gd name="T119" fmla="*/ 14 h 527"/>
                <a:gd name="T120" fmla="*/ 300 w 1374"/>
                <a:gd name="T121" fmla="*/ 145 h 527"/>
                <a:gd name="T122" fmla="*/ 301 w 1374"/>
                <a:gd name="T123" fmla="*/ 11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4" h="527">
                  <a:moveTo>
                    <a:pt x="21" y="381"/>
                  </a:moveTo>
                  <a:cubicBezTo>
                    <a:pt x="20" y="381"/>
                    <a:pt x="17" y="380"/>
                    <a:pt x="16" y="379"/>
                  </a:cubicBezTo>
                  <a:cubicBezTo>
                    <a:pt x="16" y="378"/>
                    <a:pt x="13" y="378"/>
                    <a:pt x="11" y="378"/>
                  </a:cubicBezTo>
                  <a:cubicBezTo>
                    <a:pt x="12" y="379"/>
                    <a:pt x="12" y="379"/>
                    <a:pt x="13" y="380"/>
                  </a:cubicBezTo>
                  <a:cubicBezTo>
                    <a:pt x="14" y="382"/>
                    <a:pt x="8" y="382"/>
                    <a:pt x="10" y="384"/>
                  </a:cubicBezTo>
                  <a:cubicBezTo>
                    <a:pt x="12" y="386"/>
                    <a:pt x="6" y="386"/>
                    <a:pt x="6" y="384"/>
                  </a:cubicBezTo>
                  <a:cubicBezTo>
                    <a:pt x="6" y="382"/>
                    <a:pt x="1" y="383"/>
                    <a:pt x="1" y="384"/>
                  </a:cubicBezTo>
                  <a:cubicBezTo>
                    <a:pt x="1" y="385"/>
                    <a:pt x="1" y="386"/>
                    <a:pt x="0" y="386"/>
                  </a:cubicBezTo>
                  <a:cubicBezTo>
                    <a:pt x="2" y="387"/>
                    <a:pt x="4" y="388"/>
                    <a:pt x="4" y="388"/>
                  </a:cubicBezTo>
                  <a:cubicBezTo>
                    <a:pt x="5" y="388"/>
                    <a:pt x="20" y="390"/>
                    <a:pt x="25" y="389"/>
                  </a:cubicBezTo>
                  <a:cubicBezTo>
                    <a:pt x="25" y="388"/>
                    <a:pt x="26" y="385"/>
                    <a:pt x="26" y="383"/>
                  </a:cubicBezTo>
                  <a:cubicBezTo>
                    <a:pt x="26" y="382"/>
                    <a:pt x="22" y="380"/>
                    <a:pt x="21" y="381"/>
                  </a:cubicBezTo>
                  <a:close/>
                  <a:moveTo>
                    <a:pt x="365" y="14"/>
                  </a:moveTo>
                  <a:cubicBezTo>
                    <a:pt x="374" y="13"/>
                    <a:pt x="374" y="8"/>
                    <a:pt x="369" y="8"/>
                  </a:cubicBezTo>
                  <a:cubicBezTo>
                    <a:pt x="364" y="7"/>
                    <a:pt x="364" y="10"/>
                    <a:pt x="361" y="10"/>
                  </a:cubicBezTo>
                  <a:cubicBezTo>
                    <a:pt x="359" y="10"/>
                    <a:pt x="350" y="12"/>
                    <a:pt x="352" y="14"/>
                  </a:cubicBezTo>
                  <a:cubicBezTo>
                    <a:pt x="354" y="16"/>
                    <a:pt x="361" y="15"/>
                    <a:pt x="365" y="14"/>
                  </a:cubicBezTo>
                  <a:close/>
                  <a:moveTo>
                    <a:pt x="411" y="147"/>
                  </a:moveTo>
                  <a:cubicBezTo>
                    <a:pt x="414" y="147"/>
                    <a:pt x="423" y="145"/>
                    <a:pt x="423" y="144"/>
                  </a:cubicBezTo>
                  <a:cubicBezTo>
                    <a:pt x="424" y="142"/>
                    <a:pt x="420" y="140"/>
                    <a:pt x="415" y="140"/>
                  </a:cubicBezTo>
                  <a:cubicBezTo>
                    <a:pt x="409" y="140"/>
                    <a:pt x="408" y="146"/>
                    <a:pt x="411" y="147"/>
                  </a:cubicBezTo>
                  <a:close/>
                  <a:moveTo>
                    <a:pt x="587" y="25"/>
                  </a:moveTo>
                  <a:cubicBezTo>
                    <a:pt x="591" y="27"/>
                    <a:pt x="590" y="28"/>
                    <a:pt x="585" y="28"/>
                  </a:cubicBezTo>
                  <a:cubicBezTo>
                    <a:pt x="580" y="28"/>
                    <a:pt x="576" y="30"/>
                    <a:pt x="579" y="31"/>
                  </a:cubicBezTo>
                  <a:cubicBezTo>
                    <a:pt x="582" y="32"/>
                    <a:pt x="581" y="35"/>
                    <a:pt x="586" y="36"/>
                  </a:cubicBezTo>
                  <a:cubicBezTo>
                    <a:pt x="591" y="37"/>
                    <a:pt x="596" y="33"/>
                    <a:pt x="596" y="30"/>
                  </a:cubicBezTo>
                  <a:cubicBezTo>
                    <a:pt x="595" y="27"/>
                    <a:pt x="613" y="25"/>
                    <a:pt x="618" y="23"/>
                  </a:cubicBezTo>
                  <a:cubicBezTo>
                    <a:pt x="623" y="22"/>
                    <a:pt x="615" y="17"/>
                    <a:pt x="620" y="17"/>
                  </a:cubicBezTo>
                  <a:cubicBezTo>
                    <a:pt x="625" y="16"/>
                    <a:pt x="623" y="14"/>
                    <a:pt x="617" y="13"/>
                  </a:cubicBezTo>
                  <a:cubicBezTo>
                    <a:pt x="610" y="12"/>
                    <a:pt x="613" y="7"/>
                    <a:pt x="611" y="5"/>
                  </a:cubicBezTo>
                  <a:cubicBezTo>
                    <a:pt x="609" y="3"/>
                    <a:pt x="608" y="7"/>
                    <a:pt x="599" y="9"/>
                  </a:cubicBezTo>
                  <a:cubicBezTo>
                    <a:pt x="591" y="10"/>
                    <a:pt x="587" y="13"/>
                    <a:pt x="590" y="14"/>
                  </a:cubicBezTo>
                  <a:cubicBezTo>
                    <a:pt x="593" y="16"/>
                    <a:pt x="590" y="20"/>
                    <a:pt x="587" y="20"/>
                  </a:cubicBezTo>
                  <a:cubicBezTo>
                    <a:pt x="583" y="19"/>
                    <a:pt x="582" y="23"/>
                    <a:pt x="587" y="25"/>
                  </a:cubicBezTo>
                  <a:close/>
                  <a:moveTo>
                    <a:pt x="599" y="32"/>
                  </a:moveTo>
                  <a:cubicBezTo>
                    <a:pt x="599" y="34"/>
                    <a:pt x="592" y="37"/>
                    <a:pt x="594" y="39"/>
                  </a:cubicBezTo>
                  <a:cubicBezTo>
                    <a:pt x="596" y="41"/>
                    <a:pt x="598" y="40"/>
                    <a:pt x="600" y="41"/>
                  </a:cubicBezTo>
                  <a:cubicBezTo>
                    <a:pt x="602" y="41"/>
                    <a:pt x="603" y="47"/>
                    <a:pt x="608" y="46"/>
                  </a:cubicBezTo>
                  <a:cubicBezTo>
                    <a:pt x="612" y="45"/>
                    <a:pt x="624" y="51"/>
                    <a:pt x="631" y="51"/>
                  </a:cubicBezTo>
                  <a:cubicBezTo>
                    <a:pt x="637" y="51"/>
                    <a:pt x="638" y="45"/>
                    <a:pt x="636" y="45"/>
                  </a:cubicBezTo>
                  <a:cubicBezTo>
                    <a:pt x="634" y="45"/>
                    <a:pt x="636" y="41"/>
                    <a:pt x="640" y="36"/>
                  </a:cubicBezTo>
                  <a:cubicBezTo>
                    <a:pt x="643" y="30"/>
                    <a:pt x="628" y="26"/>
                    <a:pt x="628" y="31"/>
                  </a:cubicBezTo>
                  <a:cubicBezTo>
                    <a:pt x="628" y="35"/>
                    <a:pt x="623" y="30"/>
                    <a:pt x="622" y="27"/>
                  </a:cubicBezTo>
                  <a:cubicBezTo>
                    <a:pt x="620" y="24"/>
                    <a:pt x="599" y="29"/>
                    <a:pt x="599" y="32"/>
                  </a:cubicBezTo>
                  <a:close/>
                  <a:moveTo>
                    <a:pt x="481" y="150"/>
                  </a:moveTo>
                  <a:cubicBezTo>
                    <a:pt x="484" y="152"/>
                    <a:pt x="487" y="151"/>
                    <a:pt x="487" y="148"/>
                  </a:cubicBezTo>
                  <a:cubicBezTo>
                    <a:pt x="486" y="144"/>
                    <a:pt x="478" y="149"/>
                    <a:pt x="481" y="150"/>
                  </a:cubicBezTo>
                  <a:close/>
                  <a:moveTo>
                    <a:pt x="581" y="8"/>
                  </a:moveTo>
                  <a:cubicBezTo>
                    <a:pt x="582" y="5"/>
                    <a:pt x="566" y="6"/>
                    <a:pt x="570" y="10"/>
                  </a:cubicBezTo>
                  <a:cubicBezTo>
                    <a:pt x="571" y="11"/>
                    <a:pt x="580" y="12"/>
                    <a:pt x="581" y="8"/>
                  </a:cubicBezTo>
                  <a:close/>
                  <a:moveTo>
                    <a:pt x="1280" y="181"/>
                  </a:moveTo>
                  <a:cubicBezTo>
                    <a:pt x="1285" y="183"/>
                    <a:pt x="1288" y="178"/>
                    <a:pt x="1292" y="180"/>
                  </a:cubicBezTo>
                  <a:cubicBezTo>
                    <a:pt x="1296" y="183"/>
                    <a:pt x="1305" y="179"/>
                    <a:pt x="1309" y="179"/>
                  </a:cubicBezTo>
                  <a:cubicBezTo>
                    <a:pt x="1313" y="178"/>
                    <a:pt x="1311" y="173"/>
                    <a:pt x="1300" y="172"/>
                  </a:cubicBezTo>
                  <a:cubicBezTo>
                    <a:pt x="1289" y="170"/>
                    <a:pt x="1275" y="178"/>
                    <a:pt x="1280" y="181"/>
                  </a:cubicBezTo>
                  <a:close/>
                  <a:moveTo>
                    <a:pt x="636" y="65"/>
                  </a:moveTo>
                  <a:cubicBezTo>
                    <a:pt x="640" y="67"/>
                    <a:pt x="650" y="63"/>
                    <a:pt x="657" y="63"/>
                  </a:cubicBezTo>
                  <a:cubicBezTo>
                    <a:pt x="665" y="63"/>
                    <a:pt x="685" y="58"/>
                    <a:pt x="685" y="54"/>
                  </a:cubicBezTo>
                  <a:cubicBezTo>
                    <a:pt x="686" y="50"/>
                    <a:pt x="678" y="50"/>
                    <a:pt x="675" y="47"/>
                  </a:cubicBezTo>
                  <a:cubicBezTo>
                    <a:pt x="672" y="44"/>
                    <a:pt x="665" y="47"/>
                    <a:pt x="663" y="49"/>
                  </a:cubicBezTo>
                  <a:cubicBezTo>
                    <a:pt x="661" y="52"/>
                    <a:pt x="660" y="50"/>
                    <a:pt x="664" y="45"/>
                  </a:cubicBezTo>
                  <a:cubicBezTo>
                    <a:pt x="669" y="41"/>
                    <a:pt x="660" y="37"/>
                    <a:pt x="659" y="40"/>
                  </a:cubicBezTo>
                  <a:cubicBezTo>
                    <a:pt x="659" y="43"/>
                    <a:pt x="651" y="40"/>
                    <a:pt x="651" y="43"/>
                  </a:cubicBezTo>
                  <a:cubicBezTo>
                    <a:pt x="651" y="46"/>
                    <a:pt x="648" y="47"/>
                    <a:pt x="648" y="49"/>
                  </a:cubicBezTo>
                  <a:cubicBezTo>
                    <a:pt x="648" y="52"/>
                    <a:pt x="642" y="48"/>
                    <a:pt x="642" y="54"/>
                  </a:cubicBezTo>
                  <a:cubicBezTo>
                    <a:pt x="642" y="60"/>
                    <a:pt x="633" y="63"/>
                    <a:pt x="636" y="65"/>
                  </a:cubicBezTo>
                  <a:close/>
                  <a:moveTo>
                    <a:pt x="943" y="114"/>
                  </a:moveTo>
                  <a:cubicBezTo>
                    <a:pt x="946" y="116"/>
                    <a:pt x="948" y="118"/>
                    <a:pt x="949" y="120"/>
                  </a:cubicBezTo>
                  <a:cubicBezTo>
                    <a:pt x="951" y="121"/>
                    <a:pt x="958" y="119"/>
                    <a:pt x="961" y="118"/>
                  </a:cubicBezTo>
                  <a:cubicBezTo>
                    <a:pt x="964" y="117"/>
                    <a:pt x="964" y="122"/>
                    <a:pt x="969" y="119"/>
                  </a:cubicBezTo>
                  <a:cubicBezTo>
                    <a:pt x="973" y="116"/>
                    <a:pt x="978" y="118"/>
                    <a:pt x="983" y="118"/>
                  </a:cubicBezTo>
                  <a:cubicBezTo>
                    <a:pt x="988" y="118"/>
                    <a:pt x="982" y="111"/>
                    <a:pt x="983" y="108"/>
                  </a:cubicBezTo>
                  <a:cubicBezTo>
                    <a:pt x="983" y="106"/>
                    <a:pt x="989" y="107"/>
                    <a:pt x="987" y="110"/>
                  </a:cubicBezTo>
                  <a:cubicBezTo>
                    <a:pt x="985" y="112"/>
                    <a:pt x="990" y="118"/>
                    <a:pt x="997" y="117"/>
                  </a:cubicBezTo>
                  <a:cubicBezTo>
                    <a:pt x="1005" y="117"/>
                    <a:pt x="999" y="112"/>
                    <a:pt x="1003" y="110"/>
                  </a:cubicBezTo>
                  <a:cubicBezTo>
                    <a:pt x="1007" y="109"/>
                    <a:pt x="1006" y="107"/>
                    <a:pt x="1001" y="103"/>
                  </a:cubicBezTo>
                  <a:cubicBezTo>
                    <a:pt x="995" y="100"/>
                    <a:pt x="988" y="102"/>
                    <a:pt x="983" y="100"/>
                  </a:cubicBezTo>
                  <a:cubicBezTo>
                    <a:pt x="978" y="98"/>
                    <a:pt x="972" y="98"/>
                    <a:pt x="972" y="103"/>
                  </a:cubicBezTo>
                  <a:cubicBezTo>
                    <a:pt x="972" y="108"/>
                    <a:pt x="962" y="97"/>
                    <a:pt x="957" y="96"/>
                  </a:cubicBezTo>
                  <a:cubicBezTo>
                    <a:pt x="951" y="94"/>
                    <a:pt x="935" y="110"/>
                    <a:pt x="943" y="114"/>
                  </a:cubicBezTo>
                  <a:close/>
                  <a:moveTo>
                    <a:pt x="993" y="145"/>
                  </a:moveTo>
                  <a:cubicBezTo>
                    <a:pt x="997" y="144"/>
                    <a:pt x="990" y="136"/>
                    <a:pt x="982" y="135"/>
                  </a:cubicBezTo>
                  <a:cubicBezTo>
                    <a:pt x="975" y="134"/>
                    <a:pt x="968" y="140"/>
                    <a:pt x="969" y="141"/>
                  </a:cubicBezTo>
                  <a:cubicBezTo>
                    <a:pt x="971" y="144"/>
                    <a:pt x="988" y="146"/>
                    <a:pt x="993" y="145"/>
                  </a:cubicBezTo>
                  <a:close/>
                  <a:moveTo>
                    <a:pt x="974" y="129"/>
                  </a:moveTo>
                  <a:cubicBezTo>
                    <a:pt x="974" y="125"/>
                    <a:pt x="961" y="130"/>
                    <a:pt x="966" y="132"/>
                  </a:cubicBezTo>
                  <a:cubicBezTo>
                    <a:pt x="969" y="133"/>
                    <a:pt x="974" y="133"/>
                    <a:pt x="974" y="129"/>
                  </a:cubicBezTo>
                  <a:close/>
                  <a:moveTo>
                    <a:pt x="1015" y="114"/>
                  </a:moveTo>
                  <a:cubicBezTo>
                    <a:pt x="1021" y="115"/>
                    <a:pt x="1024" y="120"/>
                    <a:pt x="1035" y="121"/>
                  </a:cubicBezTo>
                  <a:cubicBezTo>
                    <a:pt x="1046" y="121"/>
                    <a:pt x="1054" y="119"/>
                    <a:pt x="1054" y="117"/>
                  </a:cubicBezTo>
                  <a:cubicBezTo>
                    <a:pt x="1054" y="115"/>
                    <a:pt x="1044" y="111"/>
                    <a:pt x="1041" y="113"/>
                  </a:cubicBezTo>
                  <a:cubicBezTo>
                    <a:pt x="1038" y="115"/>
                    <a:pt x="1035" y="110"/>
                    <a:pt x="1032" y="111"/>
                  </a:cubicBezTo>
                  <a:cubicBezTo>
                    <a:pt x="1028" y="112"/>
                    <a:pt x="1022" y="112"/>
                    <a:pt x="1021" y="109"/>
                  </a:cubicBezTo>
                  <a:cubicBezTo>
                    <a:pt x="1019" y="105"/>
                    <a:pt x="1012" y="114"/>
                    <a:pt x="1015" y="114"/>
                  </a:cubicBezTo>
                  <a:close/>
                  <a:moveTo>
                    <a:pt x="221" y="18"/>
                  </a:moveTo>
                  <a:cubicBezTo>
                    <a:pt x="226" y="13"/>
                    <a:pt x="233" y="17"/>
                    <a:pt x="234" y="15"/>
                  </a:cubicBezTo>
                  <a:cubicBezTo>
                    <a:pt x="235" y="13"/>
                    <a:pt x="224" y="12"/>
                    <a:pt x="220" y="14"/>
                  </a:cubicBezTo>
                  <a:cubicBezTo>
                    <a:pt x="216" y="16"/>
                    <a:pt x="206" y="14"/>
                    <a:pt x="208" y="17"/>
                  </a:cubicBezTo>
                  <a:cubicBezTo>
                    <a:pt x="208" y="19"/>
                    <a:pt x="215" y="23"/>
                    <a:pt x="221" y="18"/>
                  </a:cubicBezTo>
                  <a:close/>
                  <a:moveTo>
                    <a:pt x="991" y="419"/>
                  </a:moveTo>
                  <a:cubicBezTo>
                    <a:pt x="988" y="413"/>
                    <a:pt x="995" y="406"/>
                    <a:pt x="990" y="402"/>
                  </a:cubicBezTo>
                  <a:cubicBezTo>
                    <a:pt x="985" y="399"/>
                    <a:pt x="987" y="391"/>
                    <a:pt x="985" y="393"/>
                  </a:cubicBezTo>
                  <a:cubicBezTo>
                    <a:pt x="982" y="394"/>
                    <a:pt x="985" y="401"/>
                    <a:pt x="981" y="401"/>
                  </a:cubicBezTo>
                  <a:cubicBezTo>
                    <a:pt x="977" y="402"/>
                    <a:pt x="981" y="405"/>
                    <a:pt x="979" y="410"/>
                  </a:cubicBezTo>
                  <a:cubicBezTo>
                    <a:pt x="978" y="415"/>
                    <a:pt x="980" y="422"/>
                    <a:pt x="982" y="426"/>
                  </a:cubicBezTo>
                  <a:cubicBezTo>
                    <a:pt x="984" y="430"/>
                    <a:pt x="979" y="453"/>
                    <a:pt x="981" y="457"/>
                  </a:cubicBezTo>
                  <a:cubicBezTo>
                    <a:pt x="983" y="461"/>
                    <a:pt x="978" y="477"/>
                    <a:pt x="980" y="479"/>
                  </a:cubicBezTo>
                  <a:cubicBezTo>
                    <a:pt x="983" y="483"/>
                    <a:pt x="981" y="475"/>
                    <a:pt x="985" y="474"/>
                  </a:cubicBezTo>
                  <a:cubicBezTo>
                    <a:pt x="989" y="473"/>
                    <a:pt x="989" y="479"/>
                    <a:pt x="992" y="480"/>
                  </a:cubicBezTo>
                  <a:cubicBezTo>
                    <a:pt x="994" y="481"/>
                    <a:pt x="993" y="472"/>
                    <a:pt x="990" y="473"/>
                  </a:cubicBezTo>
                  <a:cubicBezTo>
                    <a:pt x="988" y="473"/>
                    <a:pt x="986" y="467"/>
                    <a:pt x="985" y="463"/>
                  </a:cubicBezTo>
                  <a:cubicBezTo>
                    <a:pt x="984" y="460"/>
                    <a:pt x="987" y="455"/>
                    <a:pt x="987" y="450"/>
                  </a:cubicBezTo>
                  <a:cubicBezTo>
                    <a:pt x="987" y="446"/>
                    <a:pt x="993" y="446"/>
                    <a:pt x="997" y="449"/>
                  </a:cubicBezTo>
                  <a:cubicBezTo>
                    <a:pt x="1000" y="453"/>
                    <a:pt x="1001" y="451"/>
                    <a:pt x="999" y="448"/>
                  </a:cubicBezTo>
                  <a:cubicBezTo>
                    <a:pt x="998" y="445"/>
                    <a:pt x="993" y="426"/>
                    <a:pt x="991" y="419"/>
                  </a:cubicBezTo>
                  <a:close/>
                  <a:moveTo>
                    <a:pt x="243" y="15"/>
                  </a:moveTo>
                  <a:cubicBezTo>
                    <a:pt x="246" y="18"/>
                    <a:pt x="234" y="17"/>
                    <a:pt x="232" y="19"/>
                  </a:cubicBezTo>
                  <a:cubicBezTo>
                    <a:pt x="230" y="22"/>
                    <a:pt x="223" y="21"/>
                    <a:pt x="224" y="24"/>
                  </a:cubicBezTo>
                  <a:cubicBezTo>
                    <a:pt x="226" y="27"/>
                    <a:pt x="238" y="27"/>
                    <a:pt x="238" y="24"/>
                  </a:cubicBezTo>
                  <a:cubicBezTo>
                    <a:pt x="238" y="22"/>
                    <a:pt x="244" y="24"/>
                    <a:pt x="244" y="22"/>
                  </a:cubicBezTo>
                  <a:cubicBezTo>
                    <a:pt x="244" y="20"/>
                    <a:pt x="247" y="18"/>
                    <a:pt x="254" y="17"/>
                  </a:cubicBezTo>
                  <a:cubicBezTo>
                    <a:pt x="260" y="17"/>
                    <a:pt x="260" y="14"/>
                    <a:pt x="254" y="11"/>
                  </a:cubicBezTo>
                  <a:cubicBezTo>
                    <a:pt x="248" y="8"/>
                    <a:pt x="240" y="13"/>
                    <a:pt x="243" y="15"/>
                  </a:cubicBezTo>
                  <a:close/>
                  <a:moveTo>
                    <a:pt x="233" y="208"/>
                  </a:moveTo>
                  <a:cubicBezTo>
                    <a:pt x="239" y="213"/>
                    <a:pt x="245" y="205"/>
                    <a:pt x="248" y="204"/>
                  </a:cubicBezTo>
                  <a:cubicBezTo>
                    <a:pt x="251" y="204"/>
                    <a:pt x="246" y="201"/>
                    <a:pt x="241" y="199"/>
                  </a:cubicBezTo>
                  <a:cubicBezTo>
                    <a:pt x="235" y="198"/>
                    <a:pt x="228" y="203"/>
                    <a:pt x="233" y="208"/>
                  </a:cubicBezTo>
                  <a:close/>
                  <a:moveTo>
                    <a:pt x="1372" y="248"/>
                  </a:moveTo>
                  <a:cubicBezTo>
                    <a:pt x="1370" y="247"/>
                    <a:pt x="1362" y="242"/>
                    <a:pt x="1360" y="240"/>
                  </a:cubicBezTo>
                  <a:cubicBezTo>
                    <a:pt x="1358" y="237"/>
                    <a:pt x="1349" y="236"/>
                    <a:pt x="1349" y="237"/>
                  </a:cubicBezTo>
                  <a:cubicBezTo>
                    <a:pt x="1349" y="238"/>
                    <a:pt x="1346" y="237"/>
                    <a:pt x="1345" y="235"/>
                  </a:cubicBezTo>
                  <a:cubicBezTo>
                    <a:pt x="1345" y="234"/>
                    <a:pt x="1335" y="233"/>
                    <a:pt x="1335" y="235"/>
                  </a:cubicBezTo>
                  <a:cubicBezTo>
                    <a:pt x="1335" y="237"/>
                    <a:pt x="1337" y="237"/>
                    <a:pt x="1338" y="239"/>
                  </a:cubicBezTo>
                  <a:cubicBezTo>
                    <a:pt x="1340" y="241"/>
                    <a:pt x="1337" y="242"/>
                    <a:pt x="1337" y="244"/>
                  </a:cubicBezTo>
                  <a:cubicBezTo>
                    <a:pt x="1338" y="246"/>
                    <a:pt x="1334" y="243"/>
                    <a:pt x="1332" y="242"/>
                  </a:cubicBezTo>
                  <a:cubicBezTo>
                    <a:pt x="1331" y="240"/>
                    <a:pt x="1331" y="236"/>
                    <a:pt x="1332" y="233"/>
                  </a:cubicBezTo>
                  <a:cubicBezTo>
                    <a:pt x="1332" y="231"/>
                    <a:pt x="1329" y="231"/>
                    <a:pt x="1329" y="229"/>
                  </a:cubicBezTo>
                  <a:cubicBezTo>
                    <a:pt x="1328" y="227"/>
                    <a:pt x="1318" y="222"/>
                    <a:pt x="1313" y="220"/>
                  </a:cubicBezTo>
                  <a:cubicBezTo>
                    <a:pt x="1309" y="218"/>
                    <a:pt x="1303" y="216"/>
                    <a:pt x="1301" y="214"/>
                  </a:cubicBezTo>
                  <a:cubicBezTo>
                    <a:pt x="1300" y="212"/>
                    <a:pt x="1292" y="211"/>
                    <a:pt x="1289" y="208"/>
                  </a:cubicBezTo>
                  <a:cubicBezTo>
                    <a:pt x="1285" y="205"/>
                    <a:pt x="1272" y="199"/>
                    <a:pt x="1266" y="199"/>
                  </a:cubicBezTo>
                  <a:cubicBezTo>
                    <a:pt x="1260" y="198"/>
                    <a:pt x="1262" y="195"/>
                    <a:pt x="1259" y="196"/>
                  </a:cubicBezTo>
                  <a:cubicBezTo>
                    <a:pt x="1256" y="196"/>
                    <a:pt x="1244" y="196"/>
                    <a:pt x="1240" y="195"/>
                  </a:cubicBezTo>
                  <a:cubicBezTo>
                    <a:pt x="1236" y="194"/>
                    <a:pt x="1235" y="197"/>
                    <a:pt x="1232" y="196"/>
                  </a:cubicBezTo>
                  <a:cubicBezTo>
                    <a:pt x="1230" y="195"/>
                    <a:pt x="1216" y="190"/>
                    <a:pt x="1214" y="192"/>
                  </a:cubicBezTo>
                  <a:cubicBezTo>
                    <a:pt x="1212" y="194"/>
                    <a:pt x="1213" y="197"/>
                    <a:pt x="1211" y="197"/>
                  </a:cubicBezTo>
                  <a:cubicBezTo>
                    <a:pt x="1210" y="198"/>
                    <a:pt x="1211" y="200"/>
                    <a:pt x="1215" y="203"/>
                  </a:cubicBezTo>
                  <a:cubicBezTo>
                    <a:pt x="1219" y="207"/>
                    <a:pt x="1217" y="210"/>
                    <a:pt x="1213" y="211"/>
                  </a:cubicBezTo>
                  <a:cubicBezTo>
                    <a:pt x="1210" y="213"/>
                    <a:pt x="1204" y="210"/>
                    <a:pt x="1202" y="207"/>
                  </a:cubicBezTo>
                  <a:cubicBezTo>
                    <a:pt x="1200" y="204"/>
                    <a:pt x="1195" y="206"/>
                    <a:pt x="1194" y="202"/>
                  </a:cubicBezTo>
                  <a:cubicBezTo>
                    <a:pt x="1193" y="198"/>
                    <a:pt x="1196" y="198"/>
                    <a:pt x="1198" y="200"/>
                  </a:cubicBezTo>
                  <a:cubicBezTo>
                    <a:pt x="1200" y="202"/>
                    <a:pt x="1204" y="200"/>
                    <a:pt x="1204" y="198"/>
                  </a:cubicBezTo>
                  <a:cubicBezTo>
                    <a:pt x="1204" y="195"/>
                    <a:pt x="1198" y="193"/>
                    <a:pt x="1194" y="194"/>
                  </a:cubicBezTo>
                  <a:cubicBezTo>
                    <a:pt x="1190" y="194"/>
                    <a:pt x="1188" y="199"/>
                    <a:pt x="1184" y="201"/>
                  </a:cubicBezTo>
                  <a:cubicBezTo>
                    <a:pt x="1181" y="203"/>
                    <a:pt x="1166" y="200"/>
                    <a:pt x="1164" y="199"/>
                  </a:cubicBezTo>
                  <a:cubicBezTo>
                    <a:pt x="1163" y="197"/>
                    <a:pt x="1142" y="199"/>
                    <a:pt x="1140" y="200"/>
                  </a:cubicBezTo>
                  <a:cubicBezTo>
                    <a:pt x="1138" y="202"/>
                    <a:pt x="1139" y="207"/>
                    <a:pt x="1138" y="208"/>
                  </a:cubicBezTo>
                  <a:cubicBezTo>
                    <a:pt x="1137" y="208"/>
                    <a:pt x="1136" y="201"/>
                    <a:pt x="1136" y="200"/>
                  </a:cubicBezTo>
                  <a:cubicBezTo>
                    <a:pt x="1136" y="199"/>
                    <a:pt x="1134" y="198"/>
                    <a:pt x="1130" y="198"/>
                  </a:cubicBezTo>
                  <a:cubicBezTo>
                    <a:pt x="1126" y="198"/>
                    <a:pt x="1124" y="198"/>
                    <a:pt x="1126" y="196"/>
                  </a:cubicBezTo>
                  <a:cubicBezTo>
                    <a:pt x="1127" y="194"/>
                    <a:pt x="1124" y="193"/>
                    <a:pt x="1127" y="191"/>
                  </a:cubicBezTo>
                  <a:cubicBezTo>
                    <a:pt x="1130" y="189"/>
                    <a:pt x="1122" y="183"/>
                    <a:pt x="1114" y="179"/>
                  </a:cubicBezTo>
                  <a:cubicBezTo>
                    <a:pt x="1106" y="176"/>
                    <a:pt x="1088" y="178"/>
                    <a:pt x="1084" y="180"/>
                  </a:cubicBezTo>
                  <a:cubicBezTo>
                    <a:pt x="1079" y="181"/>
                    <a:pt x="1069" y="181"/>
                    <a:pt x="1065" y="181"/>
                  </a:cubicBezTo>
                  <a:cubicBezTo>
                    <a:pt x="1060" y="181"/>
                    <a:pt x="1064" y="179"/>
                    <a:pt x="1063" y="177"/>
                  </a:cubicBezTo>
                  <a:cubicBezTo>
                    <a:pt x="1061" y="175"/>
                    <a:pt x="1054" y="172"/>
                    <a:pt x="1053" y="174"/>
                  </a:cubicBezTo>
                  <a:cubicBezTo>
                    <a:pt x="1052" y="176"/>
                    <a:pt x="1050" y="174"/>
                    <a:pt x="1050" y="172"/>
                  </a:cubicBezTo>
                  <a:cubicBezTo>
                    <a:pt x="1050" y="171"/>
                    <a:pt x="1042" y="169"/>
                    <a:pt x="1039" y="169"/>
                  </a:cubicBezTo>
                  <a:cubicBezTo>
                    <a:pt x="1037" y="170"/>
                    <a:pt x="1035" y="167"/>
                    <a:pt x="1039" y="167"/>
                  </a:cubicBezTo>
                  <a:cubicBezTo>
                    <a:pt x="1042" y="167"/>
                    <a:pt x="1048" y="167"/>
                    <a:pt x="1045" y="163"/>
                  </a:cubicBezTo>
                  <a:cubicBezTo>
                    <a:pt x="1043" y="160"/>
                    <a:pt x="1021" y="158"/>
                    <a:pt x="1019" y="159"/>
                  </a:cubicBezTo>
                  <a:cubicBezTo>
                    <a:pt x="1017" y="160"/>
                    <a:pt x="1019" y="163"/>
                    <a:pt x="1015" y="167"/>
                  </a:cubicBezTo>
                  <a:cubicBezTo>
                    <a:pt x="1010" y="171"/>
                    <a:pt x="1005" y="168"/>
                    <a:pt x="1006" y="166"/>
                  </a:cubicBezTo>
                  <a:cubicBezTo>
                    <a:pt x="1007" y="164"/>
                    <a:pt x="1012" y="164"/>
                    <a:pt x="1012" y="162"/>
                  </a:cubicBezTo>
                  <a:cubicBezTo>
                    <a:pt x="1012" y="160"/>
                    <a:pt x="1004" y="161"/>
                    <a:pt x="1003" y="160"/>
                  </a:cubicBezTo>
                  <a:cubicBezTo>
                    <a:pt x="1002" y="158"/>
                    <a:pt x="1005" y="157"/>
                    <a:pt x="1008" y="157"/>
                  </a:cubicBezTo>
                  <a:cubicBezTo>
                    <a:pt x="1011" y="158"/>
                    <a:pt x="1016" y="159"/>
                    <a:pt x="1016" y="157"/>
                  </a:cubicBezTo>
                  <a:cubicBezTo>
                    <a:pt x="1016" y="156"/>
                    <a:pt x="1013" y="156"/>
                    <a:pt x="1008" y="155"/>
                  </a:cubicBezTo>
                  <a:cubicBezTo>
                    <a:pt x="1003" y="154"/>
                    <a:pt x="992" y="152"/>
                    <a:pt x="986" y="152"/>
                  </a:cubicBezTo>
                  <a:cubicBezTo>
                    <a:pt x="980" y="153"/>
                    <a:pt x="977" y="150"/>
                    <a:pt x="974" y="150"/>
                  </a:cubicBezTo>
                  <a:cubicBezTo>
                    <a:pt x="970" y="149"/>
                    <a:pt x="970" y="151"/>
                    <a:pt x="972" y="153"/>
                  </a:cubicBezTo>
                  <a:cubicBezTo>
                    <a:pt x="973" y="155"/>
                    <a:pt x="969" y="156"/>
                    <a:pt x="965" y="156"/>
                  </a:cubicBezTo>
                  <a:cubicBezTo>
                    <a:pt x="961" y="155"/>
                    <a:pt x="955" y="158"/>
                    <a:pt x="957" y="161"/>
                  </a:cubicBezTo>
                  <a:cubicBezTo>
                    <a:pt x="960" y="164"/>
                    <a:pt x="962" y="160"/>
                    <a:pt x="964" y="161"/>
                  </a:cubicBezTo>
                  <a:cubicBezTo>
                    <a:pt x="966" y="162"/>
                    <a:pt x="959" y="164"/>
                    <a:pt x="962" y="165"/>
                  </a:cubicBezTo>
                  <a:cubicBezTo>
                    <a:pt x="964" y="167"/>
                    <a:pt x="964" y="169"/>
                    <a:pt x="964" y="171"/>
                  </a:cubicBezTo>
                  <a:cubicBezTo>
                    <a:pt x="964" y="172"/>
                    <a:pt x="959" y="173"/>
                    <a:pt x="958" y="171"/>
                  </a:cubicBezTo>
                  <a:cubicBezTo>
                    <a:pt x="956" y="169"/>
                    <a:pt x="953" y="170"/>
                    <a:pt x="950" y="170"/>
                  </a:cubicBezTo>
                  <a:cubicBezTo>
                    <a:pt x="947" y="170"/>
                    <a:pt x="944" y="172"/>
                    <a:pt x="948" y="172"/>
                  </a:cubicBezTo>
                  <a:cubicBezTo>
                    <a:pt x="951" y="172"/>
                    <a:pt x="952" y="175"/>
                    <a:pt x="948" y="175"/>
                  </a:cubicBezTo>
                  <a:cubicBezTo>
                    <a:pt x="943" y="176"/>
                    <a:pt x="944" y="171"/>
                    <a:pt x="941" y="171"/>
                  </a:cubicBezTo>
                  <a:cubicBezTo>
                    <a:pt x="938" y="172"/>
                    <a:pt x="932" y="169"/>
                    <a:pt x="929" y="169"/>
                  </a:cubicBezTo>
                  <a:cubicBezTo>
                    <a:pt x="926" y="169"/>
                    <a:pt x="924" y="172"/>
                    <a:pt x="920" y="172"/>
                  </a:cubicBezTo>
                  <a:cubicBezTo>
                    <a:pt x="915" y="173"/>
                    <a:pt x="909" y="170"/>
                    <a:pt x="907" y="168"/>
                  </a:cubicBezTo>
                  <a:cubicBezTo>
                    <a:pt x="906" y="165"/>
                    <a:pt x="905" y="165"/>
                    <a:pt x="903" y="167"/>
                  </a:cubicBezTo>
                  <a:cubicBezTo>
                    <a:pt x="901" y="170"/>
                    <a:pt x="901" y="175"/>
                    <a:pt x="899" y="176"/>
                  </a:cubicBezTo>
                  <a:cubicBezTo>
                    <a:pt x="896" y="176"/>
                    <a:pt x="896" y="181"/>
                    <a:pt x="893" y="182"/>
                  </a:cubicBezTo>
                  <a:cubicBezTo>
                    <a:pt x="891" y="183"/>
                    <a:pt x="891" y="180"/>
                    <a:pt x="888" y="180"/>
                  </a:cubicBezTo>
                  <a:cubicBezTo>
                    <a:pt x="886" y="181"/>
                    <a:pt x="877" y="172"/>
                    <a:pt x="876" y="169"/>
                  </a:cubicBezTo>
                  <a:cubicBezTo>
                    <a:pt x="876" y="167"/>
                    <a:pt x="871" y="162"/>
                    <a:pt x="869" y="161"/>
                  </a:cubicBezTo>
                  <a:cubicBezTo>
                    <a:pt x="868" y="160"/>
                    <a:pt x="871" y="160"/>
                    <a:pt x="872" y="161"/>
                  </a:cubicBezTo>
                  <a:cubicBezTo>
                    <a:pt x="874" y="163"/>
                    <a:pt x="876" y="163"/>
                    <a:pt x="878" y="162"/>
                  </a:cubicBezTo>
                  <a:cubicBezTo>
                    <a:pt x="880" y="161"/>
                    <a:pt x="880" y="157"/>
                    <a:pt x="877" y="157"/>
                  </a:cubicBezTo>
                  <a:cubicBezTo>
                    <a:pt x="873" y="156"/>
                    <a:pt x="875" y="154"/>
                    <a:pt x="876" y="153"/>
                  </a:cubicBezTo>
                  <a:cubicBezTo>
                    <a:pt x="878" y="153"/>
                    <a:pt x="873" y="148"/>
                    <a:pt x="875" y="148"/>
                  </a:cubicBezTo>
                  <a:cubicBezTo>
                    <a:pt x="876" y="147"/>
                    <a:pt x="876" y="145"/>
                    <a:pt x="873" y="145"/>
                  </a:cubicBezTo>
                  <a:cubicBezTo>
                    <a:pt x="870" y="145"/>
                    <a:pt x="868" y="142"/>
                    <a:pt x="868" y="141"/>
                  </a:cubicBezTo>
                  <a:cubicBezTo>
                    <a:pt x="867" y="140"/>
                    <a:pt x="856" y="139"/>
                    <a:pt x="857" y="141"/>
                  </a:cubicBezTo>
                  <a:cubicBezTo>
                    <a:pt x="857" y="143"/>
                    <a:pt x="853" y="142"/>
                    <a:pt x="854" y="141"/>
                  </a:cubicBezTo>
                  <a:cubicBezTo>
                    <a:pt x="854" y="139"/>
                    <a:pt x="850" y="140"/>
                    <a:pt x="845" y="138"/>
                  </a:cubicBezTo>
                  <a:cubicBezTo>
                    <a:pt x="839" y="137"/>
                    <a:pt x="839" y="133"/>
                    <a:pt x="838" y="133"/>
                  </a:cubicBezTo>
                  <a:cubicBezTo>
                    <a:pt x="836" y="133"/>
                    <a:pt x="836" y="138"/>
                    <a:pt x="834" y="137"/>
                  </a:cubicBezTo>
                  <a:cubicBezTo>
                    <a:pt x="831" y="136"/>
                    <a:pt x="828" y="138"/>
                    <a:pt x="830" y="141"/>
                  </a:cubicBezTo>
                  <a:cubicBezTo>
                    <a:pt x="831" y="144"/>
                    <a:pt x="830" y="145"/>
                    <a:pt x="830" y="147"/>
                  </a:cubicBezTo>
                  <a:cubicBezTo>
                    <a:pt x="829" y="150"/>
                    <a:pt x="828" y="149"/>
                    <a:pt x="825" y="148"/>
                  </a:cubicBezTo>
                  <a:cubicBezTo>
                    <a:pt x="822" y="147"/>
                    <a:pt x="822" y="150"/>
                    <a:pt x="815" y="149"/>
                  </a:cubicBezTo>
                  <a:cubicBezTo>
                    <a:pt x="808" y="147"/>
                    <a:pt x="805" y="149"/>
                    <a:pt x="804" y="147"/>
                  </a:cubicBezTo>
                  <a:cubicBezTo>
                    <a:pt x="803" y="144"/>
                    <a:pt x="801" y="144"/>
                    <a:pt x="801" y="146"/>
                  </a:cubicBezTo>
                  <a:cubicBezTo>
                    <a:pt x="801" y="148"/>
                    <a:pt x="790" y="147"/>
                    <a:pt x="790" y="144"/>
                  </a:cubicBezTo>
                  <a:cubicBezTo>
                    <a:pt x="789" y="142"/>
                    <a:pt x="791" y="141"/>
                    <a:pt x="793" y="141"/>
                  </a:cubicBezTo>
                  <a:cubicBezTo>
                    <a:pt x="794" y="140"/>
                    <a:pt x="791" y="139"/>
                    <a:pt x="786" y="139"/>
                  </a:cubicBezTo>
                  <a:cubicBezTo>
                    <a:pt x="780" y="140"/>
                    <a:pt x="776" y="136"/>
                    <a:pt x="771" y="137"/>
                  </a:cubicBezTo>
                  <a:cubicBezTo>
                    <a:pt x="765" y="138"/>
                    <a:pt x="752" y="139"/>
                    <a:pt x="751" y="140"/>
                  </a:cubicBezTo>
                  <a:cubicBezTo>
                    <a:pt x="749" y="140"/>
                    <a:pt x="752" y="144"/>
                    <a:pt x="749" y="144"/>
                  </a:cubicBezTo>
                  <a:cubicBezTo>
                    <a:pt x="747" y="144"/>
                    <a:pt x="749" y="139"/>
                    <a:pt x="748" y="136"/>
                  </a:cubicBezTo>
                  <a:cubicBezTo>
                    <a:pt x="748" y="133"/>
                    <a:pt x="744" y="133"/>
                    <a:pt x="744" y="135"/>
                  </a:cubicBezTo>
                  <a:cubicBezTo>
                    <a:pt x="745" y="137"/>
                    <a:pt x="738" y="138"/>
                    <a:pt x="736" y="136"/>
                  </a:cubicBezTo>
                  <a:cubicBezTo>
                    <a:pt x="734" y="135"/>
                    <a:pt x="731" y="133"/>
                    <a:pt x="727" y="131"/>
                  </a:cubicBezTo>
                  <a:cubicBezTo>
                    <a:pt x="722" y="130"/>
                    <a:pt x="716" y="135"/>
                    <a:pt x="717" y="137"/>
                  </a:cubicBezTo>
                  <a:cubicBezTo>
                    <a:pt x="719" y="138"/>
                    <a:pt x="722" y="137"/>
                    <a:pt x="722" y="138"/>
                  </a:cubicBezTo>
                  <a:cubicBezTo>
                    <a:pt x="723" y="140"/>
                    <a:pt x="713" y="139"/>
                    <a:pt x="713" y="141"/>
                  </a:cubicBezTo>
                  <a:cubicBezTo>
                    <a:pt x="713" y="142"/>
                    <a:pt x="703" y="145"/>
                    <a:pt x="700" y="145"/>
                  </a:cubicBezTo>
                  <a:cubicBezTo>
                    <a:pt x="692" y="146"/>
                    <a:pt x="691" y="146"/>
                    <a:pt x="687" y="149"/>
                  </a:cubicBezTo>
                  <a:cubicBezTo>
                    <a:pt x="683" y="152"/>
                    <a:pt x="686" y="146"/>
                    <a:pt x="689" y="144"/>
                  </a:cubicBezTo>
                  <a:cubicBezTo>
                    <a:pt x="692" y="141"/>
                    <a:pt x="695" y="142"/>
                    <a:pt x="697" y="140"/>
                  </a:cubicBezTo>
                  <a:cubicBezTo>
                    <a:pt x="698" y="137"/>
                    <a:pt x="701" y="138"/>
                    <a:pt x="705" y="137"/>
                  </a:cubicBezTo>
                  <a:cubicBezTo>
                    <a:pt x="710" y="136"/>
                    <a:pt x="710" y="134"/>
                    <a:pt x="712" y="133"/>
                  </a:cubicBezTo>
                  <a:cubicBezTo>
                    <a:pt x="714" y="132"/>
                    <a:pt x="719" y="130"/>
                    <a:pt x="720" y="128"/>
                  </a:cubicBezTo>
                  <a:cubicBezTo>
                    <a:pt x="721" y="125"/>
                    <a:pt x="732" y="122"/>
                    <a:pt x="734" y="122"/>
                  </a:cubicBezTo>
                  <a:cubicBezTo>
                    <a:pt x="736" y="122"/>
                    <a:pt x="737" y="118"/>
                    <a:pt x="738" y="118"/>
                  </a:cubicBezTo>
                  <a:cubicBezTo>
                    <a:pt x="739" y="118"/>
                    <a:pt x="745" y="115"/>
                    <a:pt x="747" y="114"/>
                  </a:cubicBezTo>
                  <a:cubicBezTo>
                    <a:pt x="750" y="113"/>
                    <a:pt x="751" y="111"/>
                    <a:pt x="751" y="109"/>
                  </a:cubicBezTo>
                  <a:cubicBezTo>
                    <a:pt x="751" y="107"/>
                    <a:pt x="748" y="108"/>
                    <a:pt x="748" y="106"/>
                  </a:cubicBezTo>
                  <a:cubicBezTo>
                    <a:pt x="747" y="105"/>
                    <a:pt x="749" y="106"/>
                    <a:pt x="752" y="105"/>
                  </a:cubicBezTo>
                  <a:cubicBezTo>
                    <a:pt x="754" y="104"/>
                    <a:pt x="752" y="101"/>
                    <a:pt x="750" y="101"/>
                  </a:cubicBezTo>
                  <a:cubicBezTo>
                    <a:pt x="748" y="102"/>
                    <a:pt x="751" y="99"/>
                    <a:pt x="749" y="97"/>
                  </a:cubicBezTo>
                  <a:cubicBezTo>
                    <a:pt x="747" y="95"/>
                    <a:pt x="744" y="99"/>
                    <a:pt x="744" y="96"/>
                  </a:cubicBezTo>
                  <a:cubicBezTo>
                    <a:pt x="744" y="94"/>
                    <a:pt x="743" y="91"/>
                    <a:pt x="742" y="90"/>
                  </a:cubicBezTo>
                  <a:cubicBezTo>
                    <a:pt x="741" y="88"/>
                    <a:pt x="738" y="92"/>
                    <a:pt x="735" y="90"/>
                  </a:cubicBezTo>
                  <a:cubicBezTo>
                    <a:pt x="732" y="88"/>
                    <a:pt x="723" y="86"/>
                    <a:pt x="723" y="87"/>
                  </a:cubicBezTo>
                  <a:cubicBezTo>
                    <a:pt x="723" y="88"/>
                    <a:pt x="719" y="86"/>
                    <a:pt x="718" y="87"/>
                  </a:cubicBezTo>
                  <a:cubicBezTo>
                    <a:pt x="717" y="88"/>
                    <a:pt x="711" y="88"/>
                    <a:pt x="708" y="87"/>
                  </a:cubicBezTo>
                  <a:cubicBezTo>
                    <a:pt x="706" y="86"/>
                    <a:pt x="703" y="88"/>
                    <a:pt x="703" y="90"/>
                  </a:cubicBezTo>
                  <a:cubicBezTo>
                    <a:pt x="703" y="92"/>
                    <a:pt x="695" y="91"/>
                    <a:pt x="693" y="91"/>
                  </a:cubicBezTo>
                  <a:cubicBezTo>
                    <a:pt x="692" y="91"/>
                    <a:pt x="699" y="84"/>
                    <a:pt x="699" y="83"/>
                  </a:cubicBezTo>
                  <a:cubicBezTo>
                    <a:pt x="699" y="82"/>
                    <a:pt x="686" y="84"/>
                    <a:pt x="686" y="82"/>
                  </a:cubicBezTo>
                  <a:cubicBezTo>
                    <a:pt x="685" y="81"/>
                    <a:pt x="679" y="81"/>
                    <a:pt x="676" y="81"/>
                  </a:cubicBezTo>
                  <a:cubicBezTo>
                    <a:pt x="674" y="81"/>
                    <a:pt x="676" y="80"/>
                    <a:pt x="679" y="80"/>
                  </a:cubicBezTo>
                  <a:cubicBezTo>
                    <a:pt x="681" y="80"/>
                    <a:pt x="683" y="78"/>
                    <a:pt x="686" y="77"/>
                  </a:cubicBezTo>
                  <a:cubicBezTo>
                    <a:pt x="689" y="77"/>
                    <a:pt x="688" y="76"/>
                    <a:pt x="687" y="74"/>
                  </a:cubicBezTo>
                  <a:cubicBezTo>
                    <a:pt x="686" y="72"/>
                    <a:pt x="683" y="73"/>
                    <a:pt x="680" y="72"/>
                  </a:cubicBezTo>
                  <a:cubicBezTo>
                    <a:pt x="678" y="72"/>
                    <a:pt x="674" y="70"/>
                    <a:pt x="672" y="70"/>
                  </a:cubicBezTo>
                  <a:cubicBezTo>
                    <a:pt x="669" y="70"/>
                    <a:pt x="667" y="72"/>
                    <a:pt x="661" y="73"/>
                  </a:cubicBezTo>
                  <a:cubicBezTo>
                    <a:pt x="656" y="74"/>
                    <a:pt x="655" y="78"/>
                    <a:pt x="652" y="79"/>
                  </a:cubicBezTo>
                  <a:cubicBezTo>
                    <a:pt x="649" y="81"/>
                    <a:pt x="644" y="86"/>
                    <a:pt x="647" y="86"/>
                  </a:cubicBezTo>
                  <a:cubicBezTo>
                    <a:pt x="649" y="87"/>
                    <a:pt x="648" y="88"/>
                    <a:pt x="648" y="90"/>
                  </a:cubicBezTo>
                  <a:cubicBezTo>
                    <a:pt x="649" y="91"/>
                    <a:pt x="647" y="92"/>
                    <a:pt x="644" y="91"/>
                  </a:cubicBezTo>
                  <a:cubicBezTo>
                    <a:pt x="641" y="91"/>
                    <a:pt x="632" y="91"/>
                    <a:pt x="632" y="93"/>
                  </a:cubicBezTo>
                  <a:cubicBezTo>
                    <a:pt x="632" y="95"/>
                    <a:pt x="637" y="96"/>
                    <a:pt x="637" y="97"/>
                  </a:cubicBezTo>
                  <a:cubicBezTo>
                    <a:pt x="637" y="98"/>
                    <a:pt x="633" y="97"/>
                    <a:pt x="631" y="96"/>
                  </a:cubicBezTo>
                  <a:cubicBezTo>
                    <a:pt x="629" y="95"/>
                    <a:pt x="625" y="95"/>
                    <a:pt x="624" y="97"/>
                  </a:cubicBezTo>
                  <a:cubicBezTo>
                    <a:pt x="623" y="99"/>
                    <a:pt x="620" y="99"/>
                    <a:pt x="619" y="98"/>
                  </a:cubicBezTo>
                  <a:cubicBezTo>
                    <a:pt x="618" y="98"/>
                    <a:pt x="615" y="99"/>
                    <a:pt x="613" y="99"/>
                  </a:cubicBezTo>
                  <a:cubicBezTo>
                    <a:pt x="612" y="98"/>
                    <a:pt x="617" y="95"/>
                    <a:pt x="616" y="94"/>
                  </a:cubicBezTo>
                  <a:cubicBezTo>
                    <a:pt x="614" y="93"/>
                    <a:pt x="609" y="94"/>
                    <a:pt x="608" y="96"/>
                  </a:cubicBezTo>
                  <a:cubicBezTo>
                    <a:pt x="607" y="98"/>
                    <a:pt x="604" y="95"/>
                    <a:pt x="603" y="95"/>
                  </a:cubicBezTo>
                  <a:cubicBezTo>
                    <a:pt x="601" y="96"/>
                    <a:pt x="600" y="97"/>
                    <a:pt x="597" y="98"/>
                  </a:cubicBezTo>
                  <a:cubicBezTo>
                    <a:pt x="595" y="99"/>
                    <a:pt x="591" y="97"/>
                    <a:pt x="590" y="99"/>
                  </a:cubicBezTo>
                  <a:cubicBezTo>
                    <a:pt x="589" y="101"/>
                    <a:pt x="594" y="101"/>
                    <a:pt x="595" y="102"/>
                  </a:cubicBezTo>
                  <a:cubicBezTo>
                    <a:pt x="595" y="103"/>
                    <a:pt x="582" y="103"/>
                    <a:pt x="581" y="104"/>
                  </a:cubicBezTo>
                  <a:cubicBezTo>
                    <a:pt x="581" y="105"/>
                    <a:pt x="576" y="105"/>
                    <a:pt x="571" y="105"/>
                  </a:cubicBezTo>
                  <a:cubicBezTo>
                    <a:pt x="566" y="106"/>
                    <a:pt x="568" y="108"/>
                    <a:pt x="564" y="109"/>
                  </a:cubicBezTo>
                  <a:cubicBezTo>
                    <a:pt x="559" y="110"/>
                    <a:pt x="557" y="110"/>
                    <a:pt x="556" y="112"/>
                  </a:cubicBezTo>
                  <a:cubicBezTo>
                    <a:pt x="555" y="114"/>
                    <a:pt x="551" y="115"/>
                    <a:pt x="550" y="113"/>
                  </a:cubicBezTo>
                  <a:cubicBezTo>
                    <a:pt x="548" y="111"/>
                    <a:pt x="544" y="114"/>
                    <a:pt x="547" y="114"/>
                  </a:cubicBezTo>
                  <a:cubicBezTo>
                    <a:pt x="549" y="114"/>
                    <a:pt x="547" y="116"/>
                    <a:pt x="545" y="116"/>
                  </a:cubicBezTo>
                  <a:cubicBezTo>
                    <a:pt x="544" y="115"/>
                    <a:pt x="540" y="118"/>
                    <a:pt x="542" y="118"/>
                  </a:cubicBezTo>
                  <a:cubicBezTo>
                    <a:pt x="545" y="118"/>
                    <a:pt x="546" y="119"/>
                    <a:pt x="545" y="121"/>
                  </a:cubicBezTo>
                  <a:cubicBezTo>
                    <a:pt x="544" y="122"/>
                    <a:pt x="539" y="119"/>
                    <a:pt x="538" y="120"/>
                  </a:cubicBezTo>
                  <a:cubicBezTo>
                    <a:pt x="537" y="122"/>
                    <a:pt x="540" y="123"/>
                    <a:pt x="542" y="123"/>
                  </a:cubicBezTo>
                  <a:cubicBezTo>
                    <a:pt x="544" y="123"/>
                    <a:pt x="545" y="124"/>
                    <a:pt x="546" y="126"/>
                  </a:cubicBezTo>
                  <a:cubicBezTo>
                    <a:pt x="546" y="127"/>
                    <a:pt x="541" y="125"/>
                    <a:pt x="540" y="126"/>
                  </a:cubicBezTo>
                  <a:cubicBezTo>
                    <a:pt x="539" y="127"/>
                    <a:pt x="540" y="128"/>
                    <a:pt x="543" y="128"/>
                  </a:cubicBezTo>
                  <a:cubicBezTo>
                    <a:pt x="545" y="128"/>
                    <a:pt x="543" y="129"/>
                    <a:pt x="545" y="131"/>
                  </a:cubicBezTo>
                  <a:cubicBezTo>
                    <a:pt x="545" y="131"/>
                    <a:pt x="546" y="131"/>
                    <a:pt x="546" y="131"/>
                  </a:cubicBezTo>
                  <a:cubicBezTo>
                    <a:pt x="547" y="133"/>
                    <a:pt x="545" y="133"/>
                    <a:pt x="545" y="135"/>
                  </a:cubicBezTo>
                  <a:cubicBezTo>
                    <a:pt x="545" y="136"/>
                    <a:pt x="543" y="137"/>
                    <a:pt x="543" y="135"/>
                  </a:cubicBezTo>
                  <a:cubicBezTo>
                    <a:pt x="543" y="134"/>
                    <a:pt x="536" y="134"/>
                    <a:pt x="535" y="135"/>
                  </a:cubicBezTo>
                  <a:cubicBezTo>
                    <a:pt x="534" y="137"/>
                    <a:pt x="533" y="138"/>
                    <a:pt x="531" y="136"/>
                  </a:cubicBezTo>
                  <a:cubicBezTo>
                    <a:pt x="530" y="135"/>
                    <a:pt x="525" y="137"/>
                    <a:pt x="519" y="137"/>
                  </a:cubicBezTo>
                  <a:cubicBezTo>
                    <a:pt x="513" y="137"/>
                    <a:pt x="501" y="138"/>
                    <a:pt x="498" y="139"/>
                  </a:cubicBezTo>
                  <a:cubicBezTo>
                    <a:pt x="496" y="140"/>
                    <a:pt x="493" y="144"/>
                    <a:pt x="496" y="147"/>
                  </a:cubicBezTo>
                  <a:cubicBezTo>
                    <a:pt x="498" y="150"/>
                    <a:pt x="496" y="151"/>
                    <a:pt x="496" y="152"/>
                  </a:cubicBezTo>
                  <a:cubicBezTo>
                    <a:pt x="496" y="154"/>
                    <a:pt x="503" y="158"/>
                    <a:pt x="507" y="158"/>
                  </a:cubicBezTo>
                  <a:cubicBezTo>
                    <a:pt x="511" y="159"/>
                    <a:pt x="514" y="163"/>
                    <a:pt x="511" y="166"/>
                  </a:cubicBezTo>
                  <a:cubicBezTo>
                    <a:pt x="509" y="169"/>
                    <a:pt x="502" y="165"/>
                    <a:pt x="498" y="162"/>
                  </a:cubicBezTo>
                  <a:cubicBezTo>
                    <a:pt x="493" y="158"/>
                    <a:pt x="483" y="157"/>
                    <a:pt x="479" y="157"/>
                  </a:cubicBezTo>
                  <a:cubicBezTo>
                    <a:pt x="476" y="157"/>
                    <a:pt x="478" y="154"/>
                    <a:pt x="474" y="154"/>
                  </a:cubicBezTo>
                  <a:cubicBezTo>
                    <a:pt x="469" y="154"/>
                    <a:pt x="465" y="158"/>
                    <a:pt x="468" y="158"/>
                  </a:cubicBezTo>
                  <a:cubicBezTo>
                    <a:pt x="471" y="158"/>
                    <a:pt x="473" y="158"/>
                    <a:pt x="472" y="159"/>
                  </a:cubicBezTo>
                  <a:cubicBezTo>
                    <a:pt x="470" y="161"/>
                    <a:pt x="473" y="160"/>
                    <a:pt x="476" y="162"/>
                  </a:cubicBezTo>
                  <a:cubicBezTo>
                    <a:pt x="480" y="163"/>
                    <a:pt x="473" y="166"/>
                    <a:pt x="469" y="163"/>
                  </a:cubicBezTo>
                  <a:cubicBezTo>
                    <a:pt x="466" y="161"/>
                    <a:pt x="462" y="163"/>
                    <a:pt x="461" y="165"/>
                  </a:cubicBezTo>
                  <a:cubicBezTo>
                    <a:pt x="460" y="167"/>
                    <a:pt x="465" y="172"/>
                    <a:pt x="471" y="173"/>
                  </a:cubicBezTo>
                  <a:cubicBezTo>
                    <a:pt x="478" y="174"/>
                    <a:pt x="476" y="176"/>
                    <a:pt x="479" y="177"/>
                  </a:cubicBezTo>
                  <a:cubicBezTo>
                    <a:pt x="482" y="178"/>
                    <a:pt x="480" y="179"/>
                    <a:pt x="478" y="180"/>
                  </a:cubicBezTo>
                  <a:cubicBezTo>
                    <a:pt x="476" y="180"/>
                    <a:pt x="471" y="177"/>
                    <a:pt x="468" y="175"/>
                  </a:cubicBezTo>
                  <a:cubicBezTo>
                    <a:pt x="465" y="173"/>
                    <a:pt x="456" y="176"/>
                    <a:pt x="455" y="174"/>
                  </a:cubicBezTo>
                  <a:cubicBezTo>
                    <a:pt x="453" y="172"/>
                    <a:pt x="456" y="170"/>
                    <a:pt x="454" y="168"/>
                  </a:cubicBezTo>
                  <a:cubicBezTo>
                    <a:pt x="452" y="167"/>
                    <a:pt x="454" y="164"/>
                    <a:pt x="456" y="160"/>
                  </a:cubicBezTo>
                  <a:cubicBezTo>
                    <a:pt x="458" y="157"/>
                    <a:pt x="456" y="151"/>
                    <a:pt x="453" y="150"/>
                  </a:cubicBezTo>
                  <a:cubicBezTo>
                    <a:pt x="450" y="150"/>
                    <a:pt x="450" y="153"/>
                    <a:pt x="450" y="154"/>
                  </a:cubicBezTo>
                  <a:cubicBezTo>
                    <a:pt x="451" y="155"/>
                    <a:pt x="451" y="159"/>
                    <a:pt x="448" y="162"/>
                  </a:cubicBezTo>
                  <a:cubicBezTo>
                    <a:pt x="446" y="165"/>
                    <a:pt x="439" y="165"/>
                    <a:pt x="439" y="167"/>
                  </a:cubicBezTo>
                  <a:cubicBezTo>
                    <a:pt x="439" y="169"/>
                    <a:pt x="434" y="171"/>
                    <a:pt x="436" y="172"/>
                  </a:cubicBezTo>
                  <a:cubicBezTo>
                    <a:pt x="437" y="174"/>
                    <a:pt x="444" y="181"/>
                    <a:pt x="445" y="183"/>
                  </a:cubicBezTo>
                  <a:cubicBezTo>
                    <a:pt x="446" y="185"/>
                    <a:pt x="439" y="193"/>
                    <a:pt x="440" y="197"/>
                  </a:cubicBezTo>
                  <a:cubicBezTo>
                    <a:pt x="441" y="201"/>
                    <a:pt x="439" y="203"/>
                    <a:pt x="440" y="205"/>
                  </a:cubicBezTo>
                  <a:cubicBezTo>
                    <a:pt x="442" y="207"/>
                    <a:pt x="445" y="205"/>
                    <a:pt x="447" y="206"/>
                  </a:cubicBezTo>
                  <a:cubicBezTo>
                    <a:pt x="448" y="207"/>
                    <a:pt x="452" y="205"/>
                    <a:pt x="456" y="204"/>
                  </a:cubicBezTo>
                  <a:cubicBezTo>
                    <a:pt x="460" y="203"/>
                    <a:pt x="468" y="208"/>
                    <a:pt x="471" y="209"/>
                  </a:cubicBezTo>
                  <a:cubicBezTo>
                    <a:pt x="474" y="211"/>
                    <a:pt x="473" y="213"/>
                    <a:pt x="474" y="215"/>
                  </a:cubicBezTo>
                  <a:cubicBezTo>
                    <a:pt x="476" y="218"/>
                    <a:pt x="471" y="218"/>
                    <a:pt x="471" y="221"/>
                  </a:cubicBezTo>
                  <a:cubicBezTo>
                    <a:pt x="471" y="225"/>
                    <a:pt x="480" y="226"/>
                    <a:pt x="480" y="227"/>
                  </a:cubicBezTo>
                  <a:cubicBezTo>
                    <a:pt x="480" y="228"/>
                    <a:pt x="474" y="228"/>
                    <a:pt x="471" y="227"/>
                  </a:cubicBezTo>
                  <a:cubicBezTo>
                    <a:pt x="468" y="226"/>
                    <a:pt x="468" y="222"/>
                    <a:pt x="467" y="222"/>
                  </a:cubicBezTo>
                  <a:cubicBezTo>
                    <a:pt x="466" y="221"/>
                    <a:pt x="469" y="218"/>
                    <a:pt x="469" y="216"/>
                  </a:cubicBezTo>
                  <a:cubicBezTo>
                    <a:pt x="469" y="213"/>
                    <a:pt x="466" y="212"/>
                    <a:pt x="465" y="211"/>
                  </a:cubicBezTo>
                  <a:cubicBezTo>
                    <a:pt x="464" y="209"/>
                    <a:pt x="462" y="207"/>
                    <a:pt x="460" y="207"/>
                  </a:cubicBezTo>
                  <a:cubicBezTo>
                    <a:pt x="458" y="208"/>
                    <a:pt x="450" y="208"/>
                    <a:pt x="448" y="211"/>
                  </a:cubicBezTo>
                  <a:cubicBezTo>
                    <a:pt x="445" y="213"/>
                    <a:pt x="448" y="219"/>
                    <a:pt x="449" y="222"/>
                  </a:cubicBezTo>
                  <a:cubicBezTo>
                    <a:pt x="451" y="225"/>
                    <a:pt x="442" y="229"/>
                    <a:pt x="443" y="231"/>
                  </a:cubicBezTo>
                  <a:cubicBezTo>
                    <a:pt x="443" y="234"/>
                    <a:pt x="440" y="235"/>
                    <a:pt x="437" y="237"/>
                  </a:cubicBezTo>
                  <a:cubicBezTo>
                    <a:pt x="433" y="239"/>
                    <a:pt x="429" y="240"/>
                    <a:pt x="429" y="243"/>
                  </a:cubicBezTo>
                  <a:cubicBezTo>
                    <a:pt x="429" y="246"/>
                    <a:pt x="425" y="245"/>
                    <a:pt x="422" y="243"/>
                  </a:cubicBezTo>
                  <a:cubicBezTo>
                    <a:pt x="420" y="242"/>
                    <a:pt x="416" y="244"/>
                    <a:pt x="413" y="244"/>
                  </a:cubicBezTo>
                  <a:cubicBezTo>
                    <a:pt x="409" y="244"/>
                    <a:pt x="409" y="241"/>
                    <a:pt x="406" y="242"/>
                  </a:cubicBezTo>
                  <a:cubicBezTo>
                    <a:pt x="403" y="243"/>
                    <a:pt x="402" y="240"/>
                    <a:pt x="402" y="238"/>
                  </a:cubicBezTo>
                  <a:cubicBezTo>
                    <a:pt x="403" y="236"/>
                    <a:pt x="406" y="238"/>
                    <a:pt x="407" y="239"/>
                  </a:cubicBezTo>
                  <a:cubicBezTo>
                    <a:pt x="407" y="241"/>
                    <a:pt x="409" y="240"/>
                    <a:pt x="411" y="239"/>
                  </a:cubicBezTo>
                  <a:cubicBezTo>
                    <a:pt x="414" y="238"/>
                    <a:pt x="413" y="241"/>
                    <a:pt x="416" y="241"/>
                  </a:cubicBezTo>
                  <a:cubicBezTo>
                    <a:pt x="419" y="241"/>
                    <a:pt x="418" y="239"/>
                    <a:pt x="420" y="239"/>
                  </a:cubicBezTo>
                  <a:cubicBezTo>
                    <a:pt x="423" y="240"/>
                    <a:pt x="423" y="239"/>
                    <a:pt x="422" y="237"/>
                  </a:cubicBezTo>
                  <a:cubicBezTo>
                    <a:pt x="421" y="236"/>
                    <a:pt x="424" y="235"/>
                    <a:pt x="426" y="234"/>
                  </a:cubicBezTo>
                  <a:cubicBezTo>
                    <a:pt x="427" y="234"/>
                    <a:pt x="427" y="231"/>
                    <a:pt x="428" y="230"/>
                  </a:cubicBezTo>
                  <a:cubicBezTo>
                    <a:pt x="430" y="229"/>
                    <a:pt x="429" y="228"/>
                    <a:pt x="430" y="228"/>
                  </a:cubicBezTo>
                  <a:cubicBezTo>
                    <a:pt x="432" y="227"/>
                    <a:pt x="433" y="225"/>
                    <a:pt x="434" y="225"/>
                  </a:cubicBezTo>
                  <a:cubicBezTo>
                    <a:pt x="436" y="225"/>
                    <a:pt x="437" y="222"/>
                    <a:pt x="436" y="221"/>
                  </a:cubicBezTo>
                  <a:cubicBezTo>
                    <a:pt x="435" y="220"/>
                    <a:pt x="436" y="216"/>
                    <a:pt x="438" y="216"/>
                  </a:cubicBezTo>
                  <a:cubicBezTo>
                    <a:pt x="439" y="215"/>
                    <a:pt x="439" y="214"/>
                    <a:pt x="438" y="213"/>
                  </a:cubicBezTo>
                  <a:cubicBezTo>
                    <a:pt x="437" y="212"/>
                    <a:pt x="431" y="208"/>
                    <a:pt x="432" y="206"/>
                  </a:cubicBezTo>
                  <a:cubicBezTo>
                    <a:pt x="432" y="204"/>
                    <a:pt x="431" y="199"/>
                    <a:pt x="431" y="198"/>
                  </a:cubicBezTo>
                  <a:cubicBezTo>
                    <a:pt x="432" y="196"/>
                    <a:pt x="432" y="192"/>
                    <a:pt x="431" y="190"/>
                  </a:cubicBezTo>
                  <a:cubicBezTo>
                    <a:pt x="431" y="188"/>
                    <a:pt x="433" y="186"/>
                    <a:pt x="433" y="182"/>
                  </a:cubicBezTo>
                  <a:cubicBezTo>
                    <a:pt x="434" y="178"/>
                    <a:pt x="429" y="174"/>
                    <a:pt x="427" y="172"/>
                  </a:cubicBezTo>
                  <a:cubicBezTo>
                    <a:pt x="424" y="171"/>
                    <a:pt x="426" y="169"/>
                    <a:pt x="429" y="166"/>
                  </a:cubicBezTo>
                  <a:cubicBezTo>
                    <a:pt x="433" y="164"/>
                    <a:pt x="433" y="155"/>
                    <a:pt x="433" y="153"/>
                  </a:cubicBezTo>
                  <a:cubicBezTo>
                    <a:pt x="433" y="151"/>
                    <a:pt x="426" y="149"/>
                    <a:pt x="423" y="149"/>
                  </a:cubicBezTo>
                  <a:cubicBezTo>
                    <a:pt x="420" y="150"/>
                    <a:pt x="410" y="149"/>
                    <a:pt x="408" y="149"/>
                  </a:cubicBezTo>
                  <a:cubicBezTo>
                    <a:pt x="405" y="148"/>
                    <a:pt x="404" y="151"/>
                    <a:pt x="403" y="153"/>
                  </a:cubicBezTo>
                  <a:cubicBezTo>
                    <a:pt x="402" y="156"/>
                    <a:pt x="399" y="159"/>
                    <a:pt x="398" y="165"/>
                  </a:cubicBezTo>
                  <a:cubicBezTo>
                    <a:pt x="396" y="170"/>
                    <a:pt x="390" y="172"/>
                    <a:pt x="387" y="173"/>
                  </a:cubicBezTo>
                  <a:cubicBezTo>
                    <a:pt x="384" y="174"/>
                    <a:pt x="382" y="178"/>
                    <a:pt x="384" y="180"/>
                  </a:cubicBezTo>
                  <a:cubicBezTo>
                    <a:pt x="385" y="182"/>
                    <a:pt x="387" y="180"/>
                    <a:pt x="388" y="181"/>
                  </a:cubicBezTo>
                  <a:cubicBezTo>
                    <a:pt x="389" y="182"/>
                    <a:pt x="388" y="187"/>
                    <a:pt x="387" y="187"/>
                  </a:cubicBezTo>
                  <a:cubicBezTo>
                    <a:pt x="386" y="188"/>
                    <a:pt x="389" y="190"/>
                    <a:pt x="387" y="191"/>
                  </a:cubicBezTo>
                  <a:cubicBezTo>
                    <a:pt x="385" y="192"/>
                    <a:pt x="383" y="195"/>
                    <a:pt x="384" y="197"/>
                  </a:cubicBezTo>
                  <a:cubicBezTo>
                    <a:pt x="385" y="198"/>
                    <a:pt x="391" y="199"/>
                    <a:pt x="393" y="200"/>
                  </a:cubicBezTo>
                  <a:cubicBezTo>
                    <a:pt x="396" y="202"/>
                    <a:pt x="395" y="204"/>
                    <a:pt x="397" y="207"/>
                  </a:cubicBezTo>
                  <a:cubicBezTo>
                    <a:pt x="399" y="209"/>
                    <a:pt x="401" y="208"/>
                    <a:pt x="402" y="209"/>
                  </a:cubicBezTo>
                  <a:cubicBezTo>
                    <a:pt x="403" y="211"/>
                    <a:pt x="398" y="217"/>
                    <a:pt x="397" y="217"/>
                  </a:cubicBezTo>
                  <a:cubicBezTo>
                    <a:pt x="395" y="217"/>
                    <a:pt x="389" y="211"/>
                    <a:pt x="387" y="209"/>
                  </a:cubicBezTo>
                  <a:cubicBezTo>
                    <a:pt x="385" y="208"/>
                    <a:pt x="378" y="206"/>
                    <a:pt x="374" y="204"/>
                  </a:cubicBezTo>
                  <a:cubicBezTo>
                    <a:pt x="370" y="202"/>
                    <a:pt x="367" y="202"/>
                    <a:pt x="363" y="199"/>
                  </a:cubicBezTo>
                  <a:cubicBezTo>
                    <a:pt x="359" y="197"/>
                    <a:pt x="356" y="195"/>
                    <a:pt x="349" y="196"/>
                  </a:cubicBezTo>
                  <a:cubicBezTo>
                    <a:pt x="341" y="196"/>
                    <a:pt x="336" y="194"/>
                    <a:pt x="334" y="194"/>
                  </a:cubicBezTo>
                  <a:cubicBezTo>
                    <a:pt x="331" y="195"/>
                    <a:pt x="332" y="192"/>
                    <a:pt x="328" y="190"/>
                  </a:cubicBezTo>
                  <a:cubicBezTo>
                    <a:pt x="324" y="188"/>
                    <a:pt x="321" y="185"/>
                    <a:pt x="318" y="187"/>
                  </a:cubicBezTo>
                  <a:cubicBezTo>
                    <a:pt x="316" y="188"/>
                    <a:pt x="317" y="193"/>
                    <a:pt x="321" y="193"/>
                  </a:cubicBezTo>
                  <a:cubicBezTo>
                    <a:pt x="324" y="194"/>
                    <a:pt x="322" y="196"/>
                    <a:pt x="326" y="196"/>
                  </a:cubicBezTo>
                  <a:cubicBezTo>
                    <a:pt x="330" y="195"/>
                    <a:pt x="332" y="197"/>
                    <a:pt x="332" y="199"/>
                  </a:cubicBezTo>
                  <a:cubicBezTo>
                    <a:pt x="331" y="202"/>
                    <a:pt x="333" y="204"/>
                    <a:pt x="335" y="206"/>
                  </a:cubicBezTo>
                  <a:cubicBezTo>
                    <a:pt x="337" y="208"/>
                    <a:pt x="336" y="210"/>
                    <a:pt x="333" y="210"/>
                  </a:cubicBezTo>
                  <a:cubicBezTo>
                    <a:pt x="330" y="210"/>
                    <a:pt x="326" y="211"/>
                    <a:pt x="327" y="213"/>
                  </a:cubicBezTo>
                  <a:cubicBezTo>
                    <a:pt x="329" y="215"/>
                    <a:pt x="326" y="216"/>
                    <a:pt x="323" y="215"/>
                  </a:cubicBezTo>
                  <a:cubicBezTo>
                    <a:pt x="320" y="214"/>
                    <a:pt x="322" y="211"/>
                    <a:pt x="323" y="210"/>
                  </a:cubicBezTo>
                  <a:cubicBezTo>
                    <a:pt x="324" y="209"/>
                    <a:pt x="320" y="207"/>
                    <a:pt x="318" y="206"/>
                  </a:cubicBezTo>
                  <a:cubicBezTo>
                    <a:pt x="316" y="206"/>
                    <a:pt x="308" y="212"/>
                    <a:pt x="306" y="213"/>
                  </a:cubicBezTo>
                  <a:cubicBezTo>
                    <a:pt x="304" y="213"/>
                    <a:pt x="298" y="211"/>
                    <a:pt x="292" y="213"/>
                  </a:cubicBezTo>
                  <a:cubicBezTo>
                    <a:pt x="287" y="214"/>
                    <a:pt x="287" y="218"/>
                    <a:pt x="285" y="218"/>
                  </a:cubicBezTo>
                  <a:cubicBezTo>
                    <a:pt x="283" y="218"/>
                    <a:pt x="276" y="219"/>
                    <a:pt x="274" y="217"/>
                  </a:cubicBezTo>
                  <a:cubicBezTo>
                    <a:pt x="272" y="216"/>
                    <a:pt x="274" y="215"/>
                    <a:pt x="276" y="215"/>
                  </a:cubicBezTo>
                  <a:cubicBezTo>
                    <a:pt x="279" y="215"/>
                    <a:pt x="279" y="214"/>
                    <a:pt x="278" y="213"/>
                  </a:cubicBezTo>
                  <a:cubicBezTo>
                    <a:pt x="277" y="211"/>
                    <a:pt x="280" y="208"/>
                    <a:pt x="280" y="207"/>
                  </a:cubicBezTo>
                  <a:cubicBezTo>
                    <a:pt x="280" y="206"/>
                    <a:pt x="270" y="209"/>
                    <a:pt x="269" y="210"/>
                  </a:cubicBezTo>
                  <a:cubicBezTo>
                    <a:pt x="267" y="212"/>
                    <a:pt x="269" y="214"/>
                    <a:pt x="267" y="215"/>
                  </a:cubicBezTo>
                  <a:cubicBezTo>
                    <a:pt x="266" y="216"/>
                    <a:pt x="266" y="213"/>
                    <a:pt x="264" y="213"/>
                  </a:cubicBezTo>
                  <a:cubicBezTo>
                    <a:pt x="262" y="212"/>
                    <a:pt x="248" y="215"/>
                    <a:pt x="245" y="218"/>
                  </a:cubicBezTo>
                  <a:cubicBezTo>
                    <a:pt x="243" y="221"/>
                    <a:pt x="238" y="221"/>
                    <a:pt x="238" y="223"/>
                  </a:cubicBezTo>
                  <a:cubicBezTo>
                    <a:pt x="238" y="225"/>
                    <a:pt x="231" y="225"/>
                    <a:pt x="229" y="226"/>
                  </a:cubicBezTo>
                  <a:cubicBezTo>
                    <a:pt x="226" y="227"/>
                    <a:pt x="228" y="232"/>
                    <a:pt x="227" y="234"/>
                  </a:cubicBezTo>
                  <a:cubicBezTo>
                    <a:pt x="226" y="237"/>
                    <a:pt x="216" y="236"/>
                    <a:pt x="213" y="236"/>
                  </a:cubicBezTo>
                  <a:cubicBezTo>
                    <a:pt x="210" y="236"/>
                    <a:pt x="209" y="230"/>
                    <a:pt x="207" y="230"/>
                  </a:cubicBezTo>
                  <a:cubicBezTo>
                    <a:pt x="204" y="230"/>
                    <a:pt x="206" y="226"/>
                    <a:pt x="207" y="225"/>
                  </a:cubicBezTo>
                  <a:cubicBezTo>
                    <a:pt x="207" y="223"/>
                    <a:pt x="209" y="225"/>
                    <a:pt x="212" y="223"/>
                  </a:cubicBezTo>
                  <a:cubicBezTo>
                    <a:pt x="215" y="221"/>
                    <a:pt x="218" y="224"/>
                    <a:pt x="219" y="222"/>
                  </a:cubicBezTo>
                  <a:cubicBezTo>
                    <a:pt x="221" y="221"/>
                    <a:pt x="215" y="218"/>
                    <a:pt x="214" y="215"/>
                  </a:cubicBezTo>
                  <a:cubicBezTo>
                    <a:pt x="214" y="212"/>
                    <a:pt x="208" y="211"/>
                    <a:pt x="204" y="212"/>
                  </a:cubicBezTo>
                  <a:cubicBezTo>
                    <a:pt x="201" y="213"/>
                    <a:pt x="197" y="212"/>
                    <a:pt x="194" y="211"/>
                  </a:cubicBezTo>
                  <a:cubicBezTo>
                    <a:pt x="192" y="209"/>
                    <a:pt x="192" y="213"/>
                    <a:pt x="196" y="214"/>
                  </a:cubicBezTo>
                  <a:cubicBezTo>
                    <a:pt x="199" y="215"/>
                    <a:pt x="197" y="218"/>
                    <a:pt x="198" y="219"/>
                  </a:cubicBezTo>
                  <a:cubicBezTo>
                    <a:pt x="199" y="221"/>
                    <a:pt x="197" y="225"/>
                    <a:pt x="195" y="228"/>
                  </a:cubicBezTo>
                  <a:cubicBezTo>
                    <a:pt x="193" y="231"/>
                    <a:pt x="194" y="231"/>
                    <a:pt x="198" y="231"/>
                  </a:cubicBezTo>
                  <a:cubicBezTo>
                    <a:pt x="201" y="231"/>
                    <a:pt x="201" y="235"/>
                    <a:pt x="201" y="238"/>
                  </a:cubicBezTo>
                  <a:cubicBezTo>
                    <a:pt x="201" y="241"/>
                    <a:pt x="198" y="242"/>
                    <a:pt x="198" y="244"/>
                  </a:cubicBezTo>
                  <a:cubicBezTo>
                    <a:pt x="198" y="247"/>
                    <a:pt x="195" y="243"/>
                    <a:pt x="195" y="244"/>
                  </a:cubicBezTo>
                  <a:cubicBezTo>
                    <a:pt x="194" y="245"/>
                    <a:pt x="193" y="244"/>
                    <a:pt x="192" y="242"/>
                  </a:cubicBezTo>
                  <a:cubicBezTo>
                    <a:pt x="192" y="240"/>
                    <a:pt x="187" y="241"/>
                    <a:pt x="184" y="240"/>
                  </a:cubicBezTo>
                  <a:cubicBezTo>
                    <a:pt x="181" y="240"/>
                    <a:pt x="180" y="241"/>
                    <a:pt x="179" y="243"/>
                  </a:cubicBezTo>
                  <a:cubicBezTo>
                    <a:pt x="178" y="245"/>
                    <a:pt x="174" y="246"/>
                    <a:pt x="172" y="246"/>
                  </a:cubicBezTo>
                  <a:cubicBezTo>
                    <a:pt x="170" y="246"/>
                    <a:pt x="166" y="250"/>
                    <a:pt x="164" y="252"/>
                  </a:cubicBezTo>
                  <a:cubicBezTo>
                    <a:pt x="162" y="253"/>
                    <a:pt x="162" y="256"/>
                    <a:pt x="165" y="259"/>
                  </a:cubicBezTo>
                  <a:cubicBezTo>
                    <a:pt x="168" y="261"/>
                    <a:pt x="168" y="263"/>
                    <a:pt x="168" y="265"/>
                  </a:cubicBezTo>
                  <a:cubicBezTo>
                    <a:pt x="168" y="266"/>
                    <a:pt x="160" y="266"/>
                    <a:pt x="158" y="264"/>
                  </a:cubicBezTo>
                  <a:cubicBezTo>
                    <a:pt x="157" y="263"/>
                    <a:pt x="152" y="262"/>
                    <a:pt x="150" y="262"/>
                  </a:cubicBezTo>
                  <a:cubicBezTo>
                    <a:pt x="148" y="263"/>
                    <a:pt x="143" y="257"/>
                    <a:pt x="141" y="257"/>
                  </a:cubicBezTo>
                  <a:cubicBezTo>
                    <a:pt x="138" y="257"/>
                    <a:pt x="137" y="260"/>
                    <a:pt x="136" y="261"/>
                  </a:cubicBezTo>
                  <a:cubicBezTo>
                    <a:pt x="135" y="263"/>
                    <a:pt x="137" y="263"/>
                    <a:pt x="138" y="266"/>
                  </a:cubicBezTo>
                  <a:cubicBezTo>
                    <a:pt x="140" y="269"/>
                    <a:pt x="144" y="269"/>
                    <a:pt x="146" y="269"/>
                  </a:cubicBezTo>
                  <a:cubicBezTo>
                    <a:pt x="148" y="269"/>
                    <a:pt x="148" y="272"/>
                    <a:pt x="147" y="274"/>
                  </a:cubicBezTo>
                  <a:cubicBezTo>
                    <a:pt x="146" y="275"/>
                    <a:pt x="142" y="276"/>
                    <a:pt x="141" y="275"/>
                  </a:cubicBezTo>
                  <a:cubicBezTo>
                    <a:pt x="140" y="273"/>
                    <a:pt x="135" y="275"/>
                    <a:pt x="135" y="273"/>
                  </a:cubicBezTo>
                  <a:cubicBezTo>
                    <a:pt x="134" y="271"/>
                    <a:pt x="131" y="268"/>
                    <a:pt x="127" y="269"/>
                  </a:cubicBezTo>
                  <a:cubicBezTo>
                    <a:pt x="123" y="269"/>
                    <a:pt x="123" y="267"/>
                    <a:pt x="123" y="264"/>
                  </a:cubicBezTo>
                  <a:cubicBezTo>
                    <a:pt x="123" y="261"/>
                    <a:pt x="121" y="259"/>
                    <a:pt x="121" y="258"/>
                  </a:cubicBezTo>
                  <a:cubicBezTo>
                    <a:pt x="121" y="257"/>
                    <a:pt x="119" y="254"/>
                    <a:pt x="121" y="253"/>
                  </a:cubicBezTo>
                  <a:cubicBezTo>
                    <a:pt x="123" y="252"/>
                    <a:pt x="122" y="250"/>
                    <a:pt x="122" y="248"/>
                  </a:cubicBezTo>
                  <a:cubicBezTo>
                    <a:pt x="122" y="246"/>
                    <a:pt x="119" y="243"/>
                    <a:pt x="116" y="243"/>
                  </a:cubicBezTo>
                  <a:cubicBezTo>
                    <a:pt x="113" y="243"/>
                    <a:pt x="113" y="240"/>
                    <a:pt x="111" y="240"/>
                  </a:cubicBezTo>
                  <a:cubicBezTo>
                    <a:pt x="108" y="239"/>
                    <a:pt x="103" y="235"/>
                    <a:pt x="103" y="233"/>
                  </a:cubicBezTo>
                  <a:cubicBezTo>
                    <a:pt x="103" y="231"/>
                    <a:pt x="99" y="231"/>
                    <a:pt x="100" y="230"/>
                  </a:cubicBezTo>
                  <a:cubicBezTo>
                    <a:pt x="101" y="230"/>
                    <a:pt x="104" y="231"/>
                    <a:pt x="107" y="233"/>
                  </a:cubicBezTo>
                  <a:cubicBezTo>
                    <a:pt x="109" y="235"/>
                    <a:pt x="112" y="237"/>
                    <a:pt x="118" y="238"/>
                  </a:cubicBezTo>
                  <a:cubicBezTo>
                    <a:pt x="123" y="238"/>
                    <a:pt x="126" y="241"/>
                    <a:pt x="132" y="242"/>
                  </a:cubicBezTo>
                  <a:cubicBezTo>
                    <a:pt x="138" y="243"/>
                    <a:pt x="142" y="244"/>
                    <a:pt x="151" y="245"/>
                  </a:cubicBezTo>
                  <a:cubicBezTo>
                    <a:pt x="160" y="246"/>
                    <a:pt x="171" y="237"/>
                    <a:pt x="174" y="235"/>
                  </a:cubicBezTo>
                  <a:cubicBezTo>
                    <a:pt x="176" y="232"/>
                    <a:pt x="173" y="227"/>
                    <a:pt x="173" y="225"/>
                  </a:cubicBezTo>
                  <a:cubicBezTo>
                    <a:pt x="173" y="223"/>
                    <a:pt x="169" y="223"/>
                    <a:pt x="169" y="222"/>
                  </a:cubicBezTo>
                  <a:cubicBezTo>
                    <a:pt x="168" y="220"/>
                    <a:pt x="165" y="218"/>
                    <a:pt x="162" y="218"/>
                  </a:cubicBezTo>
                  <a:cubicBezTo>
                    <a:pt x="158" y="218"/>
                    <a:pt x="158" y="214"/>
                    <a:pt x="155" y="214"/>
                  </a:cubicBezTo>
                  <a:cubicBezTo>
                    <a:pt x="152" y="214"/>
                    <a:pt x="151" y="213"/>
                    <a:pt x="143" y="208"/>
                  </a:cubicBezTo>
                  <a:cubicBezTo>
                    <a:pt x="136" y="203"/>
                    <a:pt x="126" y="200"/>
                    <a:pt x="125" y="201"/>
                  </a:cubicBezTo>
                  <a:cubicBezTo>
                    <a:pt x="123" y="202"/>
                    <a:pt x="122" y="202"/>
                    <a:pt x="121" y="200"/>
                  </a:cubicBezTo>
                  <a:cubicBezTo>
                    <a:pt x="119" y="198"/>
                    <a:pt x="117" y="199"/>
                    <a:pt x="115" y="200"/>
                  </a:cubicBezTo>
                  <a:cubicBezTo>
                    <a:pt x="113" y="202"/>
                    <a:pt x="111" y="199"/>
                    <a:pt x="107" y="200"/>
                  </a:cubicBezTo>
                  <a:cubicBezTo>
                    <a:pt x="104" y="201"/>
                    <a:pt x="102" y="198"/>
                    <a:pt x="103" y="197"/>
                  </a:cubicBezTo>
                  <a:cubicBezTo>
                    <a:pt x="104" y="196"/>
                    <a:pt x="109" y="197"/>
                    <a:pt x="109" y="195"/>
                  </a:cubicBezTo>
                  <a:cubicBezTo>
                    <a:pt x="109" y="193"/>
                    <a:pt x="107" y="195"/>
                    <a:pt x="103" y="193"/>
                  </a:cubicBezTo>
                  <a:cubicBezTo>
                    <a:pt x="100" y="191"/>
                    <a:pt x="98" y="192"/>
                    <a:pt x="98" y="194"/>
                  </a:cubicBezTo>
                  <a:cubicBezTo>
                    <a:pt x="97" y="196"/>
                    <a:pt x="94" y="195"/>
                    <a:pt x="93" y="194"/>
                  </a:cubicBezTo>
                  <a:cubicBezTo>
                    <a:pt x="93" y="194"/>
                    <a:pt x="92" y="194"/>
                    <a:pt x="92" y="193"/>
                  </a:cubicBezTo>
                  <a:cubicBezTo>
                    <a:pt x="92" y="196"/>
                    <a:pt x="90" y="197"/>
                    <a:pt x="88" y="196"/>
                  </a:cubicBezTo>
                  <a:cubicBezTo>
                    <a:pt x="86" y="196"/>
                    <a:pt x="84" y="199"/>
                    <a:pt x="82" y="199"/>
                  </a:cubicBezTo>
                  <a:cubicBezTo>
                    <a:pt x="79" y="199"/>
                    <a:pt x="77" y="202"/>
                    <a:pt x="76" y="204"/>
                  </a:cubicBezTo>
                  <a:cubicBezTo>
                    <a:pt x="76" y="206"/>
                    <a:pt x="73" y="205"/>
                    <a:pt x="73" y="207"/>
                  </a:cubicBezTo>
                  <a:cubicBezTo>
                    <a:pt x="73" y="208"/>
                    <a:pt x="73" y="209"/>
                    <a:pt x="72" y="211"/>
                  </a:cubicBezTo>
                  <a:cubicBezTo>
                    <a:pt x="71" y="212"/>
                    <a:pt x="72" y="213"/>
                    <a:pt x="73" y="215"/>
                  </a:cubicBezTo>
                  <a:cubicBezTo>
                    <a:pt x="74" y="218"/>
                    <a:pt x="77" y="218"/>
                    <a:pt x="78" y="218"/>
                  </a:cubicBezTo>
                  <a:cubicBezTo>
                    <a:pt x="79" y="219"/>
                    <a:pt x="84" y="223"/>
                    <a:pt x="84" y="224"/>
                  </a:cubicBezTo>
                  <a:cubicBezTo>
                    <a:pt x="84" y="226"/>
                    <a:pt x="80" y="229"/>
                    <a:pt x="79" y="230"/>
                  </a:cubicBezTo>
                  <a:cubicBezTo>
                    <a:pt x="77" y="231"/>
                    <a:pt x="75" y="233"/>
                    <a:pt x="76" y="235"/>
                  </a:cubicBezTo>
                  <a:cubicBezTo>
                    <a:pt x="77" y="236"/>
                    <a:pt x="81" y="242"/>
                    <a:pt x="84" y="247"/>
                  </a:cubicBezTo>
                  <a:cubicBezTo>
                    <a:pt x="87" y="252"/>
                    <a:pt x="83" y="250"/>
                    <a:pt x="81" y="252"/>
                  </a:cubicBezTo>
                  <a:cubicBezTo>
                    <a:pt x="80" y="254"/>
                    <a:pt x="82" y="257"/>
                    <a:pt x="82" y="258"/>
                  </a:cubicBezTo>
                  <a:cubicBezTo>
                    <a:pt x="83" y="259"/>
                    <a:pt x="80" y="259"/>
                    <a:pt x="81" y="260"/>
                  </a:cubicBezTo>
                  <a:cubicBezTo>
                    <a:pt x="81" y="262"/>
                    <a:pt x="84" y="262"/>
                    <a:pt x="85" y="263"/>
                  </a:cubicBezTo>
                  <a:cubicBezTo>
                    <a:pt x="85" y="264"/>
                    <a:pt x="82" y="265"/>
                    <a:pt x="83" y="267"/>
                  </a:cubicBezTo>
                  <a:cubicBezTo>
                    <a:pt x="85" y="269"/>
                    <a:pt x="87" y="269"/>
                    <a:pt x="88" y="271"/>
                  </a:cubicBezTo>
                  <a:cubicBezTo>
                    <a:pt x="88" y="274"/>
                    <a:pt x="82" y="274"/>
                    <a:pt x="83" y="276"/>
                  </a:cubicBezTo>
                  <a:cubicBezTo>
                    <a:pt x="83" y="278"/>
                    <a:pt x="90" y="280"/>
                    <a:pt x="93" y="284"/>
                  </a:cubicBezTo>
                  <a:cubicBezTo>
                    <a:pt x="96" y="287"/>
                    <a:pt x="96" y="288"/>
                    <a:pt x="95" y="290"/>
                  </a:cubicBezTo>
                  <a:cubicBezTo>
                    <a:pt x="94" y="294"/>
                    <a:pt x="85" y="297"/>
                    <a:pt x="83" y="301"/>
                  </a:cubicBezTo>
                  <a:cubicBezTo>
                    <a:pt x="81" y="306"/>
                    <a:pt x="74" y="308"/>
                    <a:pt x="71" y="311"/>
                  </a:cubicBezTo>
                  <a:cubicBezTo>
                    <a:pt x="69" y="313"/>
                    <a:pt x="68" y="315"/>
                    <a:pt x="67" y="316"/>
                  </a:cubicBezTo>
                  <a:cubicBezTo>
                    <a:pt x="68" y="316"/>
                    <a:pt x="70" y="316"/>
                    <a:pt x="70" y="315"/>
                  </a:cubicBezTo>
                  <a:cubicBezTo>
                    <a:pt x="72" y="314"/>
                    <a:pt x="74" y="319"/>
                    <a:pt x="75" y="320"/>
                  </a:cubicBezTo>
                  <a:cubicBezTo>
                    <a:pt x="77" y="322"/>
                    <a:pt x="81" y="320"/>
                    <a:pt x="82" y="322"/>
                  </a:cubicBezTo>
                  <a:cubicBezTo>
                    <a:pt x="84" y="323"/>
                    <a:pt x="81" y="323"/>
                    <a:pt x="79" y="323"/>
                  </a:cubicBezTo>
                  <a:cubicBezTo>
                    <a:pt x="76" y="323"/>
                    <a:pt x="75" y="324"/>
                    <a:pt x="71" y="326"/>
                  </a:cubicBezTo>
                  <a:cubicBezTo>
                    <a:pt x="68" y="327"/>
                    <a:pt x="68" y="328"/>
                    <a:pt x="67" y="329"/>
                  </a:cubicBezTo>
                  <a:cubicBezTo>
                    <a:pt x="69" y="331"/>
                    <a:pt x="66" y="332"/>
                    <a:pt x="65" y="334"/>
                  </a:cubicBezTo>
                  <a:cubicBezTo>
                    <a:pt x="64" y="336"/>
                    <a:pt x="63" y="337"/>
                    <a:pt x="63" y="338"/>
                  </a:cubicBezTo>
                  <a:cubicBezTo>
                    <a:pt x="62" y="340"/>
                    <a:pt x="63" y="341"/>
                    <a:pt x="63" y="343"/>
                  </a:cubicBezTo>
                  <a:cubicBezTo>
                    <a:pt x="63" y="345"/>
                    <a:pt x="64" y="345"/>
                    <a:pt x="65" y="347"/>
                  </a:cubicBezTo>
                  <a:cubicBezTo>
                    <a:pt x="66" y="349"/>
                    <a:pt x="64" y="349"/>
                    <a:pt x="63" y="350"/>
                  </a:cubicBezTo>
                  <a:cubicBezTo>
                    <a:pt x="62" y="351"/>
                    <a:pt x="62" y="353"/>
                    <a:pt x="64" y="354"/>
                  </a:cubicBezTo>
                  <a:cubicBezTo>
                    <a:pt x="65" y="355"/>
                    <a:pt x="65" y="357"/>
                    <a:pt x="65" y="358"/>
                  </a:cubicBezTo>
                  <a:cubicBezTo>
                    <a:pt x="64" y="360"/>
                    <a:pt x="66" y="362"/>
                    <a:pt x="67" y="363"/>
                  </a:cubicBezTo>
                  <a:cubicBezTo>
                    <a:pt x="69" y="364"/>
                    <a:pt x="68" y="368"/>
                    <a:pt x="69" y="369"/>
                  </a:cubicBezTo>
                  <a:cubicBezTo>
                    <a:pt x="71" y="369"/>
                    <a:pt x="72" y="370"/>
                    <a:pt x="74" y="370"/>
                  </a:cubicBezTo>
                  <a:cubicBezTo>
                    <a:pt x="76" y="369"/>
                    <a:pt x="77" y="370"/>
                    <a:pt x="78" y="372"/>
                  </a:cubicBezTo>
                  <a:cubicBezTo>
                    <a:pt x="79" y="373"/>
                    <a:pt x="80" y="373"/>
                    <a:pt x="82" y="372"/>
                  </a:cubicBezTo>
                  <a:cubicBezTo>
                    <a:pt x="84" y="371"/>
                    <a:pt x="89" y="373"/>
                    <a:pt x="90" y="374"/>
                  </a:cubicBezTo>
                  <a:cubicBezTo>
                    <a:pt x="91" y="374"/>
                    <a:pt x="90" y="377"/>
                    <a:pt x="90" y="379"/>
                  </a:cubicBezTo>
                  <a:cubicBezTo>
                    <a:pt x="90" y="381"/>
                    <a:pt x="89" y="384"/>
                    <a:pt x="91" y="385"/>
                  </a:cubicBezTo>
                  <a:cubicBezTo>
                    <a:pt x="93" y="386"/>
                    <a:pt x="93" y="389"/>
                    <a:pt x="95" y="390"/>
                  </a:cubicBezTo>
                  <a:cubicBezTo>
                    <a:pt x="97" y="391"/>
                    <a:pt x="98" y="394"/>
                    <a:pt x="100" y="395"/>
                  </a:cubicBezTo>
                  <a:cubicBezTo>
                    <a:pt x="101" y="395"/>
                    <a:pt x="104" y="397"/>
                    <a:pt x="104" y="399"/>
                  </a:cubicBezTo>
                  <a:cubicBezTo>
                    <a:pt x="104" y="400"/>
                    <a:pt x="102" y="402"/>
                    <a:pt x="100" y="402"/>
                  </a:cubicBezTo>
                  <a:cubicBezTo>
                    <a:pt x="98" y="403"/>
                    <a:pt x="95" y="400"/>
                    <a:pt x="94" y="402"/>
                  </a:cubicBezTo>
                  <a:cubicBezTo>
                    <a:pt x="93" y="403"/>
                    <a:pt x="95" y="405"/>
                    <a:pt x="95" y="409"/>
                  </a:cubicBezTo>
                  <a:cubicBezTo>
                    <a:pt x="96" y="413"/>
                    <a:pt x="97" y="413"/>
                    <a:pt x="99" y="413"/>
                  </a:cubicBezTo>
                  <a:cubicBezTo>
                    <a:pt x="101" y="413"/>
                    <a:pt x="101" y="412"/>
                    <a:pt x="103" y="411"/>
                  </a:cubicBezTo>
                  <a:cubicBezTo>
                    <a:pt x="104" y="411"/>
                    <a:pt x="107" y="412"/>
                    <a:pt x="108" y="411"/>
                  </a:cubicBezTo>
                  <a:cubicBezTo>
                    <a:pt x="109" y="411"/>
                    <a:pt x="114" y="410"/>
                    <a:pt x="115" y="412"/>
                  </a:cubicBezTo>
                  <a:cubicBezTo>
                    <a:pt x="115" y="413"/>
                    <a:pt x="116" y="417"/>
                    <a:pt x="116" y="418"/>
                  </a:cubicBezTo>
                  <a:cubicBezTo>
                    <a:pt x="115" y="419"/>
                    <a:pt x="117" y="421"/>
                    <a:pt x="117" y="422"/>
                  </a:cubicBezTo>
                  <a:cubicBezTo>
                    <a:pt x="118" y="424"/>
                    <a:pt x="122" y="423"/>
                    <a:pt x="123" y="424"/>
                  </a:cubicBezTo>
                  <a:cubicBezTo>
                    <a:pt x="125" y="424"/>
                    <a:pt x="127" y="428"/>
                    <a:pt x="127" y="430"/>
                  </a:cubicBezTo>
                  <a:cubicBezTo>
                    <a:pt x="126" y="432"/>
                    <a:pt x="129" y="432"/>
                    <a:pt x="130" y="432"/>
                  </a:cubicBezTo>
                  <a:cubicBezTo>
                    <a:pt x="131" y="431"/>
                    <a:pt x="132" y="433"/>
                    <a:pt x="134" y="433"/>
                  </a:cubicBezTo>
                  <a:cubicBezTo>
                    <a:pt x="135" y="434"/>
                    <a:pt x="137" y="434"/>
                    <a:pt x="138" y="433"/>
                  </a:cubicBezTo>
                  <a:cubicBezTo>
                    <a:pt x="139" y="432"/>
                    <a:pt x="142" y="432"/>
                    <a:pt x="142" y="433"/>
                  </a:cubicBezTo>
                  <a:cubicBezTo>
                    <a:pt x="143" y="434"/>
                    <a:pt x="146" y="436"/>
                    <a:pt x="146" y="437"/>
                  </a:cubicBezTo>
                  <a:cubicBezTo>
                    <a:pt x="146" y="438"/>
                    <a:pt x="150" y="437"/>
                    <a:pt x="153" y="438"/>
                  </a:cubicBezTo>
                  <a:cubicBezTo>
                    <a:pt x="155" y="439"/>
                    <a:pt x="157" y="439"/>
                    <a:pt x="159" y="440"/>
                  </a:cubicBezTo>
                  <a:cubicBezTo>
                    <a:pt x="162" y="441"/>
                    <a:pt x="164" y="441"/>
                    <a:pt x="164" y="443"/>
                  </a:cubicBezTo>
                  <a:cubicBezTo>
                    <a:pt x="164" y="444"/>
                    <a:pt x="162" y="445"/>
                    <a:pt x="162" y="446"/>
                  </a:cubicBezTo>
                  <a:cubicBezTo>
                    <a:pt x="162" y="447"/>
                    <a:pt x="164" y="447"/>
                    <a:pt x="164" y="448"/>
                  </a:cubicBezTo>
                  <a:cubicBezTo>
                    <a:pt x="164" y="450"/>
                    <a:pt x="161" y="450"/>
                    <a:pt x="161" y="450"/>
                  </a:cubicBezTo>
                  <a:cubicBezTo>
                    <a:pt x="160" y="451"/>
                    <a:pt x="162" y="453"/>
                    <a:pt x="163" y="453"/>
                  </a:cubicBezTo>
                  <a:cubicBezTo>
                    <a:pt x="163" y="454"/>
                    <a:pt x="161" y="457"/>
                    <a:pt x="161" y="458"/>
                  </a:cubicBezTo>
                  <a:cubicBezTo>
                    <a:pt x="161" y="459"/>
                    <a:pt x="156" y="458"/>
                    <a:pt x="155" y="458"/>
                  </a:cubicBezTo>
                  <a:cubicBezTo>
                    <a:pt x="153" y="458"/>
                    <a:pt x="150" y="462"/>
                    <a:pt x="148" y="462"/>
                  </a:cubicBezTo>
                  <a:cubicBezTo>
                    <a:pt x="147" y="463"/>
                    <a:pt x="148" y="465"/>
                    <a:pt x="148" y="466"/>
                  </a:cubicBezTo>
                  <a:cubicBezTo>
                    <a:pt x="152" y="465"/>
                    <a:pt x="156" y="465"/>
                    <a:pt x="156" y="466"/>
                  </a:cubicBezTo>
                  <a:cubicBezTo>
                    <a:pt x="157" y="467"/>
                    <a:pt x="148" y="471"/>
                    <a:pt x="146" y="472"/>
                  </a:cubicBezTo>
                  <a:cubicBezTo>
                    <a:pt x="145" y="472"/>
                    <a:pt x="150" y="475"/>
                    <a:pt x="149" y="476"/>
                  </a:cubicBezTo>
                  <a:cubicBezTo>
                    <a:pt x="149" y="478"/>
                    <a:pt x="144" y="478"/>
                    <a:pt x="145" y="481"/>
                  </a:cubicBezTo>
                  <a:cubicBezTo>
                    <a:pt x="145" y="484"/>
                    <a:pt x="143" y="484"/>
                    <a:pt x="140" y="484"/>
                  </a:cubicBezTo>
                  <a:cubicBezTo>
                    <a:pt x="138" y="484"/>
                    <a:pt x="137" y="486"/>
                    <a:pt x="138" y="486"/>
                  </a:cubicBezTo>
                  <a:cubicBezTo>
                    <a:pt x="139" y="487"/>
                    <a:pt x="139" y="490"/>
                    <a:pt x="144" y="491"/>
                  </a:cubicBezTo>
                  <a:cubicBezTo>
                    <a:pt x="150" y="493"/>
                    <a:pt x="155" y="498"/>
                    <a:pt x="159" y="502"/>
                  </a:cubicBezTo>
                  <a:cubicBezTo>
                    <a:pt x="160" y="503"/>
                    <a:pt x="161" y="503"/>
                    <a:pt x="161" y="504"/>
                  </a:cubicBezTo>
                  <a:cubicBezTo>
                    <a:pt x="163" y="503"/>
                    <a:pt x="164" y="503"/>
                    <a:pt x="165" y="503"/>
                  </a:cubicBezTo>
                  <a:cubicBezTo>
                    <a:pt x="167" y="502"/>
                    <a:pt x="172" y="504"/>
                    <a:pt x="174" y="505"/>
                  </a:cubicBezTo>
                  <a:cubicBezTo>
                    <a:pt x="177" y="507"/>
                    <a:pt x="186" y="505"/>
                    <a:pt x="187" y="506"/>
                  </a:cubicBezTo>
                  <a:cubicBezTo>
                    <a:pt x="188" y="508"/>
                    <a:pt x="190" y="510"/>
                    <a:pt x="192" y="510"/>
                  </a:cubicBezTo>
                  <a:cubicBezTo>
                    <a:pt x="193" y="510"/>
                    <a:pt x="195" y="513"/>
                    <a:pt x="197" y="512"/>
                  </a:cubicBezTo>
                  <a:cubicBezTo>
                    <a:pt x="198" y="511"/>
                    <a:pt x="203" y="511"/>
                    <a:pt x="205" y="511"/>
                  </a:cubicBezTo>
                  <a:cubicBezTo>
                    <a:pt x="206" y="511"/>
                    <a:pt x="206" y="512"/>
                    <a:pt x="208" y="512"/>
                  </a:cubicBezTo>
                  <a:cubicBezTo>
                    <a:pt x="209" y="512"/>
                    <a:pt x="209" y="517"/>
                    <a:pt x="210" y="517"/>
                  </a:cubicBezTo>
                  <a:cubicBezTo>
                    <a:pt x="211" y="517"/>
                    <a:pt x="215" y="520"/>
                    <a:pt x="218" y="521"/>
                  </a:cubicBezTo>
                  <a:cubicBezTo>
                    <a:pt x="220" y="521"/>
                    <a:pt x="223" y="525"/>
                    <a:pt x="224" y="525"/>
                  </a:cubicBezTo>
                  <a:cubicBezTo>
                    <a:pt x="225" y="525"/>
                    <a:pt x="227" y="527"/>
                    <a:pt x="227" y="525"/>
                  </a:cubicBezTo>
                  <a:cubicBezTo>
                    <a:pt x="228" y="523"/>
                    <a:pt x="231" y="524"/>
                    <a:pt x="232" y="521"/>
                  </a:cubicBezTo>
                  <a:cubicBezTo>
                    <a:pt x="228" y="516"/>
                    <a:pt x="223" y="510"/>
                    <a:pt x="223" y="507"/>
                  </a:cubicBezTo>
                  <a:cubicBezTo>
                    <a:pt x="223" y="503"/>
                    <a:pt x="225" y="500"/>
                    <a:pt x="220" y="496"/>
                  </a:cubicBezTo>
                  <a:cubicBezTo>
                    <a:pt x="215" y="492"/>
                    <a:pt x="221" y="489"/>
                    <a:pt x="224" y="485"/>
                  </a:cubicBezTo>
                  <a:cubicBezTo>
                    <a:pt x="227" y="481"/>
                    <a:pt x="234" y="479"/>
                    <a:pt x="238" y="476"/>
                  </a:cubicBezTo>
                  <a:cubicBezTo>
                    <a:pt x="238" y="475"/>
                    <a:pt x="237" y="475"/>
                    <a:pt x="236" y="474"/>
                  </a:cubicBezTo>
                  <a:cubicBezTo>
                    <a:pt x="233" y="473"/>
                    <a:pt x="232" y="471"/>
                    <a:pt x="234" y="471"/>
                  </a:cubicBezTo>
                  <a:cubicBezTo>
                    <a:pt x="237" y="470"/>
                    <a:pt x="235" y="469"/>
                    <a:pt x="233" y="466"/>
                  </a:cubicBezTo>
                  <a:cubicBezTo>
                    <a:pt x="230" y="463"/>
                    <a:pt x="229" y="460"/>
                    <a:pt x="228" y="460"/>
                  </a:cubicBezTo>
                  <a:cubicBezTo>
                    <a:pt x="227" y="460"/>
                    <a:pt x="224" y="460"/>
                    <a:pt x="222" y="460"/>
                  </a:cubicBezTo>
                  <a:cubicBezTo>
                    <a:pt x="220" y="461"/>
                    <a:pt x="221" y="459"/>
                    <a:pt x="221" y="456"/>
                  </a:cubicBezTo>
                  <a:cubicBezTo>
                    <a:pt x="221" y="454"/>
                    <a:pt x="217" y="454"/>
                    <a:pt x="216" y="453"/>
                  </a:cubicBezTo>
                  <a:cubicBezTo>
                    <a:pt x="216" y="452"/>
                    <a:pt x="217" y="448"/>
                    <a:pt x="218" y="448"/>
                  </a:cubicBezTo>
                  <a:cubicBezTo>
                    <a:pt x="219" y="448"/>
                    <a:pt x="221" y="447"/>
                    <a:pt x="221" y="445"/>
                  </a:cubicBezTo>
                  <a:cubicBezTo>
                    <a:pt x="221" y="444"/>
                    <a:pt x="217" y="444"/>
                    <a:pt x="218" y="442"/>
                  </a:cubicBezTo>
                  <a:cubicBezTo>
                    <a:pt x="220" y="439"/>
                    <a:pt x="223" y="439"/>
                    <a:pt x="223" y="437"/>
                  </a:cubicBezTo>
                  <a:cubicBezTo>
                    <a:pt x="223" y="434"/>
                    <a:pt x="225" y="432"/>
                    <a:pt x="227" y="434"/>
                  </a:cubicBezTo>
                  <a:cubicBezTo>
                    <a:pt x="230" y="435"/>
                    <a:pt x="231" y="440"/>
                    <a:pt x="234" y="439"/>
                  </a:cubicBezTo>
                  <a:cubicBezTo>
                    <a:pt x="237" y="438"/>
                    <a:pt x="235" y="435"/>
                    <a:pt x="234" y="434"/>
                  </a:cubicBezTo>
                  <a:cubicBezTo>
                    <a:pt x="234" y="433"/>
                    <a:pt x="233" y="430"/>
                    <a:pt x="237" y="430"/>
                  </a:cubicBezTo>
                  <a:cubicBezTo>
                    <a:pt x="240" y="429"/>
                    <a:pt x="238" y="426"/>
                    <a:pt x="241" y="426"/>
                  </a:cubicBezTo>
                  <a:cubicBezTo>
                    <a:pt x="243" y="426"/>
                    <a:pt x="248" y="423"/>
                    <a:pt x="249" y="422"/>
                  </a:cubicBezTo>
                  <a:cubicBezTo>
                    <a:pt x="251" y="421"/>
                    <a:pt x="254" y="419"/>
                    <a:pt x="255" y="420"/>
                  </a:cubicBezTo>
                  <a:cubicBezTo>
                    <a:pt x="257" y="421"/>
                    <a:pt x="259" y="423"/>
                    <a:pt x="260" y="420"/>
                  </a:cubicBezTo>
                  <a:cubicBezTo>
                    <a:pt x="261" y="418"/>
                    <a:pt x="265" y="419"/>
                    <a:pt x="265" y="420"/>
                  </a:cubicBezTo>
                  <a:cubicBezTo>
                    <a:pt x="266" y="422"/>
                    <a:pt x="273" y="422"/>
                    <a:pt x="275" y="423"/>
                  </a:cubicBezTo>
                  <a:cubicBezTo>
                    <a:pt x="277" y="424"/>
                    <a:pt x="281" y="427"/>
                    <a:pt x="281" y="429"/>
                  </a:cubicBezTo>
                  <a:cubicBezTo>
                    <a:pt x="281" y="430"/>
                    <a:pt x="284" y="432"/>
                    <a:pt x="284" y="430"/>
                  </a:cubicBezTo>
                  <a:cubicBezTo>
                    <a:pt x="284" y="427"/>
                    <a:pt x="285" y="428"/>
                    <a:pt x="288" y="430"/>
                  </a:cubicBezTo>
                  <a:cubicBezTo>
                    <a:pt x="291" y="432"/>
                    <a:pt x="295" y="431"/>
                    <a:pt x="296" y="429"/>
                  </a:cubicBezTo>
                  <a:cubicBezTo>
                    <a:pt x="296" y="427"/>
                    <a:pt x="302" y="425"/>
                    <a:pt x="304" y="427"/>
                  </a:cubicBezTo>
                  <a:cubicBezTo>
                    <a:pt x="305" y="428"/>
                    <a:pt x="306" y="429"/>
                    <a:pt x="308" y="427"/>
                  </a:cubicBezTo>
                  <a:cubicBezTo>
                    <a:pt x="310" y="425"/>
                    <a:pt x="315" y="425"/>
                    <a:pt x="316" y="427"/>
                  </a:cubicBezTo>
                  <a:cubicBezTo>
                    <a:pt x="317" y="429"/>
                    <a:pt x="319" y="430"/>
                    <a:pt x="321" y="430"/>
                  </a:cubicBezTo>
                  <a:cubicBezTo>
                    <a:pt x="324" y="430"/>
                    <a:pt x="324" y="433"/>
                    <a:pt x="325" y="432"/>
                  </a:cubicBezTo>
                  <a:cubicBezTo>
                    <a:pt x="327" y="432"/>
                    <a:pt x="326" y="428"/>
                    <a:pt x="328" y="428"/>
                  </a:cubicBezTo>
                  <a:cubicBezTo>
                    <a:pt x="330" y="429"/>
                    <a:pt x="331" y="431"/>
                    <a:pt x="334" y="431"/>
                  </a:cubicBezTo>
                  <a:cubicBezTo>
                    <a:pt x="337" y="431"/>
                    <a:pt x="339" y="430"/>
                    <a:pt x="339" y="428"/>
                  </a:cubicBezTo>
                  <a:cubicBezTo>
                    <a:pt x="339" y="426"/>
                    <a:pt x="339" y="422"/>
                    <a:pt x="337" y="422"/>
                  </a:cubicBezTo>
                  <a:cubicBezTo>
                    <a:pt x="335" y="422"/>
                    <a:pt x="334" y="420"/>
                    <a:pt x="331" y="420"/>
                  </a:cubicBezTo>
                  <a:cubicBezTo>
                    <a:pt x="329" y="420"/>
                    <a:pt x="327" y="417"/>
                    <a:pt x="329" y="416"/>
                  </a:cubicBezTo>
                  <a:cubicBezTo>
                    <a:pt x="331" y="415"/>
                    <a:pt x="335" y="414"/>
                    <a:pt x="334" y="412"/>
                  </a:cubicBezTo>
                  <a:cubicBezTo>
                    <a:pt x="334" y="410"/>
                    <a:pt x="333" y="407"/>
                    <a:pt x="336" y="406"/>
                  </a:cubicBezTo>
                  <a:cubicBezTo>
                    <a:pt x="339" y="406"/>
                    <a:pt x="345" y="406"/>
                    <a:pt x="344" y="405"/>
                  </a:cubicBezTo>
                  <a:cubicBezTo>
                    <a:pt x="344" y="404"/>
                    <a:pt x="338" y="403"/>
                    <a:pt x="337" y="401"/>
                  </a:cubicBezTo>
                  <a:cubicBezTo>
                    <a:pt x="336" y="399"/>
                    <a:pt x="336" y="395"/>
                    <a:pt x="337" y="394"/>
                  </a:cubicBezTo>
                  <a:cubicBezTo>
                    <a:pt x="338" y="394"/>
                    <a:pt x="341" y="395"/>
                    <a:pt x="344" y="394"/>
                  </a:cubicBezTo>
                  <a:cubicBezTo>
                    <a:pt x="346" y="393"/>
                    <a:pt x="350" y="395"/>
                    <a:pt x="353" y="393"/>
                  </a:cubicBezTo>
                  <a:cubicBezTo>
                    <a:pt x="356" y="391"/>
                    <a:pt x="362" y="391"/>
                    <a:pt x="365" y="391"/>
                  </a:cubicBezTo>
                  <a:cubicBezTo>
                    <a:pt x="369" y="391"/>
                    <a:pt x="371" y="388"/>
                    <a:pt x="374" y="388"/>
                  </a:cubicBezTo>
                  <a:cubicBezTo>
                    <a:pt x="376" y="388"/>
                    <a:pt x="383" y="387"/>
                    <a:pt x="385" y="386"/>
                  </a:cubicBezTo>
                  <a:cubicBezTo>
                    <a:pt x="387" y="385"/>
                    <a:pt x="396" y="384"/>
                    <a:pt x="397" y="382"/>
                  </a:cubicBezTo>
                  <a:cubicBezTo>
                    <a:pt x="397" y="380"/>
                    <a:pt x="405" y="379"/>
                    <a:pt x="407" y="380"/>
                  </a:cubicBezTo>
                  <a:cubicBezTo>
                    <a:pt x="409" y="381"/>
                    <a:pt x="411" y="381"/>
                    <a:pt x="413" y="381"/>
                  </a:cubicBezTo>
                  <a:cubicBezTo>
                    <a:pt x="415" y="380"/>
                    <a:pt x="418" y="382"/>
                    <a:pt x="418" y="384"/>
                  </a:cubicBezTo>
                  <a:cubicBezTo>
                    <a:pt x="418" y="386"/>
                    <a:pt x="420" y="388"/>
                    <a:pt x="420" y="389"/>
                  </a:cubicBezTo>
                  <a:cubicBezTo>
                    <a:pt x="419" y="391"/>
                    <a:pt x="418" y="392"/>
                    <a:pt x="419" y="393"/>
                  </a:cubicBezTo>
                  <a:cubicBezTo>
                    <a:pt x="420" y="394"/>
                    <a:pt x="425" y="393"/>
                    <a:pt x="426" y="392"/>
                  </a:cubicBezTo>
                  <a:cubicBezTo>
                    <a:pt x="427" y="390"/>
                    <a:pt x="429" y="392"/>
                    <a:pt x="429" y="394"/>
                  </a:cubicBezTo>
                  <a:cubicBezTo>
                    <a:pt x="429" y="395"/>
                    <a:pt x="431" y="396"/>
                    <a:pt x="431" y="394"/>
                  </a:cubicBezTo>
                  <a:cubicBezTo>
                    <a:pt x="431" y="392"/>
                    <a:pt x="434" y="394"/>
                    <a:pt x="435" y="395"/>
                  </a:cubicBezTo>
                  <a:cubicBezTo>
                    <a:pt x="436" y="396"/>
                    <a:pt x="439" y="393"/>
                    <a:pt x="439" y="395"/>
                  </a:cubicBezTo>
                  <a:cubicBezTo>
                    <a:pt x="439" y="397"/>
                    <a:pt x="434" y="398"/>
                    <a:pt x="436" y="400"/>
                  </a:cubicBezTo>
                  <a:cubicBezTo>
                    <a:pt x="439" y="402"/>
                    <a:pt x="440" y="398"/>
                    <a:pt x="443" y="399"/>
                  </a:cubicBezTo>
                  <a:cubicBezTo>
                    <a:pt x="445" y="400"/>
                    <a:pt x="449" y="396"/>
                    <a:pt x="451" y="395"/>
                  </a:cubicBezTo>
                  <a:cubicBezTo>
                    <a:pt x="454" y="395"/>
                    <a:pt x="456" y="392"/>
                    <a:pt x="459" y="391"/>
                  </a:cubicBezTo>
                  <a:cubicBezTo>
                    <a:pt x="461" y="390"/>
                    <a:pt x="465" y="390"/>
                    <a:pt x="464" y="392"/>
                  </a:cubicBezTo>
                  <a:cubicBezTo>
                    <a:pt x="463" y="393"/>
                    <a:pt x="461" y="396"/>
                    <a:pt x="466" y="398"/>
                  </a:cubicBezTo>
                  <a:cubicBezTo>
                    <a:pt x="472" y="400"/>
                    <a:pt x="478" y="410"/>
                    <a:pt x="481" y="415"/>
                  </a:cubicBezTo>
                  <a:cubicBezTo>
                    <a:pt x="484" y="420"/>
                    <a:pt x="488" y="430"/>
                    <a:pt x="489" y="430"/>
                  </a:cubicBezTo>
                  <a:cubicBezTo>
                    <a:pt x="491" y="430"/>
                    <a:pt x="492" y="425"/>
                    <a:pt x="494" y="425"/>
                  </a:cubicBezTo>
                  <a:cubicBezTo>
                    <a:pt x="496" y="424"/>
                    <a:pt x="498" y="429"/>
                    <a:pt x="500" y="429"/>
                  </a:cubicBezTo>
                  <a:cubicBezTo>
                    <a:pt x="503" y="430"/>
                    <a:pt x="506" y="431"/>
                    <a:pt x="508" y="430"/>
                  </a:cubicBezTo>
                  <a:cubicBezTo>
                    <a:pt x="510" y="430"/>
                    <a:pt x="515" y="427"/>
                    <a:pt x="516" y="428"/>
                  </a:cubicBezTo>
                  <a:cubicBezTo>
                    <a:pt x="518" y="429"/>
                    <a:pt x="520" y="429"/>
                    <a:pt x="521" y="432"/>
                  </a:cubicBezTo>
                  <a:cubicBezTo>
                    <a:pt x="523" y="436"/>
                    <a:pt x="525" y="436"/>
                    <a:pt x="526" y="436"/>
                  </a:cubicBezTo>
                  <a:cubicBezTo>
                    <a:pt x="528" y="436"/>
                    <a:pt x="528" y="438"/>
                    <a:pt x="528" y="439"/>
                  </a:cubicBezTo>
                  <a:cubicBezTo>
                    <a:pt x="528" y="441"/>
                    <a:pt x="531" y="443"/>
                    <a:pt x="532" y="443"/>
                  </a:cubicBezTo>
                  <a:cubicBezTo>
                    <a:pt x="534" y="443"/>
                    <a:pt x="537" y="442"/>
                    <a:pt x="539" y="442"/>
                  </a:cubicBezTo>
                  <a:cubicBezTo>
                    <a:pt x="540" y="441"/>
                    <a:pt x="541" y="440"/>
                    <a:pt x="541" y="442"/>
                  </a:cubicBezTo>
                  <a:cubicBezTo>
                    <a:pt x="542" y="443"/>
                    <a:pt x="544" y="446"/>
                    <a:pt x="545" y="446"/>
                  </a:cubicBezTo>
                  <a:cubicBezTo>
                    <a:pt x="547" y="446"/>
                    <a:pt x="549" y="447"/>
                    <a:pt x="550" y="446"/>
                  </a:cubicBezTo>
                  <a:cubicBezTo>
                    <a:pt x="550" y="445"/>
                    <a:pt x="554" y="444"/>
                    <a:pt x="555" y="444"/>
                  </a:cubicBezTo>
                  <a:cubicBezTo>
                    <a:pt x="557" y="444"/>
                    <a:pt x="562" y="443"/>
                    <a:pt x="563" y="441"/>
                  </a:cubicBezTo>
                  <a:cubicBezTo>
                    <a:pt x="564" y="438"/>
                    <a:pt x="568" y="438"/>
                    <a:pt x="569" y="437"/>
                  </a:cubicBezTo>
                  <a:cubicBezTo>
                    <a:pt x="570" y="436"/>
                    <a:pt x="573" y="435"/>
                    <a:pt x="574" y="433"/>
                  </a:cubicBezTo>
                  <a:cubicBezTo>
                    <a:pt x="575" y="432"/>
                    <a:pt x="579" y="432"/>
                    <a:pt x="579" y="431"/>
                  </a:cubicBezTo>
                  <a:cubicBezTo>
                    <a:pt x="580" y="430"/>
                    <a:pt x="583" y="430"/>
                    <a:pt x="585" y="430"/>
                  </a:cubicBezTo>
                  <a:cubicBezTo>
                    <a:pt x="587" y="431"/>
                    <a:pt x="595" y="432"/>
                    <a:pt x="596" y="432"/>
                  </a:cubicBezTo>
                  <a:cubicBezTo>
                    <a:pt x="598" y="432"/>
                    <a:pt x="598" y="436"/>
                    <a:pt x="599" y="437"/>
                  </a:cubicBezTo>
                  <a:cubicBezTo>
                    <a:pt x="600" y="437"/>
                    <a:pt x="604" y="440"/>
                    <a:pt x="606" y="439"/>
                  </a:cubicBezTo>
                  <a:cubicBezTo>
                    <a:pt x="607" y="438"/>
                    <a:pt x="610" y="437"/>
                    <a:pt x="612" y="439"/>
                  </a:cubicBezTo>
                  <a:cubicBezTo>
                    <a:pt x="614" y="440"/>
                    <a:pt x="617" y="442"/>
                    <a:pt x="618" y="440"/>
                  </a:cubicBezTo>
                  <a:cubicBezTo>
                    <a:pt x="619" y="439"/>
                    <a:pt x="624" y="438"/>
                    <a:pt x="624" y="437"/>
                  </a:cubicBezTo>
                  <a:cubicBezTo>
                    <a:pt x="625" y="436"/>
                    <a:pt x="626" y="433"/>
                    <a:pt x="625" y="432"/>
                  </a:cubicBezTo>
                  <a:cubicBezTo>
                    <a:pt x="623" y="431"/>
                    <a:pt x="622" y="427"/>
                    <a:pt x="622" y="426"/>
                  </a:cubicBezTo>
                  <a:cubicBezTo>
                    <a:pt x="621" y="424"/>
                    <a:pt x="625" y="423"/>
                    <a:pt x="625" y="422"/>
                  </a:cubicBezTo>
                  <a:cubicBezTo>
                    <a:pt x="626" y="420"/>
                    <a:pt x="628" y="420"/>
                    <a:pt x="629" y="419"/>
                  </a:cubicBezTo>
                  <a:cubicBezTo>
                    <a:pt x="630" y="418"/>
                    <a:pt x="631" y="416"/>
                    <a:pt x="632" y="416"/>
                  </a:cubicBezTo>
                  <a:cubicBezTo>
                    <a:pt x="634" y="417"/>
                    <a:pt x="637" y="418"/>
                    <a:pt x="638" y="418"/>
                  </a:cubicBezTo>
                  <a:cubicBezTo>
                    <a:pt x="639" y="419"/>
                    <a:pt x="642" y="420"/>
                    <a:pt x="643" y="420"/>
                  </a:cubicBezTo>
                  <a:cubicBezTo>
                    <a:pt x="645" y="420"/>
                    <a:pt x="647" y="421"/>
                    <a:pt x="649" y="422"/>
                  </a:cubicBezTo>
                  <a:cubicBezTo>
                    <a:pt x="651" y="423"/>
                    <a:pt x="656" y="423"/>
                    <a:pt x="657" y="424"/>
                  </a:cubicBezTo>
                  <a:cubicBezTo>
                    <a:pt x="658" y="426"/>
                    <a:pt x="657" y="430"/>
                    <a:pt x="658" y="431"/>
                  </a:cubicBezTo>
                  <a:cubicBezTo>
                    <a:pt x="659" y="433"/>
                    <a:pt x="662" y="436"/>
                    <a:pt x="663" y="435"/>
                  </a:cubicBezTo>
                  <a:cubicBezTo>
                    <a:pt x="664" y="434"/>
                    <a:pt x="668" y="437"/>
                    <a:pt x="670" y="437"/>
                  </a:cubicBezTo>
                  <a:cubicBezTo>
                    <a:pt x="672" y="437"/>
                    <a:pt x="674" y="434"/>
                    <a:pt x="676" y="434"/>
                  </a:cubicBezTo>
                  <a:cubicBezTo>
                    <a:pt x="677" y="434"/>
                    <a:pt x="682" y="433"/>
                    <a:pt x="683" y="433"/>
                  </a:cubicBezTo>
                  <a:cubicBezTo>
                    <a:pt x="685" y="434"/>
                    <a:pt x="690" y="436"/>
                    <a:pt x="691" y="435"/>
                  </a:cubicBezTo>
                  <a:cubicBezTo>
                    <a:pt x="691" y="435"/>
                    <a:pt x="696" y="435"/>
                    <a:pt x="697" y="437"/>
                  </a:cubicBezTo>
                  <a:cubicBezTo>
                    <a:pt x="697" y="438"/>
                    <a:pt x="703" y="438"/>
                    <a:pt x="703" y="440"/>
                  </a:cubicBezTo>
                  <a:cubicBezTo>
                    <a:pt x="703" y="442"/>
                    <a:pt x="707" y="442"/>
                    <a:pt x="708" y="444"/>
                  </a:cubicBezTo>
                  <a:cubicBezTo>
                    <a:pt x="709" y="446"/>
                    <a:pt x="716" y="445"/>
                    <a:pt x="718" y="446"/>
                  </a:cubicBezTo>
                  <a:cubicBezTo>
                    <a:pt x="719" y="447"/>
                    <a:pt x="728" y="447"/>
                    <a:pt x="729" y="446"/>
                  </a:cubicBezTo>
                  <a:cubicBezTo>
                    <a:pt x="729" y="445"/>
                    <a:pt x="737" y="445"/>
                    <a:pt x="739" y="444"/>
                  </a:cubicBezTo>
                  <a:cubicBezTo>
                    <a:pt x="741" y="442"/>
                    <a:pt x="745" y="443"/>
                    <a:pt x="745" y="441"/>
                  </a:cubicBezTo>
                  <a:cubicBezTo>
                    <a:pt x="746" y="440"/>
                    <a:pt x="750" y="438"/>
                    <a:pt x="752" y="437"/>
                  </a:cubicBezTo>
                  <a:cubicBezTo>
                    <a:pt x="754" y="436"/>
                    <a:pt x="761" y="436"/>
                    <a:pt x="762" y="437"/>
                  </a:cubicBezTo>
                  <a:cubicBezTo>
                    <a:pt x="762" y="439"/>
                    <a:pt x="767" y="440"/>
                    <a:pt x="769" y="439"/>
                  </a:cubicBezTo>
                  <a:cubicBezTo>
                    <a:pt x="771" y="438"/>
                    <a:pt x="776" y="439"/>
                    <a:pt x="776" y="441"/>
                  </a:cubicBezTo>
                  <a:cubicBezTo>
                    <a:pt x="777" y="442"/>
                    <a:pt x="783" y="443"/>
                    <a:pt x="784" y="443"/>
                  </a:cubicBezTo>
                  <a:cubicBezTo>
                    <a:pt x="786" y="442"/>
                    <a:pt x="790" y="439"/>
                    <a:pt x="792" y="439"/>
                  </a:cubicBezTo>
                  <a:cubicBezTo>
                    <a:pt x="793" y="439"/>
                    <a:pt x="796" y="437"/>
                    <a:pt x="795" y="435"/>
                  </a:cubicBezTo>
                  <a:cubicBezTo>
                    <a:pt x="795" y="434"/>
                    <a:pt x="799" y="429"/>
                    <a:pt x="799" y="427"/>
                  </a:cubicBezTo>
                  <a:cubicBezTo>
                    <a:pt x="800" y="425"/>
                    <a:pt x="803" y="420"/>
                    <a:pt x="804" y="419"/>
                  </a:cubicBezTo>
                  <a:cubicBezTo>
                    <a:pt x="805" y="419"/>
                    <a:pt x="808" y="417"/>
                    <a:pt x="808" y="415"/>
                  </a:cubicBezTo>
                  <a:cubicBezTo>
                    <a:pt x="808" y="414"/>
                    <a:pt x="807" y="410"/>
                    <a:pt x="805" y="410"/>
                  </a:cubicBezTo>
                  <a:cubicBezTo>
                    <a:pt x="804" y="410"/>
                    <a:pt x="801" y="410"/>
                    <a:pt x="805" y="405"/>
                  </a:cubicBezTo>
                  <a:cubicBezTo>
                    <a:pt x="808" y="401"/>
                    <a:pt x="814" y="402"/>
                    <a:pt x="815" y="402"/>
                  </a:cubicBezTo>
                  <a:cubicBezTo>
                    <a:pt x="816" y="402"/>
                    <a:pt x="823" y="400"/>
                    <a:pt x="827" y="401"/>
                  </a:cubicBezTo>
                  <a:cubicBezTo>
                    <a:pt x="830" y="402"/>
                    <a:pt x="832" y="401"/>
                    <a:pt x="836" y="403"/>
                  </a:cubicBezTo>
                  <a:cubicBezTo>
                    <a:pt x="839" y="404"/>
                    <a:pt x="844" y="404"/>
                    <a:pt x="846" y="405"/>
                  </a:cubicBezTo>
                  <a:cubicBezTo>
                    <a:pt x="847" y="407"/>
                    <a:pt x="851" y="408"/>
                    <a:pt x="851" y="411"/>
                  </a:cubicBezTo>
                  <a:cubicBezTo>
                    <a:pt x="850" y="414"/>
                    <a:pt x="853" y="413"/>
                    <a:pt x="855" y="419"/>
                  </a:cubicBezTo>
                  <a:cubicBezTo>
                    <a:pt x="856" y="425"/>
                    <a:pt x="859" y="425"/>
                    <a:pt x="859" y="428"/>
                  </a:cubicBezTo>
                  <a:cubicBezTo>
                    <a:pt x="860" y="431"/>
                    <a:pt x="864" y="436"/>
                    <a:pt x="863" y="438"/>
                  </a:cubicBezTo>
                  <a:cubicBezTo>
                    <a:pt x="863" y="440"/>
                    <a:pt x="862" y="442"/>
                    <a:pt x="866" y="442"/>
                  </a:cubicBezTo>
                  <a:cubicBezTo>
                    <a:pt x="871" y="443"/>
                    <a:pt x="873" y="446"/>
                    <a:pt x="874" y="445"/>
                  </a:cubicBezTo>
                  <a:cubicBezTo>
                    <a:pt x="875" y="445"/>
                    <a:pt x="880" y="447"/>
                    <a:pt x="882" y="449"/>
                  </a:cubicBezTo>
                  <a:cubicBezTo>
                    <a:pt x="885" y="451"/>
                    <a:pt x="888" y="450"/>
                    <a:pt x="888" y="453"/>
                  </a:cubicBezTo>
                  <a:cubicBezTo>
                    <a:pt x="888" y="455"/>
                    <a:pt x="890" y="457"/>
                    <a:pt x="890" y="460"/>
                  </a:cubicBezTo>
                  <a:cubicBezTo>
                    <a:pt x="890" y="462"/>
                    <a:pt x="894" y="463"/>
                    <a:pt x="898" y="463"/>
                  </a:cubicBezTo>
                  <a:cubicBezTo>
                    <a:pt x="901" y="462"/>
                    <a:pt x="903" y="464"/>
                    <a:pt x="905" y="461"/>
                  </a:cubicBezTo>
                  <a:cubicBezTo>
                    <a:pt x="906" y="458"/>
                    <a:pt x="911" y="459"/>
                    <a:pt x="913" y="458"/>
                  </a:cubicBezTo>
                  <a:cubicBezTo>
                    <a:pt x="914" y="457"/>
                    <a:pt x="919" y="456"/>
                    <a:pt x="919" y="460"/>
                  </a:cubicBezTo>
                  <a:cubicBezTo>
                    <a:pt x="919" y="464"/>
                    <a:pt x="922" y="465"/>
                    <a:pt x="919" y="466"/>
                  </a:cubicBezTo>
                  <a:cubicBezTo>
                    <a:pt x="917" y="468"/>
                    <a:pt x="916" y="474"/>
                    <a:pt x="915" y="477"/>
                  </a:cubicBezTo>
                  <a:cubicBezTo>
                    <a:pt x="914" y="479"/>
                    <a:pt x="911" y="480"/>
                    <a:pt x="910" y="483"/>
                  </a:cubicBezTo>
                  <a:cubicBezTo>
                    <a:pt x="910" y="486"/>
                    <a:pt x="906" y="486"/>
                    <a:pt x="906" y="488"/>
                  </a:cubicBezTo>
                  <a:cubicBezTo>
                    <a:pt x="906" y="490"/>
                    <a:pt x="902" y="490"/>
                    <a:pt x="899" y="488"/>
                  </a:cubicBezTo>
                  <a:cubicBezTo>
                    <a:pt x="897" y="486"/>
                    <a:pt x="895" y="491"/>
                    <a:pt x="893" y="491"/>
                  </a:cubicBezTo>
                  <a:cubicBezTo>
                    <a:pt x="891" y="491"/>
                    <a:pt x="891" y="495"/>
                    <a:pt x="891" y="497"/>
                  </a:cubicBezTo>
                  <a:cubicBezTo>
                    <a:pt x="892" y="499"/>
                    <a:pt x="891" y="501"/>
                    <a:pt x="892" y="504"/>
                  </a:cubicBezTo>
                  <a:cubicBezTo>
                    <a:pt x="893" y="505"/>
                    <a:pt x="892" y="508"/>
                    <a:pt x="892" y="511"/>
                  </a:cubicBezTo>
                  <a:cubicBezTo>
                    <a:pt x="895" y="509"/>
                    <a:pt x="898" y="508"/>
                    <a:pt x="899" y="508"/>
                  </a:cubicBezTo>
                  <a:cubicBezTo>
                    <a:pt x="902" y="508"/>
                    <a:pt x="905" y="513"/>
                    <a:pt x="908" y="513"/>
                  </a:cubicBezTo>
                  <a:cubicBezTo>
                    <a:pt x="912" y="513"/>
                    <a:pt x="927" y="503"/>
                    <a:pt x="927" y="501"/>
                  </a:cubicBezTo>
                  <a:cubicBezTo>
                    <a:pt x="927" y="500"/>
                    <a:pt x="936" y="491"/>
                    <a:pt x="940" y="487"/>
                  </a:cubicBezTo>
                  <a:cubicBezTo>
                    <a:pt x="944" y="482"/>
                    <a:pt x="950" y="476"/>
                    <a:pt x="952" y="471"/>
                  </a:cubicBezTo>
                  <a:cubicBezTo>
                    <a:pt x="953" y="468"/>
                    <a:pt x="959" y="462"/>
                    <a:pt x="960" y="459"/>
                  </a:cubicBezTo>
                  <a:cubicBezTo>
                    <a:pt x="962" y="457"/>
                    <a:pt x="963" y="457"/>
                    <a:pt x="965" y="451"/>
                  </a:cubicBezTo>
                  <a:cubicBezTo>
                    <a:pt x="968" y="446"/>
                    <a:pt x="968" y="431"/>
                    <a:pt x="969" y="430"/>
                  </a:cubicBezTo>
                  <a:cubicBezTo>
                    <a:pt x="970" y="429"/>
                    <a:pt x="969" y="427"/>
                    <a:pt x="970" y="425"/>
                  </a:cubicBezTo>
                  <a:cubicBezTo>
                    <a:pt x="972" y="424"/>
                    <a:pt x="971" y="421"/>
                    <a:pt x="973" y="419"/>
                  </a:cubicBezTo>
                  <a:cubicBezTo>
                    <a:pt x="976" y="417"/>
                    <a:pt x="975" y="416"/>
                    <a:pt x="975" y="414"/>
                  </a:cubicBezTo>
                  <a:cubicBezTo>
                    <a:pt x="974" y="413"/>
                    <a:pt x="975" y="409"/>
                    <a:pt x="974" y="408"/>
                  </a:cubicBezTo>
                  <a:cubicBezTo>
                    <a:pt x="974" y="407"/>
                    <a:pt x="974" y="406"/>
                    <a:pt x="975" y="406"/>
                  </a:cubicBezTo>
                  <a:cubicBezTo>
                    <a:pt x="977" y="405"/>
                    <a:pt x="974" y="403"/>
                    <a:pt x="972" y="402"/>
                  </a:cubicBezTo>
                  <a:cubicBezTo>
                    <a:pt x="970" y="401"/>
                    <a:pt x="968" y="400"/>
                    <a:pt x="967" y="398"/>
                  </a:cubicBezTo>
                  <a:cubicBezTo>
                    <a:pt x="967" y="395"/>
                    <a:pt x="964" y="393"/>
                    <a:pt x="961" y="393"/>
                  </a:cubicBezTo>
                  <a:cubicBezTo>
                    <a:pt x="958" y="393"/>
                    <a:pt x="954" y="391"/>
                    <a:pt x="954" y="393"/>
                  </a:cubicBezTo>
                  <a:cubicBezTo>
                    <a:pt x="955" y="395"/>
                    <a:pt x="954" y="396"/>
                    <a:pt x="953" y="396"/>
                  </a:cubicBezTo>
                  <a:cubicBezTo>
                    <a:pt x="951" y="396"/>
                    <a:pt x="951" y="397"/>
                    <a:pt x="949" y="399"/>
                  </a:cubicBezTo>
                  <a:cubicBezTo>
                    <a:pt x="948" y="401"/>
                    <a:pt x="942" y="402"/>
                    <a:pt x="945" y="399"/>
                  </a:cubicBezTo>
                  <a:cubicBezTo>
                    <a:pt x="947" y="397"/>
                    <a:pt x="944" y="397"/>
                    <a:pt x="944" y="395"/>
                  </a:cubicBezTo>
                  <a:cubicBezTo>
                    <a:pt x="945" y="392"/>
                    <a:pt x="947" y="390"/>
                    <a:pt x="944" y="391"/>
                  </a:cubicBezTo>
                  <a:cubicBezTo>
                    <a:pt x="941" y="393"/>
                    <a:pt x="941" y="397"/>
                    <a:pt x="939" y="397"/>
                  </a:cubicBezTo>
                  <a:cubicBezTo>
                    <a:pt x="937" y="398"/>
                    <a:pt x="937" y="391"/>
                    <a:pt x="938" y="389"/>
                  </a:cubicBezTo>
                  <a:cubicBezTo>
                    <a:pt x="939" y="387"/>
                    <a:pt x="934" y="389"/>
                    <a:pt x="929" y="389"/>
                  </a:cubicBezTo>
                  <a:cubicBezTo>
                    <a:pt x="924" y="388"/>
                    <a:pt x="925" y="385"/>
                    <a:pt x="929" y="383"/>
                  </a:cubicBezTo>
                  <a:cubicBezTo>
                    <a:pt x="933" y="381"/>
                    <a:pt x="933" y="379"/>
                    <a:pt x="935" y="378"/>
                  </a:cubicBezTo>
                  <a:cubicBezTo>
                    <a:pt x="937" y="377"/>
                    <a:pt x="942" y="373"/>
                    <a:pt x="945" y="372"/>
                  </a:cubicBezTo>
                  <a:cubicBezTo>
                    <a:pt x="948" y="370"/>
                    <a:pt x="949" y="368"/>
                    <a:pt x="949" y="366"/>
                  </a:cubicBezTo>
                  <a:cubicBezTo>
                    <a:pt x="950" y="364"/>
                    <a:pt x="956" y="361"/>
                    <a:pt x="961" y="357"/>
                  </a:cubicBezTo>
                  <a:cubicBezTo>
                    <a:pt x="966" y="353"/>
                    <a:pt x="968" y="351"/>
                    <a:pt x="970" y="348"/>
                  </a:cubicBezTo>
                  <a:cubicBezTo>
                    <a:pt x="971" y="346"/>
                    <a:pt x="978" y="342"/>
                    <a:pt x="979" y="341"/>
                  </a:cubicBezTo>
                  <a:cubicBezTo>
                    <a:pt x="979" y="339"/>
                    <a:pt x="988" y="334"/>
                    <a:pt x="994" y="333"/>
                  </a:cubicBezTo>
                  <a:cubicBezTo>
                    <a:pt x="1000" y="332"/>
                    <a:pt x="1009" y="333"/>
                    <a:pt x="1011" y="335"/>
                  </a:cubicBezTo>
                  <a:cubicBezTo>
                    <a:pt x="1013" y="337"/>
                    <a:pt x="1014" y="336"/>
                    <a:pt x="1015" y="335"/>
                  </a:cubicBezTo>
                  <a:cubicBezTo>
                    <a:pt x="1016" y="334"/>
                    <a:pt x="1019" y="334"/>
                    <a:pt x="1023" y="335"/>
                  </a:cubicBezTo>
                  <a:cubicBezTo>
                    <a:pt x="1027" y="335"/>
                    <a:pt x="1028" y="333"/>
                    <a:pt x="1031" y="334"/>
                  </a:cubicBezTo>
                  <a:cubicBezTo>
                    <a:pt x="1033" y="334"/>
                    <a:pt x="1036" y="335"/>
                    <a:pt x="1037" y="332"/>
                  </a:cubicBezTo>
                  <a:cubicBezTo>
                    <a:pt x="1039" y="328"/>
                    <a:pt x="1047" y="329"/>
                    <a:pt x="1049" y="330"/>
                  </a:cubicBezTo>
                  <a:cubicBezTo>
                    <a:pt x="1050" y="332"/>
                    <a:pt x="1052" y="333"/>
                    <a:pt x="1055" y="332"/>
                  </a:cubicBezTo>
                  <a:cubicBezTo>
                    <a:pt x="1057" y="330"/>
                    <a:pt x="1057" y="334"/>
                    <a:pt x="1060" y="334"/>
                  </a:cubicBezTo>
                  <a:cubicBezTo>
                    <a:pt x="1063" y="335"/>
                    <a:pt x="1061" y="337"/>
                    <a:pt x="1059" y="337"/>
                  </a:cubicBezTo>
                  <a:cubicBezTo>
                    <a:pt x="1056" y="337"/>
                    <a:pt x="1053" y="338"/>
                    <a:pt x="1056" y="340"/>
                  </a:cubicBezTo>
                  <a:cubicBezTo>
                    <a:pt x="1059" y="341"/>
                    <a:pt x="1062" y="338"/>
                    <a:pt x="1064" y="338"/>
                  </a:cubicBezTo>
                  <a:cubicBezTo>
                    <a:pt x="1066" y="339"/>
                    <a:pt x="1070" y="339"/>
                    <a:pt x="1073" y="337"/>
                  </a:cubicBezTo>
                  <a:cubicBezTo>
                    <a:pt x="1076" y="335"/>
                    <a:pt x="1076" y="339"/>
                    <a:pt x="1078" y="337"/>
                  </a:cubicBezTo>
                  <a:cubicBezTo>
                    <a:pt x="1080" y="335"/>
                    <a:pt x="1085" y="335"/>
                    <a:pt x="1087" y="335"/>
                  </a:cubicBezTo>
                  <a:cubicBezTo>
                    <a:pt x="1089" y="335"/>
                    <a:pt x="1087" y="332"/>
                    <a:pt x="1083" y="332"/>
                  </a:cubicBezTo>
                  <a:cubicBezTo>
                    <a:pt x="1080" y="332"/>
                    <a:pt x="1080" y="330"/>
                    <a:pt x="1083" y="326"/>
                  </a:cubicBezTo>
                  <a:cubicBezTo>
                    <a:pt x="1086" y="321"/>
                    <a:pt x="1091" y="318"/>
                    <a:pt x="1095" y="315"/>
                  </a:cubicBezTo>
                  <a:cubicBezTo>
                    <a:pt x="1098" y="312"/>
                    <a:pt x="1101" y="314"/>
                    <a:pt x="1101" y="312"/>
                  </a:cubicBezTo>
                  <a:cubicBezTo>
                    <a:pt x="1101" y="310"/>
                    <a:pt x="1102" y="304"/>
                    <a:pt x="1105" y="304"/>
                  </a:cubicBezTo>
                  <a:cubicBezTo>
                    <a:pt x="1107" y="304"/>
                    <a:pt x="1114" y="305"/>
                    <a:pt x="1118" y="303"/>
                  </a:cubicBezTo>
                  <a:cubicBezTo>
                    <a:pt x="1122" y="301"/>
                    <a:pt x="1122" y="305"/>
                    <a:pt x="1123" y="305"/>
                  </a:cubicBezTo>
                  <a:cubicBezTo>
                    <a:pt x="1125" y="306"/>
                    <a:pt x="1127" y="302"/>
                    <a:pt x="1129" y="303"/>
                  </a:cubicBezTo>
                  <a:cubicBezTo>
                    <a:pt x="1131" y="304"/>
                    <a:pt x="1126" y="307"/>
                    <a:pt x="1125" y="311"/>
                  </a:cubicBezTo>
                  <a:cubicBezTo>
                    <a:pt x="1124" y="314"/>
                    <a:pt x="1128" y="313"/>
                    <a:pt x="1130" y="314"/>
                  </a:cubicBezTo>
                  <a:cubicBezTo>
                    <a:pt x="1132" y="315"/>
                    <a:pt x="1127" y="316"/>
                    <a:pt x="1128" y="317"/>
                  </a:cubicBezTo>
                  <a:cubicBezTo>
                    <a:pt x="1128" y="318"/>
                    <a:pt x="1132" y="318"/>
                    <a:pt x="1137" y="313"/>
                  </a:cubicBezTo>
                  <a:cubicBezTo>
                    <a:pt x="1143" y="308"/>
                    <a:pt x="1147" y="306"/>
                    <a:pt x="1151" y="306"/>
                  </a:cubicBezTo>
                  <a:cubicBezTo>
                    <a:pt x="1154" y="307"/>
                    <a:pt x="1152" y="303"/>
                    <a:pt x="1152" y="299"/>
                  </a:cubicBezTo>
                  <a:cubicBezTo>
                    <a:pt x="1153" y="294"/>
                    <a:pt x="1163" y="292"/>
                    <a:pt x="1166" y="294"/>
                  </a:cubicBezTo>
                  <a:cubicBezTo>
                    <a:pt x="1170" y="295"/>
                    <a:pt x="1169" y="296"/>
                    <a:pt x="1166" y="296"/>
                  </a:cubicBezTo>
                  <a:cubicBezTo>
                    <a:pt x="1163" y="295"/>
                    <a:pt x="1160" y="298"/>
                    <a:pt x="1160" y="302"/>
                  </a:cubicBezTo>
                  <a:cubicBezTo>
                    <a:pt x="1160" y="306"/>
                    <a:pt x="1157" y="307"/>
                    <a:pt x="1159" y="309"/>
                  </a:cubicBezTo>
                  <a:cubicBezTo>
                    <a:pt x="1160" y="310"/>
                    <a:pt x="1156" y="311"/>
                    <a:pt x="1156" y="312"/>
                  </a:cubicBezTo>
                  <a:cubicBezTo>
                    <a:pt x="1156" y="314"/>
                    <a:pt x="1156" y="315"/>
                    <a:pt x="1154" y="316"/>
                  </a:cubicBezTo>
                  <a:cubicBezTo>
                    <a:pt x="1152" y="317"/>
                    <a:pt x="1144" y="317"/>
                    <a:pt x="1143" y="320"/>
                  </a:cubicBezTo>
                  <a:cubicBezTo>
                    <a:pt x="1143" y="324"/>
                    <a:pt x="1139" y="324"/>
                    <a:pt x="1137" y="328"/>
                  </a:cubicBezTo>
                  <a:cubicBezTo>
                    <a:pt x="1135" y="332"/>
                    <a:pt x="1127" y="334"/>
                    <a:pt x="1122" y="341"/>
                  </a:cubicBezTo>
                  <a:cubicBezTo>
                    <a:pt x="1117" y="349"/>
                    <a:pt x="1109" y="349"/>
                    <a:pt x="1109" y="350"/>
                  </a:cubicBezTo>
                  <a:cubicBezTo>
                    <a:pt x="1109" y="352"/>
                    <a:pt x="1103" y="352"/>
                    <a:pt x="1101" y="352"/>
                  </a:cubicBezTo>
                  <a:cubicBezTo>
                    <a:pt x="1099" y="352"/>
                    <a:pt x="1103" y="357"/>
                    <a:pt x="1099" y="362"/>
                  </a:cubicBezTo>
                  <a:cubicBezTo>
                    <a:pt x="1094" y="367"/>
                    <a:pt x="1091" y="373"/>
                    <a:pt x="1091" y="380"/>
                  </a:cubicBezTo>
                  <a:cubicBezTo>
                    <a:pt x="1091" y="387"/>
                    <a:pt x="1094" y="406"/>
                    <a:pt x="1096" y="410"/>
                  </a:cubicBezTo>
                  <a:cubicBezTo>
                    <a:pt x="1098" y="413"/>
                    <a:pt x="1096" y="422"/>
                    <a:pt x="1098" y="424"/>
                  </a:cubicBezTo>
                  <a:cubicBezTo>
                    <a:pt x="1100" y="425"/>
                    <a:pt x="1099" y="428"/>
                    <a:pt x="1100" y="429"/>
                  </a:cubicBezTo>
                  <a:cubicBezTo>
                    <a:pt x="1101" y="430"/>
                    <a:pt x="1106" y="425"/>
                    <a:pt x="1109" y="422"/>
                  </a:cubicBezTo>
                  <a:cubicBezTo>
                    <a:pt x="1112" y="420"/>
                    <a:pt x="1111" y="419"/>
                    <a:pt x="1113" y="418"/>
                  </a:cubicBezTo>
                  <a:cubicBezTo>
                    <a:pt x="1115" y="416"/>
                    <a:pt x="1114" y="411"/>
                    <a:pt x="1114" y="409"/>
                  </a:cubicBezTo>
                  <a:cubicBezTo>
                    <a:pt x="1115" y="408"/>
                    <a:pt x="1119" y="407"/>
                    <a:pt x="1120" y="406"/>
                  </a:cubicBezTo>
                  <a:cubicBezTo>
                    <a:pt x="1121" y="404"/>
                    <a:pt x="1124" y="405"/>
                    <a:pt x="1126" y="404"/>
                  </a:cubicBezTo>
                  <a:cubicBezTo>
                    <a:pt x="1128" y="404"/>
                    <a:pt x="1126" y="400"/>
                    <a:pt x="1125" y="398"/>
                  </a:cubicBezTo>
                  <a:cubicBezTo>
                    <a:pt x="1125" y="395"/>
                    <a:pt x="1130" y="392"/>
                    <a:pt x="1133" y="390"/>
                  </a:cubicBezTo>
                  <a:cubicBezTo>
                    <a:pt x="1136" y="388"/>
                    <a:pt x="1139" y="392"/>
                    <a:pt x="1143" y="389"/>
                  </a:cubicBezTo>
                  <a:cubicBezTo>
                    <a:pt x="1146" y="386"/>
                    <a:pt x="1142" y="382"/>
                    <a:pt x="1141" y="381"/>
                  </a:cubicBezTo>
                  <a:cubicBezTo>
                    <a:pt x="1140" y="379"/>
                    <a:pt x="1144" y="372"/>
                    <a:pt x="1147" y="371"/>
                  </a:cubicBezTo>
                  <a:cubicBezTo>
                    <a:pt x="1149" y="370"/>
                    <a:pt x="1151" y="373"/>
                    <a:pt x="1153" y="371"/>
                  </a:cubicBezTo>
                  <a:cubicBezTo>
                    <a:pt x="1155" y="368"/>
                    <a:pt x="1151" y="365"/>
                    <a:pt x="1149" y="365"/>
                  </a:cubicBezTo>
                  <a:cubicBezTo>
                    <a:pt x="1148" y="365"/>
                    <a:pt x="1147" y="359"/>
                    <a:pt x="1151" y="356"/>
                  </a:cubicBezTo>
                  <a:cubicBezTo>
                    <a:pt x="1155" y="353"/>
                    <a:pt x="1153" y="353"/>
                    <a:pt x="1151" y="352"/>
                  </a:cubicBezTo>
                  <a:cubicBezTo>
                    <a:pt x="1148" y="351"/>
                    <a:pt x="1148" y="352"/>
                    <a:pt x="1146" y="352"/>
                  </a:cubicBezTo>
                  <a:cubicBezTo>
                    <a:pt x="1144" y="352"/>
                    <a:pt x="1141" y="348"/>
                    <a:pt x="1145" y="344"/>
                  </a:cubicBezTo>
                  <a:cubicBezTo>
                    <a:pt x="1148" y="340"/>
                    <a:pt x="1151" y="340"/>
                    <a:pt x="1151" y="337"/>
                  </a:cubicBezTo>
                  <a:cubicBezTo>
                    <a:pt x="1152" y="333"/>
                    <a:pt x="1156" y="328"/>
                    <a:pt x="1157" y="327"/>
                  </a:cubicBezTo>
                  <a:cubicBezTo>
                    <a:pt x="1158" y="325"/>
                    <a:pt x="1163" y="327"/>
                    <a:pt x="1164" y="326"/>
                  </a:cubicBezTo>
                  <a:cubicBezTo>
                    <a:pt x="1166" y="326"/>
                    <a:pt x="1166" y="330"/>
                    <a:pt x="1168" y="328"/>
                  </a:cubicBezTo>
                  <a:cubicBezTo>
                    <a:pt x="1170" y="326"/>
                    <a:pt x="1173" y="320"/>
                    <a:pt x="1176" y="320"/>
                  </a:cubicBezTo>
                  <a:cubicBezTo>
                    <a:pt x="1178" y="320"/>
                    <a:pt x="1177" y="324"/>
                    <a:pt x="1177" y="327"/>
                  </a:cubicBezTo>
                  <a:cubicBezTo>
                    <a:pt x="1178" y="330"/>
                    <a:pt x="1180" y="326"/>
                    <a:pt x="1185" y="323"/>
                  </a:cubicBezTo>
                  <a:cubicBezTo>
                    <a:pt x="1190" y="319"/>
                    <a:pt x="1201" y="320"/>
                    <a:pt x="1205" y="321"/>
                  </a:cubicBezTo>
                  <a:cubicBezTo>
                    <a:pt x="1208" y="323"/>
                    <a:pt x="1209" y="327"/>
                    <a:pt x="1211" y="326"/>
                  </a:cubicBezTo>
                  <a:cubicBezTo>
                    <a:pt x="1214" y="326"/>
                    <a:pt x="1211" y="322"/>
                    <a:pt x="1214" y="322"/>
                  </a:cubicBezTo>
                  <a:cubicBezTo>
                    <a:pt x="1217" y="321"/>
                    <a:pt x="1222" y="318"/>
                    <a:pt x="1226" y="315"/>
                  </a:cubicBezTo>
                  <a:cubicBezTo>
                    <a:pt x="1230" y="312"/>
                    <a:pt x="1229" y="314"/>
                    <a:pt x="1231" y="312"/>
                  </a:cubicBezTo>
                  <a:cubicBezTo>
                    <a:pt x="1233" y="309"/>
                    <a:pt x="1235" y="310"/>
                    <a:pt x="1235" y="309"/>
                  </a:cubicBezTo>
                  <a:cubicBezTo>
                    <a:pt x="1236" y="307"/>
                    <a:pt x="1241" y="304"/>
                    <a:pt x="1249" y="303"/>
                  </a:cubicBezTo>
                  <a:cubicBezTo>
                    <a:pt x="1256" y="301"/>
                    <a:pt x="1266" y="296"/>
                    <a:pt x="1265" y="294"/>
                  </a:cubicBezTo>
                  <a:cubicBezTo>
                    <a:pt x="1265" y="293"/>
                    <a:pt x="1268" y="292"/>
                    <a:pt x="1269" y="294"/>
                  </a:cubicBezTo>
                  <a:cubicBezTo>
                    <a:pt x="1269" y="295"/>
                    <a:pt x="1272" y="295"/>
                    <a:pt x="1276" y="296"/>
                  </a:cubicBezTo>
                  <a:cubicBezTo>
                    <a:pt x="1280" y="296"/>
                    <a:pt x="1282" y="298"/>
                    <a:pt x="1285" y="295"/>
                  </a:cubicBezTo>
                  <a:cubicBezTo>
                    <a:pt x="1288" y="292"/>
                    <a:pt x="1284" y="291"/>
                    <a:pt x="1284" y="288"/>
                  </a:cubicBezTo>
                  <a:cubicBezTo>
                    <a:pt x="1285" y="286"/>
                    <a:pt x="1279" y="283"/>
                    <a:pt x="1280" y="281"/>
                  </a:cubicBezTo>
                  <a:cubicBezTo>
                    <a:pt x="1280" y="278"/>
                    <a:pt x="1276" y="272"/>
                    <a:pt x="1274" y="273"/>
                  </a:cubicBezTo>
                  <a:cubicBezTo>
                    <a:pt x="1273" y="274"/>
                    <a:pt x="1270" y="272"/>
                    <a:pt x="1270" y="270"/>
                  </a:cubicBezTo>
                  <a:cubicBezTo>
                    <a:pt x="1270" y="268"/>
                    <a:pt x="1269" y="266"/>
                    <a:pt x="1267" y="267"/>
                  </a:cubicBezTo>
                  <a:cubicBezTo>
                    <a:pt x="1265" y="269"/>
                    <a:pt x="1261" y="268"/>
                    <a:pt x="1260" y="266"/>
                  </a:cubicBezTo>
                  <a:cubicBezTo>
                    <a:pt x="1260" y="264"/>
                    <a:pt x="1265" y="262"/>
                    <a:pt x="1268" y="264"/>
                  </a:cubicBezTo>
                  <a:cubicBezTo>
                    <a:pt x="1272" y="265"/>
                    <a:pt x="1271" y="267"/>
                    <a:pt x="1273" y="268"/>
                  </a:cubicBezTo>
                  <a:cubicBezTo>
                    <a:pt x="1274" y="269"/>
                    <a:pt x="1279" y="268"/>
                    <a:pt x="1282" y="267"/>
                  </a:cubicBezTo>
                  <a:cubicBezTo>
                    <a:pt x="1284" y="266"/>
                    <a:pt x="1291" y="264"/>
                    <a:pt x="1292" y="262"/>
                  </a:cubicBezTo>
                  <a:cubicBezTo>
                    <a:pt x="1294" y="259"/>
                    <a:pt x="1292" y="259"/>
                    <a:pt x="1295" y="257"/>
                  </a:cubicBezTo>
                  <a:cubicBezTo>
                    <a:pt x="1297" y="256"/>
                    <a:pt x="1295" y="254"/>
                    <a:pt x="1293" y="253"/>
                  </a:cubicBezTo>
                  <a:cubicBezTo>
                    <a:pt x="1291" y="252"/>
                    <a:pt x="1292" y="249"/>
                    <a:pt x="1294" y="249"/>
                  </a:cubicBezTo>
                  <a:cubicBezTo>
                    <a:pt x="1296" y="249"/>
                    <a:pt x="1295" y="246"/>
                    <a:pt x="1297" y="246"/>
                  </a:cubicBezTo>
                  <a:cubicBezTo>
                    <a:pt x="1298" y="246"/>
                    <a:pt x="1298" y="247"/>
                    <a:pt x="1301" y="246"/>
                  </a:cubicBezTo>
                  <a:cubicBezTo>
                    <a:pt x="1304" y="245"/>
                    <a:pt x="1301" y="248"/>
                    <a:pt x="1300" y="250"/>
                  </a:cubicBezTo>
                  <a:cubicBezTo>
                    <a:pt x="1299" y="252"/>
                    <a:pt x="1302" y="254"/>
                    <a:pt x="1303" y="256"/>
                  </a:cubicBezTo>
                  <a:cubicBezTo>
                    <a:pt x="1303" y="257"/>
                    <a:pt x="1308" y="257"/>
                    <a:pt x="1311" y="256"/>
                  </a:cubicBezTo>
                  <a:cubicBezTo>
                    <a:pt x="1314" y="254"/>
                    <a:pt x="1323" y="258"/>
                    <a:pt x="1324" y="260"/>
                  </a:cubicBezTo>
                  <a:cubicBezTo>
                    <a:pt x="1324" y="262"/>
                    <a:pt x="1326" y="265"/>
                    <a:pt x="1329" y="267"/>
                  </a:cubicBezTo>
                  <a:cubicBezTo>
                    <a:pt x="1333" y="269"/>
                    <a:pt x="1337" y="268"/>
                    <a:pt x="1337" y="270"/>
                  </a:cubicBezTo>
                  <a:cubicBezTo>
                    <a:pt x="1338" y="272"/>
                    <a:pt x="1340" y="272"/>
                    <a:pt x="1342" y="272"/>
                  </a:cubicBezTo>
                  <a:cubicBezTo>
                    <a:pt x="1344" y="272"/>
                    <a:pt x="1345" y="274"/>
                    <a:pt x="1347" y="272"/>
                  </a:cubicBezTo>
                  <a:cubicBezTo>
                    <a:pt x="1348" y="271"/>
                    <a:pt x="1349" y="273"/>
                    <a:pt x="1351" y="272"/>
                  </a:cubicBezTo>
                  <a:cubicBezTo>
                    <a:pt x="1353" y="270"/>
                    <a:pt x="1347" y="269"/>
                    <a:pt x="1347" y="267"/>
                  </a:cubicBezTo>
                  <a:cubicBezTo>
                    <a:pt x="1348" y="266"/>
                    <a:pt x="1350" y="268"/>
                    <a:pt x="1351" y="268"/>
                  </a:cubicBezTo>
                  <a:cubicBezTo>
                    <a:pt x="1353" y="268"/>
                    <a:pt x="1351" y="264"/>
                    <a:pt x="1352" y="264"/>
                  </a:cubicBezTo>
                  <a:cubicBezTo>
                    <a:pt x="1353" y="264"/>
                    <a:pt x="1352" y="257"/>
                    <a:pt x="1351" y="256"/>
                  </a:cubicBezTo>
                  <a:cubicBezTo>
                    <a:pt x="1350" y="256"/>
                    <a:pt x="1351" y="253"/>
                    <a:pt x="1353" y="255"/>
                  </a:cubicBezTo>
                  <a:cubicBezTo>
                    <a:pt x="1356" y="257"/>
                    <a:pt x="1360" y="257"/>
                    <a:pt x="1363" y="257"/>
                  </a:cubicBezTo>
                  <a:cubicBezTo>
                    <a:pt x="1365" y="257"/>
                    <a:pt x="1363" y="255"/>
                    <a:pt x="1361" y="255"/>
                  </a:cubicBezTo>
                  <a:cubicBezTo>
                    <a:pt x="1359" y="255"/>
                    <a:pt x="1361" y="253"/>
                    <a:pt x="1362" y="254"/>
                  </a:cubicBezTo>
                  <a:cubicBezTo>
                    <a:pt x="1364" y="255"/>
                    <a:pt x="1367" y="256"/>
                    <a:pt x="1367" y="255"/>
                  </a:cubicBezTo>
                  <a:cubicBezTo>
                    <a:pt x="1367" y="253"/>
                    <a:pt x="1368" y="250"/>
                    <a:pt x="1371" y="250"/>
                  </a:cubicBezTo>
                  <a:cubicBezTo>
                    <a:pt x="1373" y="250"/>
                    <a:pt x="1374" y="249"/>
                    <a:pt x="1372" y="248"/>
                  </a:cubicBezTo>
                  <a:close/>
                  <a:moveTo>
                    <a:pt x="709" y="404"/>
                  </a:moveTo>
                  <a:cubicBezTo>
                    <a:pt x="702" y="410"/>
                    <a:pt x="688" y="412"/>
                    <a:pt x="688" y="417"/>
                  </a:cubicBezTo>
                  <a:cubicBezTo>
                    <a:pt x="688" y="422"/>
                    <a:pt x="672" y="424"/>
                    <a:pt x="671" y="422"/>
                  </a:cubicBezTo>
                  <a:cubicBezTo>
                    <a:pt x="669" y="420"/>
                    <a:pt x="683" y="419"/>
                    <a:pt x="686" y="412"/>
                  </a:cubicBezTo>
                  <a:cubicBezTo>
                    <a:pt x="689" y="405"/>
                    <a:pt x="701" y="401"/>
                    <a:pt x="707" y="392"/>
                  </a:cubicBezTo>
                  <a:cubicBezTo>
                    <a:pt x="712" y="385"/>
                    <a:pt x="715" y="375"/>
                    <a:pt x="718" y="376"/>
                  </a:cubicBezTo>
                  <a:cubicBezTo>
                    <a:pt x="720" y="376"/>
                    <a:pt x="716" y="398"/>
                    <a:pt x="709" y="404"/>
                  </a:cubicBezTo>
                  <a:close/>
                  <a:moveTo>
                    <a:pt x="739" y="125"/>
                  </a:moveTo>
                  <a:cubicBezTo>
                    <a:pt x="738" y="127"/>
                    <a:pt x="733" y="127"/>
                    <a:pt x="734" y="129"/>
                  </a:cubicBezTo>
                  <a:cubicBezTo>
                    <a:pt x="737" y="132"/>
                    <a:pt x="749" y="130"/>
                    <a:pt x="749" y="126"/>
                  </a:cubicBezTo>
                  <a:cubicBezTo>
                    <a:pt x="749" y="122"/>
                    <a:pt x="740" y="123"/>
                    <a:pt x="739" y="125"/>
                  </a:cubicBezTo>
                  <a:close/>
                  <a:moveTo>
                    <a:pt x="306" y="7"/>
                  </a:moveTo>
                  <a:cubicBezTo>
                    <a:pt x="312" y="7"/>
                    <a:pt x="310" y="4"/>
                    <a:pt x="314" y="4"/>
                  </a:cubicBezTo>
                  <a:cubicBezTo>
                    <a:pt x="318" y="5"/>
                    <a:pt x="323" y="4"/>
                    <a:pt x="321" y="2"/>
                  </a:cubicBezTo>
                  <a:cubicBezTo>
                    <a:pt x="319" y="0"/>
                    <a:pt x="305" y="1"/>
                    <a:pt x="306" y="3"/>
                  </a:cubicBezTo>
                  <a:cubicBezTo>
                    <a:pt x="308" y="4"/>
                    <a:pt x="295" y="4"/>
                    <a:pt x="296" y="4"/>
                  </a:cubicBezTo>
                  <a:cubicBezTo>
                    <a:pt x="296" y="6"/>
                    <a:pt x="300" y="7"/>
                    <a:pt x="306" y="7"/>
                  </a:cubicBezTo>
                  <a:close/>
                  <a:moveTo>
                    <a:pt x="277" y="23"/>
                  </a:moveTo>
                  <a:cubicBezTo>
                    <a:pt x="277" y="19"/>
                    <a:pt x="264" y="24"/>
                    <a:pt x="267" y="24"/>
                  </a:cubicBezTo>
                  <a:cubicBezTo>
                    <a:pt x="269" y="25"/>
                    <a:pt x="277" y="27"/>
                    <a:pt x="277" y="23"/>
                  </a:cubicBezTo>
                  <a:close/>
                  <a:moveTo>
                    <a:pt x="307" y="20"/>
                  </a:moveTo>
                  <a:cubicBezTo>
                    <a:pt x="308" y="22"/>
                    <a:pt x="306" y="22"/>
                    <a:pt x="301" y="22"/>
                  </a:cubicBezTo>
                  <a:cubicBezTo>
                    <a:pt x="296" y="22"/>
                    <a:pt x="294" y="25"/>
                    <a:pt x="296" y="27"/>
                  </a:cubicBezTo>
                  <a:cubicBezTo>
                    <a:pt x="299" y="29"/>
                    <a:pt x="312" y="28"/>
                    <a:pt x="314" y="26"/>
                  </a:cubicBezTo>
                  <a:cubicBezTo>
                    <a:pt x="316" y="23"/>
                    <a:pt x="322" y="25"/>
                    <a:pt x="323" y="22"/>
                  </a:cubicBezTo>
                  <a:cubicBezTo>
                    <a:pt x="324" y="19"/>
                    <a:pt x="306" y="18"/>
                    <a:pt x="307" y="20"/>
                  </a:cubicBezTo>
                  <a:close/>
                  <a:moveTo>
                    <a:pt x="348" y="16"/>
                  </a:moveTo>
                  <a:cubicBezTo>
                    <a:pt x="350" y="13"/>
                    <a:pt x="345" y="13"/>
                    <a:pt x="344" y="11"/>
                  </a:cubicBezTo>
                  <a:cubicBezTo>
                    <a:pt x="344" y="9"/>
                    <a:pt x="330" y="9"/>
                    <a:pt x="331" y="11"/>
                  </a:cubicBezTo>
                  <a:cubicBezTo>
                    <a:pt x="332" y="13"/>
                    <a:pt x="322" y="16"/>
                    <a:pt x="325" y="18"/>
                  </a:cubicBezTo>
                  <a:cubicBezTo>
                    <a:pt x="331" y="23"/>
                    <a:pt x="346" y="18"/>
                    <a:pt x="348" y="16"/>
                  </a:cubicBezTo>
                  <a:close/>
                  <a:moveTo>
                    <a:pt x="310" y="12"/>
                  </a:moveTo>
                  <a:cubicBezTo>
                    <a:pt x="311" y="7"/>
                    <a:pt x="302" y="11"/>
                    <a:pt x="296" y="8"/>
                  </a:cubicBezTo>
                  <a:cubicBezTo>
                    <a:pt x="290" y="6"/>
                    <a:pt x="286" y="6"/>
                    <a:pt x="291" y="9"/>
                  </a:cubicBezTo>
                  <a:cubicBezTo>
                    <a:pt x="292" y="11"/>
                    <a:pt x="280" y="12"/>
                    <a:pt x="282" y="14"/>
                  </a:cubicBezTo>
                  <a:cubicBezTo>
                    <a:pt x="286" y="19"/>
                    <a:pt x="309" y="17"/>
                    <a:pt x="310" y="12"/>
                  </a:cubicBezTo>
                  <a:close/>
                  <a:moveTo>
                    <a:pt x="275" y="144"/>
                  </a:moveTo>
                  <a:cubicBezTo>
                    <a:pt x="275" y="146"/>
                    <a:pt x="273" y="148"/>
                    <a:pt x="269" y="148"/>
                  </a:cubicBezTo>
                  <a:cubicBezTo>
                    <a:pt x="264" y="148"/>
                    <a:pt x="271" y="151"/>
                    <a:pt x="272" y="153"/>
                  </a:cubicBezTo>
                  <a:cubicBezTo>
                    <a:pt x="272" y="156"/>
                    <a:pt x="267" y="154"/>
                    <a:pt x="267" y="158"/>
                  </a:cubicBezTo>
                  <a:cubicBezTo>
                    <a:pt x="267" y="162"/>
                    <a:pt x="258" y="158"/>
                    <a:pt x="257" y="163"/>
                  </a:cubicBezTo>
                  <a:cubicBezTo>
                    <a:pt x="256" y="169"/>
                    <a:pt x="261" y="168"/>
                    <a:pt x="265" y="168"/>
                  </a:cubicBezTo>
                  <a:cubicBezTo>
                    <a:pt x="269" y="168"/>
                    <a:pt x="263" y="172"/>
                    <a:pt x="266" y="174"/>
                  </a:cubicBezTo>
                  <a:cubicBezTo>
                    <a:pt x="269" y="176"/>
                    <a:pt x="271" y="175"/>
                    <a:pt x="269" y="171"/>
                  </a:cubicBezTo>
                  <a:cubicBezTo>
                    <a:pt x="267" y="167"/>
                    <a:pt x="279" y="173"/>
                    <a:pt x="276" y="176"/>
                  </a:cubicBezTo>
                  <a:cubicBezTo>
                    <a:pt x="272" y="179"/>
                    <a:pt x="281" y="181"/>
                    <a:pt x="286" y="182"/>
                  </a:cubicBezTo>
                  <a:cubicBezTo>
                    <a:pt x="291" y="182"/>
                    <a:pt x="307" y="185"/>
                    <a:pt x="307" y="182"/>
                  </a:cubicBezTo>
                  <a:cubicBezTo>
                    <a:pt x="307" y="179"/>
                    <a:pt x="301" y="177"/>
                    <a:pt x="296" y="172"/>
                  </a:cubicBezTo>
                  <a:cubicBezTo>
                    <a:pt x="291" y="167"/>
                    <a:pt x="287" y="158"/>
                    <a:pt x="293" y="155"/>
                  </a:cubicBezTo>
                  <a:cubicBezTo>
                    <a:pt x="299" y="151"/>
                    <a:pt x="294" y="149"/>
                    <a:pt x="300" y="145"/>
                  </a:cubicBezTo>
                  <a:cubicBezTo>
                    <a:pt x="305" y="141"/>
                    <a:pt x="302" y="137"/>
                    <a:pt x="307" y="137"/>
                  </a:cubicBezTo>
                  <a:cubicBezTo>
                    <a:pt x="311" y="136"/>
                    <a:pt x="306" y="132"/>
                    <a:pt x="311" y="131"/>
                  </a:cubicBezTo>
                  <a:cubicBezTo>
                    <a:pt x="316" y="131"/>
                    <a:pt x="317" y="125"/>
                    <a:pt x="316" y="124"/>
                  </a:cubicBezTo>
                  <a:cubicBezTo>
                    <a:pt x="315" y="122"/>
                    <a:pt x="321" y="124"/>
                    <a:pt x="324" y="121"/>
                  </a:cubicBezTo>
                  <a:cubicBezTo>
                    <a:pt x="326" y="118"/>
                    <a:pt x="332" y="120"/>
                    <a:pt x="334" y="116"/>
                  </a:cubicBezTo>
                  <a:cubicBezTo>
                    <a:pt x="336" y="112"/>
                    <a:pt x="364" y="103"/>
                    <a:pt x="379" y="99"/>
                  </a:cubicBezTo>
                  <a:cubicBezTo>
                    <a:pt x="394" y="96"/>
                    <a:pt x="405" y="89"/>
                    <a:pt x="400" y="85"/>
                  </a:cubicBezTo>
                  <a:cubicBezTo>
                    <a:pt x="394" y="81"/>
                    <a:pt x="379" y="86"/>
                    <a:pt x="375" y="90"/>
                  </a:cubicBezTo>
                  <a:cubicBezTo>
                    <a:pt x="371" y="93"/>
                    <a:pt x="366" y="91"/>
                    <a:pt x="362" y="93"/>
                  </a:cubicBezTo>
                  <a:cubicBezTo>
                    <a:pt x="358" y="95"/>
                    <a:pt x="350" y="97"/>
                    <a:pt x="346" y="94"/>
                  </a:cubicBezTo>
                  <a:cubicBezTo>
                    <a:pt x="342" y="91"/>
                    <a:pt x="337" y="97"/>
                    <a:pt x="334" y="97"/>
                  </a:cubicBezTo>
                  <a:cubicBezTo>
                    <a:pt x="331" y="97"/>
                    <a:pt x="327" y="100"/>
                    <a:pt x="324" y="100"/>
                  </a:cubicBezTo>
                  <a:cubicBezTo>
                    <a:pt x="321" y="100"/>
                    <a:pt x="314" y="102"/>
                    <a:pt x="314" y="104"/>
                  </a:cubicBezTo>
                  <a:cubicBezTo>
                    <a:pt x="313" y="106"/>
                    <a:pt x="307" y="106"/>
                    <a:pt x="307" y="108"/>
                  </a:cubicBezTo>
                  <a:cubicBezTo>
                    <a:pt x="307" y="111"/>
                    <a:pt x="303" y="113"/>
                    <a:pt x="301" y="111"/>
                  </a:cubicBezTo>
                  <a:cubicBezTo>
                    <a:pt x="298" y="108"/>
                    <a:pt x="295" y="113"/>
                    <a:pt x="299" y="116"/>
                  </a:cubicBezTo>
                  <a:cubicBezTo>
                    <a:pt x="302" y="119"/>
                    <a:pt x="292" y="119"/>
                    <a:pt x="294" y="121"/>
                  </a:cubicBezTo>
                  <a:cubicBezTo>
                    <a:pt x="296" y="123"/>
                    <a:pt x="291" y="124"/>
                    <a:pt x="292" y="126"/>
                  </a:cubicBezTo>
                  <a:cubicBezTo>
                    <a:pt x="293" y="129"/>
                    <a:pt x="288" y="129"/>
                    <a:pt x="285" y="130"/>
                  </a:cubicBezTo>
                  <a:cubicBezTo>
                    <a:pt x="281" y="131"/>
                    <a:pt x="279" y="135"/>
                    <a:pt x="284" y="136"/>
                  </a:cubicBezTo>
                  <a:cubicBezTo>
                    <a:pt x="288" y="136"/>
                    <a:pt x="281" y="137"/>
                    <a:pt x="282" y="140"/>
                  </a:cubicBezTo>
                  <a:cubicBezTo>
                    <a:pt x="282" y="144"/>
                    <a:pt x="274" y="141"/>
                    <a:pt x="275" y="144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92" name="Freeform 163">
              <a:extLst>
                <a:ext uri="{FF2B5EF4-FFF2-40B4-BE49-F238E27FC236}">
                  <a16:creationId xmlns="" xmlns:a16="http://schemas.microsoft.com/office/drawing/2014/main" id="{4E4C5616-79BC-4884-A9FD-78EFD4995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43451" y="881063"/>
              <a:ext cx="3454400" cy="1325563"/>
            </a:xfrm>
            <a:custGeom>
              <a:avLst/>
              <a:gdLst>
                <a:gd name="T0" fmla="*/ 361 w 1374"/>
                <a:gd name="T1" fmla="*/ 10 h 527"/>
                <a:gd name="T2" fmla="*/ 611 w 1374"/>
                <a:gd name="T3" fmla="*/ 5 h 527"/>
                <a:gd name="T4" fmla="*/ 481 w 1374"/>
                <a:gd name="T5" fmla="*/ 150 h 527"/>
                <a:gd name="T6" fmla="*/ 663 w 1374"/>
                <a:gd name="T7" fmla="*/ 49 h 527"/>
                <a:gd name="T8" fmla="*/ 1003 w 1374"/>
                <a:gd name="T9" fmla="*/ 110 h 527"/>
                <a:gd name="T10" fmla="*/ 1054 w 1374"/>
                <a:gd name="T11" fmla="*/ 117 h 527"/>
                <a:gd name="T12" fmla="*/ 982 w 1374"/>
                <a:gd name="T13" fmla="*/ 426 h 527"/>
                <a:gd name="T14" fmla="*/ 244 w 1374"/>
                <a:gd name="T15" fmla="*/ 22 h 527"/>
                <a:gd name="T16" fmla="*/ 1332 w 1374"/>
                <a:gd name="T17" fmla="*/ 242 h 527"/>
                <a:gd name="T18" fmla="*/ 1194 w 1374"/>
                <a:gd name="T19" fmla="*/ 202 h 527"/>
                <a:gd name="T20" fmla="*/ 1063 w 1374"/>
                <a:gd name="T21" fmla="*/ 177 h 527"/>
                <a:gd name="T22" fmla="*/ 974 w 1374"/>
                <a:gd name="T23" fmla="*/ 150 h 527"/>
                <a:gd name="T24" fmla="*/ 903 w 1374"/>
                <a:gd name="T25" fmla="*/ 167 h 527"/>
                <a:gd name="T26" fmla="*/ 845 w 1374"/>
                <a:gd name="T27" fmla="*/ 138 h 527"/>
                <a:gd name="T28" fmla="*/ 748 w 1374"/>
                <a:gd name="T29" fmla="*/ 136 h 527"/>
                <a:gd name="T30" fmla="*/ 738 w 1374"/>
                <a:gd name="T31" fmla="*/ 118 h 527"/>
                <a:gd name="T32" fmla="*/ 699 w 1374"/>
                <a:gd name="T33" fmla="*/ 83 h 527"/>
                <a:gd name="T34" fmla="*/ 631 w 1374"/>
                <a:gd name="T35" fmla="*/ 96 h 527"/>
                <a:gd name="T36" fmla="*/ 547 w 1374"/>
                <a:gd name="T37" fmla="*/ 114 h 527"/>
                <a:gd name="T38" fmla="*/ 519 w 1374"/>
                <a:gd name="T39" fmla="*/ 137 h 527"/>
                <a:gd name="T40" fmla="*/ 479 w 1374"/>
                <a:gd name="T41" fmla="*/ 177 h 527"/>
                <a:gd name="T42" fmla="*/ 456 w 1374"/>
                <a:gd name="T43" fmla="*/ 204 h 527"/>
                <a:gd name="T44" fmla="*/ 422 w 1374"/>
                <a:gd name="T45" fmla="*/ 243 h 527"/>
                <a:gd name="T46" fmla="*/ 438 w 1374"/>
                <a:gd name="T47" fmla="*/ 213 h 527"/>
                <a:gd name="T48" fmla="*/ 387 w 1374"/>
                <a:gd name="T49" fmla="*/ 187 h 527"/>
                <a:gd name="T50" fmla="*/ 326 w 1374"/>
                <a:gd name="T51" fmla="*/ 196 h 527"/>
                <a:gd name="T52" fmla="*/ 269 w 1374"/>
                <a:gd name="T53" fmla="*/ 210 h 527"/>
                <a:gd name="T54" fmla="*/ 196 w 1374"/>
                <a:gd name="T55" fmla="*/ 214 h 527"/>
                <a:gd name="T56" fmla="*/ 150 w 1374"/>
                <a:gd name="T57" fmla="*/ 262 h 527"/>
                <a:gd name="T58" fmla="*/ 103 w 1374"/>
                <a:gd name="T59" fmla="*/ 233 h 527"/>
                <a:gd name="T60" fmla="*/ 107 w 1374"/>
                <a:gd name="T61" fmla="*/ 200 h 527"/>
                <a:gd name="T62" fmla="*/ 79 w 1374"/>
                <a:gd name="T63" fmla="*/ 230 h 527"/>
                <a:gd name="T64" fmla="*/ 70 w 1374"/>
                <a:gd name="T65" fmla="*/ 315 h 527"/>
                <a:gd name="T66" fmla="*/ 74 w 1374"/>
                <a:gd name="T67" fmla="*/ 370 h 527"/>
                <a:gd name="T68" fmla="*/ 115 w 1374"/>
                <a:gd name="T69" fmla="*/ 412 h 527"/>
                <a:gd name="T70" fmla="*/ 161 w 1374"/>
                <a:gd name="T71" fmla="*/ 450 h 527"/>
                <a:gd name="T72" fmla="*/ 165 w 1374"/>
                <a:gd name="T73" fmla="*/ 503 h 527"/>
                <a:gd name="T74" fmla="*/ 238 w 1374"/>
                <a:gd name="T75" fmla="*/ 476 h 527"/>
                <a:gd name="T76" fmla="*/ 237 w 1374"/>
                <a:gd name="T77" fmla="*/ 430 h 527"/>
                <a:gd name="T78" fmla="*/ 325 w 1374"/>
                <a:gd name="T79" fmla="*/ 432 h 527"/>
                <a:gd name="T80" fmla="*/ 374 w 1374"/>
                <a:gd name="T81" fmla="*/ 388 h 527"/>
                <a:gd name="T82" fmla="*/ 451 w 1374"/>
                <a:gd name="T83" fmla="*/ 395 h 527"/>
                <a:gd name="T84" fmla="*/ 541 w 1374"/>
                <a:gd name="T85" fmla="*/ 442 h 527"/>
                <a:gd name="T86" fmla="*/ 625 w 1374"/>
                <a:gd name="T87" fmla="*/ 432 h 527"/>
                <a:gd name="T88" fmla="*/ 697 w 1374"/>
                <a:gd name="T89" fmla="*/ 437 h 527"/>
                <a:gd name="T90" fmla="*/ 804 w 1374"/>
                <a:gd name="T91" fmla="*/ 419 h 527"/>
                <a:gd name="T92" fmla="*/ 888 w 1374"/>
                <a:gd name="T93" fmla="*/ 453 h 527"/>
                <a:gd name="T94" fmla="*/ 899 w 1374"/>
                <a:gd name="T95" fmla="*/ 508 h 527"/>
                <a:gd name="T96" fmla="*/ 961 w 1374"/>
                <a:gd name="T97" fmla="*/ 393 h 527"/>
                <a:gd name="T98" fmla="*/ 970 w 1374"/>
                <a:gd name="T99" fmla="*/ 348 h 527"/>
                <a:gd name="T100" fmla="*/ 1078 w 1374"/>
                <a:gd name="T101" fmla="*/ 337 h 527"/>
                <a:gd name="T102" fmla="*/ 1152 w 1374"/>
                <a:gd name="T103" fmla="*/ 299 h 527"/>
                <a:gd name="T104" fmla="*/ 1098 w 1374"/>
                <a:gd name="T105" fmla="*/ 424 h 527"/>
                <a:gd name="T106" fmla="*/ 1151 w 1374"/>
                <a:gd name="T107" fmla="*/ 352 h 527"/>
                <a:gd name="T108" fmla="*/ 1235 w 1374"/>
                <a:gd name="T109" fmla="*/ 309 h 527"/>
                <a:gd name="T110" fmla="*/ 1292 w 1374"/>
                <a:gd name="T111" fmla="*/ 262 h 527"/>
                <a:gd name="T112" fmla="*/ 1347 w 1374"/>
                <a:gd name="T113" fmla="*/ 267 h 527"/>
                <a:gd name="T114" fmla="*/ 707 w 1374"/>
                <a:gd name="T115" fmla="*/ 392 h 527"/>
                <a:gd name="T116" fmla="*/ 277 w 1374"/>
                <a:gd name="T117" fmla="*/ 23 h 527"/>
                <a:gd name="T118" fmla="*/ 282 w 1374"/>
                <a:gd name="T119" fmla="*/ 14 h 527"/>
                <a:gd name="T120" fmla="*/ 300 w 1374"/>
                <a:gd name="T121" fmla="*/ 145 h 527"/>
                <a:gd name="T122" fmla="*/ 301 w 1374"/>
                <a:gd name="T123" fmla="*/ 11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4" h="527">
                  <a:moveTo>
                    <a:pt x="21" y="381"/>
                  </a:moveTo>
                  <a:cubicBezTo>
                    <a:pt x="20" y="381"/>
                    <a:pt x="17" y="380"/>
                    <a:pt x="16" y="379"/>
                  </a:cubicBezTo>
                  <a:cubicBezTo>
                    <a:pt x="16" y="378"/>
                    <a:pt x="13" y="378"/>
                    <a:pt x="11" y="378"/>
                  </a:cubicBezTo>
                  <a:cubicBezTo>
                    <a:pt x="12" y="379"/>
                    <a:pt x="12" y="379"/>
                    <a:pt x="13" y="380"/>
                  </a:cubicBezTo>
                  <a:cubicBezTo>
                    <a:pt x="14" y="382"/>
                    <a:pt x="8" y="382"/>
                    <a:pt x="10" y="384"/>
                  </a:cubicBezTo>
                  <a:cubicBezTo>
                    <a:pt x="12" y="386"/>
                    <a:pt x="6" y="386"/>
                    <a:pt x="6" y="384"/>
                  </a:cubicBezTo>
                  <a:cubicBezTo>
                    <a:pt x="6" y="382"/>
                    <a:pt x="1" y="383"/>
                    <a:pt x="1" y="384"/>
                  </a:cubicBezTo>
                  <a:cubicBezTo>
                    <a:pt x="1" y="385"/>
                    <a:pt x="1" y="386"/>
                    <a:pt x="0" y="386"/>
                  </a:cubicBezTo>
                  <a:cubicBezTo>
                    <a:pt x="2" y="387"/>
                    <a:pt x="4" y="388"/>
                    <a:pt x="4" y="388"/>
                  </a:cubicBezTo>
                  <a:cubicBezTo>
                    <a:pt x="5" y="388"/>
                    <a:pt x="20" y="390"/>
                    <a:pt x="25" y="389"/>
                  </a:cubicBezTo>
                  <a:cubicBezTo>
                    <a:pt x="25" y="388"/>
                    <a:pt x="26" y="385"/>
                    <a:pt x="26" y="383"/>
                  </a:cubicBezTo>
                  <a:cubicBezTo>
                    <a:pt x="26" y="382"/>
                    <a:pt x="22" y="380"/>
                    <a:pt x="21" y="381"/>
                  </a:cubicBezTo>
                  <a:close/>
                  <a:moveTo>
                    <a:pt x="365" y="14"/>
                  </a:moveTo>
                  <a:cubicBezTo>
                    <a:pt x="374" y="13"/>
                    <a:pt x="374" y="8"/>
                    <a:pt x="369" y="8"/>
                  </a:cubicBezTo>
                  <a:cubicBezTo>
                    <a:pt x="364" y="7"/>
                    <a:pt x="364" y="10"/>
                    <a:pt x="361" y="10"/>
                  </a:cubicBezTo>
                  <a:cubicBezTo>
                    <a:pt x="359" y="10"/>
                    <a:pt x="350" y="12"/>
                    <a:pt x="352" y="14"/>
                  </a:cubicBezTo>
                  <a:cubicBezTo>
                    <a:pt x="354" y="16"/>
                    <a:pt x="361" y="15"/>
                    <a:pt x="365" y="14"/>
                  </a:cubicBezTo>
                  <a:close/>
                  <a:moveTo>
                    <a:pt x="411" y="147"/>
                  </a:moveTo>
                  <a:cubicBezTo>
                    <a:pt x="414" y="147"/>
                    <a:pt x="423" y="145"/>
                    <a:pt x="423" y="144"/>
                  </a:cubicBezTo>
                  <a:cubicBezTo>
                    <a:pt x="424" y="142"/>
                    <a:pt x="420" y="140"/>
                    <a:pt x="415" y="140"/>
                  </a:cubicBezTo>
                  <a:cubicBezTo>
                    <a:pt x="409" y="140"/>
                    <a:pt x="408" y="146"/>
                    <a:pt x="411" y="147"/>
                  </a:cubicBezTo>
                  <a:close/>
                  <a:moveTo>
                    <a:pt x="587" y="25"/>
                  </a:moveTo>
                  <a:cubicBezTo>
                    <a:pt x="591" y="27"/>
                    <a:pt x="590" y="28"/>
                    <a:pt x="585" y="28"/>
                  </a:cubicBezTo>
                  <a:cubicBezTo>
                    <a:pt x="580" y="28"/>
                    <a:pt x="576" y="30"/>
                    <a:pt x="579" y="31"/>
                  </a:cubicBezTo>
                  <a:cubicBezTo>
                    <a:pt x="582" y="32"/>
                    <a:pt x="581" y="35"/>
                    <a:pt x="586" y="36"/>
                  </a:cubicBezTo>
                  <a:cubicBezTo>
                    <a:pt x="591" y="37"/>
                    <a:pt x="596" y="33"/>
                    <a:pt x="596" y="30"/>
                  </a:cubicBezTo>
                  <a:cubicBezTo>
                    <a:pt x="595" y="27"/>
                    <a:pt x="613" y="25"/>
                    <a:pt x="618" y="23"/>
                  </a:cubicBezTo>
                  <a:cubicBezTo>
                    <a:pt x="623" y="22"/>
                    <a:pt x="615" y="17"/>
                    <a:pt x="620" y="17"/>
                  </a:cubicBezTo>
                  <a:cubicBezTo>
                    <a:pt x="625" y="16"/>
                    <a:pt x="623" y="14"/>
                    <a:pt x="617" y="13"/>
                  </a:cubicBezTo>
                  <a:cubicBezTo>
                    <a:pt x="610" y="12"/>
                    <a:pt x="613" y="7"/>
                    <a:pt x="611" y="5"/>
                  </a:cubicBezTo>
                  <a:cubicBezTo>
                    <a:pt x="609" y="3"/>
                    <a:pt x="608" y="7"/>
                    <a:pt x="599" y="9"/>
                  </a:cubicBezTo>
                  <a:cubicBezTo>
                    <a:pt x="591" y="10"/>
                    <a:pt x="587" y="13"/>
                    <a:pt x="590" y="14"/>
                  </a:cubicBezTo>
                  <a:cubicBezTo>
                    <a:pt x="593" y="16"/>
                    <a:pt x="590" y="20"/>
                    <a:pt x="587" y="20"/>
                  </a:cubicBezTo>
                  <a:cubicBezTo>
                    <a:pt x="583" y="19"/>
                    <a:pt x="582" y="23"/>
                    <a:pt x="587" y="25"/>
                  </a:cubicBezTo>
                  <a:close/>
                  <a:moveTo>
                    <a:pt x="599" y="32"/>
                  </a:moveTo>
                  <a:cubicBezTo>
                    <a:pt x="599" y="34"/>
                    <a:pt x="592" y="37"/>
                    <a:pt x="594" y="39"/>
                  </a:cubicBezTo>
                  <a:cubicBezTo>
                    <a:pt x="596" y="41"/>
                    <a:pt x="598" y="40"/>
                    <a:pt x="600" y="41"/>
                  </a:cubicBezTo>
                  <a:cubicBezTo>
                    <a:pt x="602" y="41"/>
                    <a:pt x="603" y="47"/>
                    <a:pt x="608" y="46"/>
                  </a:cubicBezTo>
                  <a:cubicBezTo>
                    <a:pt x="612" y="45"/>
                    <a:pt x="624" y="51"/>
                    <a:pt x="631" y="51"/>
                  </a:cubicBezTo>
                  <a:cubicBezTo>
                    <a:pt x="637" y="51"/>
                    <a:pt x="638" y="45"/>
                    <a:pt x="636" y="45"/>
                  </a:cubicBezTo>
                  <a:cubicBezTo>
                    <a:pt x="634" y="45"/>
                    <a:pt x="636" y="41"/>
                    <a:pt x="640" y="36"/>
                  </a:cubicBezTo>
                  <a:cubicBezTo>
                    <a:pt x="643" y="30"/>
                    <a:pt x="628" y="26"/>
                    <a:pt x="628" y="31"/>
                  </a:cubicBezTo>
                  <a:cubicBezTo>
                    <a:pt x="628" y="35"/>
                    <a:pt x="623" y="30"/>
                    <a:pt x="622" y="27"/>
                  </a:cubicBezTo>
                  <a:cubicBezTo>
                    <a:pt x="620" y="24"/>
                    <a:pt x="599" y="29"/>
                    <a:pt x="599" y="32"/>
                  </a:cubicBezTo>
                  <a:close/>
                  <a:moveTo>
                    <a:pt x="481" y="150"/>
                  </a:moveTo>
                  <a:cubicBezTo>
                    <a:pt x="484" y="152"/>
                    <a:pt x="487" y="151"/>
                    <a:pt x="487" y="148"/>
                  </a:cubicBezTo>
                  <a:cubicBezTo>
                    <a:pt x="486" y="144"/>
                    <a:pt x="478" y="149"/>
                    <a:pt x="481" y="150"/>
                  </a:cubicBezTo>
                  <a:close/>
                  <a:moveTo>
                    <a:pt x="581" y="8"/>
                  </a:moveTo>
                  <a:cubicBezTo>
                    <a:pt x="582" y="5"/>
                    <a:pt x="566" y="6"/>
                    <a:pt x="570" y="10"/>
                  </a:cubicBezTo>
                  <a:cubicBezTo>
                    <a:pt x="571" y="11"/>
                    <a:pt x="580" y="12"/>
                    <a:pt x="581" y="8"/>
                  </a:cubicBezTo>
                  <a:close/>
                  <a:moveTo>
                    <a:pt x="1280" y="181"/>
                  </a:moveTo>
                  <a:cubicBezTo>
                    <a:pt x="1285" y="183"/>
                    <a:pt x="1288" y="178"/>
                    <a:pt x="1292" y="180"/>
                  </a:cubicBezTo>
                  <a:cubicBezTo>
                    <a:pt x="1296" y="183"/>
                    <a:pt x="1305" y="179"/>
                    <a:pt x="1309" y="179"/>
                  </a:cubicBezTo>
                  <a:cubicBezTo>
                    <a:pt x="1313" y="178"/>
                    <a:pt x="1311" y="173"/>
                    <a:pt x="1300" y="172"/>
                  </a:cubicBezTo>
                  <a:cubicBezTo>
                    <a:pt x="1289" y="170"/>
                    <a:pt x="1275" y="178"/>
                    <a:pt x="1280" y="181"/>
                  </a:cubicBezTo>
                  <a:close/>
                  <a:moveTo>
                    <a:pt x="636" y="65"/>
                  </a:moveTo>
                  <a:cubicBezTo>
                    <a:pt x="640" y="67"/>
                    <a:pt x="650" y="63"/>
                    <a:pt x="657" y="63"/>
                  </a:cubicBezTo>
                  <a:cubicBezTo>
                    <a:pt x="665" y="63"/>
                    <a:pt x="685" y="58"/>
                    <a:pt x="685" y="54"/>
                  </a:cubicBezTo>
                  <a:cubicBezTo>
                    <a:pt x="686" y="50"/>
                    <a:pt x="678" y="50"/>
                    <a:pt x="675" y="47"/>
                  </a:cubicBezTo>
                  <a:cubicBezTo>
                    <a:pt x="672" y="44"/>
                    <a:pt x="665" y="47"/>
                    <a:pt x="663" y="49"/>
                  </a:cubicBezTo>
                  <a:cubicBezTo>
                    <a:pt x="661" y="52"/>
                    <a:pt x="660" y="50"/>
                    <a:pt x="664" y="45"/>
                  </a:cubicBezTo>
                  <a:cubicBezTo>
                    <a:pt x="669" y="41"/>
                    <a:pt x="660" y="37"/>
                    <a:pt x="659" y="40"/>
                  </a:cubicBezTo>
                  <a:cubicBezTo>
                    <a:pt x="659" y="43"/>
                    <a:pt x="651" y="40"/>
                    <a:pt x="651" y="43"/>
                  </a:cubicBezTo>
                  <a:cubicBezTo>
                    <a:pt x="651" y="46"/>
                    <a:pt x="648" y="47"/>
                    <a:pt x="648" y="49"/>
                  </a:cubicBezTo>
                  <a:cubicBezTo>
                    <a:pt x="648" y="52"/>
                    <a:pt x="642" y="48"/>
                    <a:pt x="642" y="54"/>
                  </a:cubicBezTo>
                  <a:cubicBezTo>
                    <a:pt x="642" y="60"/>
                    <a:pt x="633" y="63"/>
                    <a:pt x="636" y="65"/>
                  </a:cubicBezTo>
                  <a:close/>
                  <a:moveTo>
                    <a:pt x="943" y="114"/>
                  </a:moveTo>
                  <a:cubicBezTo>
                    <a:pt x="946" y="116"/>
                    <a:pt x="948" y="118"/>
                    <a:pt x="949" y="120"/>
                  </a:cubicBezTo>
                  <a:cubicBezTo>
                    <a:pt x="951" y="121"/>
                    <a:pt x="958" y="119"/>
                    <a:pt x="961" y="118"/>
                  </a:cubicBezTo>
                  <a:cubicBezTo>
                    <a:pt x="964" y="117"/>
                    <a:pt x="964" y="122"/>
                    <a:pt x="969" y="119"/>
                  </a:cubicBezTo>
                  <a:cubicBezTo>
                    <a:pt x="973" y="116"/>
                    <a:pt x="978" y="118"/>
                    <a:pt x="983" y="118"/>
                  </a:cubicBezTo>
                  <a:cubicBezTo>
                    <a:pt x="988" y="118"/>
                    <a:pt x="982" y="111"/>
                    <a:pt x="983" y="108"/>
                  </a:cubicBezTo>
                  <a:cubicBezTo>
                    <a:pt x="983" y="106"/>
                    <a:pt x="989" y="107"/>
                    <a:pt x="987" y="110"/>
                  </a:cubicBezTo>
                  <a:cubicBezTo>
                    <a:pt x="985" y="112"/>
                    <a:pt x="990" y="118"/>
                    <a:pt x="997" y="117"/>
                  </a:cubicBezTo>
                  <a:cubicBezTo>
                    <a:pt x="1005" y="117"/>
                    <a:pt x="999" y="112"/>
                    <a:pt x="1003" y="110"/>
                  </a:cubicBezTo>
                  <a:cubicBezTo>
                    <a:pt x="1007" y="109"/>
                    <a:pt x="1006" y="107"/>
                    <a:pt x="1001" y="103"/>
                  </a:cubicBezTo>
                  <a:cubicBezTo>
                    <a:pt x="995" y="100"/>
                    <a:pt x="988" y="102"/>
                    <a:pt x="983" y="100"/>
                  </a:cubicBezTo>
                  <a:cubicBezTo>
                    <a:pt x="978" y="98"/>
                    <a:pt x="972" y="98"/>
                    <a:pt x="972" y="103"/>
                  </a:cubicBezTo>
                  <a:cubicBezTo>
                    <a:pt x="972" y="108"/>
                    <a:pt x="962" y="97"/>
                    <a:pt x="957" y="96"/>
                  </a:cubicBezTo>
                  <a:cubicBezTo>
                    <a:pt x="951" y="94"/>
                    <a:pt x="935" y="110"/>
                    <a:pt x="943" y="114"/>
                  </a:cubicBezTo>
                  <a:close/>
                  <a:moveTo>
                    <a:pt x="993" y="145"/>
                  </a:moveTo>
                  <a:cubicBezTo>
                    <a:pt x="997" y="144"/>
                    <a:pt x="990" y="136"/>
                    <a:pt x="982" y="135"/>
                  </a:cubicBezTo>
                  <a:cubicBezTo>
                    <a:pt x="975" y="134"/>
                    <a:pt x="968" y="140"/>
                    <a:pt x="969" y="141"/>
                  </a:cubicBezTo>
                  <a:cubicBezTo>
                    <a:pt x="971" y="144"/>
                    <a:pt x="988" y="146"/>
                    <a:pt x="993" y="145"/>
                  </a:cubicBezTo>
                  <a:close/>
                  <a:moveTo>
                    <a:pt x="974" y="129"/>
                  </a:moveTo>
                  <a:cubicBezTo>
                    <a:pt x="974" y="125"/>
                    <a:pt x="961" y="130"/>
                    <a:pt x="966" y="132"/>
                  </a:cubicBezTo>
                  <a:cubicBezTo>
                    <a:pt x="969" y="133"/>
                    <a:pt x="974" y="133"/>
                    <a:pt x="974" y="129"/>
                  </a:cubicBezTo>
                  <a:close/>
                  <a:moveTo>
                    <a:pt x="1015" y="114"/>
                  </a:moveTo>
                  <a:cubicBezTo>
                    <a:pt x="1021" y="115"/>
                    <a:pt x="1024" y="120"/>
                    <a:pt x="1035" y="121"/>
                  </a:cubicBezTo>
                  <a:cubicBezTo>
                    <a:pt x="1046" y="121"/>
                    <a:pt x="1054" y="119"/>
                    <a:pt x="1054" y="117"/>
                  </a:cubicBezTo>
                  <a:cubicBezTo>
                    <a:pt x="1054" y="115"/>
                    <a:pt x="1044" y="111"/>
                    <a:pt x="1041" y="113"/>
                  </a:cubicBezTo>
                  <a:cubicBezTo>
                    <a:pt x="1038" y="115"/>
                    <a:pt x="1035" y="110"/>
                    <a:pt x="1032" y="111"/>
                  </a:cubicBezTo>
                  <a:cubicBezTo>
                    <a:pt x="1028" y="112"/>
                    <a:pt x="1022" y="112"/>
                    <a:pt x="1021" y="109"/>
                  </a:cubicBezTo>
                  <a:cubicBezTo>
                    <a:pt x="1019" y="105"/>
                    <a:pt x="1012" y="114"/>
                    <a:pt x="1015" y="114"/>
                  </a:cubicBezTo>
                  <a:close/>
                  <a:moveTo>
                    <a:pt x="221" y="18"/>
                  </a:moveTo>
                  <a:cubicBezTo>
                    <a:pt x="226" y="13"/>
                    <a:pt x="233" y="17"/>
                    <a:pt x="234" y="15"/>
                  </a:cubicBezTo>
                  <a:cubicBezTo>
                    <a:pt x="235" y="13"/>
                    <a:pt x="224" y="12"/>
                    <a:pt x="220" y="14"/>
                  </a:cubicBezTo>
                  <a:cubicBezTo>
                    <a:pt x="216" y="16"/>
                    <a:pt x="206" y="14"/>
                    <a:pt x="208" y="17"/>
                  </a:cubicBezTo>
                  <a:cubicBezTo>
                    <a:pt x="208" y="19"/>
                    <a:pt x="215" y="23"/>
                    <a:pt x="221" y="18"/>
                  </a:cubicBezTo>
                  <a:close/>
                  <a:moveTo>
                    <a:pt x="991" y="419"/>
                  </a:moveTo>
                  <a:cubicBezTo>
                    <a:pt x="988" y="413"/>
                    <a:pt x="995" y="406"/>
                    <a:pt x="990" y="402"/>
                  </a:cubicBezTo>
                  <a:cubicBezTo>
                    <a:pt x="985" y="399"/>
                    <a:pt x="987" y="391"/>
                    <a:pt x="985" y="393"/>
                  </a:cubicBezTo>
                  <a:cubicBezTo>
                    <a:pt x="982" y="394"/>
                    <a:pt x="985" y="401"/>
                    <a:pt x="981" y="401"/>
                  </a:cubicBezTo>
                  <a:cubicBezTo>
                    <a:pt x="977" y="402"/>
                    <a:pt x="981" y="405"/>
                    <a:pt x="979" y="410"/>
                  </a:cubicBezTo>
                  <a:cubicBezTo>
                    <a:pt x="978" y="415"/>
                    <a:pt x="980" y="422"/>
                    <a:pt x="982" y="426"/>
                  </a:cubicBezTo>
                  <a:cubicBezTo>
                    <a:pt x="984" y="430"/>
                    <a:pt x="979" y="453"/>
                    <a:pt x="981" y="457"/>
                  </a:cubicBezTo>
                  <a:cubicBezTo>
                    <a:pt x="983" y="461"/>
                    <a:pt x="978" y="477"/>
                    <a:pt x="980" y="479"/>
                  </a:cubicBezTo>
                  <a:cubicBezTo>
                    <a:pt x="983" y="483"/>
                    <a:pt x="981" y="475"/>
                    <a:pt x="985" y="474"/>
                  </a:cubicBezTo>
                  <a:cubicBezTo>
                    <a:pt x="989" y="473"/>
                    <a:pt x="989" y="479"/>
                    <a:pt x="992" y="480"/>
                  </a:cubicBezTo>
                  <a:cubicBezTo>
                    <a:pt x="994" y="481"/>
                    <a:pt x="993" y="472"/>
                    <a:pt x="990" y="473"/>
                  </a:cubicBezTo>
                  <a:cubicBezTo>
                    <a:pt x="988" y="473"/>
                    <a:pt x="986" y="467"/>
                    <a:pt x="985" y="463"/>
                  </a:cubicBezTo>
                  <a:cubicBezTo>
                    <a:pt x="984" y="460"/>
                    <a:pt x="987" y="455"/>
                    <a:pt x="987" y="450"/>
                  </a:cubicBezTo>
                  <a:cubicBezTo>
                    <a:pt x="987" y="446"/>
                    <a:pt x="993" y="446"/>
                    <a:pt x="997" y="449"/>
                  </a:cubicBezTo>
                  <a:cubicBezTo>
                    <a:pt x="1000" y="453"/>
                    <a:pt x="1001" y="451"/>
                    <a:pt x="999" y="448"/>
                  </a:cubicBezTo>
                  <a:cubicBezTo>
                    <a:pt x="998" y="445"/>
                    <a:pt x="993" y="426"/>
                    <a:pt x="991" y="419"/>
                  </a:cubicBezTo>
                  <a:close/>
                  <a:moveTo>
                    <a:pt x="243" y="15"/>
                  </a:moveTo>
                  <a:cubicBezTo>
                    <a:pt x="246" y="18"/>
                    <a:pt x="234" y="17"/>
                    <a:pt x="232" y="19"/>
                  </a:cubicBezTo>
                  <a:cubicBezTo>
                    <a:pt x="230" y="22"/>
                    <a:pt x="223" y="21"/>
                    <a:pt x="224" y="24"/>
                  </a:cubicBezTo>
                  <a:cubicBezTo>
                    <a:pt x="226" y="27"/>
                    <a:pt x="238" y="27"/>
                    <a:pt x="238" y="24"/>
                  </a:cubicBezTo>
                  <a:cubicBezTo>
                    <a:pt x="238" y="22"/>
                    <a:pt x="244" y="24"/>
                    <a:pt x="244" y="22"/>
                  </a:cubicBezTo>
                  <a:cubicBezTo>
                    <a:pt x="244" y="20"/>
                    <a:pt x="247" y="18"/>
                    <a:pt x="254" y="17"/>
                  </a:cubicBezTo>
                  <a:cubicBezTo>
                    <a:pt x="260" y="17"/>
                    <a:pt x="260" y="14"/>
                    <a:pt x="254" y="11"/>
                  </a:cubicBezTo>
                  <a:cubicBezTo>
                    <a:pt x="248" y="8"/>
                    <a:pt x="240" y="13"/>
                    <a:pt x="243" y="15"/>
                  </a:cubicBezTo>
                  <a:close/>
                  <a:moveTo>
                    <a:pt x="233" y="208"/>
                  </a:moveTo>
                  <a:cubicBezTo>
                    <a:pt x="239" y="213"/>
                    <a:pt x="245" y="205"/>
                    <a:pt x="248" y="204"/>
                  </a:cubicBezTo>
                  <a:cubicBezTo>
                    <a:pt x="251" y="204"/>
                    <a:pt x="246" y="201"/>
                    <a:pt x="241" y="199"/>
                  </a:cubicBezTo>
                  <a:cubicBezTo>
                    <a:pt x="235" y="198"/>
                    <a:pt x="228" y="203"/>
                    <a:pt x="233" y="208"/>
                  </a:cubicBezTo>
                  <a:close/>
                  <a:moveTo>
                    <a:pt x="1372" y="248"/>
                  </a:moveTo>
                  <a:cubicBezTo>
                    <a:pt x="1370" y="247"/>
                    <a:pt x="1362" y="242"/>
                    <a:pt x="1360" y="240"/>
                  </a:cubicBezTo>
                  <a:cubicBezTo>
                    <a:pt x="1358" y="237"/>
                    <a:pt x="1349" y="236"/>
                    <a:pt x="1349" y="237"/>
                  </a:cubicBezTo>
                  <a:cubicBezTo>
                    <a:pt x="1349" y="238"/>
                    <a:pt x="1346" y="237"/>
                    <a:pt x="1345" y="235"/>
                  </a:cubicBezTo>
                  <a:cubicBezTo>
                    <a:pt x="1345" y="234"/>
                    <a:pt x="1335" y="233"/>
                    <a:pt x="1335" y="235"/>
                  </a:cubicBezTo>
                  <a:cubicBezTo>
                    <a:pt x="1335" y="237"/>
                    <a:pt x="1337" y="237"/>
                    <a:pt x="1338" y="239"/>
                  </a:cubicBezTo>
                  <a:cubicBezTo>
                    <a:pt x="1340" y="241"/>
                    <a:pt x="1337" y="242"/>
                    <a:pt x="1337" y="244"/>
                  </a:cubicBezTo>
                  <a:cubicBezTo>
                    <a:pt x="1338" y="246"/>
                    <a:pt x="1334" y="243"/>
                    <a:pt x="1332" y="242"/>
                  </a:cubicBezTo>
                  <a:cubicBezTo>
                    <a:pt x="1331" y="240"/>
                    <a:pt x="1331" y="236"/>
                    <a:pt x="1332" y="233"/>
                  </a:cubicBezTo>
                  <a:cubicBezTo>
                    <a:pt x="1332" y="231"/>
                    <a:pt x="1329" y="231"/>
                    <a:pt x="1329" y="229"/>
                  </a:cubicBezTo>
                  <a:cubicBezTo>
                    <a:pt x="1328" y="227"/>
                    <a:pt x="1318" y="222"/>
                    <a:pt x="1313" y="220"/>
                  </a:cubicBezTo>
                  <a:cubicBezTo>
                    <a:pt x="1309" y="218"/>
                    <a:pt x="1303" y="216"/>
                    <a:pt x="1301" y="214"/>
                  </a:cubicBezTo>
                  <a:cubicBezTo>
                    <a:pt x="1300" y="212"/>
                    <a:pt x="1292" y="211"/>
                    <a:pt x="1289" y="208"/>
                  </a:cubicBezTo>
                  <a:cubicBezTo>
                    <a:pt x="1285" y="205"/>
                    <a:pt x="1272" y="199"/>
                    <a:pt x="1266" y="199"/>
                  </a:cubicBezTo>
                  <a:cubicBezTo>
                    <a:pt x="1260" y="198"/>
                    <a:pt x="1262" y="195"/>
                    <a:pt x="1259" y="196"/>
                  </a:cubicBezTo>
                  <a:cubicBezTo>
                    <a:pt x="1256" y="196"/>
                    <a:pt x="1244" y="196"/>
                    <a:pt x="1240" y="195"/>
                  </a:cubicBezTo>
                  <a:cubicBezTo>
                    <a:pt x="1236" y="194"/>
                    <a:pt x="1235" y="197"/>
                    <a:pt x="1232" y="196"/>
                  </a:cubicBezTo>
                  <a:cubicBezTo>
                    <a:pt x="1230" y="195"/>
                    <a:pt x="1216" y="190"/>
                    <a:pt x="1214" y="192"/>
                  </a:cubicBezTo>
                  <a:cubicBezTo>
                    <a:pt x="1212" y="194"/>
                    <a:pt x="1213" y="197"/>
                    <a:pt x="1211" y="197"/>
                  </a:cubicBezTo>
                  <a:cubicBezTo>
                    <a:pt x="1210" y="198"/>
                    <a:pt x="1211" y="200"/>
                    <a:pt x="1215" y="203"/>
                  </a:cubicBezTo>
                  <a:cubicBezTo>
                    <a:pt x="1219" y="207"/>
                    <a:pt x="1217" y="210"/>
                    <a:pt x="1213" y="211"/>
                  </a:cubicBezTo>
                  <a:cubicBezTo>
                    <a:pt x="1210" y="213"/>
                    <a:pt x="1204" y="210"/>
                    <a:pt x="1202" y="207"/>
                  </a:cubicBezTo>
                  <a:cubicBezTo>
                    <a:pt x="1200" y="204"/>
                    <a:pt x="1195" y="206"/>
                    <a:pt x="1194" y="202"/>
                  </a:cubicBezTo>
                  <a:cubicBezTo>
                    <a:pt x="1193" y="198"/>
                    <a:pt x="1196" y="198"/>
                    <a:pt x="1198" y="200"/>
                  </a:cubicBezTo>
                  <a:cubicBezTo>
                    <a:pt x="1200" y="202"/>
                    <a:pt x="1204" y="200"/>
                    <a:pt x="1204" y="198"/>
                  </a:cubicBezTo>
                  <a:cubicBezTo>
                    <a:pt x="1204" y="195"/>
                    <a:pt x="1198" y="193"/>
                    <a:pt x="1194" y="194"/>
                  </a:cubicBezTo>
                  <a:cubicBezTo>
                    <a:pt x="1190" y="194"/>
                    <a:pt x="1188" y="199"/>
                    <a:pt x="1184" y="201"/>
                  </a:cubicBezTo>
                  <a:cubicBezTo>
                    <a:pt x="1181" y="203"/>
                    <a:pt x="1166" y="200"/>
                    <a:pt x="1164" y="199"/>
                  </a:cubicBezTo>
                  <a:cubicBezTo>
                    <a:pt x="1163" y="197"/>
                    <a:pt x="1142" y="199"/>
                    <a:pt x="1140" y="200"/>
                  </a:cubicBezTo>
                  <a:cubicBezTo>
                    <a:pt x="1138" y="202"/>
                    <a:pt x="1139" y="207"/>
                    <a:pt x="1138" y="208"/>
                  </a:cubicBezTo>
                  <a:cubicBezTo>
                    <a:pt x="1137" y="208"/>
                    <a:pt x="1136" y="201"/>
                    <a:pt x="1136" y="200"/>
                  </a:cubicBezTo>
                  <a:cubicBezTo>
                    <a:pt x="1136" y="199"/>
                    <a:pt x="1134" y="198"/>
                    <a:pt x="1130" y="198"/>
                  </a:cubicBezTo>
                  <a:cubicBezTo>
                    <a:pt x="1126" y="198"/>
                    <a:pt x="1124" y="198"/>
                    <a:pt x="1126" y="196"/>
                  </a:cubicBezTo>
                  <a:cubicBezTo>
                    <a:pt x="1127" y="194"/>
                    <a:pt x="1124" y="193"/>
                    <a:pt x="1127" y="191"/>
                  </a:cubicBezTo>
                  <a:cubicBezTo>
                    <a:pt x="1130" y="189"/>
                    <a:pt x="1122" y="183"/>
                    <a:pt x="1114" y="179"/>
                  </a:cubicBezTo>
                  <a:cubicBezTo>
                    <a:pt x="1106" y="176"/>
                    <a:pt x="1088" y="178"/>
                    <a:pt x="1084" y="180"/>
                  </a:cubicBezTo>
                  <a:cubicBezTo>
                    <a:pt x="1079" y="181"/>
                    <a:pt x="1069" y="181"/>
                    <a:pt x="1065" y="181"/>
                  </a:cubicBezTo>
                  <a:cubicBezTo>
                    <a:pt x="1060" y="181"/>
                    <a:pt x="1064" y="179"/>
                    <a:pt x="1063" y="177"/>
                  </a:cubicBezTo>
                  <a:cubicBezTo>
                    <a:pt x="1061" y="175"/>
                    <a:pt x="1054" y="172"/>
                    <a:pt x="1053" y="174"/>
                  </a:cubicBezTo>
                  <a:cubicBezTo>
                    <a:pt x="1052" y="176"/>
                    <a:pt x="1050" y="174"/>
                    <a:pt x="1050" y="172"/>
                  </a:cubicBezTo>
                  <a:cubicBezTo>
                    <a:pt x="1050" y="171"/>
                    <a:pt x="1042" y="169"/>
                    <a:pt x="1039" y="169"/>
                  </a:cubicBezTo>
                  <a:cubicBezTo>
                    <a:pt x="1037" y="170"/>
                    <a:pt x="1035" y="167"/>
                    <a:pt x="1039" y="167"/>
                  </a:cubicBezTo>
                  <a:cubicBezTo>
                    <a:pt x="1042" y="167"/>
                    <a:pt x="1048" y="167"/>
                    <a:pt x="1045" y="163"/>
                  </a:cubicBezTo>
                  <a:cubicBezTo>
                    <a:pt x="1043" y="160"/>
                    <a:pt x="1021" y="158"/>
                    <a:pt x="1019" y="159"/>
                  </a:cubicBezTo>
                  <a:cubicBezTo>
                    <a:pt x="1017" y="160"/>
                    <a:pt x="1019" y="163"/>
                    <a:pt x="1015" y="167"/>
                  </a:cubicBezTo>
                  <a:cubicBezTo>
                    <a:pt x="1010" y="171"/>
                    <a:pt x="1005" y="168"/>
                    <a:pt x="1006" y="166"/>
                  </a:cubicBezTo>
                  <a:cubicBezTo>
                    <a:pt x="1007" y="164"/>
                    <a:pt x="1012" y="164"/>
                    <a:pt x="1012" y="162"/>
                  </a:cubicBezTo>
                  <a:cubicBezTo>
                    <a:pt x="1012" y="160"/>
                    <a:pt x="1004" y="161"/>
                    <a:pt x="1003" y="160"/>
                  </a:cubicBezTo>
                  <a:cubicBezTo>
                    <a:pt x="1002" y="158"/>
                    <a:pt x="1005" y="157"/>
                    <a:pt x="1008" y="157"/>
                  </a:cubicBezTo>
                  <a:cubicBezTo>
                    <a:pt x="1011" y="158"/>
                    <a:pt x="1016" y="159"/>
                    <a:pt x="1016" y="157"/>
                  </a:cubicBezTo>
                  <a:cubicBezTo>
                    <a:pt x="1016" y="156"/>
                    <a:pt x="1013" y="156"/>
                    <a:pt x="1008" y="155"/>
                  </a:cubicBezTo>
                  <a:cubicBezTo>
                    <a:pt x="1003" y="154"/>
                    <a:pt x="992" y="152"/>
                    <a:pt x="986" y="152"/>
                  </a:cubicBezTo>
                  <a:cubicBezTo>
                    <a:pt x="980" y="153"/>
                    <a:pt x="977" y="150"/>
                    <a:pt x="974" y="150"/>
                  </a:cubicBezTo>
                  <a:cubicBezTo>
                    <a:pt x="970" y="149"/>
                    <a:pt x="970" y="151"/>
                    <a:pt x="972" y="153"/>
                  </a:cubicBezTo>
                  <a:cubicBezTo>
                    <a:pt x="973" y="155"/>
                    <a:pt x="969" y="156"/>
                    <a:pt x="965" y="156"/>
                  </a:cubicBezTo>
                  <a:cubicBezTo>
                    <a:pt x="961" y="155"/>
                    <a:pt x="955" y="158"/>
                    <a:pt x="957" y="161"/>
                  </a:cubicBezTo>
                  <a:cubicBezTo>
                    <a:pt x="960" y="164"/>
                    <a:pt x="962" y="160"/>
                    <a:pt x="964" y="161"/>
                  </a:cubicBezTo>
                  <a:cubicBezTo>
                    <a:pt x="966" y="162"/>
                    <a:pt x="959" y="164"/>
                    <a:pt x="962" y="165"/>
                  </a:cubicBezTo>
                  <a:cubicBezTo>
                    <a:pt x="964" y="167"/>
                    <a:pt x="964" y="169"/>
                    <a:pt x="964" y="171"/>
                  </a:cubicBezTo>
                  <a:cubicBezTo>
                    <a:pt x="964" y="172"/>
                    <a:pt x="959" y="173"/>
                    <a:pt x="958" y="171"/>
                  </a:cubicBezTo>
                  <a:cubicBezTo>
                    <a:pt x="956" y="169"/>
                    <a:pt x="953" y="170"/>
                    <a:pt x="950" y="170"/>
                  </a:cubicBezTo>
                  <a:cubicBezTo>
                    <a:pt x="947" y="170"/>
                    <a:pt x="944" y="172"/>
                    <a:pt x="948" y="172"/>
                  </a:cubicBezTo>
                  <a:cubicBezTo>
                    <a:pt x="951" y="172"/>
                    <a:pt x="952" y="175"/>
                    <a:pt x="948" y="175"/>
                  </a:cubicBezTo>
                  <a:cubicBezTo>
                    <a:pt x="943" y="176"/>
                    <a:pt x="944" y="171"/>
                    <a:pt x="941" y="171"/>
                  </a:cubicBezTo>
                  <a:cubicBezTo>
                    <a:pt x="938" y="172"/>
                    <a:pt x="932" y="169"/>
                    <a:pt x="929" y="169"/>
                  </a:cubicBezTo>
                  <a:cubicBezTo>
                    <a:pt x="926" y="169"/>
                    <a:pt x="924" y="172"/>
                    <a:pt x="920" y="172"/>
                  </a:cubicBezTo>
                  <a:cubicBezTo>
                    <a:pt x="915" y="173"/>
                    <a:pt x="909" y="170"/>
                    <a:pt x="907" y="168"/>
                  </a:cubicBezTo>
                  <a:cubicBezTo>
                    <a:pt x="906" y="165"/>
                    <a:pt x="905" y="165"/>
                    <a:pt x="903" y="167"/>
                  </a:cubicBezTo>
                  <a:cubicBezTo>
                    <a:pt x="901" y="170"/>
                    <a:pt x="901" y="175"/>
                    <a:pt x="899" y="176"/>
                  </a:cubicBezTo>
                  <a:cubicBezTo>
                    <a:pt x="896" y="176"/>
                    <a:pt x="896" y="181"/>
                    <a:pt x="893" y="182"/>
                  </a:cubicBezTo>
                  <a:cubicBezTo>
                    <a:pt x="891" y="183"/>
                    <a:pt x="891" y="180"/>
                    <a:pt x="888" y="180"/>
                  </a:cubicBezTo>
                  <a:cubicBezTo>
                    <a:pt x="886" y="181"/>
                    <a:pt x="877" y="172"/>
                    <a:pt x="876" y="169"/>
                  </a:cubicBezTo>
                  <a:cubicBezTo>
                    <a:pt x="876" y="167"/>
                    <a:pt x="871" y="162"/>
                    <a:pt x="869" y="161"/>
                  </a:cubicBezTo>
                  <a:cubicBezTo>
                    <a:pt x="868" y="160"/>
                    <a:pt x="871" y="160"/>
                    <a:pt x="872" y="161"/>
                  </a:cubicBezTo>
                  <a:cubicBezTo>
                    <a:pt x="874" y="163"/>
                    <a:pt x="876" y="163"/>
                    <a:pt x="878" y="162"/>
                  </a:cubicBezTo>
                  <a:cubicBezTo>
                    <a:pt x="880" y="161"/>
                    <a:pt x="880" y="157"/>
                    <a:pt x="877" y="157"/>
                  </a:cubicBezTo>
                  <a:cubicBezTo>
                    <a:pt x="873" y="156"/>
                    <a:pt x="875" y="154"/>
                    <a:pt x="876" y="153"/>
                  </a:cubicBezTo>
                  <a:cubicBezTo>
                    <a:pt x="878" y="153"/>
                    <a:pt x="873" y="148"/>
                    <a:pt x="875" y="148"/>
                  </a:cubicBezTo>
                  <a:cubicBezTo>
                    <a:pt x="876" y="147"/>
                    <a:pt x="876" y="145"/>
                    <a:pt x="873" y="145"/>
                  </a:cubicBezTo>
                  <a:cubicBezTo>
                    <a:pt x="870" y="145"/>
                    <a:pt x="868" y="142"/>
                    <a:pt x="868" y="141"/>
                  </a:cubicBezTo>
                  <a:cubicBezTo>
                    <a:pt x="867" y="140"/>
                    <a:pt x="856" y="139"/>
                    <a:pt x="857" y="141"/>
                  </a:cubicBezTo>
                  <a:cubicBezTo>
                    <a:pt x="857" y="143"/>
                    <a:pt x="853" y="142"/>
                    <a:pt x="854" y="141"/>
                  </a:cubicBezTo>
                  <a:cubicBezTo>
                    <a:pt x="854" y="139"/>
                    <a:pt x="850" y="140"/>
                    <a:pt x="845" y="138"/>
                  </a:cubicBezTo>
                  <a:cubicBezTo>
                    <a:pt x="839" y="137"/>
                    <a:pt x="839" y="133"/>
                    <a:pt x="838" y="133"/>
                  </a:cubicBezTo>
                  <a:cubicBezTo>
                    <a:pt x="836" y="133"/>
                    <a:pt x="836" y="138"/>
                    <a:pt x="834" y="137"/>
                  </a:cubicBezTo>
                  <a:cubicBezTo>
                    <a:pt x="831" y="136"/>
                    <a:pt x="828" y="138"/>
                    <a:pt x="830" y="141"/>
                  </a:cubicBezTo>
                  <a:cubicBezTo>
                    <a:pt x="831" y="144"/>
                    <a:pt x="830" y="145"/>
                    <a:pt x="830" y="147"/>
                  </a:cubicBezTo>
                  <a:cubicBezTo>
                    <a:pt x="829" y="150"/>
                    <a:pt x="828" y="149"/>
                    <a:pt x="825" y="148"/>
                  </a:cubicBezTo>
                  <a:cubicBezTo>
                    <a:pt x="822" y="147"/>
                    <a:pt x="822" y="150"/>
                    <a:pt x="815" y="149"/>
                  </a:cubicBezTo>
                  <a:cubicBezTo>
                    <a:pt x="808" y="147"/>
                    <a:pt x="805" y="149"/>
                    <a:pt x="804" y="147"/>
                  </a:cubicBezTo>
                  <a:cubicBezTo>
                    <a:pt x="803" y="144"/>
                    <a:pt x="801" y="144"/>
                    <a:pt x="801" y="146"/>
                  </a:cubicBezTo>
                  <a:cubicBezTo>
                    <a:pt x="801" y="148"/>
                    <a:pt x="790" y="147"/>
                    <a:pt x="790" y="144"/>
                  </a:cubicBezTo>
                  <a:cubicBezTo>
                    <a:pt x="789" y="142"/>
                    <a:pt x="791" y="141"/>
                    <a:pt x="793" y="141"/>
                  </a:cubicBezTo>
                  <a:cubicBezTo>
                    <a:pt x="794" y="140"/>
                    <a:pt x="791" y="139"/>
                    <a:pt x="786" y="139"/>
                  </a:cubicBezTo>
                  <a:cubicBezTo>
                    <a:pt x="780" y="140"/>
                    <a:pt x="776" y="136"/>
                    <a:pt x="771" y="137"/>
                  </a:cubicBezTo>
                  <a:cubicBezTo>
                    <a:pt x="765" y="138"/>
                    <a:pt x="752" y="139"/>
                    <a:pt x="751" y="140"/>
                  </a:cubicBezTo>
                  <a:cubicBezTo>
                    <a:pt x="749" y="140"/>
                    <a:pt x="752" y="144"/>
                    <a:pt x="749" y="144"/>
                  </a:cubicBezTo>
                  <a:cubicBezTo>
                    <a:pt x="747" y="144"/>
                    <a:pt x="749" y="139"/>
                    <a:pt x="748" y="136"/>
                  </a:cubicBezTo>
                  <a:cubicBezTo>
                    <a:pt x="748" y="133"/>
                    <a:pt x="744" y="133"/>
                    <a:pt x="744" y="135"/>
                  </a:cubicBezTo>
                  <a:cubicBezTo>
                    <a:pt x="745" y="137"/>
                    <a:pt x="738" y="138"/>
                    <a:pt x="736" y="136"/>
                  </a:cubicBezTo>
                  <a:cubicBezTo>
                    <a:pt x="734" y="135"/>
                    <a:pt x="731" y="133"/>
                    <a:pt x="727" y="131"/>
                  </a:cubicBezTo>
                  <a:cubicBezTo>
                    <a:pt x="722" y="130"/>
                    <a:pt x="716" y="135"/>
                    <a:pt x="717" y="137"/>
                  </a:cubicBezTo>
                  <a:cubicBezTo>
                    <a:pt x="719" y="138"/>
                    <a:pt x="722" y="137"/>
                    <a:pt x="722" y="138"/>
                  </a:cubicBezTo>
                  <a:cubicBezTo>
                    <a:pt x="723" y="140"/>
                    <a:pt x="713" y="139"/>
                    <a:pt x="713" y="141"/>
                  </a:cubicBezTo>
                  <a:cubicBezTo>
                    <a:pt x="713" y="142"/>
                    <a:pt x="703" y="145"/>
                    <a:pt x="700" y="145"/>
                  </a:cubicBezTo>
                  <a:cubicBezTo>
                    <a:pt x="692" y="146"/>
                    <a:pt x="691" y="146"/>
                    <a:pt x="687" y="149"/>
                  </a:cubicBezTo>
                  <a:cubicBezTo>
                    <a:pt x="683" y="152"/>
                    <a:pt x="686" y="146"/>
                    <a:pt x="689" y="144"/>
                  </a:cubicBezTo>
                  <a:cubicBezTo>
                    <a:pt x="692" y="141"/>
                    <a:pt x="695" y="142"/>
                    <a:pt x="697" y="140"/>
                  </a:cubicBezTo>
                  <a:cubicBezTo>
                    <a:pt x="698" y="137"/>
                    <a:pt x="701" y="138"/>
                    <a:pt x="705" y="137"/>
                  </a:cubicBezTo>
                  <a:cubicBezTo>
                    <a:pt x="710" y="136"/>
                    <a:pt x="710" y="134"/>
                    <a:pt x="712" y="133"/>
                  </a:cubicBezTo>
                  <a:cubicBezTo>
                    <a:pt x="714" y="132"/>
                    <a:pt x="719" y="130"/>
                    <a:pt x="720" y="128"/>
                  </a:cubicBezTo>
                  <a:cubicBezTo>
                    <a:pt x="721" y="125"/>
                    <a:pt x="732" y="122"/>
                    <a:pt x="734" y="122"/>
                  </a:cubicBezTo>
                  <a:cubicBezTo>
                    <a:pt x="736" y="122"/>
                    <a:pt x="737" y="118"/>
                    <a:pt x="738" y="118"/>
                  </a:cubicBezTo>
                  <a:cubicBezTo>
                    <a:pt x="739" y="118"/>
                    <a:pt x="745" y="115"/>
                    <a:pt x="747" y="114"/>
                  </a:cubicBezTo>
                  <a:cubicBezTo>
                    <a:pt x="750" y="113"/>
                    <a:pt x="751" y="111"/>
                    <a:pt x="751" y="109"/>
                  </a:cubicBezTo>
                  <a:cubicBezTo>
                    <a:pt x="751" y="107"/>
                    <a:pt x="748" y="108"/>
                    <a:pt x="748" y="106"/>
                  </a:cubicBezTo>
                  <a:cubicBezTo>
                    <a:pt x="747" y="105"/>
                    <a:pt x="749" y="106"/>
                    <a:pt x="752" y="105"/>
                  </a:cubicBezTo>
                  <a:cubicBezTo>
                    <a:pt x="754" y="104"/>
                    <a:pt x="752" y="101"/>
                    <a:pt x="750" y="101"/>
                  </a:cubicBezTo>
                  <a:cubicBezTo>
                    <a:pt x="748" y="102"/>
                    <a:pt x="751" y="99"/>
                    <a:pt x="749" y="97"/>
                  </a:cubicBezTo>
                  <a:cubicBezTo>
                    <a:pt x="747" y="95"/>
                    <a:pt x="744" y="99"/>
                    <a:pt x="744" y="96"/>
                  </a:cubicBezTo>
                  <a:cubicBezTo>
                    <a:pt x="744" y="94"/>
                    <a:pt x="743" y="91"/>
                    <a:pt x="742" y="90"/>
                  </a:cubicBezTo>
                  <a:cubicBezTo>
                    <a:pt x="741" y="88"/>
                    <a:pt x="738" y="92"/>
                    <a:pt x="735" y="90"/>
                  </a:cubicBezTo>
                  <a:cubicBezTo>
                    <a:pt x="732" y="88"/>
                    <a:pt x="723" y="86"/>
                    <a:pt x="723" y="87"/>
                  </a:cubicBezTo>
                  <a:cubicBezTo>
                    <a:pt x="723" y="88"/>
                    <a:pt x="719" y="86"/>
                    <a:pt x="718" y="87"/>
                  </a:cubicBezTo>
                  <a:cubicBezTo>
                    <a:pt x="717" y="88"/>
                    <a:pt x="711" y="88"/>
                    <a:pt x="708" y="87"/>
                  </a:cubicBezTo>
                  <a:cubicBezTo>
                    <a:pt x="706" y="86"/>
                    <a:pt x="703" y="88"/>
                    <a:pt x="703" y="90"/>
                  </a:cubicBezTo>
                  <a:cubicBezTo>
                    <a:pt x="703" y="92"/>
                    <a:pt x="695" y="91"/>
                    <a:pt x="693" y="91"/>
                  </a:cubicBezTo>
                  <a:cubicBezTo>
                    <a:pt x="692" y="91"/>
                    <a:pt x="699" y="84"/>
                    <a:pt x="699" y="83"/>
                  </a:cubicBezTo>
                  <a:cubicBezTo>
                    <a:pt x="699" y="82"/>
                    <a:pt x="686" y="84"/>
                    <a:pt x="686" y="82"/>
                  </a:cubicBezTo>
                  <a:cubicBezTo>
                    <a:pt x="685" y="81"/>
                    <a:pt x="679" y="81"/>
                    <a:pt x="676" y="81"/>
                  </a:cubicBezTo>
                  <a:cubicBezTo>
                    <a:pt x="674" y="81"/>
                    <a:pt x="676" y="80"/>
                    <a:pt x="679" y="80"/>
                  </a:cubicBezTo>
                  <a:cubicBezTo>
                    <a:pt x="681" y="80"/>
                    <a:pt x="683" y="78"/>
                    <a:pt x="686" y="77"/>
                  </a:cubicBezTo>
                  <a:cubicBezTo>
                    <a:pt x="689" y="77"/>
                    <a:pt x="688" y="76"/>
                    <a:pt x="687" y="74"/>
                  </a:cubicBezTo>
                  <a:cubicBezTo>
                    <a:pt x="686" y="72"/>
                    <a:pt x="683" y="73"/>
                    <a:pt x="680" y="72"/>
                  </a:cubicBezTo>
                  <a:cubicBezTo>
                    <a:pt x="678" y="72"/>
                    <a:pt x="674" y="70"/>
                    <a:pt x="672" y="70"/>
                  </a:cubicBezTo>
                  <a:cubicBezTo>
                    <a:pt x="669" y="70"/>
                    <a:pt x="667" y="72"/>
                    <a:pt x="661" y="73"/>
                  </a:cubicBezTo>
                  <a:cubicBezTo>
                    <a:pt x="656" y="74"/>
                    <a:pt x="655" y="78"/>
                    <a:pt x="652" y="79"/>
                  </a:cubicBezTo>
                  <a:cubicBezTo>
                    <a:pt x="649" y="81"/>
                    <a:pt x="644" y="86"/>
                    <a:pt x="647" y="86"/>
                  </a:cubicBezTo>
                  <a:cubicBezTo>
                    <a:pt x="649" y="87"/>
                    <a:pt x="648" y="88"/>
                    <a:pt x="648" y="90"/>
                  </a:cubicBezTo>
                  <a:cubicBezTo>
                    <a:pt x="649" y="91"/>
                    <a:pt x="647" y="92"/>
                    <a:pt x="644" y="91"/>
                  </a:cubicBezTo>
                  <a:cubicBezTo>
                    <a:pt x="641" y="91"/>
                    <a:pt x="632" y="91"/>
                    <a:pt x="632" y="93"/>
                  </a:cubicBezTo>
                  <a:cubicBezTo>
                    <a:pt x="632" y="95"/>
                    <a:pt x="637" y="96"/>
                    <a:pt x="637" y="97"/>
                  </a:cubicBezTo>
                  <a:cubicBezTo>
                    <a:pt x="637" y="98"/>
                    <a:pt x="633" y="97"/>
                    <a:pt x="631" y="96"/>
                  </a:cubicBezTo>
                  <a:cubicBezTo>
                    <a:pt x="629" y="95"/>
                    <a:pt x="625" y="95"/>
                    <a:pt x="624" y="97"/>
                  </a:cubicBezTo>
                  <a:cubicBezTo>
                    <a:pt x="623" y="99"/>
                    <a:pt x="620" y="99"/>
                    <a:pt x="619" y="98"/>
                  </a:cubicBezTo>
                  <a:cubicBezTo>
                    <a:pt x="618" y="98"/>
                    <a:pt x="615" y="99"/>
                    <a:pt x="613" y="99"/>
                  </a:cubicBezTo>
                  <a:cubicBezTo>
                    <a:pt x="612" y="98"/>
                    <a:pt x="617" y="95"/>
                    <a:pt x="616" y="94"/>
                  </a:cubicBezTo>
                  <a:cubicBezTo>
                    <a:pt x="614" y="93"/>
                    <a:pt x="609" y="94"/>
                    <a:pt x="608" y="96"/>
                  </a:cubicBezTo>
                  <a:cubicBezTo>
                    <a:pt x="607" y="98"/>
                    <a:pt x="604" y="95"/>
                    <a:pt x="603" y="95"/>
                  </a:cubicBezTo>
                  <a:cubicBezTo>
                    <a:pt x="601" y="96"/>
                    <a:pt x="600" y="97"/>
                    <a:pt x="597" y="98"/>
                  </a:cubicBezTo>
                  <a:cubicBezTo>
                    <a:pt x="595" y="99"/>
                    <a:pt x="591" y="97"/>
                    <a:pt x="590" y="99"/>
                  </a:cubicBezTo>
                  <a:cubicBezTo>
                    <a:pt x="589" y="101"/>
                    <a:pt x="594" y="101"/>
                    <a:pt x="595" y="102"/>
                  </a:cubicBezTo>
                  <a:cubicBezTo>
                    <a:pt x="595" y="103"/>
                    <a:pt x="582" y="103"/>
                    <a:pt x="581" y="104"/>
                  </a:cubicBezTo>
                  <a:cubicBezTo>
                    <a:pt x="581" y="105"/>
                    <a:pt x="576" y="105"/>
                    <a:pt x="571" y="105"/>
                  </a:cubicBezTo>
                  <a:cubicBezTo>
                    <a:pt x="566" y="106"/>
                    <a:pt x="568" y="108"/>
                    <a:pt x="564" y="109"/>
                  </a:cubicBezTo>
                  <a:cubicBezTo>
                    <a:pt x="559" y="110"/>
                    <a:pt x="557" y="110"/>
                    <a:pt x="556" y="112"/>
                  </a:cubicBezTo>
                  <a:cubicBezTo>
                    <a:pt x="555" y="114"/>
                    <a:pt x="551" y="115"/>
                    <a:pt x="550" y="113"/>
                  </a:cubicBezTo>
                  <a:cubicBezTo>
                    <a:pt x="548" y="111"/>
                    <a:pt x="544" y="114"/>
                    <a:pt x="547" y="114"/>
                  </a:cubicBezTo>
                  <a:cubicBezTo>
                    <a:pt x="549" y="114"/>
                    <a:pt x="547" y="116"/>
                    <a:pt x="545" y="116"/>
                  </a:cubicBezTo>
                  <a:cubicBezTo>
                    <a:pt x="544" y="115"/>
                    <a:pt x="540" y="118"/>
                    <a:pt x="542" y="118"/>
                  </a:cubicBezTo>
                  <a:cubicBezTo>
                    <a:pt x="545" y="118"/>
                    <a:pt x="546" y="119"/>
                    <a:pt x="545" y="121"/>
                  </a:cubicBezTo>
                  <a:cubicBezTo>
                    <a:pt x="544" y="122"/>
                    <a:pt x="539" y="119"/>
                    <a:pt x="538" y="120"/>
                  </a:cubicBezTo>
                  <a:cubicBezTo>
                    <a:pt x="537" y="122"/>
                    <a:pt x="540" y="123"/>
                    <a:pt x="542" y="123"/>
                  </a:cubicBezTo>
                  <a:cubicBezTo>
                    <a:pt x="544" y="123"/>
                    <a:pt x="545" y="124"/>
                    <a:pt x="546" y="126"/>
                  </a:cubicBezTo>
                  <a:cubicBezTo>
                    <a:pt x="546" y="127"/>
                    <a:pt x="541" y="125"/>
                    <a:pt x="540" y="126"/>
                  </a:cubicBezTo>
                  <a:cubicBezTo>
                    <a:pt x="539" y="127"/>
                    <a:pt x="540" y="128"/>
                    <a:pt x="543" y="128"/>
                  </a:cubicBezTo>
                  <a:cubicBezTo>
                    <a:pt x="545" y="128"/>
                    <a:pt x="543" y="129"/>
                    <a:pt x="545" y="131"/>
                  </a:cubicBezTo>
                  <a:cubicBezTo>
                    <a:pt x="545" y="131"/>
                    <a:pt x="546" y="131"/>
                    <a:pt x="546" y="131"/>
                  </a:cubicBezTo>
                  <a:cubicBezTo>
                    <a:pt x="547" y="133"/>
                    <a:pt x="545" y="133"/>
                    <a:pt x="545" y="135"/>
                  </a:cubicBezTo>
                  <a:cubicBezTo>
                    <a:pt x="545" y="136"/>
                    <a:pt x="543" y="137"/>
                    <a:pt x="543" y="135"/>
                  </a:cubicBezTo>
                  <a:cubicBezTo>
                    <a:pt x="543" y="134"/>
                    <a:pt x="536" y="134"/>
                    <a:pt x="535" y="135"/>
                  </a:cubicBezTo>
                  <a:cubicBezTo>
                    <a:pt x="534" y="137"/>
                    <a:pt x="533" y="138"/>
                    <a:pt x="531" y="136"/>
                  </a:cubicBezTo>
                  <a:cubicBezTo>
                    <a:pt x="530" y="135"/>
                    <a:pt x="525" y="137"/>
                    <a:pt x="519" y="137"/>
                  </a:cubicBezTo>
                  <a:cubicBezTo>
                    <a:pt x="513" y="137"/>
                    <a:pt x="501" y="138"/>
                    <a:pt x="498" y="139"/>
                  </a:cubicBezTo>
                  <a:cubicBezTo>
                    <a:pt x="496" y="140"/>
                    <a:pt x="493" y="144"/>
                    <a:pt x="496" y="147"/>
                  </a:cubicBezTo>
                  <a:cubicBezTo>
                    <a:pt x="498" y="150"/>
                    <a:pt x="496" y="151"/>
                    <a:pt x="496" y="152"/>
                  </a:cubicBezTo>
                  <a:cubicBezTo>
                    <a:pt x="496" y="154"/>
                    <a:pt x="503" y="158"/>
                    <a:pt x="507" y="158"/>
                  </a:cubicBezTo>
                  <a:cubicBezTo>
                    <a:pt x="511" y="159"/>
                    <a:pt x="514" y="163"/>
                    <a:pt x="511" y="166"/>
                  </a:cubicBezTo>
                  <a:cubicBezTo>
                    <a:pt x="509" y="169"/>
                    <a:pt x="502" y="165"/>
                    <a:pt x="498" y="162"/>
                  </a:cubicBezTo>
                  <a:cubicBezTo>
                    <a:pt x="493" y="158"/>
                    <a:pt x="483" y="157"/>
                    <a:pt x="479" y="157"/>
                  </a:cubicBezTo>
                  <a:cubicBezTo>
                    <a:pt x="476" y="157"/>
                    <a:pt x="478" y="154"/>
                    <a:pt x="474" y="154"/>
                  </a:cubicBezTo>
                  <a:cubicBezTo>
                    <a:pt x="469" y="154"/>
                    <a:pt x="465" y="158"/>
                    <a:pt x="468" y="158"/>
                  </a:cubicBezTo>
                  <a:cubicBezTo>
                    <a:pt x="471" y="158"/>
                    <a:pt x="473" y="158"/>
                    <a:pt x="472" y="159"/>
                  </a:cubicBezTo>
                  <a:cubicBezTo>
                    <a:pt x="470" y="161"/>
                    <a:pt x="473" y="160"/>
                    <a:pt x="476" y="162"/>
                  </a:cubicBezTo>
                  <a:cubicBezTo>
                    <a:pt x="480" y="163"/>
                    <a:pt x="473" y="166"/>
                    <a:pt x="469" y="163"/>
                  </a:cubicBezTo>
                  <a:cubicBezTo>
                    <a:pt x="466" y="161"/>
                    <a:pt x="462" y="163"/>
                    <a:pt x="461" y="165"/>
                  </a:cubicBezTo>
                  <a:cubicBezTo>
                    <a:pt x="460" y="167"/>
                    <a:pt x="465" y="172"/>
                    <a:pt x="471" y="173"/>
                  </a:cubicBezTo>
                  <a:cubicBezTo>
                    <a:pt x="478" y="174"/>
                    <a:pt x="476" y="176"/>
                    <a:pt x="479" y="177"/>
                  </a:cubicBezTo>
                  <a:cubicBezTo>
                    <a:pt x="482" y="178"/>
                    <a:pt x="480" y="179"/>
                    <a:pt x="478" y="180"/>
                  </a:cubicBezTo>
                  <a:cubicBezTo>
                    <a:pt x="476" y="180"/>
                    <a:pt x="471" y="177"/>
                    <a:pt x="468" y="175"/>
                  </a:cubicBezTo>
                  <a:cubicBezTo>
                    <a:pt x="465" y="173"/>
                    <a:pt x="456" y="176"/>
                    <a:pt x="455" y="174"/>
                  </a:cubicBezTo>
                  <a:cubicBezTo>
                    <a:pt x="453" y="172"/>
                    <a:pt x="456" y="170"/>
                    <a:pt x="454" y="168"/>
                  </a:cubicBezTo>
                  <a:cubicBezTo>
                    <a:pt x="452" y="167"/>
                    <a:pt x="454" y="164"/>
                    <a:pt x="456" y="160"/>
                  </a:cubicBezTo>
                  <a:cubicBezTo>
                    <a:pt x="458" y="157"/>
                    <a:pt x="456" y="151"/>
                    <a:pt x="453" y="150"/>
                  </a:cubicBezTo>
                  <a:cubicBezTo>
                    <a:pt x="450" y="150"/>
                    <a:pt x="450" y="153"/>
                    <a:pt x="450" y="154"/>
                  </a:cubicBezTo>
                  <a:cubicBezTo>
                    <a:pt x="451" y="155"/>
                    <a:pt x="451" y="159"/>
                    <a:pt x="448" y="162"/>
                  </a:cubicBezTo>
                  <a:cubicBezTo>
                    <a:pt x="446" y="165"/>
                    <a:pt x="439" y="165"/>
                    <a:pt x="439" y="167"/>
                  </a:cubicBezTo>
                  <a:cubicBezTo>
                    <a:pt x="439" y="169"/>
                    <a:pt x="434" y="171"/>
                    <a:pt x="436" y="172"/>
                  </a:cubicBezTo>
                  <a:cubicBezTo>
                    <a:pt x="437" y="174"/>
                    <a:pt x="444" y="181"/>
                    <a:pt x="445" y="183"/>
                  </a:cubicBezTo>
                  <a:cubicBezTo>
                    <a:pt x="446" y="185"/>
                    <a:pt x="439" y="193"/>
                    <a:pt x="440" y="197"/>
                  </a:cubicBezTo>
                  <a:cubicBezTo>
                    <a:pt x="441" y="201"/>
                    <a:pt x="439" y="203"/>
                    <a:pt x="440" y="205"/>
                  </a:cubicBezTo>
                  <a:cubicBezTo>
                    <a:pt x="442" y="207"/>
                    <a:pt x="445" y="205"/>
                    <a:pt x="447" y="206"/>
                  </a:cubicBezTo>
                  <a:cubicBezTo>
                    <a:pt x="448" y="207"/>
                    <a:pt x="452" y="205"/>
                    <a:pt x="456" y="204"/>
                  </a:cubicBezTo>
                  <a:cubicBezTo>
                    <a:pt x="460" y="203"/>
                    <a:pt x="468" y="208"/>
                    <a:pt x="471" y="209"/>
                  </a:cubicBezTo>
                  <a:cubicBezTo>
                    <a:pt x="474" y="211"/>
                    <a:pt x="473" y="213"/>
                    <a:pt x="474" y="215"/>
                  </a:cubicBezTo>
                  <a:cubicBezTo>
                    <a:pt x="476" y="218"/>
                    <a:pt x="471" y="218"/>
                    <a:pt x="471" y="221"/>
                  </a:cubicBezTo>
                  <a:cubicBezTo>
                    <a:pt x="471" y="225"/>
                    <a:pt x="480" y="226"/>
                    <a:pt x="480" y="227"/>
                  </a:cubicBezTo>
                  <a:cubicBezTo>
                    <a:pt x="480" y="228"/>
                    <a:pt x="474" y="228"/>
                    <a:pt x="471" y="227"/>
                  </a:cubicBezTo>
                  <a:cubicBezTo>
                    <a:pt x="468" y="226"/>
                    <a:pt x="468" y="222"/>
                    <a:pt x="467" y="222"/>
                  </a:cubicBezTo>
                  <a:cubicBezTo>
                    <a:pt x="466" y="221"/>
                    <a:pt x="469" y="218"/>
                    <a:pt x="469" y="216"/>
                  </a:cubicBezTo>
                  <a:cubicBezTo>
                    <a:pt x="469" y="213"/>
                    <a:pt x="466" y="212"/>
                    <a:pt x="465" y="211"/>
                  </a:cubicBezTo>
                  <a:cubicBezTo>
                    <a:pt x="464" y="209"/>
                    <a:pt x="462" y="207"/>
                    <a:pt x="460" y="207"/>
                  </a:cubicBezTo>
                  <a:cubicBezTo>
                    <a:pt x="458" y="208"/>
                    <a:pt x="450" y="208"/>
                    <a:pt x="448" y="211"/>
                  </a:cubicBezTo>
                  <a:cubicBezTo>
                    <a:pt x="445" y="213"/>
                    <a:pt x="448" y="219"/>
                    <a:pt x="449" y="222"/>
                  </a:cubicBezTo>
                  <a:cubicBezTo>
                    <a:pt x="451" y="225"/>
                    <a:pt x="442" y="229"/>
                    <a:pt x="443" y="231"/>
                  </a:cubicBezTo>
                  <a:cubicBezTo>
                    <a:pt x="443" y="234"/>
                    <a:pt x="440" y="235"/>
                    <a:pt x="437" y="237"/>
                  </a:cubicBezTo>
                  <a:cubicBezTo>
                    <a:pt x="433" y="239"/>
                    <a:pt x="429" y="240"/>
                    <a:pt x="429" y="243"/>
                  </a:cubicBezTo>
                  <a:cubicBezTo>
                    <a:pt x="429" y="246"/>
                    <a:pt x="425" y="245"/>
                    <a:pt x="422" y="243"/>
                  </a:cubicBezTo>
                  <a:cubicBezTo>
                    <a:pt x="420" y="242"/>
                    <a:pt x="416" y="244"/>
                    <a:pt x="413" y="244"/>
                  </a:cubicBezTo>
                  <a:cubicBezTo>
                    <a:pt x="409" y="244"/>
                    <a:pt x="409" y="241"/>
                    <a:pt x="406" y="242"/>
                  </a:cubicBezTo>
                  <a:cubicBezTo>
                    <a:pt x="403" y="243"/>
                    <a:pt x="402" y="240"/>
                    <a:pt x="402" y="238"/>
                  </a:cubicBezTo>
                  <a:cubicBezTo>
                    <a:pt x="403" y="236"/>
                    <a:pt x="406" y="238"/>
                    <a:pt x="407" y="239"/>
                  </a:cubicBezTo>
                  <a:cubicBezTo>
                    <a:pt x="407" y="241"/>
                    <a:pt x="409" y="240"/>
                    <a:pt x="411" y="239"/>
                  </a:cubicBezTo>
                  <a:cubicBezTo>
                    <a:pt x="414" y="238"/>
                    <a:pt x="413" y="241"/>
                    <a:pt x="416" y="241"/>
                  </a:cubicBezTo>
                  <a:cubicBezTo>
                    <a:pt x="419" y="241"/>
                    <a:pt x="418" y="239"/>
                    <a:pt x="420" y="239"/>
                  </a:cubicBezTo>
                  <a:cubicBezTo>
                    <a:pt x="423" y="240"/>
                    <a:pt x="423" y="239"/>
                    <a:pt x="422" y="237"/>
                  </a:cubicBezTo>
                  <a:cubicBezTo>
                    <a:pt x="421" y="236"/>
                    <a:pt x="424" y="235"/>
                    <a:pt x="426" y="234"/>
                  </a:cubicBezTo>
                  <a:cubicBezTo>
                    <a:pt x="427" y="234"/>
                    <a:pt x="427" y="231"/>
                    <a:pt x="428" y="230"/>
                  </a:cubicBezTo>
                  <a:cubicBezTo>
                    <a:pt x="430" y="229"/>
                    <a:pt x="429" y="228"/>
                    <a:pt x="430" y="228"/>
                  </a:cubicBezTo>
                  <a:cubicBezTo>
                    <a:pt x="432" y="227"/>
                    <a:pt x="433" y="225"/>
                    <a:pt x="434" y="225"/>
                  </a:cubicBezTo>
                  <a:cubicBezTo>
                    <a:pt x="436" y="225"/>
                    <a:pt x="437" y="222"/>
                    <a:pt x="436" y="221"/>
                  </a:cubicBezTo>
                  <a:cubicBezTo>
                    <a:pt x="435" y="220"/>
                    <a:pt x="436" y="216"/>
                    <a:pt x="438" y="216"/>
                  </a:cubicBezTo>
                  <a:cubicBezTo>
                    <a:pt x="439" y="215"/>
                    <a:pt x="439" y="214"/>
                    <a:pt x="438" y="213"/>
                  </a:cubicBezTo>
                  <a:cubicBezTo>
                    <a:pt x="437" y="212"/>
                    <a:pt x="431" y="208"/>
                    <a:pt x="432" y="206"/>
                  </a:cubicBezTo>
                  <a:cubicBezTo>
                    <a:pt x="432" y="204"/>
                    <a:pt x="431" y="199"/>
                    <a:pt x="431" y="198"/>
                  </a:cubicBezTo>
                  <a:cubicBezTo>
                    <a:pt x="432" y="196"/>
                    <a:pt x="432" y="192"/>
                    <a:pt x="431" y="190"/>
                  </a:cubicBezTo>
                  <a:cubicBezTo>
                    <a:pt x="431" y="188"/>
                    <a:pt x="433" y="186"/>
                    <a:pt x="433" y="182"/>
                  </a:cubicBezTo>
                  <a:cubicBezTo>
                    <a:pt x="434" y="178"/>
                    <a:pt x="429" y="174"/>
                    <a:pt x="427" y="172"/>
                  </a:cubicBezTo>
                  <a:cubicBezTo>
                    <a:pt x="424" y="171"/>
                    <a:pt x="426" y="169"/>
                    <a:pt x="429" y="166"/>
                  </a:cubicBezTo>
                  <a:cubicBezTo>
                    <a:pt x="433" y="164"/>
                    <a:pt x="433" y="155"/>
                    <a:pt x="433" y="153"/>
                  </a:cubicBezTo>
                  <a:cubicBezTo>
                    <a:pt x="433" y="151"/>
                    <a:pt x="426" y="149"/>
                    <a:pt x="423" y="149"/>
                  </a:cubicBezTo>
                  <a:cubicBezTo>
                    <a:pt x="420" y="150"/>
                    <a:pt x="410" y="149"/>
                    <a:pt x="408" y="149"/>
                  </a:cubicBezTo>
                  <a:cubicBezTo>
                    <a:pt x="405" y="148"/>
                    <a:pt x="404" y="151"/>
                    <a:pt x="403" y="153"/>
                  </a:cubicBezTo>
                  <a:cubicBezTo>
                    <a:pt x="402" y="156"/>
                    <a:pt x="399" y="159"/>
                    <a:pt x="398" y="165"/>
                  </a:cubicBezTo>
                  <a:cubicBezTo>
                    <a:pt x="396" y="170"/>
                    <a:pt x="390" y="172"/>
                    <a:pt x="387" y="173"/>
                  </a:cubicBezTo>
                  <a:cubicBezTo>
                    <a:pt x="384" y="174"/>
                    <a:pt x="382" y="178"/>
                    <a:pt x="384" y="180"/>
                  </a:cubicBezTo>
                  <a:cubicBezTo>
                    <a:pt x="385" y="182"/>
                    <a:pt x="387" y="180"/>
                    <a:pt x="388" y="181"/>
                  </a:cubicBezTo>
                  <a:cubicBezTo>
                    <a:pt x="389" y="182"/>
                    <a:pt x="388" y="187"/>
                    <a:pt x="387" y="187"/>
                  </a:cubicBezTo>
                  <a:cubicBezTo>
                    <a:pt x="386" y="188"/>
                    <a:pt x="389" y="190"/>
                    <a:pt x="387" y="191"/>
                  </a:cubicBezTo>
                  <a:cubicBezTo>
                    <a:pt x="385" y="192"/>
                    <a:pt x="383" y="195"/>
                    <a:pt x="384" y="197"/>
                  </a:cubicBezTo>
                  <a:cubicBezTo>
                    <a:pt x="385" y="198"/>
                    <a:pt x="391" y="199"/>
                    <a:pt x="393" y="200"/>
                  </a:cubicBezTo>
                  <a:cubicBezTo>
                    <a:pt x="396" y="202"/>
                    <a:pt x="395" y="204"/>
                    <a:pt x="397" y="207"/>
                  </a:cubicBezTo>
                  <a:cubicBezTo>
                    <a:pt x="399" y="209"/>
                    <a:pt x="401" y="208"/>
                    <a:pt x="402" y="209"/>
                  </a:cubicBezTo>
                  <a:cubicBezTo>
                    <a:pt x="403" y="211"/>
                    <a:pt x="398" y="217"/>
                    <a:pt x="397" y="217"/>
                  </a:cubicBezTo>
                  <a:cubicBezTo>
                    <a:pt x="395" y="217"/>
                    <a:pt x="389" y="211"/>
                    <a:pt x="387" y="209"/>
                  </a:cubicBezTo>
                  <a:cubicBezTo>
                    <a:pt x="385" y="208"/>
                    <a:pt x="378" y="206"/>
                    <a:pt x="374" y="204"/>
                  </a:cubicBezTo>
                  <a:cubicBezTo>
                    <a:pt x="370" y="202"/>
                    <a:pt x="367" y="202"/>
                    <a:pt x="363" y="199"/>
                  </a:cubicBezTo>
                  <a:cubicBezTo>
                    <a:pt x="359" y="197"/>
                    <a:pt x="356" y="195"/>
                    <a:pt x="349" y="196"/>
                  </a:cubicBezTo>
                  <a:cubicBezTo>
                    <a:pt x="341" y="196"/>
                    <a:pt x="336" y="194"/>
                    <a:pt x="334" y="194"/>
                  </a:cubicBezTo>
                  <a:cubicBezTo>
                    <a:pt x="331" y="195"/>
                    <a:pt x="332" y="192"/>
                    <a:pt x="328" y="190"/>
                  </a:cubicBezTo>
                  <a:cubicBezTo>
                    <a:pt x="324" y="188"/>
                    <a:pt x="321" y="185"/>
                    <a:pt x="318" y="187"/>
                  </a:cubicBezTo>
                  <a:cubicBezTo>
                    <a:pt x="316" y="188"/>
                    <a:pt x="317" y="193"/>
                    <a:pt x="321" y="193"/>
                  </a:cubicBezTo>
                  <a:cubicBezTo>
                    <a:pt x="324" y="194"/>
                    <a:pt x="322" y="196"/>
                    <a:pt x="326" y="196"/>
                  </a:cubicBezTo>
                  <a:cubicBezTo>
                    <a:pt x="330" y="195"/>
                    <a:pt x="332" y="197"/>
                    <a:pt x="332" y="199"/>
                  </a:cubicBezTo>
                  <a:cubicBezTo>
                    <a:pt x="331" y="202"/>
                    <a:pt x="333" y="204"/>
                    <a:pt x="335" y="206"/>
                  </a:cubicBezTo>
                  <a:cubicBezTo>
                    <a:pt x="337" y="208"/>
                    <a:pt x="336" y="210"/>
                    <a:pt x="333" y="210"/>
                  </a:cubicBezTo>
                  <a:cubicBezTo>
                    <a:pt x="330" y="210"/>
                    <a:pt x="326" y="211"/>
                    <a:pt x="327" y="213"/>
                  </a:cubicBezTo>
                  <a:cubicBezTo>
                    <a:pt x="329" y="215"/>
                    <a:pt x="326" y="216"/>
                    <a:pt x="323" y="215"/>
                  </a:cubicBezTo>
                  <a:cubicBezTo>
                    <a:pt x="320" y="214"/>
                    <a:pt x="322" y="211"/>
                    <a:pt x="323" y="210"/>
                  </a:cubicBezTo>
                  <a:cubicBezTo>
                    <a:pt x="324" y="209"/>
                    <a:pt x="320" y="207"/>
                    <a:pt x="318" y="206"/>
                  </a:cubicBezTo>
                  <a:cubicBezTo>
                    <a:pt x="316" y="206"/>
                    <a:pt x="308" y="212"/>
                    <a:pt x="306" y="213"/>
                  </a:cubicBezTo>
                  <a:cubicBezTo>
                    <a:pt x="304" y="213"/>
                    <a:pt x="298" y="211"/>
                    <a:pt x="292" y="213"/>
                  </a:cubicBezTo>
                  <a:cubicBezTo>
                    <a:pt x="287" y="214"/>
                    <a:pt x="287" y="218"/>
                    <a:pt x="285" y="218"/>
                  </a:cubicBezTo>
                  <a:cubicBezTo>
                    <a:pt x="283" y="218"/>
                    <a:pt x="276" y="219"/>
                    <a:pt x="274" y="217"/>
                  </a:cubicBezTo>
                  <a:cubicBezTo>
                    <a:pt x="272" y="216"/>
                    <a:pt x="274" y="215"/>
                    <a:pt x="276" y="215"/>
                  </a:cubicBezTo>
                  <a:cubicBezTo>
                    <a:pt x="279" y="215"/>
                    <a:pt x="279" y="214"/>
                    <a:pt x="278" y="213"/>
                  </a:cubicBezTo>
                  <a:cubicBezTo>
                    <a:pt x="277" y="211"/>
                    <a:pt x="280" y="208"/>
                    <a:pt x="280" y="207"/>
                  </a:cubicBezTo>
                  <a:cubicBezTo>
                    <a:pt x="280" y="206"/>
                    <a:pt x="270" y="209"/>
                    <a:pt x="269" y="210"/>
                  </a:cubicBezTo>
                  <a:cubicBezTo>
                    <a:pt x="267" y="212"/>
                    <a:pt x="269" y="214"/>
                    <a:pt x="267" y="215"/>
                  </a:cubicBezTo>
                  <a:cubicBezTo>
                    <a:pt x="266" y="216"/>
                    <a:pt x="266" y="213"/>
                    <a:pt x="264" y="213"/>
                  </a:cubicBezTo>
                  <a:cubicBezTo>
                    <a:pt x="262" y="212"/>
                    <a:pt x="248" y="215"/>
                    <a:pt x="245" y="218"/>
                  </a:cubicBezTo>
                  <a:cubicBezTo>
                    <a:pt x="243" y="221"/>
                    <a:pt x="238" y="221"/>
                    <a:pt x="238" y="223"/>
                  </a:cubicBezTo>
                  <a:cubicBezTo>
                    <a:pt x="238" y="225"/>
                    <a:pt x="231" y="225"/>
                    <a:pt x="229" y="226"/>
                  </a:cubicBezTo>
                  <a:cubicBezTo>
                    <a:pt x="226" y="227"/>
                    <a:pt x="228" y="232"/>
                    <a:pt x="227" y="234"/>
                  </a:cubicBezTo>
                  <a:cubicBezTo>
                    <a:pt x="226" y="237"/>
                    <a:pt x="216" y="236"/>
                    <a:pt x="213" y="236"/>
                  </a:cubicBezTo>
                  <a:cubicBezTo>
                    <a:pt x="210" y="236"/>
                    <a:pt x="209" y="230"/>
                    <a:pt x="207" y="230"/>
                  </a:cubicBezTo>
                  <a:cubicBezTo>
                    <a:pt x="204" y="230"/>
                    <a:pt x="206" y="226"/>
                    <a:pt x="207" y="225"/>
                  </a:cubicBezTo>
                  <a:cubicBezTo>
                    <a:pt x="207" y="223"/>
                    <a:pt x="209" y="225"/>
                    <a:pt x="212" y="223"/>
                  </a:cubicBezTo>
                  <a:cubicBezTo>
                    <a:pt x="215" y="221"/>
                    <a:pt x="218" y="224"/>
                    <a:pt x="219" y="222"/>
                  </a:cubicBezTo>
                  <a:cubicBezTo>
                    <a:pt x="221" y="221"/>
                    <a:pt x="215" y="218"/>
                    <a:pt x="214" y="215"/>
                  </a:cubicBezTo>
                  <a:cubicBezTo>
                    <a:pt x="214" y="212"/>
                    <a:pt x="208" y="211"/>
                    <a:pt x="204" y="212"/>
                  </a:cubicBezTo>
                  <a:cubicBezTo>
                    <a:pt x="201" y="213"/>
                    <a:pt x="197" y="212"/>
                    <a:pt x="194" y="211"/>
                  </a:cubicBezTo>
                  <a:cubicBezTo>
                    <a:pt x="192" y="209"/>
                    <a:pt x="192" y="213"/>
                    <a:pt x="196" y="214"/>
                  </a:cubicBezTo>
                  <a:cubicBezTo>
                    <a:pt x="199" y="215"/>
                    <a:pt x="197" y="218"/>
                    <a:pt x="198" y="219"/>
                  </a:cubicBezTo>
                  <a:cubicBezTo>
                    <a:pt x="199" y="221"/>
                    <a:pt x="197" y="225"/>
                    <a:pt x="195" y="228"/>
                  </a:cubicBezTo>
                  <a:cubicBezTo>
                    <a:pt x="193" y="231"/>
                    <a:pt x="194" y="231"/>
                    <a:pt x="198" y="231"/>
                  </a:cubicBezTo>
                  <a:cubicBezTo>
                    <a:pt x="201" y="231"/>
                    <a:pt x="201" y="235"/>
                    <a:pt x="201" y="238"/>
                  </a:cubicBezTo>
                  <a:cubicBezTo>
                    <a:pt x="201" y="241"/>
                    <a:pt x="198" y="242"/>
                    <a:pt x="198" y="244"/>
                  </a:cubicBezTo>
                  <a:cubicBezTo>
                    <a:pt x="198" y="247"/>
                    <a:pt x="195" y="243"/>
                    <a:pt x="195" y="244"/>
                  </a:cubicBezTo>
                  <a:cubicBezTo>
                    <a:pt x="194" y="245"/>
                    <a:pt x="193" y="244"/>
                    <a:pt x="192" y="242"/>
                  </a:cubicBezTo>
                  <a:cubicBezTo>
                    <a:pt x="192" y="240"/>
                    <a:pt x="187" y="241"/>
                    <a:pt x="184" y="240"/>
                  </a:cubicBezTo>
                  <a:cubicBezTo>
                    <a:pt x="181" y="240"/>
                    <a:pt x="180" y="241"/>
                    <a:pt x="179" y="243"/>
                  </a:cubicBezTo>
                  <a:cubicBezTo>
                    <a:pt x="178" y="245"/>
                    <a:pt x="174" y="246"/>
                    <a:pt x="172" y="246"/>
                  </a:cubicBezTo>
                  <a:cubicBezTo>
                    <a:pt x="170" y="246"/>
                    <a:pt x="166" y="250"/>
                    <a:pt x="164" y="252"/>
                  </a:cubicBezTo>
                  <a:cubicBezTo>
                    <a:pt x="162" y="253"/>
                    <a:pt x="162" y="256"/>
                    <a:pt x="165" y="259"/>
                  </a:cubicBezTo>
                  <a:cubicBezTo>
                    <a:pt x="168" y="261"/>
                    <a:pt x="168" y="263"/>
                    <a:pt x="168" y="265"/>
                  </a:cubicBezTo>
                  <a:cubicBezTo>
                    <a:pt x="168" y="266"/>
                    <a:pt x="160" y="266"/>
                    <a:pt x="158" y="264"/>
                  </a:cubicBezTo>
                  <a:cubicBezTo>
                    <a:pt x="157" y="263"/>
                    <a:pt x="152" y="262"/>
                    <a:pt x="150" y="262"/>
                  </a:cubicBezTo>
                  <a:cubicBezTo>
                    <a:pt x="148" y="263"/>
                    <a:pt x="143" y="257"/>
                    <a:pt x="141" y="257"/>
                  </a:cubicBezTo>
                  <a:cubicBezTo>
                    <a:pt x="138" y="257"/>
                    <a:pt x="137" y="260"/>
                    <a:pt x="136" y="261"/>
                  </a:cubicBezTo>
                  <a:cubicBezTo>
                    <a:pt x="135" y="263"/>
                    <a:pt x="137" y="263"/>
                    <a:pt x="138" y="266"/>
                  </a:cubicBezTo>
                  <a:cubicBezTo>
                    <a:pt x="140" y="269"/>
                    <a:pt x="144" y="269"/>
                    <a:pt x="146" y="269"/>
                  </a:cubicBezTo>
                  <a:cubicBezTo>
                    <a:pt x="148" y="269"/>
                    <a:pt x="148" y="272"/>
                    <a:pt x="147" y="274"/>
                  </a:cubicBezTo>
                  <a:cubicBezTo>
                    <a:pt x="146" y="275"/>
                    <a:pt x="142" y="276"/>
                    <a:pt x="141" y="275"/>
                  </a:cubicBezTo>
                  <a:cubicBezTo>
                    <a:pt x="140" y="273"/>
                    <a:pt x="135" y="275"/>
                    <a:pt x="135" y="273"/>
                  </a:cubicBezTo>
                  <a:cubicBezTo>
                    <a:pt x="134" y="271"/>
                    <a:pt x="131" y="268"/>
                    <a:pt x="127" y="269"/>
                  </a:cubicBezTo>
                  <a:cubicBezTo>
                    <a:pt x="123" y="269"/>
                    <a:pt x="123" y="267"/>
                    <a:pt x="123" y="264"/>
                  </a:cubicBezTo>
                  <a:cubicBezTo>
                    <a:pt x="123" y="261"/>
                    <a:pt x="121" y="259"/>
                    <a:pt x="121" y="258"/>
                  </a:cubicBezTo>
                  <a:cubicBezTo>
                    <a:pt x="121" y="257"/>
                    <a:pt x="119" y="254"/>
                    <a:pt x="121" y="253"/>
                  </a:cubicBezTo>
                  <a:cubicBezTo>
                    <a:pt x="123" y="252"/>
                    <a:pt x="122" y="250"/>
                    <a:pt x="122" y="248"/>
                  </a:cubicBezTo>
                  <a:cubicBezTo>
                    <a:pt x="122" y="246"/>
                    <a:pt x="119" y="243"/>
                    <a:pt x="116" y="243"/>
                  </a:cubicBezTo>
                  <a:cubicBezTo>
                    <a:pt x="113" y="243"/>
                    <a:pt x="113" y="240"/>
                    <a:pt x="111" y="240"/>
                  </a:cubicBezTo>
                  <a:cubicBezTo>
                    <a:pt x="108" y="239"/>
                    <a:pt x="103" y="235"/>
                    <a:pt x="103" y="233"/>
                  </a:cubicBezTo>
                  <a:cubicBezTo>
                    <a:pt x="103" y="231"/>
                    <a:pt x="99" y="231"/>
                    <a:pt x="100" y="230"/>
                  </a:cubicBezTo>
                  <a:cubicBezTo>
                    <a:pt x="101" y="230"/>
                    <a:pt x="104" y="231"/>
                    <a:pt x="107" y="233"/>
                  </a:cubicBezTo>
                  <a:cubicBezTo>
                    <a:pt x="109" y="235"/>
                    <a:pt x="112" y="237"/>
                    <a:pt x="118" y="238"/>
                  </a:cubicBezTo>
                  <a:cubicBezTo>
                    <a:pt x="123" y="238"/>
                    <a:pt x="126" y="241"/>
                    <a:pt x="132" y="242"/>
                  </a:cubicBezTo>
                  <a:cubicBezTo>
                    <a:pt x="138" y="243"/>
                    <a:pt x="142" y="244"/>
                    <a:pt x="151" y="245"/>
                  </a:cubicBezTo>
                  <a:cubicBezTo>
                    <a:pt x="160" y="246"/>
                    <a:pt x="171" y="237"/>
                    <a:pt x="174" y="235"/>
                  </a:cubicBezTo>
                  <a:cubicBezTo>
                    <a:pt x="176" y="232"/>
                    <a:pt x="173" y="227"/>
                    <a:pt x="173" y="225"/>
                  </a:cubicBezTo>
                  <a:cubicBezTo>
                    <a:pt x="173" y="223"/>
                    <a:pt x="169" y="223"/>
                    <a:pt x="169" y="222"/>
                  </a:cubicBezTo>
                  <a:cubicBezTo>
                    <a:pt x="168" y="220"/>
                    <a:pt x="165" y="218"/>
                    <a:pt x="162" y="218"/>
                  </a:cubicBezTo>
                  <a:cubicBezTo>
                    <a:pt x="158" y="218"/>
                    <a:pt x="158" y="214"/>
                    <a:pt x="155" y="214"/>
                  </a:cubicBezTo>
                  <a:cubicBezTo>
                    <a:pt x="152" y="214"/>
                    <a:pt x="151" y="213"/>
                    <a:pt x="143" y="208"/>
                  </a:cubicBezTo>
                  <a:cubicBezTo>
                    <a:pt x="136" y="203"/>
                    <a:pt x="126" y="200"/>
                    <a:pt x="125" y="201"/>
                  </a:cubicBezTo>
                  <a:cubicBezTo>
                    <a:pt x="123" y="202"/>
                    <a:pt x="122" y="202"/>
                    <a:pt x="121" y="200"/>
                  </a:cubicBezTo>
                  <a:cubicBezTo>
                    <a:pt x="119" y="198"/>
                    <a:pt x="117" y="199"/>
                    <a:pt x="115" y="200"/>
                  </a:cubicBezTo>
                  <a:cubicBezTo>
                    <a:pt x="113" y="202"/>
                    <a:pt x="111" y="199"/>
                    <a:pt x="107" y="200"/>
                  </a:cubicBezTo>
                  <a:cubicBezTo>
                    <a:pt x="104" y="201"/>
                    <a:pt x="102" y="198"/>
                    <a:pt x="103" y="197"/>
                  </a:cubicBezTo>
                  <a:cubicBezTo>
                    <a:pt x="104" y="196"/>
                    <a:pt x="109" y="197"/>
                    <a:pt x="109" y="195"/>
                  </a:cubicBezTo>
                  <a:cubicBezTo>
                    <a:pt x="109" y="193"/>
                    <a:pt x="107" y="195"/>
                    <a:pt x="103" y="193"/>
                  </a:cubicBezTo>
                  <a:cubicBezTo>
                    <a:pt x="100" y="191"/>
                    <a:pt x="98" y="192"/>
                    <a:pt x="98" y="194"/>
                  </a:cubicBezTo>
                  <a:cubicBezTo>
                    <a:pt x="97" y="196"/>
                    <a:pt x="94" y="195"/>
                    <a:pt x="93" y="194"/>
                  </a:cubicBezTo>
                  <a:cubicBezTo>
                    <a:pt x="93" y="194"/>
                    <a:pt x="92" y="194"/>
                    <a:pt x="92" y="193"/>
                  </a:cubicBezTo>
                  <a:cubicBezTo>
                    <a:pt x="92" y="196"/>
                    <a:pt x="90" y="197"/>
                    <a:pt x="88" y="196"/>
                  </a:cubicBezTo>
                  <a:cubicBezTo>
                    <a:pt x="86" y="196"/>
                    <a:pt x="84" y="199"/>
                    <a:pt x="82" y="199"/>
                  </a:cubicBezTo>
                  <a:cubicBezTo>
                    <a:pt x="79" y="199"/>
                    <a:pt x="77" y="202"/>
                    <a:pt x="76" y="204"/>
                  </a:cubicBezTo>
                  <a:cubicBezTo>
                    <a:pt x="76" y="206"/>
                    <a:pt x="73" y="205"/>
                    <a:pt x="73" y="207"/>
                  </a:cubicBezTo>
                  <a:cubicBezTo>
                    <a:pt x="73" y="208"/>
                    <a:pt x="73" y="209"/>
                    <a:pt x="72" y="211"/>
                  </a:cubicBezTo>
                  <a:cubicBezTo>
                    <a:pt x="71" y="212"/>
                    <a:pt x="72" y="213"/>
                    <a:pt x="73" y="215"/>
                  </a:cubicBezTo>
                  <a:cubicBezTo>
                    <a:pt x="74" y="218"/>
                    <a:pt x="77" y="218"/>
                    <a:pt x="78" y="218"/>
                  </a:cubicBezTo>
                  <a:cubicBezTo>
                    <a:pt x="79" y="219"/>
                    <a:pt x="84" y="223"/>
                    <a:pt x="84" y="224"/>
                  </a:cubicBezTo>
                  <a:cubicBezTo>
                    <a:pt x="84" y="226"/>
                    <a:pt x="80" y="229"/>
                    <a:pt x="79" y="230"/>
                  </a:cubicBezTo>
                  <a:cubicBezTo>
                    <a:pt x="77" y="231"/>
                    <a:pt x="75" y="233"/>
                    <a:pt x="76" y="235"/>
                  </a:cubicBezTo>
                  <a:cubicBezTo>
                    <a:pt x="77" y="236"/>
                    <a:pt x="81" y="242"/>
                    <a:pt x="84" y="247"/>
                  </a:cubicBezTo>
                  <a:cubicBezTo>
                    <a:pt x="87" y="252"/>
                    <a:pt x="83" y="250"/>
                    <a:pt x="81" y="252"/>
                  </a:cubicBezTo>
                  <a:cubicBezTo>
                    <a:pt x="80" y="254"/>
                    <a:pt x="82" y="257"/>
                    <a:pt x="82" y="258"/>
                  </a:cubicBezTo>
                  <a:cubicBezTo>
                    <a:pt x="83" y="259"/>
                    <a:pt x="80" y="259"/>
                    <a:pt x="81" y="260"/>
                  </a:cubicBezTo>
                  <a:cubicBezTo>
                    <a:pt x="81" y="262"/>
                    <a:pt x="84" y="262"/>
                    <a:pt x="85" y="263"/>
                  </a:cubicBezTo>
                  <a:cubicBezTo>
                    <a:pt x="85" y="264"/>
                    <a:pt x="82" y="265"/>
                    <a:pt x="83" y="267"/>
                  </a:cubicBezTo>
                  <a:cubicBezTo>
                    <a:pt x="85" y="269"/>
                    <a:pt x="87" y="269"/>
                    <a:pt x="88" y="271"/>
                  </a:cubicBezTo>
                  <a:cubicBezTo>
                    <a:pt x="88" y="274"/>
                    <a:pt x="82" y="274"/>
                    <a:pt x="83" y="276"/>
                  </a:cubicBezTo>
                  <a:cubicBezTo>
                    <a:pt x="83" y="278"/>
                    <a:pt x="90" y="280"/>
                    <a:pt x="93" y="284"/>
                  </a:cubicBezTo>
                  <a:cubicBezTo>
                    <a:pt x="96" y="287"/>
                    <a:pt x="96" y="288"/>
                    <a:pt x="95" y="290"/>
                  </a:cubicBezTo>
                  <a:cubicBezTo>
                    <a:pt x="94" y="294"/>
                    <a:pt x="85" y="297"/>
                    <a:pt x="83" y="301"/>
                  </a:cubicBezTo>
                  <a:cubicBezTo>
                    <a:pt x="81" y="306"/>
                    <a:pt x="74" y="308"/>
                    <a:pt x="71" y="311"/>
                  </a:cubicBezTo>
                  <a:cubicBezTo>
                    <a:pt x="69" y="313"/>
                    <a:pt x="68" y="315"/>
                    <a:pt x="67" y="316"/>
                  </a:cubicBezTo>
                  <a:cubicBezTo>
                    <a:pt x="68" y="316"/>
                    <a:pt x="70" y="316"/>
                    <a:pt x="70" y="315"/>
                  </a:cubicBezTo>
                  <a:cubicBezTo>
                    <a:pt x="72" y="314"/>
                    <a:pt x="74" y="319"/>
                    <a:pt x="75" y="320"/>
                  </a:cubicBezTo>
                  <a:cubicBezTo>
                    <a:pt x="77" y="322"/>
                    <a:pt x="81" y="320"/>
                    <a:pt x="82" y="322"/>
                  </a:cubicBezTo>
                  <a:cubicBezTo>
                    <a:pt x="84" y="323"/>
                    <a:pt x="81" y="323"/>
                    <a:pt x="79" y="323"/>
                  </a:cubicBezTo>
                  <a:cubicBezTo>
                    <a:pt x="76" y="323"/>
                    <a:pt x="75" y="324"/>
                    <a:pt x="71" y="326"/>
                  </a:cubicBezTo>
                  <a:cubicBezTo>
                    <a:pt x="68" y="327"/>
                    <a:pt x="68" y="328"/>
                    <a:pt x="67" y="329"/>
                  </a:cubicBezTo>
                  <a:cubicBezTo>
                    <a:pt x="69" y="331"/>
                    <a:pt x="66" y="332"/>
                    <a:pt x="65" y="334"/>
                  </a:cubicBezTo>
                  <a:cubicBezTo>
                    <a:pt x="64" y="336"/>
                    <a:pt x="63" y="337"/>
                    <a:pt x="63" y="338"/>
                  </a:cubicBezTo>
                  <a:cubicBezTo>
                    <a:pt x="62" y="340"/>
                    <a:pt x="63" y="341"/>
                    <a:pt x="63" y="343"/>
                  </a:cubicBezTo>
                  <a:cubicBezTo>
                    <a:pt x="63" y="345"/>
                    <a:pt x="64" y="345"/>
                    <a:pt x="65" y="347"/>
                  </a:cubicBezTo>
                  <a:cubicBezTo>
                    <a:pt x="66" y="349"/>
                    <a:pt x="64" y="349"/>
                    <a:pt x="63" y="350"/>
                  </a:cubicBezTo>
                  <a:cubicBezTo>
                    <a:pt x="62" y="351"/>
                    <a:pt x="62" y="353"/>
                    <a:pt x="64" y="354"/>
                  </a:cubicBezTo>
                  <a:cubicBezTo>
                    <a:pt x="65" y="355"/>
                    <a:pt x="65" y="357"/>
                    <a:pt x="65" y="358"/>
                  </a:cubicBezTo>
                  <a:cubicBezTo>
                    <a:pt x="64" y="360"/>
                    <a:pt x="66" y="362"/>
                    <a:pt x="67" y="363"/>
                  </a:cubicBezTo>
                  <a:cubicBezTo>
                    <a:pt x="69" y="364"/>
                    <a:pt x="68" y="368"/>
                    <a:pt x="69" y="369"/>
                  </a:cubicBezTo>
                  <a:cubicBezTo>
                    <a:pt x="71" y="369"/>
                    <a:pt x="72" y="370"/>
                    <a:pt x="74" y="370"/>
                  </a:cubicBezTo>
                  <a:cubicBezTo>
                    <a:pt x="76" y="369"/>
                    <a:pt x="77" y="370"/>
                    <a:pt x="78" y="372"/>
                  </a:cubicBezTo>
                  <a:cubicBezTo>
                    <a:pt x="79" y="373"/>
                    <a:pt x="80" y="373"/>
                    <a:pt x="82" y="372"/>
                  </a:cubicBezTo>
                  <a:cubicBezTo>
                    <a:pt x="84" y="371"/>
                    <a:pt x="89" y="373"/>
                    <a:pt x="90" y="374"/>
                  </a:cubicBezTo>
                  <a:cubicBezTo>
                    <a:pt x="91" y="374"/>
                    <a:pt x="90" y="377"/>
                    <a:pt x="90" y="379"/>
                  </a:cubicBezTo>
                  <a:cubicBezTo>
                    <a:pt x="90" y="381"/>
                    <a:pt x="89" y="384"/>
                    <a:pt x="91" y="385"/>
                  </a:cubicBezTo>
                  <a:cubicBezTo>
                    <a:pt x="93" y="386"/>
                    <a:pt x="93" y="389"/>
                    <a:pt x="95" y="390"/>
                  </a:cubicBezTo>
                  <a:cubicBezTo>
                    <a:pt x="97" y="391"/>
                    <a:pt x="98" y="394"/>
                    <a:pt x="100" y="395"/>
                  </a:cubicBezTo>
                  <a:cubicBezTo>
                    <a:pt x="101" y="395"/>
                    <a:pt x="104" y="397"/>
                    <a:pt x="104" y="399"/>
                  </a:cubicBezTo>
                  <a:cubicBezTo>
                    <a:pt x="104" y="400"/>
                    <a:pt x="102" y="402"/>
                    <a:pt x="100" y="402"/>
                  </a:cubicBezTo>
                  <a:cubicBezTo>
                    <a:pt x="98" y="403"/>
                    <a:pt x="95" y="400"/>
                    <a:pt x="94" y="402"/>
                  </a:cubicBezTo>
                  <a:cubicBezTo>
                    <a:pt x="93" y="403"/>
                    <a:pt x="95" y="405"/>
                    <a:pt x="95" y="409"/>
                  </a:cubicBezTo>
                  <a:cubicBezTo>
                    <a:pt x="96" y="413"/>
                    <a:pt x="97" y="413"/>
                    <a:pt x="99" y="413"/>
                  </a:cubicBezTo>
                  <a:cubicBezTo>
                    <a:pt x="101" y="413"/>
                    <a:pt x="101" y="412"/>
                    <a:pt x="103" y="411"/>
                  </a:cubicBezTo>
                  <a:cubicBezTo>
                    <a:pt x="104" y="411"/>
                    <a:pt x="107" y="412"/>
                    <a:pt x="108" y="411"/>
                  </a:cubicBezTo>
                  <a:cubicBezTo>
                    <a:pt x="109" y="411"/>
                    <a:pt x="114" y="410"/>
                    <a:pt x="115" y="412"/>
                  </a:cubicBezTo>
                  <a:cubicBezTo>
                    <a:pt x="115" y="413"/>
                    <a:pt x="116" y="417"/>
                    <a:pt x="116" y="418"/>
                  </a:cubicBezTo>
                  <a:cubicBezTo>
                    <a:pt x="115" y="419"/>
                    <a:pt x="117" y="421"/>
                    <a:pt x="117" y="422"/>
                  </a:cubicBezTo>
                  <a:cubicBezTo>
                    <a:pt x="118" y="424"/>
                    <a:pt x="122" y="423"/>
                    <a:pt x="123" y="424"/>
                  </a:cubicBezTo>
                  <a:cubicBezTo>
                    <a:pt x="125" y="424"/>
                    <a:pt x="127" y="428"/>
                    <a:pt x="127" y="430"/>
                  </a:cubicBezTo>
                  <a:cubicBezTo>
                    <a:pt x="126" y="432"/>
                    <a:pt x="129" y="432"/>
                    <a:pt x="130" y="432"/>
                  </a:cubicBezTo>
                  <a:cubicBezTo>
                    <a:pt x="131" y="431"/>
                    <a:pt x="132" y="433"/>
                    <a:pt x="134" y="433"/>
                  </a:cubicBezTo>
                  <a:cubicBezTo>
                    <a:pt x="135" y="434"/>
                    <a:pt x="137" y="434"/>
                    <a:pt x="138" y="433"/>
                  </a:cubicBezTo>
                  <a:cubicBezTo>
                    <a:pt x="139" y="432"/>
                    <a:pt x="142" y="432"/>
                    <a:pt x="142" y="433"/>
                  </a:cubicBezTo>
                  <a:cubicBezTo>
                    <a:pt x="143" y="434"/>
                    <a:pt x="146" y="436"/>
                    <a:pt x="146" y="437"/>
                  </a:cubicBezTo>
                  <a:cubicBezTo>
                    <a:pt x="146" y="438"/>
                    <a:pt x="150" y="437"/>
                    <a:pt x="153" y="438"/>
                  </a:cubicBezTo>
                  <a:cubicBezTo>
                    <a:pt x="155" y="439"/>
                    <a:pt x="157" y="439"/>
                    <a:pt x="159" y="440"/>
                  </a:cubicBezTo>
                  <a:cubicBezTo>
                    <a:pt x="162" y="441"/>
                    <a:pt x="164" y="441"/>
                    <a:pt x="164" y="443"/>
                  </a:cubicBezTo>
                  <a:cubicBezTo>
                    <a:pt x="164" y="444"/>
                    <a:pt x="162" y="445"/>
                    <a:pt x="162" y="446"/>
                  </a:cubicBezTo>
                  <a:cubicBezTo>
                    <a:pt x="162" y="447"/>
                    <a:pt x="164" y="447"/>
                    <a:pt x="164" y="448"/>
                  </a:cubicBezTo>
                  <a:cubicBezTo>
                    <a:pt x="164" y="450"/>
                    <a:pt x="161" y="450"/>
                    <a:pt x="161" y="450"/>
                  </a:cubicBezTo>
                  <a:cubicBezTo>
                    <a:pt x="160" y="451"/>
                    <a:pt x="162" y="453"/>
                    <a:pt x="163" y="453"/>
                  </a:cubicBezTo>
                  <a:cubicBezTo>
                    <a:pt x="163" y="454"/>
                    <a:pt x="161" y="457"/>
                    <a:pt x="161" y="458"/>
                  </a:cubicBezTo>
                  <a:cubicBezTo>
                    <a:pt x="161" y="459"/>
                    <a:pt x="156" y="458"/>
                    <a:pt x="155" y="458"/>
                  </a:cubicBezTo>
                  <a:cubicBezTo>
                    <a:pt x="153" y="458"/>
                    <a:pt x="150" y="462"/>
                    <a:pt x="148" y="462"/>
                  </a:cubicBezTo>
                  <a:cubicBezTo>
                    <a:pt x="147" y="463"/>
                    <a:pt x="148" y="465"/>
                    <a:pt x="148" y="466"/>
                  </a:cubicBezTo>
                  <a:cubicBezTo>
                    <a:pt x="152" y="465"/>
                    <a:pt x="156" y="465"/>
                    <a:pt x="156" y="466"/>
                  </a:cubicBezTo>
                  <a:cubicBezTo>
                    <a:pt x="157" y="467"/>
                    <a:pt x="148" y="471"/>
                    <a:pt x="146" y="472"/>
                  </a:cubicBezTo>
                  <a:cubicBezTo>
                    <a:pt x="145" y="472"/>
                    <a:pt x="150" y="475"/>
                    <a:pt x="149" y="476"/>
                  </a:cubicBezTo>
                  <a:cubicBezTo>
                    <a:pt x="149" y="478"/>
                    <a:pt x="144" y="478"/>
                    <a:pt x="145" y="481"/>
                  </a:cubicBezTo>
                  <a:cubicBezTo>
                    <a:pt x="145" y="484"/>
                    <a:pt x="143" y="484"/>
                    <a:pt x="140" y="484"/>
                  </a:cubicBezTo>
                  <a:cubicBezTo>
                    <a:pt x="138" y="484"/>
                    <a:pt x="137" y="486"/>
                    <a:pt x="138" y="486"/>
                  </a:cubicBezTo>
                  <a:cubicBezTo>
                    <a:pt x="139" y="487"/>
                    <a:pt x="139" y="490"/>
                    <a:pt x="144" y="491"/>
                  </a:cubicBezTo>
                  <a:cubicBezTo>
                    <a:pt x="150" y="493"/>
                    <a:pt x="155" y="498"/>
                    <a:pt x="159" y="502"/>
                  </a:cubicBezTo>
                  <a:cubicBezTo>
                    <a:pt x="160" y="503"/>
                    <a:pt x="161" y="503"/>
                    <a:pt x="161" y="504"/>
                  </a:cubicBezTo>
                  <a:cubicBezTo>
                    <a:pt x="163" y="503"/>
                    <a:pt x="164" y="503"/>
                    <a:pt x="165" y="503"/>
                  </a:cubicBezTo>
                  <a:cubicBezTo>
                    <a:pt x="167" y="502"/>
                    <a:pt x="172" y="504"/>
                    <a:pt x="174" y="505"/>
                  </a:cubicBezTo>
                  <a:cubicBezTo>
                    <a:pt x="177" y="507"/>
                    <a:pt x="186" y="505"/>
                    <a:pt x="187" y="506"/>
                  </a:cubicBezTo>
                  <a:cubicBezTo>
                    <a:pt x="188" y="508"/>
                    <a:pt x="190" y="510"/>
                    <a:pt x="192" y="510"/>
                  </a:cubicBezTo>
                  <a:cubicBezTo>
                    <a:pt x="193" y="510"/>
                    <a:pt x="195" y="513"/>
                    <a:pt x="197" y="512"/>
                  </a:cubicBezTo>
                  <a:cubicBezTo>
                    <a:pt x="198" y="511"/>
                    <a:pt x="203" y="511"/>
                    <a:pt x="205" y="511"/>
                  </a:cubicBezTo>
                  <a:cubicBezTo>
                    <a:pt x="206" y="511"/>
                    <a:pt x="206" y="512"/>
                    <a:pt x="208" y="512"/>
                  </a:cubicBezTo>
                  <a:cubicBezTo>
                    <a:pt x="209" y="512"/>
                    <a:pt x="209" y="517"/>
                    <a:pt x="210" y="517"/>
                  </a:cubicBezTo>
                  <a:cubicBezTo>
                    <a:pt x="211" y="517"/>
                    <a:pt x="215" y="520"/>
                    <a:pt x="218" y="521"/>
                  </a:cubicBezTo>
                  <a:cubicBezTo>
                    <a:pt x="220" y="521"/>
                    <a:pt x="223" y="525"/>
                    <a:pt x="224" y="525"/>
                  </a:cubicBezTo>
                  <a:cubicBezTo>
                    <a:pt x="225" y="525"/>
                    <a:pt x="227" y="527"/>
                    <a:pt x="227" y="525"/>
                  </a:cubicBezTo>
                  <a:cubicBezTo>
                    <a:pt x="228" y="523"/>
                    <a:pt x="231" y="524"/>
                    <a:pt x="232" y="521"/>
                  </a:cubicBezTo>
                  <a:cubicBezTo>
                    <a:pt x="228" y="516"/>
                    <a:pt x="223" y="510"/>
                    <a:pt x="223" y="507"/>
                  </a:cubicBezTo>
                  <a:cubicBezTo>
                    <a:pt x="223" y="503"/>
                    <a:pt x="225" y="500"/>
                    <a:pt x="220" y="496"/>
                  </a:cubicBezTo>
                  <a:cubicBezTo>
                    <a:pt x="215" y="492"/>
                    <a:pt x="221" y="489"/>
                    <a:pt x="224" y="485"/>
                  </a:cubicBezTo>
                  <a:cubicBezTo>
                    <a:pt x="227" y="481"/>
                    <a:pt x="234" y="479"/>
                    <a:pt x="238" y="476"/>
                  </a:cubicBezTo>
                  <a:cubicBezTo>
                    <a:pt x="238" y="475"/>
                    <a:pt x="237" y="475"/>
                    <a:pt x="236" y="474"/>
                  </a:cubicBezTo>
                  <a:cubicBezTo>
                    <a:pt x="233" y="473"/>
                    <a:pt x="232" y="471"/>
                    <a:pt x="234" y="471"/>
                  </a:cubicBezTo>
                  <a:cubicBezTo>
                    <a:pt x="237" y="470"/>
                    <a:pt x="235" y="469"/>
                    <a:pt x="233" y="466"/>
                  </a:cubicBezTo>
                  <a:cubicBezTo>
                    <a:pt x="230" y="463"/>
                    <a:pt x="229" y="460"/>
                    <a:pt x="228" y="460"/>
                  </a:cubicBezTo>
                  <a:cubicBezTo>
                    <a:pt x="227" y="460"/>
                    <a:pt x="224" y="460"/>
                    <a:pt x="222" y="460"/>
                  </a:cubicBezTo>
                  <a:cubicBezTo>
                    <a:pt x="220" y="461"/>
                    <a:pt x="221" y="459"/>
                    <a:pt x="221" y="456"/>
                  </a:cubicBezTo>
                  <a:cubicBezTo>
                    <a:pt x="221" y="454"/>
                    <a:pt x="217" y="454"/>
                    <a:pt x="216" y="453"/>
                  </a:cubicBezTo>
                  <a:cubicBezTo>
                    <a:pt x="216" y="452"/>
                    <a:pt x="217" y="448"/>
                    <a:pt x="218" y="448"/>
                  </a:cubicBezTo>
                  <a:cubicBezTo>
                    <a:pt x="219" y="448"/>
                    <a:pt x="221" y="447"/>
                    <a:pt x="221" y="445"/>
                  </a:cubicBezTo>
                  <a:cubicBezTo>
                    <a:pt x="221" y="444"/>
                    <a:pt x="217" y="444"/>
                    <a:pt x="218" y="442"/>
                  </a:cubicBezTo>
                  <a:cubicBezTo>
                    <a:pt x="220" y="439"/>
                    <a:pt x="223" y="439"/>
                    <a:pt x="223" y="437"/>
                  </a:cubicBezTo>
                  <a:cubicBezTo>
                    <a:pt x="223" y="434"/>
                    <a:pt x="225" y="432"/>
                    <a:pt x="227" y="434"/>
                  </a:cubicBezTo>
                  <a:cubicBezTo>
                    <a:pt x="230" y="435"/>
                    <a:pt x="231" y="440"/>
                    <a:pt x="234" y="439"/>
                  </a:cubicBezTo>
                  <a:cubicBezTo>
                    <a:pt x="237" y="438"/>
                    <a:pt x="235" y="435"/>
                    <a:pt x="234" y="434"/>
                  </a:cubicBezTo>
                  <a:cubicBezTo>
                    <a:pt x="234" y="433"/>
                    <a:pt x="233" y="430"/>
                    <a:pt x="237" y="430"/>
                  </a:cubicBezTo>
                  <a:cubicBezTo>
                    <a:pt x="240" y="429"/>
                    <a:pt x="238" y="426"/>
                    <a:pt x="241" y="426"/>
                  </a:cubicBezTo>
                  <a:cubicBezTo>
                    <a:pt x="243" y="426"/>
                    <a:pt x="248" y="423"/>
                    <a:pt x="249" y="422"/>
                  </a:cubicBezTo>
                  <a:cubicBezTo>
                    <a:pt x="251" y="421"/>
                    <a:pt x="254" y="419"/>
                    <a:pt x="255" y="420"/>
                  </a:cubicBezTo>
                  <a:cubicBezTo>
                    <a:pt x="257" y="421"/>
                    <a:pt x="259" y="423"/>
                    <a:pt x="260" y="420"/>
                  </a:cubicBezTo>
                  <a:cubicBezTo>
                    <a:pt x="261" y="418"/>
                    <a:pt x="265" y="419"/>
                    <a:pt x="265" y="420"/>
                  </a:cubicBezTo>
                  <a:cubicBezTo>
                    <a:pt x="266" y="422"/>
                    <a:pt x="273" y="422"/>
                    <a:pt x="275" y="423"/>
                  </a:cubicBezTo>
                  <a:cubicBezTo>
                    <a:pt x="277" y="424"/>
                    <a:pt x="281" y="427"/>
                    <a:pt x="281" y="429"/>
                  </a:cubicBezTo>
                  <a:cubicBezTo>
                    <a:pt x="281" y="430"/>
                    <a:pt x="284" y="432"/>
                    <a:pt x="284" y="430"/>
                  </a:cubicBezTo>
                  <a:cubicBezTo>
                    <a:pt x="284" y="427"/>
                    <a:pt x="285" y="428"/>
                    <a:pt x="288" y="430"/>
                  </a:cubicBezTo>
                  <a:cubicBezTo>
                    <a:pt x="291" y="432"/>
                    <a:pt x="295" y="431"/>
                    <a:pt x="296" y="429"/>
                  </a:cubicBezTo>
                  <a:cubicBezTo>
                    <a:pt x="296" y="427"/>
                    <a:pt x="302" y="425"/>
                    <a:pt x="304" y="427"/>
                  </a:cubicBezTo>
                  <a:cubicBezTo>
                    <a:pt x="305" y="428"/>
                    <a:pt x="306" y="429"/>
                    <a:pt x="308" y="427"/>
                  </a:cubicBezTo>
                  <a:cubicBezTo>
                    <a:pt x="310" y="425"/>
                    <a:pt x="315" y="425"/>
                    <a:pt x="316" y="427"/>
                  </a:cubicBezTo>
                  <a:cubicBezTo>
                    <a:pt x="317" y="429"/>
                    <a:pt x="319" y="430"/>
                    <a:pt x="321" y="430"/>
                  </a:cubicBezTo>
                  <a:cubicBezTo>
                    <a:pt x="324" y="430"/>
                    <a:pt x="324" y="433"/>
                    <a:pt x="325" y="432"/>
                  </a:cubicBezTo>
                  <a:cubicBezTo>
                    <a:pt x="327" y="432"/>
                    <a:pt x="326" y="428"/>
                    <a:pt x="328" y="428"/>
                  </a:cubicBezTo>
                  <a:cubicBezTo>
                    <a:pt x="330" y="429"/>
                    <a:pt x="331" y="431"/>
                    <a:pt x="334" y="431"/>
                  </a:cubicBezTo>
                  <a:cubicBezTo>
                    <a:pt x="337" y="431"/>
                    <a:pt x="339" y="430"/>
                    <a:pt x="339" y="428"/>
                  </a:cubicBezTo>
                  <a:cubicBezTo>
                    <a:pt x="339" y="426"/>
                    <a:pt x="339" y="422"/>
                    <a:pt x="337" y="422"/>
                  </a:cubicBezTo>
                  <a:cubicBezTo>
                    <a:pt x="335" y="422"/>
                    <a:pt x="334" y="420"/>
                    <a:pt x="331" y="420"/>
                  </a:cubicBezTo>
                  <a:cubicBezTo>
                    <a:pt x="329" y="420"/>
                    <a:pt x="327" y="417"/>
                    <a:pt x="329" y="416"/>
                  </a:cubicBezTo>
                  <a:cubicBezTo>
                    <a:pt x="331" y="415"/>
                    <a:pt x="335" y="414"/>
                    <a:pt x="334" y="412"/>
                  </a:cubicBezTo>
                  <a:cubicBezTo>
                    <a:pt x="334" y="410"/>
                    <a:pt x="333" y="407"/>
                    <a:pt x="336" y="406"/>
                  </a:cubicBezTo>
                  <a:cubicBezTo>
                    <a:pt x="339" y="406"/>
                    <a:pt x="345" y="406"/>
                    <a:pt x="344" y="405"/>
                  </a:cubicBezTo>
                  <a:cubicBezTo>
                    <a:pt x="344" y="404"/>
                    <a:pt x="338" y="403"/>
                    <a:pt x="337" y="401"/>
                  </a:cubicBezTo>
                  <a:cubicBezTo>
                    <a:pt x="336" y="399"/>
                    <a:pt x="336" y="395"/>
                    <a:pt x="337" y="394"/>
                  </a:cubicBezTo>
                  <a:cubicBezTo>
                    <a:pt x="338" y="394"/>
                    <a:pt x="341" y="395"/>
                    <a:pt x="344" y="394"/>
                  </a:cubicBezTo>
                  <a:cubicBezTo>
                    <a:pt x="346" y="393"/>
                    <a:pt x="350" y="395"/>
                    <a:pt x="353" y="393"/>
                  </a:cubicBezTo>
                  <a:cubicBezTo>
                    <a:pt x="356" y="391"/>
                    <a:pt x="362" y="391"/>
                    <a:pt x="365" y="391"/>
                  </a:cubicBezTo>
                  <a:cubicBezTo>
                    <a:pt x="369" y="391"/>
                    <a:pt x="371" y="388"/>
                    <a:pt x="374" y="388"/>
                  </a:cubicBezTo>
                  <a:cubicBezTo>
                    <a:pt x="376" y="388"/>
                    <a:pt x="383" y="387"/>
                    <a:pt x="385" y="386"/>
                  </a:cubicBezTo>
                  <a:cubicBezTo>
                    <a:pt x="387" y="385"/>
                    <a:pt x="396" y="384"/>
                    <a:pt x="397" y="382"/>
                  </a:cubicBezTo>
                  <a:cubicBezTo>
                    <a:pt x="397" y="380"/>
                    <a:pt x="405" y="379"/>
                    <a:pt x="407" y="380"/>
                  </a:cubicBezTo>
                  <a:cubicBezTo>
                    <a:pt x="409" y="381"/>
                    <a:pt x="411" y="381"/>
                    <a:pt x="413" y="381"/>
                  </a:cubicBezTo>
                  <a:cubicBezTo>
                    <a:pt x="415" y="380"/>
                    <a:pt x="418" y="382"/>
                    <a:pt x="418" y="384"/>
                  </a:cubicBezTo>
                  <a:cubicBezTo>
                    <a:pt x="418" y="386"/>
                    <a:pt x="420" y="388"/>
                    <a:pt x="420" y="389"/>
                  </a:cubicBezTo>
                  <a:cubicBezTo>
                    <a:pt x="419" y="391"/>
                    <a:pt x="418" y="392"/>
                    <a:pt x="419" y="393"/>
                  </a:cubicBezTo>
                  <a:cubicBezTo>
                    <a:pt x="420" y="394"/>
                    <a:pt x="425" y="393"/>
                    <a:pt x="426" y="392"/>
                  </a:cubicBezTo>
                  <a:cubicBezTo>
                    <a:pt x="427" y="390"/>
                    <a:pt x="429" y="392"/>
                    <a:pt x="429" y="394"/>
                  </a:cubicBezTo>
                  <a:cubicBezTo>
                    <a:pt x="429" y="395"/>
                    <a:pt x="431" y="396"/>
                    <a:pt x="431" y="394"/>
                  </a:cubicBezTo>
                  <a:cubicBezTo>
                    <a:pt x="431" y="392"/>
                    <a:pt x="434" y="394"/>
                    <a:pt x="435" y="395"/>
                  </a:cubicBezTo>
                  <a:cubicBezTo>
                    <a:pt x="436" y="396"/>
                    <a:pt x="439" y="393"/>
                    <a:pt x="439" y="395"/>
                  </a:cubicBezTo>
                  <a:cubicBezTo>
                    <a:pt x="439" y="397"/>
                    <a:pt x="434" y="398"/>
                    <a:pt x="436" y="400"/>
                  </a:cubicBezTo>
                  <a:cubicBezTo>
                    <a:pt x="439" y="402"/>
                    <a:pt x="440" y="398"/>
                    <a:pt x="443" y="399"/>
                  </a:cubicBezTo>
                  <a:cubicBezTo>
                    <a:pt x="445" y="400"/>
                    <a:pt x="449" y="396"/>
                    <a:pt x="451" y="395"/>
                  </a:cubicBezTo>
                  <a:cubicBezTo>
                    <a:pt x="454" y="395"/>
                    <a:pt x="456" y="392"/>
                    <a:pt x="459" y="391"/>
                  </a:cubicBezTo>
                  <a:cubicBezTo>
                    <a:pt x="461" y="390"/>
                    <a:pt x="465" y="390"/>
                    <a:pt x="464" y="392"/>
                  </a:cubicBezTo>
                  <a:cubicBezTo>
                    <a:pt x="463" y="393"/>
                    <a:pt x="461" y="396"/>
                    <a:pt x="466" y="398"/>
                  </a:cubicBezTo>
                  <a:cubicBezTo>
                    <a:pt x="472" y="400"/>
                    <a:pt x="478" y="410"/>
                    <a:pt x="481" y="415"/>
                  </a:cubicBezTo>
                  <a:cubicBezTo>
                    <a:pt x="484" y="420"/>
                    <a:pt x="488" y="430"/>
                    <a:pt x="489" y="430"/>
                  </a:cubicBezTo>
                  <a:cubicBezTo>
                    <a:pt x="491" y="430"/>
                    <a:pt x="492" y="425"/>
                    <a:pt x="494" y="425"/>
                  </a:cubicBezTo>
                  <a:cubicBezTo>
                    <a:pt x="496" y="424"/>
                    <a:pt x="498" y="429"/>
                    <a:pt x="500" y="429"/>
                  </a:cubicBezTo>
                  <a:cubicBezTo>
                    <a:pt x="503" y="430"/>
                    <a:pt x="506" y="431"/>
                    <a:pt x="508" y="430"/>
                  </a:cubicBezTo>
                  <a:cubicBezTo>
                    <a:pt x="510" y="430"/>
                    <a:pt x="515" y="427"/>
                    <a:pt x="516" y="428"/>
                  </a:cubicBezTo>
                  <a:cubicBezTo>
                    <a:pt x="518" y="429"/>
                    <a:pt x="520" y="429"/>
                    <a:pt x="521" y="432"/>
                  </a:cubicBezTo>
                  <a:cubicBezTo>
                    <a:pt x="523" y="436"/>
                    <a:pt x="525" y="436"/>
                    <a:pt x="526" y="436"/>
                  </a:cubicBezTo>
                  <a:cubicBezTo>
                    <a:pt x="528" y="436"/>
                    <a:pt x="528" y="438"/>
                    <a:pt x="528" y="439"/>
                  </a:cubicBezTo>
                  <a:cubicBezTo>
                    <a:pt x="528" y="441"/>
                    <a:pt x="531" y="443"/>
                    <a:pt x="532" y="443"/>
                  </a:cubicBezTo>
                  <a:cubicBezTo>
                    <a:pt x="534" y="443"/>
                    <a:pt x="537" y="442"/>
                    <a:pt x="539" y="442"/>
                  </a:cubicBezTo>
                  <a:cubicBezTo>
                    <a:pt x="540" y="441"/>
                    <a:pt x="541" y="440"/>
                    <a:pt x="541" y="442"/>
                  </a:cubicBezTo>
                  <a:cubicBezTo>
                    <a:pt x="542" y="443"/>
                    <a:pt x="544" y="446"/>
                    <a:pt x="545" y="446"/>
                  </a:cubicBezTo>
                  <a:cubicBezTo>
                    <a:pt x="547" y="446"/>
                    <a:pt x="549" y="447"/>
                    <a:pt x="550" y="446"/>
                  </a:cubicBezTo>
                  <a:cubicBezTo>
                    <a:pt x="550" y="445"/>
                    <a:pt x="554" y="444"/>
                    <a:pt x="555" y="444"/>
                  </a:cubicBezTo>
                  <a:cubicBezTo>
                    <a:pt x="557" y="444"/>
                    <a:pt x="562" y="443"/>
                    <a:pt x="563" y="441"/>
                  </a:cubicBezTo>
                  <a:cubicBezTo>
                    <a:pt x="564" y="438"/>
                    <a:pt x="568" y="438"/>
                    <a:pt x="569" y="437"/>
                  </a:cubicBezTo>
                  <a:cubicBezTo>
                    <a:pt x="570" y="436"/>
                    <a:pt x="573" y="435"/>
                    <a:pt x="574" y="433"/>
                  </a:cubicBezTo>
                  <a:cubicBezTo>
                    <a:pt x="575" y="432"/>
                    <a:pt x="579" y="432"/>
                    <a:pt x="579" y="431"/>
                  </a:cubicBezTo>
                  <a:cubicBezTo>
                    <a:pt x="580" y="430"/>
                    <a:pt x="583" y="430"/>
                    <a:pt x="585" y="430"/>
                  </a:cubicBezTo>
                  <a:cubicBezTo>
                    <a:pt x="587" y="431"/>
                    <a:pt x="595" y="432"/>
                    <a:pt x="596" y="432"/>
                  </a:cubicBezTo>
                  <a:cubicBezTo>
                    <a:pt x="598" y="432"/>
                    <a:pt x="598" y="436"/>
                    <a:pt x="599" y="437"/>
                  </a:cubicBezTo>
                  <a:cubicBezTo>
                    <a:pt x="600" y="437"/>
                    <a:pt x="604" y="440"/>
                    <a:pt x="606" y="439"/>
                  </a:cubicBezTo>
                  <a:cubicBezTo>
                    <a:pt x="607" y="438"/>
                    <a:pt x="610" y="437"/>
                    <a:pt x="612" y="439"/>
                  </a:cubicBezTo>
                  <a:cubicBezTo>
                    <a:pt x="614" y="440"/>
                    <a:pt x="617" y="442"/>
                    <a:pt x="618" y="440"/>
                  </a:cubicBezTo>
                  <a:cubicBezTo>
                    <a:pt x="619" y="439"/>
                    <a:pt x="624" y="438"/>
                    <a:pt x="624" y="437"/>
                  </a:cubicBezTo>
                  <a:cubicBezTo>
                    <a:pt x="625" y="436"/>
                    <a:pt x="626" y="433"/>
                    <a:pt x="625" y="432"/>
                  </a:cubicBezTo>
                  <a:cubicBezTo>
                    <a:pt x="623" y="431"/>
                    <a:pt x="622" y="427"/>
                    <a:pt x="622" y="426"/>
                  </a:cubicBezTo>
                  <a:cubicBezTo>
                    <a:pt x="621" y="424"/>
                    <a:pt x="625" y="423"/>
                    <a:pt x="625" y="422"/>
                  </a:cubicBezTo>
                  <a:cubicBezTo>
                    <a:pt x="626" y="420"/>
                    <a:pt x="628" y="420"/>
                    <a:pt x="629" y="419"/>
                  </a:cubicBezTo>
                  <a:cubicBezTo>
                    <a:pt x="630" y="418"/>
                    <a:pt x="631" y="416"/>
                    <a:pt x="632" y="416"/>
                  </a:cubicBezTo>
                  <a:cubicBezTo>
                    <a:pt x="634" y="417"/>
                    <a:pt x="637" y="418"/>
                    <a:pt x="638" y="418"/>
                  </a:cubicBezTo>
                  <a:cubicBezTo>
                    <a:pt x="639" y="419"/>
                    <a:pt x="642" y="420"/>
                    <a:pt x="643" y="420"/>
                  </a:cubicBezTo>
                  <a:cubicBezTo>
                    <a:pt x="645" y="420"/>
                    <a:pt x="647" y="421"/>
                    <a:pt x="649" y="422"/>
                  </a:cubicBezTo>
                  <a:cubicBezTo>
                    <a:pt x="651" y="423"/>
                    <a:pt x="656" y="423"/>
                    <a:pt x="657" y="424"/>
                  </a:cubicBezTo>
                  <a:cubicBezTo>
                    <a:pt x="658" y="426"/>
                    <a:pt x="657" y="430"/>
                    <a:pt x="658" y="431"/>
                  </a:cubicBezTo>
                  <a:cubicBezTo>
                    <a:pt x="659" y="433"/>
                    <a:pt x="662" y="436"/>
                    <a:pt x="663" y="435"/>
                  </a:cubicBezTo>
                  <a:cubicBezTo>
                    <a:pt x="664" y="434"/>
                    <a:pt x="668" y="437"/>
                    <a:pt x="670" y="437"/>
                  </a:cubicBezTo>
                  <a:cubicBezTo>
                    <a:pt x="672" y="437"/>
                    <a:pt x="674" y="434"/>
                    <a:pt x="676" y="434"/>
                  </a:cubicBezTo>
                  <a:cubicBezTo>
                    <a:pt x="677" y="434"/>
                    <a:pt x="682" y="433"/>
                    <a:pt x="683" y="433"/>
                  </a:cubicBezTo>
                  <a:cubicBezTo>
                    <a:pt x="685" y="434"/>
                    <a:pt x="690" y="436"/>
                    <a:pt x="691" y="435"/>
                  </a:cubicBezTo>
                  <a:cubicBezTo>
                    <a:pt x="691" y="435"/>
                    <a:pt x="696" y="435"/>
                    <a:pt x="697" y="437"/>
                  </a:cubicBezTo>
                  <a:cubicBezTo>
                    <a:pt x="697" y="438"/>
                    <a:pt x="703" y="438"/>
                    <a:pt x="703" y="440"/>
                  </a:cubicBezTo>
                  <a:cubicBezTo>
                    <a:pt x="703" y="442"/>
                    <a:pt x="707" y="442"/>
                    <a:pt x="708" y="444"/>
                  </a:cubicBezTo>
                  <a:cubicBezTo>
                    <a:pt x="709" y="446"/>
                    <a:pt x="716" y="445"/>
                    <a:pt x="718" y="446"/>
                  </a:cubicBezTo>
                  <a:cubicBezTo>
                    <a:pt x="719" y="447"/>
                    <a:pt x="728" y="447"/>
                    <a:pt x="729" y="446"/>
                  </a:cubicBezTo>
                  <a:cubicBezTo>
                    <a:pt x="729" y="445"/>
                    <a:pt x="737" y="445"/>
                    <a:pt x="739" y="444"/>
                  </a:cubicBezTo>
                  <a:cubicBezTo>
                    <a:pt x="741" y="442"/>
                    <a:pt x="745" y="443"/>
                    <a:pt x="745" y="441"/>
                  </a:cubicBezTo>
                  <a:cubicBezTo>
                    <a:pt x="746" y="440"/>
                    <a:pt x="750" y="438"/>
                    <a:pt x="752" y="437"/>
                  </a:cubicBezTo>
                  <a:cubicBezTo>
                    <a:pt x="754" y="436"/>
                    <a:pt x="761" y="436"/>
                    <a:pt x="762" y="437"/>
                  </a:cubicBezTo>
                  <a:cubicBezTo>
                    <a:pt x="762" y="439"/>
                    <a:pt x="767" y="440"/>
                    <a:pt x="769" y="439"/>
                  </a:cubicBezTo>
                  <a:cubicBezTo>
                    <a:pt x="771" y="438"/>
                    <a:pt x="776" y="439"/>
                    <a:pt x="776" y="441"/>
                  </a:cubicBezTo>
                  <a:cubicBezTo>
                    <a:pt x="777" y="442"/>
                    <a:pt x="783" y="443"/>
                    <a:pt x="784" y="443"/>
                  </a:cubicBezTo>
                  <a:cubicBezTo>
                    <a:pt x="786" y="442"/>
                    <a:pt x="790" y="439"/>
                    <a:pt x="792" y="439"/>
                  </a:cubicBezTo>
                  <a:cubicBezTo>
                    <a:pt x="793" y="439"/>
                    <a:pt x="796" y="437"/>
                    <a:pt x="795" y="435"/>
                  </a:cubicBezTo>
                  <a:cubicBezTo>
                    <a:pt x="795" y="434"/>
                    <a:pt x="799" y="429"/>
                    <a:pt x="799" y="427"/>
                  </a:cubicBezTo>
                  <a:cubicBezTo>
                    <a:pt x="800" y="425"/>
                    <a:pt x="803" y="420"/>
                    <a:pt x="804" y="419"/>
                  </a:cubicBezTo>
                  <a:cubicBezTo>
                    <a:pt x="805" y="419"/>
                    <a:pt x="808" y="417"/>
                    <a:pt x="808" y="415"/>
                  </a:cubicBezTo>
                  <a:cubicBezTo>
                    <a:pt x="808" y="414"/>
                    <a:pt x="807" y="410"/>
                    <a:pt x="805" y="410"/>
                  </a:cubicBezTo>
                  <a:cubicBezTo>
                    <a:pt x="804" y="410"/>
                    <a:pt x="801" y="410"/>
                    <a:pt x="805" y="405"/>
                  </a:cubicBezTo>
                  <a:cubicBezTo>
                    <a:pt x="808" y="401"/>
                    <a:pt x="814" y="402"/>
                    <a:pt x="815" y="402"/>
                  </a:cubicBezTo>
                  <a:cubicBezTo>
                    <a:pt x="816" y="402"/>
                    <a:pt x="823" y="400"/>
                    <a:pt x="827" y="401"/>
                  </a:cubicBezTo>
                  <a:cubicBezTo>
                    <a:pt x="830" y="402"/>
                    <a:pt x="832" y="401"/>
                    <a:pt x="836" y="403"/>
                  </a:cubicBezTo>
                  <a:cubicBezTo>
                    <a:pt x="839" y="404"/>
                    <a:pt x="844" y="404"/>
                    <a:pt x="846" y="405"/>
                  </a:cubicBezTo>
                  <a:cubicBezTo>
                    <a:pt x="847" y="407"/>
                    <a:pt x="851" y="408"/>
                    <a:pt x="851" y="411"/>
                  </a:cubicBezTo>
                  <a:cubicBezTo>
                    <a:pt x="850" y="414"/>
                    <a:pt x="853" y="413"/>
                    <a:pt x="855" y="419"/>
                  </a:cubicBezTo>
                  <a:cubicBezTo>
                    <a:pt x="856" y="425"/>
                    <a:pt x="859" y="425"/>
                    <a:pt x="859" y="428"/>
                  </a:cubicBezTo>
                  <a:cubicBezTo>
                    <a:pt x="860" y="431"/>
                    <a:pt x="864" y="436"/>
                    <a:pt x="863" y="438"/>
                  </a:cubicBezTo>
                  <a:cubicBezTo>
                    <a:pt x="863" y="440"/>
                    <a:pt x="862" y="442"/>
                    <a:pt x="866" y="442"/>
                  </a:cubicBezTo>
                  <a:cubicBezTo>
                    <a:pt x="871" y="443"/>
                    <a:pt x="873" y="446"/>
                    <a:pt x="874" y="445"/>
                  </a:cubicBezTo>
                  <a:cubicBezTo>
                    <a:pt x="875" y="445"/>
                    <a:pt x="880" y="447"/>
                    <a:pt x="882" y="449"/>
                  </a:cubicBezTo>
                  <a:cubicBezTo>
                    <a:pt x="885" y="451"/>
                    <a:pt x="888" y="450"/>
                    <a:pt x="888" y="453"/>
                  </a:cubicBezTo>
                  <a:cubicBezTo>
                    <a:pt x="888" y="455"/>
                    <a:pt x="890" y="457"/>
                    <a:pt x="890" y="460"/>
                  </a:cubicBezTo>
                  <a:cubicBezTo>
                    <a:pt x="890" y="462"/>
                    <a:pt x="894" y="463"/>
                    <a:pt x="898" y="463"/>
                  </a:cubicBezTo>
                  <a:cubicBezTo>
                    <a:pt x="901" y="462"/>
                    <a:pt x="903" y="464"/>
                    <a:pt x="905" y="461"/>
                  </a:cubicBezTo>
                  <a:cubicBezTo>
                    <a:pt x="906" y="458"/>
                    <a:pt x="911" y="459"/>
                    <a:pt x="913" y="458"/>
                  </a:cubicBezTo>
                  <a:cubicBezTo>
                    <a:pt x="914" y="457"/>
                    <a:pt x="919" y="456"/>
                    <a:pt x="919" y="460"/>
                  </a:cubicBezTo>
                  <a:cubicBezTo>
                    <a:pt x="919" y="464"/>
                    <a:pt x="922" y="465"/>
                    <a:pt x="919" y="466"/>
                  </a:cubicBezTo>
                  <a:cubicBezTo>
                    <a:pt x="917" y="468"/>
                    <a:pt x="916" y="474"/>
                    <a:pt x="915" y="477"/>
                  </a:cubicBezTo>
                  <a:cubicBezTo>
                    <a:pt x="914" y="479"/>
                    <a:pt x="911" y="480"/>
                    <a:pt x="910" y="483"/>
                  </a:cubicBezTo>
                  <a:cubicBezTo>
                    <a:pt x="910" y="486"/>
                    <a:pt x="906" y="486"/>
                    <a:pt x="906" y="488"/>
                  </a:cubicBezTo>
                  <a:cubicBezTo>
                    <a:pt x="906" y="490"/>
                    <a:pt x="902" y="490"/>
                    <a:pt x="899" y="488"/>
                  </a:cubicBezTo>
                  <a:cubicBezTo>
                    <a:pt x="897" y="486"/>
                    <a:pt x="895" y="491"/>
                    <a:pt x="893" y="491"/>
                  </a:cubicBezTo>
                  <a:cubicBezTo>
                    <a:pt x="891" y="491"/>
                    <a:pt x="891" y="495"/>
                    <a:pt x="891" y="497"/>
                  </a:cubicBezTo>
                  <a:cubicBezTo>
                    <a:pt x="892" y="499"/>
                    <a:pt x="891" y="501"/>
                    <a:pt x="892" y="504"/>
                  </a:cubicBezTo>
                  <a:cubicBezTo>
                    <a:pt x="893" y="505"/>
                    <a:pt x="892" y="508"/>
                    <a:pt x="892" y="511"/>
                  </a:cubicBezTo>
                  <a:cubicBezTo>
                    <a:pt x="895" y="509"/>
                    <a:pt x="898" y="508"/>
                    <a:pt x="899" y="508"/>
                  </a:cubicBezTo>
                  <a:cubicBezTo>
                    <a:pt x="902" y="508"/>
                    <a:pt x="905" y="513"/>
                    <a:pt x="908" y="513"/>
                  </a:cubicBezTo>
                  <a:cubicBezTo>
                    <a:pt x="912" y="513"/>
                    <a:pt x="927" y="503"/>
                    <a:pt x="927" y="501"/>
                  </a:cubicBezTo>
                  <a:cubicBezTo>
                    <a:pt x="927" y="500"/>
                    <a:pt x="936" y="491"/>
                    <a:pt x="940" y="487"/>
                  </a:cubicBezTo>
                  <a:cubicBezTo>
                    <a:pt x="944" y="482"/>
                    <a:pt x="950" y="476"/>
                    <a:pt x="952" y="471"/>
                  </a:cubicBezTo>
                  <a:cubicBezTo>
                    <a:pt x="953" y="468"/>
                    <a:pt x="959" y="462"/>
                    <a:pt x="960" y="459"/>
                  </a:cubicBezTo>
                  <a:cubicBezTo>
                    <a:pt x="962" y="457"/>
                    <a:pt x="963" y="457"/>
                    <a:pt x="965" y="451"/>
                  </a:cubicBezTo>
                  <a:cubicBezTo>
                    <a:pt x="968" y="446"/>
                    <a:pt x="968" y="431"/>
                    <a:pt x="969" y="430"/>
                  </a:cubicBezTo>
                  <a:cubicBezTo>
                    <a:pt x="970" y="429"/>
                    <a:pt x="969" y="427"/>
                    <a:pt x="970" y="425"/>
                  </a:cubicBezTo>
                  <a:cubicBezTo>
                    <a:pt x="972" y="424"/>
                    <a:pt x="971" y="421"/>
                    <a:pt x="973" y="419"/>
                  </a:cubicBezTo>
                  <a:cubicBezTo>
                    <a:pt x="976" y="417"/>
                    <a:pt x="975" y="416"/>
                    <a:pt x="975" y="414"/>
                  </a:cubicBezTo>
                  <a:cubicBezTo>
                    <a:pt x="974" y="413"/>
                    <a:pt x="975" y="409"/>
                    <a:pt x="974" y="408"/>
                  </a:cubicBezTo>
                  <a:cubicBezTo>
                    <a:pt x="974" y="407"/>
                    <a:pt x="974" y="406"/>
                    <a:pt x="975" y="406"/>
                  </a:cubicBezTo>
                  <a:cubicBezTo>
                    <a:pt x="977" y="405"/>
                    <a:pt x="974" y="403"/>
                    <a:pt x="972" y="402"/>
                  </a:cubicBezTo>
                  <a:cubicBezTo>
                    <a:pt x="970" y="401"/>
                    <a:pt x="968" y="400"/>
                    <a:pt x="967" y="398"/>
                  </a:cubicBezTo>
                  <a:cubicBezTo>
                    <a:pt x="967" y="395"/>
                    <a:pt x="964" y="393"/>
                    <a:pt x="961" y="393"/>
                  </a:cubicBezTo>
                  <a:cubicBezTo>
                    <a:pt x="958" y="393"/>
                    <a:pt x="954" y="391"/>
                    <a:pt x="954" y="393"/>
                  </a:cubicBezTo>
                  <a:cubicBezTo>
                    <a:pt x="955" y="395"/>
                    <a:pt x="954" y="396"/>
                    <a:pt x="953" y="396"/>
                  </a:cubicBezTo>
                  <a:cubicBezTo>
                    <a:pt x="951" y="396"/>
                    <a:pt x="951" y="397"/>
                    <a:pt x="949" y="399"/>
                  </a:cubicBezTo>
                  <a:cubicBezTo>
                    <a:pt x="948" y="401"/>
                    <a:pt x="942" y="402"/>
                    <a:pt x="945" y="399"/>
                  </a:cubicBezTo>
                  <a:cubicBezTo>
                    <a:pt x="947" y="397"/>
                    <a:pt x="944" y="397"/>
                    <a:pt x="944" y="395"/>
                  </a:cubicBezTo>
                  <a:cubicBezTo>
                    <a:pt x="945" y="392"/>
                    <a:pt x="947" y="390"/>
                    <a:pt x="944" y="391"/>
                  </a:cubicBezTo>
                  <a:cubicBezTo>
                    <a:pt x="941" y="393"/>
                    <a:pt x="941" y="397"/>
                    <a:pt x="939" y="397"/>
                  </a:cubicBezTo>
                  <a:cubicBezTo>
                    <a:pt x="937" y="398"/>
                    <a:pt x="937" y="391"/>
                    <a:pt x="938" y="389"/>
                  </a:cubicBezTo>
                  <a:cubicBezTo>
                    <a:pt x="939" y="387"/>
                    <a:pt x="934" y="389"/>
                    <a:pt x="929" y="389"/>
                  </a:cubicBezTo>
                  <a:cubicBezTo>
                    <a:pt x="924" y="388"/>
                    <a:pt x="925" y="385"/>
                    <a:pt x="929" y="383"/>
                  </a:cubicBezTo>
                  <a:cubicBezTo>
                    <a:pt x="933" y="381"/>
                    <a:pt x="933" y="379"/>
                    <a:pt x="935" y="378"/>
                  </a:cubicBezTo>
                  <a:cubicBezTo>
                    <a:pt x="937" y="377"/>
                    <a:pt x="942" y="373"/>
                    <a:pt x="945" y="372"/>
                  </a:cubicBezTo>
                  <a:cubicBezTo>
                    <a:pt x="948" y="370"/>
                    <a:pt x="949" y="368"/>
                    <a:pt x="949" y="366"/>
                  </a:cubicBezTo>
                  <a:cubicBezTo>
                    <a:pt x="950" y="364"/>
                    <a:pt x="956" y="361"/>
                    <a:pt x="961" y="357"/>
                  </a:cubicBezTo>
                  <a:cubicBezTo>
                    <a:pt x="966" y="353"/>
                    <a:pt x="968" y="351"/>
                    <a:pt x="970" y="348"/>
                  </a:cubicBezTo>
                  <a:cubicBezTo>
                    <a:pt x="971" y="346"/>
                    <a:pt x="978" y="342"/>
                    <a:pt x="979" y="341"/>
                  </a:cubicBezTo>
                  <a:cubicBezTo>
                    <a:pt x="979" y="339"/>
                    <a:pt x="988" y="334"/>
                    <a:pt x="994" y="333"/>
                  </a:cubicBezTo>
                  <a:cubicBezTo>
                    <a:pt x="1000" y="332"/>
                    <a:pt x="1009" y="333"/>
                    <a:pt x="1011" y="335"/>
                  </a:cubicBezTo>
                  <a:cubicBezTo>
                    <a:pt x="1013" y="337"/>
                    <a:pt x="1014" y="336"/>
                    <a:pt x="1015" y="335"/>
                  </a:cubicBezTo>
                  <a:cubicBezTo>
                    <a:pt x="1016" y="334"/>
                    <a:pt x="1019" y="334"/>
                    <a:pt x="1023" y="335"/>
                  </a:cubicBezTo>
                  <a:cubicBezTo>
                    <a:pt x="1027" y="335"/>
                    <a:pt x="1028" y="333"/>
                    <a:pt x="1031" y="334"/>
                  </a:cubicBezTo>
                  <a:cubicBezTo>
                    <a:pt x="1033" y="334"/>
                    <a:pt x="1036" y="335"/>
                    <a:pt x="1037" y="332"/>
                  </a:cubicBezTo>
                  <a:cubicBezTo>
                    <a:pt x="1039" y="328"/>
                    <a:pt x="1047" y="329"/>
                    <a:pt x="1049" y="330"/>
                  </a:cubicBezTo>
                  <a:cubicBezTo>
                    <a:pt x="1050" y="332"/>
                    <a:pt x="1052" y="333"/>
                    <a:pt x="1055" y="332"/>
                  </a:cubicBezTo>
                  <a:cubicBezTo>
                    <a:pt x="1057" y="330"/>
                    <a:pt x="1057" y="334"/>
                    <a:pt x="1060" y="334"/>
                  </a:cubicBezTo>
                  <a:cubicBezTo>
                    <a:pt x="1063" y="335"/>
                    <a:pt x="1061" y="337"/>
                    <a:pt x="1059" y="337"/>
                  </a:cubicBezTo>
                  <a:cubicBezTo>
                    <a:pt x="1056" y="337"/>
                    <a:pt x="1053" y="338"/>
                    <a:pt x="1056" y="340"/>
                  </a:cubicBezTo>
                  <a:cubicBezTo>
                    <a:pt x="1059" y="341"/>
                    <a:pt x="1062" y="338"/>
                    <a:pt x="1064" y="338"/>
                  </a:cubicBezTo>
                  <a:cubicBezTo>
                    <a:pt x="1066" y="339"/>
                    <a:pt x="1070" y="339"/>
                    <a:pt x="1073" y="337"/>
                  </a:cubicBezTo>
                  <a:cubicBezTo>
                    <a:pt x="1076" y="335"/>
                    <a:pt x="1076" y="339"/>
                    <a:pt x="1078" y="337"/>
                  </a:cubicBezTo>
                  <a:cubicBezTo>
                    <a:pt x="1080" y="335"/>
                    <a:pt x="1085" y="335"/>
                    <a:pt x="1087" y="335"/>
                  </a:cubicBezTo>
                  <a:cubicBezTo>
                    <a:pt x="1089" y="335"/>
                    <a:pt x="1087" y="332"/>
                    <a:pt x="1083" y="332"/>
                  </a:cubicBezTo>
                  <a:cubicBezTo>
                    <a:pt x="1080" y="332"/>
                    <a:pt x="1080" y="330"/>
                    <a:pt x="1083" y="326"/>
                  </a:cubicBezTo>
                  <a:cubicBezTo>
                    <a:pt x="1086" y="321"/>
                    <a:pt x="1091" y="318"/>
                    <a:pt x="1095" y="315"/>
                  </a:cubicBezTo>
                  <a:cubicBezTo>
                    <a:pt x="1098" y="312"/>
                    <a:pt x="1101" y="314"/>
                    <a:pt x="1101" y="312"/>
                  </a:cubicBezTo>
                  <a:cubicBezTo>
                    <a:pt x="1101" y="310"/>
                    <a:pt x="1102" y="304"/>
                    <a:pt x="1105" y="304"/>
                  </a:cubicBezTo>
                  <a:cubicBezTo>
                    <a:pt x="1107" y="304"/>
                    <a:pt x="1114" y="305"/>
                    <a:pt x="1118" y="303"/>
                  </a:cubicBezTo>
                  <a:cubicBezTo>
                    <a:pt x="1122" y="301"/>
                    <a:pt x="1122" y="305"/>
                    <a:pt x="1123" y="305"/>
                  </a:cubicBezTo>
                  <a:cubicBezTo>
                    <a:pt x="1125" y="306"/>
                    <a:pt x="1127" y="302"/>
                    <a:pt x="1129" y="303"/>
                  </a:cubicBezTo>
                  <a:cubicBezTo>
                    <a:pt x="1131" y="304"/>
                    <a:pt x="1126" y="307"/>
                    <a:pt x="1125" y="311"/>
                  </a:cubicBezTo>
                  <a:cubicBezTo>
                    <a:pt x="1124" y="314"/>
                    <a:pt x="1128" y="313"/>
                    <a:pt x="1130" y="314"/>
                  </a:cubicBezTo>
                  <a:cubicBezTo>
                    <a:pt x="1132" y="315"/>
                    <a:pt x="1127" y="316"/>
                    <a:pt x="1128" y="317"/>
                  </a:cubicBezTo>
                  <a:cubicBezTo>
                    <a:pt x="1128" y="318"/>
                    <a:pt x="1132" y="318"/>
                    <a:pt x="1137" y="313"/>
                  </a:cubicBezTo>
                  <a:cubicBezTo>
                    <a:pt x="1143" y="308"/>
                    <a:pt x="1147" y="306"/>
                    <a:pt x="1151" y="306"/>
                  </a:cubicBezTo>
                  <a:cubicBezTo>
                    <a:pt x="1154" y="307"/>
                    <a:pt x="1152" y="303"/>
                    <a:pt x="1152" y="299"/>
                  </a:cubicBezTo>
                  <a:cubicBezTo>
                    <a:pt x="1153" y="294"/>
                    <a:pt x="1163" y="292"/>
                    <a:pt x="1166" y="294"/>
                  </a:cubicBezTo>
                  <a:cubicBezTo>
                    <a:pt x="1170" y="295"/>
                    <a:pt x="1169" y="296"/>
                    <a:pt x="1166" y="296"/>
                  </a:cubicBezTo>
                  <a:cubicBezTo>
                    <a:pt x="1163" y="295"/>
                    <a:pt x="1160" y="298"/>
                    <a:pt x="1160" y="302"/>
                  </a:cubicBezTo>
                  <a:cubicBezTo>
                    <a:pt x="1160" y="306"/>
                    <a:pt x="1157" y="307"/>
                    <a:pt x="1159" y="309"/>
                  </a:cubicBezTo>
                  <a:cubicBezTo>
                    <a:pt x="1160" y="310"/>
                    <a:pt x="1156" y="311"/>
                    <a:pt x="1156" y="312"/>
                  </a:cubicBezTo>
                  <a:cubicBezTo>
                    <a:pt x="1156" y="314"/>
                    <a:pt x="1156" y="315"/>
                    <a:pt x="1154" y="316"/>
                  </a:cubicBezTo>
                  <a:cubicBezTo>
                    <a:pt x="1152" y="317"/>
                    <a:pt x="1144" y="317"/>
                    <a:pt x="1143" y="320"/>
                  </a:cubicBezTo>
                  <a:cubicBezTo>
                    <a:pt x="1143" y="324"/>
                    <a:pt x="1139" y="324"/>
                    <a:pt x="1137" y="328"/>
                  </a:cubicBezTo>
                  <a:cubicBezTo>
                    <a:pt x="1135" y="332"/>
                    <a:pt x="1127" y="334"/>
                    <a:pt x="1122" y="341"/>
                  </a:cubicBezTo>
                  <a:cubicBezTo>
                    <a:pt x="1117" y="349"/>
                    <a:pt x="1109" y="349"/>
                    <a:pt x="1109" y="350"/>
                  </a:cubicBezTo>
                  <a:cubicBezTo>
                    <a:pt x="1109" y="352"/>
                    <a:pt x="1103" y="352"/>
                    <a:pt x="1101" y="352"/>
                  </a:cubicBezTo>
                  <a:cubicBezTo>
                    <a:pt x="1099" y="352"/>
                    <a:pt x="1103" y="357"/>
                    <a:pt x="1099" y="362"/>
                  </a:cubicBezTo>
                  <a:cubicBezTo>
                    <a:pt x="1094" y="367"/>
                    <a:pt x="1091" y="373"/>
                    <a:pt x="1091" y="380"/>
                  </a:cubicBezTo>
                  <a:cubicBezTo>
                    <a:pt x="1091" y="387"/>
                    <a:pt x="1094" y="406"/>
                    <a:pt x="1096" y="410"/>
                  </a:cubicBezTo>
                  <a:cubicBezTo>
                    <a:pt x="1098" y="413"/>
                    <a:pt x="1096" y="422"/>
                    <a:pt x="1098" y="424"/>
                  </a:cubicBezTo>
                  <a:cubicBezTo>
                    <a:pt x="1100" y="425"/>
                    <a:pt x="1099" y="428"/>
                    <a:pt x="1100" y="429"/>
                  </a:cubicBezTo>
                  <a:cubicBezTo>
                    <a:pt x="1101" y="430"/>
                    <a:pt x="1106" y="425"/>
                    <a:pt x="1109" y="422"/>
                  </a:cubicBezTo>
                  <a:cubicBezTo>
                    <a:pt x="1112" y="420"/>
                    <a:pt x="1111" y="419"/>
                    <a:pt x="1113" y="418"/>
                  </a:cubicBezTo>
                  <a:cubicBezTo>
                    <a:pt x="1115" y="416"/>
                    <a:pt x="1114" y="411"/>
                    <a:pt x="1114" y="409"/>
                  </a:cubicBezTo>
                  <a:cubicBezTo>
                    <a:pt x="1115" y="408"/>
                    <a:pt x="1119" y="407"/>
                    <a:pt x="1120" y="406"/>
                  </a:cubicBezTo>
                  <a:cubicBezTo>
                    <a:pt x="1121" y="404"/>
                    <a:pt x="1124" y="405"/>
                    <a:pt x="1126" y="404"/>
                  </a:cubicBezTo>
                  <a:cubicBezTo>
                    <a:pt x="1128" y="404"/>
                    <a:pt x="1126" y="400"/>
                    <a:pt x="1125" y="398"/>
                  </a:cubicBezTo>
                  <a:cubicBezTo>
                    <a:pt x="1125" y="395"/>
                    <a:pt x="1130" y="392"/>
                    <a:pt x="1133" y="390"/>
                  </a:cubicBezTo>
                  <a:cubicBezTo>
                    <a:pt x="1136" y="388"/>
                    <a:pt x="1139" y="392"/>
                    <a:pt x="1143" y="389"/>
                  </a:cubicBezTo>
                  <a:cubicBezTo>
                    <a:pt x="1146" y="386"/>
                    <a:pt x="1142" y="382"/>
                    <a:pt x="1141" y="381"/>
                  </a:cubicBezTo>
                  <a:cubicBezTo>
                    <a:pt x="1140" y="379"/>
                    <a:pt x="1144" y="372"/>
                    <a:pt x="1147" y="371"/>
                  </a:cubicBezTo>
                  <a:cubicBezTo>
                    <a:pt x="1149" y="370"/>
                    <a:pt x="1151" y="373"/>
                    <a:pt x="1153" y="371"/>
                  </a:cubicBezTo>
                  <a:cubicBezTo>
                    <a:pt x="1155" y="368"/>
                    <a:pt x="1151" y="365"/>
                    <a:pt x="1149" y="365"/>
                  </a:cubicBezTo>
                  <a:cubicBezTo>
                    <a:pt x="1148" y="365"/>
                    <a:pt x="1147" y="359"/>
                    <a:pt x="1151" y="356"/>
                  </a:cubicBezTo>
                  <a:cubicBezTo>
                    <a:pt x="1155" y="353"/>
                    <a:pt x="1153" y="353"/>
                    <a:pt x="1151" y="352"/>
                  </a:cubicBezTo>
                  <a:cubicBezTo>
                    <a:pt x="1148" y="351"/>
                    <a:pt x="1148" y="352"/>
                    <a:pt x="1146" y="352"/>
                  </a:cubicBezTo>
                  <a:cubicBezTo>
                    <a:pt x="1144" y="352"/>
                    <a:pt x="1141" y="348"/>
                    <a:pt x="1145" y="344"/>
                  </a:cubicBezTo>
                  <a:cubicBezTo>
                    <a:pt x="1148" y="340"/>
                    <a:pt x="1151" y="340"/>
                    <a:pt x="1151" y="337"/>
                  </a:cubicBezTo>
                  <a:cubicBezTo>
                    <a:pt x="1152" y="333"/>
                    <a:pt x="1156" y="328"/>
                    <a:pt x="1157" y="327"/>
                  </a:cubicBezTo>
                  <a:cubicBezTo>
                    <a:pt x="1158" y="325"/>
                    <a:pt x="1163" y="327"/>
                    <a:pt x="1164" y="326"/>
                  </a:cubicBezTo>
                  <a:cubicBezTo>
                    <a:pt x="1166" y="326"/>
                    <a:pt x="1166" y="330"/>
                    <a:pt x="1168" y="328"/>
                  </a:cubicBezTo>
                  <a:cubicBezTo>
                    <a:pt x="1170" y="326"/>
                    <a:pt x="1173" y="320"/>
                    <a:pt x="1176" y="320"/>
                  </a:cubicBezTo>
                  <a:cubicBezTo>
                    <a:pt x="1178" y="320"/>
                    <a:pt x="1177" y="324"/>
                    <a:pt x="1177" y="327"/>
                  </a:cubicBezTo>
                  <a:cubicBezTo>
                    <a:pt x="1178" y="330"/>
                    <a:pt x="1180" y="326"/>
                    <a:pt x="1185" y="323"/>
                  </a:cubicBezTo>
                  <a:cubicBezTo>
                    <a:pt x="1190" y="319"/>
                    <a:pt x="1201" y="320"/>
                    <a:pt x="1205" y="321"/>
                  </a:cubicBezTo>
                  <a:cubicBezTo>
                    <a:pt x="1208" y="323"/>
                    <a:pt x="1209" y="327"/>
                    <a:pt x="1211" y="326"/>
                  </a:cubicBezTo>
                  <a:cubicBezTo>
                    <a:pt x="1214" y="326"/>
                    <a:pt x="1211" y="322"/>
                    <a:pt x="1214" y="322"/>
                  </a:cubicBezTo>
                  <a:cubicBezTo>
                    <a:pt x="1217" y="321"/>
                    <a:pt x="1222" y="318"/>
                    <a:pt x="1226" y="315"/>
                  </a:cubicBezTo>
                  <a:cubicBezTo>
                    <a:pt x="1230" y="312"/>
                    <a:pt x="1229" y="314"/>
                    <a:pt x="1231" y="312"/>
                  </a:cubicBezTo>
                  <a:cubicBezTo>
                    <a:pt x="1233" y="309"/>
                    <a:pt x="1235" y="310"/>
                    <a:pt x="1235" y="309"/>
                  </a:cubicBezTo>
                  <a:cubicBezTo>
                    <a:pt x="1236" y="307"/>
                    <a:pt x="1241" y="304"/>
                    <a:pt x="1249" y="303"/>
                  </a:cubicBezTo>
                  <a:cubicBezTo>
                    <a:pt x="1256" y="301"/>
                    <a:pt x="1266" y="296"/>
                    <a:pt x="1265" y="294"/>
                  </a:cubicBezTo>
                  <a:cubicBezTo>
                    <a:pt x="1265" y="293"/>
                    <a:pt x="1268" y="292"/>
                    <a:pt x="1269" y="294"/>
                  </a:cubicBezTo>
                  <a:cubicBezTo>
                    <a:pt x="1269" y="295"/>
                    <a:pt x="1272" y="295"/>
                    <a:pt x="1276" y="296"/>
                  </a:cubicBezTo>
                  <a:cubicBezTo>
                    <a:pt x="1280" y="296"/>
                    <a:pt x="1282" y="298"/>
                    <a:pt x="1285" y="295"/>
                  </a:cubicBezTo>
                  <a:cubicBezTo>
                    <a:pt x="1288" y="292"/>
                    <a:pt x="1284" y="291"/>
                    <a:pt x="1284" y="288"/>
                  </a:cubicBezTo>
                  <a:cubicBezTo>
                    <a:pt x="1285" y="286"/>
                    <a:pt x="1279" y="283"/>
                    <a:pt x="1280" y="281"/>
                  </a:cubicBezTo>
                  <a:cubicBezTo>
                    <a:pt x="1280" y="278"/>
                    <a:pt x="1276" y="272"/>
                    <a:pt x="1274" y="273"/>
                  </a:cubicBezTo>
                  <a:cubicBezTo>
                    <a:pt x="1273" y="274"/>
                    <a:pt x="1270" y="272"/>
                    <a:pt x="1270" y="270"/>
                  </a:cubicBezTo>
                  <a:cubicBezTo>
                    <a:pt x="1270" y="268"/>
                    <a:pt x="1269" y="266"/>
                    <a:pt x="1267" y="267"/>
                  </a:cubicBezTo>
                  <a:cubicBezTo>
                    <a:pt x="1265" y="269"/>
                    <a:pt x="1261" y="268"/>
                    <a:pt x="1260" y="266"/>
                  </a:cubicBezTo>
                  <a:cubicBezTo>
                    <a:pt x="1260" y="264"/>
                    <a:pt x="1265" y="262"/>
                    <a:pt x="1268" y="264"/>
                  </a:cubicBezTo>
                  <a:cubicBezTo>
                    <a:pt x="1272" y="265"/>
                    <a:pt x="1271" y="267"/>
                    <a:pt x="1273" y="268"/>
                  </a:cubicBezTo>
                  <a:cubicBezTo>
                    <a:pt x="1274" y="269"/>
                    <a:pt x="1279" y="268"/>
                    <a:pt x="1282" y="267"/>
                  </a:cubicBezTo>
                  <a:cubicBezTo>
                    <a:pt x="1284" y="266"/>
                    <a:pt x="1291" y="264"/>
                    <a:pt x="1292" y="262"/>
                  </a:cubicBezTo>
                  <a:cubicBezTo>
                    <a:pt x="1294" y="259"/>
                    <a:pt x="1292" y="259"/>
                    <a:pt x="1295" y="257"/>
                  </a:cubicBezTo>
                  <a:cubicBezTo>
                    <a:pt x="1297" y="256"/>
                    <a:pt x="1295" y="254"/>
                    <a:pt x="1293" y="253"/>
                  </a:cubicBezTo>
                  <a:cubicBezTo>
                    <a:pt x="1291" y="252"/>
                    <a:pt x="1292" y="249"/>
                    <a:pt x="1294" y="249"/>
                  </a:cubicBezTo>
                  <a:cubicBezTo>
                    <a:pt x="1296" y="249"/>
                    <a:pt x="1295" y="246"/>
                    <a:pt x="1297" y="246"/>
                  </a:cubicBezTo>
                  <a:cubicBezTo>
                    <a:pt x="1298" y="246"/>
                    <a:pt x="1298" y="247"/>
                    <a:pt x="1301" y="246"/>
                  </a:cubicBezTo>
                  <a:cubicBezTo>
                    <a:pt x="1304" y="245"/>
                    <a:pt x="1301" y="248"/>
                    <a:pt x="1300" y="250"/>
                  </a:cubicBezTo>
                  <a:cubicBezTo>
                    <a:pt x="1299" y="252"/>
                    <a:pt x="1302" y="254"/>
                    <a:pt x="1303" y="256"/>
                  </a:cubicBezTo>
                  <a:cubicBezTo>
                    <a:pt x="1303" y="257"/>
                    <a:pt x="1308" y="257"/>
                    <a:pt x="1311" y="256"/>
                  </a:cubicBezTo>
                  <a:cubicBezTo>
                    <a:pt x="1314" y="254"/>
                    <a:pt x="1323" y="258"/>
                    <a:pt x="1324" y="260"/>
                  </a:cubicBezTo>
                  <a:cubicBezTo>
                    <a:pt x="1324" y="262"/>
                    <a:pt x="1326" y="265"/>
                    <a:pt x="1329" y="267"/>
                  </a:cubicBezTo>
                  <a:cubicBezTo>
                    <a:pt x="1333" y="269"/>
                    <a:pt x="1337" y="268"/>
                    <a:pt x="1337" y="270"/>
                  </a:cubicBezTo>
                  <a:cubicBezTo>
                    <a:pt x="1338" y="272"/>
                    <a:pt x="1340" y="272"/>
                    <a:pt x="1342" y="272"/>
                  </a:cubicBezTo>
                  <a:cubicBezTo>
                    <a:pt x="1344" y="272"/>
                    <a:pt x="1345" y="274"/>
                    <a:pt x="1347" y="272"/>
                  </a:cubicBezTo>
                  <a:cubicBezTo>
                    <a:pt x="1348" y="271"/>
                    <a:pt x="1349" y="273"/>
                    <a:pt x="1351" y="272"/>
                  </a:cubicBezTo>
                  <a:cubicBezTo>
                    <a:pt x="1353" y="270"/>
                    <a:pt x="1347" y="269"/>
                    <a:pt x="1347" y="267"/>
                  </a:cubicBezTo>
                  <a:cubicBezTo>
                    <a:pt x="1348" y="266"/>
                    <a:pt x="1350" y="268"/>
                    <a:pt x="1351" y="268"/>
                  </a:cubicBezTo>
                  <a:cubicBezTo>
                    <a:pt x="1353" y="268"/>
                    <a:pt x="1351" y="264"/>
                    <a:pt x="1352" y="264"/>
                  </a:cubicBezTo>
                  <a:cubicBezTo>
                    <a:pt x="1353" y="264"/>
                    <a:pt x="1352" y="257"/>
                    <a:pt x="1351" y="256"/>
                  </a:cubicBezTo>
                  <a:cubicBezTo>
                    <a:pt x="1350" y="256"/>
                    <a:pt x="1351" y="253"/>
                    <a:pt x="1353" y="255"/>
                  </a:cubicBezTo>
                  <a:cubicBezTo>
                    <a:pt x="1356" y="257"/>
                    <a:pt x="1360" y="257"/>
                    <a:pt x="1363" y="257"/>
                  </a:cubicBezTo>
                  <a:cubicBezTo>
                    <a:pt x="1365" y="257"/>
                    <a:pt x="1363" y="255"/>
                    <a:pt x="1361" y="255"/>
                  </a:cubicBezTo>
                  <a:cubicBezTo>
                    <a:pt x="1359" y="255"/>
                    <a:pt x="1361" y="253"/>
                    <a:pt x="1362" y="254"/>
                  </a:cubicBezTo>
                  <a:cubicBezTo>
                    <a:pt x="1364" y="255"/>
                    <a:pt x="1367" y="256"/>
                    <a:pt x="1367" y="255"/>
                  </a:cubicBezTo>
                  <a:cubicBezTo>
                    <a:pt x="1367" y="253"/>
                    <a:pt x="1368" y="250"/>
                    <a:pt x="1371" y="250"/>
                  </a:cubicBezTo>
                  <a:cubicBezTo>
                    <a:pt x="1373" y="250"/>
                    <a:pt x="1374" y="249"/>
                    <a:pt x="1372" y="248"/>
                  </a:cubicBezTo>
                  <a:close/>
                  <a:moveTo>
                    <a:pt x="709" y="404"/>
                  </a:moveTo>
                  <a:cubicBezTo>
                    <a:pt x="702" y="410"/>
                    <a:pt x="688" y="412"/>
                    <a:pt x="688" y="417"/>
                  </a:cubicBezTo>
                  <a:cubicBezTo>
                    <a:pt x="688" y="422"/>
                    <a:pt x="672" y="424"/>
                    <a:pt x="671" y="422"/>
                  </a:cubicBezTo>
                  <a:cubicBezTo>
                    <a:pt x="669" y="420"/>
                    <a:pt x="683" y="419"/>
                    <a:pt x="686" y="412"/>
                  </a:cubicBezTo>
                  <a:cubicBezTo>
                    <a:pt x="689" y="405"/>
                    <a:pt x="701" y="401"/>
                    <a:pt x="707" y="392"/>
                  </a:cubicBezTo>
                  <a:cubicBezTo>
                    <a:pt x="712" y="385"/>
                    <a:pt x="715" y="375"/>
                    <a:pt x="718" y="376"/>
                  </a:cubicBezTo>
                  <a:cubicBezTo>
                    <a:pt x="720" y="376"/>
                    <a:pt x="716" y="398"/>
                    <a:pt x="709" y="404"/>
                  </a:cubicBezTo>
                  <a:close/>
                  <a:moveTo>
                    <a:pt x="739" y="125"/>
                  </a:moveTo>
                  <a:cubicBezTo>
                    <a:pt x="738" y="127"/>
                    <a:pt x="733" y="127"/>
                    <a:pt x="734" y="129"/>
                  </a:cubicBezTo>
                  <a:cubicBezTo>
                    <a:pt x="737" y="132"/>
                    <a:pt x="749" y="130"/>
                    <a:pt x="749" y="126"/>
                  </a:cubicBezTo>
                  <a:cubicBezTo>
                    <a:pt x="749" y="122"/>
                    <a:pt x="740" y="123"/>
                    <a:pt x="739" y="125"/>
                  </a:cubicBezTo>
                  <a:close/>
                  <a:moveTo>
                    <a:pt x="306" y="7"/>
                  </a:moveTo>
                  <a:cubicBezTo>
                    <a:pt x="312" y="7"/>
                    <a:pt x="310" y="4"/>
                    <a:pt x="314" y="4"/>
                  </a:cubicBezTo>
                  <a:cubicBezTo>
                    <a:pt x="318" y="5"/>
                    <a:pt x="323" y="4"/>
                    <a:pt x="321" y="2"/>
                  </a:cubicBezTo>
                  <a:cubicBezTo>
                    <a:pt x="319" y="0"/>
                    <a:pt x="305" y="1"/>
                    <a:pt x="306" y="3"/>
                  </a:cubicBezTo>
                  <a:cubicBezTo>
                    <a:pt x="308" y="4"/>
                    <a:pt x="295" y="4"/>
                    <a:pt x="296" y="4"/>
                  </a:cubicBezTo>
                  <a:cubicBezTo>
                    <a:pt x="296" y="6"/>
                    <a:pt x="300" y="7"/>
                    <a:pt x="306" y="7"/>
                  </a:cubicBezTo>
                  <a:close/>
                  <a:moveTo>
                    <a:pt x="277" y="23"/>
                  </a:moveTo>
                  <a:cubicBezTo>
                    <a:pt x="277" y="19"/>
                    <a:pt x="264" y="24"/>
                    <a:pt x="267" y="24"/>
                  </a:cubicBezTo>
                  <a:cubicBezTo>
                    <a:pt x="269" y="25"/>
                    <a:pt x="277" y="27"/>
                    <a:pt x="277" y="23"/>
                  </a:cubicBezTo>
                  <a:close/>
                  <a:moveTo>
                    <a:pt x="307" y="20"/>
                  </a:moveTo>
                  <a:cubicBezTo>
                    <a:pt x="308" y="22"/>
                    <a:pt x="306" y="22"/>
                    <a:pt x="301" y="22"/>
                  </a:cubicBezTo>
                  <a:cubicBezTo>
                    <a:pt x="296" y="22"/>
                    <a:pt x="294" y="25"/>
                    <a:pt x="296" y="27"/>
                  </a:cubicBezTo>
                  <a:cubicBezTo>
                    <a:pt x="299" y="29"/>
                    <a:pt x="312" y="28"/>
                    <a:pt x="314" y="26"/>
                  </a:cubicBezTo>
                  <a:cubicBezTo>
                    <a:pt x="316" y="23"/>
                    <a:pt x="322" y="25"/>
                    <a:pt x="323" y="22"/>
                  </a:cubicBezTo>
                  <a:cubicBezTo>
                    <a:pt x="324" y="19"/>
                    <a:pt x="306" y="18"/>
                    <a:pt x="307" y="20"/>
                  </a:cubicBezTo>
                  <a:close/>
                  <a:moveTo>
                    <a:pt x="348" y="16"/>
                  </a:moveTo>
                  <a:cubicBezTo>
                    <a:pt x="350" y="13"/>
                    <a:pt x="345" y="13"/>
                    <a:pt x="344" y="11"/>
                  </a:cubicBezTo>
                  <a:cubicBezTo>
                    <a:pt x="344" y="9"/>
                    <a:pt x="330" y="9"/>
                    <a:pt x="331" y="11"/>
                  </a:cubicBezTo>
                  <a:cubicBezTo>
                    <a:pt x="332" y="13"/>
                    <a:pt x="322" y="16"/>
                    <a:pt x="325" y="18"/>
                  </a:cubicBezTo>
                  <a:cubicBezTo>
                    <a:pt x="331" y="23"/>
                    <a:pt x="346" y="18"/>
                    <a:pt x="348" y="16"/>
                  </a:cubicBezTo>
                  <a:close/>
                  <a:moveTo>
                    <a:pt x="310" y="12"/>
                  </a:moveTo>
                  <a:cubicBezTo>
                    <a:pt x="311" y="7"/>
                    <a:pt x="302" y="11"/>
                    <a:pt x="296" y="8"/>
                  </a:cubicBezTo>
                  <a:cubicBezTo>
                    <a:pt x="290" y="6"/>
                    <a:pt x="286" y="6"/>
                    <a:pt x="291" y="9"/>
                  </a:cubicBezTo>
                  <a:cubicBezTo>
                    <a:pt x="292" y="11"/>
                    <a:pt x="280" y="12"/>
                    <a:pt x="282" y="14"/>
                  </a:cubicBezTo>
                  <a:cubicBezTo>
                    <a:pt x="286" y="19"/>
                    <a:pt x="309" y="17"/>
                    <a:pt x="310" y="12"/>
                  </a:cubicBezTo>
                  <a:close/>
                  <a:moveTo>
                    <a:pt x="275" y="144"/>
                  </a:moveTo>
                  <a:cubicBezTo>
                    <a:pt x="275" y="146"/>
                    <a:pt x="273" y="148"/>
                    <a:pt x="269" y="148"/>
                  </a:cubicBezTo>
                  <a:cubicBezTo>
                    <a:pt x="264" y="148"/>
                    <a:pt x="271" y="151"/>
                    <a:pt x="272" y="153"/>
                  </a:cubicBezTo>
                  <a:cubicBezTo>
                    <a:pt x="272" y="156"/>
                    <a:pt x="267" y="154"/>
                    <a:pt x="267" y="158"/>
                  </a:cubicBezTo>
                  <a:cubicBezTo>
                    <a:pt x="267" y="162"/>
                    <a:pt x="258" y="158"/>
                    <a:pt x="257" y="163"/>
                  </a:cubicBezTo>
                  <a:cubicBezTo>
                    <a:pt x="256" y="169"/>
                    <a:pt x="261" y="168"/>
                    <a:pt x="265" y="168"/>
                  </a:cubicBezTo>
                  <a:cubicBezTo>
                    <a:pt x="269" y="168"/>
                    <a:pt x="263" y="172"/>
                    <a:pt x="266" y="174"/>
                  </a:cubicBezTo>
                  <a:cubicBezTo>
                    <a:pt x="269" y="176"/>
                    <a:pt x="271" y="175"/>
                    <a:pt x="269" y="171"/>
                  </a:cubicBezTo>
                  <a:cubicBezTo>
                    <a:pt x="267" y="167"/>
                    <a:pt x="279" y="173"/>
                    <a:pt x="276" y="176"/>
                  </a:cubicBezTo>
                  <a:cubicBezTo>
                    <a:pt x="272" y="179"/>
                    <a:pt x="281" y="181"/>
                    <a:pt x="286" y="182"/>
                  </a:cubicBezTo>
                  <a:cubicBezTo>
                    <a:pt x="291" y="182"/>
                    <a:pt x="307" y="185"/>
                    <a:pt x="307" y="182"/>
                  </a:cubicBezTo>
                  <a:cubicBezTo>
                    <a:pt x="307" y="179"/>
                    <a:pt x="301" y="177"/>
                    <a:pt x="296" y="172"/>
                  </a:cubicBezTo>
                  <a:cubicBezTo>
                    <a:pt x="291" y="167"/>
                    <a:pt x="287" y="158"/>
                    <a:pt x="293" y="155"/>
                  </a:cubicBezTo>
                  <a:cubicBezTo>
                    <a:pt x="299" y="151"/>
                    <a:pt x="294" y="149"/>
                    <a:pt x="300" y="145"/>
                  </a:cubicBezTo>
                  <a:cubicBezTo>
                    <a:pt x="305" y="141"/>
                    <a:pt x="302" y="137"/>
                    <a:pt x="307" y="137"/>
                  </a:cubicBezTo>
                  <a:cubicBezTo>
                    <a:pt x="311" y="136"/>
                    <a:pt x="306" y="132"/>
                    <a:pt x="311" y="131"/>
                  </a:cubicBezTo>
                  <a:cubicBezTo>
                    <a:pt x="316" y="131"/>
                    <a:pt x="317" y="125"/>
                    <a:pt x="316" y="124"/>
                  </a:cubicBezTo>
                  <a:cubicBezTo>
                    <a:pt x="315" y="122"/>
                    <a:pt x="321" y="124"/>
                    <a:pt x="324" y="121"/>
                  </a:cubicBezTo>
                  <a:cubicBezTo>
                    <a:pt x="326" y="118"/>
                    <a:pt x="332" y="120"/>
                    <a:pt x="334" y="116"/>
                  </a:cubicBezTo>
                  <a:cubicBezTo>
                    <a:pt x="336" y="112"/>
                    <a:pt x="364" y="103"/>
                    <a:pt x="379" y="99"/>
                  </a:cubicBezTo>
                  <a:cubicBezTo>
                    <a:pt x="394" y="96"/>
                    <a:pt x="405" y="89"/>
                    <a:pt x="400" y="85"/>
                  </a:cubicBezTo>
                  <a:cubicBezTo>
                    <a:pt x="394" y="81"/>
                    <a:pt x="379" y="86"/>
                    <a:pt x="375" y="90"/>
                  </a:cubicBezTo>
                  <a:cubicBezTo>
                    <a:pt x="371" y="93"/>
                    <a:pt x="366" y="91"/>
                    <a:pt x="362" y="93"/>
                  </a:cubicBezTo>
                  <a:cubicBezTo>
                    <a:pt x="358" y="95"/>
                    <a:pt x="350" y="97"/>
                    <a:pt x="346" y="94"/>
                  </a:cubicBezTo>
                  <a:cubicBezTo>
                    <a:pt x="342" y="91"/>
                    <a:pt x="337" y="97"/>
                    <a:pt x="334" y="97"/>
                  </a:cubicBezTo>
                  <a:cubicBezTo>
                    <a:pt x="331" y="97"/>
                    <a:pt x="327" y="100"/>
                    <a:pt x="324" y="100"/>
                  </a:cubicBezTo>
                  <a:cubicBezTo>
                    <a:pt x="321" y="100"/>
                    <a:pt x="314" y="102"/>
                    <a:pt x="314" y="104"/>
                  </a:cubicBezTo>
                  <a:cubicBezTo>
                    <a:pt x="313" y="106"/>
                    <a:pt x="307" y="106"/>
                    <a:pt x="307" y="108"/>
                  </a:cubicBezTo>
                  <a:cubicBezTo>
                    <a:pt x="307" y="111"/>
                    <a:pt x="303" y="113"/>
                    <a:pt x="301" y="111"/>
                  </a:cubicBezTo>
                  <a:cubicBezTo>
                    <a:pt x="298" y="108"/>
                    <a:pt x="295" y="113"/>
                    <a:pt x="299" y="116"/>
                  </a:cubicBezTo>
                  <a:cubicBezTo>
                    <a:pt x="302" y="119"/>
                    <a:pt x="292" y="119"/>
                    <a:pt x="294" y="121"/>
                  </a:cubicBezTo>
                  <a:cubicBezTo>
                    <a:pt x="296" y="123"/>
                    <a:pt x="291" y="124"/>
                    <a:pt x="292" y="126"/>
                  </a:cubicBezTo>
                  <a:cubicBezTo>
                    <a:pt x="293" y="129"/>
                    <a:pt x="288" y="129"/>
                    <a:pt x="285" y="130"/>
                  </a:cubicBezTo>
                  <a:cubicBezTo>
                    <a:pt x="281" y="131"/>
                    <a:pt x="279" y="135"/>
                    <a:pt x="284" y="136"/>
                  </a:cubicBezTo>
                  <a:cubicBezTo>
                    <a:pt x="288" y="136"/>
                    <a:pt x="281" y="137"/>
                    <a:pt x="282" y="140"/>
                  </a:cubicBezTo>
                  <a:cubicBezTo>
                    <a:pt x="282" y="144"/>
                    <a:pt x="274" y="141"/>
                    <a:pt x="275" y="144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93" name="Freeform 164">
              <a:extLst>
                <a:ext uri="{FF2B5EF4-FFF2-40B4-BE49-F238E27FC236}">
                  <a16:creationId xmlns="" xmlns:a16="http://schemas.microsoft.com/office/drawing/2014/main" id="{52F60669-BCFF-4401-A14C-FB4A883AC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7401" y="2981325"/>
              <a:ext cx="371475" cy="388938"/>
            </a:xfrm>
            <a:custGeom>
              <a:avLst/>
              <a:gdLst>
                <a:gd name="T0" fmla="*/ 132 w 148"/>
                <a:gd name="T1" fmla="*/ 72 h 154"/>
                <a:gd name="T2" fmla="*/ 132 w 148"/>
                <a:gd name="T3" fmla="*/ 67 h 154"/>
                <a:gd name="T4" fmla="*/ 130 w 148"/>
                <a:gd name="T5" fmla="*/ 64 h 154"/>
                <a:gd name="T6" fmla="*/ 133 w 148"/>
                <a:gd name="T7" fmla="*/ 57 h 154"/>
                <a:gd name="T8" fmla="*/ 135 w 148"/>
                <a:gd name="T9" fmla="*/ 50 h 154"/>
                <a:gd name="T10" fmla="*/ 139 w 148"/>
                <a:gd name="T11" fmla="*/ 37 h 154"/>
                <a:gd name="T12" fmla="*/ 145 w 148"/>
                <a:gd name="T13" fmla="*/ 31 h 154"/>
                <a:gd name="T14" fmla="*/ 145 w 148"/>
                <a:gd name="T15" fmla="*/ 23 h 154"/>
                <a:gd name="T16" fmla="*/ 146 w 148"/>
                <a:gd name="T17" fmla="*/ 16 h 154"/>
                <a:gd name="T18" fmla="*/ 132 w 148"/>
                <a:gd name="T19" fmla="*/ 9 h 154"/>
                <a:gd name="T20" fmla="*/ 123 w 148"/>
                <a:gd name="T21" fmla="*/ 8 h 154"/>
                <a:gd name="T22" fmla="*/ 117 w 148"/>
                <a:gd name="T23" fmla="*/ 2 h 154"/>
                <a:gd name="T24" fmla="*/ 112 w 148"/>
                <a:gd name="T25" fmla="*/ 4 h 154"/>
                <a:gd name="T26" fmla="*/ 96 w 148"/>
                <a:gd name="T27" fmla="*/ 4 h 154"/>
                <a:gd name="T28" fmla="*/ 81 w 148"/>
                <a:gd name="T29" fmla="*/ 6 h 154"/>
                <a:gd name="T30" fmla="*/ 64 w 148"/>
                <a:gd name="T31" fmla="*/ 8 h 154"/>
                <a:gd name="T32" fmla="*/ 49 w 148"/>
                <a:gd name="T33" fmla="*/ 10 h 154"/>
                <a:gd name="T34" fmla="*/ 47 w 148"/>
                <a:gd name="T35" fmla="*/ 24 h 154"/>
                <a:gd name="T36" fmla="*/ 39 w 148"/>
                <a:gd name="T37" fmla="*/ 50 h 154"/>
                <a:gd name="T38" fmla="*/ 31 w 148"/>
                <a:gd name="T39" fmla="*/ 72 h 154"/>
                <a:gd name="T40" fmla="*/ 23 w 148"/>
                <a:gd name="T41" fmla="*/ 82 h 154"/>
                <a:gd name="T42" fmla="*/ 13 w 148"/>
                <a:gd name="T43" fmla="*/ 82 h 154"/>
                <a:gd name="T44" fmla="*/ 0 w 148"/>
                <a:gd name="T45" fmla="*/ 86 h 154"/>
                <a:gd name="T46" fmla="*/ 3 w 148"/>
                <a:gd name="T47" fmla="*/ 96 h 154"/>
                <a:gd name="T48" fmla="*/ 34 w 148"/>
                <a:gd name="T49" fmla="*/ 93 h 154"/>
                <a:gd name="T50" fmla="*/ 38 w 148"/>
                <a:gd name="T51" fmla="*/ 106 h 154"/>
                <a:gd name="T52" fmla="*/ 55 w 148"/>
                <a:gd name="T53" fmla="*/ 109 h 154"/>
                <a:gd name="T54" fmla="*/ 64 w 148"/>
                <a:gd name="T55" fmla="*/ 102 h 154"/>
                <a:gd name="T56" fmla="*/ 73 w 148"/>
                <a:gd name="T57" fmla="*/ 105 h 154"/>
                <a:gd name="T58" fmla="*/ 74 w 148"/>
                <a:gd name="T59" fmla="*/ 123 h 154"/>
                <a:gd name="T60" fmla="*/ 78 w 148"/>
                <a:gd name="T61" fmla="*/ 136 h 154"/>
                <a:gd name="T62" fmla="*/ 89 w 148"/>
                <a:gd name="T63" fmla="*/ 133 h 154"/>
                <a:gd name="T64" fmla="*/ 93 w 148"/>
                <a:gd name="T65" fmla="*/ 135 h 154"/>
                <a:gd name="T66" fmla="*/ 101 w 148"/>
                <a:gd name="T67" fmla="*/ 137 h 154"/>
                <a:gd name="T68" fmla="*/ 110 w 148"/>
                <a:gd name="T69" fmla="*/ 143 h 154"/>
                <a:gd name="T70" fmla="*/ 116 w 148"/>
                <a:gd name="T71" fmla="*/ 140 h 154"/>
                <a:gd name="T72" fmla="*/ 127 w 148"/>
                <a:gd name="T73" fmla="*/ 146 h 154"/>
                <a:gd name="T74" fmla="*/ 135 w 148"/>
                <a:gd name="T75" fmla="*/ 153 h 154"/>
                <a:gd name="T76" fmla="*/ 136 w 148"/>
                <a:gd name="T77" fmla="*/ 144 h 154"/>
                <a:gd name="T78" fmla="*/ 125 w 148"/>
                <a:gd name="T79" fmla="*/ 139 h 154"/>
                <a:gd name="T80" fmla="*/ 127 w 148"/>
                <a:gd name="T81" fmla="*/ 123 h 154"/>
                <a:gd name="T82" fmla="*/ 130 w 148"/>
                <a:gd name="T83" fmla="*/ 113 h 154"/>
                <a:gd name="T84" fmla="*/ 140 w 148"/>
                <a:gd name="T85" fmla="*/ 111 h 154"/>
                <a:gd name="T86" fmla="*/ 135 w 148"/>
                <a:gd name="T87" fmla="*/ 10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8" h="154">
                  <a:moveTo>
                    <a:pt x="135" y="102"/>
                  </a:moveTo>
                  <a:cubicBezTo>
                    <a:pt x="131" y="100"/>
                    <a:pt x="130" y="73"/>
                    <a:pt x="132" y="72"/>
                  </a:cubicBezTo>
                  <a:cubicBezTo>
                    <a:pt x="132" y="72"/>
                    <a:pt x="132" y="72"/>
                    <a:pt x="132" y="73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67"/>
                    <a:pt x="132" y="67"/>
                    <a:pt x="131" y="66"/>
                  </a:cubicBezTo>
                  <a:cubicBezTo>
                    <a:pt x="131" y="66"/>
                    <a:pt x="130" y="66"/>
                    <a:pt x="130" y="64"/>
                  </a:cubicBezTo>
                  <a:cubicBezTo>
                    <a:pt x="130" y="62"/>
                    <a:pt x="132" y="62"/>
                    <a:pt x="132" y="62"/>
                  </a:cubicBezTo>
                  <a:cubicBezTo>
                    <a:pt x="132" y="62"/>
                    <a:pt x="131" y="57"/>
                    <a:pt x="133" y="57"/>
                  </a:cubicBezTo>
                  <a:cubicBezTo>
                    <a:pt x="134" y="57"/>
                    <a:pt x="134" y="56"/>
                    <a:pt x="134" y="56"/>
                  </a:cubicBezTo>
                  <a:cubicBezTo>
                    <a:pt x="135" y="55"/>
                    <a:pt x="135" y="52"/>
                    <a:pt x="135" y="50"/>
                  </a:cubicBezTo>
                  <a:cubicBezTo>
                    <a:pt x="135" y="48"/>
                    <a:pt x="136" y="45"/>
                    <a:pt x="137" y="43"/>
                  </a:cubicBezTo>
                  <a:cubicBezTo>
                    <a:pt x="138" y="41"/>
                    <a:pt x="137" y="38"/>
                    <a:pt x="139" y="37"/>
                  </a:cubicBezTo>
                  <a:cubicBezTo>
                    <a:pt x="140" y="36"/>
                    <a:pt x="140" y="33"/>
                    <a:pt x="142" y="33"/>
                  </a:cubicBezTo>
                  <a:cubicBezTo>
                    <a:pt x="144" y="32"/>
                    <a:pt x="145" y="32"/>
                    <a:pt x="145" y="31"/>
                  </a:cubicBezTo>
                  <a:cubicBezTo>
                    <a:pt x="145" y="30"/>
                    <a:pt x="148" y="28"/>
                    <a:pt x="148" y="27"/>
                  </a:cubicBezTo>
                  <a:cubicBezTo>
                    <a:pt x="148" y="25"/>
                    <a:pt x="145" y="25"/>
                    <a:pt x="145" y="23"/>
                  </a:cubicBezTo>
                  <a:cubicBezTo>
                    <a:pt x="145" y="21"/>
                    <a:pt x="146" y="16"/>
                    <a:pt x="146" y="16"/>
                  </a:cubicBezTo>
                  <a:cubicBezTo>
                    <a:pt x="146" y="16"/>
                    <a:pt x="146" y="16"/>
                    <a:pt x="146" y="16"/>
                  </a:cubicBezTo>
                  <a:cubicBezTo>
                    <a:pt x="142" y="12"/>
                    <a:pt x="137" y="8"/>
                    <a:pt x="136" y="8"/>
                  </a:cubicBezTo>
                  <a:cubicBezTo>
                    <a:pt x="135" y="7"/>
                    <a:pt x="132" y="9"/>
                    <a:pt x="132" y="9"/>
                  </a:cubicBezTo>
                  <a:cubicBezTo>
                    <a:pt x="132" y="9"/>
                    <a:pt x="130" y="6"/>
                    <a:pt x="128" y="8"/>
                  </a:cubicBezTo>
                  <a:cubicBezTo>
                    <a:pt x="126" y="10"/>
                    <a:pt x="123" y="8"/>
                    <a:pt x="123" y="8"/>
                  </a:cubicBezTo>
                  <a:cubicBezTo>
                    <a:pt x="123" y="8"/>
                    <a:pt x="121" y="7"/>
                    <a:pt x="120" y="4"/>
                  </a:cubicBezTo>
                  <a:cubicBezTo>
                    <a:pt x="119" y="3"/>
                    <a:pt x="118" y="3"/>
                    <a:pt x="117" y="2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4"/>
                    <a:pt x="104" y="0"/>
                    <a:pt x="103" y="3"/>
                  </a:cubicBezTo>
                  <a:cubicBezTo>
                    <a:pt x="101" y="5"/>
                    <a:pt x="100" y="4"/>
                    <a:pt x="96" y="4"/>
                  </a:cubicBezTo>
                  <a:cubicBezTo>
                    <a:pt x="93" y="4"/>
                    <a:pt x="90" y="5"/>
                    <a:pt x="88" y="6"/>
                  </a:cubicBezTo>
                  <a:cubicBezTo>
                    <a:pt x="86" y="7"/>
                    <a:pt x="83" y="5"/>
                    <a:pt x="81" y="6"/>
                  </a:cubicBezTo>
                  <a:cubicBezTo>
                    <a:pt x="80" y="7"/>
                    <a:pt x="79" y="11"/>
                    <a:pt x="79" y="11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1" y="4"/>
                    <a:pt x="57" y="4"/>
                  </a:cubicBezTo>
                  <a:cubicBezTo>
                    <a:pt x="54" y="4"/>
                    <a:pt x="49" y="10"/>
                    <a:pt x="49" y="10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9"/>
                    <a:pt x="49" y="22"/>
                    <a:pt x="47" y="24"/>
                  </a:cubicBezTo>
                  <a:cubicBezTo>
                    <a:pt x="46" y="27"/>
                    <a:pt x="44" y="28"/>
                    <a:pt x="44" y="33"/>
                  </a:cubicBezTo>
                  <a:cubicBezTo>
                    <a:pt x="44" y="38"/>
                    <a:pt x="39" y="46"/>
                    <a:pt x="39" y="50"/>
                  </a:cubicBezTo>
                  <a:cubicBezTo>
                    <a:pt x="39" y="54"/>
                    <a:pt x="32" y="56"/>
                    <a:pt x="32" y="58"/>
                  </a:cubicBezTo>
                  <a:cubicBezTo>
                    <a:pt x="32" y="61"/>
                    <a:pt x="31" y="66"/>
                    <a:pt x="31" y="72"/>
                  </a:cubicBezTo>
                  <a:cubicBezTo>
                    <a:pt x="31" y="77"/>
                    <a:pt x="28" y="73"/>
                    <a:pt x="28" y="78"/>
                  </a:cubicBezTo>
                  <a:cubicBezTo>
                    <a:pt x="28" y="83"/>
                    <a:pt x="26" y="80"/>
                    <a:pt x="23" y="82"/>
                  </a:cubicBezTo>
                  <a:cubicBezTo>
                    <a:pt x="21" y="85"/>
                    <a:pt x="20" y="85"/>
                    <a:pt x="20" y="83"/>
                  </a:cubicBezTo>
                  <a:cubicBezTo>
                    <a:pt x="20" y="80"/>
                    <a:pt x="16" y="80"/>
                    <a:pt x="13" y="82"/>
                  </a:cubicBezTo>
                  <a:cubicBezTo>
                    <a:pt x="10" y="85"/>
                    <a:pt x="9" y="82"/>
                    <a:pt x="8" y="82"/>
                  </a:cubicBezTo>
                  <a:cubicBezTo>
                    <a:pt x="7" y="82"/>
                    <a:pt x="3" y="84"/>
                    <a:pt x="0" y="86"/>
                  </a:cubicBezTo>
                  <a:cubicBezTo>
                    <a:pt x="2" y="89"/>
                    <a:pt x="2" y="92"/>
                    <a:pt x="3" y="95"/>
                  </a:cubicBezTo>
                  <a:cubicBezTo>
                    <a:pt x="3" y="95"/>
                    <a:pt x="3" y="95"/>
                    <a:pt x="3" y="96"/>
                  </a:cubicBezTo>
                  <a:cubicBezTo>
                    <a:pt x="5" y="94"/>
                    <a:pt x="7" y="93"/>
                    <a:pt x="8" y="93"/>
                  </a:cubicBezTo>
                  <a:cubicBezTo>
                    <a:pt x="10" y="93"/>
                    <a:pt x="34" y="93"/>
                    <a:pt x="34" y="93"/>
                  </a:cubicBezTo>
                  <a:cubicBezTo>
                    <a:pt x="34" y="93"/>
                    <a:pt x="36" y="97"/>
                    <a:pt x="35" y="100"/>
                  </a:cubicBezTo>
                  <a:cubicBezTo>
                    <a:pt x="35" y="103"/>
                    <a:pt x="37" y="102"/>
                    <a:pt x="38" y="106"/>
                  </a:cubicBezTo>
                  <a:cubicBezTo>
                    <a:pt x="40" y="110"/>
                    <a:pt x="42" y="112"/>
                    <a:pt x="45" y="111"/>
                  </a:cubicBezTo>
                  <a:cubicBezTo>
                    <a:pt x="49" y="110"/>
                    <a:pt x="53" y="109"/>
                    <a:pt x="55" y="109"/>
                  </a:cubicBezTo>
                  <a:cubicBezTo>
                    <a:pt x="56" y="110"/>
                    <a:pt x="56" y="103"/>
                    <a:pt x="58" y="102"/>
                  </a:cubicBezTo>
                  <a:cubicBezTo>
                    <a:pt x="60" y="101"/>
                    <a:pt x="64" y="102"/>
                    <a:pt x="64" y="102"/>
                  </a:cubicBezTo>
                  <a:cubicBezTo>
                    <a:pt x="64" y="102"/>
                    <a:pt x="64" y="104"/>
                    <a:pt x="68" y="104"/>
                  </a:cubicBezTo>
                  <a:cubicBezTo>
                    <a:pt x="72" y="104"/>
                    <a:pt x="73" y="103"/>
                    <a:pt x="73" y="105"/>
                  </a:cubicBezTo>
                  <a:cubicBezTo>
                    <a:pt x="73" y="108"/>
                    <a:pt x="74" y="111"/>
                    <a:pt x="75" y="112"/>
                  </a:cubicBezTo>
                  <a:cubicBezTo>
                    <a:pt x="76" y="113"/>
                    <a:pt x="72" y="122"/>
                    <a:pt x="74" y="123"/>
                  </a:cubicBezTo>
                  <a:cubicBezTo>
                    <a:pt x="76" y="124"/>
                    <a:pt x="78" y="128"/>
                    <a:pt x="78" y="129"/>
                  </a:cubicBezTo>
                  <a:cubicBezTo>
                    <a:pt x="77" y="131"/>
                    <a:pt x="76" y="135"/>
                    <a:pt x="78" y="136"/>
                  </a:cubicBezTo>
                  <a:cubicBezTo>
                    <a:pt x="79" y="136"/>
                    <a:pt x="79" y="134"/>
                    <a:pt x="82" y="134"/>
                  </a:cubicBezTo>
                  <a:cubicBezTo>
                    <a:pt x="84" y="134"/>
                    <a:pt x="87" y="134"/>
                    <a:pt x="89" y="133"/>
                  </a:cubicBezTo>
                  <a:cubicBezTo>
                    <a:pt x="90" y="133"/>
                    <a:pt x="91" y="133"/>
                    <a:pt x="91" y="133"/>
                  </a:cubicBezTo>
                  <a:cubicBezTo>
                    <a:pt x="93" y="134"/>
                    <a:pt x="93" y="135"/>
                    <a:pt x="93" y="135"/>
                  </a:cubicBezTo>
                  <a:cubicBezTo>
                    <a:pt x="93" y="135"/>
                    <a:pt x="94" y="138"/>
                    <a:pt x="96" y="137"/>
                  </a:cubicBezTo>
                  <a:cubicBezTo>
                    <a:pt x="97" y="136"/>
                    <a:pt x="101" y="135"/>
                    <a:pt x="101" y="137"/>
                  </a:cubicBezTo>
                  <a:cubicBezTo>
                    <a:pt x="100" y="138"/>
                    <a:pt x="102" y="141"/>
                    <a:pt x="103" y="140"/>
                  </a:cubicBezTo>
                  <a:cubicBezTo>
                    <a:pt x="104" y="140"/>
                    <a:pt x="108" y="143"/>
                    <a:pt x="110" y="143"/>
                  </a:cubicBezTo>
                  <a:cubicBezTo>
                    <a:pt x="112" y="143"/>
                    <a:pt x="113" y="143"/>
                    <a:pt x="113" y="142"/>
                  </a:cubicBezTo>
                  <a:cubicBezTo>
                    <a:pt x="113" y="140"/>
                    <a:pt x="115" y="139"/>
                    <a:pt x="116" y="140"/>
                  </a:cubicBezTo>
                  <a:cubicBezTo>
                    <a:pt x="117" y="142"/>
                    <a:pt x="119" y="145"/>
                    <a:pt x="120" y="145"/>
                  </a:cubicBezTo>
                  <a:cubicBezTo>
                    <a:pt x="122" y="145"/>
                    <a:pt x="127" y="145"/>
                    <a:pt x="127" y="146"/>
                  </a:cubicBezTo>
                  <a:cubicBezTo>
                    <a:pt x="127" y="148"/>
                    <a:pt x="128" y="152"/>
                    <a:pt x="130" y="153"/>
                  </a:cubicBezTo>
                  <a:cubicBezTo>
                    <a:pt x="132" y="154"/>
                    <a:pt x="135" y="153"/>
                    <a:pt x="135" y="153"/>
                  </a:cubicBezTo>
                  <a:cubicBezTo>
                    <a:pt x="135" y="153"/>
                    <a:pt x="137" y="152"/>
                    <a:pt x="137" y="149"/>
                  </a:cubicBezTo>
                  <a:cubicBezTo>
                    <a:pt x="137" y="147"/>
                    <a:pt x="137" y="144"/>
                    <a:pt x="136" y="144"/>
                  </a:cubicBezTo>
                  <a:cubicBezTo>
                    <a:pt x="135" y="144"/>
                    <a:pt x="133" y="146"/>
                    <a:pt x="130" y="145"/>
                  </a:cubicBezTo>
                  <a:cubicBezTo>
                    <a:pt x="128" y="145"/>
                    <a:pt x="126" y="140"/>
                    <a:pt x="125" y="139"/>
                  </a:cubicBezTo>
                  <a:cubicBezTo>
                    <a:pt x="124" y="138"/>
                    <a:pt x="127" y="134"/>
                    <a:pt x="127" y="132"/>
                  </a:cubicBezTo>
                  <a:cubicBezTo>
                    <a:pt x="127" y="129"/>
                    <a:pt x="129" y="123"/>
                    <a:pt x="127" y="123"/>
                  </a:cubicBezTo>
                  <a:cubicBezTo>
                    <a:pt x="126" y="122"/>
                    <a:pt x="127" y="120"/>
                    <a:pt x="128" y="118"/>
                  </a:cubicBezTo>
                  <a:cubicBezTo>
                    <a:pt x="130" y="117"/>
                    <a:pt x="128" y="113"/>
                    <a:pt x="130" y="113"/>
                  </a:cubicBezTo>
                  <a:cubicBezTo>
                    <a:pt x="133" y="113"/>
                    <a:pt x="139" y="113"/>
                    <a:pt x="140" y="112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41" y="111"/>
                    <a:pt x="141" y="110"/>
                    <a:pt x="141" y="110"/>
                  </a:cubicBezTo>
                  <a:cubicBezTo>
                    <a:pt x="139" y="107"/>
                    <a:pt x="137" y="103"/>
                    <a:pt x="135" y="10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94" name="Freeform 165">
              <a:extLst>
                <a:ext uri="{FF2B5EF4-FFF2-40B4-BE49-F238E27FC236}">
                  <a16:creationId xmlns="" xmlns:a16="http://schemas.microsoft.com/office/drawing/2014/main" id="{A76E1651-7244-415D-BBB7-ABB5D1B6F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6013" y="3143250"/>
              <a:ext cx="33338" cy="42863"/>
            </a:xfrm>
            <a:custGeom>
              <a:avLst/>
              <a:gdLst>
                <a:gd name="T0" fmla="*/ 1 w 13"/>
                <a:gd name="T1" fmla="*/ 9 h 17"/>
                <a:gd name="T2" fmla="*/ 3 w 13"/>
                <a:gd name="T3" fmla="*/ 17 h 17"/>
                <a:gd name="T4" fmla="*/ 7 w 13"/>
                <a:gd name="T5" fmla="*/ 15 h 17"/>
                <a:gd name="T6" fmla="*/ 13 w 13"/>
                <a:gd name="T7" fmla="*/ 6 h 17"/>
                <a:gd name="T8" fmla="*/ 11 w 13"/>
                <a:gd name="T9" fmla="*/ 4 h 17"/>
                <a:gd name="T10" fmla="*/ 11 w 13"/>
                <a:gd name="T11" fmla="*/ 0 h 17"/>
                <a:gd name="T12" fmla="*/ 7 w 13"/>
                <a:gd name="T13" fmla="*/ 0 h 17"/>
                <a:gd name="T14" fmla="*/ 3 w 13"/>
                <a:gd name="T15" fmla="*/ 3 h 17"/>
                <a:gd name="T16" fmla="*/ 0 w 13"/>
                <a:gd name="T17" fmla="*/ 2 h 17"/>
                <a:gd name="T18" fmla="*/ 1 w 13"/>
                <a:gd name="T19" fmla="*/ 3 h 17"/>
                <a:gd name="T20" fmla="*/ 1 w 13"/>
                <a:gd name="T21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7">
                  <a:moveTo>
                    <a:pt x="1" y="9"/>
                  </a:moveTo>
                  <a:cubicBezTo>
                    <a:pt x="2" y="10"/>
                    <a:pt x="3" y="13"/>
                    <a:pt x="3" y="17"/>
                  </a:cubicBezTo>
                  <a:cubicBezTo>
                    <a:pt x="5" y="16"/>
                    <a:pt x="6" y="15"/>
                    <a:pt x="7" y="15"/>
                  </a:cubicBezTo>
                  <a:cubicBezTo>
                    <a:pt x="9" y="14"/>
                    <a:pt x="13" y="6"/>
                    <a:pt x="13" y="6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3"/>
                    <a:pt x="11" y="0"/>
                  </a:cubicBezTo>
                  <a:cubicBezTo>
                    <a:pt x="9" y="0"/>
                    <a:pt x="7" y="0"/>
                    <a:pt x="7" y="0"/>
                  </a:cubicBezTo>
                  <a:cubicBezTo>
                    <a:pt x="7" y="0"/>
                    <a:pt x="8" y="4"/>
                    <a:pt x="3" y="3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1" y="9"/>
                  </a:ln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95" name="Freeform 166">
              <a:extLst>
                <a:ext uri="{FF2B5EF4-FFF2-40B4-BE49-F238E27FC236}">
                  <a16:creationId xmlns="" xmlns:a16="http://schemas.microsoft.com/office/drawing/2014/main" id="{4F797217-E45C-4548-8D00-FFF94CFDF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9826" y="3311525"/>
              <a:ext cx="212725" cy="344488"/>
            </a:xfrm>
            <a:custGeom>
              <a:avLst/>
              <a:gdLst>
                <a:gd name="T0" fmla="*/ 85 w 85"/>
                <a:gd name="T1" fmla="*/ 35 h 137"/>
                <a:gd name="T2" fmla="*/ 83 w 85"/>
                <a:gd name="T3" fmla="*/ 19 h 137"/>
                <a:gd name="T4" fmla="*/ 82 w 85"/>
                <a:gd name="T5" fmla="*/ 0 h 137"/>
                <a:gd name="T6" fmla="*/ 82 w 85"/>
                <a:gd name="T7" fmla="*/ 0 h 137"/>
                <a:gd name="T8" fmla="*/ 73 w 85"/>
                <a:gd name="T9" fmla="*/ 4 h 137"/>
                <a:gd name="T10" fmla="*/ 68 w 85"/>
                <a:gd name="T11" fmla="*/ 6 h 137"/>
                <a:gd name="T12" fmla="*/ 63 w 85"/>
                <a:gd name="T13" fmla="*/ 5 h 137"/>
                <a:gd name="T14" fmla="*/ 60 w 85"/>
                <a:gd name="T15" fmla="*/ 8 h 137"/>
                <a:gd name="T16" fmla="*/ 55 w 85"/>
                <a:gd name="T17" fmla="*/ 9 h 137"/>
                <a:gd name="T18" fmla="*/ 49 w 85"/>
                <a:gd name="T19" fmla="*/ 10 h 137"/>
                <a:gd name="T20" fmla="*/ 46 w 85"/>
                <a:gd name="T21" fmla="*/ 7 h 137"/>
                <a:gd name="T22" fmla="*/ 41 w 85"/>
                <a:gd name="T23" fmla="*/ 8 h 137"/>
                <a:gd name="T24" fmla="*/ 37 w 85"/>
                <a:gd name="T25" fmla="*/ 8 h 137"/>
                <a:gd name="T26" fmla="*/ 36 w 85"/>
                <a:gd name="T27" fmla="*/ 11 h 137"/>
                <a:gd name="T28" fmla="*/ 40 w 85"/>
                <a:gd name="T29" fmla="*/ 28 h 137"/>
                <a:gd name="T30" fmla="*/ 44 w 85"/>
                <a:gd name="T31" fmla="*/ 32 h 137"/>
                <a:gd name="T32" fmla="*/ 45 w 85"/>
                <a:gd name="T33" fmla="*/ 41 h 137"/>
                <a:gd name="T34" fmla="*/ 40 w 85"/>
                <a:gd name="T35" fmla="*/ 46 h 137"/>
                <a:gd name="T36" fmla="*/ 39 w 85"/>
                <a:gd name="T37" fmla="*/ 53 h 137"/>
                <a:gd name="T38" fmla="*/ 32 w 85"/>
                <a:gd name="T39" fmla="*/ 43 h 137"/>
                <a:gd name="T40" fmla="*/ 34 w 85"/>
                <a:gd name="T41" fmla="*/ 33 h 137"/>
                <a:gd name="T42" fmla="*/ 27 w 85"/>
                <a:gd name="T43" fmla="*/ 32 h 137"/>
                <a:gd name="T44" fmla="*/ 22 w 85"/>
                <a:gd name="T45" fmla="*/ 28 h 137"/>
                <a:gd name="T46" fmla="*/ 0 w 85"/>
                <a:gd name="T47" fmla="*/ 36 h 137"/>
                <a:gd name="T48" fmla="*/ 1 w 85"/>
                <a:gd name="T49" fmla="*/ 42 h 137"/>
                <a:gd name="T50" fmla="*/ 1 w 85"/>
                <a:gd name="T51" fmla="*/ 42 h 137"/>
                <a:gd name="T52" fmla="*/ 2 w 85"/>
                <a:gd name="T53" fmla="*/ 45 h 137"/>
                <a:gd name="T54" fmla="*/ 12 w 85"/>
                <a:gd name="T55" fmla="*/ 47 h 137"/>
                <a:gd name="T56" fmla="*/ 22 w 85"/>
                <a:gd name="T57" fmla="*/ 51 h 137"/>
                <a:gd name="T58" fmla="*/ 22 w 85"/>
                <a:gd name="T59" fmla="*/ 63 h 137"/>
                <a:gd name="T60" fmla="*/ 20 w 85"/>
                <a:gd name="T61" fmla="*/ 70 h 137"/>
                <a:gd name="T62" fmla="*/ 22 w 85"/>
                <a:gd name="T63" fmla="*/ 76 h 137"/>
                <a:gd name="T64" fmla="*/ 18 w 85"/>
                <a:gd name="T65" fmla="*/ 82 h 137"/>
                <a:gd name="T66" fmla="*/ 16 w 85"/>
                <a:gd name="T67" fmla="*/ 90 h 137"/>
                <a:gd name="T68" fmla="*/ 8 w 85"/>
                <a:gd name="T69" fmla="*/ 98 h 137"/>
                <a:gd name="T70" fmla="*/ 8 w 85"/>
                <a:gd name="T71" fmla="*/ 98 h 137"/>
                <a:gd name="T72" fmla="*/ 13 w 85"/>
                <a:gd name="T73" fmla="*/ 113 h 137"/>
                <a:gd name="T74" fmla="*/ 14 w 85"/>
                <a:gd name="T75" fmla="*/ 128 h 137"/>
                <a:gd name="T76" fmla="*/ 15 w 85"/>
                <a:gd name="T77" fmla="*/ 137 h 137"/>
                <a:gd name="T78" fmla="*/ 21 w 85"/>
                <a:gd name="T79" fmla="*/ 137 h 137"/>
                <a:gd name="T80" fmla="*/ 21 w 85"/>
                <a:gd name="T81" fmla="*/ 133 h 137"/>
                <a:gd name="T82" fmla="*/ 18 w 85"/>
                <a:gd name="T83" fmla="*/ 130 h 137"/>
                <a:gd name="T84" fmla="*/ 30 w 85"/>
                <a:gd name="T85" fmla="*/ 121 h 137"/>
                <a:gd name="T86" fmla="*/ 40 w 85"/>
                <a:gd name="T87" fmla="*/ 114 h 137"/>
                <a:gd name="T88" fmla="*/ 41 w 85"/>
                <a:gd name="T89" fmla="*/ 103 h 137"/>
                <a:gd name="T90" fmla="*/ 40 w 85"/>
                <a:gd name="T91" fmla="*/ 92 h 137"/>
                <a:gd name="T92" fmla="*/ 36 w 85"/>
                <a:gd name="T93" fmla="*/ 82 h 137"/>
                <a:gd name="T94" fmla="*/ 37 w 85"/>
                <a:gd name="T95" fmla="*/ 76 h 137"/>
                <a:gd name="T96" fmla="*/ 41 w 85"/>
                <a:gd name="T97" fmla="*/ 72 h 137"/>
                <a:gd name="T98" fmla="*/ 48 w 85"/>
                <a:gd name="T99" fmla="*/ 68 h 137"/>
                <a:gd name="T100" fmla="*/ 56 w 85"/>
                <a:gd name="T101" fmla="*/ 58 h 137"/>
                <a:gd name="T102" fmla="*/ 72 w 85"/>
                <a:gd name="T103" fmla="*/ 52 h 137"/>
                <a:gd name="T104" fmla="*/ 85 w 85"/>
                <a:gd name="T105" fmla="*/ 3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" h="137">
                  <a:moveTo>
                    <a:pt x="85" y="35"/>
                  </a:moveTo>
                  <a:cubicBezTo>
                    <a:pt x="84" y="33"/>
                    <a:pt x="82" y="23"/>
                    <a:pt x="83" y="19"/>
                  </a:cubicBezTo>
                  <a:cubicBezTo>
                    <a:pt x="83" y="15"/>
                    <a:pt x="82" y="5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8" y="1"/>
                    <a:pt x="74" y="3"/>
                    <a:pt x="73" y="4"/>
                  </a:cubicBezTo>
                  <a:cubicBezTo>
                    <a:pt x="73" y="6"/>
                    <a:pt x="69" y="4"/>
                    <a:pt x="68" y="6"/>
                  </a:cubicBezTo>
                  <a:cubicBezTo>
                    <a:pt x="66" y="7"/>
                    <a:pt x="64" y="6"/>
                    <a:pt x="63" y="5"/>
                  </a:cubicBezTo>
                  <a:cubicBezTo>
                    <a:pt x="61" y="5"/>
                    <a:pt x="60" y="7"/>
                    <a:pt x="60" y="8"/>
                  </a:cubicBezTo>
                  <a:cubicBezTo>
                    <a:pt x="60" y="10"/>
                    <a:pt x="57" y="9"/>
                    <a:pt x="55" y="9"/>
                  </a:cubicBezTo>
                  <a:cubicBezTo>
                    <a:pt x="54" y="9"/>
                    <a:pt x="50" y="10"/>
                    <a:pt x="49" y="10"/>
                  </a:cubicBezTo>
                  <a:cubicBezTo>
                    <a:pt x="47" y="10"/>
                    <a:pt x="48" y="8"/>
                    <a:pt x="46" y="7"/>
                  </a:cubicBezTo>
                  <a:cubicBezTo>
                    <a:pt x="44" y="7"/>
                    <a:pt x="42" y="8"/>
                    <a:pt x="41" y="8"/>
                  </a:cubicBezTo>
                  <a:cubicBezTo>
                    <a:pt x="40" y="8"/>
                    <a:pt x="38" y="8"/>
                    <a:pt x="37" y="8"/>
                  </a:cubicBezTo>
                  <a:cubicBezTo>
                    <a:pt x="37" y="9"/>
                    <a:pt x="36" y="10"/>
                    <a:pt x="36" y="11"/>
                  </a:cubicBezTo>
                  <a:cubicBezTo>
                    <a:pt x="35" y="15"/>
                    <a:pt x="39" y="24"/>
                    <a:pt x="40" y="28"/>
                  </a:cubicBezTo>
                  <a:cubicBezTo>
                    <a:pt x="41" y="29"/>
                    <a:pt x="43" y="31"/>
                    <a:pt x="44" y="32"/>
                  </a:cubicBezTo>
                  <a:cubicBezTo>
                    <a:pt x="47" y="35"/>
                    <a:pt x="44" y="35"/>
                    <a:pt x="45" y="41"/>
                  </a:cubicBezTo>
                  <a:cubicBezTo>
                    <a:pt x="45" y="46"/>
                    <a:pt x="42" y="44"/>
                    <a:pt x="40" y="46"/>
                  </a:cubicBezTo>
                  <a:cubicBezTo>
                    <a:pt x="38" y="48"/>
                    <a:pt x="40" y="52"/>
                    <a:pt x="39" y="53"/>
                  </a:cubicBezTo>
                  <a:cubicBezTo>
                    <a:pt x="39" y="54"/>
                    <a:pt x="33" y="45"/>
                    <a:pt x="32" y="43"/>
                  </a:cubicBezTo>
                  <a:cubicBezTo>
                    <a:pt x="32" y="42"/>
                    <a:pt x="34" y="36"/>
                    <a:pt x="34" y="33"/>
                  </a:cubicBezTo>
                  <a:cubicBezTo>
                    <a:pt x="33" y="30"/>
                    <a:pt x="29" y="32"/>
                    <a:pt x="27" y="32"/>
                  </a:cubicBezTo>
                  <a:cubicBezTo>
                    <a:pt x="26" y="32"/>
                    <a:pt x="23" y="28"/>
                    <a:pt x="22" y="28"/>
                  </a:cubicBezTo>
                  <a:cubicBezTo>
                    <a:pt x="21" y="28"/>
                    <a:pt x="0" y="36"/>
                    <a:pt x="0" y="36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9" y="45"/>
                    <a:pt x="12" y="47"/>
                  </a:cubicBezTo>
                  <a:cubicBezTo>
                    <a:pt x="15" y="49"/>
                    <a:pt x="20" y="50"/>
                    <a:pt x="22" y="51"/>
                  </a:cubicBezTo>
                  <a:cubicBezTo>
                    <a:pt x="23" y="51"/>
                    <a:pt x="22" y="59"/>
                    <a:pt x="22" y="63"/>
                  </a:cubicBezTo>
                  <a:cubicBezTo>
                    <a:pt x="22" y="67"/>
                    <a:pt x="18" y="68"/>
                    <a:pt x="20" y="70"/>
                  </a:cubicBezTo>
                  <a:cubicBezTo>
                    <a:pt x="22" y="72"/>
                    <a:pt x="21" y="76"/>
                    <a:pt x="22" y="76"/>
                  </a:cubicBezTo>
                  <a:cubicBezTo>
                    <a:pt x="24" y="77"/>
                    <a:pt x="20" y="81"/>
                    <a:pt x="18" y="82"/>
                  </a:cubicBezTo>
                  <a:cubicBezTo>
                    <a:pt x="16" y="83"/>
                    <a:pt x="18" y="87"/>
                    <a:pt x="16" y="90"/>
                  </a:cubicBezTo>
                  <a:cubicBezTo>
                    <a:pt x="14" y="92"/>
                    <a:pt x="10" y="96"/>
                    <a:pt x="8" y="98"/>
                  </a:cubicBezTo>
                  <a:cubicBezTo>
                    <a:pt x="8" y="98"/>
                    <a:pt x="8" y="98"/>
                    <a:pt x="8" y="98"/>
                  </a:cubicBezTo>
                  <a:cubicBezTo>
                    <a:pt x="9" y="100"/>
                    <a:pt x="11" y="112"/>
                    <a:pt x="13" y="113"/>
                  </a:cubicBezTo>
                  <a:cubicBezTo>
                    <a:pt x="15" y="115"/>
                    <a:pt x="14" y="127"/>
                    <a:pt x="14" y="128"/>
                  </a:cubicBezTo>
                  <a:cubicBezTo>
                    <a:pt x="13" y="129"/>
                    <a:pt x="15" y="137"/>
                    <a:pt x="15" y="137"/>
                  </a:cubicBezTo>
                  <a:cubicBezTo>
                    <a:pt x="15" y="137"/>
                    <a:pt x="18" y="137"/>
                    <a:pt x="21" y="137"/>
                  </a:cubicBezTo>
                  <a:cubicBezTo>
                    <a:pt x="21" y="135"/>
                    <a:pt x="21" y="134"/>
                    <a:pt x="21" y="133"/>
                  </a:cubicBezTo>
                  <a:cubicBezTo>
                    <a:pt x="21" y="129"/>
                    <a:pt x="19" y="132"/>
                    <a:pt x="18" y="130"/>
                  </a:cubicBezTo>
                  <a:cubicBezTo>
                    <a:pt x="17" y="127"/>
                    <a:pt x="24" y="123"/>
                    <a:pt x="30" y="121"/>
                  </a:cubicBezTo>
                  <a:cubicBezTo>
                    <a:pt x="37" y="118"/>
                    <a:pt x="40" y="117"/>
                    <a:pt x="40" y="114"/>
                  </a:cubicBezTo>
                  <a:cubicBezTo>
                    <a:pt x="41" y="112"/>
                    <a:pt x="40" y="105"/>
                    <a:pt x="41" y="103"/>
                  </a:cubicBezTo>
                  <a:cubicBezTo>
                    <a:pt x="42" y="100"/>
                    <a:pt x="41" y="98"/>
                    <a:pt x="40" y="92"/>
                  </a:cubicBezTo>
                  <a:cubicBezTo>
                    <a:pt x="39" y="87"/>
                    <a:pt x="37" y="86"/>
                    <a:pt x="36" y="82"/>
                  </a:cubicBezTo>
                  <a:cubicBezTo>
                    <a:pt x="35" y="79"/>
                    <a:pt x="35" y="76"/>
                    <a:pt x="37" y="76"/>
                  </a:cubicBezTo>
                  <a:cubicBezTo>
                    <a:pt x="39" y="76"/>
                    <a:pt x="39" y="75"/>
                    <a:pt x="41" y="72"/>
                  </a:cubicBezTo>
                  <a:cubicBezTo>
                    <a:pt x="43" y="69"/>
                    <a:pt x="44" y="70"/>
                    <a:pt x="48" y="68"/>
                  </a:cubicBezTo>
                  <a:cubicBezTo>
                    <a:pt x="51" y="65"/>
                    <a:pt x="51" y="62"/>
                    <a:pt x="56" y="58"/>
                  </a:cubicBezTo>
                  <a:cubicBezTo>
                    <a:pt x="61" y="54"/>
                    <a:pt x="67" y="55"/>
                    <a:pt x="72" y="52"/>
                  </a:cubicBezTo>
                  <a:cubicBezTo>
                    <a:pt x="77" y="49"/>
                    <a:pt x="85" y="37"/>
                    <a:pt x="85" y="35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96" name="Freeform 167">
              <a:extLst>
                <a:ext uri="{FF2B5EF4-FFF2-40B4-BE49-F238E27FC236}">
                  <a16:creationId xmlns="" xmlns:a16="http://schemas.microsoft.com/office/drawing/2014/main" id="{EF353800-CBCF-4BB8-B3A5-F1B6E387E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3951" y="3113088"/>
              <a:ext cx="220663" cy="223838"/>
            </a:xfrm>
            <a:custGeom>
              <a:avLst/>
              <a:gdLst>
                <a:gd name="T0" fmla="*/ 82 w 88"/>
                <a:gd name="T1" fmla="*/ 71 h 89"/>
                <a:gd name="T2" fmla="*/ 79 w 88"/>
                <a:gd name="T3" fmla="*/ 63 h 89"/>
                <a:gd name="T4" fmla="*/ 78 w 88"/>
                <a:gd name="T5" fmla="*/ 56 h 89"/>
                <a:gd name="T6" fmla="*/ 80 w 88"/>
                <a:gd name="T7" fmla="*/ 50 h 89"/>
                <a:gd name="T8" fmla="*/ 75 w 88"/>
                <a:gd name="T9" fmla="*/ 44 h 89"/>
                <a:gd name="T10" fmla="*/ 79 w 88"/>
                <a:gd name="T11" fmla="*/ 31 h 89"/>
                <a:gd name="T12" fmla="*/ 65 w 88"/>
                <a:gd name="T13" fmla="*/ 22 h 89"/>
                <a:gd name="T14" fmla="*/ 66 w 88"/>
                <a:gd name="T15" fmla="*/ 17 h 89"/>
                <a:gd name="T16" fmla="*/ 35 w 88"/>
                <a:gd name="T17" fmla="*/ 1 h 89"/>
                <a:gd name="T18" fmla="*/ 32 w 88"/>
                <a:gd name="T19" fmla="*/ 8 h 89"/>
                <a:gd name="T20" fmla="*/ 32 w 88"/>
                <a:gd name="T21" fmla="*/ 13 h 89"/>
                <a:gd name="T22" fmla="*/ 19 w 88"/>
                <a:gd name="T23" fmla="*/ 13 h 89"/>
                <a:gd name="T24" fmla="*/ 19 w 88"/>
                <a:gd name="T25" fmla="*/ 0 h 89"/>
                <a:gd name="T26" fmla="*/ 12 w 88"/>
                <a:gd name="T27" fmla="*/ 1 h 89"/>
                <a:gd name="T28" fmla="*/ 9 w 88"/>
                <a:gd name="T29" fmla="*/ 2 h 89"/>
                <a:gd name="T30" fmla="*/ 10 w 88"/>
                <a:gd name="T31" fmla="*/ 5 h 89"/>
                <a:gd name="T32" fmla="*/ 11 w 88"/>
                <a:gd name="T33" fmla="*/ 11 h 89"/>
                <a:gd name="T34" fmla="*/ 8 w 88"/>
                <a:gd name="T35" fmla="*/ 12 h 89"/>
                <a:gd name="T36" fmla="*/ 8 w 88"/>
                <a:gd name="T37" fmla="*/ 16 h 89"/>
                <a:gd name="T38" fmla="*/ 10 w 88"/>
                <a:gd name="T39" fmla="*/ 18 h 89"/>
                <a:gd name="T40" fmla="*/ 4 w 88"/>
                <a:gd name="T41" fmla="*/ 27 h 89"/>
                <a:gd name="T42" fmla="*/ 0 w 88"/>
                <a:gd name="T43" fmla="*/ 29 h 89"/>
                <a:gd name="T44" fmla="*/ 5 w 88"/>
                <a:gd name="T45" fmla="*/ 44 h 89"/>
                <a:gd name="T46" fmla="*/ 9 w 88"/>
                <a:gd name="T47" fmla="*/ 55 h 89"/>
                <a:gd name="T48" fmla="*/ 11 w 88"/>
                <a:gd name="T49" fmla="*/ 61 h 89"/>
                <a:gd name="T50" fmla="*/ 7 w 88"/>
                <a:gd name="T51" fmla="*/ 58 h 89"/>
                <a:gd name="T52" fmla="*/ 6 w 88"/>
                <a:gd name="T53" fmla="*/ 59 h 89"/>
                <a:gd name="T54" fmla="*/ 6 w 88"/>
                <a:gd name="T55" fmla="*/ 60 h 89"/>
                <a:gd name="T56" fmla="*/ 12 w 88"/>
                <a:gd name="T57" fmla="*/ 63 h 89"/>
                <a:gd name="T58" fmla="*/ 19 w 88"/>
                <a:gd name="T59" fmla="*/ 66 h 89"/>
                <a:gd name="T60" fmla="*/ 30 w 88"/>
                <a:gd name="T61" fmla="*/ 70 h 89"/>
                <a:gd name="T62" fmla="*/ 30 w 88"/>
                <a:gd name="T63" fmla="*/ 71 h 89"/>
                <a:gd name="T64" fmla="*/ 36 w 88"/>
                <a:gd name="T65" fmla="*/ 71 h 89"/>
                <a:gd name="T66" fmla="*/ 37 w 88"/>
                <a:gd name="T67" fmla="*/ 71 h 89"/>
                <a:gd name="T68" fmla="*/ 43 w 88"/>
                <a:gd name="T69" fmla="*/ 87 h 89"/>
                <a:gd name="T70" fmla="*/ 47 w 88"/>
                <a:gd name="T71" fmla="*/ 87 h 89"/>
                <a:gd name="T72" fmla="*/ 52 w 88"/>
                <a:gd name="T73" fmla="*/ 86 h 89"/>
                <a:gd name="T74" fmla="*/ 55 w 88"/>
                <a:gd name="T75" fmla="*/ 89 h 89"/>
                <a:gd name="T76" fmla="*/ 61 w 88"/>
                <a:gd name="T77" fmla="*/ 88 h 89"/>
                <a:gd name="T78" fmla="*/ 66 w 88"/>
                <a:gd name="T79" fmla="*/ 87 h 89"/>
                <a:gd name="T80" fmla="*/ 69 w 88"/>
                <a:gd name="T81" fmla="*/ 84 h 89"/>
                <a:gd name="T82" fmla="*/ 74 w 88"/>
                <a:gd name="T83" fmla="*/ 85 h 89"/>
                <a:gd name="T84" fmla="*/ 79 w 88"/>
                <a:gd name="T85" fmla="*/ 83 h 89"/>
                <a:gd name="T86" fmla="*/ 88 w 88"/>
                <a:gd name="T87" fmla="*/ 79 h 89"/>
                <a:gd name="T88" fmla="*/ 82 w 88"/>
                <a:gd name="T89" fmla="*/ 7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" h="89">
                  <a:moveTo>
                    <a:pt x="82" y="71"/>
                  </a:moveTo>
                  <a:cubicBezTo>
                    <a:pt x="82" y="66"/>
                    <a:pt x="79" y="66"/>
                    <a:pt x="79" y="63"/>
                  </a:cubicBezTo>
                  <a:cubicBezTo>
                    <a:pt x="79" y="60"/>
                    <a:pt x="79" y="57"/>
                    <a:pt x="78" y="56"/>
                  </a:cubicBezTo>
                  <a:cubicBezTo>
                    <a:pt x="77" y="56"/>
                    <a:pt x="78" y="53"/>
                    <a:pt x="80" y="50"/>
                  </a:cubicBezTo>
                  <a:cubicBezTo>
                    <a:pt x="82" y="47"/>
                    <a:pt x="76" y="47"/>
                    <a:pt x="75" y="44"/>
                  </a:cubicBezTo>
                  <a:cubicBezTo>
                    <a:pt x="75" y="42"/>
                    <a:pt x="77" y="37"/>
                    <a:pt x="79" y="31"/>
                  </a:cubicBezTo>
                  <a:cubicBezTo>
                    <a:pt x="72" y="27"/>
                    <a:pt x="65" y="22"/>
                    <a:pt x="65" y="22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4"/>
                    <a:pt x="34" y="7"/>
                    <a:pt x="32" y="8"/>
                  </a:cubicBezTo>
                  <a:cubicBezTo>
                    <a:pt x="29" y="9"/>
                    <a:pt x="35" y="13"/>
                    <a:pt x="32" y="13"/>
                  </a:cubicBezTo>
                  <a:cubicBezTo>
                    <a:pt x="29" y="14"/>
                    <a:pt x="23" y="11"/>
                    <a:pt x="19" y="13"/>
                  </a:cubicBezTo>
                  <a:cubicBezTo>
                    <a:pt x="16" y="14"/>
                    <a:pt x="17" y="7"/>
                    <a:pt x="19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1" y="1"/>
                    <a:pt x="9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2" y="9"/>
                    <a:pt x="11" y="11"/>
                  </a:cubicBezTo>
                  <a:cubicBezTo>
                    <a:pt x="11" y="12"/>
                    <a:pt x="9" y="12"/>
                    <a:pt x="8" y="12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6" y="26"/>
                    <a:pt x="4" y="27"/>
                  </a:cubicBezTo>
                  <a:cubicBezTo>
                    <a:pt x="3" y="27"/>
                    <a:pt x="2" y="28"/>
                    <a:pt x="0" y="29"/>
                  </a:cubicBezTo>
                  <a:cubicBezTo>
                    <a:pt x="2" y="35"/>
                    <a:pt x="3" y="42"/>
                    <a:pt x="5" y="44"/>
                  </a:cubicBezTo>
                  <a:cubicBezTo>
                    <a:pt x="9" y="48"/>
                    <a:pt x="9" y="52"/>
                    <a:pt x="9" y="55"/>
                  </a:cubicBezTo>
                  <a:cubicBezTo>
                    <a:pt x="10" y="57"/>
                    <a:pt x="14" y="60"/>
                    <a:pt x="11" y="61"/>
                  </a:cubicBezTo>
                  <a:cubicBezTo>
                    <a:pt x="10" y="62"/>
                    <a:pt x="8" y="60"/>
                    <a:pt x="7" y="58"/>
                  </a:cubicBezTo>
                  <a:cubicBezTo>
                    <a:pt x="7" y="58"/>
                    <a:pt x="7" y="59"/>
                    <a:pt x="6" y="59"/>
                  </a:cubicBezTo>
                  <a:cubicBezTo>
                    <a:pt x="6" y="59"/>
                    <a:pt x="6" y="59"/>
                    <a:pt x="6" y="60"/>
                  </a:cubicBezTo>
                  <a:cubicBezTo>
                    <a:pt x="8" y="61"/>
                    <a:pt x="11" y="63"/>
                    <a:pt x="12" y="63"/>
                  </a:cubicBezTo>
                  <a:cubicBezTo>
                    <a:pt x="14" y="63"/>
                    <a:pt x="17" y="65"/>
                    <a:pt x="19" y="66"/>
                  </a:cubicBezTo>
                  <a:cubicBezTo>
                    <a:pt x="21" y="66"/>
                    <a:pt x="29" y="69"/>
                    <a:pt x="30" y="70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2" y="71"/>
                    <a:pt x="34" y="71"/>
                    <a:pt x="36" y="71"/>
                  </a:cubicBezTo>
                  <a:cubicBezTo>
                    <a:pt x="36" y="71"/>
                    <a:pt x="36" y="71"/>
                    <a:pt x="37" y="71"/>
                  </a:cubicBezTo>
                  <a:cubicBezTo>
                    <a:pt x="39" y="71"/>
                    <a:pt x="43" y="81"/>
                    <a:pt x="43" y="87"/>
                  </a:cubicBezTo>
                  <a:cubicBezTo>
                    <a:pt x="44" y="87"/>
                    <a:pt x="46" y="87"/>
                    <a:pt x="47" y="87"/>
                  </a:cubicBezTo>
                  <a:cubicBezTo>
                    <a:pt x="48" y="87"/>
                    <a:pt x="50" y="86"/>
                    <a:pt x="52" y="86"/>
                  </a:cubicBezTo>
                  <a:cubicBezTo>
                    <a:pt x="54" y="87"/>
                    <a:pt x="53" y="89"/>
                    <a:pt x="55" y="89"/>
                  </a:cubicBezTo>
                  <a:cubicBezTo>
                    <a:pt x="56" y="89"/>
                    <a:pt x="60" y="88"/>
                    <a:pt x="61" y="88"/>
                  </a:cubicBezTo>
                  <a:cubicBezTo>
                    <a:pt x="63" y="88"/>
                    <a:pt x="66" y="89"/>
                    <a:pt x="66" y="87"/>
                  </a:cubicBezTo>
                  <a:cubicBezTo>
                    <a:pt x="66" y="86"/>
                    <a:pt x="67" y="84"/>
                    <a:pt x="69" y="84"/>
                  </a:cubicBezTo>
                  <a:cubicBezTo>
                    <a:pt x="70" y="85"/>
                    <a:pt x="72" y="86"/>
                    <a:pt x="74" y="85"/>
                  </a:cubicBezTo>
                  <a:cubicBezTo>
                    <a:pt x="75" y="83"/>
                    <a:pt x="79" y="85"/>
                    <a:pt x="79" y="83"/>
                  </a:cubicBezTo>
                  <a:cubicBezTo>
                    <a:pt x="80" y="82"/>
                    <a:pt x="84" y="80"/>
                    <a:pt x="88" y="79"/>
                  </a:cubicBezTo>
                  <a:cubicBezTo>
                    <a:pt x="88" y="74"/>
                    <a:pt x="82" y="76"/>
                    <a:pt x="82" y="71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97" name="Freeform 168">
              <a:extLst>
                <a:ext uri="{FF2B5EF4-FFF2-40B4-BE49-F238E27FC236}">
                  <a16:creationId xmlns="" xmlns:a16="http://schemas.microsoft.com/office/drawing/2014/main" id="{63BEE5A1-F91B-4987-9E17-A04899AFB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9038" y="3290888"/>
              <a:ext cx="68263" cy="157163"/>
            </a:xfrm>
            <a:custGeom>
              <a:avLst/>
              <a:gdLst>
                <a:gd name="T0" fmla="*/ 24 w 27"/>
                <a:gd name="T1" fmla="*/ 40 h 62"/>
                <a:gd name="T2" fmla="*/ 20 w 27"/>
                <a:gd name="T3" fmla="*/ 36 h 62"/>
                <a:gd name="T4" fmla="*/ 19 w 27"/>
                <a:gd name="T5" fmla="*/ 37 h 62"/>
                <a:gd name="T6" fmla="*/ 11 w 27"/>
                <a:gd name="T7" fmla="*/ 25 h 62"/>
                <a:gd name="T8" fmla="*/ 11 w 27"/>
                <a:gd name="T9" fmla="*/ 11 h 62"/>
                <a:gd name="T10" fmla="*/ 10 w 27"/>
                <a:gd name="T11" fmla="*/ 0 h 62"/>
                <a:gd name="T12" fmla="*/ 4 w 27"/>
                <a:gd name="T13" fmla="*/ 0 h 62"/>
                <a:gd name="T14" fmla="*/ 7 w 27"/>
                <a:gd name="T15" fmla="*/ 8 h 62"/>
                <a:gd name="T16" fmla="*/ 4 w 27"/>
                <a:gd name="T17" fmla="*/ 10 h 62"/>
                <a:gd name="T18" fmla="*/ 5 w 27"/>
                <a:gd name="T19" fmla="*/ 23 h 62"/>
                <a:gd name="T20" fmla="*/ 2 w 27"/>
                <a:gd name="T21" fmla="*/ 25 h 62"/>
                <a:gd name="T22" fmla="*/ 0 w 27"/>
                <a:gd name="T23" fmla="*/ 33 h 62"/>
                <a:gd name="T24" fmla="*/ 2 w 27"/>
                <a:gd name="T25" fmla="*/ 36 h 62"/>
                <a:gd name="T26" fmla="*/ 2 w 27"/>
                <a:gd name="T27" fmla="*/ 36 h 62"/>
                <a:gd name="T28" fmla="*/ 7 w 27"/>
                <a:gd name="T29" fmla="*/ 40 h 62"/>
                <a:gd name="T30" fmla="*/ 14 w 27"/>
                <a:gd name="T31" fmla="*/ 41 h 62"/>
                <a:gd name="T32" fmla="*/ 12 w 27"/>
                <a:gd name="T33" fmla="*/ 51 h 62"/>
                <a:gd name="T34" fmla="*/ 19 w 27"/>
                <a:gd name="T35" fmla="*/ 61 h 62"/>
                <a:gd name="T36" fmla="*/ 20 w 27"/>
                <a:gd name="T37" fmla="*/ 54 h 62"/>
                <a:gd name="T38" fmla="*/ 25 w 27"/>
                <a:gd name="T39" fmla="*/ 49 h 62"/>
                <a:gd name="T40" fmla="*/ 24 w 27"/>
                <a:gd name="T41" fmla="*/ 4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62">
                  <a:moveTo>
                    <a:pt x="24" y="40"/>
                  </a:moveTo>
                  <a:cubicBezTo>
                    <a:pt x="23" y="39"/>
                    <a:pt x="21" y="37"/>
                    <a:pt x="20" y="36"/>
                  </a:cubicBezTo>
                  <a:cubicBezTo>
                    <a:pt x="20" y="36"/>
                    <a:pt x="20" y="37"/>
                    <a:pt x="19" y="37"/>
                  </a:cubicBezTo>
                  <a:cubicBezTo>
                    <a:pt x="17" y="40"/>
                    <a:pt x="11" y="31"/>
                    <a:pt x="11" y="25"/>
                  </a:cubicBezTo>
                  <a:cubicBezTo>
                    <a:pt x="10" y="19"/>
                    <a:pt x="14" y="16"/>
                    <a:pt x="11" y="11"/>
                  </a:cubicBezTo>
                  <a:cubicBezTo>
                    <a:pt x="9" y="6"/>
                    <a:pt x="8" y="1"/>
                    <a:pt x="10" y="0"/>
                  </a:cubicBezTo>
                  <a:cubicBezTo>
                    <a:pt x="8" y="0"/>
                    <a:pt x="6" y="0"/>
                    <a:pt x="4" y="0"/>
                  </a:cubicBezTo>
                  <a:cubicBezTo>
                    <a:pt x="5" y="2"/>
                    <a:pt x="7" y="7"/>
                    <a:pt x="7" y="8"/>
                  </a:cubicBezTo>
                  <a:cubicBezTo>
                    <a:pt x="7" y="10"/>
                    <a:pt x="5" y="8"/>
                    <a:pt x="4" y="10"/>
                  </a:cubicBezTo>
                  <a:cubicBezTo>
                    <a:pt x="4" y="12"/>
                    <a:pt x="3" y="21"/>
                    <a:pt x="5" y="23"/>
                  </a:cubicBezTo>
                  <a:cubicBezTo>
                    <a:pt x="7" y="24"/>
                    <a:pt x="2" y="23"/>
                    <a:pt x="2" y="25"/>
                  </a:cubicBezTo>
                  <a:cubicBezTo>
                    <a:pt x="2" y="26"/>
                    <a:pt x="1" y="32"/>
                    <a:pt x="0" y="33"/>
                  </a:cubicBezTo>
                  <a:cubicBezTo>
                    <a:pt x="0" y="33"/>
                    <a:pt x="1" y="34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3" y="36"/>
                    <a:pt x="6" y="40"/>
                    <a:pt x="7" y="40"/>
                  </a:cubicBezTo>
                  <a:cubicBezTo>
                    <a:pt x="9" y="40"/>
                    <a:pt x="13" y="38"/>
                    <a:pt x="14" y="41"/>
                  </a:cubicBezTo>
                  <a:cubicBezTo>
                    <a:pt x="14" y="44"/>
                    <a:pt x="12" y="50"/>
                    <a:pt x="12" y="51"/>
                  </a:cubicBezTo>
                  <a:cubicBezTo>
                    <a:pt x="13" y="53"/>
                    <a:pt x="19" y="62"/>
                    <a:pt x="19" y="61"/>
                  </a:cubicBezTo>
                  <a:cubicBezTo>
                    <a:pt x="20" y="60"/>
                    <a:pt x="18" y="56"/>
                    <a:pt x="20" y="54"/>
                  </a:cubicBezTo>
                  <a:cubicBezTo>
                    <a:pt x="22" y="52"/>
                    <a:pt x="25" y="54"/>
                    <a:pt x="25" y="49"/>
                  </a:cubicBezTo>
                  <a:cubicBezTo>
                    <a:pt x="24" y="43"/>
                    <a:pt x="27" y="43"/>
                    <a:pt x="24" y="40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98" name="Freeform 169">
              <a:extLst>
                <a:ext uri="{FF2B5EF4-FFF2-40B4-BE49-F238E27FC236}">
                  <a16:creationId xmlns="" xmlns:a16="http://schemas.microsoft.com/office/drawing/2014/main" id="{CE084128-EC03-4B54-B068-C06E05D3C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4926" y="3517900"/>
              <a:ext cx="65088" cy="52388"/>
            </a:xfrm>
            <a:custGeom>
              <a:avLst/>
              <a:gdLst>
                <a:gd name="T0" fmla="*/ 0 w 26"/>
                <a:gd name="T1" fmla="*/ 3 h 21"/>
                <a:gd name="T2" fmla="*/ 23 w 26"/>
                <a:gd name="T3" fmla="*/ 19 h 21"/>
                <a:gd name="T4" fmla="*/ 0 w 26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3"/>
                  </a:moveTo>
                  <a:cubicBezTo>
                    <a:pt x="0" y="0"/>
                    <a:pt x="26" y="17"/>
                    <a:pt x="23" y="19"/>
                  </a:cubicBezTo>
                  <a:cubicBezTo>
                    <a:pt x="20" y="21"/>
                    <a:pt x="0" y="6"/>
                    <a:pt x="0" y="3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99" name="Freeform 170">
              <a:extLst>
                <a:ext uri="{FF2B5EF4-FFF2-40B4-BE49-F238E27FC236}">
                  <a16:creationId xmlns="" xmlns:a16="http://schemas.microsoft.com/office/drawing/2014/main" id="{1326170E-E682-4E0F-BA74-AB01C7CEB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8176" y="2211388"/>
              <a:ext cx="153988" cy="106363"/>
            </a:xfrm>
            <a:custGeom>
              <a:avLst/>
              <a:gdLst>
                <a:gd name="T0" fmla="*/ 50 w 61"/>
                <a:gd name="T1" fmla="*/ 34 h 42"/>
                <a:gd name="T2" fmla="*/ 53 w 61"/>
                <a:gd name="T3" fmla="*/ 36 h 42"/>
                <a:gd name="T4" fmla="*/ 59 w 61"/>
                <a:gd name="T5" fmla="*/ 38 h 42"/>
                <a:gd name="T6" fmla="*/ 61 w 61"/>
                <a:gd name="T7" fmla="*/ 37 h 42"/>
                <a:gd name="T8" fmla="*/ 60 w 61"/>
                <a:gd name="T9" fmla="*/ 26 h 42"/>
                <a:gd name="T10" fmla="*/ 52 w 61"/>
                <a:gd name="T11" fmla="*/ 21 h 42"/>
                <a:gd name="T12" fmla="*/ 51 w 61"/>
                <a:gd name="T13" fmla="*/ 14 h 42"/>
                <a:gd name="T14" fmla="*/ 40 w 61"/>
                <a:gd name="T15" fmla="*/ 15 h 42"/>
                <a:gd name="T16" fmla="*/ 33 w 61"/>
                <a:gd name="T17" fmla="*/ 14 h 42"/>
                <a:gd name="T18" fmla="*/ 26 w 61"/>
                <a:gd name="T19" fmla="*/ 13 h 42"/>
                <a:gd name="T20" fmla="*/ 15 w 61"/>
                <a:gd name="T21" fmla="*/ 13 h 42"/>
                <a:gd name="T22" fmla="*/ 20 w 61"/>
                <a:gd name="T23" fmla="*/ 8 h 42"/>
                <a:gd name="T24" fmla="*/ 23 w 61"/>
                <a:gd name="T25" fmla="*/ 8 h 42"/>
                <a:gd name="T26" fmla="*/ 26 w 61"/>
                <a:gd name="T27" fmla="*/ 1 h 42"/>
                <a:gd name="T28" fmla="*/ 20 w 61"/>
                <a:gd name="T29" fmla="*/ 2 h 42"/>
                <a:gd name="T30" fmla="*/ 14 w 61"/>
                <a:gd name="T31" fmla="*/ 4 h 42"/>
                <a:gd name="T32" fmla="*/ 10 w 61"/>
                <a:gd name="T33" fmla="*/ 8 h 42"/>
                <a:gd name="T34" fmla="*/ 8 w 61"/>
                <a:gd name="T35" fmla="*/ 13 h 42"/>
                <a:gd name="T36" fmla="*/ 0 w 61"/>
                <a:gd name="T37" fmla="*/ 15 h 42"/>
                <a:gd name="T38" fmla="*/ 5 w 61"/>
                <a:gd name="T39" fmla="*/ 22 h 42"/>
                <a:gd name="T40" fmla="*/ 6 w 61"/>
                <a:gd name="T41" fmla="*/ 29 h 42"/>
                <a:gd name="T42" fmla="*/ 3 w 61"/>
                <a:gd name="T43" fmla="*/ 37 h 42"/>
                <a:gd name="T44" fmla="*/ 6 w 61"/>
                <a:gd name="T45" fmla="*/ 38 h 42"/>
                <a:gd name="T46" fmla="*/ 15 w 61"/>
                <a:gd name="T47" fmla="*/ 35 h 42"/>
                <a:gd name="T48" fmla="*/ 22 w 61"/>
                <a:gd name="T49" fmla="*/ 32 h 42"/>
                <a:gd name="T50" fmla="*/ 30 w 61"/>
                <a:gd name="T51" fmla="*/ 25 h 42"/>
                <a:gd name="T52" fmla="*/ 33 w 61"/>
                <a:gd name="T53" fmla="*/ 31 h 42"/>
                <a:gd name="T54" fmla="*/ 33 w 61"/>
                <a:gd name="T55" fmla="*/ 41 h 42"/>
                <a:gd name="T56" fmla="*/ 37 w 61"/>
                <a:gd name="T57" fmla="*/ 41 h 42"/>
                <a:gd name="T58" fmla="*/ 41 w 61"/>
                <a:gd name="T59" fmla="*/ 40 h 42"/>
                <a:gd name="T60" fmla="*/ 50 w 61"/>
                <a:gd name="T61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1" h="42">
                  <a:moveTo>
                    <a:pt x="50" y="34"/>
                  </a:moveTo>
                  <a:cubicBezTo>
                    <a:pt x="52" y="35"/>
                    <a:pt x="51" y="36"/>
                    <a:pt x="53" y="36"/>
                  </a:cubicBezTo>
                  <a:cubicBezTo>
                    <a:pt x="54" y="36"/>
                    <a:pt x="57" y="36"/>
                    <a:pt x="59" y="38"/>
                  </a:cubicBezTo>
                  <a:cubicBezTo>
                    <a:pt x="60" y="37"/>
                    <a:pt x="61" y="37"/>
                    <a:pt x="61" y="37"/>
                  </a:cubicBezTo>
                  <a:cubicBezTo>
                    <a:pt x="61" y="37"/>
                    <a:pt x="60" y="29"/>
                    <a:pt x="60" y="26"/>
                  </a:cubicBezTo>
                  <a:cubicBezTo>
                    <a:pt x="59" y="24"/>
                    <a:pt x="52" y="21"/>
                    <a:pt x="52" y="21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1" y="14"/>
                    <a:pt x="42" y="16"/>
                    <a:pt x="40" y="15"/>
                  </a:cubicBezTo>
                  <a:cubicBezTo>
                    <a:pt x="38" y="14"/>
                    <a:pt x="35" y="16"/>
                    <a:pt x="33" y="14"/>
                  </a:cubicBezTo>
                  <a:cubicBezTo>
                    <a:pt x="32" y="12"/>
                    <a:pt x="29" y="15"/>
                    <a:pt x="26" y="13"/>
                  </a:cubicBezTo>
                  <a:cubicBezTo>
                    <a:pt x="23" y="12"/>
                    <a:pt x="15" y="14"/>
                    <a:pt x="15" y="13"/>
                  </a:cubicBezTo>
                  <a:cubicBezTo>
                    <a:pt x="14" y="11"/>
                    <a:pt x="18" y="7"/>
                    <a:pt x="20" y="8"/>
                  </a:cubicBezTo>
                  <a:cubicBezTo>
                    <a:pt x="21" y="8"/>
                    <a:pt x="22" y="8"/>
                    <a:pt x="23" y="8"/>
                  </a:cubicBezTo>
                  <a:cubicBezTo>
                    <a:pt x="24" y="6"/>
                    <a:pt x="26" y="2"/>
                    <a:pt x="26" y="1"/>
                  </a:cubicBezTo>
                  <a:cubicBezTo>
                    <a:pt x="25" y="0"/>
                    <a:pt x="22" y="1"/>
                    <a:pt x="20" y="2"/>
                  </a:cubicBezTo>
                  <a:cubicBezTo>
                    <a:pt x="18" y="4"/>
                    <a:pt x="15" y="2"/>
                    <a:pt x="14" y="4"/>
                  </a:cubicBezTo>
                  <a:cubicBezTo>
                    <a:pt x="13" y="6"/>
                    <a:pt x="12" y="8"/>
                    <a:pt x="10" y="8"/>
                  </a:cubicBezTo>
                  <a:cubicBezTo>
                    <a:pt x="8" y="8"/>
                    <a:pt x="10" y="12"/>
                    <a:pt x="8" y="13"/>
                  </a:cubicBezTo>
                  <a:cubicBezTo>
                    <a:pt x="5" y="14"/>
                    <a:pt x="1" y="13"/>
                    <a:pt x="0" y="15"/>
                  </a:cubicBezTo>
                  <a:cubicBezTo>
                    <a:pt x="0" y="18"/>
                    <a:pt x="5" y="19"/>
                    <a:pt x="5" y="22"/>
                  </a:cubicBezTo>
                  <a:cubicBezTo>
                    <a:pt x="5" y="24"/>
                    <a:pt x="8" y="27"/>
                    <a:pt x="6" y="29"/>
                  </a:cubicBezTo>
                  <a:cubicBezTo>
                    <a:pt x="4" y="30"/>
                    <a:pt x="3" y="33"/>
                    <a:pt x="3" y="37"/>
                  </a:cubicBezTo>
                  <a:cubicBezTo>
                    <a:pt x="4" y="38"/>
                    <a:pt x="6" y="39"/>
                    <a:pt x="6" y="38"/>
                  </a:cubicBezTo>
                  <a:cubicBezTo>
                    <a:pt x="8" y="35"/>
                    <a:pt x="15" y="38"/>
                    <a:pt x="15" y="35"/>
                  </a:cubicBezTo>
                  <a:cubicBezTo>
                    <a:pt x="15" y="33"/>
                    <a:pt x="22" y="34"/>
                    <a:pt x="22" y="32"/>
                  </a:cubicBezTo>
                  <a:cubicBezTo>
                    <a:pt x="22" y="29"/>
                    <a:pt x="27" y="24"/>
                    <a:pt x="30" y="25"/>
                  </a:cubicBezTo>
                  <a:cubicBezTo>
                    <a:pt x="32" y="25"/>
                    <a:pt x="29" y="30"/>
                    <a:pt x="33" y="31"/>
                  </a:cubicBezTo>
                  <a:cubicBezTo>
                    <a:pt x="36" y="33"/>
                    <a:pt x="31" y="39"/>
                    <a:pt x="33" y="41"/>
                  </a:cubicBezTo>
                  <a:cubicBezTo>
                    <a:pt x="34" y="42"/>
                    <a:pt x="35" y="41"/>
                    <a:pt x="37" y="41"/>
                  </a:cubicBezTo>
                  <a:cubicBezTo>
                    <a:pt x="38" y="41"/>
                    <a:pt x="40" y="40"/>
                    <a:pt x="41" y="40"/>
                  </a:cubicBezTo>
                  <a:cubicBezTo>
                    <a:pt x="44" y="37"/>
                    <a:pt x="49" y="33"/>
                    <a:pt x="50" y="34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00" name="Freeform 171">
              <a:extLst>
                <a:ext uri="{FF2B5EF4-FFF2-40B4-BE49-F238E27FC236}">
                  <a16:creationId xmlns="" xmlns:a16="http://schemas.microsoft.com/office/drawing/2014/main" id="{8BE0E85D-1A8D-4BB1-8DA7-66521935B1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4313" y="2566988"/>
              <a:ext cx="17463" cy="38100"/>
            </a:xfrm>
            <a:custGeom>
              <a:avLst/>
              <a:gdLst>
                <a:gd name="T0" fmla="*/ 6 w 7"/>
                <a:gd name="T1" fmla="*/ 14 h 15"/>
                <a:gd name="T2" fmla="*/ 3 w 7"/>
                <a:gd name="T3" fmla="*/ 11 h 15"/>
                <a:gd name="T4" fmla="*/ 0 w 7"/>
                <a:gd name="T5" fmla="*/ 5 h 15"/>
                <a:gd name="T6" fmla="*/ 3 w 7"/>
                <a:gd name="T7" fmla="*/ 3 h 15"/>
                <a:gd name="T8" fmla="*/ 4 w 7"/>
                <a:gd name="T9" fmla="*/ 9 h 15"/>
                <a:gd name="T10" fmla="*/ 6 w 7"/>
                <a:gd name="T11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5">
                  <a:moveTo>
                    <a:pt x="6" y="14"/>
                  </a:moveTo>
                  <a:cubicBezTo>
                    <a:pt x="6" y="15"/>
                    <a:pt x="3" y="12"/>
                    <a:pt x="3" y="11"/>
                  </a:cubicBezTo>
                  <a:cubicBezTo>
                    <a:pt x="3" y="9"/>
                    <a:pt x="0" y="8"/>
                    <a:pt x="0" y="5"/>
                  </a:cubicBezTo>
                  <a:cubicBezTo>
                    <a:pt x="0" y="2"/>
                    <a:pt x="1" y="0"/>
                    <a:pt x="3" y="3"/>
                  </a:cubicBezTo>
                  <a:cubicBezTo>
                    <a:pt x="5" y="6"/>
                    <a:pt x="4" y="8"/>
                    <a:pt x="4" y="9"/>
                  </a:cubicBezTo>
                  <a:cubicBezTo>
                    <a:pt x="4" y="10"/>
                    <a:pt x="7" y="12"/>
                    <a:pt x="6" y="14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01" name="Freeform 172">
              <a:extLst>
                <a:ext uri="{FF2B5EF4-FFF2-40B4-BE49-F238E27FC236}">
                  <a16:creationId xmlns="" xmlns:a16="http://schemas.microsoft.com/office/drawing/2014/main" id="{838B0F15-DC95-4336-9DAF-567B046A0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9276" y="2873375"/>
              <a:ext cx="22225" cy="20638"/>
            </a:xfrm>
            <a:custGeom>
              <a:avLst/>
              <a:gdLst>
                <a:gd name="T0" fmla="*/ 2 w 9"/>
                <a:gd name="T1" fmla="*/ 7 h 8"/>
                <a:gd name="T2" fmla="*/ 1 w 9"/>
                <a:gd name="T3" fmla="*/ 3 h 8"/>
                <a:gd name="T4" fmla="*/ 7 w 9"/>
                <a:gd name="T5" fmla="*/ 1 h 8"/>
                <a:gd name="T6" fmla="*/ 8 w 9"/>
                <a:gd name="T7" fmla="*/ 6 h 8"/>
                <a:gd name="T8" fmla="*/ 2 w 9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2" y="7"/>
                  </a:moveTo>
                  <a:cubicBezTo>
                    <a:pt x="0" y="6"/>
                    <a:pt x="3" y="4"/>
                    <a:pt x="1" y="3"/>
                  </a:cubicBezTo>
                  <a:cubicBezTo>
                    <a:pt x="0" y="2"/>
                    <a:pt x="5" y="0"/>
                    <a:pt x="7" y="1"/>
                  </a:cubicBezTo>
                  <a:cubicBezTo>
                    <a:pt x="9" y="3"/>
                    <a:pt x="9" y="5"/>
                    <a:pt x="8" y="6"/>
                  </a:cubicBezTo>
                  <a:cubicBezTo>
                    <a:pt x="6" y="7"/>
                    <a:pt x="2" y="8"/>
                    <a:pt x="2" y="7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02" name="Freeform 173">
              <a:extLst>
                <a:ext uri="{FF2B5EF4-FFF2-40B4-BE49-F238E27FC236}">
                  <a16:creationId xmlns="" xmlns:a16="http://schemas.microsoft.com/office/drawing/2014/main" id="{C38F6423-56E2-455D-A543-32B2D00DD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1288" y="2201863"/>
              <a:ext cx="66675" cy="57150"/>
            </a:xfrm>
            <a:custGeom>
              <a:avLst/>
              <a:gdLst>
                <a:gd name="T0" fmla="*/ 25 w 27"/>
                <a:gd name="T1" fmla="*/ 18 h 23"/>
                <a:gd name="T2" fmla="*/ 20 w 27"/>
                <a:gd name="T3" fmla="*/ 12 h 23"/>
                <a:gd name="T4" fmla="*/ 17 w 27"/>
                <a:gd name="T5" fmla="*/ 5 h 23"/>
                <a:gd name="T6" fmla="*/ 15 w 27"/>
                <a:gd name="T7" fmla="*/ 1 h 23"/>
                <a:gd name="T8" fmla="*/ 8 w 27"/>
                <a:gd name="T9" fmla="*/ 0 h 23"/>
                <a:gd name="T10" fmla="*/ 0 w 27"/>
                <a:gd name="T11" fmla="*/ 2 h 23"/>
                <a:gd name="T12" fmla="*/ 1 w 27"/>
                <a:gd name="T13" fmla="*/ 8 h 23"/>
                <a:gd name="T14" fmla="*/ 8 w 27"/>
                <a:gd name="T15" fmla="*/ 11 h 23"/>
                <a:gd name="T16" fmla="*/ 9 w 27"/>
                <a:gd name="T17" fmla="*/ 14 h 23"/>
                <a:gd name="T18" fmla="*/ 10 w 27"/>
                <a:gd name="T19" fmla="*/ 14 h 23"/>
                <a:gd name="T20" fmla="*/ 12 w 27"/>
                <a:gd name="T21" fmla="*/ 15 h 23"/>
                <a:gd name="T22" fmla="*/ 16 w 27"/>
                <a:gd name="T23" fmla="*/ 17 h 23"/>
                <a:gd name="T24" fmla="*/ 20 w 27"/>
                <a:gd name="T25" fmla="*/ 19 h 23"/>
                <a:gd name="T26" fmla="*/ 21 w 27"/>
                <a:gd name="T27" fmla="*/ 23 h 23"/>
                <a:gd name="T28" fmla="*/ 27 w 27"/>
                <a:gd name="T29" fmla="*/ 22 h 23"/>
                <a:gd name="T30" fmla="*/ 25 w 27"/>
                <a:gd name="T31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" h="23">
                  <a:moveTo>
                    <a:pt x="25" y="18"/>
                  </a:moveTo>
                  <a:cubicBezTo>
                    <a:pt x="25" y="16"/>
                    <a:pt x="20" y="14"/>
                    <a:pt x="20" y="12"/>
                  </a:cubicBezTo>
                  <a:cubicBezTo>
                    <a:pt x="20" y="10"/>
                    <a:pt x="17" y="7"/>
                    <a:pt x="17" y="5"/>
                  </a:cubicBezTo>
                  <a:cubicBezTo>
                    <a:pt x="17" y="4"/>
                    <a:pt x="16" y="2"/>
                    <a:pt x="15" y="1"/>
                  </a:cubicBezTo>
                  <a:cubicBezTo>
                    <a:pt x="13" y="0"/>
                    <a:pt x="10" y="0"/>
                    <a:pt x="8" y="0"/>
                  </a:cubicBezTo>
                  <a:cubicBezTo>
                    <a:pt x="5" y="0"/>
                    <a:pt x="3" y="1"/>
                    <a:pt x="0" y="2"/>
                  </a:cubicBezTo>
                  <a:cubicBezTo>
                    <a:pt x="1" y="4"/>
                    <a:pt x="0" y="5"/>
                    <a:pt x="1" y="8"/>
                  </a:cubicBezTo>
                  <a:cubicBezTo>
                    <a:pt x="3" y="12"/>
                    <a:pt x="6" y="10"/>
                    <a:pt x="8" y="11"/>
                  </a:cubicBezTo>
                  <a:cubicBezTo>
                    <a:pt x="8" y="11"/>
                    <a:pt x="9" y="12"/>
                    <a:pt x="9" y="14"/>
                  </a:cubicBezTo>
                  <a:cubicBezTo>
                    <a:pt x="9" y="14"/>
                    <a:pt x="9" y="14"/>
                    <a:pt x="10" y="14"/>
                  </a:cubicBezTo>
                  <a:cubicBezTo>
                    <a:pt x="11" y="14"/>
                    <a:pt x="12" y="15"/>
                    <a:pt x="12" y="15"/>
                  </a:cubicBezTo>
                  <a:cubicBezTo>
                    <a:pt x="14" y="16"/>
                    <a:pt x="15" y="17"/>
                    <a:pt x="16" y="17"/>
                  </a:cubicBezTo>
                  <a:cubicBezTo>
                    <a:pt x="17" y="18"/>
                    <a:pt x="18" y="16"/>
                    <a:pt x="20" y="19"/>
                  </a:cubicBezTo>
                  <a:cubicBezTo>
                    <a:pt x="21" y="21"/>
                    <a:pt x="22" y="21"/>
                    <a:pt x="21" y="23"/>
                  </a:cubicBezTo>
                  <a:cubicBezTo>
                    <a:pt x="23" y="23"/>
                    <a:pt x="25" y="23"/>
                    <a:pt x="27" y="22"/>
                  </a:cubicBezTo>
                  <a:cubicBezTo>
                    <a:pt x="26" y="20"/>
                    <a:pt x="25" y="19"/>
                    <a:pt x="25" y="18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03" name="Freeform 174">
              <a:extLst>
                <a:ext uri="{FF2B5EF4-FFF2-40B4-BE49-F238E27FC236}">
                  <a16:creationId xmlns="" xmlns:a16="http://schemas.microsoft.com/office/drawing/2014/main" id="{EF6B6900-EAA9-4756-B04E-DA2BF3E471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1451" y="2189163"/>
              <a:ext cx="100013" cy="80963"/>
            </a:xfrm>
            <a:custGeom>
              <a:avLst/>
              <a:gdLst>
                <a:gd name="T0" fmla="*/ 38 w 40"/>
                <a:gd name="T1" fmla="*/ 10 h 32"/>
                <a:gd name="T2" fmla="*/ 30 w 40"/>
                <a:gd name="T3" fmla="*/ 1 h 32"/>
                <a:gd name="T4" fmla="*/ 25 w 40"/>
                <a:gd name="T5" fmla="*/ 5 h 32"/>
                <a:gd name="T6" fmla="*/ 22 w 40"/>
                <a:gd name="T7" fmla="*/ 5 h 32"/>
                <a:gd name="T8" fmla="*/ 16 w 40"/>
                <a:gd name="T9" fmla="*/ 1 h 32"/>
                <a:gd name="T10" fmla="*/ 13 w 40"/>
                <a:gd name="T11" fmla="*/ 0 h 32"/>
                <a:gd name="T12" fmla="*/ 11 w 40"/>
                <a:gd name="T13" fmla="*/ 3 h 32"/>
                <a:gd name="T14" fmla="*/ 14 w 40"/>
                <a:gd name="T15" fmla="*/ 6 h 32"/>
                <a:gd name="T16" fmla="*/ 8 w 40"/>
                <a:gd name="T17" fmla="*/ 6 h 32"/>
                <a:gd name="T18" fmla="*/ 2 w 40"/>
                <a:gd name="T19" fmla="*/ 4 h 32"/>
                <a:gd name="T20" fmla="*/ 5 w 40"/>
                <a:gd name="T21" fmla="*/ 10 h 32"/>
                <a:gd name="T22" fmla="*/ 8 w 40"/>
                <a:gd name="T23" fmla="*/ 17 h 32"/>
                <a:gd name="T24" fmla="*/ 13 w 40"/>
                <a:gd name="T25" fmla="*/ 23 h 32"/>
                <a:gd name="T26" fmla="*/ 15 w 40"/>
                <a:gd name="T27" fmla="*/ 27 h 32"/>
                <a:gd name="T28" fmla="*/ 24 w 40"/>
                <a:gd name="T29" fmla="*/ 21 h 32"/>
                <a:gd name="T30" fmla="*/ 26 w 40"/>
                <a:gd name="T31" fmla="*/ 28 h 32"/>
                <a:gd name="T32" fmla="*/ 31 w 40"/>
                <a:gd name="T33" fmla="*/ 32 h 32"/>
                <a:gd name="T34" fmla="*/ 33 w 40"/>
                <a:gd name="T35" fmla="*/ 28 h 32"/>
                <a:gd name="T36" fmla="*/ 38 w 40"/>
                <a:gd name="T37" fmla="*/ 10 h 32"/>
                <a:gd name="T38" fmla="*/ 4 w 40"/>
                <a:gd name="T39" fmla="*/ 22 h 32"/>
                <a:gd name="T40" fmla="*/ 0 w 40"/>
                <a:gd name="T41" fmla="*/ 20 h 32"/>
                <a:gd name="T42" fmla="*/ 3 w 40"/>
                <a:gd name="T43" fmla="*/ 25 h 32"/>
                <a:gd name="T44" fmla="*/ 8 w 40"/>
                <a:gd name="T45" fmla="*/ 28 h 32"/>
                <a:gd name="T46" fmla="*/ 9 w 40"/>
                <a:gd name="T47" fmla="*/ 28 h 32"/>
                <a:gd name="T48" fmla="*/ 8 w 40"/>
                <a:gd name="T49" fmla="*/ 24 h 32"/>
                <a:gd name="T50" fmla="*/ 4 w 40"/>
                <a:gd name="T51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" h="32">
                  <a:moveTo>
                    <a:pt x="38" y="10"/>
                  </a:moveTo>
                  <a:cubicBezTo>
                    <a:pt x="37" y="9"/>
                    <a:pt x="34" y="5"/>
                    <a:pt x="30" y="1"/>
                  </a:cubicBezTo>
                  <a:cubicBezTo>
                    <a:pt x="29" y="4"/>
                    <a:pt x="26" y="3"/>
                    <a:pt x="25" y="5"/>
                  </a:cubicBezTo>
                  <a:cubicBezTo>
                    <a:pt x="25" y="7"/>
                    <a:pt x="23" y="5"/>
                    <a:pt x="22" y="5"/>
                  </a:cubicBezTo>
                  <a:cubicBezTo>
                    <a:pt x="21" y="5"/>
                    <a:pt x="18" y="1"/>
                    <a:pt x="16" y="1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12" y="1"/>
                    <a:pt x="11" y="2"/>
                    <a:pt x="11" y="3"/>
                  </a:cubicBezTo>
                  <a:cubicBezTo>
                    <a:pt x="12" y="4"/>
                    <a:pt x="15" y="5"/>
                    <a:pt x="14" y="6"/>
                  </a:cubicBezTo>
                  <a:cubicBezTo>
                    <a:pt x="13" y="7"/>
                    <a:pt x="9" y="7"/>
                    <a:pt x="8" y="6"/>
                  </a:cubicBezTo>
                  <a:cubicBezTo>
                    <a:pt x="7" y="5"/>
                    <a:pt x="3" y="3"/>
                    <a:pt x="2" y="4"/>
                  </a:cubicBezTo>
                  <a:cubicBezTo>
                    <a:pt x="2" y="5"/>
                    <a:pt x="6" y="9"/>
                    <a:pt x="5" y="10"/>
                  </a:cubicBezTo>
                  <a:cubicBezTo>
                    <a:pt x="5" y="12"/>
                    <a:pt x="8" y="15"/>
                    <a:pt x="8" y="17"/>
                  </a:cubicBezTo>
                  <a:cubicBezTo>
                    <a:pt x="8" y="19"/>
                    <a:pt x="13" y="21"/>
                    <a:pt x="13" y="23"/>
                  </a:cubicBezTo>
                  <a:cubicBezTo>
                    <a:pt x="13" y="24"/>
                    <a:pt x="14" y="25"/>
                    <a:pt x="15" y="27"/>
                  </a:cubicBezTo>
                  <a:cubicBezTo>
                    <a:pt x="18" y="25"/>
                    <a:pt x="22" y="22"/>
                    <a:pt x="24" y="21"/>
                  </a:cubicBezTo>
                  <a:cubicBezTo>
                    <a:pt x="28" y="19"/>
                    <a:pt x="26" y="27"/>
                    <a:pt x="26" y="28"/>
                  </a:cubicBezTo>
                  <a:cubicBezTo>
                    <a:pt x="25" y="29"/>
                    <a:pt x="28" y="31"/>
                    <a:pt x="31" y="32"/>
                  </a:cubicBezTo>
                  <a:cubicBezTo>
                    <a:pt x="31" y="31"/>
                    <a:pt x="32" y="29"/>
                    <a:pt x="33" y="28"/>
                  </a:cubicBezTo>
                  <a:cubicBezTo>
                    <a:pt x="37" y="23"/>
                    <a:pt x="40" y="15"/>
                    <a:pt x="38" y="10"/>
                  </a:cubicBezTo>
                  <a:close/>
                  <a:moveTo>
                    <a:pt x="4" y="22"/>
                  </a:moveTo>
                  <a:cubicBezTo>
                    <a:pt x="3" y="22"/>
                    <a:pt x="2" y="21"/>
                    <a:pt x="0" y="20"/>
                  </a:cubicBezTo>
                  <a:cubicBezTo>
                    <a:pt x="0" y="22"/>
                    <a:pt x="0" y="24"/>
                    <a:pt x="3" y="25"/>
                  </a:cubicBezTo>
                  <a:cubicBezTo>
                    <a:pt x="6" y="26"/>
                    <a:pt x="1" y="27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10" y="26"/>
                    <a:pt x="9" y="26"/>
                    <a:pt x="8" y="24"/>
                  </a:cubicBezTo>
                  <a:cubicBezTo>
                    <a:pt x="6" y="21"/>
                    <a:pt x="5" y="23"/>
                    <a:pt x="4" y="2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04" name="Freeform 175">
              <a:extLst>
                <a:ext uri="{FF2B5EF4-FFF2-40B4-BE49-F238E27FC236}">
                  <a16:creationId xmlns="" xmlns:a16="http://schemas.microsoft.com/office/drawing/2014/main" id="{A0BE988E-3151-40F1-BA9C-32B8EDDA5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126" y="2271713"/>
              <a:ext cx="290513" cy="209550"/>
            </a:xfrm>
            <a:custGeom>
              <a:avLst/>
              <a:gdLst>
                <a:gd name="T0" fmla="*/ 111 w 115"/>
                <a:gd name="T1" fmla="*/ 12 h 83"/>
                <a:gd name="T2" fmla="*/ 108 w 115"/>
                <a:gd name="T3" fmla="*/ 10 h 83"/>
                <a:gd name="T4" fmla="*/ 99 w 115"/>
                <a:gd name="T5" fmla="*/ 16 h 83"/>
                <a:gd name="T6" fmla="*/ 95 w 115"/>
                <a:gd name="T7" fmla="*/ 17 h 83"/>
                <a:gd name="T8" fmla="*/ 91 w 115"/>
                <a:gd name="T9" fmla="*/ 17 h 83"/>
                <a:gd name="T10" fmla="*/ 91 w 115"/>
                <a:gd name="T11" fmla="*/ 7 h 83"/>
                <a:gd name="T12" fmla="*/ 88 w 115"/>
                <a:gd name="T13" fmla="*/ 1 h 83"/>
                <a:gd name="T14" fmla="*/ 80 w 115"/>
                <a:gd name="T15" fmla="*/ 8 h 83"/>
                <a:gd name="T16" fmla="*/ 73 w 115"/>
                <a:gd name="T17" fmla="*/ 11 h 83"/>
                <a:gd name="T18" fmla="*/ 64 w 115"/>
                <a:gd name="T19" fmla="*/ 14 h 83"/>
                <a:gd name="T20" fmla="*/ 57 w 115"/>
                <a:gd name="T21" fmla="*/ 12 h 83"/>
                <a:gd name="T22" fmla="*/ 51 w 115"/>
                <a:gd name="T23" fmla="*/ 9 h 83"/>
                <a:gd name="T24" fmla="*/ 44 w 115"/>
                <a:gd name="T25" fmla="*/ 8 h 83"/>
                <a:gd name="T26" fmla="*/ 38 w 115"/>
                <a:gd name="T27" fmla="*/ 12 h 83"/>
                <a:gd name="T28" fmla="*/ 33 w 115"/>
                <a:gd name="T29" fmla="*/ 20 h 83"/>
                <a:gd name="T30" fmla="*/ 22 w 115"/>
                <a:gd name="T31" fmla="*/ 27 h 83"/>
                <a:gd name="T32" fmla="*/ 15 w 115"/>
                <a:gd name="T33" fmla="*/ 29 h 83"/>
                <a:gd name="T34" fmla="*/ 9 w 115"/>
                <a:gd name="T35" fmla="*/ 28 h 83"/>
                <a:gd name="T36" fmla="*/ 5 w 115"/>
                <a:gd name="T37" fmla="*/ 31 h 83"/>
                <a:gd name="T38" fmla="*/ 2 w 115"/>
                <a:gd name="T39" fmla="*/ 38 h 83"/>
                <a:gd name="T40" fmla="*/ 1 w 115"/>
                <a:gd name="T41" fmla="*/ 45 h 83"/>
                <a:gd name="T42" fmla="*/ 1 w 115"/>
                <a:gd name="T43" fmla="*/ 53 h 83"/>
                <a:gd name="T44" fmla="*/ 3 w 115"/>
                <a:gd name="T45" fmla="*/ 62 h 83"/>
                <a:gd name="T46" fmla="*/ 10 w 115"/>
                <a:gd name="T47" fmla="*/ 67 h 83"/>
                <a:gd name="T48" fmla="*/ 2 w 115"/>
                <a:gd name="T49" fmla="*/ 78 h 83"/>
                <a:gd name="T50" fmla="*/ 4 w 115"/>
                <a:gd name="T51" fmla="*/ 81 h 83"/>
                <a:gd name="T52" fmla="*/ 16 w 115"/>
                <a:gd name="T53" fmla="*/ 82 h 83"/>
                <a:gd name="T54" fmla="*/ 49 w 115"/>
                <a:gd name="T55" fmla="*/ 78 h 83"/>
                <a:gd name="T56" fmla="*/ 48 w 115"/>
                <a:gd name="T57" fmla="*/ 70 h 83"/>
                <a:gd name="T58" fmla="*/ 54 w 115"/>
                <a:gd name="T59" fmla="*/ 66 h 83"/>
                <a:gd name="T60" fmla="*/ 60 w 115"/>
                <a:gd name="T61" fmla="*/ 65 h 83"/>
                <a:gd name="T62" fmla="*/ 68 w 115"/>
                <a:gd name="T63" fmla="*/ 62 h 83"/>
                <a:gd name="T64" fmla="*/ 72 w 115"/>
                <a:gd name="T65" fmla="*/ 58 h 83"/>
                <a:gd name="T66" fmla="*/ 75 w 115"/>
                <a:gd name="T67" fmla="*/ 50 h 83"/>
                <a:gd name="T68" fmla="*/ 80 w 115"/>
                <a:gd name="T69" fmla="*/ 46 h 83"/>
                <a:gd name="T70" fmla="*/ 78 w 115"/>
                <a:gd name="T71" fmla="*/ 41 h 83"/>
                <a:gd name="T72" fmla="*/ 87 w 115"/>
                <a:gd name="T73" fmla="*/ 41 h 83"/>
                <a:gd name="T74" fmla="*/ 87 w 115"/>
                <a:gd name="T75" fmla="*/ 35 h 83"/>
                <a:gd name="T76" fmla="*/ 91 w 115"/>
                <a:gd name="T77" fmla="*/ 29 h 83"/>
                <a:gd name="T78" fmla="*/ 90 w 115"/>
                <a:gd name="T79" fmla="*/ 25 h 83"/>
                <a:gd name="T80" fmla="*/ 91 w 115"/>
                <a:gd name="T81" fmla="*/ 20 h 83"/>
                <a:gd name="T82" fmla="*/ 92 w 115"/>
                <a:gd name="T83" fmla="*/ 20 h 83"/>
                <a:gd name="T84" fmla="*/ 96 w 115"/>
                <a:gd name="T85" fmla="*/ 19 h 83"/>
                <a:gd name="T86" fmla="*/ 107 w 115"/>
                <a:gd name="T87" fmla="*/ 15 h 83"/>
                <a:gd name="T88" fmla="*/ 115 w 115"/>
                <a:gd name="T89" fmla="*/ 13 h 83"/>
                <a:gd name="T90" fmla="*/ 111 w 115"/>
                <a:gd name="T91" fmla="*/ 1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5" h="83">
                  <a:moveTo>
                    <a:pt x="111" y="12"/>
                  </a:moveTo>
                  <a:cubicBezTo>
                    <a:pt x="109" y="12"/>
                    <a:pt x="110" y="11"/>
                    <a:pt x="108" y="10"/>
                  </a:cubicBezTo>
                  <a:cubicBezTo>
                    <a:pt x="107" y="9"/>
                    <a:pt x="102" y="13"/>
                    <a:pt x="99" y="16"/>
                  </a:cubicBezTo>
                  <a:cubicBezTo>
                    <a:pt x="98" y="16"/>
                    <a:pt x="96" y="17"/>
                    <a:pt x="95" y="17"/>
                  </a:cubicBezTo>
                  <a:cubicBezTo>
                    <a:pt x="93" y="17"/>
                    <a:pt x="92" y="18"/>
                    <a:pt x="91" y="17"/>
                  </a:cubicBezTo>
                  <a:cubicBezTo>
                    <a:pt x="89" y="15"/>
                    <a:pt x="94" y="9"/>
                    <a:pt x="91" y="7"/>
                  </a:cubicBezTo>
                  <a:cubicBezTo>
                    <a:pt x="87" y="6"/>
                    <a:pt x="90" y="1"/>
                    <a:pt x="88" y="1"/>
                  </a:cubicBezTo>
                  <a:cubicBezTo>
                    <a:pt x="85" y="0"/>
                    <a:pt x="80" y="5"/>
                    <a:pt x="80" y="8"/>
                  </a:cubicBezTo>
                  <a:cubicBezTo>
                    <a:pt x="80" y="10"/>
                    <a:pt x="73" y="9"/>
                    <a:pt x="73" y="11"/>
                  </a:cubicBezTo>
                  <a:cubicBezTo>
                    <a:pt x="73" y="14"/>
                    <a:pt x="66" y="11"/>
                    <a:pt x="64" y="14"/>
                  </a:cubicBezTo>
                  <a:cubicBezTo>
                    <a:pt x="63" y="16"/>
                    <a:pt x="60" y="12"/>
                    <a:pt x="57" y="12"/>
                  </a:cubicBezTo>
                  <a:cubicBezTo>
                    <a:pt x="55" y="12"/>
                    <a:pt x="54" y="9"/>
                    <a:pt x="51" y="9"/>
                  </a:cubicBezTo>
                  <a:cubicBezTo>
                    <a:pt x="48" y="10"/>
                    <a:pt x="46" y="9"/>
                    <a:pt x="44" y="8"/>
                  </a:cubicBezTo>
                  <a:cubicBezTo>
                    <a:pt x="42" y="8"/>
                    <a:pt x="40" y="13"/>
                    <a:pt x="38" y="12"/>
                  </a:cubicBezTo>
                  <a:cubicBezTo>
                    <a:pt x="35" y="11"/>
                    <a:pt x="34" y="17"/>
                    <a:pt x="33" y="20"/>
                  </a:cubicBezTo>
                  <a:cubicBezTo>
                    <a:pt x="32" y="23"/>
                    <a:pt x="21" y="23"/>
                    <a:pt x="22" y="27"/>
                  </a:cubicBezTo>
                  <a:cubicBezTo>
                    <a:pt x="22" y="30"/>
                    <a:pt x="15" y="31"/>
                    <a:pt x="15" y="29"/>
                  </a:cubicBezTo>
                  <a:cubicBezTo>
                    <a:pt x="14" y="27"/>
                    <a:pt x="10" y="28"/>
                    <a:pt x="9" y="28"/>
                  </a:cubicBezTo>
                  <a:cubicBezTo>
                    <a:pt x="8" y="27"/>
                    <a:pt x="5" y="28"/>
                    <a:pt x="5" y="31"/>
                  </a:cubicBezTo>
                  <a:cubicBezTo>
                    <a:pt x="6" y="35"/>
                    <a:pt x="3" y="36"/>
                    <a:pt x="2" y="38"/>
                  </a:cubicBezTo>
                  <a:cubicBezTo>
                    <a:pt x="2" y="39"/>
                    <a:pt x="0" y="43"/>
                    <a:pt x="1" y="45"/>
                  </a:cubicBezTo>
                  <a:cubicBezTo>
                    <a:pt x="3" y="47"/>
                    <a:pt x="0" y="50"/>
                    <a:pt x="1" y="53"/>
                  </a:cubicBezTo>
                  <a:cubicBezTo>
                    <a:pt x="3" y="57"/>
                    <a:pt x="2" y="61"/>
                    <a:pt x="3" y="62"/>
                  </a:cubicBezTo>
                  <a:cubicBezTo>
                    <a:pt x="3" y="64"/>
                    <a:pt x="9" y="63"/>
                    <a:pt x="10" y="67"/>
                  </a:cubicBezTo>
                  <a:cubicBezTo>
                    <a:pt x="12" y="70"/>
                    <a:pt x="3" y="76"/>
                    <a:pt x="2" y="78"/>
                  </a:cubicBezTo>
                  <a:cubicBezTo>
                    <a:pt x="2" y="79"/>
                    <a:pt x="3" y="80"/>
                    <a:pt x="4" y="81"/>
                  </a:cubicBezTo>
                  <a:cubicBezTo>
                    <a:pt x="7" y="81"/>
                    <a:pt x="12" y="81"/>
                    <a:pt x="16" y="82"/>
                  </a:cubicBezTo>
                  <a:cubicBezTo>
                    <a:pt x="21" y="83"/>
                    <a:pt x="48" y="79"/>
                    <a:pt x="49" y="78"/>
                  </a:cubicBezTo>
                  <a:cubicBezTo>
                    <a:pt x="49" y="77"/>
                    <a:pt x="48" y="71"/>
                    <a:pt x="48" y="70"/>
                  </a:cubicBezTo>
                  <a:cubicBezTo>
                    <a:pt x="48" y="69"/>
                    <a:pt x="51" y="66"/>
                    <a:pt x="54" y="66"/>
                  </a:cubicBezTo>
                  <a:cubicBezTo>
                    <a:pt x="57" y="66"/>
                    <a:pt x="60" y="67"/>
                    <a:pt x="60" y="65"/>
                  </a:cubicBezTo>
                  <a:cubicBezTo>
                    <a:pt x="60" y="63"/>
                    <a:pt x="68" y="60"/>
                    <a:pt x="68" y="62"/>
                  </a:cubicBezTo>
                  <a:cubicBezTo>
                    <a:pt x="69" y="64"/>
                    <a:pt x="72" y="63"/>
                    <a:pt x="72" y="58"/>
                  </a:cubicBezTo>
                  <a:cubicBezTo>
                    <a:pt x="72" y="54"/>
                    <a:pt x="72" y="50"/>
                    <a:pt x="75" y="50"/>
                  </a:cubicBezTo>
                  <a:cubicBezTo>
                    <a:pt x="78" y="50"/>
                    <a:pt x="80" y="48"/>
                    <a:pt x="80" y="46"/>
                  </a:cubicBezTo>
                  <a:cubicBezTo>
                    <a:pt x="80" y="45"/>
                    <a:pt x="77" y="42"/>
                    <a:pt x="78" y="41"/>
                  </a:cubicBezTo>
                  <a:cubicBezTo>
                    <a:pt x="78" y="40"/>
                    <a:pt x="86" y="44"/>
                    <a:pt x="87" y="41"/>
                  </a:cubicBezTo>
                  <a:cubicBezTo>
                    <a:pt x="88" y="39"/>
                    <a:pt x="86" y="37"/>
                    <a:pt x="87" y="35"/>
                  </a:cubicBezTo>
                  <a:cubicBezTo>
                    <a:pt x="88" y="33"/>
                    <a:pt x="91" y="31"/>
                    <a:pt x="91" y="29"/>
                  </a:cubicBezTo>
                  <a:cubicBezTo>
                    <a:pt x="91" y="27"/>
                    <a:pt x="91" y="26"/>
                    <a:pt x="90" y="25"/>
                  </a:cubicBezTo>
                  <a:cubicBezTo>
                    <a:pt x="88" y="23"/>
                    <a:pt x="89" y="21"/>
                    <a:pt x="91" y="20"/>
                  </a:cubicBezTo>
                  <a:cubicBezTo>
                    <a:pt x="91" y="20"/>
                    <a:pt x="92" y="20"/>
                    <a:pt x="92" y="20"/>
                  </a:cubicBezTo>
                  <a:cubicBezTo>
                    <a:pt x="94" y="20"/>
                    <a:pt x="95" y="19"/>
                    <a:pt x="96" y="19"/>
                  </a:cubicBezTo>
                  <a:cubicBezTo>
                    <a:pt x="99" y="16"/>
                    <a:pt x="105" y="15"/>
                    <a:pt x="107" y="15"/>
                  </a:cubicBezTo>
                  <a:cubicBezTo>
                    <a:pt x="109" y="16"/>
                    <a:pt x="113" y="15"/>
                    <a:pt x="115" y="13"/>
                  </a:cubicBezTo>
                  <a:cubicBezTo>
                    <a:pt x="114" y="12"/>
                    <a:pt x="112" y="12"/>
                    <a:pt x="111" y="1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05" name="Freeform 176">
              <a:extLst>
                <a:ext uri="{FF2B5EF4-FFF2-40B4-BE49-F238E27FC236}">
                  <a16:creationId xmlns="" xmlns:a16="http://schemas.microsoft.com/office/drawing/2014/main" id="{8DA7CC6B-842A-49F6-96A6-4E62414BA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3238" y="2305050"/>
              <a:ext cx="333375" cy="301625"/>
            </a:xfrm>
            <a:custGeom>
              <a:avLst/>
              <a:gdLst>
                <a:gd name="T0" fmla="*/ 122 w 133"/>
                <a:gd name="T1" fmla="*/ 6 h 120"/>
                <a:gd name="T2" fmla="*/ 113 w 133"/>
                <a:gd name="T3" fmla="*/ 1 h 120"/>
                <a:gd name="T4" fmla="*/ 103 w 133"/>
                <a:gd name="T5" fmla="*/ 2 h 120"/>
                <a:gd name="T6" fmla="*/ 88 w 133"/>
                <a:gd name="T7" fmla="*/ 7 h 120"/>
                <a:gd name="T8" fmla="*/ 86 w 133"/>
                <a:gd name="T9" fmla="*/ 12 h 120"/>
                <a:gd name="T10" fmla="*/ 83 w 133"/>
                <a:gd name="T11" fmla="*/ 22 h 120"/>
                <a:gd name="T12" fmla="*/ 74 w 133"/>
                <a:gd name="T13" fmla="*/ 28 h 120"/>
                <a:gd name="T14" fmla="*/ 71 w 133"/>
                <a:gd name="T15" fmla="*/ 37 h 120"/>
                <a:gd name="T16" fmla="*/ 64 w 133"/>
                <a:gd name="T17" fmla="*/ 49 h 120"/>
                <a:gd name="T18" fmla="*/ 50 w 133"/>
                <a:gd name="T19" fmla="*/ 53 h 120"/>
                <a:gd name="T20" fmla="*/ 45 w 133"/>
                <a:gd name="T21" fmla="*/ 65 h 120"/>
                <a:gd name="T22" fmla="*/ 0 w 133"/>
                <a:gd name="T23" fmla="*/ 68 h 120"/>
                <a:gd name="T24" fmla="*/ 12 w 133"/>
                <a:gd name="T25" fmla="*/ 79 h 120"/>
                <a:gd name="T26" fmla="*/ 18 w 133"/>
                <a:gd name="T27" fmla="*/ 94 h 120"/>
                <a:gd name="T28" fmla="*/ 5 w 133"/>
                <a:gd name="T29" fmla="*/ 104 h 120"/>
                <a:gd name="T30" fmla="*/ 20 w 133"/>
                <a:gd name="T31" fmla="*/ 105 h 120"/>
                <a:gd name="T32" fmla="*/ 40 w 133"/>
                <a:gd name="T33" fmla="*/ 104 h 120"/>
                <a:gd name="T34" fmla="*/ 50 w 133"/>
                <a:gd name="T35" fmla="*/ 111 h 120"/>
                <a:gd name="T36" fmla="*/ 58 w 133"/>
                <a:gd name="T37" fmla="*/ 119 h 120"/>
                <a:gd name="T38" fmla="*/ 60 w 133"/>
                <a:gd name="T39" fmla="*/ 119 h 120"/>
                <a:gd name="T40" fmla="*/ 75 w 133"/>
                <a:gd name="T41" fmla="*/ 114 h 120"/>
                <a:gd name="T42" fmla="*/ 78 w 133"/>
                <a:gd name="T43" fmla="*/ 105 h 120"/>
                <a:gd name="T44" fmla="*/ 70 w 133"/>
                <a:gd name="T45" fmla="*/ 91 h 120"/>
                <a:gd name="T46" fmla="*/ 82 w 133"/>
                <a:gd name="T47" fmla="*/ 84 h 120"/>
                <a:gd name="T48" fmla="*/ 92 w 133"/>
                <a:gd name="T49" fmla="*/ 78 h 120"/>
                <a:gd name="T50" fmla="*/ 101 w 133"/>
                <a:gd name="T51" fmla="*/ 65 h 120"/>
                <a:gd name="T52" fmla="*/ 110 w 133"/>
                <a:gd name="T53" fmla="*/ 57 h 120"/>
                <a:gd name="T54" fmla="*/ 116 w 133"/>
                <a:gd name="T55" fmla="*/ 45 h 120"/>
                <a:gd name="T56" fmla="*/ 107 w 133"/>
                <a:gd name="T57" fmla="*/ 34 h 120"/>
                <a:gd name="T58" fmla="*/ 110 w 133"/>
                <a:gd name="T59" fmla="*/ 22 h 120"/>
                <a:gd name="T60" fmla="*/ 130 w 133"/>
                <a:gd name="T61" fmla="*/ 21 h 120"/>
                <a:gd name="T62" fmla="*/ 127 w 133"/>
                <a:gd name="T63" fmla="*/ 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3" h="120">
                  <a:moveTo>
                    <a:pt x="127" y="12"/>
                  </a:moveTo>
                  <a:cubicBezTo>
                    <a:pt x="123" y="11"/>
                    <a:pt x="122" y="7"/>
                    <a:pt x="122" y="6"/>
                  </a:cubicBezTo>
                  <a:cubicBezTo>
                    <a:pt x="122" y="5"/>
                    <a:pt x="118" y="3"/>
                    <a:pt x="115" y="0"/>
                  </a:cubicBezTo>
                  <a:cubicBezTo>
                    <a:pt x="115" y="0"/>
                    <a:pt x="114" y="1"/>
                    <a:pt x="113" y="1"/>
                  </a:cubicBezTo>
                  <a:cubicBezTo>
                    <a:pt x="112" y="0"/>
                    <a:pt x="112" y="0"/>
                    <a:pt x="111" y="0"/>
                  </a:cubicBezTo>
                  <a:cubicBezTo>
                    <a:pt x="109" y="2"/>
                    <a:pt x="105" y="3"/>
                    <a:pt x="103" y="2"/>
                  </a:cubicBezTo>
                  <a:cubicBezTo>
                    <a:pt x="101" y="2"/>
                    <a:pt x="95" y="3"/>
                    <a:pt x="92" y="6"/>
                  </a:cubicBezTo>
                  <a:cubicBezTo>
                    <a:pt x="91" y="6"/>
                    <a:pt x="90" y="7"/>
                    <a:pt x="88" y="7"/>
                  </a:cubicBezTo>
                  <a:cubicBezTo>
                    <a:pt x="88" y="7"/>
                    <a:pt x="87" y="7"/>
                    <a:pt x="87" y="7"/>
                  </a:cubicBezTo>
                  <a:cubicBezTo>
                    <a:pt x="85" y="8"/>
                    <a:pt x="84" y="10"/>
                    <a:pt x="86" y="12"/>
                  </a:cubicBezTo>
                  <a:cubicBezTo>
                    <a:pt x="87" y="13"/>
                    <a:pt x="87" y="14"/>
                    <a:pt x="87" y="16"/>
                  </a:cubicBezTo>
                  <a:cubicBezTo>
                    <a:pt x="87" y="18"/>
                    <a:pt x="84" y="20"/>
                    <a:pt x="83" y="22"/>
                  </a:cubicBezTo>
                  <a:cubicBezTo>
                    <a:pt x="82" y="24"/>
                    <a:pt x="84" y="26"/>
                    <a:pt x="83" y="28"/>
                  </a:cubicBezTo>
                  <a:cubicBezTo>
                    <a:pt x="82" y="31"/>
                    <a:pt x="74" y="27"/>
                    <a:pt x="74" y="28"/>
                  </a:cubicBezTo>
                  <a:cubicBezTo>
                    <a:pt x="73" y="29"/>
                    <a:pt x="76" y="32"/>
                    <a:pt x="76" y="33"/>
                  </a:cubicBezTo>
                  <a:cubicBezTo>
                    <a:pt x="76" y="35"/>
                    <a:pt x="74" y="37"/>
                    <a:pt x="71" y="37"/>
                  </a:cubicBezTo>
                  <a:cubicBezTo>
                    <a:pt x="68" y="37"/>
                    <a:pt x="68" y="41"/>
                    <a:pt x="68" y="45"/>
                  </a:cubicBezTo>
                  <a:cubicBezTo>
                    <a:pt x="68" y="50"/>
                    <a:pt x="65" y="51"/>
                    <a:pt x="64" y="49"/>
                  </a:cubicBezTo>
                  <a:cubicBezTo>
                    <a:pt x="64" y="47"/>
                    <a:pt x="56" y="50"/>
                    <a:pt x="56" y="52"/>
                  </a:cubicBezTo>
                  <a:cubicBezTo>
                    <a:pt x="56" y="54"/>
                    <a:pt x="53" y="53"/>
                    <a:pt x="50" y="53"/>
                  </a:cubicBezTo>
                  <a:cubicBezTo>
                    <a:pt x="47" y="53"/>
                    <a:pt x="44" y="56"/>
                    <a:pt x="44" y="57"/>
                  </a:cubicBezTo>
                  <a:cubicBezTo>
                    <a:pt x="44" y="58"/>
                    <a:pt x="45" y="64"/>
                    <a:pt x="45" y="65"/>
                  </a:cubicBezTo>
                  <a:cubicBezTo>
                    <a:pt x="44" y="66"/>
                    <a:pt x="17" y="70"/>
                    <a:pt x="12" y="69"/>
                  </a:cubicBezTo>
                  <a:cubicBezTo>
                    <a:pt x="8" y="68"/>
                    <a:pt x="3" y="68"/>
                    <a:pt x="0" y="68"/>
                  </a:cubicBezTo>
                  <a:cubicBezTo>
                    <a:pt x="1" y="69"/>
                    <a:pt x="3" y="71"/>
                    <a:pt x="4" y="72"/>
                  </a:cubicBezTo>
                  <a:cubicBezTo>
                    <a:pt x="5" y="75"/>
                    <a:pt x="8" y="77"/>
                    <a:pt x="12" y="79"/>
                  </a:cubicBezTo>
                  <a:cubicBezTo>
                    <a:pt x="16" y="81"/>
                    <a:pt x="14" y="87"/>
                    <a:pt x="16" y="88"/>
                  </a:cubicBezTo>
                  <a:cubicBezTo>
                    <a:pt x="18" y="89"/>
                    <a:pt x="20" y="94"/>
                    <a:pt x="18" y="94"/>
                  </a:cubicBezTo>
                  <a:cubicBezTo>
                    <a:pt x="15" y="94"/>
                    <a:pt x="13" y="95"/>
                    <a:pt x="10" y="96"/>
                  </a:cubicBezTo>
                  <a:cubicBezTo>
                    <a:pt x="8" y="97"/>
                    <a:pt x="5" y="101"/>
                    <a:pt x="5" y="104"/>
                  </a:cubicBezTo>
                  <a:cubicBezTo>
                    <a:pt x="5" y="105"/>
                    <a:pt x="5" y="106"/>
                    <a:pt x="5" y="106"/>
                  </a:cubicBezTo>
                  <a:cubicBezTo>
                    <a:pt x="12" y="107"/>
                    <a:pt x="20" y="106"/>
                    <a:pt x="20" y="105"/>
                  </a:cubicBezTo>
                  <a:cubicBezTo>
                    <a:pt x="22" y="104"/>
                    <a:pt x="25" y="103"/>
                    <a:pt x="27" y="104"/>
                  </a:cubicBezTo>
                  <a:cubicBezTo>
                    <a:pt x="28" y="106"/>
                    <a:pt x="36" y="106"/>
                    <a:pt x="40" y="104"/>
                  </a:cubicBezTo>
                  <a:cubicBezTo>
                    <a:pt x="43" y="102"/>
                    <a:pt x="46" y="104"/>
                    <a:pt x="46" y="106"/>
                  </a:cubicBezTo>
                  <a:cubicBezTo>
                    <a:pt x="46" y="108"/>
                    <a:pt x="48" y="109"/>
                    <a:pt x="50" y="111"/>
                  </a:cubicBezTo>
                  <a:cubicBezTo>
                    <a:pt x="51" y="112"/>
                    <a:pt x="50" y="114"/>
                    <a:pt x="51" y="116"/>
                  </a:cubicBezTo>
                  <a:cubicBezTo>
                    <a:pt x="52" y="118"/>
                    <a:pt x="55" y="118"/>
                    <a:pt x="58" y="119"/>
                  </a:cubicBezTo>
                  <a:cubicBezTo>
                    <a:pt x="59" y="119"/>
                    <a:pt x="59" y="120"/>
                    <a:pt x="60" y="120"/>
                  </a:cubicBezTo>
                  <a:cubicBezTo>
                    <a:pt x="60" y="120"/>
                    <a:pt x="60" y="119"/>
                    <a:pt x="60" y="119"/>
                  </a:cubicBezTo>
                  <a:cubicBezTo>
                    <a:pt x="62" y="117"/>
                    <a:pt x="62" y="113"/>
                    <a:pt x="67" y="114"/>
                  </a:cubicBezTo>
                  <a:cubicBezTo>
                    <a:pt x="72" y="115"/>
                    <a:pt x="72" y="113"/>
                    <a:pt x="75" y="114"/>
                  </a:cubicBezTo>
                  <a:cubicBezTo>
                    <a:pt x="78" y="115"/>
                    <a:pt x="80" y="114"/>
                    <a:pt x="81" y="112"/>
                  </a:cubicBezTo>
                  <a:cubicBezTo>
                    <a:pt x="82" y="110"/>
                    <a:pt x="80" y="107"/>
                    <a:pt x="78" y="105"/>
                  </a:cubicBezTo>
                  <a:cubicBezTo>
                    <a:pt x="77" y="103"/>
                    <a:pt x="74" y="100"/>
                    <a:pt x="75" y="97"/>
                  </a:cubicBezTo>
                  <a:cubicBezTo>
                    <a:pt x="75" y="94"/>
                    <a:pt x="70" y="94"/>
                    <a:pt x="70" y="91"/>
                  </a:cubicBezTo>
                  <a:cubicBezTo>
                    <a:pt x="70" y="89"/>
                    <a:pt x="75" y="84"/>
                    <a:pt x="76" y="83"/>
                  </a:cubicBezTo>
                  <a:cubicBezTo>
                    <a:pt x="77" y="83"/>
                    <a:pt x="81" y="86"/>
                    <a:pt x="82" y="84"/>
                  </a:cubicBezTo>
                  <a:cubicBezTo>
                    <a:pt x="83" y="82"/>
                    <a:pt x="86" y="83"/>
                    <a:pt x="87" y="84"/>
                  </a:cubicBezTo>
                  <a:cubicBezTo>
                    <a:pt x="89" y="84"/>
                    <a:pt x="91" y="81"/>
                    <a:pt x="92" y="78"/>
                  </a:cubicBezTo>
                  <a:cubicBezTo>
                    <a:pt x="92" y="75"/>
                    <a:pt x="97" y="75"/>
                    <a:pt x="98" y="74"/>
                  </a:cubicBezTo>
                  <a:cubicBezTo>
                    <a:pt x="99" y="73"/>
                    <a:pt x="101" y="66"/>
                    <a:pt x="101" y="65"/>
                  </a:cubicBezTo>
                  <a:cubicBezTo>
                    <a:pt x="102" y="64"/>
                    <a:pt x="106" y="65"/>
                    <a:pt x="106" y="61"/>
                  </a:cubicBezTo>
                  <a:cubicBezTo>
                    <a:pt x="106" y="58"/>
                    <a:pt x="108" y="57"/>
                    <a:pt x="110" y="57"/>
                  </a:cubicBezTo>
                  <a:cubicBezTo>
                    <a:pt x="112" y="56"/>
                    <a:pt x="111" y="53"/>
                    <a:pt x="112" y="51"/>
                  </a:cubicBezTo>
                  <a:cubicBezTo>
                    <a:pt x="112" y="48"/>
                    <a:pt x="113" y="45"/>
                    <a:pt x="116" y="45"/>
                  </a:cubicBezTo>
                  <a:cubicBezTo>
                    <a:pt x="118" y="44"/>
                    <a:pt x="115" y="41"/>
                    <a:pt x="112" y="41"/>
                  </a:cubicBezTo>
                  <a:cubicBezTo>
                    <a:pt x="109" y="42"/>
                    <a:pt x="107" y="34"/>
                    <a:pt x="107" y="34"/>
                  </a:cubicBezTo>
                  <a:cubicBezTo>
                    <a:pt x="107" y="34"/>
                    <a:pt x="107" y="27"/>
                    <a:pt x="106" y="26"/>
                  </a:cubicBezTo>
                  <a:cubicBezTo>
                    <a:pt x="104" y="25"/>
                    <a:pt x="106" y="22"/>
                    <a:pt x="110" y="22"/>
                  </a:cubicBezTo>
                  <a:cubicBezTo>
                    <a:pt x="113" y="22"/>
                    <a:pt x="120" y="25"/>
                    <a:pt x="122" y="24"/>
                  </a:cubicBezTo>
                  <a:cubicBezTo>
                    <a:pt x="124" y="22"/>
                    <a:pt x="129" y="21"/>
                    <a:pt x="130" y="21"/>
                  </a:cubicBezTo>
                  <a:cubicBezTo>
                    <a:pt x="131" y="20"/>
                    <a:pt x="132" y="17"/>
                    <a:pt x="133" y="16"/>
                  </a:cubicBezTo>
                  <a:cubicBezTo>
                    <a:pt x="131" y="15"/>
                    <a:pt x="129" y="13"/>
                    <a:pt x="127" y="1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06" name="Freeform 177">
              <a:extLst>
                <a:ext uri="{FF2B5EF4-FFF2-40B4-BE49-F238E27FC236}">
                  <a16:creationId xmlns="" xmlns:a16="http://schemas.microsoft.com/office/drawing/2014/main" id="{9615DAD6-4110-4A54-922E-C04B89A723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51576" y="2979738"/>
              <a:ext cx="930275" cy="336550"/>
            </a:xfrm>
            <a:custGeom>
              <a:avLst/>
              <a:gdLst>
                <a:gd name="T0" fmla="*/ 27 w 370"/>
                <a:gd name="T1" fmla="*/ 57 h 134"/>
                <a:gd name="T2" fmla="*/ 105 w 370"/>
                <a:gd name="T3" fmla="*/ 71 h 134"/>
                <a:gd name="T4" fmla="*/ 16 w 370"/>
                <a:gd name="T5" fmla="*/ 36 h 134"/>
                <a:gd name="T6" fmla="*/ 198 w 370"/>
                <a:gd name="T7" fmla="*/ 95 h 134"/>
                <a:gd name="T8" fmla="*/ 207 w 370"/>
                <a:gd name="T9" fmla="*/ 76 h 134"/>
                <a:gd name="T10" fmla="*/ 219 w 370"/>
                <a:gd name="T11" fmla="*/ 78 h 134"/>
                <a:gd name="T12" fmla="*/ 227 w 370"/>
                <a:gd name="T13" fmla="*/ 54 h 134"/>
                <a:gd name="T14" fmla="*/ 227 w 370"/>
                <a:gd name="T15" fmla="*/ 45 h 134"/>
                <a:gd name="T16" fmla="*/ 212 w 370"/>
                <a:gd name="T17" fmla="*/ 37 h 134"/>
                <a:gd name="T18" fmla="*/ 190 w 370"/>
                <a:gd name="T19" fmla="*/ 69 h 134"/>
                <a:gd name="T20" fmla="*/ 88 w 370"/>
                <a:gd name="T21" fmla="*/ 75 h 134"/>
                <a:gd name="T22" fmla="*/ 85 w 370"/>
                <a:gd name="T23" fmla="*/ 61 h 134"/>
                <a:gd name="T24" fmla="*/ 82 w 370"/>
                <a:gd name="T25" fmla="*/ 67 h 134"/>
                <a:gd name="T26" fmla="*/ 68 w 370"/>
                <a:gd name="T27" fmla="*/ 50 h 134"/>
                <a:gd name="T28" fmla="*/ 56 w 370"/>
                <a:gd name="T29" fmla="*/ 35 h 134"/>
                <a:gd name="T30" fmla="*/ 37 w 370"/>
                <a:gd name="T31" fmla="*/ 23 h 134"/>
                <a:gd name="T32" fmla="*/ 2 w 370"/>
                <a:gd name="T33" fmla="*/ 3 h 134"/>
                <a:gd name="T34" fmla="*/ 32 w 370"/>
                <a:gd name="T35" fmla="*/ 46 h 134"/>
                <a:gd name="T36" fmla="*/ 71 w 370"/>
                <a:gd name="T37" fmla="*/ 91 h 134"/>
                <a:gd name="T38" fmla="*/ 86 w 370"/>
                <a:gd name="T39" fmla="*/ 83 h 134"/>
                <a:gd name="T40" fmla="*/ 266 w 370"/>
                <a:gd name="T41" fmla="*/ 37 h 134"/>
                <a:gd name="T42" fmla="*/ 268 w 370"/>
                <a:gd name="T43" fmla="*/ 45 h 134"/>
                <a:gd name="T44" fmla="*/ 249 w 370"/>
                <a:gd name="T45" fmla="*/ 75 h 134"/>
                <a:gd name="T46" fmla="*/ 198 w 370"/>
                <a:gd name="T47" fmla="*/ 119 h 134"/>
                <a:gd name="T48" fmla="*/ 230 w 370"/>
                <a:gd name="T49" fmla="*/ 115 h 134"/>
                <a:gd name="T50" fmla="*/ 276 w 370"/>
                <a:gd name="T51" fmla="*/ 76 h 134"/>
                <a:gd name="T52" fmla="*/ 155 w 370"/>
                <a:gd name="T53" fmla="*/ 112 h 134"/>
                <a:gd name="T54" fmla="*/ 140 w 370"/>
                <a:gd name="T55" fmla="*/ 105 h 134"/>
                <a:gd name="T56" fmla="*/ 87 w 370"/>
                <a:gd name="T57" fmla="*/ 98 h 134"/>
                <a:gd name="T58" fmla="*/ 94 w 370"/>
                <a:gd name="T59" fmla="*/ 108 h 134"/>
                <a:gd name="T60" fmla="*/ 143 w 370"/>
                <a:gd name="T61" fmla="*/ 117 h 134"/>
                <a:gd name="T62" fmla="*/ 155 w 370"/>
                <a:gd name="T63" fmla="*/ 112 h 134"/>
                <a:gd name="T64" fmla="*/ 322 w 370"/>
                <a:gd name="T65" fmla="*/ 75 h 134"/>
                <a:gd name="T66" fmla="*/ 289 w 370"/>
                <a:gd name="T67" fmla="*/ 58 h 134"/>
                <a:gd name="T68" fmla="*/ 310 w 370"/>
                <a:gd name="T69" fmla="*/ 66 h 134"/>
                <a:gd name="T70" fmla="*/ 298 w 370"/>
                <a:gd name="T71" fmla="*/ 71 h 134"/>
                <a:gd name="T72" fmla="*/ 317 w 370"/>
                <a:gd name="T73" fmla="*/ 81 h 134"/>
                <a:gd name="T74" fmla="*/ 351 w 370"/>
                <a:gd name="T75" fmla="*/ 102 h 134"/>
                <a:gd name="T76" fmla="*/ 362 w 370"/>
                <a:gd name="T77" fmla="*/ 114 h 134"/>
                <a:gd name="T78" fmla="*/ 343 w 370"/>
                <a:gd name="T79" fmla="*/ 61 h 134"/>
                <a:gd name="T80" fmla="*/ 236 w 370"/>
                <a:gd name="T81" fmla="*/ 124 h 134"/>
                <a:gd name="T82" fmla="*/ 239 w 370"/>
                <a:gd name="T83" fmla="*/ 126 h 134"/>
                <a:gd name="T84" fmla="*/ 242 w 370"/>
                <a:gd name="T85" fmla="*/ 123 h 134"/>
                <a:gd name="T86" fmla="*/ 178 w 370"/>
                <a:gd name="T87" fmla="*/ 47 h 134"/>
                <a:gd name="T88" fmla="*/ 182 w 370"/>
                <a:gd name="T89" fmla="*/ 27 h 134"/>
                <a:gd name="T90" fmla="*/ 181 w 370"/>
                <a:gd name="T91" fmla="*/ 14 h 134"/>
                <a:gd name="T92" fmla="*/ 160 w 370"/>
                <a:gd name="T93" fmla="*/ 25 h 134"/>
                <a:gd name="T94" fmla="*/ 143 w 370"/>
                <a:gd name="T95" fmla="*/ 36 h 134"/>
                <a:gd name="T96" fmla="*/ 118 w 370"/>
                <a:gd name="T97" fmla="*/ 37 h 134"/>
                <a:gd name="T98" fmla="*/ 110 w 370"/>
                <a:gd name="T99" fmla="*/ 43 h 134"/>
                <a:gd name="T100" fmla="*/ 128 w 370"/>
                <a:gd name="T101" fmla="*/ 73 h 134"/>
                <a:gd name="T102" fmla="*/ 156 w 370"/>
                <a:gd name="T103" fmla="*/ 79 h 134"/>
                <a:gd name="T104" fmla="*/ 191 w 370"/>
                <a:gd name="T105" fmla="*/ 126 h 134"/>
                <a:gd name="T106" fmla="*/ 191 w 370"/>
                <a:gd name="T107" fmla="*/ 126 h 134"/>
                <a:gd name="T108" fmla="*/ 168 w 370"/>
                <a:gd name="T109" fmla="*/ 120 h 134"/>
                <a:gd name="T110" fmla="*/ 179 w 370"/>
                <a:gd name="T111" fmla="*/ 11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0" h="134">
                  <a:moveTo>
                    <a:pt x="27" y="57"/>
                  </a:moveTo>
                  <a:cubicBezTo>
                    <a:pt x="27" y="58"/>
                    <a:pt x="29" y="63"/>
                    <a:pt x="31" y="61"/>
                  </a:cubicBezTo>
                  <a:cubicBezTo>
                    <a:pt x="33" y="60"/>
                    <a:pt x="29" y="53"/>
                    <a:pt x="27" y="57"/>
                  </a:cubicBezTo>
                  <a:close/>
                  <a:moveTo>
                    <a:pt x="105" y="71"/>
                  </a:moveTo>
                  <a:cubicBezTo>
                    <a:pt x="105" y="69"/>
                    <a:pt x="99" y="70"/>
                    <a:pt x="101" y="73"/>
                  </a:cubicBezTo>
                  <a:cubicBezTo>
                    <a:pt x="103" y="76"/>
                    <a:pt x="105" y="73"/>
                    <a:pt x="105" y="71"/>
                  </a:cubicBezTo>
                  <a:close/>
                  <a:moveTo>
                    <a:pt x="16" y="36"/>
                  </a:moveTo>
                  <a:cubicBezTo>
                    <a:pt x="15" y="39"/>
                    <a:pt x="18" y="46"/>
                    <a:pt x="21" y="43"/>
                  </a:cubicBezTo>
                  <a:cubicBezTo>
                    <a:pt x="23" y="40"/>
                    <a:pt x="16" y="34"/>
                    <a:pt x="16" y="36"/>
                  </a:cubicBezTo>
                  <a:close/>
                  <a:moveTo>
                    <a:pt x="195" y="77"/>
                  </a:moveTo>
                  <a:cubicBezTo>
                    <a:pt x="199" y="77"/>
                    <a:pt x="198" y="82"/>
                    <a:pt x="198" y="85"/>
                  </a:cubicBezTo>
                  <a:cubicBezTo>
                    <a:pt x="197" y="89"/>
                    <a:pt x="195" y="96"/>
                    <a:pt x="198" y="95"/>
                  </a:cubicBezTo>
                  <a:cubicBezTo>
                    <a:pt x="202" y="93"/>
                    <a:pt x="205" y="89"/>
                    <a:pt x="203" y="87"/>
                  </a:cubicBezTo>
                  <a:cubicBezTo>
                    <a:pt x="200" y="85"/>
                    <a:pt x="201" y="75"/>
                    <a:pt x="202" y="72"/>
                  </a:cubicBezTo>
                  <a:cubicBezTo>
                    <a:pt x="203" y="70"/>
                    <a:pt x="209" y="71"/>
                    <a:pt x="207" y="76"/>
                  </a:cubicBezTo>
                  <a:cubicBezTo>
                    <a:pt x="205" y="80"/>
                    <a:pt x="211" y="79"/>
                    <a:pt x="211" y="84"/>
                  </a:cubicBezTo>
                  <a:cubicBezTo>
                    <a:pt x="211" y="88"/>
                    <a:pt x="214" y="86"/>
                    <a:pt x="218" y="85"/>
                  </a:cubicBezTo>
                  <a:cubicBezTo>
                    <a:pt x="222" y="83"/>
                    <a:pt x="221" y="81"/>
                    <a:pt x="219" y="78"/>
                  </a:cubicBezTo>
                  <a:cubicBezTo>
                    <a:pt x="216" y="76"/>
                    <a:pt x="221" y="71"/>
                    <a:pt x="217" y="69"/>
                  </a:cubicBezTo>
                  <a:cubicBezTo>
                    <a:pt x="213" y="67"/>
                    <a:pt x="211" y="63"/>
                    <a:pt x="214" y="62"/>
                  </a:cubicBezTo>
                  <a:cubicBezTo>
                    <a:pt x="218" y="62"/>
                    <a:pt x="228" y="56"/>
                    <a:pt x="227" y="54"/>
                  </a:cubicBezTo>
                  <a:cubicBezTo>
                    <a:pt x="225" y="51"/>
                    <a:pt x="211" y="54"/>
                    <a:pt x="210" y="58"/>
                  </a:cubicBezTo>
                  <a:cubicBezTo>
                    <a:pt x="209" y="63"/>
                    <a:pt x="199" y="58"/>
                    <a:pt x="200" y="51"/>
                  </a:cubicBezTo>
                  <a:cubicBezTo>
                    <a:pt x="201" y="43"/>
                    <a:pt x="221" y="42"/>
                    <a:pt x="227" y="45"/>
                  </a:cubicBezTo>
                  <a:cubicBezTo>
                    <a:pt x="232" y="47"/>
                    <a:pt x="239" y="40"/>
                    <a:pt x="241" y="36"/>
                  </a:cubicBezTo>
                  <a:cubicBezTo>
                    <a:pt x="243" y="32"/>
                    <a:pt x="236" y="37"/>
                    <a:pt x="232" y="40"/>
                  </a:cubicBezTo>
                  <a:cubicBezTo>
                    <a:pt x="228" y="42"/>
                    <a:pt x="217" y="39"/>
                    <a:pt x="212" y="37"/>
                  </a:cubicBezTo>
                  <a:cubicBezTo>
                    <a:pt x="207" y="36"/>
                    <a:pt x="207" y="41"/>
                    <a:pt x="202" y="41"/>
                  </a:cubicBezTo>
                  <a:cubicBezTo>
                    <a:pt x="198" y="42"/>
                    <a:pt x="199" y="52"/>
                    <a:pt x="197" y="53"/>
                  </a:cubicBezTo>
                  <a:cubicBezTo>
                    <a:pt x="194" y="55"/>
                    <a:pt x="194" y="62"/>
                    <a:pt x="190" y="69"/>
                  </a:cubicBezTo>
                  <a:cubicBezTo>
                    <a:pt x="186" y="76"/>
                    <a:pt x="192" y="77"/>
                    <a:pt x="195" y="77"/>
                  </a:cubicBezTo>
                  <a:close/>
                  <a:moveTo>
                    <a:pt x="86" y="83"/>
                  </a:moveTo>
                  <a:cubicBezTo>
                    <a:pt x="86" y="80"/>
                    <a:pt x="88" y="76"/>
                    <a:pt x="88" y="75"/>
                  </a:cubicBezTo>
                  <a:cubicBezTo>
                    <a:pt x="88" y="73"/>
                    <a:pt x="89" y="72"/>
                    <a:pt x="91" y="73"/>
                  </a:cubicBezTo>
                  <a:cubicBezTo>
                    <a:pt x="93" y="73"/>
                    <a:pt x="93" y="68"/>
                    <a:pt x="91" y="68"/>
                  </a:cubicBezTo>
                  <a:cubicBezTo>
                    <a:pt x="90" y="67"/>
                    <a:pt x="89" y="61"/>
                    <a:pt x="85" y="61"/>
                  </a:cubicBezTo>
                  <a:cubicBezTo>
                    <a:pt x="81" y="61"/>
                    <a:pt x="81" y="65"/>
                    <a:pt x="84" y="65"/>
                  </a:cubicBezTo>
                  <a:cubicBezTo>
                    <a:pt x="86" y="65"/>
                    <a:pt x="87" y="67"/>
                    <a:pt x="87" y="69"/>
                  </a:cubicBezTo>
                  <a:cubicBezTo>
                    <a:pt x="86" y="71"/>
                    <a:pt x="85" y="67"/>
                    <a:pt x="82" y="67"/>
                  </a:cubicBezTo>
                  <a:cubicBezTo>
                    <a:pt x="78" y="68"/>
                    <a:pt x="81" y="63"/>
                    <a:pt x="77" y="63"/>
                  </a:cubicBezTo>
                  <a:cubicBezTo>
                    <a:pt x="73" y="63"/>
                    <a:pt x="74" y="56"/>
                    <a:pt x="70" y="56"/>
                  </a:cubicBezTo>
                  <a:cubicBezTo>
                    <a:pt x="66" y="56"/>
                    <a:pt x="65" y="53"/>
                    <a:pt x="68" y="50"/>
                  </a:cubicBezTo>
                  <a:cubicBezTo>
                    <a:pt x="71" y="48"/>
                    <a:pt x="64" y="46"/>
                    <a:pt x="64" y="43"/>
                  </a:cubicBezTo>
                  <a:cubicBezTo>
                    <a:pt x="64" y="40"/>
                    <a:pt x="60" y="42"/>
                    <a:pt x="60" y="39"/>
                  </a:cubicBezTo>
                  <a:cubicBezTo>
                    <a:pt x="60" y="37"/>
                    <a:pt x="58" y="38"/>
                    <a:pt x="56" y="35"/>
                  </a:cubicBezTo>
                  <a:cubicBezTo>
                    <a:pt x="53" y="32"/>
                    <a:pt x="52" y="35"/>
                    <a:pt x="51" y="33"/>
                  </a:cubicBezTo>
                  <a:cubicBezTo>
                    <a:pt x="49" y="31"/>
                    <a:pt x="46" y="30"/>
                    <a:pt x="44" y="30"/>
                  </a:cubicBezTo>
                  <a:cubicBezTo>
                    <a:pt x="43" y="31"/>
                    <a:pt x="39" y="27"/>
                    <a:pt x="37" y="23"/>
                  </a:cubicBezTo>
                  <a:cubicBezTo>
                    <a:pt x="36" y="20"/>
                    <a:pt x="25" y="15"/>
                    <a:pt x="24" y="11"/>
                  </a:cubicBezTo>
                  <a:cubicBezTo>
                    <a:pt x="22" y="7"/>
                    <a:pt x="19" y="6"/>
                    <a:pt x="12" y="6"/>
                  </a:cubicBezTo>
                  <a:cubicBezTo>
                    <a:pt x="6" y="6"/>
                    <a:pt x="3" y="0"/>
                    <a:pt x="2" y="3"/>
                  </a:cubicBezTo>
                  <a:cubicBezTo>
                    <a:pt x="0" y="7"/>
                    <a:pt x="9" y="16"/>
                    <a:pt x="13" y="18"/>
                  </a:cubicBezTo>
                  <a:cubicBezTo>
                    <a:pt x="17" y="21"/>
                    <a:pt x="19" y="29"/>
                    <a:pt x="24" y="30"/>
                  </a:cubicBezTo>
                  <a:cubicBezTo>
                    <a:pt x="28" y="30"/>
                    <a:pt x="29" y="45"/>
                    <a:pt x="32" y="46"/>
                  </a:cubicBezTo>
                  <a:cubicBezTo>
                    <a:pt x="36" y="46"/>
                    <a:pt x="44" y="58"/>
                    <a:pt x="45" y="64"/>
                  </a:cubicBezTo>
                  <a:cubicBezTo>
                    <a:pt x="46" y="71"/>
                    <a:pt x="54" y="74"/>
                    <a:pt x="57" y="78"/>
                  </a:cubicBezTo>
                  <a:cubicBezTo>
                    <a:pt x="59" y="83"/>
                    <a:pt x="70" y="89"/>
                    <a:pt x="71" y="91"/>
                  </a:cubicBezTo>
                  <a:cubicBezTo>
                    <a:pt x="72" y="93"/>
                    <a:pt x="74" y="97"/>
                    <a:pt x="75" y="95"/>
                  </a:cubicBezTo>
                  <a:cubicBezTo>
                    <a:pt x="76" y="93"/>
                    <a:pt x="81" y="95"/>
                    <a:pt x="84" y="95"/>
                  </a:cubicBezTo>
                  <a:cubicBezTo>
                    <a:pt x="86" y="95"/>
                    <a:pt x="87" y="86"/>
                    <a:pt x="86" y="83"/>
                  </a:cubicBezTo>
                  <a:close/>
                  <a:moveTo>
                    <a:pt x="268" y="45"/>
                  </a:moveTo>
                  <a:cubicBezTo>
                    <a:pt x="273" y="46"/>
                    <a:pt x="271" y="42"/>
                    <a:pt x="271" y="39"/>
                  </a:cubicBezTo>
                  <a:cubicBezTo>
                    <a:pt x="271" y="36"/>
                    <a:pt x="266" y="39"/>
                    <a:pt x="266" y="37"/>
                  </a:cubicBezTo>
                  <a:cubicBezTo>
                    <a:pt x="266" y="35"/>
                    <a:pt x="265" y="29"/>
                    <a:pt x="261" y="34"/>
                  </a:cubicBezTo>
                  <a:cubicBezTo>
                    <a:pt x="257" y="39"/>
                    <a:pt x="262" y="52"/>
                    <a:pt x="265" y="51"/>
                  </a:cubicBezTo>
                  <a:cubicBezTo>
                    <a:pt x="268" y="51"/>
                    <a:pt x="263" y="45"/>
                    <a:pt x="268" y="45"/>
                  </a:cubicBezTo>
                  <a:close/>
                  <a:moveTo>
                    <a:pt x="249" y="75"/>
                  </a:moveTo>
                  <a:cubicBezTo>
                    <a:pt x="250" y="79"/>
                    <a:pt x="256" y="81"/>
                    <a:pt x="258" y="77"/>
                  </a:cubicBezTo>
                  <a:cubicBezTo>
                    <a:pt x="260" y="74"/>
                    <a:pt x="248" y="70"/>
                    <a:pt x="249" y="75"/>
                  </a:cubicBezTo>
                  <a:close/>
                  <a:moveTo>
                    <a:pt x="230" y="115"/>
                  </a:moveTo>
                  <a:cubicBezTo>
                    <a:pt x="223" y="114"/>
                    <a:pt x="219" y="119"/>
                    <a:pt x="213" y="116"/>
                  </a:cubicBezTo>
                  <a:cubicBezTo>
                    <a:pt x="206" y="114"/>
                    <a:pt x="197" y="116"/>
                    <a:pt x="198" y="119"/>
                  </a:cubicBezTo>
                  <a:cubicBezTo>
                    <a:pt x="199" y="120"/>
                    <a:pt x="204" y="121"/>
                    <a:pt x="211" y="121"/>
                  </a:cubicBezTo>
                  <a:cubicBezTo>
                    <a:pt x="217" y="121"/>
                    <a:pt x="223" y="118"/>
                    <a:pt x="227" y="117"/>
                  </a:cubicBezTo>
                  <a:cubicBezTo>
                    <a:pt x="232" y="117"/>
                    <a:pt x="236" y="116"/>
                    <a:pt x="230" y="115"/>
                  </a:cubicBezTo>
                  <a:close/>
                  <a:moveTo>
                    <a:pt x="281" y="71"/>
                  </a:moveTo>
                  <a:cubicBezTo>
                    <a:pt x="275" y="70"/>
                    <a:pt x="264" y="71"/>
                    <a:pt x="265" y="74"/>
                  </a:cubicBezTo>
                  <a:cubicBezTo>
                    <a:pt x="266" y="77"/>
                    <a:pt x="271" y="76"/>
                    <a:pt x="276" y="76"/>
                  </a:cubicBezTo>
                  <a:cubicBezTo>
                    <a:pt x="281" y="76"/>
                    <a:pt x="284" y="80"/>
                    <a:pt x="286" y="80"/>
                  </a:cubicBezTo>
                  <a:cubicBezTo>
                    <a:pt x="289" y="80"/>
                    <a:pt x="287" y="73"/>
                    <a:pt x="281" y="71"/>
                  </a:cubicBezTo>
                  <a:close/>
                  <a:moveTo>
                    <a:pt x="155" y="112"/>
                  </a:moveTo>
                  <a:cubicBezTo>
                    <a:pt x="155" y="110"/>
                    <a:pt x="146" y="112"/>
                    <a:pt x="141" y="110"/>
                  </a:cubicBezTo>
                  <a:cubicBezTo>
                    <a:pt x="137" y="108"/>
                    <a:pt x="146" y="107"/>
                    <a:pt x="149" y="105"/>
                  </a:cubicBezTo>
                  <a:cubicBezTo>
                    <a:pt x="153" y="103"/>
                    <a:pt x="148" y="102"/>
                    <a:pt x="140" y="105"/>
                  </a:cubicBezTo>
                  <a:cubicBezTo>
                    <a:pt x="132" y="107"/>
                    <a:pt x="124" y="99"/>
                    <a:pt x="123" y="103"/>
                  </a:cubicBezTo>
                  <a:cubicBezTo>
                    <a:pt x="123" y="106"/>
                    <a:pt x="110" y="101"/>
                    <a:pt x="106" y="99"/>
                  </a:cubicBezTo>
                  <a:cubicBezTo>
                    <a:pt x="103" y="96"/>
                    <a:pt x="90" y="93"/>
                    <a:pt x="87" y="98"/>
                  </a:cubicBezTo>
                  <a:cubicBezTo>
                    <a:pt x="85" y="102"/>
                    <a:pt x="83" y="98"/>
                    <a:pt x="84" y="103"/>
                  </a:cubicBezTo>
                  <a:cubicBezTo>
                    <a:pt x="84" y="105"/>
                    <a:pt x="87" y="104"/>
                    <a:pt x="90" y="104"/>
                  </a:cubicBezTo>
                  <a:cubicBezTo>
                    <a:pt x="92" y="104"/>
                    <a:pt x="91" y="108"/>
                    <a:pt x="94" y="108"/>
                  </a:cubicBezTo>
                  <a:cubicBezTo>
                    <a:pt x="97" y="109"/>
                    <a:pt x="107" y="112"/>
                    <a:pt x="108" y="110"/>
                  </a:cubicBezTo>
                  <a:cubicBezTo>
                    <a:pt x="109" y="107"/>
                    <a:pt x="119" y="110"/>
                    <a:pt x="123" y="113"/>
                  </a:cubicBezTo>
                  <a:cubicBezTo>
                    <a:pt x="128" y="117"/>
                    <a:pt x="139" y="117"/>
                    <a:pt x="143" y="117"/>
                  </a:cubicBezTo>
                  <a:cubicBezTo>
                    <a:pt x="148" y="116"/>
                    <a:pt x="152" y="119"/>
                    <a:pt x="154" y="117"/>
                  </a:cubicBezTo>
                  <a:cubicBezTo>
                    <a:pt x="156" y="115"/>
                    <a:pt x="159" y="121"/>
                    <a:pt x="164" y="117"/>
                  </a:cubicBezTo>
                  <a:cubicBezTo>
                    <a:pt x="168" y="114"/>
                    <a:pt x="156" y="115"/>
                    <a:pt x="155" y="112"/>
                  </a:cubicBezTo>
                  <a:close/>
                  <a:moveTo>
                    <a:pt x="343" y="61"/>
                  </a:moveTo>
                  <a:cubicBezTo>
                    <a:pt x="339" y="61"/>
                    <a:pt x="339" y="67"/>
                    <a:pt x="335" y="67"/>
                  </a:cubicBezTo>
                  <a:cubicBezTo>
                    <a:pt x="332" y="67"/>
                    <a:pt x="328" y="73"/>
                    <a:pt x="322" y="75"/>
                  </a:cubicBezTo>
                  <a:cubicBezTo>
                    <a:pt x="317" y="77"/>
                    <a:pt x="316" y="59"/>
                    <a:pt x="314" y="55"/>
                  </a:cubicBezTo>
                  <a:cubicBezTo>
                    <a:pt x="311" y="52"/>
                    <a:pt x="297" y="49"/>
                    <a:pt x="295" y="53"/>
                  </a:cubicBezTo>
                  <a:cubicBezTo>
                    <a:pt x="294" y="57"/>
                    <a:pt x="289" y="55"/>
                    <a:pt x="289" y="58"/>
                  </a:cubicBezTo>
                  <a:cubicBezTo>
                    <a:pt x="288" y="61"/>
                    <a:pt x="290" y="60"/>
                    <a:pt x="293" y="60"/>
                  </a:cubicBezTo>
                  <a:cubicBezTo>
                    <a:pt x="296" y="60"/>
                    <a:pt x="296" y="63"/>
                    <a:pt x="297" y="66"/>
                  </a:cubicBezTo>
                  <a:cubicBezTo>
                    <a:pt x="299" y="69"/>
                    <a:pt x="307" y="67"/>
                    <a:pt x="310" y="66"/>
                  </a:cubicBezTo>
                  <a:cubicBezTo>
                    <a:pt x="313" y="66"/>
                    <a:pt x="314" y="70"/>
                    <a:pt x="310" y="69"/>
                  </a:cubicBezTo>
                  <a:cubicBezTo>
                    <a:pt x="305" y="67"/>
                    <a:pt x="305" y="71"/>
                    <a:pt x="303" y="70"/>
                  </a:cubicBezTo>
                  <a:cubicBezTo>
                    <a:pt x="300" y="69"/>
                    <a:pt x="296" y="70"/>
                    <a:pt x="298" y="71"/>
                  </a:cubicBezTo>
                  <a:cubicBezTo>
                    <a:pt x="300" y="73"/>
                    <a:pt x="303" y="75"/>
                    <a:pt x="303" y="78"/>
                  </a:cubicBezTo>
                  <a:cubicBezTo>
                    <a:pt x="303" y="82"/>
                    <a:pt x="308" y="81"/>
                    <a:pt x="308" y="78"/>
                  </a:cubicBezTo>
                  <a:cubicBezTo>
                    <a:pt x="308" y="75"/>
                    <a:pt x="311" y="79"/>
                    <a:pt x="317" y="81"/>
                  </a:cubicBezTo>
                  <a:cubicBezTo>
                    <a:pt x="322" y="82"/>
                    <a:pt x="318" y="84"/>
                    <a:pt x="324" y="85"/>
                  </a:cubicBezTo>
                  <a:cubicBezTo>
                    <a:pt x="329" y="85"/>
                    <a:pt x="342" y="89"/>
                    <a:pt x="346" y="92"/>
                  </a:cubicBezTo>
                  <a:cubicBezTo>
                    <a:pt x="351" y="96"/>
                    <a:pt x="348" y="98"/>
                    <a:pt x="351" y="102"/>
                  </a:cubicBezTo>
                  <a:cubicBezTo>
                    <a:pt x="354" y="105"/>
                    <a:pt x="355" y="109"/>
                    <a:pt x="351" y="109"/>
                  </a:cubicBezTo>
                  <a:cubicBezTo>
                    <a:pt x="346" y="109"/>
                    <a:pt x="342" y="113"/>
                    <a:pt x="343" y="115"/>
                  </a:cubicBezTo>
                  <a:cubicBezTo>
                    <a:pt x="344" y="117"/>
                    <a:pt x="358" y="114"/>
                    <a:pt x="362" y="114"/>
                  </a:cubicBezTo>
                  <a:cubicBezTo>
                    <a:pt x="364" y="114"/>
                    <a:pt x="366" y="118"/>
                    <a:pt x="370" y="121"/>
                  </a:cubicBezTo>
                  <a:cubicBezTo>
                    <a:pt x="370" y="70"/>
                    <a:pt x="370" y="70"/>
                    <a:pt x="370" y="70"/>
                  </a:cubicBezTo>
                  <a:cubicBezTo>
                    <a:pt x="360" y="67"/>
                    <a:pt x="346" y="60"/>
                    <a:pt x="343" y="61"/>
                  </a:cubicBezTo>
                  <a:close/>
                  <a:moveTo>
                    <a:pt x="240" y="121"/>
                  </a:moveTo>
                  <a:cubicBezTo>
                    <a:pt x="239" y="121"/>
                    <a:pt x="238" y="122"/>
                    <a:pt x="237" y="122"/>
                  </a:cubicBezTo>
                  <a:cubicBezTo>
                    <a:pt x="237" y="123"/>
                    <a:pt x="236" y="124"/>
                    <a:pt x="236" y="124"/>
                  </a:cubicBezTo>
                  <a:cubicBezTo>
                    <a:pt x="235" y="125"/>
                    <a:pt x="234" y="124"/>
                    <a:pt x="233" y="123"/>
                  </a:cubicBezTo>
                  <a:cubicBezTo>
                    <a:pt x="229" y="125"/>
                    <a:pt x="226" y="130"/>
                    <a:pt x="229" y="132"/>
                  </a:cubicBezTo>
                  <a:cubicBezTo>
                    <a:pt x="232" y="133"/>
                    <a:pt x="237" y="129"/>
                    <a:pt x="239" y="126"/>
                  </a:cubicBezTo>
                  <a:cubicBezTo>
                    <a:pt x="240" y="126"/>
                    <a:pt x="240" y="125"/>
                    <a:pt x="241" y="125"/>
                  </a:cubicBezTo>
                  <a:cubicBezTo>
                    <a:pt x="241" y="124"/>
                    <a:pt x="241" y="124"/>
                    <a:pt x="241" y="124"/>
                  </a:cubicBezTo>
                  <a:cubicBezTo>
                    <a:pt x="242" y="124"/>
                    <a:pt x="242" y="124"/>
                    <a:pt x="242" y="123"/>
                  </a:cubicBezTo>
                  <a:cubicBezTo>
                    <a:pt x="241" y="122"/>
                    <a:pt x="240" y="121"/>
                    <a:pt x="240" y="121"/>
                  </a:cubicBezTo>
                  <a:close/>
                  <a:moveTo>
                    <a:pt x="174" y="60"/>
                  </a:moveTo>
                  <a:cubicBezTo>
                    <a:pt x="178" y="57"/>
                    <a:pt x="179" y="52"/>
                    <a:pt x="178" y="47"/>
                  </a:cubicBezTo>
                  <a:cubicBezTo>
                    <a:pt x="178" y="42"/>
                    <a:pt x="189" y="42"/>
                    <a:pt x="190" y="40"/>
                  </a:cubicBezTo>
                  <a:cubicBezTo>
                    <a:pt x="192" y="38"/>
                    <a:pt x="188" y="35"/>
                    <a:pt x="185" y="34"/>
                  </a:cubicBezTo>
                  <a:cubicBezTo>
                    <a:pt x="182" y="32"/>
                    <a:pt x="184" y="29"/>
                    <a:pt x="182" y="27"/>
                  </a:cubicBezTo>
                  <a:cubicBezTo>
                    <a:pt x="180" y="26"/>
                    <a:pt x="177" y="21"/>
                    <a:pt x="180" y="20"/>
                  </a:cubicBezTo>
                  <a:cubicBezTo>
                    <a:pt x="183" y="20"/>
                    <a:pt x="178" y="16"/>
                    <a:pt x="180" y="14"/>
                  </a:cubicBezTo>
                  <a:cubicBezTo>
                    <a:pt x="181" y="14"/>
                    <a:pt x="181" y="14"/>
                    <a:pt x="181" y="14"/>
                  </a:cubicBezTo>
                  <a:cubicBezTo>
                    <a:pt x="180" y="13"/>
                    <a:pt x="178" y="12"/>
                    <a:pt x="178" y="12"/>
                  </a:cubicBezTo>
                  <a:cubicBezTo>
                    <a:pt x="174" y="12"/>
                    <a:pt x="165" y="12"/>
                    <a:pt x="165" y="18"/>
                  </a:cubicBezTo>
                  <a:cubicBezTo>
                    <a:pt x="166" y="24"/>
                    <a:pt x="160" y="22"/>
                    <a:pt x="160" y="25"/>
                  </a:cubicBezTo>
                  <a:cubicBezTo>
                    <a:pt x="161" y="28"/>
                    <a:pt x="158" y="28"/>
                    <a:pt x="158" y="32"/>
                  </a:cubicBezTo>
                  <a:cubicBezTo>
                    <a:pt x="159" y="37"/>
                    <a:pt x="156" y="35"/>
                    <a:pt x="151" y="37"/>
                  </a:cubicBezTo>
                  <a:cubicBezTo>
                    <a:pt x="146" y="40"/>
                    <a:pt x="148" y="36"/>
                    <a:pt x="143" y="36"/>
                  </a:cubicBezTo>
                  <a:cubicBezTo>
                    <a:pt x="139" y="36"/>
                    <a:pt x="138" y="38"/>
                    <a:pt x="135" y="39"/>
                  </a:cubicBezTo>
                  <a:cubicBezTo>
                    <a:pt x="132" y="40"/>
                    <a:pt x="127" y="39"/>
                    <a:pt x="125" y="40"/>
                  </a:cubicBezTo>
                  <a:cubicBezTo>
                    <a:pt x="123" y="41"/>
                    <a:pt x="120" y="37"/>
                    <a:pt x="118" y="37"/>
                  </a:cubicBezTo>
                  <a:cubicBezTo>
                    <a:pt x="117" y="37"/>
                    <a:pt x="116" y="34"/>
                    <a:pt x="116" y="32"/>
                  </a:cubicBezTo>
                  <a:cubicBezTo>
                    <a:pt x="115" y="32"/>
                    <a:pt x="115" y="31"/>
                    <a:pt x="115" y="32"/>
                  </a:cubicBezTo>
                  <a:cubicBezTo>
                    <a:pt x="112" y="32"/>
                    <a:pt x="107" y="40"/>
                    <a:pt x="110" y="43"/>
                  </a:cubicBezTo>
                  <a:cubicBezTo>
                    <a:pt x="113" y="46"/>
                    <a:pt x="112" y="51"/>
                    <a:pt x="114" y="54"/>
                  </a:cubicBezTo>
                  <a:cubicBezTo>
                    <a:pt x="115" y="56"/>
                    <a:pt x="121" y="57"/>
                    <a:pt x="121" y="62"/>
                  </a:cubicBezTo>
                  <a:cubicBezTo>
                    <a:pt x="121" y="67"/>
                    <a:pt x="125" y="75"/>
                    <a:pt x="128" y="73"/>
                  </a:cubicBezTo>
                  <a:cubicBezTo>
                    <a:pt x="131" y="71"/>
                    <a:pt x="134" y="74"/>
                    <a:pt x="135" y="76"/>
                  </a:cubicBezTo>
                  <a:cubicBezTo>
                    <a:pt x="136" y="78"/>
                    <a:pt x="143" y="74"/>
                    <a:pt x="145" y="75"/>
                  </a:cubicBezTo>
                  <a:cubicBezTo>
                    <a:pt x="148" y="75"/>
                    <a:pt x="155" y="76"/>
                    <a:pt x="156" y="79"/>
                  </a:cubicBezTo>
                  <a:cubicBezTo>
                    <a:pt x="156" y="82"/>
                    <a:pt x="163" y="79"/>
                    <a:pt x="167" y="77"/>
                  </a:cubicBezTo>
                  <a:cubicBezTo>
                    <a:pt x="172" y="76"/>
                    <a:pt x="169" y="62"/>
                    <a:pt x="174" y="60"/>
                  </a:cubicBezTo>
                  <a:close/>
                  <a:moveTo>
                    <a:pt x="191" y="126"/>
                  </a:moveTo>
                  <a:cubicBezTo>
                    <a:pt x="193" y="128"/>
                    <a:pt x="197" y="128"/>
                    <a:pt x="198" y="130"/>
                  </a:cubicBezTo>
                  <a:cubicBezTo>
                    <a:pt x="200" y="131"/>
                    <a:pt x="206" y="134"/>
                    <a:pt x="206" y="130"/>
                  </a:cubicBezTo>
                  <a:cubicBezTo>
                    <a:pt x="206" y="126"/>
                    <a:pt x="190" y="124"/>
                    <a:pt x="191" y="126"/>
                  </a:cubicBezTo>
                  <a:close/>
                  <a:moveTo>
                    <a:pt x="179" y="115"/>
                  </a:moveTo>
                  <a:cubicBezTo>
                    <a:pt x="178" y="117"/>
                    <a:pt x="174" y="117"/>
                    <a:pt x="172" y="115"/>
                  </a:cubicBezTo>
                  <a:cubicBezTo>
                    <a:pt x="170" y="114"/>
                    <a:pt x="167" y="118"/>
                    <a:pt x="168" y="120"/>
                  </a:cubicBezTo>
                  <a:cubicBezTo>
                    <a:pt x="169" y="121"/>
                    <a:pt x="174" y="124"/>
                    <a:pt x="180" y="122"/>
                  </a:cubicBezTo>
                  <a:cubicBezTo>
                    <a:pt x="186" y="119"/>
                    <a:pt x="190" y="121"/>
                    <a:pt x="191" y="118"/>
                  </a:cubicBezTo>
                  <a:cubicBezTo>
                    <a:pt x="193" y="115"/>
                    <a:pt x="180" y="112"/>
                    <a:pt x="179" y="115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07" name="Freeform 178">
              <a:extLst>
                <a:ext uri="{FF2B5EF4-FFF2-40B4-BE49-F238E27FC236}">
                  <a16:creationId xmlns="" xmlns:a16="http://schemas.microsoft.com/office/drawing/2014/main" id="{A4718261-AEFE-4017-96AE-8C15FFD2DC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37363" y="3267075"/>
              <a:ext cx="68263" cy="26988"/>
            </a:xfrm>
            <a:custGeom>
              <a:avLst/>
              <a:gdLst>
                <a:gd name="T0" fmla="*/ 3 w 27"/>
                <a:gd name="T1" fmla="*/ 8 h 11"/>
                <a:gd name="T2" fmla="*/ 0 w 27"/>
                <a:gd name="T3" fmla="*/ 9 h 11"/>
                <a:gd name="T4" fmla="*/ 3 w 27"/>
                <a:gd name="T5" fmla="*/ 10 h 11"/>
                <a:gd name="T6" fmla="*/ 4 w 27"/>
                <a:gd name="T7" fmla="*/ 8 h 11"/>
                <a:gd name="T8" fmla="*/ 3 w 27"/>
                <a:gd name="T9" fmla="*/ 8 h 11"/>
                <a:gd name="T10" fmla="*/ 3 w 27"/>
                <a:gd name="T11" fmla="*/ 8 h 11"/>
                <a:gd name="T12" fmla="*/ 14 w 27"/>
                <a:gd name="T13" fmla="*/ 2 h 11"/>
                <a:gd name="T14" fmla="*/ 7 w 27"/>
                <a:gd name="T15" fmla="*/ 6 h 11"/>
                <a:gd name="T16" fmla="*/ 7 w 27"/>
                <a:gd name="T17" fmla="*/ 7 h 11"/>
                <a:gd name="T18" fmla="*/ 9 w 27"/>
                <a:gd name="T19" fmla="*/ 9 h 11"/>
                <a:gd name="T20" fmla="*/ 26 w 27"/>
                <a:gd name="T21" fmla="*/ 2 h 11"/>
                <a:gd name="T22" fmla="*/ 14 w 27"/>
                <a:gd name="T2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11">
                  <a:moveTo>
                    <a:pt x="3" y="8"/>
                  </a:moveTo>
                  <a:cubicBezTo>
                    <a:pt x="2" y="8"/>
                    <a:pt x="1" y="8"/>
                    <a:pt x="0" y="9"/>
                  </a:cubicBezTo>
                  <a:cubicBezTo>
                    <a:pt x="1" y="10"/>
                    <a:pt x="2" y="11"/>
                    <a:pt x="3" y="10"/>
                  </a:cubicBezTo>
                  <a:cubicBezTo>
                    <a:pt x="3" y="10"/>
                    <a:pt x="4" y="9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lose/>
                  <a:moveTo>
                    <a:pt x="14" y="2"/>
                  </a:moveTo>
                  <a:cubicBezTo>
                    <a:pt x="11" y="2"/>
                    <a:pt x="10" y="4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7" y="7"/>
                    <a:pt x="8" y="8"/>
                    <a:pt x="9" y="9"/>
                  </a:cubicBezTo>
                  <a:cubicBezTo>
                    <a:pt x="14" y="7"/>
                    <a:pt x="25" y="3"/>
                    <a:pt x="26" y="2"/>
                  </a:cubicBezTo>
                  <a:cubicBezTo>
                    <a:pt x="27" y="0"/>
                    <a:pt x="19" y="2"/>
                    <a:pt x="14" y="2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08" name="Freeform 179">
              <a:extLst>
                <a:ext uri="{FF2B5EF4-FFF2-40B4-BE49-F238E27FC236}">
                  <a16:creationId xmlns="" xmlns:a16="http://schemas.microsoft.com/office/drawing/2014/main" id="{3AB31758-7E54-41AD-A07B-368598A78A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6276" y="2055813"/>
              <a:ext cx="233363" cy="254000"/>
            </a:xfrm>
            <a:custGeom>
              <a:avLst/>
              <a:gdLst>
                <a:gd name="T0" fmla="*/ 65 w 93"/>
                <a:gd name="T1" fmla="*/ 88 h 101"/>
                <a:gd name="T2" fmla="*/ 55 w 93"/>
                <a:gd name="T3" fmla="*/ 88 h 101"/>
                <a:gd name="T4" fmla="*/ 48 w 93"/>
                <a:gd name="T5" fmla="*/ 91 h 101"/>
                <a:gd name="T6" fmla="*/ 56 w 93"/>
                <a:gd name="T7" fmla="*/ 96 h 101"/>
                <a:gd name="T8" fmla="*/ 66 w 93"/>
                <a:gd name="T9" fmla="*/ 101 h 101"/>
                <a:gd name="T10" fmla="*/ 68 w 93"/>
                <a:gd name="T11" fmla="*/ 96 h 101"/>
                <a:gd name="T12" fmla="*/ 71 w 93"/>
                <a:gd name="T13" fmla="*/ 88 h 101"/>
                <a:gd name="T14" fmla="*/ 65 w 93"/>
                <a:gd name="T15" fmla="*/ 88 h 101"/>
                <a:gd name="T16" fmla="*/ 19 w 93"/>
                <a:gd name="T17" fmla="*/ 61 h 101"/>
                <a:gd name="T18" fmla="*/ 13 w 93"/>
                <a:gd name="T19" fmla="*/ 62 h 101"/>
                <a:gd name="T20" fmla="*/ 16 w 93"/>
                <a:gd name="T21" fmla="*/ 73 h 101"/>
                <a:gd name="T22" fmla="*/ 19 w 93"/>
                <a:gd name="T23" fmla="*/ 80 h 101"/>
                <a:gd name="T24" fmla="*/ 25 w 93"/>
                <a:gd name="T25" fmla="*/ 77 h 101"/>
                <a:gd name="T26" fmla="*/ 26 w 93"/>
                <a:gd name="T27" fmla="*/ 64 h 101"/>
                <a:gd name="T28" fmla="*/ 19 w 93"/>
                <a:gd name="T29" fmla="*/ 61 h 101"/>
                <a:gd name="T30" fmla="*/ 77 w 93"/>
                <a:gd name="T31" fmla="*/ 57 h 101"/>
                <a:gd name="T32" fmla="*/ 71 w 93"/>
                <a:gd name="T33" fmla="*/ 52 h 101"/>
                <a:gd name="T34" fmla="*/ 58 w 93"/>
                <a:gd name="T35" fmla="*/ 39 h 101"/>
                <a:gd name="T36" fmla="*/ 47 w 93"/>
                <a:gd name="T37" fmla="*/ 28 h 101"/>
                <a:gd name="T38" fmla="*/ 47 w 93"/>
                <a:gd name="T39" fmla="*/ 20 h 101"/>
                <a:gd name="T40" fmla="*/ 51 w 93"/>
                <a:gd name="T41" fmla="*/ 15 h 101"/>
                <a:gd name="T42" fmla="*/ 51 w 93"/>
                <a:gd name="T43" fmla="*/ 5 h 101"/>
                <a:gd name="T44" fmla="*/ 47 w 93"/>
                <a:gd name="T45" fmla="*/ 4 h 101"/>
                <a:gd name="T46" fmla="*/ 46 w 93"/>
                <a:gd name="T47" fmla="*/ 0 h 101"/>
                <a:gd name="T48" fmla="*/ 39 w 93"/>
                <a:gd name="T49" fmla="*/ 1 h 101"/>
                <a:gd name="T50" fmla="*/ 34 w 93"/>
                <a:gd name="T51" fmla="*/ 3 h 101"/>
                <a:gd name="T52" fmla="*/ 33 w 93"/>
                <a:gd name="T53" fmla="*/ 2 h 101"/>
                <a:gd name="T54" fmla="*/ 32 w 93"/>
                <a:gd name="T55" fmla="*/ 4 h 101"/>
                <a:gd name="T56" fmla="*/ 30 w 93"/>
                <a:gd name="T57" fmla="*/ 6 h 101"/>
                <a:gd name="T58" fmla="*/ 28 w 93"/>
                <a:gd name="T59" fmla="*/ 7 h 101"/>
                <a:gd name="T60" fmla="*/ 24 w 93"/>
                <a:gd name="T61" fmla="*/ 8 h 101"/>
                <a:gd name="T62" fmla="*/ 21 w 93"/>
                <a:gd name="T63" fmla="*/ 9 h 101"/>
                <a:gd name="T64" fmla="*/ 19 w 93"/>
                <a:gd name="T65" fmla="*/ 12 h 101"/>
                <a:gd name="T66" fmla="*/ 15 w 93"/>
                <a:gd name="T67" fmla="*/ 7 h 101"/>
                <a:gd name="T68" fmla="*/ 11 w 93"/>
                <a:gd name="T69" fmla="*/ 12 h 101"/>
                <a:gd name="T70" fmla="*/ 4 w 93"/>
                <a:gd name="T71" fmla="*/ 13 h 101"/>
                <a:gd name="T72" fmla="*/ 5 w 93"/>
                <a:gd name="T73" fmla="*/ 17 h 101"/>
                <a:gd name="T74" fmla="*/ 3 w 93"/>
                <a:gd name="T75" fmla="*/ 20 h 101"/>
                <a:gd name="T76" fmla="*/ 1 w 93"/>
                <a:gd name="T77" fmla="*/ 22 h 101"/>
                <a:gd name="T78" fmla="*/ 4 w 93"/>
                <a:gd name="T79" fmla="*/ 26 h 101"/>
                <a:gd name="T80" fmla="*/ 6 w 93"/>
                <a:gd name="T81" fmla="*/ 30 h 101"/>
                <a:gd name="T82" fmla="*/ 9 w 93"/>
                <a:gd name="T83" fmla="*/ 31 h 101"/>
                <a:gd name="T84" fmla="*/ 8 w 93"/>
                <a:gd name="T85" fmla="*/ 34 h 101"/>
                <a:gd name="T86" fmla="*/ 12 w 93"/>
                <a:gd name="T87" fmla="*/ 33 h 101"/>
                <a:gd name="T88" fmla="*/ 18 w 93"/>
                <a:gd name="T89" fmla="*/ 28 h 101"/>
                <a:gd name="T90" fmla="*/ 29 w 93"/>
                <a:gd name="T91" fmla="*/ 33 h 101"/>
                <a:gd name="T92" fmla="*/ 32 w 93"/>
                <a:gd name="T93" fmla="*/ 37 h 101"/>
                <a:gd name="T94" fmla="*/ 39 w 93"/>
                <a:gd name="T95" fmla="*/ 47 h 101"/>
                <a:gd name="T96" fmla="*/ 50 w 93"/>
                <a:gd name="T97" fmla="*/ 57 h 101"/>
                <a:gd name="T98" fmla="*/ 58 w 93"/>
                <a:gd name="T99" fmla="*/ 60 h 101"/>
                <a:gd name="T100" fmla="*/ 65 w 93"/>
                <a:gd name="T101" fmla="*/ 65 h 101"/>
                <a:gd name="T102" fmla="*/ 71 w 93"/>
                <a:gd name="T103" fmla="*/ 69 h 101"/>
                <a:gd name="T104" fmla="*/ 73 w 93"/>
                <a:gd name="T105" fmla="*/ 74 h 101"/>
                <a:gd name="T106" fmla="*/ 74 w 93"/>
                <a:gd name="T107" fmla="*/ 83 h 101"/>
                <a:gd name="T108" fmla="*/ 74 w 93"/>
                <a:gd name="T109" fmla="*/ 89 h 101"/>
                <a:gd name="T110" fmla="*/ 78 w 93"/>
                <a:gd name="T111" fmla="*/ 82 h 101"/>
                <a:gd name="T112" fmla="*/ 83 w 93"/>
                <a:gd name="T113" fmla="*/ 78 h 101"/>
                <a:gd name="T114" fmla="*/ 79 w 93"/>
                <a:gd name="T115" fmla="*/ 71 h 101"/>
                <a:gd name="T116" fmla="*/ 87 w 93"/>
                <a:gd name="T117" fmla="*/ 68 h 101"/>
                <a:gd name="T118" fmla="*/ 93 w 93"/>
                <a:gd name="T119" fmla="*/ 68 h 101"/>
                <a:gd name="T120" fmla="*/ 77 w 93"/>
                <a:gd name="T121" fmla="*/ 5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3" h="101">
                  <a:moveTo>
                    <a:pt x="65" y="88"/>
                  </a:moveTo>
                  <a:cubicBezTo>
                    <a:pt x="60" y="89"/>
                    <a:pt x="58" y="89"/>
                    <a:pt x="55" y="88"/>
                  </a:cubicBezTo>
                  <a:cubicBezTo>
                    <a:pt x="52" y="86"/>
                    <a:pt x="47" y="89"/>
                    <a:pt x="48" y="91"/>
                  </a:cubicBezTo>
                  <a:cubicBezTo>
                    <a:pt x="49" y="92"/>
                    <a:pt x="50" y="94"/>
                    <a:pt x="56" y="96"/>
                  </a:cubicBezTo>
                  <a:cubicBezTo>
                    <a:pt x="62" y="97"/>
                    <a:pt x="63" y="101"/>
                    <a:pt x="66" y="101"/>
                  </a:cubicBezTo>
                  <a:cubicBezTo>
                    <a:pt x="68" y="101"/>
                    <a:pt x="68" y="99"/>
                    <a:pt x="68" y="96"/>
                  </a:cubicBezTo>
                  <a:cubicBezTo>
                    <a:pt x="67" y="93"/>
                    <a:pt x="71" y="89"/>
                    <a:pt x="71" y="88"/>
                  </a:cubicBezTo>
                  <a:cubicBezTo>
                    <a:pt x="71" y="88"/>
                    <a:pt x="69" y="87"/>
                    <a:pt x="65" y="88"/>
                  </a:cubicBezTo>
                  <a:close/>
                  <a:moveTo>
                    <a:pt x="19" y="61"/>
                  </a:moveTo>
                  <a:cubicBezTo>
                    <a:pt x="16" y="63"/>
                    <a:pt x="14" y="60"/>
                    <a:pt x="13" y="62"/>
                  </a:cubicBezTo>
                  <a:cubicBezTo>
                    <a:pt x="11" y="65"/>
                    <a:pt x="17" y="68"/>
                    <a:pt x="16" y="73"/>
                  </a:cubicBezTo>
                  <a:cubicBezTo>
                    <a:pt x="15" y="77"/>
                    <a:pt x="16" y="83"/>
                    <a:pt x="19" y="80"/>
                  </a:cubicBezTo>
                  <a:cubicBezTo>
                    <a:pt x="22" y="78"/>
                    <a:pt x="23" y="79"/>
                    <a:pt x="25" y="77"/>
                  </a:cubicBezTo>
                  <a:cubicBezTo>
                    <a:pt x="26" y="75"/>
                    <a:pt x="25" y="67"/>
                    <a:pt x="26" y="64"/>
                  </a:cubicBezTo>
                  <a:cubicBezTo>
                    <a:pt x="27" y="60"/>
                    <a:pt x="21" y="59"/>
                    <a:pt x="19" y="61"/>
                  </a:cubicBezTo>
                  <a:close/>
                  <a:moveTo>
                    <a:pt x="77" y="57"/>
                  </a:moveTo>
                  <a:cubicBezTo>
                    <a:pt x="74" y="55"/>
                    <a:pt x="76" y="52"/>
                    <a:pt x="71" y="52"/>
                  </a:cubicBezTo>
                  <a:cubicBezTo>
                    <a:pt x="66" y="53"/>
                    <a:pt x="60" y="46"/>
                    <a:pt x="58" y="39"/>
                  </a:cubicBezTo>
                  <a:cubicBezTo>
                    <a:pt x="57" y="32"/>
                    <a:pt x="49" y="32"/>
                    <a:pt x="47" y="28"/>
                  </a:cubicBezTo>
                  <a:cubicBezTo>
                    <a:pt x="45" y="24"/>
                    <a:pt x="49" y="23"/>
                    <a:pt x="47" y="20"/>
                  </a:cubicBezTo>
                  <a:cubicBezTo>
                    <a:pt x="46" y="18"/>
                    <a:pt x="48" y="16"/>
                    <a:pt x="51" y="15"/>
                  </a:cubicBezTo>
                  <a:cubicBezTo>
                    <a:pt x="51" y="11"/>
                    <a:pt x="51" y="7"/>
                    <a:pt x="51" y="5"/>
                  </a:cubicBezTo>
                  <a:cubicBezTo>
                    <a:pt x="49" y="4"/>
                    <a:pt x="48" y="4"/>
                    <a:pt x="47" y="4"/>
                  </a:cubicBezTo>
                  <a:cubicBezTo>
                    <a:pt x="46" y="3"/>
                    <a:pt x="46" y="0"/>
                    <a:pt x="46" y="0"/>
                  </a:cubicBezTo>
                  <a:cubicBezTo>
                    <a:pt x="45" y="0"/>
                    <a:pt x="40" y="0"/>
                    <a:pt x="39" y="1"/>
                  </a:cubicBezTo>
                  <a:cubicBezTo>
                    <a:pt x="38" y="2"/>
                    <a:pt x="36" y="4"/>
                    <a:pt x="34" y="3"/>
                  </a:cubicBezTo>
                  <a:cubicBezTo>
                    <a:pt x="34" y="3"/>
                    <a:pt x="33" y="2"/>
                    <a:pt x="33" y="2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6"/>
                    <a:pt x="30" y="6"/>
                  </a:cubicBezTo>
                  <a:cubicBezTo>
                    <a:pt x="29" y="6"/>
                    <a:pt x="28" y="5"/>
                    <a:pt x="28" y="7"/>
                  </a:cubicBezTo>
                  <a:cubicBezTo>
                    <a:pt x="28" y="8"/>
                    <a:pt x="25" y="8"/>
                    <a:pt x="24" y="8"/>
                  </a:cubicBezTo>
                  <a:cubicBezTo>
                    <a:pt x="23" y="7"/>
                    <a:pt x="21" y="8"/>
                    <a:pt x="21" y="9"/>
                  </a:cubicBezTo>
                  <a:cubicBezTo>
                    <a:pt x="21" y="11"/>
                    <a:pt x="21" y="14"/>
                    <a:pt x="19" y="12"/>
                  </a:cubicBezTo>
                  <a:cubicBezTo>
                    <a:pt x="17" y="10"/>
                    <a:pt x="15" y="6"/>
                    <a:pt x="15" y="7"/>
                  </a:cubicBezTo>
                  <a:cubicBezTo>
                    <a:pt x="14" y="7"/>
                    <a:pt x="12" y="12"/>
                    <a:pt x="11" y="12"/>
                  </a:cubicBezTo>
                  <a:cubicBezTo>
                    <a:pt x="10" y="12"/>
                    <a:pt x="6" y="13"/>
                    <a:pt x="4" y="13"/>
                  </a:cubicBezTo>
                  <a:cubicBezTo>
                    <a:pt x="3" y="15"/>
                    <a:pt x="4" y="16"/>
                    <a:pt x="5" y="17"/>
                  </a:cubicBezTo>
                  <a:cubicBezTo>
                    <a:pt x="6" y="17"/>
                    <a:pt x="4" y="19"/>
                    <a:pt x="3" y="20"/>
                  </a:cubicBezTo>
                  <a:cubicBezTo>
                    <a:pt x="2" y="20"/>
                    <a:pt x="0" y="20"/>
                    <a:pt x="1" y="22"/>
                  </a:cubicBezTo>
                  <a:cubicBezTo>
                    <a:pt x="3" y="24"/>
                    <a:pt x="5" y="24"/>
                    <a:pt x="4" y="26"/>
                  </a:cubicBezTo>
                  <a:cubicBezTo>
                    <a:pt x="3" y="28"/>
                    <a:pt x="4" y="30"/>
                    <a:pt x="6" y="30"/>
                  </a:cubicBezTo>
                  <a:cubicBezTo>
                    <a:pt x="7" y="30"/>
                    <a:pt x="10" y="30"/>
                    <a:pt x="9" y="31"/>
                  </a:cubicBezTo>
                  <a:cubicBezTo>
                    <a:pt x="9" y="32"/>
                    <a:pt x="9" y="33"/>
                    <a:pt x="8" y="34"/>
                  </a:cubicBezTo>
                  <a:cubicBezTo>
                    <a:pt x="10" y="33"/>
                    <a:pt x="11" y="33"/>
                    <a:pt x="12" y="33"/>
                  </a:cubicBezTo>
                  <a:cubicBezTo>
                    <a:pt x="15" y="31"/>
                    <a:pt x="14" y="29"/>
                    <a:pt x="18" y="28"/>
                  </a:cubicBezTo>
                  <a:cubicBezTo>
                    <a:pt x="22" y="27"/>
                    <a:pt x="28" y="30"/>
                    <a:pt x="29" y="33"/>
                  </a:cubicBezTo>
                  <a:cubicBezTo>
                    <a:pt x="31" y="35"/>
                    <a:pt x="31" y="35"/>
                    <a:pt x="32" y="37"/>
                  </a:cubicBezTo>
                  <a:cubicBezTo>
                    <a:pt x="32" y="39"/>
                    <a:pt x="34" y="43"/>
                    <a:pt x="39" y="47"/>
                  </a:cubicBezTo>
                  <a:cubicBezTo>
                    <a:pt x="45" y="51"/>
                    <a:pt x="47" y="55"/>
                    <a:pt x="50" y="57"/>
                  </a:cubicBezTo>
                  <a:cubicBezTo>
                    <a:pt x="53" y="58"/>
                    <a:pt x="56" y="58"/>
                    <a:pt x="58" y="60"/>
                  </a:cubicBezTo>
                  <a:cubicBezTo>
                    <a:pt x="60" y="62"/>
                    <a:pt x="62" y="63"/>
                    <a:pt x="65" y="65"/>
                  </a:cubicBezTo>
                  <a:cubicBezTo>
                    <a:pt x="68" y="66"/>
                    <a:pt x="68" y="69"/>
                    <a:pt x="71" y="69"/>
                  </a:cubicBezTo>
                  <a:cubicBezTo>
                    <a:pt x="73" y="70"/>
                    <a:pt x="72" y="72"/>
                    <a:pt x="73" y="74"/>
                  </a:cubicBezTo>
                  <a:cubicBezTo>
                    <a:pt x="75" y="76"/>
                    <a:pt x="75" y="80"/>
                    <a:pt x="74" y="83"/>
                  </a:cubicBezTo>
                  <a:cubicBezTo>
                    <a:pt x="72" y="85"/>
                    <a:pt x="73" y="89"/>
                    <a:pt x="74" y="89"/>
                  </a:cubicBezTo>
                  <a:cubicBezTo>
                    <a:pt x="75" y="89"/>
                    <a:pt x="78" y="85"/>
                    <a:pt x="78" y="82"/>
                  </a:cubicBezTo>
                  <a:cubicBezTo>
                    <a:pt x="78" y="80"/>
                    <a:pt x="81" y="80"/>
                    <a:pt x="83" y="78"/>
                  </a:cubicBezTo>
                  <a:cubicBezTo>
                    <a:pt x="85" y="75"/>
                    <a:pt x="80" y="75"/>
                    <a:pt x="79" y="71"/>
                  </a:cubicBezTo>
                  <a:cubicBezTo>
                    <a:pt x="78" y="68"/>
                    <a:pt x="83" y="65"/>
                    <a:pt x="87" y="68"/>
                  </a:cubicBezTo>
                  <a:cubicBezTo>
                    <a:pt x="91" y="71"/>
                    <a:pt x="93" y="72"/>
                    <a:pt x="93" y="68"/>
                  </a:cubicBezTo>
                  <a:cubicBezTo>
                    <a:pt x="93" y="64"/>
                    <a:pt x="80" y="59"/>
                    <a:pt x="77" y="57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09" name="Freeform 180">
              <a:extLst>
                <a:ext uri="{FF2B5EF4-FFF2-40B4-BE49-F238E27FC236}">
                  <a16:creationId xmlns="" xmlns:a16="http://schemas.microsoft.com/office/drawing/2014/main" id="{494423EE-95B4-44A9-AECC-74F9664E9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9638" y="2149475"/>
              <a:ext cx="25400" cy="31750"/>
            </a:xfrm>
            <a:custGeom>
              <a:avLst/>
              <a:gdLst>
                <a:gd name="T0" fmla="*/ 3 w 10"/>
                <a:gd name="T1" fmla="*/ 0 h 13"/>
                <a:gd name="T2" fmla="*/ 0 w 10"/>
                <a:gd name="T3" fmla="*/ 6 h 13"/>
                <a:gd name="T4" fmla="*/ 0 w 10"/>
                <a:gd name="T5" fmla="*/ 9 h 13"/>
                <a:gd name="T6" fmla="*/ 6 w 10"/>
                <a:gd name="T7" fmla="*/ 13 h 13"/>
                <a:gd name="T8" fmla="*/ 6 w 10"/>
                <a:gd name="T9" fmla="*/ 13 h 13"/>
                <a:gd name="T10" fmla="*/ 10 w 10"/>
                <a:gd name="T11" fmla="*/ 8 h 13"/>
                <a:gd name="T12" fmla="*/ 3 w 10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2" y="3"/>
                    <a:pt x="0" y="6"/>
                    <a:pt x="0" y="6"/>
                  </a:cubicBezTo>
                  <a:cubicBezTo>
                    <a:pt x="0" y="7"/>
                    <a:pt x="0" y="8"/>
                    <a:pt x="0" y="9"/>
                  </a:cubicBezTo>
                  <a:cubicBezTo>
                    <a:pt x="2" y="11"/>
                    <a:pt x="4" y="12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1"/>
                    <a:pt x="8" y="8"/>
                    <a:pt x="10" y="8"/>
                  </a:cubicBezTo>
                  <a:cubicBezTo>
                    <a:pt x="8" y="5"/>
                    <a:pt x="5" y="2"/>
                    <a:pt x="3" y="0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10" name="Freeform 181">
              <a:extLst>
                <a:ext uri="{FF2B5EF4-FFF2-40B4-BE49-F238E27FC236}">
                  <a16:creationId xmlns="" xmlns:a16="http://schemas.microsoft.com/office/drawing/2014/main" id="{066DD3E6-A278-40D8-A63F-90F192BE68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5988" y="2078038"/>
              <a:ext cx="84138" cy="101600"/>
            </a:xfrm>
            <a:custGeom>
              <a:avLst/>
              <a:gdLst>
                <a:gd name="T0" fmla="*/ 30 w 34"/>
                <a:gd name="T1" fmla="*/ 27 h 40"/>
                <a:gd name="T2" fmla="*/ 30 w 34"/>
                <a:gd name="T3" fmla="*/ 21 h 40"/>
                <a:gd name="T4" fmla="*/ 30 w 34"/>
                <a:gd name="T5" fmla="*/ 17 h 40"/>
                <a:gd name="T6" fmla="*/ 21 w 34"/>
                <a:gd name="T7" fmla="*/ 14 h 40"/>
                <a:gd name="T8" fmla="*/ 20 w 34"/>
                <a:gd name="T9" fmla="*/ 9 h 40"/>
                <a:gd name="T10" fmla="*/ 17 w 34"/>
                <a:gd name="T11" fmla="*/ 6 h 40"/>
                <a:gd name="T12" fmla="*/ 14 w 34"/>
                <a:gd name="T13" fmla="*/ 2 h 40"/>
                <a:gd name="T14" fmla="*/ 14 w 34"/>
                <a:gd name="T15" fmla="*/ 1 h 40"/>
                <a:gd name="T16" fmla="*/ 12 w 34"/>
                <a:gd name="T17" fmla="*/ 1 h 40"/>
                <a:gd name="T18" fmla="*/ 9 w 34"/>
                <a:gd name="T19" fmla="*/ 0 h 40"/>
                <a:gd name="T20" fmla="*/ 0 w 34"/>
                <a:gd name="T21" fmla="*/ 2 h 40"/>
                <a:gd name="T22" fmla="*/ 2 w 34"/>
                <a:gd name="T23" fmla="*/ 7 h 40"/>
                <a:gd name="T24" fmla="*/ 5 w 34"/>
                <a:gd name="T25" fmla="*/ 13 h 40"/>
                <a:gd name="T26" fmla="*/ 4 w 34"/>
                <a:gd name="T27" fmla="*/ 25 h 40"/>
                <a:gd name="T28" fmla="*/ 1 w 34"/>
                <a:gd name="T29" fmla="*/ 28 h 40"/>
                <a:gd name="T30" fmla="*/ 8 w 34"/>
                <a:gd name="T31" fmla="*/ 36 h 40"/>
                <a:gd name="T32" fmla="*/ 8 w 34"/>
                <a:gd name="T33" fmla="*/ 36 h 40"/>
                <a:gd name="T34" fmla="*/ 15 w 34"/>
                <a:gd name="T35" fmla="*/ 40 h 40"/>
                <a:gd name="T36" fmla="*/ 29 w 34"/>
                <a:gd name="T37" fmla="*/ 37 h 40"/>
                <a:gd name="T38" fmla="*/ 29 w 34"/>
                <a:gd name="T39" fmla="*/ 35 h 40"/>
                <a:gd name="T40" fmla="*/ 32 w 34"/>
                <a:gd name="T41" fmla="*/ 32 h 40"/>
                <a:gd name="T42" fmla="*/ 30 w 34"/>
                <a:gd name="T43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" h="40">
                  <a:moveTo>
                    <a:pt x="30" y="27"/>
                  </a:moveTo>
                  <a:cubicBezTo>
                    <a:pt x="28" y="25"/>
                    <a:pt x="28" y="22"/>
                    <a:pt x="30" y="21"/>
                  </a:cubicBezTo>
                  <a:cubicBezTo>
                    <a:pt x="31" y="20"/>
                    <a:pt x="30" y="18"/>
                    <a:pt x="30" y="17"/>
                  </a:cubicBezTo>
                  <a:cubicBezTo>
                    <a:pt x="30" y="15"/>
                    <a:pt x="22" y="14"/>
                    <a:pt x="21" y="14"/>
                  </a:cubicBezTo>
                  <a:cubicBezTo>
                    <a:pt x="20" y="14"/>
                    <a:pt x="22" y="9"/>
                    <a:pt x="20" y="9"/>
                  </a:cubicBezTo>
                  <a:cubicBezTo>
                    <a:pt x="18" y="9"/>
                    <a:pt x="17" y="8"/>
                    <a:pt x="17" y="6"/>
                  </a:cubicBezTo>
                  <a:cubicBezTo>
                    <a:pt x="17" y="5"/>
                    <a:pt x="14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1" y="1"/>
                    <a:pt x="9" y="0"/>
                    <a:pt x="9" y="0"/>
                  </a:cubicBezTo>
                  <a:cubicBezTo>
                    <a:pt x="9" y="0"/>
                    <a:pt x="4" y="1"/>
                    <a:pt x="0" y="2"/>
                  </a:cubicBezTo>
                  <a:cubicBezTo>
                    <a:pt x="1" y="4"/>
                    <a:pt x="1" y="7"/>
                    <a:pt x="2" y="7"/>
                  </a:cubicBezTo>
                  <a:cubicBezTo>
                    <a:pt x="5" y="8"/>
                    <a:pt x="4" y="11"/>
                    <a:pt x="5" y="13"/>
                  </a:cubicBezTo>
                  <a:cubicBezTo>
                    <a:pt x="6" y="15"/>
                    <a:pt x="6" y="25"/>
                    <a:pt x="4" y="25"/>
                  </a:cubicBezTo>
                  <a:cubicBezTo>
                    <a:pt x="4" y="25"/>
                    <a:pt x="3" y="27"/>
                    <a:pt x="1" y="28"/>
                  </a:cubicBezTo>
                  <a:cubicBezTo>
                    <a:pt x="3" y="30"/>
                    <a:pt x="6" y="33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10" y="36"/>
                    <a:pt x="15" y="40"/>
                    <a:pt x="15" y="40"/>
                  </a:cubicBezTo>
                  <a:cubicBezTo>
                    <a:pt x="15" y="40"/>
                    <a:pt x="24" y="38"/>
                    <a:pt x="29" y="37"/>
                  </a:cubicBezTo>
                  <a:cubicBezTo>
                    <a:pt x="29" y="36"/>
                    <a:pt x="29" y="35"/>
                    <a:pt x="29" y="35"/>
                  </a:cubicBezTo>
                  <a:cubicBezTo>
                    <a:pt x="29" y="34"/>
                    <a:pt x="30" y="32"/>
                    <a:pt x="32" y="32"/>
                  </a:cubicBezTo>
                  <a:cubicBezTo>
                    <a:pt x="34" y="32"/>
                    <a:pt x="31" y="28"/>
                    <a:pt x="30" y="27"/>
                  </a:cubicBezTo>
                  <a:close/>
                </a:path>
              </a:pathLst>
            </a:custGeom>
            <a:grpFill/>
            <a:ln w="9525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2400" kern="1200" dirty="0">
                <a:solidFill>
                  <a:srgbClr val="262626"/>
                </a:solidFill>
                <a:latin typeface="Roboto"/>
                <a:ea typeface="+mn-ea"/>
                <a:cs typeface="+mn-cs"/>
              </a:endParaRPr>
            </a:p>
          </p:txBody>
        </p:sp>
      </p:grpSp>
      <p:sp>
        <p:nvSpPr>
          <p:cNvPr id="211" name="Oval 210">
            <a:extLst>
              <a:ext uri="{FF2B5EF4-FFF2-40B4-BE49-F238E27FC236}">
                <a16:creationId xmlns="" xmlns:a16="http://schemas.microsoft.com/office/drawing/2014/main" id="{08B44E38-FAE5-4F45-8DC8-34C1702B9BE6}"/>
              </a:ext>
            </a:extLst>
          </p:cNvPr>
          <p:cNvSpPr/>
          <p:nvPr/>
        </p:nvSpPr>
        <p:spPr bwMode="auto">
          <a:xfrm>
            <a:off x="5902424" y="1397001"/>
            <a:ext cx="1107977" cy="913687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Tx/>
              <a:buFontTx/>
              <a:buNone/>
            </a:pPr>
            <a:endParaRPr lang="en-US" sz="3200" b="1" kern="1200" dirty="0">
              <a:solidFill>
                <a:srgbClr val="FFFFFF"/>
              </a:solidFill>
              <a:latin typeface="Roboto"/>
              <a:ea typeface="+mn-ea"/>
              <a:cs typeface="+mn-cs"/>
            </a:endParaRPr>
          </a:p>
          <a:p>
            <a:pPr algn="ctr">
              <a:buClrTx/>
              <a:buFontTx/>
              <a:buNone/>
            </a:pPr>
            <a:r>
              <a:rPr lang="en-US" sz="1067" b="1" kern="1200" dirty="0">
                <a:solidFill>
                  <a:srgbClr val="FFFFFF"/>
                </a:solidFill>
                <a:latin typeface="Roboto"/>
                <a:ea typeface="+mn-ea"/>
                <a:cs typeface="+mn-cs"/>
              </a:rPr>
              <a:t>United Kingdom</a:t>
            </a:r>
          </a:p>
          <a:p>
            <a:pPr algn="ctr">
              <a:buClrTx/>
              <a:buFontTx/>
              <a:buNone/>
            </a:pPr>
            <a:r>
              <a:rPr lang="en-US" sz="1067" b="1" kern="1200" dirty="0">
                <a:solidFill>
                  <a:srgbClr val="FFFFFF"/>
                </a:solidFill>
                <a:latin typeface="Roboto"/>
                <a:ea typeface="+mn-ea"/>
                <a:cs typeface="+mn-cs"/>
              </a:rPr>
              <a:t>NESTA </a:t>
            </a:r>
          </a:p>
          <a:p>
            <a:pPr algn="ctr">
              <a:buClrTx/>
              <a:buFontTx/>
              <a:buNone/>
            </a:pPr>
            <a:endParaRPr lang="en-US" sz="1067" b="1" kern="1200" dirty="0">
              <a:solidFill>
                <a:srgbClr val="FFFFFF"/>
              </a:solidFill>
              <a:latin typeface="Roboto"/>
              <a:ea typeface="+mn-ea"/>
              <a:cs typeface="+mn-cs"/>
            </a:endParaRPr>
          </a:p>
          <a:p>
            <a:pPr algn="ctr">
              <a:buClrTx/>
              <a:buFontTx/>
              <a:buNone/>
            </a:pPr>
            <a:endParaRPr lang="en-US" sz="1067" b="1" kern="1200" dirty="0">
              <a:solidFill>
                <a:srgbClr val="FFFFFF"/>
              </a:solidFill>
              <a:latin typeface="Roboto"/>
              <a:ea typeface="+mn-ea"/>
              <a:cs typeface="+mn-cs"/>
            </a:endParaRPr>
          </a:p>
        </p:txBody>
      </p:sp>
      <p:sp>
        <p:nvSpPr>
          <p:cNvPr id="212" name="Oval 211">
            <a:extLst>
              <a:ext uri="{FF2B5EF4-FFF2-40B4-BE49-F238E27FC236}">
                <a16:creationId xmlns="" xmlns:a16="http://schemas.microsoft.com/office/drawing/2014/main" id="{3B18CCA8-92FC-45B7-9235-11DDB6C07597}"/>
              </a:ext>
            </a:extLst>
          </p:cNvPr>
          <p:cNvSpPr/>
          <p:nvPr/>
        </p:nvSpPr>
        <p:spPr bwMode="auto">
          <a:xfrm>
            <a:off x="9847837" y="3603146"/>
            <a:ext cx="1429764" cy="1248255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Tx/>
              <a:buFontTx/>
              <a:buNone/>
            </a:pPr>
            <a:r>
              <a:rPr lang="en-US" sz="1200" b="1" kern="1200" dirty="0">
                <a:solidFill>
                  <a:srgbClr val="FFFFFF"/>
                </a:solidFill>
                <a:latin typeface="Roboto"/>
                <a:ea typeface="+mn-ea"/>
                <a:cs typeface="+mn-cs"/>
              </a:rPr>
              <a:t>Australia</a:t>
            </a:r>
          </a:p>
          <a:p>
            <a:pPr algn="ctr">
              <a:buClrTx/>
              <a:buFontTx/>
              <a:buNone/>
            </a:pPr>
            <a:r>
              <a:rPr lang="el-GR" sz="1067" b="1" kern="1200" dirty="0">
                <a:solidFill>
                  <a:srgbClr val="FFFFFF"/>
                </a:solidFill>
                <a:latin typeface="Roboto"/>
                <a:ea typeface="+mn-ea"/>
                <a:cs typeface="+mn-cs"/>
              </a:rPr>
              <a:t>APSII</a:t>
            </a:r>
            <a:endParaRPr lang="en-US" sz="1067" b="1" kern="1200" dirty="0">
              <a:solidFill>
                <a:srgbClr val="FFFFFF"/>
              </a:solidFill>
              <a:latin typeface="Roboto"/>
              <a:ea typeface="+mn-ea"/>
              <a:cs typeface="+mn-cs"/>
            </a:endParaRPr>
          </a:p>
          <a:p>
            <a:pPr algn="ctr">
              <a:buClrTx/>
              <a:buFontTx/>
              <a:buNone/>
            </a:pPr>
            <a:r>
              <a:rPr lang="en-US" sz="1067" b="1" kern="1200" dirty="0">
                <a:solidFill>
                  <a:srgbClr val="FFFFFF"/>
                </a:solidFill>
                <a:latin typeface="Roboto"/>
                <a:ea typeface="+mn-ea"/>
                <a:cs typeface="+mn-cs"/>
              </a:rPr>
              <a:t>The Australian Public Sector Innovation Indicators</a:t>
            </a:r>
            <a:endParaRPr lang="el-GR" sz="1067" b="1" kern="1200" dirty="0">
              <a:solidFill>
                <a:srgbClr val="FFFFFF"/>
              </a:solidFill>
              <a:latin typeface="Roboto"/>
              <a:ea typeface="+mn-ea"/>
              <a:cs typeface="+mn-cs"/>
            </a:endParaRPr>
          </a:p>
          <a:p>
            <a:pPr algn="ctr">
              <a:buClrTx/>
              <a:buFontTx/>
              <a:buNone/>
            </a:pPr>
            <a:endParaRPr lang="en-US" sz="400" b="1" kern="1200" dirty="0">
              <a:solidFill>
                <a:srgbClr val="FFFFFF"/>
              </a:solidFill>
              <a:latin typeface="Roboto"/>
              <a:ea typeface="+mn-ea"/>
              <a:cs typeface="+mn-cs"/>
            </a:endParaRPr>
          </a:p>
        </p:txBody>
      </p:sp>
      <p:sp>
        <p:nvSpPr>
          <p:cNvPr id="213" name="Oval 212">
            <a:extLst>
              <a:ext uri="{FF2B5EF4-FFF2-40B4-BE49-F238E27FC236}">
                <a16:creationId xmlns="" xmlns:a16="http://schemas.microsoft.com/office/drawing/2014/main" id="{6A9E15C1-1D0C-46B6-92E8-11118CE33215}"/>
              </a:ext>
            </a:extLst>
          </p:cNvPr>
          <p:cNvSpPr/>
          <p:nvPr/>
        </p:nvSpPr>
        <p:spPr bwMode="auto">
          <a:xfrm>
            <a:off x="6807200" y="482600"/>
            <a:ext cx="1257584" cy="1137677"/>
          </a:xfrm>
          <a:prstGeom prst="ellipse">
            <a:avLst/>
          </a:prstGeom>
          <a:solidFill>
            <a:schemeClr val="accent3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Tx/>
              <a:buFontTx/>
              <a:buNone/>
            </a:pPr>
            <a:r>
              <a:rPr lang="en-US" sz="1067" b="1" kern="1200" dirty="0">
                <a:solidFill>
                  <a:srgbClr val="FFFFFF"/>
                </a:solidFill>
                <a:latin typeface="Roboto"/>
                <a:ea typeface="+mn-ea"/>
                <a:cs typeface="+mn-cs"/>
              </a:rPr>
              <a:t>MEPIN (Measuring Public Innovation in the Nordic Countries)</a:t>
            </a:r>
          </a:p>
          <a:p>
            <a:pPr algn="ctr">
              <a:buClrTx/>
              <a:buFontTx/>
              <a:buNone/>
            </a:pPr>
            <a:endParaRPr lang="en-US" sz="400" b="1" kern="1200" dirty="0">
              <a:solidFill>
                <a:srgbClr val="FFFFFF"/>
              </a:solidFill>
              <a:latin typeface="Roboto"/>
              <a:ea typeface="+mn-ea"/>
              <a:cs typeface="+mn-cs"/>
            </a:endParaRPr>
          </a:p>
        </p:txBody>
      </p:sp>
      <p:sp>
        <p:nvSpPr>
          <p:cNvPr id="215" name="Oval 214">
            <a:extLst>
              <a:ext uri="{FF2B5EF4-FFF2-40B4-BE49-F238E27FC236}">
                <a16:creationId xmlns="" xmlns:a16="http://schemas.microsoft.com/office/drawing/2014/main" id="{90173E53-58F6-4428-97DD-872A7C933F59}"/>
              </a:ext>
            </a:extLst>
          </p:cNvPr>
          <p:cNvSpPr/>
          <p:nvPr/>
        </p:nvSpPr>
        <p:spPr bwMode="auto">
          <a:xfrm>
            <a:off x="7518400" y="1438128"/>
            <a:ext cx="1277691" cy="1279673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Tx/>
              <a:buFontTx/>
              <a:buNone/>
            </a:pPr>
            <a:r>
              <a:rPr lang="el-GR" sz="1200" b="1" kern="1200" dirty="0">
                <a:solidFill>
                  <a:srgbClr val="FFFFFF"/>
                </a:solidFill>
                <a:latin typeface="Roboto"/>
                <a:ea typeface="+mn-ea"/>
                <a:cs typeface="+mn-cs"/>
              </a:rPr>
              <a:t>EPSIS</a:t>
            </a:r>
            <a:endParaRPr lang="en-US" sz="1200" b="1" kern="1200" dirty="0">
              <a:solidFill>
                <a:srgbClr val="FFFFFF"/>
              </a:solidFill>
              <a:latin typeface="Roboto"/>
              <a:ea typeface="+mn-ea"/>
              <a:cs typeface="+mn-cs"/>
            </a:endParaRPr>
          </a:p>
          <a:p>
            <a:pPr algn="ctr">
              <a:buClrTx/>
              <a:buFontTx/>
              <a:buNone/>
            </a:pPr>
            <a:r>
              <a:rPr lang="en-US" sz="1200" b="1" kern="1200" dirty="0">
                <a:solidFill>
                  <a:srgbClr val="FFFFFF"/>
                </a:solidFill>
                <a:latin typeface="Roboto"/>
                <a:ea typeface="+mn-ea"/>
                <a:cs typeface="+mn-cs"/>
              </a:rPr>
              <a:t>European Public Sector Innovation Scoreboard</a:t>
            </a:r>
            <a:endParaRPr lang="el-GR" sz="1200" b="1" kern="1200" dirty="0">
              <a:solidFill>
                <a:srgbClr val="FFFFFF"/>
              </a:solidFill>
              <a:latin typeface="Roboto"/>
              <a:ea typeface="+mn-ea"/>
              <a:cs typeface="+mn-cs"/>
            </a:endParaRPr>
          </a:p>
          <a:p>
            <a:pPr algn="ctr">
              <a:buClrTx/>
              <a:buFontTx/>
              <a:buNone/>
            </a:pPr>
            <a:endParaRPr lang="en-US" sz="400" b="1" kern="1200" dirty="0">
              <a:solidFill>
                <a:srgbClr val="FFFFFF"/>
              </a:solidFill>
              <a:latin typeface="Roboto"/>
              <a:ea typeface="+mn-ea"/>
              <a:cs typeface="+mn-cs"/>
            </a:endParaRPr>
          </a:p>
        </p:txBody>
      </p:sp>
      <p:sp>
        <p:nvSpPr>
          <p:cNvPr id="216" name="Oval 215">
            <a:extLst>
              <a:ext uri="{FF2B5EF4-FFF2-40B4-BE49-F238E27FC236}">
                <a16:creationId xmlns="" xmlns:a16="http://schemas.microsoft.com/office/drawing/2014/main" id="{6B6333F2-B6E6-43B1-835F-A6D93B0EE0C1}"/>
              </a:ext>
            </a:extLst>
          </p:cNvPr>
          <p:cNvSpPr/>
          <p:nvPr/>
        </p:nvSpPr>
        <p:spPr bwMode="auto">
          <a:xfrm>
            <a:off x="9448800" y="1510746"/>
            <a:ext cx="1359016" cy="1207055"/>
          </a:xfrm>
          <a:prstGeom prst="ellipse">
            <a:avLst/>
          </a:prstGeom>
          <a:solidFill>
            <a:schemeClr val="accent6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Tx/>
              <a:buFontTx/>
              <a:buNone/>
            </a:pPr>
            <a:endParaRPr lang="en-US" sz="1067" b="1" kern="1200" dirty="0">
              <a:solidFill>
                <a:srgbClr val="FFFFFF"/>
              </a:solidFill>
              <a:latin typeface="Roboto"/>
              <a:ea typeface="+mn-ea"/>
              <a:cs typeface="+mn-cs"/>
            </a:endParaRPr>
          </a:p>
          <a:p>
            <a:pPr algn="ctr">
              <a:buClrTx/>
              <a:buFontTx/>
              <a:buNone/>
            </a:pPr>
            <a:r>
              <a:rPr lang="en-US" sz="1067" b="1" kern="1200" dirty="0">
                <a:solidFill>
                  <a:srgbClr val="FFFFFF"/>
                </a:solidFill>
                <a:latin typeface="Roboto"/>
                <a:ea typeface="+mn-ea"/>
                <a:cs typeface="+mn-cs"/>
              </a:rPr>
              <a:t>KOREA-GII </a:t>
            </a:r>
          </a:p>
          <a:p>
            <a:pPr algn="ctr">
              <a:buClrTx/>
              <a:buFontTx/>
              <a:buNone/>
            </a:pPr>
            <a:r>
              <a:rPr lang="en-US" sz="1067" b="1" kern="1200" dirty="0">
                <a:solidFill>
                  <a:srgbClr val="FFFFFF"/>
                </a:solidFill>
                <a:latin typeface="Roboto"/>
                <a:ea typeface="+mn-ea"/>
                <a:cs typeface="+mn-cs"/>
              </a:rPr>
              <a:t>(Global Innovation Index)</a:t>
            </a:r>
          </a:p>
          <a:p>
            <a:pPr algn="ctr">
              <a:buClrTx/>
              <a:buFontTx/>
              <a:buNone/>
            </a:pPr>
            <a:r>
              <a:rPr lang="en-US" sz="1067" b="1" kern="1200" dirty="0">
                <a:solidFill>
                  <a:srgbClr val="FFFFFF"/>
                </a:solidFill>
                <a:latin typeface="Roboto"/>
                <a:ea typeface="+mn-ea"/>
                <a:cs typeface="+mn-cs"/>
              </a:rPr>
              <a:t>2005</a:t>
            </a:r>
          </a:p>
          <a:p>
            <a:pPr algn="ctr">
              <a:buClrTx/>
              <a:buFontTx/>
              <a:buNone/>
            </a:pPr>
            <a:endParaRPr lang="en-US" sz="400" b="1" kern="1200" dirty="0">
              <a:solidFill>
                <a:srgbClr val="FFFFFF"/>
              </a:solidFill>
              <a:latin typeface="Roboto"/>
              <a:ea typeface="+mn-ea"/>
              <a:cs typeface="+mn-cs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="" xmlns:a16="http://schemas.microsoft.com/office/drawing/2014/main" id="{47B5610B-3619-4B24-59AE-85D52572D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00" y="1903002"/>
            <a:ext cx="6213016" cy="6125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4000">
            <a:spAutoFit/>
          </a:bodyPr>
          <a:lstStyle>
            <a:lvl1pPr marL="87313" indent="-87313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87438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724025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360613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9972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454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911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368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826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189" indent="-457189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el-GR" altLang="en-US" sz="2667" kern="1200" dirty="0" smtClean="0">
                <a:solidFill>
                  <a:srgbClr val="0066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Τι </a:t>
            </a:r>
            <a:r>
              <a:rPr lang="el-GR" altLang="en-US" sz="2667" kern="1200" dirty="0">
                <a:solidFill>
                  <a:srgbClr val="0066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καθορίζει την τάση ενός οργανισμού να καινοτομεί; </a:t>
            </a:r>
            <a:r>
              <a:rPr lang="en-US" altLang="en-US" sz="2667" kern="1200" dirty="0" smtClean="0">
                <a:solidFill>
                  <a:srgbClr val="0066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en-US" sz="2667" kern="1200" dirty="0" err="1">
                <a:solidFill>
                  <a:srgbClr val="0066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Dosi</a:t>
            </a:r>
            <a:r>
              <a:rPr lang="en-US" altLang="en-US" sz="2667" kern="1200" dirty="0">
                <a:solidFill>
                  <a:srgbClr val="0066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1988)</a:t>
            </a:r>
          </a:p>
          <a:p>
            <a:pPr marL="0" indent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US" altLang="en-US" sz="2667" kern="1200" dirty="0">
              <a:solidFill>
                <a:srgbClr val="00666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189" indent="-457189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el-GR" altLang="en-US" sz="2667" kern="1200" dirty="0" smtClean="0">
                <a:solidFill>
                  <a:srgbClr val="0066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Γιατί </a:t>
            </a:r>
            <a:r>
              <a:rPr lang="el-GR" altLang="en-US" sz="2667" kern="1200" dirty="0">
                <a:solidFill>
                  <a:srgbClr val="0066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ορισμένοι οργανισμοί πετυχαίνουν </a:t>
            </a:r>
            <a:r>
              <a:rPr lang="el-GR" altLang="en-US" sz="2667" kern="1200" dirty="0" smtClean="0">
                <a:solidFill>
                  <a:srgbClr val="0066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την επιταγή της καινοτομίας ενώ </a:t>
            </a:r>
            <a:r>
              <a:rPr lang="el-GR" altLang="en-US" sz="2667" kern="1200" dirty="0">
                <a:solidFill>
                  <a:srgbClr val="0066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άλλοι </a:t>
            </a:r>
            <a:r>
              <a:rPr lang="el-GR" altLang="en-US" sz="2667" kern="1200" dirty="0" smtClean="0">
                <a:solidFill>
                  <a:srgbClr val="0066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όχι;</a:t>
            </a:r>
            <a:r>
              <a:rPr lang="en-US" altLang="en-US" sz="2667" kern="1200" dirty="0" smtClean="0">
                <a:solidFill>
                  <a:srgbClr val="0066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667" kern="1200" dirty="0">
                <a:solidFill>
                  <a:srgbClr val="0066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(Nelson &amp; Winter, 1982)</a:t>
            </a:r>
          </a:p>
          <a:p>
            <a:pPr marL="457189" indent="-457189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endParaRPr lang="en-US" altLang="en-US" sz="2667" kern="1200" dirty="0">
              <a:solidFill>
                <a:srgbClr val="695D7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189" indent="-457189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endParaRPr lang="en-US" altLang="en-US" sz="2667" kern="1200" dirty="0">
              <a:solidFill>
                <a:srgbClr val="695D7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kern="1200" dirty="0">
                <a:solidFill>
                  <a:srgbClr val="666633"/>
                </a:solidFill>
                <a:latin typeface="Verdana" panose="020B0604030504040204" pitchFamily="34" charset="0"/>
                <a:ea typeface="+mn-ea"/>
                <a:cs typeface="+mn-cs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altLang="en-US" kern="1200" dirty="0">
              <a:solidFill>
                <a:srgbClr val="666633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14" name="Ορθογώνιο 213"/>
          <p:cNvSpPr/>
          <p:nvPr/>
        </p:nvSpPr>
        <p:spPr bwMode="auto">
          <a:xfrm>
            <a:off x="0" y="5974696"/>
            <a:ext cx="12192000" cy="883304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>
              <a:buClrTx/>
              <a:buFontTx/>
              <a:buNone/>
            </a:pPr>
            <a:endParaRPr lang="el-GR" sz="2400" kern="1200">
              <a:solidFill>
                <a:srgbClr val="262626"/>
              </a:solidFill>
              <a:latin typeface="Roboto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0657" y="160454"/>
            <a:ext cx="11157817" cy="54594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l-GR" dirty="0" smtClean="0">
                <a:solidFill>
                  <a:srgbClr val="0066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Και πρώτα απ’ όλα την καινοτομία</a:t>
            </a:r>
            <a:endParaRPr lang="en-US" dirty="0">
              <a:solidFill>
                <a:srgbClr val="00666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8476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9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8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8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8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7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7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4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7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7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1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6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6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7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 animBg="1"/>
      <p:bldP spid="212" grpId="0" animBg="1"/>
      <p:bldP spid="213" grpId="0" animBg="1"/>
      <p:bldP spid="215" grpId="0" animBg="1"/>
      <p:bldP spid="216" grpId="0" animBg="1"/>
      <p:bldP spid="5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Ορθογώνιο τρίγωνο 9">
            <a:extLst>
              <a:ext uri="{FF2B5EF4-FFF2-40B4-BE49-F238E27FC236}">
                <a16:creationId xmlns="" xmlns:a16="http://schemas.microsoft.com/office/drawing/2014/main" id="{A417A569-02B8-46D6-A531-FED5B39CAF6E}"/>
              </a:ext>
            </a:extLst>
          </p:cNvPr>
          <p:cNvSpPr/>
          <p:nvPr/>
        </p:nvSpPr>
        <p:spPr>
          <a:xfrm>
            <a:off x="16405" y="5561856"/>
            <a:ext cx="4392488" cy="1296144"/>
          </a:xfrm>
          <a:prstGeom prst="rtTriangle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8" name="1 - Τίτλος">
            <a:extLst>
              <a:ext uri="{FF2B5EF4-FFF2-40B4-BE49-F238E27FC236}">
                <a16:creationId xmlns="" xmlns:a16="http://schemas.microsoft.com/office/drawing/2014/main" id="{A7E7DB2E-F267-49A8-B214-74A566C10626}"/>
              </a:ext>
            </a:extLst>
          </p:cNvPr>
          <p:cNvSpPr txBox="1">
            <a:spLocks/>
          </p:cNvSpPr>
          <p:nvPr/>
        </p:nvSpPr>
        <p:spPr>
          <a:xfrm>
            <a:off x="0" y="548680"/>
            <a:ext cx="12192000" cy="883568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</a:pPr>
            <a:r>
              <a:rPr lang="el-GR" dirty="0" smtClean="0">
                <a:solidFill>
                  <a:srgbClr val="FFFFFF"/>
                </a:solidFill>
              </a:rPr>
              <a:t>Καινοτομία </a:t>
            </a:r>
            <a:r>
              <a:rPr lang="el-GR" dirty="0">
                <a:solidFill>
                  <a:srgbClr val="FFFFFF"/>
                </a:solidFill>
              </a:rPr>
              <a:t>ορίζεται ως….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1" name="Γραφικό 10" descr="Επιχειρηματική ανάπτυξη περίγραμμα">
            <a:extLst>
              <a:ext uri="{FF2B5EF4-FFF2-40B4-BE49-F238E27FC236}">
                <a16:creationId xmlns="" xmlns:a16="http://schemas.microsoft.com/office/drawing/2014/main" id="{5D404BBE-1B77-4842-9478-D66E009BB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63427" y="5345832"/>
            <a:ext cx="1512168" cy="1512168"/>
          </a:xfrm>
          <a:prstGeom prst="rect">
            <a:avLst/>
          </a:prstGeom>
        </p:spPr>
      </p:pic>
      <p:sp>
        <p:nvSpPr>
          <p:cNvPr id="6" name="2 - Θέση περιεχομένου"/>
          <p:cNvSpPr txBox="1">
            <a:spLocks/>
          </p:cNvSpPr>
          <p:nvPr/>
        </p:nvSpPr>
        <p:spPr>
          <a:xfrm>
            <a:off x="335360" y="1656958"/>
            <a:ext cx="10972800" cy="1512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just">
              <a:buClr>
                <a:srgbClr val="006666"/>
              </a:buClr>
              <a:buNone/>
            </a:pPr>
            <a:r>
              <a:rPr lang="el-GR" dirty="0">
                <a:solidFill>
                  <a:srgbClr val="006666"/>
                </a:solidFill>
              </a:rPr>
              <a:t>Η εφαρμογή νέων ή ουσιαστικά βελτιωμένων προϊόντων (αγαθών ή υπηρεσιών), διαδικασιών, μεθόδων </a:t>
            </a:r>
            <a:r>
              <a:rPr lang="el-GR" dirty="0" err="1">
                <a:solidFill>
                  <a:srgbClr val="006666"/>
                </a:solidFill>
              </a:rPr>
              <a:t>marketing</a:t>
            </a:r>
            <a:r>
              <a:rPr lang="el-GR" dirty="0">
                <a:solidFill>
                  <a:srgbClr val="006666"/>
                </a:solidFill>
              </a:rPr>
              <a:t> ή οργανωτικών πρακτικών στις επιχειρηματικές πρακτικές, στη διάταξη του χώρου εργασίας ή στις εξωτερικές σχέσεις (OECD, 2005).                                                    </a:t>
            </a:r>
            <a:endParaRPr lang="el-GR" b="1" dirty="0">
              <a:solidFill>
                <a:srgbClr val="006666"/>
              </a:solidFill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§"/>
            </a:pPr>
            <a:endParaRPr lang="el-GR" b="1" dirty="0">
              <a:solidFill>
                <a:srgbClr val="006666"/>
              </a:solidFill>
            </a:endParaRPr>
          </a:p>
          <a:p>
            <a:endParaRPr lang="en-US" dirty="0"/>
          </a:p>
        </p:txBody>
      </p:sp>
      <p:sp>
        <p:nvSpPr>
          <p:cNvPr id="12" name="Ορθογώνιο 11"/>
          <p:cNvSpPr/>
          <p:nvPr/>
        </p:nvSpPr>
        <p:spPr>
          <a:xfrm>
            <a:off x="1119560" y="3498607"/>
            <a:ext cx="3824312" cy="302400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3" name="Ομάδα 12"/>
          <p:cNvGrpSpPr/>
          <p:nvPr/>
        </p:nvGrpSpPr>
        <p:grpSpPr>
          <a:xfrm>
            <a:off x="1738048" y="3321487"/>
            <a:ext cx="3637872" cy="354240"/>
            <a:chOff x="1856132" y="2971681"/>
            <a:chExt cx="6967016" cy="354240"/>
          </a:xfrm>
        </p:grpSpPr>
        <p:sp>
          <p:nvSpPr>
            <p:cNvPr id="14" name="Στρογγυλεμένο ορθογώνιο 13"/>
            <p:cNvSpPr/>
            <p:nvPr/>
          </p:nvSpPr>
          <p:spPr>
            <a:xfrm>
              <a:off x="1856132" y="2971681"/>
              <a:ext cx="6967016" cy="354240"/>
            </a:xfrm>
            <a:prstGeom prst="roundRect">
              <a:avLst/>
            </a:prstGeom>
            <a:solidFill>
              <a:srgbClr val="00666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Στρογγυλεμένο ορθογώνιο 4"/>
            <p:cNvSpPr/>
            <p:nvPr/>
          </p:nvSpPr>
          <p:spPr>
            <a:xfrm>
              <a:off x="1873425" y="2988974"/>
              <a:ext cx="6932430" cy="3196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3337" tIns="0" rIns="263337" bIns="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1200" b="0" i="0" u="none" kern="1200" dirty="0" smtClean="0"/>
                <a:t>Τεχνολογική Καινοτομία</a:t>
              </a:r>
              <a:endParaRPr lang="el-GR" sz="1200" b="0" i="0" u="none" kern="1200" dirty="0"/>
            </a:p>
          </p:txBody>
        </p:sp>
      </p:grpSp>
      <p:sp>
        <p:nvSpPr>
          <p:cNvPr id="16" name="Ορθογώνιο 15"/>
          <p:cNvSpPr/>
          <p:nvPr/>
        </p:nvSpPr>
        <p:spPr>
          <a:xfrm>
            <a:off x="1119560" y="3884790"/>
            <a:ext cx="3824312" cy="302400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7" name="Ομάδα 16"/>
          <p:cNvGrpSpPr/>
          <p:nvPr/>
        </p:nvGrpSpPr>
        <p:grpSpPr>
          <a:xfrm>
            <a:off x="1755341" y="3707670"/>
            <a:ext cx="3611549" cy="354240"/>
            <a:chOff x="1856132" y="2971681"/>
            <a:chExt cx="6967016" cy="354240"/>
          </a:xfrm>
        </p:grpSpPr>
        <p:sp>
          <p:nvSpPr>
            <p:cNvPr id="18" name="Στρογγυλεμένο ορθογώνιο 17"/>
            <p:cNvSpPr/>
            <p:nvPr/>
          </p:nvSpPr>
          <p:spPr>
            <a:xfrm>
              <a:off x="1856132" y="2971681"/>
              <a:ext cx="6967016" cy="354240"/>
            </a:xfrm>
            <a:prstGeom prst="roundRect">
              <a:avLst/>
            </a:prstGeom>
            <a:solidFill>
              <a:srgbClr val="00666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Στρογγυλεμένο ορθογώνιο 4"/>
            <p:cNvSpPr/>
            <p:nvPr/>
          </p:nvSpPr>
          <p:spPr>
            <a:xfrm>
              <a:off x="1873425" y="2988974"/>
              <a:ext cx="6932430" cy="3196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3337" tIns="0" rIns="263337" bIns="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1200" b="0" i="0" u="none" kern="1200" dirty="0" smtClean="0"/>
                <a:t>Καινοτομία Προϊόντος</a:t>
              </a:r>
              <a:r>
                <a:rPr lang="en-US" sz="1200" b="0" i="0" u="none" kern="1200" dirty="0" smtClean="0"/>
                <a:t> (Product Innovation)</a:t>
              </a:r>
              <a:endParaRPr lang="el-GR" sz="1200" b="0" i="0" u="none" kern="1200" dirty="0"/>
            </a:p>
          </p:txBody>
        </p:sp>
      </p:grpSp>
      <p:sp>
        <p:nvSpPr>
          <p:cNvPr id="20" name="Ορθογώνιο 19"/>
          <p:cNvSpPr/>
          <p:nvPr/>
        </p:nvSpPr>
        <p:spPr>
          <a:xfrm>
            <a:off x="1136853" y="4278350"/>
            <a:ext cx="3791167" cy="302400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1" name="Ομάδα 20"/>
          <p:cNvGrpSpPr/>
          <p:nvPr/>
        </p:nvGrpSpPr>
        <p:grpSpPr>
          <a:xfrm>
            <a:off x="1721271" y="4077072"/>
            <a:ext cx="3636653" cy="354240"/>
            <a:chOff x="1856132" y="2971681"/>
            <a:chExt cx="6967016" cy="354240"/>
          </a:xfrm>
        </p:grpSpPr>
        <p:sp>
          <p:nvSpPr>
            <p:cNvPr id="22" name="Στρογγυλεμένο ορθογώνιο 21"/>
            <p:cNvSpPr/>
            <p:nvPr/>
          </p:nvSpPr>
          <p:spPr>
            <a:xfrm>
              <a:off x="1856132" y="2971681"/>
              <a:ext cx="6967016" cy="354240"/>
            </a:xfrm>
            <a:prstGeom prst="roundRect">
              <a:avLst/>
            </a:prstGeom>
            <a:solidFill>
              <a:srgbClr val="00666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Στρογγυλεμένο ορθογώνιο 4"/>
            <p:cNvSpPr/>
            <p:nvPr/>
          </p:nvSpPr>
          <p:spPr>
            <a:xfrm>
              <a:off x="1873425" y="2988974"/>
              <a:ext cx="6932430" cy="3196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3337" tIns="0" rIns="263337" bIns="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1200" b="0" i="0" u="none" kern="1200" dirty="0" smtClean="0"/>
                <a:t>Καινοτομία Διαδικασίας (</a:t>
              </a:r>
              <a:r>
                <a:rPr lang="en-US" sz="1200" b="0" i="0" u="none" kern="1200" dirty="0" smtClean="0"/>
                <a:t>Process Innovation)</a:t>
              </a:r>
              <a:endParaRPr lang="el-GR" sz="1200" b="0" i="0" u="none" kern="1200" dirty="0"/>
            </a:p>
          </p:txBody>
        </p:sp>
      </p:grpSp>
      <p:sp>
        <p:nvSpPr>
          <p:cNvPr id="24" name="Ορθογώνιο 23"/>
          <p:cNvSpPr/>
          <p:nvPr/>
        </p:nvSpPr>
        <p:spPr>
          <a:xfrm>
            <a:off x="1119560" y="4678154"/>
            <a:ext cx="3800499" cy="302400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5" name="Ομάδα 24"/>
          <p:cNvGrpSpPr/>
          <p:nvPr/>
        </p:nvGrpSpPr>
        <p:grpSpPr>
          <a:xfrm>
            <a:off x="1720756" y="4475114"/>
            <a:ext cx="3610112" cy="354240"/>
            <a:chOff x="1856132" y="2971681"/>
            <a:chExt cx="6967016" cy="354240"/>
          </a:xfrm>
        </p:grpSpPr>
        <p:sp>
          <p:nvSpPr>
            <p:cNvPr id="26" name="Στρογγυλεμένο ορθογώνιο 25"/>
            <p:cNvSpPr/>
            <p:nvPr/>
          </p:nvSpPr>
          <p:spPr>
            <a:xfrm>
              <a:off x="1856132" y="2971681"/>
              <a:ext cx="6967016" cy="354240"/>
            </a:xfrm>
            <a:prstGeom prst="roundRect">
              <a:avLst/>
            </a:prstGeom>
            <a:solidFill>
              <a:srgbClr val="00666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Στρογγυλεμένο ορθογώνιο 4"/>
            <p:cNvSpPr/>
            <p:nvPr/>
          </p:nvSpPr>
          <p:spPr>
            <a:xfrm>
              <a:off x="1873425" y="2988974"/>
              <a:ext cx="6932430" cy="3196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3337" tIns="0" rIns="263337" bIns="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1200" kern="1200" dirty="0" err="1" smtClean="0"/>
                <a:t>Οργανωσιακή</a:t>
              </a:r>
              <a:r>
                <a:rPr lang="el-GR" sz="1200" kern="1200" dirty="0" smtClean="0"/>
                <a:t> </a:t>
              </a:r>
              <a:r>
                <a:rPr lang="el-GR" sz="1200" b="0" i="0" u="none" kern="1200" dirty="0" smtClean="0"/>
                <a:t>Καινοτομία </a:t>
              </a:r>
              <a:endParaRPr lang="el-GR" sz="1200" b="0" i="0" u="none" kern="1200" dirty="0"/>
            </a:p>
          </p:txBody>
        </p:sp>
      </p:grpSp>
      <p:sp>
        <p:nvSpPr>
          <p:cNvPr id="28" name="Ορθογώνιο 27"/>
          <p:cNvSpPr/>
          <p:nvPr/>
        </p:nvSpPr>
        <p:spPr>
          <a:xfrm>
            <a:off x="1119560" y="5071714"/>
            <a:ext cx="4211307" cy="302400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9" name="Ομάδα 28"/>
          <p:cNvGrpSpPr/>
          <p:nvPr/>
        </p:nvGrpSpPr>
        <p:grpSpPr>
          <a:xfrm>
            <a:off x="1703462" y="4866258"/>
            <a:ext cx="3636431" cy="354240"/>
            <a:chOff x="1856132" y="2971681"/>
            <a:chExt cx="6967016" cy="354240"/>
          </a:xfrm>
        </p:grpSpPr>
        <p:sp>
          <p:nvSpPr>
            <p:cNvPr id="30" name="Στρογγυλεμένο ορθογώνιο 29"/>
            <p:cNvSpPr/>
            <p:nvPr/>
          </p:nvSpPr>
          <p:spPr>
            <a:xfrm>
              <a:off x="1856132" y="2971681"/>
              <a:ext cx="6967016" cy="354240"/>
            </a:xfrm>
            <a:prstGeom prst="roundRect">
              <a:avLst/>
            </a:prstGeom>
            <a:solidFill>
              <a:srgbClr val="00666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Στρογγυλεμένο ορθογώνιο 4"/>
            <p:cNvSpPr/>
            <p:nvPr/>
          </p:nvSpPr>
          <p:spPr>
            <a:xfrm>
              <a:off x="1873425" y="2988974"/>
              <a:ext cx="6932430" cy="3196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3337" tIns="0" rIns="263337" bIns="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1200" b="0" i="0" u="none" kern="1200" dirty="0" smtClean="0"/>
                <a:t>Καινοτομία</a:t>
              </a:r>
              <a:r>
                <a:rPr lang="en-US" sz="1200" b="0" i="0" u="none" kern="1200" dirty="0" smtClean="0"/>
                <a:t> </a:t>
              </a:r>
              <a:r>
                <a:rPr lang="el-GR" sz="1200" b="0" i="0" u="none" kern="1200" dirty="0" smtClean="0"/>
                <a:t>Μάρκετινγκ </a:t>
              </a:r>
              <a:endParaRPr lang="el-GR" sz="1200" b="0" i="0" u="none" kern="1200" dirty="0"/>
            </a:p>
          </p:txBody>
        </p:sp>
      </p:grpSp>
      <p:sp>
        <p:nvSpPr>
          <p:cNvPr id="32" name="Ορθογώνιο 31"/>
          <p:cNvSpPr/>
          <p:nvPr/>
        </p:nvSpPr>
        <p:spPr>
          <a:xfrm>
            <a:off x="6304136" y="3497709"/>
            <a:ext cx="3824312" cy="302400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3" name="Ομάδα 32"/>
          <p:cNvGrpSpPr/>
          <p:nvPr/>
        </p:nvGrpSpPr>
        <p:grpSpPr>
          <a:xfrm>
            <a:off x="6922624" y="3320589"/>
            <a:ext cx="3637872" cy="354240"/>
            <a:chOff x="1856132" y="2971681"/>
            <a:chExt cx="6967016" cy="354240"/>
          </a:xfrm>
        </p:grpSpPr>
        <p:sp>
          <p:nvSpPr>
            <p:cNvPr id="34" name="Στρογγυλεμένο ορθογώνιο 33"/>
            <p:cNvSpPr/>
            <p:nvPr/>
          </p:nvSpPr>
          <p:spPr>
            <a:xfrm>
              <a:off x="1856132" y="2971681"/>
              <a:ext cx="6967016" cy="354240"/>
            </a:xfrm>
            <a:prstGeom prst="roundRect">
              <a:avLst/>
            </a:prstGeom>
            <a:solidFill>
              <a:srgbClr val="00666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Στρογγυλεμένο ορθογώνιο 4"/>
            <p:cNvSpPr/>
            <p:nvPr/>
          </p:nvSpPr>
          <p:spPr>
            <a:xfrm>
              <a:off x="1873425" y="2988974"/>
              <a:ext cx="6932430" cy="3196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3337" tIns="0" rIns="263337" bIns="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1200" b="0" i="0" u="none" kern="1200" dirty="0" smtClean="0"/>
                <a:t>Κοινωνική Καινοτομία</a:t>
              </a:r>
              <a:endParaRPr lang="el-GR" sz="1200" b="0" i="0" u="none" kern="1200" dirty="0"/>
            </a:p>
          </p:txBody>
        </p:sp>
      </p:grpSp>
      <p:sp>
        <p:nvSpPr>
          <p:cNvPr id="36" name="Ορθογώνιο 35"/>
          <p:cNvSpPr/>
          <p:nvPr/>
        </p:nvSpPr>
        <p:spPr>
          <a:xfrm>
            <a:off x="6304136" y="3883892"/>
            <a:ext cx="3824312" cy="302400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7" name="Ομάδα 36"/>
          <p:cNvGrpSpPr/>
          <p:nvPr/>
        </p:nvGrpSpPr>
        <p:grpSpPr>
          <a:xfrm>
            <a:off x="6939917" y="3706772"/>
            <a:ext cx="3611549" cy="354240"/>
            <a:chOff x="1856132" y="2971681"/>
            <a:chExt cx="6967016" cy="354240"/>
          </a:xfrm>
        </p:grpSpPr>
        <p:sp>
          <p:nvSpPr>
            <p:cNvPr id="38" name="Στρογγυλεμένο ορθογώνιο 37"/>
            <p:cNvSpPr/>
            <p:nvPr/>
          </p:nvSpPr>
          <p:spPr>
            <a:xfrm>
              <a:off x="1856132" y="2971681"/>
              <a:ext cx="6967016" cy="354240"/>
            </a:xfrm>
            <a:prstGeom prst="roundRect">
              <a:avLst/>
            </a:prstGeom>
            <a:solidFill>
              <a:srgbClr val="00666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Στρογγυλεμένο ορθογώνιο 4"/>
            <p:cNvSpPr/>
            <p:nvPr/>
          </p:nvSpPr>
          <p:spPr>
            <a:xfrm>
              <a:off x="1873425" y="2988974"/>
              <a:ext cx="6932430" cy="3196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3337" tIns="0" rIns="263337" bIns="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1200" b="0" i="0" u="none" kern="1200" dirty="0" smtClean="0"/>
                <a:t>Ανοι</a:t>
              </a:r>
              <a:r>
                <a:rPr lang="el-GR" sz="1200" kern="1200" dirty="0" smtClean="0"/>
                <a:t>χτή Καινοτομία</a:t>
              </a:r>
              <a:endParaRPr lang="el-GR" sz="1200" b="0" i="0" u="none" kern="1200" dirty="0"/>
            </a:p>
          </p:txBody>
        </p:sp>
      </p:grpSp>
      <p:sp>
        <p:nvSpPr>
          <p:cNvPr id="40" name="Ορθογώνιο 39"/>
          <p:cNvSpPr/>
          <p:nvPr/>
        </p:nvSpPr>
        <p:spPr>
          <a:xfrm>
            <a:off x="6321429" y="4277452"/>
            <a:ext cx="3791167" cy="302400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1" name="Ομάδα 40"/>
          <p:cNvGrpSpPr/>
          <p:nvPr/>
        </p:nvGrpSpPr>
        <p:grpSpPr>
          <a:xfrm>
            <a:off x="6905847" y="4076174"/>
            <a:ext cx="3636653" cy="354240"/>
            <a:chOff x="1856132" y="2971681"/>
            <a:chExt cx="6967016" cy="354240"/>
          </a:xfrm>
        </p:grpSpPr>
        <p:sp>
          <p:nvSpPr>
            <p:cNvPr id="42" name="Στρογγυλεμένο ορθογώνιο 41"/>
            <p:cNvSpPr/>
            <p:nvPr/>
          </p:nvSpPr>
          <p:spPr>
            <a:xfrm>
              <a:off x="1856132" y="2971681"/>
              <a:ext cx="6967016" cy="354240"/>
            </a:xfrm>
            <a:prstGeom prst="roundRect">
              <a:avLst/>
            </a:prstGeom>
            <a:solidFill>
              <a:srgbClr val="00666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Στρογγυλεμένο ορθογώνιο 4"/>
            <p:cNvSpPr/>
            <p:nvPr/>
          </p:nvSpPr>
          <p:spPr>
            <a:xfrm>
              <a:off x="1873425" y="2988974"/>
              <a:ext cx="6932430" cy="3196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3337" tIns="0" rIns="263337" bIns="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1200" b="0" i="0" u="none" kern="1200" dirty="0" smtClean="0"/>
                <a:t>Καινοτομία Δημοσίου Τομέα</a:t>
              </a:r>
              <a:endParaRPr lang="el-GR" sz="1200" b="0" i="0" u="none" kern="1200" dirty="0"/>
            </a:p>
          </p:txBody>
        </p:sp>
      </p:grpSp>
      <p:sp>
        <p:nvSpPr>
          <p:cNvPr id="44" name="Ορθογώνιο 43"/>
          <p:cNvSpPr/>
          <p:nvPr/>
        </p:nvSpPr>
        <p:spPr>
          <a:xfrm>
            <a:off x="6304136" y="4677256"/>
            <a:ext cx="3800499" cy="302400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5" name="Ομάδα 44"/>
          <p:cNvGrpSpPr/>
          <p:nvPr/>
        </p:nvGrpSpPr>
        <p:grpSpPr>
          <a:xfrm>
            <a:off x="6905332" y="4474216"/>
            <a:ext cx="3610112" cy="354240"/>
            <a:chOff x="1856132" y="2971681"/>
            <a:chExt cx="6967016" cy="354240"/>
          </a:xfrm>
        </p:grpSpPr>
        <p:sp>
          <p:nvSpPr>
            <p:cNvPr id="46" name="Στρογγυλεμένο ορθογώνιο 45"/>
            <p:cNvSpPr/>
            <p:nvPr/>
          </p:nvSpPr>
          <p:spPr>
            <a:xfrm>
              <a:off x="1856132" y="2971681"/>
              <a:ext cx="6967016" cy="354240"/>
            </a:xfrm>
            <a:prstGeom prst="roundRect">
              <a:avLst/>
            </a:prstGeom>
            <a:solidFill>
              <a:srgbClr val="00666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Στρογγυλεμένο ορθογώνιο 4"/>
            <p:cNvSpPr/>
            <p:nvPr/>
          </p:nvSpPr>
          <p:spPr>
            <a:xfrm>
              <a:off x="1873425" y="2988974"/>
              <a:ext cx="6932430" cy="3196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3337" tIns="0" rIns="263337" bIns="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1200" kern="1200" dirty="0" smtClean="0"/>
                <a:t>Περιβαλλοντική ή Πράσινη Καινοτομία</a:t>
              </a:r>
              <a:endParaRPr lang="el-GR" sz="1200" b="0" i="0" u="none" kern="1200" dirty="0"/>
            </a:p>
          </p:txBody>
        </p:sp>
      </p:grpSp>
      <p:sp>
        <p:nvSpPr>
          <p:cNvPr id="48" name="Ορθογώνιο 47"/>
          <p:cNvSpPr/>
          <p:nvPr/>
        </p:nvSpPr>
        <p:spPr>
          <a:xfrm>
            <a:off x="6304136" y="5070816"/>
            <a:ext cx="4211307" cy="302400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9" name="Ομάδα 48"/>
          <p:cNvGrpSpPr/>
          <p:nvPr/>
        </p:nvGrpSpPr>
        <p:grpSpPr>
          <a:xfrm>
            <a:off x="6888038" y="4865360"/>
            <a:ext cx="3636431" cy="354240"/>
            <a:chOff x="1856132" y="2971681"/>
            <a:chExt cx="6967016" cy="354240"/>
          </a:xfrm>
        </p:grpSpPr>
        <p:sp>
          <p:nvSpPr>
            <p:cNvPr id="50" name="Στρογγυλεμένο ορθογώνιο 49"/>
            <p:cNvSpPr/>
            <p:nvPr/>
          </p:nvSpPr>
          <p:spPr>
            <a:xfrm>
              <a:off x="1856132" y="2971681"/>
              <a:ext cx="6967016" cy="354240"/>
            </a:xfrm>
            <a:prstGeom prst="roundRect">
              <a:avLst/>
            </a:prstGeom>
            <a:solidFill>
              <a:srgbClr val="00666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Στρογγυλεμένο ορθογώνιο 4"/>
            <p:cNvSpPr/>
            <p:nvPr/>
          </p:nvSpPr>
          <p:spPr>
            <a:xfrm>
              <a:off x="1873425" y="2988974"/>
              <a:ext cx="6932430" cy="3196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3337" tIns="0" rIns="263337" bIns="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1200" kern="1200" dirty="0" smtClean="0"/>
                <a:t>Μη τεχνολογική Καινοτομία</a:t>
              </a:r>
              <a:r>
                <a:rPr lang="el-GR" sz="1200" b="0" i="0" u="none" kern="1200" dirty="0" smtClean="0"/>
                <a:t> </a:t>
              </a:r>
              <a:endParaRPr lang="el-GR" sz="1200" b="0" i="0" u="none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6941460"/>
      </p:ext>
    </p:extLst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="" xmlns:a16="http://schemas.microsoft.com/office/drawing/2014/main" id="{91AD7352-55A9-4176-BB30-07A07A72ECBD}"/>
              </a:ext>
            </a:extLst>
          </p:cNvPr>
          <p:cNvSpPr/>
          <p:nvPr/>
        </p:nvSpPr>
        <p:spPr>
          <a:xfrm>
            <a:off x="0" y="-44624"/>
            <a:ext cx="12192000" cy="6858000"/>
          </a:xfrm>
          <a:prstGeom prst="rect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="" xmlns:a16="http://schemas.microsoft.com/office/drawing/2014/main" id="{2C909A47-82AA-4D74-9E6D-D23C2408409B}"/>
              </a:ext>
            </a:extLst>
          </p:cNvPr>
          <p:cNvSpPr/>
          <p:nvPr/>
        </p:nvSpPr>
        <p:spPr>
          <a:xfrm>
            <a:off x="-24680" y="2060848"/>
            <a:ext cx="12216680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Καινοτομία Προϊόντος</a:t>
            </a:r>
          </a:p>
          <a:p>
            <a:pPr algn="ctr"/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 Innovation)</a:t>
            </a:r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l-GR" sz="4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069163"/>
      </p:ext>
    </p:extLst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Ορθογώνιο τρίγωνο 8">
            <a:extLst>
              <a:ext uri="{FF2B5EF4-FFF2-40B4-BE49-F238E27FC236}">
                <a16:creationId xmlns="" xmlns:a16="http://schemas.microsoft.com/office/drawing/2014/main" id="{8C8B08E4-4807-4076-B85F-A787835C93E1}"/>
              </a:ext>
            </a:extLst>
          </p:cNvPr>
          <p:cNvSpPr/>
          <p:nvPr/>
        </p:nvSpPr>
        <p:spPr>
          <a:xfrm>
            <a:off x="16405" y="5561856"/>
            <a:ext cx="4392488" cy="1296144"/>
          </a:xfrm>
          <a:prstGeom prst="rtTriangle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l-GR">
              <a:solidFill>
                <a:srgbClr val="FFFFFF"/>
              </a:solidFill>
            </a:endParaRPr>
          </a:p>
        </p:txBody>
      </p:sp>
      <p:sp>
        <p:nvSpPr>
          <p:cNvPr id="5" name="1 - Τίτλος">
            <a:extLst>
              <a:ext uri="{FF2B5EF4-FFF2-40B4-BE49-F238E27FC236}">
                <a16:creationId xmlns="" xmlns:a16="http://schemas.microsoft.com/office/drawing/2014/main" id="{3B769559-945D-413E-9559-A9CACBFD5354}"/>
              </a:ext>
            </a:extLst>
          </p:cNvPr>
          <p:cNvSpPr txBox="1">
            <a:spLocks/>
          </p:cNvSpPr>
          <p:nvPr/>
        </p:nvSpPr>
        <p:spPr>
          <a:xfrm>
            <a:off x="0" y="548680"/>
            <a:ext cx="12192000" cy="883568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  <a:defRPr/>
            </a:pPr>
            <a:r>
              <a:rPr lang="el-GR" dirty="0" smtClean="0">
                <a:solidFill>
                  <a:srgbClr val="FFFFFF"/>
                </a:solidFill>
              </a:rPr>
              <a:t>Καινοτομία προϊόντος 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Γραφικό 9" descr="Επιχειρηματική ανάπτυξη περίγραμμα">
            <a:extLst>
              <a:ext uri="{FF2B5EF4-FFF2-40B4-BE49-F238E27FC236}">
                <a16:creationId xmlns="" xmlns:a16="http://schemas.microsoft.com/office/drawing/2014/main" id="{9D98A8C6-FB71-4DB0-A8C3-F38E2B2E1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3427" y="5345832"/>
            <a:ext cx="1512168" cy="15121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48D495E-E5C6-DDF4-B2B3-D913C149E88D}"/>
              </a:ext>
            </a:extLst>
          </p:cNvPr>
          <p:cNvSpPr txBox="1"/>
          <p:nvPr/>
        </p:nvSpPr>
        <p:spPr>
          <a:xfrm>
            <a:off x="191344" y="1435258"/>
            <a:ext cx="648072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Η </a:t>
            </a:r>
            <a:r>
              <a:rPr lang="el-GR" sz="2400" dirty="0">
                <a:solidFill>
                  <a:srgbClr val="006666"/>
                </a:solidFill>
              </a:rPr>
              <a:t>εισαγωγή ενός αγαθού/υπηρεσίας που είναι νέο/νέα ή σημαντικά βελτιωμένο/η ως προς τα γνωρίσματά του ή τις χρήσεις για τις οποίες προορίζεται.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l-GR" sz="2400" dirty="0">
              <a:solidFill>
                <a:srgbClr val="00666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>
                <a:solidFill>
                  <a:srgbClr val="006666"/>
                </a:solidFill>
              </a:rPr>
              <a:t>Αυτό το είδος καινοτομίας συνεπάγεται σημαντικές βελτιώσεις των τεχνικών προδιαγραφών, των συστατικών μερών και των υλικών, του ενσωματωμένου λογισμικού, του φιλικού χαρακτήρα προς το χρήστη ή άλλων λειτουργικών χαρακτηριστικών.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>
              <a:solidFill>
                <a:srgbClr val="006666"/>
              </a:solidFill>
            </a:endParaRPr>
          </a:p>
          <a:p>
            <a:endParaRPr lang="el-GR" sz="2400" dirty="0">
              <a:solidFill>
                <a:srgbClr val="006666"/>
              </a:solidFill>
            </a:endParaRPr>
          </a:p>
        </p:txBody>
      </p:sp>
      <p:sp>
        <p:nvSpPr>
          <p:cNvPr id="8" name="Ορθογώνιο 1"/>
          <p:cNvSpPr>
            <a:spLocks noChangeArrowheads="1"/>
          </p:cNvSpPr>
          <p:nvPr/>
        </p:nvSpPr>
        <p:spPr bwMode="auto">
          <a:xfrm>
            <a:off x="7896200" y="1556792"/>
            <a:ext cx="3312939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l-GR" altLang="en-US" sz="1600" kern="1200" dirty="0" smtClean="0">
                <a:solidFill>
                  <a:srgbClr val="006666"/>
                </a:solidFill>
                <a:latin typeface="Arial Narrow" panose="020B0606020202030204" pitchFamily="34" charset="0"/>
                <a:ea typeface="+mn-ea"/>
              </a:rPr>
              <a:t>Παραδείγματα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ü"/>
            </a:pPr>
            <a:r>
              <a:rPr lang="el-GR" altLang="en-US" sz="1600" kern="1200" dirty="0" smtClean="0">
                <a:solidFill>
                  <a:srgbClr val="006666"/>
                </a:solidFill>
                <a:latin typeface="Arial Narrow" panose="020B0606020202030204" pitchFamily="34" charset="0"/>
                <a:ea typeface="+mn-ea"/>
              </a:rPr>
              <a:t>το </a:t>
            </a:r>
            <a:r>
              <a:rPr lang="el-GR" altLang="en-US" sz="1600" kern="1200" dirty="0">
                <a:solidFill>
                  <a:srgbClr val="006666"/>
                </a:solidFill>
                <a:latin typeface="Arial Narrow" panose="020B0606020202030204" pitchFamily="34" charset="0"/>
                <a:ea typeface="+mn-ea"/>
              </a:rPr>
              <a:t>πρώτο φορητό MP3 </a:t>
            </a:r>
            <a:r>
              <a:rPr lang="el-GR" altLang="en-US" sz="1600" kern="1200" dirty="0" err="1">
                <a:solidFill>
                  <a:srgbClr val="006666"/>
                </a:solidFill>
                <a:latin typeface="Arial Narrow" panose="020B0606020202030204" pitchFamily="34" charset="0"/>
                <a:ea typeface="+mn-ea"/>
              </a:rPr>
              <a:t>player</a:t>
            </a:r>
            <a:r>
              <a:rPr lang="el-GR" altLang="en-US" sz="1600" kern="1200" dirty="0">
                <a:solidFill>
                  <a:srgbClr val="006666"/>
                </a:solidFill>
                <a:latin typeface="Arial Narrow" panose="020B0606020202030204" pitchFamily="34" charset="0"/>
                <a:ea typeface="+mn-ea"/>
              </a:rPr>
              <a:t>,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ü"/>
            </a:pPr>
            <a:r>
              <a:rPr lang="el-GR" altLang="en-US" sz="1600" kern="1200" dirty="0">
                <a:solidFill>
                  <a:srgbClr val="006666"/>
                </a:solidFill>
                <a:latin typeface="Arial Narrow" panose="020B0606020202030204" pitchFamily="34" charset="0"/>
                <a:ea typeface="+mn-ea"/>
              </a:rPr>
              <a:t>η εισαγωγή του συστήματος πέδησης ABS,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ü"/>
            </a:pPr>
            <a:r>
              <a:rPr lang="el-GR" altLang="en-US" sz="1600" kern="1200" dirty="0">
                <a:solidFill>
                  <a:srgbClr val="006666"/>
                </a:solidFill>
                <a:latin typeface="Arial Narrow" panose="020B0606020202030204" pitchFamily="34" charset="0"/>
                <a:ea typeface="+mn-ea"/>
              </a:rPr>
              <a:t>το GPS (Παγκόσμιο Σύστημα Εντοπισμού Θέσης),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ü"/>
            </a:pPr>
            <a:r>
              <a:rPr lang="el-GR" altLang="en-US" sz="1600" kern="1200" dirty="0">
                <a:solidFill>
                  <a:srgbClr val="006666"/>
                </a:solidFill>
                <a:latin typeface="Arial Narrow" panose="020B0606020202030204" pitchFamily="34" charset="0"/>
                <a:ea typeface="+mn-ea"/>
              </a:rPr>
              <a:t>συστήματα πλοήγησης ή άλλες βελτιώσεις υποσυστημάτων των </a:t>
            </a:r>
            <a:r>
              <a:rPr lang="el-GR" altLang="en-US" sz="1600" kern="1200" dirty="0" smtClean="0">
                <a:solidFill>
                  <a:srgbClr val="006666"/>
                </a:solidFill>
                <a:latin typeface="Arial Narrow" panose="020B0606020202030204" pitchFamily="34" charset="0"/>
                <a:ea typeface="+mn-ea"/>
              </a:rPr>
              <a:t>αυτοκινήτων</a:t>
            </a:r>
            <a:endParaRPr lang="el-GR" altLang="en-US" sz="1600" kern="1200" dirty="0">
              <a:solidFill>
                <a:srgbClr val="006666"/>
              </a:solidFill>
              <a:latin typeface="Arial Narrow" panose="020B0606020202030204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4483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="" xmlns:a16="http://schemas.microsoft.com/office/drawing/2014/main" id="{91AD7352-55A9-4176-BB30-07A07A72ECBD}"/>
              </a:ext>
            </a:extLst>
          </p:cNvPr>
          <p:cNvSpPr/>
          <p:nvPr/>
        </p:nvSpPr>
        <p:spPr>
          <a:xfrm>
            <a:off x="0" y="-44624"/>
            <a:ext cx="12192000" cy="6858000"/>
          </a:xfrm>
          <a:prstGeom prst="rect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="" xmlns:a16="http://schemas.microsoft.com/office/drawing/2014/main" id="{2C909A47-82AA-4D74-9E6D-D23C2408409B}"/>
              </a:ext>
            </a:extLst>
          </p:cNvPr>
          <p:cNvSpPr/>
          <p:nvPr/>
        </p:nvSpPr>
        <p:spPr>
          <a:xfrm>
            <a:off x="-24680" y="2060848"/>
            <a:ext cx="12216680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Καινοτομία Διαδικασίας</a:t>
            </a:r>
          </a:p>
          <a:p>
            <a:pPr algn="ctr"/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 Innovation)</a:t>
            </a:r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l-GR" sz="4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413797"/>
      </p:ext>
    </p:extLst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Ορθογώνιο τρίγωνο 8">
            <a:extLst>
              <a:ext uri="{FF2B5EF4-FFF2-40B4-BE49-F238E27FC236}">
                <a16:creationId xmlns="" xmlns:a16="http://schemas.microsoft.com/office/drawing/2014/main" id="{8C8B08E4-4807-4076-B85F-A787835C93E1}"/>
              </a:ext>
            </a:extLst>
          </p:cNvPr>
          <p:cNvSpPr/>
          <p:nvPr/>
        </p:nvSpPr>
        <p:spPr>
          <a:xfrm>
            <a:off x="16405" y="5561856"/>
            <a:ext cx="4392488" cy="1296144"/>
          </a:xfrm>
          <a:prstGeom prst="rtTriangle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l-GR">
              <a:solidFill>
                <a:srgbClr val="FFFFFF"/>
              </a:solidFill>
            </a:endParaRPr>
          </a:p>
        </p:txBody>
      </p:sp>
      <p:sp>
        <p:nvSpPr>
          <p:cNvPr id="5" name="1 - Τίτλος">
            <a:extLst>
              <a:ext uri="{FF2B5EF4-FFF2-40B4-BE49-F238E27FC236}">
                <a16:creationId xmlns="" xmlns:a16="http://schemas.microsoft.com/office/drawing/2014/main" id="{3B769559-945D-413E-9559-A9CACBFD5354}"/>
              </a:ext>
            </a:extLst>
          </p:cNvPr>
          <p:cNvSpPr txBox="1">
            <a:spLocks/>
          </p:cNvSpPr>
          <p:nvPr/>
        </p:nvSpPr>
        <p:spPr>
          <a:xfrm>
            <a:off x="0" y="548680"/>
            <a:ext cx="12192000" cy="883568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  <a:defRPr/>
            </a:pPr>
            <a:r>
              <a:rPr lang="el-GR" dirty="0" smtClean="0">
                <a:solidFill>
                  <a:srgbClr val="FFFFFF"/>
                </a:solidFill>
              </a:rPr>
              <a:t>Καινοτομία διαδικασίας 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Γραφικό 9" descr="Επιχειρηματική ανάπτυξη περίγραμμα">
            <a:extLst>
              <a:ext uri="{FF2B5EF4-FFF2-40B4-BE49-F238E27FC236}">
                <a16:creationId xmlns="" xmlns:a16="http://schemas.microsoft.com/office/drawing/2014/main" id="{9D98A8C6-FB71-4DB0-A8C3-F38E2B2E1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3427" y="5345832"/>
            <a:ext cx="1512168" cy="15121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48D495E-E5C6-DDF4-B2B3-D913C149E88D}"/>
              </a:ext>
            </a:extLst>
          </p:cNvPr>
          <p:cNvSpPr txBox="1"/>
          <p:nvPr/>
        </p:nvSpPr>
        <p:spPr>
          <a:xfrm>
            <a:off x="479376" y="1772816"/>
            <a:ext cx="1159328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Είναι </a:t>
            </a:r>
            <a:r>
              <a:rPr lang="el-GR" sz="2400" dirty="0">
                <a:solidFill>
                  <a:srgbClr val="006666"/>
                </a:solidFill>
              </a:rPr>
              <a:t>συνήθως μια εσωτερική επιχειρησιακή καινοτομία.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>
                <a:solidFill>
                  <a:srgbClr val="006666"/>
                </a:solidFill>
              </a:rPr>
              <a:t>Είναι η εφαρμογή μίας νέας ή σημαντικά βελτιωμένης μεθόδου παραγωγής ή παράδοσης.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>
                <a:solidFill>
                  <a:srgbClr val="006666"/>
                </a:solidFill>
              </a:rPr>
              <a:t>Εμπεριέχει σημαντικές αλλαγές στις τεχνικές, την τεχνολογία, τον εξοπλισμό και/ ή το λογισμικό.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>
                <a:solidFill>
                  <a:srgbClr val="006666"/>
                </a:solidFill>
              </a:rPr>
              <a:t>Συνεπάγεται τη χρήση τεχνολογίας στις αλυσίδες παραγωγής και προμήθειας ή ακόμη και στις μεθόδους πωλήσεων και λογιστικής.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>
                <a:solidFill>
                  <a:srgbClr val="006666"/>
                </a:solidFill>
              </a:rPr>
              <a:t>Ένα από τα καλύτερα παραδείγματα καινοτομίας της διαδικασίας είναι πρώτη κινούμενη γραμμή συναρμολόγησης αυτοκινήτου Ford στον κόσμο. Αυτή η διαδικασία συντόμευσε το χρόνο που χρειάστηκε για την παραγωγή ενός μόνο οχήματος από 12ώρες έως 90 λεπτά.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>
              <a:solidFill>
                <a:srgbClr val="006666"/>
              </a:solidFill>
            </a:endParaRPr>
          </a:p>
          <a:p>
            <a:endParaRPr lang="el-GR" sz="2400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21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Ορθογώνιο τρίγωνο 8">
            <a:extLst>
              <a:ext uri="{FF2B5EF4-FFF2-40B4-BE49-F238E27FC236}">
                <a16:creationId xmlns="" xmlns:a16="http://schemas.microsoft.com/office/drawing/2014/main" id="{8C8B08E4-4807-4076-B85F-A787835C93E1}"/>
              </a:ext>
            </a:extLst>
          </p:cNvPr>
          <p:cNvSpPr/>
          <p:nvPr/>
        </p:nvSpPr>
        <p:spPr>
          <a:xfrm>
            <a:off x="16405" y="5561856"/>
            <a:ext cx="4392488" cy="1296144"/>
          </a:xfrm>
          <a:prstGeom prst="rtTriangle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l-GR">
              <a:solidFill>
                <a:srgbClr val="FFFFFF"/>
              </a:solidFill>
            </a:endParaRPr>
          </a:p>
        </p:txBody>
      </p:sp>
      <p:sp>
        <p:nvSpPr>
          <p:cNvPr id="5" name="1 - Τίτλος">
            <a:extLst>
              <a:ext uri="{FF2B5EF4-FFF2-40B4-BE49-F238E27FC236}">
                <a16:creationId xmlns="" xmlns:a16="http://schemas.microsoft.com/office/drawing/2014/main" id="{3B769559-945D-413E-9559-A9CACBFD5354}"/>
              </a:ext>
            </a:extLst>
          </p:cNvPr>
          <p:cNvSpPr txBox="1">
            <a:spLocks/>
          </p:cNvSpPr>
          <p:nvPr/>
        </p:nvSpPr>
        <p:spPr>
          <a:xfrm>
            <a:off x="0" y="548680"/>
            <a:ext cx="12192000" cy="883568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  <a:defRPr/>
            </a:pPr>
            <a:r>
              <a:rPr lang="el-GR" dirty="0" smtClean="0">
                <a:solidFill>
                  <a:srgbClr val="FFFFFF"/>
                </a:solidFill>
              </a:rPr>
              <a:t>Παράδειγμα </a:t>
            </a:r>
            <a:r>
              <a:rPr lang="el-GR" dirty="0">
                <a:solidFill>
                  <a:srgbClr val="FFFFFF"/>
                </a:solidFill>
              </a:rPr>
              <a:t>καινοτομίας με νέες μεθόδους παραγωγής ή παράδοσης:</a:t>
            </a:r>
          </a:p>
          <a:p>
            <a:pPr>
              <a:buClr>
                <a:srgbClr val="000000"/>
              </a:buClr>
              <a:defRPr/>
            </a:pPr>
            <a:r>
              <a:rPr lang="el-GR" dirty="0" smtClean="0">
                <a:solidFill>
                  <a:srgbClr val="FFFFFF"/>
                </a:solidFill>
              </a:rPr>
              <a:t> 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Γραφικό 9" descr="Επιχειρηματική ανάπτυξη περίγραμμα">
            <a:extLst>
              <a:ext uri="{FF2B5EF4-FFF2-40B4-BE49-F238E27FC236}">
                <a16:creationId xmlns="" xmlns:a16="http://schemas.microsoft.com/office/drawing/2014/main" id="{9D98A8C6-FB71-4DB0-A8C3-F38E2B2E1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3427" y="5345832"/>
            <a:ext cx="1512168" cy="15121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48D495E-E5C6-DDF4-B2B3-D913C149E88D}"/>
              </a:ext>
            </a:extLst>
          </p:cNvPr>
          <p:cNvSpPr txBox="1"/>
          <p:nvPr/>
        </p:nvSpPr>
        <p:spPr>
          <a:xfrm>
            <a:off x="479376" y="1772816"/>
            <a:ext cx="1159328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Παράδειγμα νέας μεθόδου </a:t>
            </a:r>
            <a:r>
              <a:rPr lang="el-GR" sz="2400" dirty="0">
                <a:solidFill>
                  <a:srgbClr val="006666"/>
                </a:solidFill>
              </a:rPr>
              <a:t>παραγωγής είναι </a:t>
            </a:r>
          </a:p>
          <a:p>
            <a:r>
              <a:rPr lang="el-GR" sz="2400" dirty="0">
                <a:solidFill>
                  <a:srgbClr val="006666"/>
                </a:solidFill>
              </a:rPr>
              <a:t>η εφαρμογή νέου εξοπλισμού αυτοματισμού σε μία γραμμή παραγωγής </a:t>
            </a:r>
          </a:p>
          <a:p>
            <a:endParaRPr lang="el-GR" sz="2400" dirty="0">
              <a:solidFill>
                <a:srgbClr val="006666"/>
              </a:solidFill>
            </a:endParaRPr>
          </a:p>
          <a:p>
            <a:endParaRPr lang="el-GR" sz="2400" dirty="0">
              <a:solidFill>
                <a:srgbClr val="00666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>
                <a:solidFill>
                  <a:srgbClr val="006666"/>
                </a:solidFill>
              </a:rPr>
              <a:t>Παράδειγμα μιας νέας μεθόδου παράδοσης αποτελεί η εφαρμογή ενός συστήματος εντοπισμού αγαθών με τη χρήση ενός γραμμικού κώδικα</a:t>
            </a:r>
          </a:p>
          <a:p>
            <a:endParaRPr lang="en-US" sz="2400" dirty="0">
              <a:solidFill>
                <a:srgbClr val="006666"/>
              </a:solidFill>
            </a:endParaRPr>
          </a:p>
          <a:p>
            <a:endParaRPr lang="el-GR" sz="2400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42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="" xmlns:a16="http://schemas.microsoft.com/office/drawing/2014/main" id="{91AD7352-55A9-4176-BB30-07A07A72ECBD}"/>
              </a:ext>
            </a:extLst>
          </p:cNvPr>
          <p:cNvSpPr/>
          <p:nvPr/>
        </p:nvSpPr>
        <p:spPr>
          <a:xfrm>
            <a:off x="0" y="-44624"/>
            <a:ext cx="12192000" cy="6858000"/>
          </a:xfrm>
          <a:prstGeom prst="rect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="" xmlns:a16="http://schemas.microsoft.com/office/drawing/2014/main" id="{2C909A47-82AA-4D74-9E6D-D23C2408409B}"/>
              </a:ext>
            </a:extLst>
          </p:cNvPr>
          <p:cNvSpPr/>
          <p:nvPr/>
        </p:nvSpPr>
        <p:spPr>
          <a:xfrm>
            <a:off x="-24680" y="2060848"/>
            <a:ext cx="12216680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Καινοτομία Μάρκετινγκ</a:t>
            </a:r>
          </a:p>
          <a:p>
            <a:pPr algn="ctr"/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Marketing Innovation)</a:t>
            </a:r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l-GR" sz="4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192189"/>
      </p:ext>
    </p:extLst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Ορθογώνιο τρίγωνο 8">
            <a:extLst>
              <a:ext uri="{FF2B5EF4-FFF2-40B4-BE49-F238E27FC236}">
                <a16:creationId xmlns="" xmlns:a16="http://schemas.microsoft.com/office/drawing/2014/main" id="{8C8B08E4-4807-4076-B85F-A787835C93E1}"/>
              </a:ext>
            </a:extLst>
          </p:cNvPr>
          <p:cNvSpPr/>
          <p:nvPr/>
        </p:nvSpPr>
        <p:spPr>
          <a:xfrm>
            <a:off x="16405" y="5561856"/>
            <a:ext cx="4392488" cy="1296144"/>
          </a:xfrm>
          <a:prstGeom prst="rtTriangle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l-GR">
              <a:solidFill>
                <a:srgbClr val="FFFFFF"/>
              </a:solidFill>
            </a:endParaRPr>
          </a:p>
        </p:txBody>
      </p:sp>
      <p:sp>
        <p:nvSpPr>
          <p:cNvPr id="5" name="1 - Τίτλος">
            <a:extLst>
              <a:ext uri="{FF2B5EF4-FFF2-40B4-BE49-F238E27FC236}">
                <a16:creationId xmlns="" xmlns:a16="http://schemas.microsoft.com/office/drawing/2014/main" id="{3B769559-945D-413E-9559-A9CACBFD5354}"/>
              </a:ext>
            </a:extLst>
          </p:cNvPr>
          <p:cNvSpPr txBox="1">
            <a:spLocks/>
          </p:cNvSpPr>
          <p:nvPr/>
        </p:nvSpPr>
        <p:spPr>
          <a:xfrm>
            <a:off x="0" y="548680"/>
            <a:ext cx="12192000" cy="883568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  <a:defRPr/>
            </a:pPr>
            <a:r>
              <a:rPr lang="el-GR" dirty="0" smtClean="0">
                <a:solidFill>
                  <a:srgbClr val="FFFFFF"/>
                </a:solidFill>
              </a:rPr>
              <a:t>Καινοτομία μάρκετινγκ 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Γραφικό 9" descr="Επιχειρηματική ανάπτυξη περίγραμμα">
            <a:extLst>
              <a:ext uri="{FF2B5EF4-FFF2-40B4-BE49-F238E27FC236}">
                <a16:creationId xmlns="" xmlns:a16="http://schemas.microsoft.com/office/drawing/2014/main" id="{9D98A8C6-FB71-4DB0-A8C3-F38E2B2E1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3427" y="5345832"/>
            <a:ext cx="1512168" cy="15121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48D495E-E5C6-DDF4-B2B3-D913C149E88D}"/>
              </a:ext>
            </a:extLst>
          </p:cNvPr>
          <p:cNvSpPr txBox="1"/>
          <p:nvPr/>
        </p:nvSpPr>
        <p:spPr>
          <a:xfrm>
            <a:off x="479376" y="1772816"/>
            <a:ext cx="1159328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Εφαρμογή </a:t>
            </a:r>
            <a:r>
              <a:rPr lang="el-GR" sz="2400" dirty="0">
                <a:solidFill>
                  <a:srgbClr val="006666"/>
                </a:solidFill>
              </a:rPr>
              <a:t>μίας νέας μεθόδου μάρκετινγκ που περιλαμβάνει σημαντικές αλλαγές στο σχεδιασμό των προϊόντων ή τη συσκευασία τους, την τοποθέτηση, την προώθηση ή την τιμολόγησή τους</a:t>
            </a:r>
            <a:r>
              <a:rPr lang="el-GR" sz="2400" dirty="0" smtClean="0">
                <a:solidFill>
                  <a:srgbClr val="006666"/>
                </a:solidFill>
              </a:rPr>
              <a:t>.</a:t>
            </a:r>
          </a:p>
          <a:p>
            <a:endParaRPr lang="el-GR" sz="2400" dirty="0">
              <a:solidFill>
                <a:srgbClr val="00666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>
                <a:solidFill>
                  <a:srgbClr val="006666"/>
                </a:solidFill>
              </a:rPr>
              <a:t>Παράδειγμα, η χρήση για πρώτη φορά ενός αισθητά διαφορετικού μέσου ή τεχνικής – όπως η παρουσίαση προϊόντων σε ταινίες ή τηλεοπτικά προγράμματα – αποτελεί καινοτομία μάρκετινγκ.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>
              <a:solidFill>
                <a:srgbClr val="006666"/>
              </a:solidFill>
            </a:endParaRPr>
          </a:p>
          <a:p>
            <a:endParaRPr lang="el-GR" sz="2400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55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="" xmlns:a16="http://schemas.microsoft.com/office/drawing/2014/main" id="{91AD7352-55A9-4176-BB30-07A07A72ECBD}"/>
              </a:ext>
            </a:extLst>
          </p:cNvPr>
          <p:cNvSpPr/>
          <p:nvPr/>
        </p:nvSpPr>
        <p:spPr>
          <a:xfrm>
            <a:off x="0" y="-44624"/>
            <a:ext cx="12192000" cy="6858000"/>
          </a:xfrm>
          <a:prstGeom prst="rect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="" xmlns:a16="http://schemas.microsoft.com/office/drawing/2014/main" id="{2C909A47-82AA-4D74-9E6D-D23C2408409B}"/>
              </a:ext>
            </a:extLst>
          </p:cNvPr>
          <p:cNvSpPr/>
          <p:nvPr/>
        </p:nvSpPr>
        <p:spPr>
          <a:xfrm>
            <a:off x="-24680" y="2060848"/>
            <a:ext cx="12216680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sz="2400" b="1" spc="600" dirty="0" err="1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Οργανωσιακή</a:t>
            </a:r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Καινοτομία </a:t>
            </a:r>
          </a:p>
          <a:p>
            <a:pPr algn="ctr"/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Organizational Innovation)</a:t>
            </a:r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l-GR" sz="4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350594"/>
      </p:ext>
    </p:extLst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Ορθογώνιο τρίγωνο 8">
            <a:extLst>
              <a:ext uri="{FF2B5EF4-FFF2-40B4-BE49-F238E27FC236}">
                <a16:creationId xmlns="" xmlns:a16="http://schemas.microsoft.com/office/drawing/2014/main" id="{8C8B08E4-4807-4076-B85F-A787835C93E1}"/>
              </a:ext>
            </a:extLst>
          </p:cNvPr>
          <p:cNvSpPr/>
          <p:nvPr/>
        </p:nvSpPr>
        <p:spPr>
          <a:xfrm>
            <a:off x="16405" y="5561856"/>
            <a:ext cx="4392488" cy="1296144"/>
          </a:xfrm>
          <a:prstGeom prst="rtTriangle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l-GR">
              <a:solidFill>
                <a:srgbClr val="FFFFFF"/>
              </a:solidFill>
            </a:endParaRPr>
          </a:p>
        </p:txBody>
      </p:sp>
      <p:sp>
        <p:nvSpPr>
          <p:cNvPr id="5" name="1 - Τίτλος">
            <a:extLst>
              <a:ext uri="{FF2B5EF4-FFF2-40B4-BE49-F238E27FC236}">
                <a16:creationId xmlns="" xmlns:a16="http://schemas.microsoft.com/office/drawing/2014/main" id="{3B769559-945D-413E-9559-A9CACBFD5354}"/>
              </a:ext>
            </a:extLst>
          </p:cNvPr>
          <p:cNvSpPr txBox="1">
            <a:spLocks/>
          </p:cNvSpPr>
          <p:nvPr/>
        </p:nvSpPr>
        <p:spPr>
          <a:xfrm>
            <a:off x="0" y="548680"/>
            <a:ext cx="12192000" cy="883568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  <a:defRPr/>
            </a:pPr>
            <a:r>
              <a:rPr lang="el-GR" dirty="0" err="1" smtClean="0">
                <a:solidFill>
                  <a:srgbClr val="FFFFFF"/>
                </a:solidFill>
              </a:rPr>
              <a:t>Οργανωσιακή</a:t>
            </a:r>
            <a:r>
              <a:rPr lang="el-GR" dirty="0" smtClean="0">
                <a:solidFill>
                  <a:srgbClr val="FFFFFF"/>
                </a:solidFill>
              </a:rPr>
              <a:t> Καινοτομία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Γραφικό 9" descr="Επιχειρηματική ανάπτυξη περίγραμμα">
            <a:extLst>
              <a:ext uri="{FF2B5EF4-FFF2-40B4-BE49-F238E27FC236}">
                <a16:creationId xmlns="" xmlns:a16="http://schemas.microsoft.com/office/drawing/2014/main" id="{9D98A8C6-FB71-4DB0-A8C3-F38E2B2E1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3427" y="5345832"/>
            <a:ext cx="1512168" cy="15121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48D495E-E5C6-DDF4-B2B3-D913C149E88D}"/>
              </a:ext>
            </a:extLst>
          </p:cNvPr>
          <p:cNvSpPr txBox="1"/>
          <p:nvPr/>
        </p:nvSpPr>
        <p:spPr>
          <a:xfrm>
            <a:off x="479376" y="1772816"/>
            <a:ext cx="1159328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Εφαρμογή </a:t>
            </a:r>
            <a:r>
              <a:rPr lang="el-GR" sz="2400" dirty="0">
                <a:solidFill>
                  <a:srgbClr val="006666"/>
                </a:solidFill>
              </a:rPr>
              <a:t>μίας νέας </a:t>
            </a:r>
            <a:r>
              <a:rPr lang="el-GR" sz="2400" dirty="0" err="1">
                <a:solidFill>
                  <a:srgbClr val="006666"/>
                </a:solidFill>
              </a:rPr>
              <a:t>οργανωσιακής</a:t>
            </a:r>
            <a:r>
              <a:rPr lang="el-GR" sz="2400" dirty="0">
                <a:solidFill>
                  <a:srgbClr val="006666"/>
                </a:solidFill>
              </a:rPr>
              <a:t> μεθόδου στις επιχειρησιακές πρακτικές της εταιρείας, στον εργασιακό χώρο, την οργάνωση </a:t>
            </a:r>
            <a:endParaRPr lang="el-GR" sz="2400" dirty="0" smtClean="0">
              <a:solidFill>
                <a:srgbClr val="006666"/>
              </a:solidFill>
            </a:endParaRPr>
          </a:p>
          <a:p>
            <a:endParaRPr lang="el-GR" sz="2400" dirty="0">
              <a:solidFill>
                <a:srgbClr val="00666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>
                <a:solidFill>
                  <a:srgbClr val="006666"/>
                </a:solidFill>
              </a:rPr>
              <a:t>Η </a:t>
            </a:r>
            <a:r>
              <a:rPr lang="el-GR" sz="2400" dirty="0" err="1">
                <a:solidFill>
                  <a:srgbClr val="006666"/>
                </a:solidFill>
              </a:rPr>
              <a:t>οργανωσιακή</a:t>
            </a:r>
            <a:r>
              <a:rPr lang="el-GR" sz="2400" dirty="0">
                <a:solidFill>
                  <a:srgbClr val="006666"/>
                </a:solidFill>
              </a:rPr>
              <a:t> καινοτομία μπορεί να στοχεύει στην αύξηση της απόδοσης μέσω της μείωσης των διοικητικών ή συναλλακτικών δαπανών, τη βελτίωση της ικανοποίησης στον εργασιακό χώρο (και κατά συνέπεια την ενίσχυση της παραγωγικότητας) ή τη μείωση των δαπανών για προμήθειες.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>
              <a:solidFill>
                <a:srgbClr val="006666"/>
              </a:solidFill>
            </a:endParaRPr>
          </a:p>
          <a:p>
            <a:endParaRPr lang="el-GR" sz="2400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70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="" xmlns:a16="http://schemas.microsoft.com/office/drawing/2014/main" id="{91AD7352-55A9-4176-BB30-07A07A72ECBD}"/>
              </a:ext>
            </a:extLst>
          </p:cNvPr>
          <p:cNvSpPr/>
          <p:nvPr/>
        </p:nvSpPr>
        <p:spPr>
          <a:xfrm>
            <a:off x="0" y="-44624"/>
            <a:ext cx="12192000" cy="6858000"/>
          </a:xfrm>
          <a:prstGeom prst="rect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="" xmlns:a16="http://schemas.microsoft.com/office/drawing/2014/main" id="{2C909A47-82AA-4D74-9E6D-D23C2408409B}"/>
              </a:ext>
            </a:extLst>
          </p:cNvPr>
          <p:cNvSpPr/>
          <p:nvPr/>
        </p:nvSpPr>
        <p:spPr>
          <a:xfrm>
            <a:off x="-24680" y="2060848"/>
            <a:ext cx="12216680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Ανοιχτή Καινοτομία </a:t>
            </a:r>
          </a:p>
          <a:p>
            <a:pPr algn="ctr"/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 Innovation)</a:t>
            </a:r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l-GR" sz="4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991251"/>
      </p:ext>
    </p:extLst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Ορθογώνιο τρίγωνο 8">
            <a:extLst>
              <a:ext uri="{FF2B5EF4-FFF2-40B4-BE49-F238E27FC236}">
                <a16:creationId xmlns="" xmlns:a16="http://schemas.microsoft.com/office/drawing/2014/main" id="{8C8B08E4-4807-4076-B85F-A787835C93E1}"/>
              </a:ext>
            </a:extLst>
          </p:cNvPr>
          <p:cNvSpPr/>
          <p:nvPr/>
        </p:nvSpPr>
        <p:spPr>
          <a:xfrm>
            <a:off x="16405" y="5561856"/>
            <a:ext cx="4392488" cy="1296144"/>
          </a:xfrm>
          <a:prstGeom prst="rtTriangle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l-GR">
              <a:solidFill>
                <a:srgbClr val="FFFFFF"/>
              </a:solidFill>
            </a:endParaRPr>
          </a:p>
        </p:txBody>
      </p:sp>
      <p:sp>
        <p:nvSpPr>
          <p:cNvPr id="5" name="1 - Τίτλος">
            <a:extLst>
              <a:ext uri="{FF2B5EF4-FFF2-40B4-BE49-F238E27FC236}">
                <a16:creationId xmlns="" xmlns:a16="http://schemas.microsoft.com/office/drawing/2014/main" id="{3B769559-945D-413E-9559-A9CACBFD5354}"/>
              </a:ext>
            </a:extLst>
          </p:cNvPr>
          <p:cNvSpPr txBox="1">
            <a:spLocks/>
          </p:cNvSpPr>
          <p:nvPr/>
        </p:nvSpPr>
        <p:spPr>
          <a:xfrm>
            <a:off x="0" y="548680"/>
            <a:ext cx="12192000" cy="883568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  <a:defRPr/>
            </a:pPr>
            <a:r>
              <a:rPr lang="el-GR" dirty="0" smtClean="0">
                <a:solidFill>
                  <a:srgbClr val="FFFFFF"/>
                </a:solidFill>
              </a:rPr>
              <a:t>Ανοιχτή Καινοτομία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Γραφικό 9" descr="Επιχειρηματική ανάπτυξη περίγραμμα">
            <a:extLst>
              <a:ext uri="{FF2B5EF4-FFF2-40B4-BE49-F238E27FC236}">
                <a16:creationId xmlns="" xmlns:a16="http://schemas.microsoft.com/office/drawing/2014/main" id="{9D98A8C6-FB71-4DB0-A8C3-F38E2B2E1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3427" y="5345832"/>
            <a:ext cx="1512168" cy="15121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48D495E-E5C6-DDF4-B2B3-D913C149E88D}"/>
              </a:ext>
            </a:extLst>
          </p:cNvPr>
          <p:cNvSpPr txBox="1"/>
          <p:nvPr/>
        </p:nvSpPr>
        <p:spPr>
          <a:xfrm>
            <a:off x="479376" y="1772816"/>
            <a:ext cx="1159328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Ο </a:t>
            </a:r>
            <a:r>
              <a:rPr lang="el-GR" sz="2400" dirty="0">
                <a:solidFill>
                  <a:srgbClr val="006666"/>
                </a:solidFill>
              </a:rPr>
              <a:t>όρος αναφέρεται στη συνεργασία μεταξύ οργανισμών και εξωτερικών φορέων (</a:t>
            </a:r>
            <a:r>
              <a:rPr lang="el-GR" sz="2400" dirty="0" smtClean="0">
                <a:solidFill>
                  <a:srgbClr val="006666"/>
                </a:solidFill>
              </a:rPr>
              <a:t>π.χ. πανεπιστήμια</a:t>
            </a:r>
            <a:r>
              <a:rPr lang="el-GR" sz="2400" dirty="0">
                <a:solidFill>
                  <a:srgbClr val="006666"/>
                </a:solidFill>
              </a:rPr>
              <a:t>, </a:t>
            </a:r>
            <a:r>
              <a:rPr lang="el-GR" sz="2400" dirty="0" err="1">
                <a:solidFill>
                  <a:srgbClr val="006666"/>
                </a:solidFill>
              </a:rPr>
              <a:t>startups</a:t>
            </a:r>
            <a:r>
              <a:rPr lang="el-GR" sz="2400" dirty="0">
                <a:solidFill>
                  <a:srgbClr val="006666"/>
                </a:solidFill>
              </a:rPr>
              <a:t>, πολίτες) για τη συν-δημιουργία λύσεων και </a:t>
            </a:r>
            <a:r>
              <a:rPr lang="el-GR" sz="2400" dirty="0" smtClean="0">
                <a:solidFill>
                  <a:srgbClr val="006666"/>
                </a:solidFill>
              </a:rPr>
              <a:t>προϊόντων (</a:t>
            </a:r>
            <a:r>
              <a:rPr lang="el-GR" sz="2400" dirty="0" err="1" smtClean="0">
                <a:solidFill>
                  <a:srgbClr val="006666"/>
                </a:solidFill>
              </a:rPr>
              <a:t>Chesbrough</a:t>
            </a:r>
            <a:r>
              <a:rPr lang="el-GR" sz="2400" dirty="0">
                <a:solidFill>
                  <a:srgbClr val="006666"/>
                </a:solidFill>
              </a:rPr>
              <a:t>, 2003). </a:t>
            </a:r>
            <a:endParaRPr lang="el-GR" sz="2400" dirty="0" smtClean="0">
              <a:solidFill>
                <a:srgbClr val="006666"/>
              </a:solidFill>
            </a:endParaRPr>
          </a:p>
          <a:p>
            <a:endParaRPr lang="el-GR" sz="2400" dirty="0" smtClean="0">
              <a:solidFill>
                <a:srgbClr val="00666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Το </a:t>
            </a:r>
            <a:r>
              <a:rPr lang="el-GR" sz="2400" dirty="0">
                <a:solidFill>
                  <a:srgbClr val="006666"/>
                </a:solidFill>
              </a:rPr>
              <a:t>μοντέλο αυτό εφαρμόζεται πλέον και στον δημόσιο </a:t>
            </a:r>
            <a:r>
              <a:rPr lang="el-GR" sz="2400" dirty="0" err="1" smtClean="0">
                <a:solidFill>
                  <a:srgbClr val="006666"/>
                </a:solidFill>
              </a:rPr>
              <a:t>τομέα,μέσω</a:t>
            </a:r>
            <a:r>
              <a:rPr lang="el-GR" sz="2400" dirty="0" smtClean="0">
                <a:solidFill>
                  <a:srgbClr val="006666"/>
                </a:solidFill>
              </a:rPr>
              <a:t> </a:t>
            </a:r>
            <a:r>
              <a:rPr lang="el-GR" sz="2400" dirty="0" err="1">
                <a:solidFill>
                  <a:srgbClr val="006666"/>
                </a:solidFill>
              </a:rPr>
              <a:t>hackathons</a:t>
            </a:r>
            <a:r>
              <a:rPr lang="el-GR" sz="2400" dirty="0">
                <a:solidFill>
                  <a:srgbClr val="006666"/>
                </a:solidFill>
              </a:rPr>
              <a:t>, </a:t>
            </a:r>
            <a:r>
              <a:rPr lang="el-GR" sz="2400" dirty="0" err="1">
                <a:solidFill>
                  <a:srgbClr val="006666"/>
                </a:solidFill>
              </a:rPr>
              <a:t>GovTech</a:t>
            </a:r>
            <a:r>
              <a:rPr lang="el-GR" sz="2400" dirty="0">
                <a:solidFill>
                  <a:srgbClr val="006666"/>
                </a:solidFill>
              </a:rPr>
              <a:t> προγραμμάτων και διαγωνισμών καινοτομίας.</a:t>
            </a:r>
            <a:endParaRPr lang="en-US" sz="2400" dirty="0">
              <a:solidFill>
                <a:srgbClr val="006666"/>
              </a:solidFill>
            </a:endParaRPr>
          </a:p>
          <a:p>
            <a:endParaRPr lang="el-GR" sz="2400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39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="" xmlns:a16="http://schemas.microsoft.com/office/drawing/2014/main" id="{91AD7352-55A9-4176-BB30-07A07A72ECBD}"/>
              </a:ext>
            </a:extLst>
          </p:cNvPr>
          <p:cNvSpPr/>
          <p:nvPr/>
        </p:nvSpPr>
        <p:spPr>
          <a:xfrm>
            <a:off x="0" y="-44624"/>
            <a:ext cx="12192000" cy="6858000"/>
          </a:xfrm>
          <a:prstGeom prst="rect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="" xmlns:a16="http://schemas.microsoft.com/office/drawing/2014/main" id="{2C909A47-82AA-4D74-9E6D-D23C2408409B}"/>
              </a:ext>
            </a:extLst>
          </p:cNvPr>
          <p:cNvSpPr/>
          <p:nvPr/>
        </p:nvSpPr>
        <p:spPr>
          <a:xfrm>
            <a:off x="-24680" y="2060848"/>
            <a:ext cx="12216680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Δημόσια Καινοτομία </a:t>
            </a:r>
          </a:p>
          <a:p>
            <a:pPr algn="ctr"/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sector Innovation)</a:t>
            </a:r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l-GR" sz="4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681477"/>
      </p:ext>
    </p:extLst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Ορθογώνιο τρίγωνο 8">
            <a:extLst>
              <a:ext uri="{FF2B5EF4-FFF2-40B4-BE49-F238E27FC236}">
                <a16:creationId xmlns="" xmlns:a16="http://schemas.microsoft.com/office/drawing/2014/main" id="{8C8B08E4-4807-4076-B85F-A787835C93E1}"/>
              </a:ext>
            </a:extLst>
          </p:cNvPr>
          <p:cNvSpPr/>
          <p:nvPr/>
        </p:nvSpPr>
        <p:spPr>
          <a:xfrm>
            <a:off x="16405" y="5561856"/>
            <a:ext cx="4392488" cy="1296144"/>
          </a:xfrm>
          <a:prstGeom prst="rtTriangle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l-GR">
              <a:solidFill>
                <a:srgbClr val="FFFFFF"/>
              </a:solidFill>
            </a:endParaRPr>
          </a:p>
        </p:txBody>
      </p:sp>
      <p:sp>
        <p:nvSpPr>
          <p:cNvPr id="5" name="1 - Τίτλος">
            <a:extLst>
              <a:ext uri="{FF2B5EF4-FFF2-40B4-BE49-F238E27FC236}">
                <a16:creationId xmlns="" xmlns:a16="http://schemas.microsoft.com/office/drawing/2014/main" id="{3B769559-945D-413E-9559-A9CACBFD5354}"/>
              </a:ext>
            </a:extLst>
          </p:cNvPr>
          <p:cNvSpPr txBox="1">
            <a:spLocks/>
          </p:cNvSpPr>
          <p:nvPr/>
        </p:nvSpPr>
        <p:spPr>
          <a:xfrm>
            <a:off x="0" y="548680"/>
            <a:ext cx="12192000" cy="883568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  <a:defRPr/>
            </a:pPr>
            <a:r>
              <a:rPr lang="el-GR" dirty="0" smtClean="0">
                <a:solidFill>
                  <a:srgbClr val="FFFFFF"/>
                </a:solidFill>
              </a:rPr>
              <a:t>Δημόσια Καινοτομία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Γραφικό 9" descr="Επιχειρηματική ανάπτυξη περίγραμμα">
            <a:extLst>
              <a:ext uri="{FF2B5EF4-FFF2-40B4-BE49-F238E27FC236}">
                <a16:creationId xmlns="" xmlns:a16="http://schemas.microsoft.com/office/drawing/2014/main" id="{9D98A8C6-FB71-4DB0-A8C3-F38E2B2E1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3427" y="5345832"/>
            <a:ext cx="1512168" cy="15121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48D495E-E5C6-DDF4-B2B3-D913C149E88D}"/>
              </a:ext>
            </a:extLst>
          </p:cNvPr>
          <p:cNvSpPr txBox="1"/>
          <p:nvPr/>
        </p:nvSpPr>
        <p:spPr>
          <a:xfrm>
            <a:off x="479376" y="1772816"/>
            <a:ext cx="1159328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Η </a:t>
            </a:r>
            <a:r>
              <a:rPr lang="el-GR" sz="2400" dirty="0">
                <a:solidFill>
                  <a:srgbClr val="006666"/>
                </a:solidFill>
              </a:rPr>
              <a:t>δημόσια καινοτομία εστιάζει στην ανανέωση πολιτικών, υπηρεσιών και </a:t>
            </a:r>
            <a:r>
              <a:rPr lang="el-GR" sz="2400" dirty="0" smtClean="0">
                <a:solidFill>
                  <a:srgbClr val="006666"/>
                </a:solidFill>
              </a:rPr>
              <a:t>διοικητικών διαδικασιών</a:t>
            </a:r>
            <a:r>
              <a:rPr lang="el-GR" sz="2400" dirty="0">
                <a:solidFill>
                  <a:srgbClr val="006666"/>
                </a:solidFill>
              </a:rPr>
              <a:t>, με σκοπό την καλύτερη εξυπηρέτηση των </a:t>
            </a:r>
            <a:r>
              <a:rPr lang="el-GR" sz="2400" dirty="0" smtClean="0">
                <a:solidFill>
                  <a:srgbClr val="006666"/>
                </a:solidFill>
              </a:rPr>
              <a:t>πολιτών.</a:t>
            </a:r>
          </a:p>
          <a:p>
            <a:endParaRPr lang="el-GR" sz="2400" dirty="0" smtClean="0">
              <a:solidFill>
                <a:srgbClr val="00666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Βασίζεται </a:t>
            </a:r>
            <a:r>
              <a:rPr lang="el-GR" sz="2400" dirty="0">
                <a:solidFill>
                  <a:srgbClr val="006666"/>
                </a:solidFill>
              </a:rPr>
              <a:t>συχνά </a:t>
            </a:r>
            <a:r>
              <a:rPr lang="el-GR" sz="2400" dirty="0" smtClean="0">
                <a:solidFill>
                  <a:srgbClr val="006666"/>
                </a:solidFill>
              </a:rPr>
              <a:t>στη συνεργασία </a:t>
            </a:r>
            <a:r>
              <a:rPr lang="el-GR" sz="2400" dirty="0">
                <a:solidFill>
                  <a:srgbClr val="006666"/>
                </a:solidFill>
              </a:rPr>
              <a:t>με τους χρήστες και στη χρήση ψηφιακών εργαλείων (</a:t>
            </a:r>
            <a:r>
              <a:rPr lang="el-GR" sz="2400" dirty="0" err="1">
                <a:solidFill>
                  <a:srgbClr val="006666"/>
                </a:solidFill>
              </a:rPr>
              <a:t>Bason</a:t>
            </a:r>
            <a:r>
              <a:rPr lang="el-GR" sz="2400" dirty="0">
                <a:solidFill>
                  <a:srgbClr val="006666"/>
                </a:solidFill>
              </a:rPr>
              <a:t>, 2010</a:t>
            </a:r>
            <a:r>
              <a:rPr lang="el-GR" sz="2400" dirty="0" smtClean="0">
                <a:solidFill>
                  <a:srgbClr val="006666"/>
                </a:solidFill>
              </a:rPr>
              <a:t>).</a:t>
            </a:r>
          </a:p>
          <a:p>
            <a:endParaRPr lang="el-GR" sz="2400" dirty="0" smtClean="0">
              <a:solidFill>
                <a:srgbClr val="00666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 Στη διεθνή </a:t>
            </a:r>
            <a:r>
              <a:rPr lang="el-GR" sz="2400" dirty="0">
                <a:solidFill>
                  <a:srgbClr val="006666"/>
                </a:solidFill>
              </a:rPr>
              <a:t>πρακτική περιλαμβάνονται οι ηλεκτρονικές </a:t>
            </a:r>
            <a:r>
              <a:rPr lang="el-GR" sz="2400" dirty="0" smtClean="0">
                <a:solidFill>
                  <a:srgbClr val="006666"/>
                </a:solidFill>
              </a:rPr>
              <a:t>ταυτότητες, </a:t>
            </a:r>
            <a:r>
              <a:rPr lang="el-GR" sz="2400" dirty="0">
                <a:solidFill>
                  <a:srgbClr val="006666"/>
                </a:solidFill>
              </a:rPr>
              <a:t>τα </a:t>
            </a:r>
            <a:r>
              <a:rPr lang="el-GR" sz="2400" dirty="0" smtClean="0">
                <a:solidFill>
                  <a:srgbClr val="006666"/>
                </a:solidFill>
              </a:rPr>
              <a:t>ψηφιακά </a:t>
            </a:r>
            <a:r>
              <a:rPr lang="el-GR" sz="2400" dirty="0" err="1" smtClean="0">
                <a:solidFill>
                  <a:srgbClr val="006666"/>
                </a:solidFill>
              </a:rPr>
              <a:t>portals</a:t>
            </a:r>
            <a:r>
              <a:rPr lang="el-GR" sz="2400" dirty="0" smtClean="0">
                <a:solidFill>
                  <a:srgbClr val="006666"/>
                </a:solidFill>
              </a:rPr>
              <a:t> </a:t>
            </a:r>
            <a:r>
              <a:rPr lang="el-GR" sz="2400" dirty="0">
                <a:solidFill>
                  <a:srgbClr val="006666"/>
                </a:solidFill>
              </a:rPr>
              <a:t>μιας στάσης και τα προγράμματα e-</a:t>
            </a:r>
            <a:r>
              <a:rPr lang="el-GR" sz="2400" dirty="0" err="1">
                <a:solidFill>
                  <a:srgbClr val="006666"/>
                </a:solidFill>
              </a:rPr>
              <a:t>participation</a:t>
            </a:r>
            <a:r>
              <a:rPr lang="el-GR" sz="2400" dirty="0">
                <a:solidFill>
                  <a:srgbClr val="00666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845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="" xmlns:a16="http://schemas.microsoft.com/office/drawing/2014/main" id="{91AD7352-55A9-4176-BB30-07A07A72ECBD}"/>
              </a:ext>
            </a:extLst>
          </p:cNvPr>
          <p:cNvSpPr/>
          <p:nvPr/>
        </p:nvSpPr>
        <p:spPr>
          <a:xfrm>
            <a:off x="0" y="-44624"/>
            <a:ext cx="12192000" cy="6858000"/>
          </a:xfrm>
          <a:prstGeom prst="rect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="" xmlns:a16="http://schemas.microsoft.com/office/drawing/2014/main" id="{2C909A47-82AA-4D74-9E6D-D23C2408409B}"/>
              </a:ext>
            </a:extLst>
          </p:cNvPr>
          <p:cNvSpPr/>
          <p:nvPr/>
        </p:nvSpPr>
        <p:spPr>
          <a:xfrm>
            <a:off x="-24680" y="2060848"/>
            <a:ext cx="12216680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Τεχνολογική Καινοτομία </a:t>
            </a:r>
          </a:p>
          <a:p>
            <a:pPr algn="ctr"/>
            <a:endParaRPr lang="el-GR" sz="4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592054"/>
      </p:ext>
    </p:extLst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Ορθογώνιο τρίγωνο 8">
            <a:extLst>
              <a:ext uri="{FF2B5EF4-FFF2-40B4-BE49-F238E27FC236}">
                <a16:creationId xmlns="" xmlns:a16="http://schemas.microsoft.com/office/drawing/2014/main" id="{8C8B08E4-4807-4076-B85F-A787835C93E1}"/>
              </a:ext>
            </a:extLst>
          </p:cNvPr>
          <p:cNvSpPr/>
          <p:nvPr/>
        </p:nvSpPr>
        <p:spPr>
          <a:xfrm>
            <a:off x="16405" y="5561856"/>
            <a:ext cx="4392488" cy="1296144"/>
          </a:xfrm>
          <a:prstGeom prst="rtTriangle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l-GR">
              <a:solidFill>
                <a:srgbClr val="FFFFFF"/>
              </a:solidFill>
            </a:endParaRPr>
          </a:p>
        </p:txBody>
      </p:sp>
      <p:sp>
        <p:nvSpPr>
          <p:cNvPr id="5" name="1 - Τίτλος">
            <a:extLst>
              <a:ext uri="{FF2B5EF4-FFF2-40B4-BE49-F238E27FC236}">
                <a16:creationId xmlns="" xmlns:a16="http://schemas.microsoft.com/office/drawing/2014/main" id="{3B769559-945D-413E-9559-A9CACBFD5354}"/>
              </a:ext>
            </a:extLst>
          </p:cNvPr>
          <p:cNvSpPr txBox="1">
            <a:spLocks/>
          </p:cNvSpPr>
          <p:nvPr/>
        </p:nvSpPr>
        <p:spPr>
          <a:xfrm>
            <a:off x="0" y="548680"/>
            <a:ext cx="12192000" cy="883568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  <a:defRPr/>
            </a:pPr>
            <a:r>
              <a:rPr lang="el-GR" dirty="0" smtClean="0">
                <a:solidFill>
                  <a:srgbClr val="FFFFFF"/>
                </a:solidFill>
              </a:rPr>
              <a:t>Τεχνολογική Καινοτομία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Γραφικό 9" descr="Επιχειρηματική ανάπτυξη περίγραμμα">
            <a:extLst>
              <a:ext uri="{FF2B5EF4-FFF2-40B4-BE49-F238E27FC236}">
                <a16:creationId xmlns="" xmlns:a16="http://schemas.microsoft.com/office/drawing/2014/main" id="{9D98A8C6-FB71-4DB0-A8C3-F38E2B2E1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3427" y="5345832"/>
            <a:ext cx="1512168" cy="15121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48D495E-E5C6-DDF4-B2B3-D913C149E88D}"/>
              </a:ext>
            </a:extLst>
          </p:cNvPr>
          <p:cNvSpPr txBox="1"/>
          <p:nvPr/>
        </p:nvSpPr>
        <p:spPr>
          <a:xfrm>
            <a:off x="479376" y="1772816"/>
            <a:ext cx="1159328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Η </a:t>
            </a:r>
            <a:r>
              <a:rPr lang="el-GR" sz="2400" dirty="0">
                <a:solidFill>
                  <a:srgbClr val="006666"/>
                </a:solidFill>
              </a:rPr>
              <a:t>τεχνολογική καινοτομία είναι ίσως η πιο διαδεδομένη μορφή καινοτομίας και</a:t>
            </a:r>
          </a:p>
          <a:p>
            <a:r>
              <a:rPr lang="el-GR" sz="2400" dirty="0">
                <a:solidFill>
                  <a:srgbClr val="006666"/>
                </a:solidFill>
              </a:rPr>
              <a:t>περιλαμβάνει την ανάπτυξη νέων προϊόντων ή διαδικασιών ή τη σημαντική βελτίωση</a:t>
            </a:r>
          </a:p>
          <a:p>
            <a:r>
              <a:rPr lang="el-GR" sz="2400" dirty="0">
                <a:solidFill>
                  <a:srgbClr val="006666"/>
                </a:solidFill>
              </a:rPr>
              <a:t>υπαρχουσών τεχνολογιών (</a:t>
            </a:r>
            <a:r>
              <a:rPr lang="el-GR" sz="2400" dirty="0" err="1">
                <a:solidFill>
                  <a:srgbClr val="006666"/>
                </a:solidFill>
              </a:rPr>
              <a:t>Schumpeter</a:t>
            </a:r>
            <a:r>
              <a:rPr lang="el-GR" sz="2400" dirty="0">
                <a:solidFill>
                  <a:srgbClr val="006666"/>
                </a:solidFill>
              </a:rPr>
              <a:t>, 1934</a:t>
            </a:r>
            <a:r>
              <a:rPr lang="el-GR" sz="2400" dirty="0" smtClean="0">
                <a:solidFill>
                  <a:srgbClr val="006666"/>
                </a:solidFill>
              </a:rPr>
              <a:t>).</a:t>
            </a:r>
          </a:p>
          <a:p>
            <a:endParaRPr lang="el-GR" sz="2400" dirty="0" smtClean="0">
              <a:solidFill>
                <a:srgbClr val="00666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Εστιάζει κυρίως σε εφευρέσεις και στην </a:t>
            </a:r>
            <a:r>
              <a:rPr lang="el-GR" sz="2400" dirty="0">
                <a:solidFill>
                  <a:srgbClr val="006666"/>
                </a:solidFill>
              </a:rPr>
              <a:t>εμπορική αξιοποίησή τους</a:t>
            </a:r>
            <a:r>
              <a:rPr lang="el-GR" sz="2400" dirty="0" smtClean="0">
                <a:solidFill>
                  <a:srgbClr val="006666"/>
                </a:solidFill>
              </a:rPr>
              <a:t>.</a:t>
            </a:r>
          </a:p>
          <a:p>
            <a:r>
              <a:rPr lang="el-GR" sz="2400" dirty="0" smtClean="0">
                <a:solidFill>
                  <a:srgbClr val="006666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Παραδείγματα </a:t>
            </a:r>
            <a:r>
              <a:rPr lang="el-GR" sz="2400" dirty="0">
                <a:solidFill>
                  <a:srgbClr val="006666"/>
                </a:solidFill>
              </a:rPr>
              <a:t>περιλαμβάνουν τις </a:t>
            </a:r>
            <a:r>
              <a:rPr lang="el-GR" sz="2400" dirty="0" smtClean="0">
                <a:solidFill>
                  <a:srgbClr val="006666"/>
                </a:solidFill>
              </a:rPr>
              <a:t>ψηφιακές πλατφόρμες</a:t>
            </a:r>
            <a:r>
              <a:rPr lang="el-GR" sz="2400" dirty="0">
                <a:solidFill>
                  <a:srgbClr val="006666"/>
                </a:solidFill>
              </a:rPr>
              <a:t>, τη βιοτεχνολογία, την τεχνητή νοημοσύνη και τα </a:t>
            </a:r>
            <a:r>
              <a:rPr lang="el-GR" sz="2400" dirty="0" err="1">
                <a:solidFill>
                  <a:srgbClr val="006666"/>
                </a:solidFill>
              </a:rPr>
              <a:t>big</a:t>
            </a:r>
            <a:r>
              <a:rPr lang="el-GR" sz="2400" dirty="0">
                <a:solidFill>
                  <a:srgbClr val="006666"/>
                </a:solidFill>
              </a:rPr>
              <a:t> </a:t>
            </a:r>
            <a:r>
              <a:rPr lang="el-GR" sz="2400" dirty="0" err="1">
                <a:solidFill>
                  <a:srgbClr val="006666"/>
                </a:solidFill>
              </a:rPr>
              <a:t>data</a:t>
            </a:r>
            <a:r>
              <a:rPr lang="el-GR" sz="2400" dirty="0">
                <a:solidFill>
                  <a:srgbClr val="006666"/>
                </a:solidFill>
              </a:rPr>
              <a:t> </a:t>
            </a:r>
            <a:r>
              <a:rPr lang="el-GR" sz="2400" dirty="0" err="1">
                <a:solidFill>
                  <a:srgbClr val="006666"/>
                </a:solidFill>
              </a:rPr>
              <a:t>analytics</a:t>
            </a:r>
            <a:r>
              <a:rPr lang="el-GR" sz="2400" dirty="0" smtClean="0">
                <a:solidFill>
                  <a:srgbClr val="006666"/>
                </a:solidFill>
              </a:rPr>
              <a:t>.</a:t>
            </a:r>
            <a:endParaRPr lang="el-GR" sz="2400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23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="" xmlns:a16="http://schemas.microsoft.com/office/drawing/2014/main" id="{91AD7352-55A9-4176-BB30-07A07A72ECBD}"/>
              </a:ext>
            </a:extLst>
          </p:cNvPr>
          <p:cNvSpPr/>
          <p:nvPr/>
        </p:nvSpPr>
        <p:spPr>
          <a:xfrm>
            <a:off x="0" y="-44624"/>
            <a:ext cx="12192000" cy="6858000"/>
          </a:xfrm>
          <a:prstGeom prst="rect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="" xmlns:a16="http://schemas.microsoft.com/office/drawing/2014/main" id="{2C909A47-82AA-4D74-9E6D-D23C2408409B}"/>
              </a:ext>
            </a:extLst>
          </p:cNvPr>
          <p:cNvSpPr/>
          <p:nvPr/>
        </p:nvSpPr>
        <p:spPr>
          <a:xfrm>
            <a:off x="-24680" y="2060848"/>
            <a:ext cx="12216680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Μη Τεχνολογική Καινοτομία </a:t>
            </a:r>
          </a:p>
          <a:p>
            <a:pPr algn="ctr"/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l-GR" sz="4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280905"/>
      </p:ext>
    </p:extLst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Ορθογώνιο τρίγωνο 8">
            <a:extLst>
              <a:ext uri="{FF2B5EF4-FFF2-40B4-BE49-F238E27FC236}">
                <a16:creationId xmlns="" xmlns:a16="http://schemas.microsoft.com/office/drawing/2014/main" id="{8C8B08E4-4807-4076-B85F-A787835C93E1}"/>
              </a:ext>
            </a:extLst>
          </p:cNvPr>
          <p:cNvSpPr/>
          <p:nvPr/>
        </p:nvSpPr>
        <p:spPr>
          <a:xfrm>
            <a:off x="16405" y="5561856"/>
            <a:ext cx="4392488" cy="1296144"/>
          </a:xfrm>
          <a:prstGeom prst="rtTriangle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l-GR">
              <a:solidFill>
                <a:srgbClr val="FFFFFF"/>
              </a:solidFill>
            </a:endParaRPr>
          </a:p>
        </p:txBody>
      </p:sp>
      <p:sp>
        <p:nvSpPr>
          <p:cNvPr id="5" name="1 - Τίτλος">
            <a:extLst>
              <a:ext uri="{FF2B5EF4-FFF2-40B4-BE49-F238E27FC236}">
                <a16:creationId xmlns="" xmlns:a16="http://schemas.microsoft.com/office/drawing/2014/main" id="{3B769559-945D-413E-9559-A9CACBFD5354}"/>
              </a:ext>
            </a:extLst>
          </p:cNvPr>
          <p:cNvSpPr txBox="1">
            <a:spLocks/>
          </p:cNvSpPr>
          <p:nvPr/>
        </p:nvSpPr>
        <p:spPr>
          <a:xfrm>
            <a:off x="0" y="548680"/>
            <a:ext cx="12192000" cy="883568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  <a:defRPr/>
            </a:pPr>
            <a:r>
              <a:rPr lang="el-GR" dirty="0" smtClean="0">
                <a:solidFill>
                  <a:srgbClr val="FFFFFF"/>
                </a:solidFill>
              </a:rPr>
              <a:t>Μη Τεχνολογική Καινοτομία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Γραφικό 9" descr="Επιχειρηματική ανάπτυξη περίγραμμα">
            <a:extLst>
              <a:ext uri="{FF2B5EF4-FFF2-40B4-BE49-F238E27FC236}">
                <a16:creationId xmlns="" xmlns:a16="http://schemas.microsoft.com/office/drawing/2014/main" id="{9D98A8C6-FB71-4DB0-A8C3-F38E2B2E1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3427" y="5345832"/>
            <a:ext cx="1512168" cy="15121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48D495E-E5C6-DDF4-B2B3-D913C149E88D}"/>
              </a:ext>
            </a:extLst>
          </p:cNvPr>
          <p:cNvSpPr txBox="1"/>
          <p:nvPr/>
        </p:nvSpPr>
        <p:spPr>
          <a:xfrm>
            <a:off x="479376" y="1772816"/>
            <a:ext cx="1159328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Αναφέρεται </a:t>
            </a:r>
            <a:r>
              <a:rPr lang="el-GR" sz="2400" dirty="0">
                <a:solidFill>
                  <a:srgbClr val="006666"/>
                </a:solidFill>
              </a:rPr>
              <a:t>σε μορφές καινοτομίας που δεν σχετίζονται με την τεχνολογία αλλά</a:t>
            </a:r>
          </a:p>
          <a:p>
            <a:r>
              <a:rPr lang="el-GR" sz="2400" dirty="0">
                <a:solidFill>
                  <a:srgbClr val="006666"/>
                </a:solidFill>
              </a:rPr>
              <a:t>επηρεάζουν τη συμπεριφορά, τις σχέσεις ή τις δομές. </a:t>
            </a:r>
            <a:endParaRPr lang="el-GR" sz="2400" dirty="0" smtClean="0">
              <a:solidFill>
                <a:srgbClr val="006666"/>
              </a:solidFill>
            </a:endParaRPr>
          </a:p>
          <a:p>
            <a:endParaRPr lang="el-GR" sz="2400" dirty="0">
              <a:solidFill>
                <a:srgbClr val="006666"/>
              </a:solidFill>
            </a:endParaRPr>
          </a:p>
          <a:p>
            <a:endParaRPr lang="el-GR" sz="2400" dirty="0" smtClean="0">
              <a:solidFill>
                <a:srgbClr val="006666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Σύμφωνα </a:t>
            </a:r>
            <a:r>
              <a:rPr lang="el-GR" sz="2400" dirty="0">
                <a:solidFill>
                  <a:srgbClr val="006666"/>
                </a:solidFill>
              </a:rPr>
              <a:t>με την έκθεση </a:t>
            </a:r>
            <a:r>
              <a:rPr lang="el-GR" sz="2400" dirty="0" smtClean="0">
                <a:solidFill>
                  <a:srgbClr val="006666"/>
                </a:solidFill>
              </a:rPr>
              <a:t>της Ευρωπαϊκής Επιτροπής (</a:t>
            </a:r>
            <a:r>
              <a:rPr lang="el-GR" sz="2400" dirty="0">
                <a:solidFill>
                  <a:srgbClr val="006666"/>
                </a:solidFill>
              </a:rPr>
              <a:t>2019</a:t>
            </a:r>
            <a:r>
              <a:rPr lang="el-GR" sz="2400" dirty="0" smtClean="0">
                <a:solidFill>
                  <a:srgbClr val="006666"/>
                </a:solidFill>
              </a:rPr>
              <a:t>), </a:t>
            </a:r>
            <a:r>
              <a:rPr lang="el-GR" sz="2400" dirty="0">
                <a:solidFill>
                  <a:srgbClr val="006666"/>
                </a:solidFill>
              </a:rPr>
              <a:t>αυτές οι καινοτομίες είναι κρίσιμες για την </a:t>
            </a:r>
            <a:r>
              <a:rPr lang="el-GR" sz="2400" dirty="0" smtClean="0">
                <a:solidFill>
                  <a:srgbClr val="006666"/>
                </a:solidFill>
              </a:rPr>
              <a:t>επιτυχή υλοποίηση </a:t>
            </a:r>
            <a:r>
              <a:rPr lang="el-GR" sz="2400" dirty="0">
                <a:solidFill>
                  <a:srgbClr val="006666"/>
                </a:solidFill>
              </a:rPr>
              <a:t>των τεχνολογικών λύσεων και συχνά υποτιμώνται στον </a:t>
            </a:r>
            <a:r>
              <a:rPr lang="el-GR" sz="2400" dirty="0" smtClean="0">
                <a:solidFill>
                  <a:srgbClr val="006666"/>
                </a:solidFill>
              </a:rPr>
              <a:t>σχεδιασμό πολιτικής</a:t>
            </a:r>
            <a:r>
              <a:rPr lang="el-GR" sz="2400" dirty="0">
                <a:solidFill>
                  <a:srgbClr val="00666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048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="" xmlns:a16="http://schemas.microsoft.com/office/drawing/2014/main" id="{91AD7352-55A9-4176-BB30-07A07A72ECBD}"/>
              </a:ext>
            </a:extLst>
          </p:cNvPr>
          <p:cNvSpPr/>
          <p:nvPr/>
        </p:nvSpPr>
        <p:spPr>
          <a:xfrm>
            <a:off x="0" y="-44624"/>
            <a:ext cx="12192000" cy="6858000"/>
          </a:xfrm>
          <a:prstGeom prst="rect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="" xmlns:a16="http://schemas.microsoft.com/office/drawing/2014/main" id="{2C909A47-82AA-4D74-9E6D-D23C2408409B}"/>
              </a:ext>
            </a:extLst>
          </p:cNvPr>
          <p:cNvSpPr/>
          <p:nvPr/>
        </p:nvSpPr>
        <p:spPr>
          <a:xfrm>
            <a:off x="-24680" y="2060848"/>
            <a:ext cx="12216680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Κοινωνική Καινοτομία </a:t>
            </a:r>
          </a:p>
          <a:p>
            <a:pPr algn="ctr"/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 Innovation)</a:t>
            </a:r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l-GR" sz="4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122813"/>
      </p:ext>
    </p:extLst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Ορθογώνιο τρίγωνο 8">
            <a:extLst>
              <a:ext uri="{FF2B5EF4-FFF2-40B4-BE49-F238E27FC236}">
                <a16:creationId xmlns="" xmlns:a16="http://schemas.microsoft.com/office/drawing/2014/main" id="{8C8B08E4-4807-4076-B85F-A787835C93E1}"/>
              </a:ext>
            </a:extLst>
          </p:cNvPr>
          <p:cNvSpPr/>
          <p:nvPr/>
        </p:nvSpPr>
        <p:spPr>
          <a:xfrm>
            <a:off x="16405" y="5561856"/>
            <a:ext cx="4392488" cy="1296144"/>
          </a:xfrm>
          <a:prstGeom prst="rtTriangle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l-GR">
              <a:solidFill>
                <a:srgbClr val="FFFFFF"/>
              </a:solidFill>
            </a:endParaRPr>
          </a:p>
        </p:txBody>
      </p:sp>
      <p:sp>
        <p:nvSpPr>
          <p:cNvPr id="5" name="1 - Τίτλος">
            <a:extLst>
              <a:ext uri="{FF2B5EF4-FFF2-40B4-BE49-F238E27FC236}">
                <a16:creationId xmlns="" xmlns:a16="http://schemas.microsoft.com/office/drawing/2014/main" id="{3B769559-945D-413E-9559-A9CACBFD5354}"/>
              </a:ext>
            </a:extLst>
          </p:cNvPr>
          <p:cNvSpPr txBox="1">
            <a:spLocks/>
          </p:cNvSpPr>
          <p:nvPr/>
        </p:nvSpPr>
        <p:spPr>
          <a:xfrm>
            <a:off x="0" y="548680"/>
            <a:ext cx="12192000" cy="883568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  <a:defRPr/>
            </a:pPr>
            <a:r>
              <a:rPr lang="el-GR" dirty="0" smtClean="0">
                <a:solidFill>
                  <a:srgbClr val="FFFFFF"/>
                </a:solidFill>
              </a:rPr>
              <a:t>Κοινωνική Καινοτομία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Γραφικό 9" descr="Επιχειρηματική ανάπτυξη περίγραμμα">
            <a:extLst>
              <a:ext uri="{FF2B5EF4-FFF2-40B4-BE49-F238E27FC236}">
                <a16:creationId xmlns="" xmlns:a16="http://schemas.microsoft.com/office/drawing/2014/main" id="{9D98A8C6-FB71-4DB0-A8C3-F38E2B2E1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3427" y="5345832"/>
            <a:ext cx="1512168" cy="15121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48D495E-E5C6-DDF4-B2B3-D913C149E88D}"/>
              </a:ext>
            </a:extLst>
          </p:cNvPr>
          <p:cNvSpPr txBox="1"/>
          <p:nvPr/>
        </p:nvSpPr>
        <p:spPr>
          <a:xfrm>
            <a:off x="479376" y="1772816"/>
            <a:ext cx="1159328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Η </a:t>
            </a:r>
            <a:r>
              <a:rPr lang="el-GR" sz="2400" dirty="0">
                <a:solidFill>
                  <a:srgbClr val="006666"/>
                </a:solidFill>
              </a:rPr>
              <a:t>κοινωνική καινοτομία εστιάζει στην επίλυση κοινωνικών προκλήσεων με νέους</a:t>
            </a:r>
          </a:p>
          <a:p>
            <a:r>
              <a:rPr lang="el-GR" sz="2400" dirty="0" smtClean="0">
                <a:solidFill>
                  <a:srgbClr val="006666"/>
                </a:solidFill>
              </a:rPr>
              <a:t> τρόπους</a:t>
            </a:r>
            <a:r>
              <a:rPr lang="el-GR" sz="2400" dirty="0">
                <a:solidFill>
                  <a:srgbClr val="006666"/>
                </a:solidFill>
              </a:rPr>
              <a:t>. </a:t>
            </a:r>
            <a:endParaRPr lang="el-GR" sz="2400" dirty="0" smtClean="0">
              <a:solidFill>
                <a:srgbClr val="006666"/>
              </a:solidFill>
            </a:endParaRPr>
          </a:p>
          <a:p>
            <a:endParaRPr lang="el-GR" sz="2400" dirty="0">
              <a:solidFill>
                <a:srgbClr val="00666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>
                <a:solidFill>
                  <a:srgbClr val="006666"/>
                </a:solidFill>
              </a:rPr>
              <a:t>Περιλαμβάνει πρωτοβουλίες που ενισχύουν την κοινωνική ένταξη, μειώνουν</a:t>
            </a:r>
          </a:p>
          <a:p>
            <a:r>
              <a:rPr lang="el-GR" sz="2400" dirty="0" smtClean="0">
                <a:solidFill>
                  <a:srgbClr val="006666"/>
                </a:solidFill>
              </a:rPr>
              <a:t>την </a:t>
            </a:r>
            <a:r>
              <a:rPr lang="el-GR" sz="2400" dirty="0">
                <a:solidFill>
                  <a:srgbClr val="006666"/>
                </a:solidFill>
              </a:rPr>
              <a:t>ανισότητα ή προάγουν τη βιωσιμότητα (</a:t>
            </a:r>
            <a:r>
              <a:rPr lang="el-GR" sz="2400" dirty="0" err="1">
                <a:solidFill>
                  <a:srgbClr val="006666"/>
                </a:solidFill>
              </a:rPr>
              <a:t>Mulgan</a:t>
            </a:r>
            <a:r>
              <a:rPr lang="el-GR" sz="2400" dirty="0">
                <a:solidFill>
                  <a:srgbClr val="006666"/>
                </a:solidFill>
              </a:rPr>
              <a:t> </a:t>
            </a:r>
            <a:r>
              <a:rPr lang="el-GR" sz="2400" dirty="0" err="1">
                <a:solidFill>
                  <a:srgbClr val="006666"/>
                </a:solidFill>
              </a:rPr>
              <a:t>et</a:t>
            </a:r>
            <a:r>
              <a:rPr lang="el-GR" sz="2400" dirty="0">
                <a:solidFill>
                  <a:srgbClr val="006666"/>
                </a:solidFill>
              </a:rPr>
              <a:t> </a:t>
            </a:r>
            <a:r>
              <a:rPr lang="el-GR" sz="2400" dirty="0" err="1">
                <a:solidFill>
                  <a:srgbClr val="006666"/>
                </a:solidFill>
              </a:rPr>
              <a:t>al</a:t>
            </a:r>
            <a:r>
              <a:rPr lang="el-GR" sz="2400" dirty="0">
                <a:solidFill>
                  <a:srgbClr val="006666"/>
                </a:solidFill>
              </a:rPr>
              <a:t>., 2007</a:t>
            </a:r>
            <a:r>
              <a:rPr lang="el-GR" sz="2400" dirty="0" smtClean="0">
                <a:solidFill>
                  <a:srgbClr val="006666"/>
                </a:solidFill>
              </a:rPr>
              <a:t>)</a:t>
            </a:r>
          </a:p>
          <a:p>
            <a:endParaRPr lang="el-GR" sz="2400" dirty="0" smtClean="0">
              <a:solidFill>
                <a:srgbClr val="00666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Ενδεικτικά παραδείγματα </a:t>
            </a:r>
            <a:r>
              <a:rPr lang="el-GR" sz="2400" dirty="0">
                <a:solidFill>
                  <a:srgbClr val="006666"/>
                </a:solidFill>
              </a:rPr>
              <a:t>είναι οι τράπεζες χρόνου, οι πλατφόρμες </a:t>
            </a:r>
            <a:r>
              <a:rPr lang="el-GR" sz="2400" dirty="0" smtClean="0">
                <a:solidFill>
                  <a:srgbClr val="006666"/>
                </a:solidFill>
              </a:rPr>
              <a:t>για συμμετοχικούς προϋπολογισμούς </a:t>
            </a:r>
            <a:r>
              <a:rPr lang="el-GR" sz="2400" dirty="0">
                <a:solidFill>
                  <a:srgbClr val="006666"/>
                </a:solidFill>
              </a:rPr>
              <a:t>ή οι ανοιχτές διαδικτυακές κοινότητες συνεργασίας</a:t>
            </a:r>
            <a:r>
              <a:rPr lang="el-GR" sz="2400" dirty="0" smtClean="0">
                <a:solidFill>
                  <a:srgbClr val="006666"/>
                </a:solidFill>
              </a:rPr>
              <a:t>.</a:t>
            </a:r>
            <a:endParaRPr lang="el-GR" sz="2400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54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="" xmlns:a16="http://schemas.microsoft.com/office/drawing/2014/main" id="{91AD7352-55A9-4176-BB30-07A07A72ECBD}"/>
              </a:ext>
            </a:extLst>
          </p:cNvPr>
          <p:cNvSpPr/>
          <p:nvPr/>
        </p:nvSpPr>
        <p:spPr>
          <a:xfrm>
            <a:off x="0" y="-44624"/>
            <a:ext cx="12192000" cy="6858000"/>
          </a:xfrm>
          <a:prstGeom prst="rect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="" xmlns:a16="http://schemas.microsoft.com/office/drawing/2014/main" id="{2C909A47-82AA-4D74-9E6D-D23C2408409B}"/>
              </a:ext>
            </a:extLst>
          </p:cNvPr>
          <p:cNvSpPr/>
          <p:nvPr/>
        </p:nvSpPr>
        <p:spPr>
          <a:xfrm>
            <a:off x="-24680" y="2060848"/>
            <a:ext cx="12216680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Πράσινη ή Περιβαλλοντική Καινοτομία </a:t>
            </a:r>
          </a:p>
          <a:p>
            <a:pPr algn="ctr"/>
            <a:r>
              <a:rPr lang="en-US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(Eco- Innovation)</a:t>
            </a:r>
            <a:r>
              <a:rPr lang="el-GR" sz="2400" b="1" spc="600" dirty="0" smtClean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2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l-GR" sz="4400" b="1" spc="600" dirty="0">
              <a:solidFill>
                <a:srgbClr val="00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195573"/>
      </p:ext>
    </p:extLst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Ορθογώνιο τρίγωνο 8">
            <a:extLst>
              <a:ext uri="{FF2B5EF4-FFF2-40B4-BE49-F238E27FC236}">
                <a16:creationId xmlns="" xmlns:a16="http://schemas.microsoft.com/office/drawing/2014/main" id="{8C8B08E4-4807-4076-B85F-A787835C93E1}"/>
              </a:ext>
            </a:extLst>
          </p:cNvPr>
          <p:cNvSpPr/>
          <p:nvPr/>
        </p:nvSpPr>
        <p:spPr>
          <a:xfrm>
            <a:off x="16405" y="5561856"/>
            <a:ext cx="4392488" cy="1296144"/>
          </a:xfrm>
          <a:prstGeom prst="rtTriangle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l-GR">
              <a:solidFill>
                <a:srgbClr val="FFFFFF"/>
              </a:solidFill>
            </a:endParaRPr>
          </a:p>
        </p:txBody>
      </p:sp>
      <p:sp>
        <p:nvSpPr>
          <p:cNvPr id="5" name="1 - Τίτλος">
            <a:extLst>
              <a:ext uri="{FF2B5EF4-FFF2-40B4-BE49-F238E27FC236}">
                <a16:creationId xmlns="" xmlns:a16="http://schemas.microsoft.com/office/drawing/2014/main" id="{3B769559-945D-413E-9559-A9CACBFD5354}"/>
              </a:ext>
            </a:extLst>
          </p:cNvPr>
          <p:cNvSpPr txBox="1">
            <a:spLocks/>
          </p:cNvSpPr>
          <p:nvPr/>
        </p:nvSpPr>
        <p:spPr>
          <a:xfrm>
            <a:off x="0" y="548680"/>
            <a:ext cx="12192000" cy="883568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  <a:defRPr/>
            </a:pPr>
            <a:r>
              <a:rPr lang="el-GR" dirty="0" smtClean="0">
                <a:solidFill>
                  <a:srgbClr val="FFFFFF"/>
                </a:solidFill>
              </a:rPr>
              <a:t>Πράσινη ή Περιβαλλοντική Καινοτομία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Γραφικό 9" descr="Επιχειρηματική ανάπτυξη περίγραμμα">
            <a:extLst>
              <a:ext uri="{FF2B5EF4-FFF2-40B4-BE49-F238E27FC236}">
                <a16:creationId xmlns="" xmlns:a16="http://schemas.microsoft.com/office/drawing/2014/main" id="{9D98A8C6-FB71-4DB0-A8C3-F38E2B2E1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3427" y="5345832"/>
            <a:ext cx="1512168" cy="15121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48D495E-E5C6-DDF4-B2B3-D913C149E88D}"/>
              </a:ext>
            </a:extLst>
          </p:cNvPr>
          <p:cNvSpPr txBox="1"/>
          <p:nvPr/>
        </p:nvSpPr>
        <p:spPr>
          <a:xfrm>
            <a:off x="479376" y="1772816"/>
            <a:ext cx="1159328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Αυτή </a:t>
            </a:r>
            <a:r>
              <a:rPr lang="el-GR" sz="2400" dirty="0">
                <a:solidFill>
                  <a:srgbClr val="006666"/>
                </a:solidFill>
              </a:rPr>
              <a:t>η μορφή καινοτομίας αφορά την ανάπτυξη προϊόντων και διαδικασιών που</a:t>
            </a:r>
          </a:p>
          <a:p>
            <a:r>
              <a:rPr lang="el-GR" sz="2400" dirty="0">
                <a:solidFill>
                  <a:srgbClr val="006666"/>
                </a:solidFill>
              </a:rPr>
              <a:t>μειώνουν τις περιβαλλοντικές επιπτώσεις. </a:t>
            </a:r>
          </a:p>
          <a:p>
            <a:endParaRPr lang="el-GR" sz="2400" dirty="0" smtClean="0">
              <a:solidFill>
                <a:srgbClr val="006666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Εμπεριέχει </a:t>
            </a:r>
            <a:r>
              <a:rPr lang="el-GR" sz="2400" dirty="0">
                <a:solidFill>
                  <a:srgbClr val="006666"/>
                </a:solidFill>
              </a:rPr>
              <a:t>έννοιες όπως η </a:t>
            </a:r>
            <a:r>
              <a:rPr lang="el-GR" sz="2400" dirty="0" smtClean="0">
                <a:solidFill>
                  <a:srgbClr val="006666"/>
                </a:solidFill>
              </a:rPr>
              <a:t>κυκλική οικονομία</a:t>
            </a:r>
            <a:r>
              <a:rPr lang="el-GR" sz="2400" dirty="0">
                <a:solidFill>
                  <a:srgbClr val="006666"/>
                </a:solidFill>
              </a:rPr>
              <a:t>, η καθαρή ενέργεια και τα </a:t>
            </a:r>
            <a:r>
              <a:rPr lang="el-GR" sz="2400" dirty="0" smtClean="0">
                <a:solidFill>
                  <a:srgbClr val="006666"/>
                </a:solidFill>
              </a:rPr>
              <a:t>έξυπνα συστήματα </a:t>
            </a:r>
            <a:r>
              <a:rPr lang="el-GR" sz="2400" dirty="0">
                <a:solidFill>
                  <a:srgbClr val="006666"/>
                </a:solidFill>
              </a:rPr>
              <a:t>διαχείρισης πόρων (</a:t>
            </a:r>
            <a:r>
              <a:rPr lang="el-GR" sz="2400" dirty="0" err="1" smtClean="0">
                <a:solidFill>
                  <a:srgbClr val="006666"/>
                </a:solidFill>
              </a:rPr>
              <a:t>Kemp</a:t>
            </a:r>
            <a:r>
              <a:rPr lang="el-GR" sz="2400" dirty="0" smtClean="0">
                <a:solidFill>
                  <a:srgbClr val="006666"/>
                </a:solidFill>
              </a:rPr>
              <a:t> &amp; </a:t>
            </a:r>
            <a:r>
              <a:rPr lang="el-GR" sz="2400" dirty="0" err="1">
                <a:solidFill>
                  <a:srgbClr val="006666"/>
                </a:solidFill>
              </a:rPr>
              <a:t>Pearson</a:t>
            </a:r>
            <a:r>
              <a:rPr lang="el-GR" sz="2400" dirty="0">
                <a:solidFill>
                  <a:srgbClr val="006666"/>
                </a:solidFill>
              </a:rPr>
              <a:t>, 2007</a:t>
            </a:r>
            <a:r>
              <a:rPr lang="el-GR" sz="2400" dirty="0" smtClean="0">
                <a:solidFill>
                  <a:srgbClr val="006666"/>
                </a:solidFill>
              </a:rPr>
              <a:t>).</a:t>
            </a:r>
          </a:p>
          <a:p>
            <a:endParaRPr lang="el-GR" sz="2400" dirty="0" smtClean="0">
              <a:solidFill>
                <a:srgbClr val="006666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l-GR" sz="2400" dirty="0" smtClean="0">
                <a:solidFill>
                  <a:srgbClr val="006666"/>
                </a:solidFill>
              </a:rPr>
              <a:t>Η </a:t>
            </a:r>
            <a:r>
              <a:rPr lang="el-GR" sz="2400" dirty="0">
                <a:solidFill>
                  <a:srgbClr val="006666"/>
                </a:solidFill>
              </a:rPr>
              <a:t>ενσωμάτωση έξυπνων μετρητών σε δημόσιες υπηρεσίες </a:t>
            </a:r>
            <a:r>
              <a:rPr lang="el-GR" sz="2400" dirty="0" smtClean="0">
                <a:solidFill>
                  <a:srgbClr val="006666"/>
                </a:solidFill>
              </a:rPr>
              <a:t>κοινής ωφέλειας </a:t>
            </a:r>
            <a:r>
              <a:rPr lang="el-GR" sz="2400" dirty="0">
                <a:solidFill>
                  <a:srgbClr val="006666"/>
                </a:solidFill>
              </a:rPr>
              <a:t>αποτελεί σχετικό παράδειγμα.</a:t>
            </a:r>
          </a:p>
        </p:txBody>
      </p:sp>
    </p:spTree>
    <p:extLst>
      <p:ext uri="{BB962C8B-B14F-4D97-AF65-F5344CB8AC3E}">
        <p14:creationId xmlns:p14="http://schemas.microsoft.com/office/powerpoint/2010/main" val="2668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reeform 75">
            <a:extLst>
              <a:ext uri="{FF2B5EF4-FFF2-40B4-BE49-F238E27FC236}">
                <a16:creationId xmlns:a16="http://schemas.microsoft.com/office/drawing/2014/main" xmlns="" id="{60C1D582-1030-8442-9F72-F16DC9A74D90}"/>
              </a:ext>
            </a:extLst>
          </p:cNvPr>
          <p:cNvSpPr/>
          <p:nvPr/>
        </p:nvSpPr>
        <p:spPr>
          <a:xfrm>
            <a:off x="546932" y="2878207"/>
            <a:ext cx="4884289" cy="3981548"/>
          </a:xfrm>
          <a:custGeom>
            <a:avLst/>
            <a:gdLst>
              <a:gd name="connsiteX0" fmla="*/ 164555 w 3663217"/>
              <a:gd name="connsiteY0" fmla="*/ 0 h 2986161"/>
              <a:gd name="connsiteX1" fmla="*/ 3498662 w 3663217"/>
              <a:gd name="connsiteY1" fmla="*/ 0 h 2986161"/>
              <a:gd name="connsiteX2" fmla="*/ 3663217 w 3663217"/>
              <a:gd name="connsiteY2" fmla="*/ 164555 h 2986161"/>
              <a:gd name="connsiteX3" fmla="*/ 3663217 w 3663217"/>
              <a:gd name="connsiteY3" fmla="*/ 2986161 h 2986161"/>
              <a:gd name="connsiteX4" fmla="*/ 0 w 3663217"/>
              <a:gd name="connsiteY4" fmla="*/ 2986161 h 2986161"/>
              <a:gd name="connsiteX5" fmla="*/ 0 w 3663217"/>
              <a:gd name="connsiteY5" fmla="*/ 164555 h 2986161"/>
              <a:gd name="connsiteX6" fmla="*/ 164555 w 3663217"/>
              <a:gd name="connsiteY6" fmla="*/ 0 h 298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3217" h="2986161">
                <a:moveTo>
                  <a:pt x="164555" y="0"/>
                </a:moveTo>
                <a:lnTo>
                  <a:pt x="3498662" y="0"/>
                </a:lnTo>
                <a:cubicBezTo>
                  <a:pt x="3589543" y="0"/>
                  <a:pt x="3663217" y="73674"/>
                  <a:pt x="3663217" y="164555"/>
                </a:cubicBezTo>
                <a:lnTo>
                  <a:pt x="3663217" y="2986161"/>
                </a:lnTo>
                <a:lnTo>
                  <a:pt x="0" y="2986161"/>
                </a:lnTo>
                <a:lnTo>
                  <a:pt x="0" y="164555"/>
                </a:lnTo>
                <a:cubicBezTo>
                  <a:pt x="0" y="73674"/>
                  <a:pt x="73674" y="0"/>
                  <a:pt x="1645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buClrTx/>
              <a:buFontTx/>
              <a:buNone/>
            </a:pPr>
            <a:endParaRPr lang="en-US" sz="2400" kern="1200" dirty="0">
              <a:solidFill>
                <a:srgbClr val="FFFFFF"/>
              </a:solidFill>
            </a:endParaRPr>
          </a:p>
        </p:txBody>
      </p:sp>
      <p:sp>
        <p:nvSpPr>
          <p:cNvPr id="115" name="Title 11">
            <a:extLst>
              <a:ext uri="{FF2B5EF4-FFF2-40B4-BE49-F238E27FC236}">
                <a16:creationId xmlns:a16="http://schemas.microsoft.com/office/drawing/2014/main" xmlns="" id="{8371B03E-CE25-B044-86FD-D9D14D7FF10D}"/>
              </a:ext>
            </a:extLst>
          </p:cNvPr>
          <p:cNvSpPr txBox="1">
            <a:spLocks/>
          </p:cNvSpPr>
          <p:nvPr/>
        </p:nvSpPr>
        <p:spPr>
          <a:xfrm>
            <a:off x="1076770" y="3285312"/>
            <a:ext cx="3977261" cy="1945881"/>
          </a:xfrm>
          <a:prstGeom prst="rect">
            <a:avLst/>
          </a:prstGeom>
        </p:spPr>
        <p:txBody>
          <a:bodyPr vert="horz" lIns="121915" tIns="60957" rIns="121915" bIns="60957" rtlCol="0" anchor="ctr">
            <a:normAutofit fontScale="55000" lnSpcReduction="20000"/>
          </a:bodyPr>
          <a:lstStyle>
            <a:lvl1pPr algn="l" defTabSz="914362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  <a:buNone/>
            </a:pPr>
            <a:r>
              <a:rPr lang="el-GR" sz="4267" b="1" dirty="0" smtClean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Καινοτομία για τη βιωσιμότητα:</a:t>
            </a:r>
          </a:p>
          <a:p>
            <a:pPr>
              <a:buClrTx/>
              <a:buFontTx/>
              <a:buNone/>
            </a:pPr>
            <a:endParaRPr lang="el-GR" sz="4267" b="1" dirty="0" smtClean="0">
              <a:solidFill>
                <a:srgbClr val="00666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buClrTx/>
              <a:buFontTx/>
              <a:buNone/>
            </a:pPr>
            <a:r>
              <a:rPr lang="en-US" sz="4267" b="1" dirty="0" smtClean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Environmental</a:t>
            </a:r>
            <a:r>
              <a:rPr lang="en-US" sz="4267" b="1" dirty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br>
              <a:rPr lang="en-US" sz="4267" b="1" dirty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4267" b="1" dirty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Social and </a:t>
            </a:r>
            <a:endParaRPr lang="el-GR" sz="4267" b="1" dirty="0" smtClean="0">
              <a:solidFill>
                <a:srgbClr val="00666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buClrTx/>
              <a:buFontTx/>
              <a:buNone/>
            </a:pPr>
            <a:r>
              <a:rPr lang="en-US" sz="4267" b="1" dirty="0" smtClean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Governance</a:t>
            </a:r>
            <a:endParaRPr lang="en-US" sz="4267" b="1" dirty="0">
              <a:solidFill>
                <a:srgbClr val="00666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xmlns="" id="{21C6AC44-8B81-D625-1514-3DEF8D2CA85E}"/>
              </a:ext>
            </a:extLst>
          </p:cNvPr>
          <p:cNvGrpSpPr/>
          <p:nvPr/>
        </p:nvGrpSpPr>
        <p:grpSpPr>
          <a:xfrm>
            <a:off x="6234687" y="310611"/>
            <a:ext cx="5382563" cy="6626965"/>
            <a:chOff x="4724653" y="174592"/>
            <a:chExt cx="4036922" cy="4970224"/>
          </a:xfrm>
        </p:grpSpPr>
        <p:grpSp>
          <p:nvGrpSpPr>
            <p:cNvPr id="3" name="Graphic 6">
              <a:extLst>
                <a:ext uri="{FF2B5EF4-FFF2-40B4-BE49-F238E27FC236}">
                  <a16:creationId xmlns:a16="http://schemas.microsoft.com/office/drawing/2014/main" xmlns="" id="{DE03A341-28DD-C0CD-BCB0-83ACFB173E99}"/>
                </a:ext>
              </a:extLst>
            </p:cNvPr>
            <p:cNvGrpSpPr/>
            <p:nvPr/>
          </p:nvGrpSpPr>
          <p:grpSpPr>
            <a:xfrm>
              <a:off x="5037482" y="423834"/>
              <a:ext cx="897872" cy="1730538"/>
              <a:chOff x="5037482" y="423834"/>
              <a:chExt cx="897872" cy="1730538"/>
            </a:xfrm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xmlns="" id="{AFD77F06-D9A5-F59D-D78C-DBFCB18187B9}"/>
                  </a:ext>
                </a:extLst>
              </p:cNvPr>
              <p:cNvSpPr/>
              <p:nvPr/>
            </p:nvSpPr>
            <p:spPr>
              <a:xfrm>
                <a:off x="5530384" y="942511"/>
                <a:ext cx="104870" cy="1211861"/>
              </a:xfrm>
              <a:custGeom>
                <a:avLst/>
                <a:gdLst>
                  <a:gd name="connsiteX0" fmla="*/ 81786 w 104870"/>
                  <a:gd name="connsiteY0" fmla="*/ 1211861 h 1211861"/>
                  <a:gd name="connsiteX1" fmla="*/ 0 w 104870"/>
                  <a:gd name="connsiteY1" fmla="*/ 1211861 h 1211861"/>
                  <a:gd name="connsiteX2" fmla="*/ 38255 w 104870"/>
                  <a:gd name="connsiteY2" fmla="*/ 0 h 1211861"/>
                  <a:gd name="connsiteX3" fmla="*/ 66616 w 104870"/>
                  <a:gd name="connsiteY3" fmla="*/ 0 h 1211861"/>
                  <a:gd name="connsiteX4" fmla="*/ 104870 w 104870"/>
                  <a:gd name="connsiteY4" fmla="*/ 1211861 h 1211861"/>
                  <a:gd name="connsiteX5" fmla="*/ 23085 w 104870"/>
                  <a:gd name="connsiteY5" fmla="*/ 1211861 h 1211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4870" h="1211861">
                    <a:moveTo>
                      <a:pt x="81786" y="1211861"/>
                    </a:moveTo>
                    <a:lnTo>
                      <a:pt x="0" y="1211861"/>
                    </a:lnTo>
                    <a:lnTo>
                      <a:pt x="38255" y="0"/>
                    </a:lnTo>
                    <a:lnTo>
                      <a:pt x="66616" y="0"/>
                    </a:lnTo>
                    <a:lnTo>
                      <a:pt x="104870" y="1211861"/>
                    </a:lnTo>
                    <a:lnTo>
                      <a:pt x="23085" y="1211861"/>
                    </a:lnTo>
                  </a:path>
                </a:pathLst>
              </a:custGeom>
              <a:solidFill>
                <a:schemeClr val="accent3"/>
              </a:solidFill>
              <a:ln w="65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xmlns="" id="{2C291907-1C68-88A6-F536-DA55A828BAF1}"/>
                  </a:ext>
                </a:extLst>
              </p:cNvPr>
              <p:cNvSpPr/>
              <p:nvPr/>
            </p:nvSpPr>
            <p:spPr>
              <a:xfrm>
                <a:off x="5569298" y="423834"/>
                <a:ext cx="217415" cy="483092"/>
              </a:xfrm>
              <a:custGeom>
                <a:avLst/>
                <a:gdLst>
                  <a:gd name="connsiteX0" fmla="*/ 206443 w 217415"/>
                  <a:gd name="connsiteY0" fmla="*/ 3356 h 483092"/>
                  <a:gd name="connsiteX1" fmla="*/ 0 w 217415"/>
                  <a:gd name="connsiteY1" fmla="*/ 456074 h 483092"/>
                  <a:gd name="connsiteX2" fmla="*/ 70573 w 217415"/>
                  <a:gd name="connsiteY2" fmla="*/ 483092 h 483092"/>
                  <a:gd name="connsiteX3" fmla="*/ 216996 w 217415"/>
                  <a:gd name="connsiteY3" fmla="*/ 7969 h 483092"/>
                  <a:gd name="connsiteX4" fmla="*/ 206443 w 217415"/>
                  <a:gd name="connsiteY4" fmla="*/ 3356 h 483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415" h="483092">
                    <a:moveTo>
                      <a:pt x="206443" y="3356"/>
                    </a:moveTo>
                    <a:lnTo>
                      <a:pt x="0" y="456074"/>
                    </a:lnTo>
                    <a:lnTo>
                      <a:pt x="70573" y="483092"/>
                    </a:lnTo>
                    <a:lnTo>
                      <a:pt x="216996" y="7969"/>
                    </a:lnTo>
                    <a:cubicBezTo>
                      <a:pt x="219634" y="720"/>
                      <a:pt x="209081" y="-3234"/>
                      <a:pt x="206443" y="335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5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xmlns="" id="{D13C07CC-D05F-95E7-8764-B63131A9396E}"/>
                  </a:ext>
                </a:extLst>
              </p:cNvPr>
              <p:cNvSpPr/>
              <p:nvPr/>
            </p:nvSpPr>
            <p:spPr>
              <a:xfrm>
                <a:off x="5586446" y="955691"/>
                <a:ext cx="348908" cy="414069"/>
              </a:xfrm>
              <a:custGeom>
                <a:avLst/>
                <a:gdLst>
                  <a:gd name="connsiteX0" fmla="*/ 347589 w 348908"/>
                  <a:gd name="connsiteY0" fmla="*/ 404613 h 414069"/>
                  <a:gd name="connsiteX1" fmla="*/ 58701 w 348908"/>
                  <a:gd name="connsiteY1" fmla="*/ 0 h 414069"/>
                  <a:gd name="connsiteX2" fmla="*/ 0 w 348908"/>
                  <a:gd name="connsiteY2" fmla="*/ 47446 h 414069"/>
                  <a:gd name="connsiteX3" fmla="*/ 338355 w 348908"/>
                  <a:gd name="connsiteY3" fmla="*/ 411862 h 414069"/>
                  <a:gd name="connsiteX4" fmla="*/ 347589 w 348908"/>
                  <a:gd name="connsiteY4" fmla="*/ 404613 h 414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8908" h="414069">
                    <a:moveTo>
                      <a:pt x="347589" y="404613"/>
                    </a:moveTo>
                    <a:lnTo>
                      <a:pt x="58701" y="0"/>
                    </a:lnTo>
                    <a:lnTo>
                      <a:pt x="0" y="47446"/>
                    </a:lnTo>
                    <a:lnTo>
                      <a:pt x="338355" y="411862"/>
                    </a:lnTo>
                    <a:cubicBezTo>
                      <a:pt x="343632" y="417792"/>
                      <a:pt x="352206" y="410544"/>
                      <a:pt x="347589" y="40461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5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xmlns="" id="{4DF6E26E-AA7F-0938-0CD6-0D25894A30EF}"/>
                  </a:ext>
                </a:extLst>
              </p:cNvPr>
              <p:cNvSpPr/>
              <p:nvPr/>
            </p:nvSpPr>
            <p:spPr>
              <a:xfrm>
                <a:off x="5037482" y="910880"/>
                <a:ext cx="501476" cy="122599"/>
              </a:xfrm>
              <a:custGeom>
                <a:avLst/>
                <a:gdLst>
                  <a:gd name="connsiteX0" fmla="*/ 4827 w 501476"/>
                  <a:gd name="connsiteY0" fmla="*/ 110708 h 122599"/>
                  <a:gd name="connsiteX1" fmla="*/ 489604 w 501476"/>
                  <a:gd name="connsiteY1" fmla="*/ 0 h 122599"/>
                  <a:gd name="connsiteX2" fmla="*/ 501476 w 501476"/>
                  <a:gd name="connsiteY2" fmla="*/ 74465 h 122599"/>
                  <a:gd name="connsiteX3" fmla="*/ 6146 w 501476"/>
                  <a:gd name="connsiteY3" fmla="*/ 122570 h 122599"/>
                  <a:gd name="connsiteX4" fmla="*/ 4827 w 501476"/>
                  <a:gd name="connsiteY4" fmla="*/ 110708 h 12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476" h="122599">
                    <a:moveTo>
                      <a:pt x="4827" y="110708"/>
                    </a:moveTo>
                    <a:lnTo>
                      <a:pt x="489604" y="0"/>
                    </a:lnTo>
                    <a:lnTo>
                      <a:pt x="501476" y="74465"/>
                    </a:lnTo>
                    <a:lnTo>
                      <a:pt x="6146" y="122570"/>
                    </a:lnTo>
                    <a:cubicBezTo>
                      <a:pt x="-1110" y="123229"/>
                      <a:pt x="-2429" y="112685"/>
                      <a:pt x="4827" y="11070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5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xmlns="" id="{7B593618-6E81-D707-F51F-8D6F78DF1B4F}"/>
                  </a:ext>
                </a:extLst>
              </p:cNvPr>
              <p:cNvSpPr/>
              <p:nvPr/>
            </p:nvSpPr>
            <p:spPr>
              <a:xfrm>
                <a:off x="5504661" y="864752"/>
                <a:ext cx="155656" cy="155518"/>
              </a:xfrm>
              <a:custGeom>
                <a:avLst/>
                <a:gdLst>
                  <a:gd name="connsiteX0" fmla="*/ 155657 w 155656"/>
                  <a:gd name="connsiteY0" fmla="*/ 77759 h 155518"/>
                  <a:gd name="connsiteX1" fmla="*/ 77828 w 155656"/>
                  <a:gd name="connsiteY1" fmla="*/ 155519 h 155518"/>
                  <a:gd name="connsiteX2" fmla="*/ 0 w 155656"/>
                  <a:gd name="connsiteY2" fmla="*/ 77759 h 155518"/>
                  <a:gd name="connsiteX3" fmla="*/ 77828 w 155656"/>
                  <a:gd name="connsiteY3" fmla="*/ 0 h 155518"/>
                  <a:gd name="connsiteX4" fmla="*/ 155657 w 155656"/>
                  <a:gd name="connsiteY4" fmla="*/ 77759 h 155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56" h="155518">
                    <a:moveTo>
                      <a:pt x="155657" y="77759"/>
                    </a:moveTo>
                    <a:cubicBezTo>
                      <a:pt x="155657" y="120705"/>
                      <a:pt x="120812" y="155519"/>
                      <a:pt x="77828" y="155519"/>
                    </a:cubicBezTo>
                    <a:cubicBezTo>
                      <a:pt x="34845" y="155519"/>
                      <a:pt x="0" y="120705"/>
                      <a:pt x="0" y="77759"/>
                    </a:cubicBezTo>
                    <a:cubicBezTo>
                      <a:pt x="0" y="34814"/>
                      <a:pt x="34845" y="0"/>
                      <a:pt x="77828" y="0"/>
                    </a:cubicBezTo>
                    <a:cubicBezTo>
                      <a:pt x="120812" y="0"/>
                      <a:pt x="155657" y="34814"/>
                      <a:pt x="155657" y="77759"/>
                    </a:cubicBezTo>
                    <a:close/>
                  </a:path>
                </a:pathLst>
              </a:custGeom>
              <a:solidFill>
                <a:srgbClr val="006666"/>
              </a:solidFill>
              <a:ln w="65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aphic 6">
              <a:extLst>
                <a:ext uri="{FF2B5EF4-FFF2-40B4-BE49-F238E27FC236}">
                  <a16:creationId xmlns:a16="http://schemas.microsoft.com/office/drawing/2014/main" xmlns="" id="{A68BEDC2-3E25-98A2-A268-064A2922050D}"/>
                </a:ext>
              </a:extLst>
            </p:cNvPr>
            <p:cNvGrpSpPr/>
            <p:nvPr/>
          </p:nvGrpSpPr>
          <p:grpSpPr>
            <a:xfrm>
              <a:off x="5625299" y="174592"/>
              <a:ext cx="952804" cy="1710917"/>
              <a:chOff x="5625299" y="174592"/>
              <a:chExt cx="952804" cy="1710917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xmlns="" id="{0B113807-ACAA-A2FE-84B7-9F7A0E50D58D}"/>
                  </a:ext>
                </a:extLst>
              </p:cNvPr>
              <p:cNvSpPr/>
              <p:nvPr/>
            </p:nvSpPr>
            <p:spPr>
              <a:xfrm>
                <a:off x="6075841" y="672989"/>
                <a:ext cx="104870" cy="1212520"/>
              </a:xfrm>
              <a:custGeom>
                <a:avLst/>
                <a:gdLst>
                  <a:gd name="connsiteX0" fmla="*/ 82445 w 104870"/>
                  <a:gd name="connsiteY0" fmla="*/ 1212520 h 1212520"/>
                  <a:gd name="connsiteX1" fmla="*/ 0 w 104870"/>
                  <a:gd name="connsiteY1" fmla="*/ 1212520 h 1212520"/>
                  <a:gd name="connsiteX2" fmla="*/ 38255 w 104870"/>
                  <a:gd name="connsiteY2" fmla="*/ 0 h 1212520"/>
                  <a:gd name="connsiteX3" fmla="*/ 66616 w 104870"/>
                  <a:gd name="connsiteY3" fmla="*/ 0 h 1212520"/>
                  <a:gd name="connsiteX4" fmla="*/ 104870 w 104870"/>
                  <a:gd name="connsiteY4" fmla="*/ 1212520 h 1212520"/>
                  <a:gd name="connsiteX5" fmla="*/ 23085 w 104870"/>
                  <a:gd name="connsiteY5" fmla="*/ 1212520 h 1212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4870" h="1212520">
                    <a:moveTo>
                      <a:pt x="82445" y="1212520"/>
                    </a:moveTo>
                    <a:lnTo>
                      <a:pt x="0" y="1212520"/>
                    </a:lnTo>
                    <a:lnTo>
                      <a:pt x="38255" y="0"/>
                    </a:lnTo>
                    <a:lnTo>
                      <a:pt x="66616" y="0"/>
                    </a:lnTo>
                    <a:lnTo>
                      <a:pt x="104870" y="1212520"/>
                    </a:lnTo>
                    <a:lnTo>
                      <a:pt x="23085" y="1212520"/>
                    </a:lnTo>
                  </a:path>
                </a:pathLst>
              </a:custGeom>
              <a:solidFill>
                <a:schemeClr val="accent3"/>
              </a:solidFill>
              <a:ln w="65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xmlns="" id="{1DB539E8-C8BB-7C8C-0A28-EEC7233D3CE7}"/>
                  </a:ext>
                </a:extLst>
              </p:cNvPr>
              <p:cNvSpPr/>
              <p:nvPr/>
            </p:nvSpPr>
            <p:spPr>
              <a:xfrm>
                <a:off x="6106841" y="174592"/>
                <a:ext cx="102891" cy="502350"/>
              </a:xfrm>
              <a:custGeom>
                <a:avLst/>
                <a:gdLst>
                  <a:gd name="connsiteX0" fmla="*/ 91019 w 102891"/>
                  <a:gd name="connsiteY0" fmla="*/ 4822 h 502350"/>
                  <a:gd name="connsiteX1" fmla="*/ 0 w 102891"/>
                  <a:gd name="connsiteY1" fmla="*/ 493125 h 502350"/>
                  <a:gd name="connsiteX2" fmla="*/ 74530 w 102891"/>
                  <a:gd name="connsiteY2" fmla="*/ 502351 h 502350"/>
                  <a:gd name="connsiteX3" fmla="*/ 102892 w 102891"/>
                  <a:gd name="connsiteY3" fmla="*/ 6140 h 502350"/>
                  <a:gd name="connsiteX4" fmla="*/ 91019 w 102891"/>
                  <a:gd name="connsiteY4" fmla="*/ 4822 h 502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891" h="502350">
                    <a:moveTo>
                      <a:pt x="91019" y="4822"/>
                    </a:moveTo>
                    <a:lnTo>
                      <a:pt x="0" y="493125"/>
                    </a:lnTo>
                    <a:lnTo>
                      <a:pt x="74530" y="502351"/>
                    </a:lnTo>
                    <a:lnTo>
                      <a:pt x="102892" y="6140"/>
                    </a:lnTo>
                    <a:cubicBezTo>
                      <a:pt x="102892" y="-1109"/>
                      <a:pt x="92339" y="-2426"/>
                      <a:pt x="91019" y="482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5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xmlns="" id="{C57D5B42-8D06-DC35-5DBA-0CF0D2DB042F}"/>
                  </a:ext>
                </a:extLst>
              </p:cNvPr>
              <p:cNvSpPr/>
              <p:nvPr/>
            </p:nvSpPr>
            <p:spPr>
              <a:xfrm>
                <a:off x="6152350" y="723731"/>
                <a:ext cx="425753" cy="333798"/>
              </a:xfrm>
              <a:custGeom>
                <a:avLst/>
                <a:gdLst>
                  <a:gd name="connsiteX0" fmla="*/ 423439 w 425753"/>
                  <a:gd name="connsiteY0" fmla="*/ 323558 h 333798"/>
                  <a:gd name="connsiteX1" fmla="*/ 45510 w 425753"/>
                  <a:gd name="connsiteY1" fmla="*/ 0 h 333798"/>
                  <a:gd name="connsiteX2" fmla="*/ 0 w 425753"/>
                  <a:gd name="connsiteY2" fmla="*/ 59967 h 333798"/>
                  <a:gd name="connsiteX3" fmla="*/ 416183 w 425753"/>
                  <a:gd name="connsiteY3" fmla="*/ 332784 h 333798"/>
                  <a:gd name="connsiteX4" fmla="*/ 423439 w 425753"/>
                  <a:gd name="connsiteY4" fmla="*/ 323558 h 333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5753" h="333798">
                    <a:moveTo>
                      <a:pt x="423439" y="323558"/>
                    </a:moveTo>
                    <a:lnTo>
                      <a:pt x="45510" y="0"/>
                    </a:lnTo>
                    <a:lnTo>
                      <a:pt x="0" y="59967"/>
                    </a:lnTo>
                    <a:lnTo>
                      <a:pt x="416183" y="332784"/>
                    </a:lnTo>
                    <a:cubicBezTo>
                      <a:pt x="422779" y="336738"/>
                      <a:pt x="429375" y="328171"/>
                      <a:pt x="423439" y="32355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5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xmlns="" id="{8ECD7946-62FE-63E3-7124-B4AF435F3AD5}"/>
                  </a:ext>
                </a:extLst>
              </p:cNvPr>
              <p:cNvSpPr/>
              <p:nvPr/>
            </p:nvSpPr>
            <p:spPr>
              <a:xfrm>
                <a:off x="5625299" y="708574"/>
                <a:ext cx="476924" cy="235038"/>
              </a:xfrm>
              <a:custGeom>
                <a:avLst/>
                <a:gdLst>
                  <a:gd name="connsiteX0" fmla="*/ 3359 w 476924"/>
                  <a:gd name="connsiteY0" fmla="*/ 224053 h 235038"/>
                  <a:gd name="connsiteX1" fmla="*/ 447244 w 476924"/>
                  <a:gd name="connsiteY1" fmla="*/ 0 h 235038"/>
                  <a:gd name="connsiteX2" fmla="*/ 476924 w 476924"/>
                  <a:gd name="connsiteY2" fmla="*/ 69193 h 235038"/>
                  <a:gd name="connsiteX3" fmla="*/ 7976 w 476924"/>
                  <a:gd name="connsiteY3" fmla="*/ 234596 h 235038"/>
                  <a:gd name="connsiteX4" fmla="*/ 3359 w 476924"/>
                  <a:gd name="connsiteY4" fmla="*/ 224053 h 235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924" h="235038">
                    <a:moveTo>
                      <a:pt x="3359" y="224053"/>
                    </a:moveTo>
                    <a:lnTo>
                      <a:pt x="447244" y="0"/>
                    </a:lnTo>
                    <a:lnTo>
                      <a:pt x="476924" y="69193"/>
                    </a:lnTo>
                    <a:lnTo>
                      <a:pt x="7976" y="234596"/>
                    </a:lnTo>
                    <a:cubicBezTo>
                      <a:pt x="721" y="237232"/>
                      <a:pt x="-3236" y="227348"/>
                      <a:pt x="3359" y="22405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5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xmlns="" id="{6320393D-6AA1-7B77-112F-BD3AA043FCF4}"/>
                  </a:ext>
                </a:extLst>
              </p:cNvPr>
              <p:cNvSpPr/>
              <p:nvPr/>
            </p:nvSpPr>
            <p:spPr>
              <a:xfrm>
                <a:off x="6056714" y="647948"/>
                <a:ext cx="155656" cy="155518"/>
              </a:xfrm>
              <a:custGeom>
                <a:avLst/>
                <a:gdLst>
                  <a:gd name="connsiteX0" fmla="*/ 155657 w 155656"/>
                  <a:gd name="connsiteY0" fmla="*/ 77759 h 155518"/>
                  <a:gd name="connsiteX1" fmla="*/ 77828 w 155656"/>
                  <a:gd name="connsiteY1" fmla="*/ 155519 h 155518"/>
                  <a:gd name="connsiteX2" fmla="*/ 0 w 155656"/>
                  <a:gd name="connsiteY2" fmla="*/ 77759 h 155518"/>
                  <a:gd name="connsiteX3" fmla="*/ 77828 w 155656"/>
                  <a:gd name="connsiteY3" fmla="*/ 0 h 155518"/>
                  <a:gd name="connsiteX4" fmla="*/ 155657 w 155656"/>
                  <a:gd name="connsiteY4" fmla="*/ 77759 h 155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656" h="155518">
                    <a:moveTo>
                      <a:pt x="155657" y="77759"/>
                    </a:moveTo>
                    <a:cubicBezTo>
                      <a:pt x="155657" y="120705"/>
                      <a:pt x="120812" y="155519"/>
                      <a:pt x="77828" y="155519"/>
                    </a:cubicBezTo>
                    <a:cubicBezTo>
                      <a:pt x="34845" y="155519"/>
                      <a:pt x="0" y="120705"/>
                      <a:pt x="0" y="77759"/>
                    </a:cubicBezTo>
                    <a:cubicBezTo>
                      <a:pt x="0" y="34814"/>
                      <a:pt x="34845" y="0"/>
                      <a:pt x="77828" y="0"/>
                    </a:cubicBezTo>
                    <a:cubicBezTo>
                      <a:pt x="120812" y="0"/>
                      <a:pt x="155657" y="34814"/>
                      <a:pt x="155657" y="77759"/>
                    </a:cubicBezTo>
                    <a:close/>
                  </a:path>
                </a:pathLst>
              </a:custGeom>
              <a:solidFill>
                <a:srgbClr val="006666"/>
              </a:solidFill>
              <a:ln w="65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D9603A14-08B3-F310-50BE-C654CA22C451}"/>
                </a:ext>
              </a:extLst>
            </p:cNvPr>
            <p:cNvSpPr/>
            <p:nvPr/>
          </p:nvSpPr>
          <p:spPr>
            <a:xfrm>
              <a:off x="5554128" y="1263434"/>
              <a:ext cx="2109278" cy="2107412"/>
            </a:xfrm>
            <a:custGeom>
              <a:avLst/>
              <a:gdLst>
                <a:gd name="connsiteX0" fmla="*/ 2109278 w 2109278"/>
                <a:gd name="connsiteY0" fmla="*/ 1053707 h 2107412"/>
                <a:gd name="connsiteX1" fmla="*/ 1054639 w 2109278"/>
                <a:gd name="connsiteY1" fmla="*/ 2107413 h 2107412"/>
                <a:gd name="connsiteX2" fmla="*/ 0 w 2109278"/>
                <a:gd name="connsiteY2" fmla="*/ 1053707 h 2107412"/>
                <a:gd name="connsiteX3" fmla="*/ 1054639 w 2109278"/>
                <a:gd name="connsiteY3" fmla="*/ 0 h 2107412"/>
                <a:gd name="connsiteX4" fmla="*/ 2109278 w 2109278"/>
                <a:gd name="connsiteY4" fmla="*/ 1053707 h 2107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9278" h="2107412">
                  <a:moveTo>
                    <a:pt x="2109278" y="1053707"/>
                  </a:moveTo>
                  <a:cubicBezTo>
                    <a:pt x="2109278" y="1635653"/>
                    <a:pt x="1637100" y="2107413"/>
                    <a:pt x="1054639" y="2107413"/>
                  </a:cubicBezTo>
                  <a:cubicBezTo>
                    <a:pt x="472178" y="2107413"/>
                    <a:pt x="0" y="1635653"/>
                    <a:pt x="0" y="1053707"/>
                  </a:cubicBezTo>
                  <a:cubicBezTo>
                    <a:pt x="0" y="471760"/>
                    <a:pt x="472178" y="0"/>
                    <a:pt x="1054639" y="0"/>
                  </a:cubicBezTo>
                  <a:cubicBezTo>
                    <a:pt x="1637100" y="0"/>
                    <a:pt x="2109278" y="471761"/>
                    <a:pt x="2109278" y="1053707"/>
                  </a:cubicBezTo>
                  <a:close/>
                </a:path>
              </a:pathLst>
            </a:custGeom>
            <a:solidFill>
              <a:schemeClr val="accent3"/>
            </a:solidFill>
            <a:ln w="65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pt-BR" sz="240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521B39D0-679F-F2C8-B5D2-92A71210F52E}"/>
                </a:ext>
              </a:extLst>
            </p:cNvPr>
            <p:cNvSpPr/>
            <p:nvPr/>
          </p:nvSpPr>
          <p:spPr>
            <a:xfrm>
              <a:off x="5862246" y="3645370"/>
              <a:ext cx="2899330" cy="1499446"/>
            </a:xfrm>
            <a:custGeom>
              <a:avLst/>
              <a:gdLst>
                <a:gd name="connsiteX0" fmla="*/ 1757629 w 2899330"/>
                <a:gd name="connsiteY0" fmla="*/ 1499447 h 1499446"/>
                <a:gd name="connsiteX1" fmla="*/ 1413338 w 2899330"/>
                <a:gd name="connsiteY1" fmla="*/ 1293187 h 1499446"/>
                <a:gd name="connsiteX2" fmla="*/ 476761 w 2899330"/>
                <a:gd name="connsiteY2" fmla="*/ 881984 h 1499446"/>
                <a:gd name="connsiteX3" fmla="*/ 17706 w 2899330"/>
                <a:gd name="connsiteY3" fmla="*/ 371276 h 1499446"/>
                <a:gd name="connsiteX4" fmla="*/ 26280 w 2899330"/>
                <a:gd name="connsiteY4" fmla="*/ 235527 h 1499446"/>
                <a:gd name="connsiteX5" fmla="*/ 28259 w 2899330"/>
                <a:gd name="connsiteY5" fmla="*/ 232890 h 1499446"/>
                <a:gd name="connsiteX6" fmla="*/ 28259 w 2899330"/>
                <a:gd name="connsiteY6" fmla="*/ 232890 h 1499446"/>
                <a:gd name="connsiteX7" fmla="*/ 46067 w 2899330"/>
                <a:gd name="connsiteY7" fmla="*/ 133385 h 1499446"/>
                <a:gd name="connsiteX8" fmla="*/ 56620 w 2899330"/>
                <a:gd name="connsiteY8" fmla="*/ 124159 h 1499446"/>
                <a:gd name="connsiteX9" fmla="*/ 164788 w 2899330"/>
                <a:gd name="connsiteY9" fmla="*/ 124159 h 1499446"/>
                <a:gd name="connsiteX10" fmla="*/ 189851 w 2899330"/>
                <a:gd name="connsiteY10" fmla="*/ 145905 h 1499446"/>
                <a:gd name="connsiteX11" fmla="*/ 227446 w 2899330"/>
                <a:gd name="connsiteY11" fmla="*/ 119546 h 1499446"/>
                <a:gd name="connsiteX12" fmla="*/ 360678 w 2899330"/>
                <a:gd name="connsiteY12" fmla="*/ 125477 h 1499446"/>
                <a:gd name="connsiteX13" fmla="*/ 675948 w 2899330"/>
                <a:gd name="connsiteY13" fmla="*/ 389068 h 1499446"/>
                <a:gd name="connsiteX14" fmla="*/ 836881 w 2899330"/>
                <a:gd name="connsiteY14" fmla="*/ 495823 h 1499446"/>
                <a:gd name="connsiteX15" fmla="*/ 1036729 w 2899330"/>
                <a:gd name="connsiteY15" fmla="*/ 590057 h 1499446"/>
                <a:gd name="connsiteX16" fmla="*/ 1329574 w 2899330"/>
                <a:gd name="connsiteY16" fmla="*/ 586103 h 1499446"/>
                <a:gd name="connsiteX17" fmla="*/ 1329574 w 2899330"/>
                <a:gd name="connsiteY17" fmla="*/ 586103 h 1499446"/>
                <a:gd name="connsiteX18" fmla="*/ 1319021 w 2899330"/>
                <a:gd name="connsiteY18" fmla="*/ 395658 h 1499446"/>
                <a:gd name="connsiteX19" fmla="*/ 1081579 w 2899330"/>
                <a:gd name="connsiteY19" fmla="*/ 194011 h 1499446"/>
                <a:gd name="connsiteX20" fmla="*/ 1024856 w 2899330"/>
                <a:gd name="connsiteY20" fmla="*/ 29925 h 1499446"/>
                <a:gd name="connsiteX21" fmla="*/ 1275490 w 2899330"/>
                <a:gd name="connsiteY21" fmla="*/ 56284 h 1499446"/>
                <a:gd name="connsiteX22" fmla="*/ 1744438 w 2899330"/>
                <a:gd name="connsiteY22" fmla="*/ 394999 h 1499446"/>
                <a:gd name="connsiteX23" fmla="*/ 1917243 w 2899330"/>
                <a:gd name="connsiteY23" fmla="*/ 854966 h 1499446"/>
                <a:gd name="connsiteX24" fmla="*/ 2899330 w 2899330"/>
                <a:gd name="connsiteY24" fmla="*/ 1485608 h 1499446"/>
                <a:gd name="connsiteX25" fmla="*/ 1757629 w 2899330"/>
                <a:gd name="connsiteY25" fmla="*/ 1499447 h 149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899330" h="1499446">
                  <a:moveTo>
                    <a:pt x="1757629" y="1499447"/>
                  </a:moveTo>
                  <a:cubicBezTo>
                    <a:pt x="1634951" y="1413780"/>
                    <a:pt x="1514911" y="1339974"/>
                    <a:pt x="1413338" y="1293187"/>
                  </a:cubicBezTo>
                  <a:cubicBezTo>
                    <a:pt x="1137642" y="1166663"/>
                    <a:pt x="883051" y="1217404"/>
                    <a:pt x="476761" y="881984"/>
                  </a:cubicBezTo>
                  <a:cubicBezTo>
                    <a:pt x="299998" y="735691"/>
                    <a:pt x="92896" y="491869"/>
                    <a:pt x="17706" y="371276"/>
                  </a:cubicBezTo>
                  <a:cubicBezTo>
                    <a:pt x="-8677" y="329101"/>
                    <a:pt x="-5379" y="274406"/>
                    <a:pt x="26280" y="235527"/>
                  </a:cubicBezTo>
                  <a:lnTo>
                    <a:pt x="28259" y="232890"/>
                  </a:lnTo>
                  <a:lnTo>
                    <a:pt x="28259" y="232890"/>
                  </a:lnTo>
                  <a:cubicBezTo>
                    <a:pt x="10451" y="199942"/>
                    <a:pt x="17706" y="158426"/>
                    <a:pt x="46067" y="133385"/>
                  </a:cubicBezTo>
                  <a:lnTo>
                    <a:pt x="56620" y="124159"/>
                  </a:lnTo>
                  <a:cubicBezTo>
                    <a:pt x="87619" y="97141"/>
                    <a:pt x="133789" y="97141"/>
                    <a:pt x="164788" y="124159"/>
                  </a:cubicBezTo>
                  <a:lnTo>
                    <a:pt x="189851" y="145905"/>
                  </a:lnTo>
                  <a:lnTo>
                    <a:pt x="227446" y="119546"/>
                  </a:lnTo>
                  <a:cubicBezTo>
                    <a:pt x="268339" y="91210"/>
                    <a:pt x="322423" y="93846"/>
                    <a:pt x="360678" y="125477"/>
                  </a:cubicBezTo>
                  <a:lnTo>
                    <a:pt x="675948" y="389068"/>
                  </a:lnTo>
                  <a:cubicBezTo>
                    <a:pt x="725416" y="430584"/>
                    <a:pt x="779500" y="466169"/>
                    <a:pt x="836881" y="495823"/>
                  </a:cubicBezTo>
                  <a:cubicBezTo>
                    <a:pt x="901519" y="528772"/>
                    <a:pt x="985283" y="570946"/>
                    <a:pt x="1036729" y="590057"/>
                  </a:cubicBezTo>
                  <a:cubicBezTo>
                    <a:pt x="1129727" y="624983"/>
                    <a:pt x="1264277" y="661226"/>
                    <a:pt x="1329574" y="586103"/>
                  </a:cubicBezTo>
                  <a:lnTo>
                    <a:pt x="1329574" y="586103"/>
                  </a:lnTo>
                  <a:cubicBezTo>
                    <a:pt x="1378382" y="530090"/>
                    <a:pt x="1373105" y="445740"/>
                    <a:pt x="1319021" y="395658"/>
                  </a:cubicBezTo>
                  <a:lnTo>
                    <a:pt x="1081579" y="194011"/>
                  </a:lnTo>
                  <a:cubicBezTo>
                    <a:pt x="1036729" y="152495"/>
                    <a:pt x="981325" y="72759"/>
                    <a:pt x="1024856" y="29925"/>
                  </a:cubicBezTo>
                  <a:cubicBezTo>
                    <a:pt x="1092791" y="-35973"/>
                    <a:pt x="1229980" y="22676"/>
                    <a:pt x="1275490" y="56284"/>
                  </a:cubicBezTo>
                  <a:cubicBezTo>
                    <a:pt x="1443018" y="179513"/>
                    <a:pt x="1646823" y="296811"/>
                    <a:pt x="1744438" y="394999"/>
                  </a:cubicBezTo>
                  <a:cubicBezTo>
                    <a:pt x="1870415" y="521523"/>
                    <a:pt x="1902733" y="799612"/>
                    <a:pt x="1917243" y="854966"/>
                  </a:cubicBezTo>
                  <a:cubicBezTo>
                    <a:pt x="1931094" y="910979"/>
                    <a:pt x="2892075" y="1480337"/>
                    <a:pt x="2899330" y="1485608"/>
                  </a:cubicBezTo>
                  <a:lnTo>
                    <a:pt x="1757629" y="1499447"/>
                  </a:lnTo>
                  <a:close/>
                </a:path>
              </a:pathLst>
            </a:custGeom>
            <a:solidFill>
              <a:schemeClr val="accent3"/>
            </a:solidFill>
            <a:ln w="65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pt-BR" sz="240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F297ED97-7E4F-C3C3-5B71-D426FA75437D}"/>
                </a:ext>
              </a:extLst>
            </p:cNvPr>
            <p:cNvSpPr/>
            <p:nvPr/>
          </p:nvSpPr>
          <p:spPr>
            <a:xfrm>
              <a:off x="6051437" y="3791275"/>
              <a:ext cx="696496" cy="635255"/>
            </a:xfrm>
            <a:custGeom>
              <a:avLst/>
              <a:gdLst>
                <a:gd name="connsiteX0" fmla="*/ 0 w 696496"/>
                <a:gd name="connsiteY0" fmla="*/ 0 h 635255"/>
                <a:gd name="connsiteX1" fmla="*/ 348249 w 696496"/>
                <a:gd name="connsiteY1" fmla="*/ 369028 h 635255"/>
                <a:gd name="connsiteX2" fmla="*/ 696497 w 696496"/>
                <a:gd name="connsiteY2" fmla="*/ 635255 h 635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6496" h="635255">
                  <a:moveTo>
                    <a:pt x="0" y="0"/>
                  </a:moveTo>
                  <a:cubicBezTo>
                    <a:pt x="0" y="0"/>
                    <a:pt x="112125" y="195717"/>
                    <a:pt x="348249" y="369028"/>
                  </a:cubicBezTo>
                  <a:cubicBezTo>
                    <a:pt x="464331" y="454695"/>
                    <a:pt x="696497" y="635255"/>
                    <a:pt x="696497" y="635255"/>
                  </a:cubicBezTo>
                </a:path>
              </a:pathLst>
            </a:custGeom>
            <a:noFill/>
            <a:ln w="6583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pt-BR" sz="240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464AB9B2-26CA-82BA-890D-2F1FEA0D5E01}"/>
                </a:ext>
              </a:extLst>
            </p:cNvPr>
            <p:cNvSpPr/>
            <p:nvPr/>
          </p:nvSpPr>
          <p:spPr>
            <a:xfrm>
              <a:off x="5888526" y="3880896"/>
              <a:ext cx="620647" cy="642503"/>
            </a:xfrm>
            <a:custGeom>
              <a:avLst/>
              <a:gdLst>
                <a:gd name="connsiteX0" fmla="*/ 0 w 620647"/>
                <a:gd name="connsiteY0" fmla="*/ 0 h 642503"/>
                <a:gd name="connsiteX1" fmla="*/ 302739 w 620647"/>
                <a:gd name="connsiteY1" fmla="*/ 379571 h 642503"/>
                <a:gd name="connsiteX2" fmla="*/ 620648 w 620647"/>
                <a:gd name="connsiteY2" fmla="*/ 642504 h 642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0647" h="642503">
                  <a:moveTo>
                    <a:pt x="0" y="0"/>
                  </a:moveTo>
                  <a:cubicBezTo>
                    <a:pt x="0" y="0"/>
                    <a:pt x="168188" y="244481"/>
                    <a:pt x="302739" y="379571"/>
                  </a:cubicBezTo>
                  <a:cubicBezTo>
                    <a:pt x="444544" y="521252"/>
                    <a:pt x="620648" y="642504"/>
                    <a:pt x="620648" y="642504"/>
                  </a:cubicBezTo>
                </a:path>
              </a:pathLst>
            </a:custGeom>
            <a:noFill/>
            <a:ln w="6583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pt-BR" sz="240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962C488F-170D-98C2-9875-B98816CFFED2}"/>
                </a:ext>
              </a:extLst>
            </p:cNvPr>
            <p:cNvSpPr/>
            <p:nvPr/>
          </p:nvSpPr>
          <p:spPr>
            <a:xfrm>
              <a:off x="6598786" y="1399842"/>
              <a:ext cx="869389" cy="1766062"/>
            </a:xfrm>
            <a:custGeom>
              <a:avLst/>
              <a:gdLst>
                <a:gd name="connsiteX0" fmla="*/ 23832 w 869389"/>
                <a:gd name="connsiteY0" fmla="*/ 781548 h 1766062"/>
                <a:gd name="connsiteX1" fmla="*/ 328549 w 869389"/>
                <a:gd name="connsiteY1" fmla="*/ 746623 h 1766062"/>
                <a:gd name="connsiteX2" fmla="*/ 364165 w 869389"/>
                <a:gd name="connsiteY2" fmla="*/ 666227 h 1766062"/>
                <a:gd name="connsiteX3" fmla="*/ 77256 w 869389"/>
                <a:gd name="connsiteY3" fmla="*/ 510708 h 1766062"/>
                <a:gd name="connsiteX4" fmla="*/ 41640 w 869389"/>
                <a:gd name="connsiteY4" fmla="*/ 315651 h 1766062"/>
                <a:gd name="connsiteX5" fmla="*/ 166957 w 869389"/>
                <a:gd name="connsiteY5" fmla="*/ 206260 h 1766062"/>
                <a:gd name="connsiteX6" fmla="*/ 238849 w 869389"/>
                <a:gd name="connsiteY6" fmla="*/ 56672 h 1766062"/>
                <a:gd name="connsiteX7" fmla="*/ 528396 w 869389"/>
                <a:gd name="connsiteY7" fmla="*/ 0 h 1766062"/>
                <a:gd name="connsiteX8" fmla="*/ 869390 w 869389"/>
                <a:gd name="connsiteY8" fmla="*/ 306425 h 1766062"/>
                <a:gd name="connsiteX9" fmla="*/ 720329 w 869389"/>
                <a:gd name="connsiteY9" fmla="*/ 534432 h 1766062"/>
                <a:gd name="connsiteX10" fmla="*/ 531694 w 869389"/>
                <a:gd name="connsiteY10" fmla="*/ 758484 h 1766062"/>
                <a:gd name="connsiteX11" fmla="*/ 782987 w 869389"/>
                <a:gd name="connsiteY11" fmla="*/ 976606 h 1766062"/>
                <a:gd name="connsiteX12" fmla="*/ 770455 w 869389"/>
                <a:gd name="connsiteY12" fmla="*/ 1416145 h 1766062"/>
                <a:gd name="connsiteX13" fmla="*/ 797498 w 869389"/>
                <a:gd name="connsiteY13" fmla="*/ 1618451 h 1766062"/>
                <a:gd name="connsiteX14" fmla="*/ 635905 w 869389"/>
                <a:gd name="connsiteY14" fmla="*/ 1766062 h 1766062"/>
                <a:gd name="connsiteX15" fmla="*/ 179488 w 869389"/>
                <a:gd name="connsiteY15" fmla="*/ 1332454 h 1766062"/>
                <a:gd name="connsiteX16" fmla="*/ 101660 w 869389"/>
                <a:gd name="connsiteY16" fmla="*/ 1129489 h 1766062"/>
                <a:gd name="connsiteX17" fmla="*/ 131340 w 869389"/>
                <a:gd name="connsiteY17" fmla="*/ 1010214 h 1766062"/>
                <a:gd name="connsiteX18" fmla="*/ 23832 w 869389"/>
                <a:gd name="connsiteY18" fmla="*/ 918616 h 1766062"/>
                <a:gd name="connsiteX19" fmla="*/ 23832 w 869389"/>
                <a:gd name="connsiteY19" fmla="*/ 781548 h 1766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69389" h="1766062">
                  <a:moveTo>
                    <a:pt x="23832" y="781548"/>
                  </a:moveTo>
                  <a:cubicBezTo>
                    <a:pt x="47576" y="736079"/>
                    <a:pt x="248083" y="746623"/>
                    <a:pt x="328549" y="746623"/>
                  </a:cubicBezTo>
                  <a:cubicBezTo>
                    <a:pt x="409016" y="746623"/>
                    <a:pt x="388569" y="705107"/>
                    <a:pt x="364165" y="666227"/>
                  </a:cubicBezTo>
                  <a:cubicBezTo>
                    <a:pt x="340421" y="627348"/>
                    <a:pt x="106936" y="537726"/>
                    <a:pt x="77256" y="510708"/>
                  </a:cubicBezTo>
                  <a:cubicBezTo>
                    <a:pt x="47576" y="483690"/>
                    <a:pt x="29108" y="346623"/>
                    <a:pt x="41640" y="315651"/>
                  </a:cubicBezTo>
                  <a:cubicBezTo>
                    <a:pt x="53512" y="284679"/>
                    <a:pt x="107596" y="251071"/>
                    <a:pt x="166957" y="206260"/>
                  </a:cubicBezTo>
                  <a:cubicBezTo>
                    <a:pt x="226317" y="161450"/>
                    <a:pt x="202573" y="101483"/>
                    <a:pt x="238849" y="56672"/>
                  </a:cubicBezTo>
                  <a:cubicBezTo>
                    <a:pt x="274465" y="11862"/>
                    <a:pt x="527077" y="0"/>
                    <a:pt x="528396" y="0"/>
                  </a:cubicBezTo>
                  <a:cubicBezTo>
                    <a:pt x="662947" y="76442"/>
                    <a:pt x="779689" y="181219"/>
                    <a:pt x="869390" y="306425"/>
                  </a:cubicBezTo>
                  <a:cubicBezTo>
                    <a:pt x="821901" y="370346"/>
                    <a:pt x="750669" y="469852"/>
                    <a:pt x="720329" y="534432"/>
                  </a:cubicBezTo>
                  <a:cubicBezTo>
                    <a:pt x="672181" y="635914"/>
                    <a:pt x="507950" y="651071"/>
                    <a:pt x="531694" y="758484"/>
                  </a:cubicBezTo>
                  <a:cubicBezTo>
                    <a:pt x="555438" y="865898"/>
                    <a:pt x="720329" y="914003"/>
                    <a:pt x="782987" y="976606"/>
                  </a:cubicBezTo>
                  <a:cubicBezTo>
                    <a:pt x="845645" y="1039209"/>
                    <a:pt x="771115" y="1272487"/>
                    <a:pt x="770455" y="1416145"/>
                  </a:cubicBezTo>
                  <a:cubicBezTo>
                    <a:pt x="770455" y="1479407"/>
                    <a:pt x="782987" y="1553871"/>
                    <a:pt x="797498" y="1618451"/>
                  </a:cubicBezTo>
                  <a:cubicBezTo>
                    <a:pt x="748690" y="1673146"/>
                    <a:pt x="694606" y="1722570"/>
                    <a:pt x="635905" y="1766062"/>
                  </a:cubicBezTo>
                  <a:cubicBezTo>
                    <a:pt x="635245" y="1765403"/>
                    <a:pt x="226977" y="1383196"/>
                    <a:pt x="179488" y="1332454"/>
                  </a:cubicBezTo>
                  <a:cubicBezTo>
                    <a:pt x="131340" y="1281713"/>
                    <a:pt x="119468" y="1203954"/>
                    <a:pt x="101660" y="1129489"/>
                  </a:cubicBezTo>
                  <a:cubicBezTo>
                    <a:pt x="83852" y="1055024"/>
                    <a:pt x="122766" y="1045799"/>
                    <a:pt x="131340" y="1010214"/>
                  </a:cubicBezTo>
                  <a:cubicBezTo>
                    <a:pt x="139915" y="974629"/>
                    <a:pt x="62746" y="950247"/>
                    <a:pt x="23832" y="918616"/>
                  </a:cubicBezTo>
                  <a:cubicBezTo>
                    <a:pt x="-15082" y="885667"/>
                    <a:pt x="88" y="827018"/>
                    <a:pt x="23832" y="781548"/>
                  </a:cubicBezTo>
                  <a:close/>
                </a:path>
              </a:pathLst>
            </a:custGeom>
            <a:solidFill>
              <a:srgbClr val="006666"/>
            </a:solidFill>
            <a:ln w="65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pt-BR" sz="240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C783DC97-197A-B57B-F329-89B3BDE67EB5}"/>
                </a:ext>
              </a:extLst>
            </p:cNvPr>
            <p:cNvSpPr/>
            <p:nvPr/>
          </p:nvSpPr>
          <p:spPr>
            <a:xfrm>
              <a:off x="5554788" y="1577766"/>
              <a:ext cx="862764" cy="1773310"/>
            </a:xfrm>
            <a:custGeom>
              <a:avLst/>
              <a:gdLst>
                <a:gd name="connsiteX0" fmla="*/ 0 w 862764"/>
                <a:gd name="connsiteY0" fmla="*/ 739374 h 1773310"/>
                <a:gd name="connsiteX1" fmla="*/ 303398 w 862764"/>
                <a:gd name="connsiteY1" fmla="*/ 0 h 1773310"/>
                <a:gd name="connsiteX2" fmla="*/ 501926 w 862764"/>
                <a:gd name="connsiteY2" fmla="*/ 137068 h 1773310"/>
                <a:gd name="connsiteX3" fmla="*/ 671434 w 862764"/>
                <a:gd name="connsiteY3" fmla="*/ 574629 h 1773310"/>
                <a:gd name="connsiteX4" fmla="*/ 466970 w 862764"/>
                <a:gd name="connsiteY4" fmla="*/ 631301 h 1773310"/>
                <a:gd name="connsiteX5" fmla="*/ 313292 w 862764"/>
                <a:gd name="connsiteY5" fmla="*/ 545634 h 1773310"/>
                <a:gd name="connsiteX6" fmla="*/ 236123 w 862764"/>
                <a:gd name="connsiteY6" fmla="*/ 631301 h 1773310"/>
                <a:gd name="connsiteX7" fmla="*/ 263165 w 862764"/>
                <a:gd name="connsiteY7" fmla="*/ 747281 h 1773310"/>
                <a:gd name="connsiteX8" fmla="*/ 481480 w 862764"/>
                <a:gd name="connsiteY8" fmla="*/ 739374 h 1773310"/>
                <a:gd name="connsiteX9" fmla="*/ 740688 w 862764"/>
                <a:gd name="connsiteY9" fmla="*/ 822405 h 1773310"/>
                <a:gd name="connsiteX10" fmla="*/ 788836 w 862764"/>
                <a:gd name="connsiteY10" fmla="*/ 1160461 h 1773310"/>
                <a:gd name="connsiteX11" fmla="*/ 667476 w 862764"/>
                <a:gd name="connsiteY11" fmla="*/ 1281054 h 1773310"/>
                <a:gd name="connsiteX12" fmla="*/ 862707 w 862764"/>
                <a:gd name="connsiteY12" fmla="*/ 1632949 h 1773310"/>
                <a:gd name="connsiteX13" fmla="*/ 852154 w 862764"/>
                <a:gd name="connsiteY13" fmla="*/ 1773311 h 1773310"/>
                <a:gd name="connsiteX14" fmla="*/ 0 w 862764"/>
                <a:gd name="connsiteY14" fmla="*/ 739374 h 1773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62764" h="1773310">
                  <a:moveTo>
                    <a:pt x="0" y="739374"/>
                  </a:moveTo>
                  <a:cubicBezTo>
                    <a:pt x="0" y="451400"/>
                    <a:pt x="116083" y="190445"/>
                    <a:pt x="303398" y="0"/>
                  </a:cubicBezTo>
                  <a:cubicBezTo>
                    <a:pt x="362759" y="39539"/>
                    <a:pt x="465650" y="92257"/>
                    <a:pt x="501926" y="137068"/>
                  </a:cubicBezTo>
                  <a:cubicBezTo>
                    <a:pt x="554691" y="201647"/>
                    <a:pt x="696497" y="503459"/>
                    <a:pt x="671434" y="574629"/>
                  </a:cubicBezTo>
                  <a:cubicBezTo>
                    <a:pt x="646370" y="645799"/>
                    <a:pt x="510501" y="641186"/>
                    <a:pt x="466970" y="631301"/>
                  </a:cubicBezTo>
                  <a:cubicBezTo>
                    <a:pt x="420800" y="620758"/>
                    <a:pt x="332419" y="541021"/>
                    <a:pt x="313292" y="545634"/>
                  </a:cubicBezTo>
                  <a:cubicBezTo>
                    <a:pt x="300760" y="548270"/>
                    <a:pt x="247995" y="578583"/>
                    <a:pt x="236123" y="631301"/>
                  </a:cubicBezTo>
                  <a:cubicBezTo>
                    <a:pt x="226230" y="674135"/>
                    <a:pt x="255250" y="741351"/>
                    <a:pt x="263165" y="747281"/>
                  </a:cubicBezTo>
                  <a:cubicBezTo>
                    <a:pt x="283611" y="762438"/>
                    <a:pt x="460374" y="739374"/>
                    <a:pt x="481480" y="739374"/>
                  </a:cubicBezTo>
                  <a:cubicBezTo>
                    <a:pt x="517756" y="739374"/>
                    <a:pt x="720901" y="793410"/>
                    <a:pt x="740688" y="822405"/>
                  </a:cubicBezTo>
                  <a:cubicBezTo>
                    <a:pt x="776964" y="875782"/>
                    <a:pt x="831048" y="1075453"/>
                    <a:pt x="788836" y="1160461"/>
                  </a:cubicBezTo>
                  <a:cubicBezTo>
                    <a:pt x="745964" y="1245469"/>
                    <a:pt x="667476" y="1242174"/>
                    <a:pt x="667476" y="1281054"/>
                  </a:cubicBezTo>
                  <a:cubicBezTo>
                    <a:pt x="667476" y="1319934"/>
                    <a:pt x="866664" y="1593410"/>
                    <a:pt x="862707" y="1632949"/>
                  </a:cubicBezTo>
                  <a:cubicBezTo>
                    <a:pt x="860728" y="1652718"/>
                    <a:pt x="856111" y="1716639"/>
                    <a:pt x="852154" y="1773311"/>
                  </a:cubicBezTo>
                  <a:cubicBezTo>
                    <a:pt x="366716" y="1679736"/>
                    <a:pt x="0" y="1252718"/>
                    <a:pt x="0" y="739374"/>
                  </a:cubicBezTo>
                  <a:close/>
                </a:path>
              </a:pathLst>
            </a:custGeom>
            <a:solidFill>
              <a:srgbClr val="006666"/>
            </a:solidFill>
            <a:ln w="65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pt-BR" sz="240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F50D72FE-BBD5-4EC1-501B-ADC81CD66918}"/>
                </a:ext>
              </a:extLst>
            </p:cNvPr>
            <p:cNvSpPr/>
            <p:nvPr/>
          </p:nvSpPr>
          <p:spPr>
            <a:xfrm>
              <a:off x="6252993" y="1264093"/>
              <a:ext cx="310924" cy="314121"/>
            </a:xfrm>
            <a:custGeom>
              <a:avLst/>
              <a:gdLst>
                <a:gd name="connsiteX0" fmla="*/ 218586 w 310924"/>
                <a:gd name="connsiteY0" fmla="*/ 310379 h 314121"/>
                <a:gd name="connsiteX1" fmla="*/ 12802 w 310924"/>
                <a:gd name="connsiteY1" fmla="*/ 206260 h 314121"/>
                <a:gd name="connsiteX2" fmla="*/ 6207 w 310924"/>
                <a:gd name="connsiteY2" fmla="*/ 58649 h 314121"/>
                <a:gd name="connsiteX3" fmla="*/ 310924 w 310924"/>
                <a:gd name="connsiteY3" fmla="*/ 0 h 314121"/>
                <a:gd name="connsiteX4" fmla="*/ 218586 w 310924"/>
                <a:gd name="connsiteY4" fmla="*/ 310379 h 314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924" h="314121">
                  <a:moveTo>
                    <a:pt x="218586" y="310379"/>
                  </a:moveTo>
                  <a:cubicBezTo>
                    <a:pt x="151310" y="334102"/>
                    <a:pt x="55674" y="238550"/>
                    <a:pt x="12802" y="206260"/>
                  </a:cubicBezTo>
                  <a:cubicBezTo>
                    <a:pt x="-3687" y="193740"/>
                    <a:pt x="-2368" y="131137"/>
                    <a:pt x="6207" y="58649"/>
                  </a:cubicBezTo>
                  <a:cubicBezTo>
                    <a:pt x="101843" y="25041"/>
                    <a:pt x="204075" y="4613"/>
                    <a:pt x="310924" y="0"/>
                  </a:cubicBezTo>
                  <a:cubicBezTo>
                    <a:pt x="293775" y="121911"/>
                    <a:pt x="262117" y="295222"/>
                    <a:pt x="218586" y="310379"/>
                  </a:cubicBezTo>
                  <a:close/>
                </a:path>
              </a:pathLst>
            </a:custGeom>
            <a:solidFill>
              <a:schemeClr val="accent5"/>
            </a:solidFill>
            <a:ln w="65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pt-BR" sz="240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22D29C28-71C9-8FA5-054E-83CA30DA6592}"/>
                </a:ext>
              </a:extLst>
            </p:cNvPr>
            <p:cNvSpPr/>
            <p:nvPr/>
          </p:nvSpPr>
          <p:spPr>
            <a:xfrm>
              <a:off x="4940434" y="1721308"/>
              <a:ext cx="800651" cy="1088864"/>
            </a:xfrm>
            <a:custGeom>
              <a:avLst/>
              <a:gdLst>
                <a:gd name="connsiteX0" fmla="*/ 783861 w 800651"/>
                <a:gd name="connsiteY0" fmla="*/ 1051845 h 1088864"/>
                <a:gd name="connsiteX1" fmla="*/ 731096 w 800651"/>
                <a:gd name="connsiteY1" fmla="*/ 1088089 h 1088864"/>
                <a:gd name="connsiteX2" fmla="*/ 297104 w 800651"/>
                <a:gd name="connsiteY2" fmla="*/ 875239 h 1088864"/>
                <a:gd name="connsiteX3" fmla="*/ 16790 w 800651"/>
                <a:gd name="connsiteY3" fmla="*/ 37019 h 1088864"/>
                <a:gd name="connsiteX4" fmla="*/ 69555 w 800651"/>
                <a:gd name="connsiteY4" fmla="*/ 775 h 1088864"/>
                <a:gd name="connsiteX5" fmla="*/ 503547 w 800651"/>
                <a:gd name="connsiteY5" fmla="*/ 213625 h 1088864"/>
                <a:gd name="connsiteX6" fmla="*/ 783861 w 800651"/>
                <a:gd name="connsiteY6" fmla="*/ 1051845 h 108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651" h="1088864">
                  <a:moveTo>
                    <a:pt x="783861" y="1051845"/>
                  </a:moveTo>
                  <a:cubicBezTo>
                    <a:pt x="779244" y="1076228"/>
                    <a:pt x="755500" y="1092702"/>
                    <a:pt x="731096" y="1088089"/>
                  </a:cubicBezTo>
                  <a:cubicBezTo>
                    <a:pt x="574780" y="1059753"/>
                    <a:pt x="423740" y="989242"/>
                    <a:pt x="297104" y="875239"/>
                  </a:cubicBezTo>
                  <a:cubicBezTo>
                    <a:pt x="53726" y="657117"/>
                    <a:pt x="-41911" y="336195"/>
                    <a:pt x="16790" y="37019"/>
                  </a:cubicBezTo>
                  <a:cubicBezTo>
                    <a:pt x="21407" y="12637"/>
                    <a:pt x="45152" y="-3838"/>
                    <a:pt x="69555" y="775"/>
                  </a:cubicBezTo>
                  <a:cubicBezTo>
                    <a:pt x="225872" y="29111"/>
                    <a:pt x="376911" y="99622"/>
                    <a:pt x="503547" y="213625"/>
                  </a:cubicBezTo>
                  <a:cubicBezTo>
                    <a:pt x="746925" y="431088"/>
                    <a:pt x="842562" y="752669"/>
                    <a:pt x="783861" y="1051845"/>
                  </a:cubicBezTo>
                  <a:close/>
                </a:path>
              </a:pathLst>
            </a:custGeom>
            <a:solidFill>
              <a:schemeClr val="accent4"/>
            </a:solidFill>
            <a:ln w="65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pt-BR" sz="2400" kern="1200"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5" name="Graphic 6">
              <a:extLst>
                <a:ext uri="{FF2B5EF4-FFF2-40B4-BE49-F238E27FC236}">
                  <a16:creationId xmlns:a16="http://schemas.microsoft.com/office/drawing/2014/main" xmlns="" id="{03DD33E7-2D18-3475-6E18-A0DA1F351041}"/>
                </a:ext>
              </a:extLst>
            </p:cNvPr>
            <p:cNvGrpSpPr/>
            <p:nvPr/>
          </p:nvGrpSpPr>
          <p:grpSpPr>
            <a:xfrm>
              <a:off x="4975692" y="1807091"/>
              <a:ext cx="711007" cy="856671"/>
              <a:chOff x="4975692" y="1807091"/>
              <a:chExt cx="711007" cy="856671"/>
            </a:xfrm>
            <a:noFill/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xmlns="" id="{44C3BD66-94D3-D79D-DBB1-873C817D734C}"/>
                  </a:ext>
                </a:extLst>
              </p:cNvPr>
              <p:cNvSpPr/>
              <p:nvPr/>
            </p:nvSpPr>
            <p:spPr>
              <a:xfrm>
                <a:off x="5007351" y="1807091"/>
                <a:ext cx="679348" cy="856671"/>
              </a:xfrm>
              <a:custGeom>
                <a:avLst/>
                <a:gdLst>
                  <a:gd name="connsiteX0" fmla="*/ 679348 w 679348"/>
                  <a:gd name="connsiteY0" fmla="*/ 856672 h 856671"/>
                  <a:gd name="connsiteX1" fmla="*/ 0 w 679348"/>
                  <a:gd name="connsiteY1" fmla="*/ 0 h 856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9348" h="856671">
                    <a:moveTo>
                      <a:pt x="679348" y="856672"/>
                    </a:moveTo>
                    <a:cubicBezTo>
                      <a:pt x="679348" y="856672"/>
                      <a:pt x="151040" y="503460"/>
                      <a:pt x="0" y="0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xmlns="" id="{2B318C30-A5D7-3928-FAC7-81E32B10AE43}"/>
                  </a:ext>
                </a:extLst>
              </p:cNvPr>
              <p:cNvSpPr/>
              <p:nvPr/>
            </p:nvSpPr>
            <p:spPr>
              <a:xfrm>
                <a:off x="4975692" y="1818953"/>
                <a:ext cx="218314" cy="243822"/>
              </a:xfrm>
              <a:custGeom>
                <a:avLst/>
                <a:gdLst>
                  <a:gd name="connsiteX0" fmla="*/ 218315 w 218314"/>
                  <a:gd name="connsiteY0" fmla="*/ 0 h 243822"/>
                  <a:gd name="connsiteX1" fmla="*/ 145104 w 218314"/>
                  <a:gd name="connsiteY1" fmla="*/ 243822 h 243822"/>
                  <a:gd name="connsiteX2" fmla="*/ 0 w 218314"/>
                  <a:gd name="connsiteY2" fmla="*/ 186491 h 243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8314" h="243822">
                    <a:moveTo>
                      <a:pt x="218315" y="0"/>
                    </a:moveTo>
                    <a:cubicBezTo>
                      <a:pt x="218315" y="0"/>
                      <a:pt x="185996" y="171334"/>
                      <a:pt x="145104" y="243822"/>
                    </a:cubicBezTo>
                    <a:cubicBezTo>
                      <a:pt x="145104" y="243822"/>
                      <a:pt x="83764" y="238550"/>
                      <a:pt x="0" y="186491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xmlns="" id="{1F9A4D11-BE86-A161-1C25-FCBF9979E709}"/>
                  </a:ext>
                </a:extLst>
              </p:cNvPr>
              <p:cNvSpPr/>
              <p:nvPr/>
            </p:nvSpPr>
            <p:spPr>
              <a:xfrm>
                <a:off x="5067372" y="1981720"/>
                <a:ext cx="338355" cy="299116"/>
              </a:xfrm>
              <a:custGeom>
                <a:avLst/>
                <a:gdLst>
                  <a:gd name="connsiteX0" fmla="*/ 338355 w 338355"/>
                  <a:gd name="connsiteY0" fmla="*/ 0 h 299116"/>
                  <a:gd name="connsiteX1" fmla="*/ 191932 w 338355"/>
                  <a:gd name="connsiteY1" fmla="*/ 282702 h 299116"/>
                  <a:gd name="connsiteX2" fmla="*/ 0 w 338355"/>
                  <a:gd name="connsiteY2" fmla="*/ 272817 h 29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8355" h="299116">
                    <a:moveTo>
                      <a:pt x="338355" y="0"/>
                    </a:moveTo>
                    <a:cubicBezTo>
                      <a:pt x="338355" y="0"/>
                      <a:pt x="283612" y="185832"/>
                      <a:pt x="191932" y="282702"/>
                    </a:cubicBezTo>
                    <a:cubicBezTo>
                      <a:pt x="191932" y="282702"/>
                      <a:pt x="94977" y="325535"/>
                      <a:pt x="0" y="272817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xmlns="" id="{7FFC8840-C7DE-B219-66AF-F0B7BE8BF957}"/>
                  </a:ext>
                </a:extLst>
              </p:cNvPr>
              <p:cNvSpPr/>
              <p:nvPr/>
            </p:nvSpPr>
            <p:spPr>
              <a:xfrm>
                <a:off x="5240836" y="2180073"/>
                <a:ext cx="339014" cy="309472"/>
              </a:xfrm>
              <a:custGeom>
                <a:avLst/>
                <a:gdLst>
                  <a:gd name="connsiteX0" fmla="*/ 339015 w 339014"/>
                  <a:gd name="connsiteY0" fmla="*/ 0 h 309472"/>
                  <a:gd name="connsiteX1" fmla="*/ 211719 w 339014"/>
                  <a:gd name="connsiteY1" fmla="*/ 287315 h 309472"/>
                  <a:gd name="connsiteX2" fmla="*/ 0 w 339014"/>
                  <a:gd name="connsiteY2" fmla="*/ 292587 h 309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9014" h="309472">
                    <a:moveTo>
                      <a:pt x="339015" y="0"/>
                    </a:moveTo>
                    <a:cubicBezTo>
                      <a:pt x="339015" y="0"/>
                      <a:pt x="294164" y="200330"/>
                      <a:pt x="211719" y="287315"/>
                    </a:cubicBezTo>
                    <a:cubicBezTo>
                      <a:pt x="211719" y="287315"/>
                      <a:pt x="114764" y="333443"/>
                      <a:pt x="0" y="292587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xmlns="" id="{CD97D2D8-CE0B-4066-E80B-793528E9C8E6}"/>
                  </a:ext>
                </a:extLst>
              </p:cNvPr>
              <p:cNvSpPr/>
              <p:nvPr/>
            </p:nvSpPr>
            <p:spPr>
              <a:xfrm>
                <a:off x="5474981" y="2394241"/>
                <a:ext cx="197208" cy="237891"/>
              </a:xfrm>
              <a:custGeom>
                <a:avLst/>
                <a:gdLst>
                  <a:gd name="connsiteX0" fmla="*/ 197209 w 197208"/>
                  <a:gd name="connsiteY0" fmla="*/ 0 h 237891"/>
                  <a:gd name="connsiteX1" fmla="*/ 116083 w 197208"/>
                  <a:gd name="connsiteY1" fmla="*/ 198353 h 237891"/>
                  <a:gd name="connsiteX2" fmla="*/ 0 w 197208"/>
                  <a:gd name="connsiteY2" fmla="*/ 237891 h 237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208" h="237891">
                    <a:moveTo>
                      <a:pt x="197209" y="0"/>
                    </a:moveTo>
                    <a:cubicBezTo>
                      <a:pt x="197209" y="0"/>
                      <a:pt x="176103" y="135750"/>
                      <a:pt x="116083" y="198353"/>
                    </a:cubicBezTo>
                    <a:cubicBezTo>
                      <a:pt x="116083" y="198353"/>
                      <a:pt x="57382" y="237232"/>
                      <a:pt x="0" y="237891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F1696CB2-1309-8E44-CC8D-F9E3BC9EBAD5}"/>
                </a:ext>
              </a:extLst>
            </p:cNvPr>
            <p:cNvSpPr/>
            <p:nvPr/>
          </p:nvSpPr>
          <p:spPr>
            <a:xfrm>
              <a:off x="5237538" y="2085180"/>
              <a:ext cx="503785" cy="724333"/>
            </a:xfrm>
            <a:custGeom>
              <a:avLst/>
              <a:gdLst>
                <a:gd name="connsiteX0" fmla="*/ 340993 w 503785"/>
                <a:gd name="connsiteY0" fmla="*/ 0 h 724333"/>
                <a:gd name="connsiteX1" fmla="*/ 486756 w 503785"/>
                <a:gd name="connsiteY1" fmla="*/ 687315 h 724333"/>
                <a:gd name="connsiteX2" fmla="*/ 433992 w 503785"/>
                <a:gd name="connsiteY2" fmla="*/ 723558 h 724333"/>
                <a:gd name="connsiteX3" fmla="*/ 0 w 503785"/>
                <a:gd name="connsiteY3" fmla="*/ 510708 h 72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3785" h="724333">
                  <a:moveTo>
                    <a:pt x="340993" y="0"/>
                  </a:moveTo>
                  <a:cubicBezTo>
                    <a:pt x="483459" y="201647"/>
                    <a:pt x="533585" y="452059"/>
                    <a:pt x="486756" y="687315"/>
                  </a:cubicBezTo>
                  <a:cubicBezTo>
                    <a:pt x="482139" y="711697"/>
                    <a:pt x="458395" y="728171"/>
                    <a:pt x="433992" y="723558"/>
                  </a:cubicBezTo>
                  <a:cubicBezTo>
                    <a:pt x="277675" y="695222"/>
                    <a:pt x="126636" y="624712"/>
                    <a:pt x="0" y="510708"/>
                  </a:cubicBezTo>
                </a:path>
              </a:pathLst>
            </a:custGeom>
            <a:noFill/>
            <a:ln w="6583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pt-BR" sz="240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3DA8E292-A756-A7C3-BA2F-87D6768E8B45}"/>
                </a:ext>
              </a:extLst>
            </p:cNvPr>
            <p:cNvSpPr/>
            <p:nvPr/>
          </p:nvSpPr>
          <p:spPr>
            <a:xfrm>
              <a:off x="7515716" y="1721308"/>
              <a:ext cx="800957" cy="1088864"/>
            </a:xfrm>
            <a:custGeom>
              <a:avLst/>
              <a:gdLst>
                <a:gd name="connsiteX0" fmla="*/ 17097 w 800957"/>
                <a:gd name="connsiteY0" fmla="*/ 1051845 h 1088864"/>
                <a:gd name="connsiteX1" fmla="*/ 69862 w 800957"/>
                <a:gd name="connsiteY1" fmla="*/ 1088089 h 1088864"/>
                <a:gd name="connsiteX2" fmla="*/ 503854 w 800957"/>
                <a:gd name="connsiteY2" fmla="*/ 875239 h 1088864"/>
                <a:gd name="connsiteX3" fmla="*/ 784167 w 800957"/>
                <a:gd name="connsiteY3" fmla="*/ 37019 h 1088864"/>
                <a:gd name="connsiteX4" fmla="*/ 731402 w 800957"/>
                <a:gd name="connsiteY4" fmla="*/ 775 h 1088864"/>
                <a:gd name="connsiteX5" fmla="*/ 297411 w 800957"/>
                <a:gd name="connsiteY5" fmla="*/ 213625 h 1088864"/>
                <a:gd name="connsiteX6" fmla="*/ 17097 w 800957"/>
                <a:gd name="connsiteY6" fmla="*/ 1051845 h 108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957" h="1088864">
                  <a:moveTo>
                    <a:pt x="17097" y="1051845"/>
                  </a:moveTo>
                  <a:cubicBezTo>
                    <a:pt x="21714" y="1076228"/>
                    <a:pt x="45458" y="1092702"/>
                    <a:pt x="69862" y="1088089"/>
                  </a:cubicBezTo>
                  <a:cubicBezTo>
                    <a:pt x="226178" y="1059753"/>
                    <a:pt x="377218" y="989242"/>
                    <a:pt x="503854" y="875239"/>
                  </a:cubicBezTo>
                  <a:cubicBezTo>
                    <a:pt x="747232" y="657117"/>
                    <a:pt x="842868" y="336195"/>
                    <a:pt x="784167" y="37019"/>
                  </a:cubicBezTo>
                  <a:cubicBezTo>
                    <a:pt x="779550" y="12637"/>
                    <a:pt x="755806" y="-3838"/>
                    <a:pt x="731402" y="775"/>
                  </a:cubicBezTo>
                  <a:cubicBezTo>
                    <a:pt x="575086" y="29111"/>
                    <a:pt x="424047" y="99622"/>
                    <a:pt x="297411" y="213625"/>
                  </a:cubicBezTo>
                  <a:cubicBezTo>
                    <a:pt x="53373" y="431088"/>
                    <a:pt x="-42264" y="752669"/>
                    <a:pt x="17097" y="1051845"/>
                  </a:cubicBezTo>
                  <a:close/>
                </a:path>
              </a:pathLst>
            </a:custGeom>
            <a:solidFill>
              <a:schemeClr val="accent4"/>
            </a:solidFill>
            <a:ln w="65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pt-BR" sz="2400" kern="1200"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33" name="Graphic 6">
              <a:extLst>
                <a:ext uri="{FF2B5EF4-FFF2-40B4-BE49-F238E27FC236}">
                  <a16:creationId xmlns:a16="http://schemas.microsoft.com/office/drawing/2014/main" xmlns="" id="{1BF9B5BA-1135-EEC9-E6C2-AF940DCFD342}"/>
                </a:ext>
              </a:extLst>
            </p:cNvPr>
            <p:cNvGrpSpPr/>
            <p:nvPr/>
          </p:nvGrpSpPr>
          <p:grpSpPr>
            <a:xfrm>
              <a:off x="7543366" y="1807091"/>
              <a:ext cx="711007" cy="856671"/>
              <a:chOff x="7543366" y="1807091"/>
              <a:chExt cx="711007" cy="856671"/>
            </a:xfrm>
            <a:noFill/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xmlns="" id="{CCE1D2D5-C2FC-BBB2-01DB-3E0AAD187856}"/>
                  </a:ext>
                </a:extLst>
              </p:cNvPr>
              <p:cNvSpPr/>
              <p:nvPr/>
            </p:nvSpPr>
            <p:spPr>
              <a:xfrm>
                <a:off x="7543366" y="1807091"/>
                <a:ext cx="679348" cy="856671"/>
              </a:xfrm>
              <a:custGeom>
                <a:avLst/>
                <a:gdLst>
                  <a:gd name="connsiteX0" fmla="*/ 0 w 679348"/>
                  <a:gd name="connsiteY0" fmla="*/ 856672 h 856671"/>
                  <a:gd name="connsiteX1" fmla="*/ 679349 w 679348"/>
                  <a:gd name="connsiteY1" fmla="*/ 0 h 856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9348" h="856671">
                    <a:moveTo>
                      <a:pt x="0" y="856672"/>
                    </a:moveTo>
                    <a:cubicBezTo>
                      <a:pt x="0" y="856672"/>
                      <a:pt x="528309" y="503460"/>
                      <a:pt x="679349" y="0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xmlns="" id="{173C65BB-05B1-C10F-90E1-2F16240FF74D}"/>
                  </a:ext>
                </a:extLst>
              </p:cNvPr>
              <p:cNvSpPr/>
              <p:nvPr/>
            </p:nvSpPr>
            <p:spPr>
              <a:xfrm>
                <a:off x="8036058" y="1818953"/>
                <a:ext cx="218314" cy="243822"/>
              </a:xfrm>
              <a:custGeom>
                <a:avLst/>
                <a:gdLst>
                  <a:gd name="connsiteX0" fmla="*/ 0 w 218314"/>
                  <a:gd name="connsiteY0" fmla="*/ 0 h 243822"/>
                  <a:gd name="connsiteX1" fmla="*/ 73211 w 218314"/>
                  <a:gd name="connsiteY1" fmla="*/ 243822 h 243822"/>
                  <a:gd name="connsiteX2" fmla="*/ 218315 w 218314"/>
                  <a:gd name="connsiteY2" fmla="*/ 186491 h 243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8314" h="243822">
                    <a:moveTo>
                      <a:pt x="0" y="0"/>
                    </a:moveTo>
                    <a:cubicBezTo>
                      <a:pt x="0" y="0"/>
                      <a:pt x="32318" y="171334"/>
                      <a:pt x="73211" y="243822"/>
                    </a:cubicBezTo>
                    <a:cubicBezTo>
                      <a:pt x="73211" y="243822"/>
                      <a:pt x="134551" y="238550"/>
                      <a:pt x="218315" y="186491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xmlns="" id="{6E0DD003-5ECF-883A-DE78-DFB3D76974F2}"/>
                  </a:ext>
                </a:extLst>
              </p:cNvPr>
              <p:cNvSpPr/>
              <p:nvPr/>
            </p:nvSpPr>
            <p:spPr>
              <a:xfrm>
                <a:off x="7823679" y="1981720"/>
                <a:ext cx="338355" cy="299116"/>
              </a:xfrm>
              <a:custGeom>
                <a:avLst/>
                <a:gdLst>
                  <a:gd name="connsiteX0" fmla="*/ 0 w 338355"/>
                  <a:gd name="connsiteY0" fmla="*/ 0 h 299116"/>
                  <a:gd name="connsiteX1" fmla="*/ 146423 w 338355"/>
                  <a:gd name="connsiteY1" fmla="*/ 282702 h 299116"/>
                  <a:gd name="connsiteX2" fmla="*/ 338355 w 338355"/>
                  <a:gd name="connsiteY2" fmla="*/ 272817 h 29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8355" h="299116">
                    <a:moveTo>
                      <a:pt x="0" y="0"/>
                    </a:moveTo>
                    <a:cubicBezTo>
                      <a:pt x="0" y="0"/>
                      <a:pt x="54744" y="185832"/>
                      <a:pt x="146423" y="282702"/>
                    </a:cubicBezTo>
                    <a:cubicBezTo>
                      <a:pt x="146423" y="282702"/>
                      <a:pt x="243378" y="325535"/>
                      <a:pt x="338355" y="272817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xmlns="" id="{08DB68A7-15C1-86E8-E79D-DF74AD80274A}"/>
                  </a:ext>
                </a:extLst>
              </p:cNvPr>
              <p:cNvSpPr/>
              <p:nvPr/>
            </p:nvSpPr>
            <p:spPr>
              <a:xfrm>
                <a:off x="7650215" y="2180073"/>
                <a:ext cx="339014" cy="309472"/>
              </a:xfrm>
              <a:custGeom>
                <a:avLst/>
                <a:gdLst>
                  <a:gd name="connsiteX0" fmla="*/ 0 w 339014"/>
                  <a:gd name="connsiteY0" fmla="*/ 0 h 309472"/>
                  <a:gd name="connsiteX1" fmla="*/ 127295 w 339014"/>
                  <a:gd name="connsiteY1" fmla="*/ 287315 h 309472"/>
                  <a:gd name="connsiteX2" fmla="*/ 339015 w 339014"/>
                  <a:gd name="connsiteY2" fmla="*/ 292587 h 309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9014" h="309472">
                    <a:moveTo>
                      <a:pt x="0" y="0"/>
                    </a:moveTo>
                    <a:cubicBezTo>
                      <a:pt x="0" y="0"/>
                      <a:pt x="44850" y="200330"/>
                      <a:pt x="127295" y="287315"/>
                    </a:cubicBezTo>
                    <a:cubicBezTo>
                      <a:pt x="127295" y="287315"/>
                      <a:pt x="224251" y="333443"/>
                      <a:pt x="339015" y="292587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xmlns="" id="{02C9481F-C460-A016-6634-27B5C6FBB85D}"/>
                  </a:ext>
                </a:extLst>
              </p:cNvPr>
              <p:cNvSpPr/>
              <p:nvPr/>
            </p:nvSpPr>
            <p:spPr>
              <a:xfrm>
                <a:off x="7557217" y="2394241"/>
                <a:ext cx="197208" cy="237891"/>
              </a:xfrm>
              <a:custGeom>
                <a:avLst/>
                <a:gdLst>
                  <a:gd name="connsiteX0" fmla="*/ 0 w 197208"/>
                  <a:gd name="connsiteY0" fmla="*/ 0 h 237891"/>
                  <a:gd name="connsiteX1" fmla="*/ 81126 w 197208"/>
                  <a:gd name="connsiteY1" fmla="*/ 198353 h 237891"/>
                  <a:gd name="connsiteX2" fmla="*/ 197209 w 197208"/>
                  <a:gd name="connsiteY2" fmla="*/ 237891 h 237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208" h="237891">
                    <a:moveTo>
                      <a:pt x="0" y="0"/>
                    </a:moveTo>
                    <a:cubicBezTo>
                      <a:pt x="0" y="0"/>
                      <a:pt x="21106" y="135750"/>
                      <a:pt x="81126" y="198353"/>
                    </a:cubicBezTo>
                    <a:cubicBezTo>
                      <a:pt x="81126" y="198353"/>
                      <a:pt x="139827" y="237232"/>
                      <a:pt x="197209" y="237891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33CB2913-86F0-1C90-4668-5868E5848586}"/>
                </a:ext>
              </a:extLst>
            </p:cNvPr>
            <p:cNvSpPr/>
            <p:nvPr/>
          </p:nvSpPr>
          <p:spPr>
            <a:xfrm>
              <a:off x="7374112" y="2181508"/>
              <a:ext cx="1158342" cy="903884"/>
            </a:xfrm>
            <a:custGeom>
              <a:avLst/>
              <a:gdLst>
                <a:gd name="connsiteX0" fmla="*/ 406 w 1158342"/>
                <a:gd name="connsiteY0" fmla="*/ 840739 h 903884"/>
                <a:gd name="connsiteX1" fmla="*/ 38661 w 1158342"/>
                <a:gd name="connsiteY1" fmla="*/ 891481 h 903884"/>
                <a:gd name="connsiteX2" fmla="*/ 566310 w 1158342"/>
                <a:gd name="connsiteY2" fmla="*/ 829537 h 903884"/>
                <a:gd name="connsiteX3" fmla="*/ 1157937 w 1158342"/>
                <a:gd name="connsiteY3" fmla="*/ 63145 h 903884"/>
                <a:gd name="connsiteX4" fmla="*/ 1119682 w 1158342"/>
                <a:gd name="connsiteY4" fmla="*/ 12403 h 903884"/>
                <a:gd name="connsiteX5" fmla="*/ 592033 w 1158342"/>
                <a:gd name="connsiteY5" fmla="*/ 74347 h 903884"/>
                <a:gd name="connsiteX6" fmla="*/ 406 w 1158342"/>
                <a:gd name="connsiteY6" fmla="*/ 840739 h 903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8342" h="903884">
                  <a:moveTo>
                    <a:pt x="406" y="840739"/>
                  </a:moveTo>
                  <a:cubicBezTo>
                    <a:pt x="-2892" y="865121"/>
                    <a:pt x="14257" y="887527"/>
                    <a:pt x="38661" y="891481"/>
                  </a:cubicBezTo>
                  <a:cubicBezTo>
                    <a:pt x="210806" y="919158"/>
                    <a:pt x="392845" y="901365"/>
                    <a:pt x="566310" y="829537"/>
                  </a:cubicBezTo>
                  <a:cubicBezTo>
                    <a:pt x="897410" y="692469"/>
                    <a:pt x="1112427" y="393952"/>
                    <a:pt x="1157937" y="63145"/>
                  </a:cubicBezTo>
                  <a:cubicBezTo>
                    <a:pt x="1161235" y="38763"/>
                    <a:pt x="1144086" y="16357"/>
                    <a:pt x="1119682" y="12403"/>
                  </a:cubicBezTo>
                  <a:cubicBezTo>
                    <a:pt x="947537" y="-15274"/>
                    <a:pt x="765498" y="2519"/>
                    <a:pt x="592033" y="74347"/>
                  </a:cubicBezTo>
                  <a:cubicBezTo>
                    <a:pt x="260933" y="211415"/>
                    <a:pt x="45916" y="509932"/>
                    <a:pt x="406" y="840739"/>
                  </a:cubicBezTo>
                  <a:close/>
                </a:path>
              </a:pathLst>
            </a:custGeom>
            <a:solidFill>
              <a:schemeClr val="accent4"/>
            </a:solidFill>
            <a:ln w="65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pt-BR" sz="2400" kern="1200"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0" name="Graphic 6">
              <a:extLst>
                <a:ext uri="{FF2B5EF4-FFF2-40B4-BE49-F238E27FC236}">
                  <a16:creationId xmlns:a16="http://schemas.microsoft.com/office/drawing/2014/main" xmlns="" id="{20E333A0-8EF1-123D-BBCB-7E95DF45E814}"/>
                </a:ext>
              </a:extLst>
            </p:cNvPr>
            <p:cNvGrpSpPr/>
            <p:nvPr/>
          </p:nvGrpSpPr>
          <p:grpSpPr>
            <a:xfrm>
              <a:off x="7408156" y="2211704"/>
              <a:ext cx="1015725" cy="801976"/>
              <a:chOff x="7408156" y="2211704"/>
              <a:chExt cx="1015725" cy="801976"/>
            </a:xfrm>
            <a:noFill/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xmlns="" id="{2243AD32-AFF2-86EF-B017-2FAFEA9216C0}"/>
                  </a:ext>
                </a:extLst>
              </p:cNvPr>
              <p:cNvSpPr/>
              <p:nvPr/>
            </p:nvSpPr>
            <p:spPr>
              <a:xfrm>
                <a:off x="7408156" y="2257173"/>
                <a:ext cx="1015725" cy="724217"/>
              </a:xfrm>
              <a:custGeom>
                <a:avLst/>
                <a:gdLst>
                  <a:gd name="connsiteX0" fmla="*/ 0 w 1015725"/>
                  <a:gd name="connsiteY0" fmla="*/ 724217 h 724217"/>
                  <a:gd name="connsiteX1" fmla="*/ 1015725 w 1015725"/>
                  <a:gd name="connsiteY1" fmla="*/ 0 h 724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15725" h="724217">
                    <a:moveTo>
                      <a:pt x="0" y="724217"/>
                    </a:moveTo>
                    <a:cubicBezTo>
                      <a:pt x="0" y="724217"/>
                      <a:pt x="691221" y="504118"/>
                      <a:pt x="1015725" y="0"/>
                    </a:cubicBezTo>
                  </a:path>
                </a:pathLst>
              </a:custGeom>
              <a:noFill/>
              <a:ln w="6583" cap="rnd">
                <a:solidFill>
                  <a:srgbClr val="C1E27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xmlns="" id="{7FC7725D-DA34-C297-0F63-F8BB54D937B5}"/>
                  </a:ext>
                </a:extLst>
              </p:cNvPr>
              <p:cNvSpPr/>
              <p:nvPr/>
            </p:nvSpPr>
            <p:spPr>
              <a:xfrm>
                <a:off x="8208517" y="2211704"/>
                <a:ext cx="187662" cy="293032"/>
              </a:xfrm>
              <a:custGeom>
                <a:avLst/>
                <a:gdLst>
                  <a:gd name="connsiteX0" fmla="*/ 7602 w 187662"/>
                  <a:gd name="connsiteY0" fmla="*/ 0 h 293032"/>
                  <a:gd name="connsiteX1" fmla="*/ 10900 w 187662"/>
                  <a:gd name="connsiteY1" fmla="*/ 289951 h 293032"/>
                  <a:gd name="connsiteX2" fmla="*/ 187662 w 187662"/>
                  <a:gd name="connsiteY2" fmla="*/ 272817 h 293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7662" h="293032">
                    <a:moveTo>
                      <a:pt x="7602" y="0"/>
                    </a:moveTo>
                    <a:cubicBezTo>
                      <a:pt x="7602" y="0"/>
                      <a:pt x="-11525" y="197694"/>
                      <a:pt x="10900" y="289951"/>
                    </a:cubicBezTo>
                    <a:cubicBezTo>
                      <a:pt x="10900" y="289951"/>
                      <a:pt x="79494" y="303789"/>
                      <a:pt x="187662" y="272817"/>
                    </a:cubicBezTo>
                  </a:path>
                </a:pathLst>
              </a:custGeom>
              <a:noFill/>
              <a:ln w="6583" cap="rnd">
                <a:solidFill>
                  <a:srgbClr val="C1E27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xmlns="" id="{4547E8B5-D1BF-C9F4-A2D4-21F58202F20B}"/>
                  </a:ext>
                </a:extLst>
              </p:cNvPr>
              <p:cNvSpPr/>
              <p:nvPr/>
            </p:nvSpPr>
            <p:spPr>
              <a:xfrm>
                <a:off x="7932507" y="2322412"/>
                <a:ext cx="284930" cy="411486"/>
              </a:xfrm>
              <a:custGeom>
                <a:avLst/>
                <a:gdLst>
                  <a:gd name="connsiteX0" fmla="*/ 0 w 284930"/>
                  <a:gd name="connsiteY0" fmla="*/ 0 h 411486"/>
                  <a:gd name="connsiteX1" fmla="*/ 71233 w 284930"/>
                  <a:gd name="connsiteY1" fmla="*/ 355848 h 411486"/>
                  <a:gd name="connsiteX2" fmla="*/ 284931 w 284930"/>
                  <a:gd name="connsiteY2" fmla="*/ 405272 h 411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4930" h="411486">
                    <a:moveTo>
                      <a:pt x="0" y="0"/>
                    </a:moveTo>
                    <a:cubicBezTo>
                      <a:pt x="0" y="0"/>
                      <a:pt x="1319" y="221417"/>
                      <a:pt x="71233" y="355848"/>
                    </a:cubicBezTo>
                    <a:cubicBezTo>
                      <a:pt x="71233" y="355848"/>
                      <a:pt x="164231" y="433608"/>
                      <a:pt x="284931" y="405272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xmlns="" id="{EFADDFEF-EE58-AE72-E07E-E4F85FD32055}"/>
                  </a:ext>
                </a:extLst>
              </p:cNvPr>
              <p:cNvSpPr/>
              <p:nvPr/>
            </p:nvSpPr>
            <p:spPr>
              <a:xfrm>
                <a:off x="7677802" y="2485839"/>
                <a:ext cx="281087" cy="428311"/>
              </a:xfrm>
              <a:custGeom>
                <a:avLst/>
                <a:gdLst>
                  <a:gd name="connsiteX0" fmla="*/ 1433 w 281087"/>
                  <a:gd name="connsiteY0" fmla="*/ 0 h 428311"/>
                  <a:gd name="connsiteX1" fmla="*/ 50241 w 281087"/>
                  <a:gd name="connsiteY1" fmla="*/ 355189 h 428311"/>
                  <a:gd name="connsiteX2" fmla="*/ 281087 w 281087"/>
                  <a:gd name="connsiteY2" fmla="*/ 427677 h 428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1087" h="428311">
                    <a:moveTo>
                      <a:pt x="1433" y="0"/>
                    </a:moveTo>
                    <a:cubicBezTo>
                      <a:pt x="1433" y="0"/>
                      <a:pt x="-13077" y="233937"/>
                      <a:pt x="50241" y="355189"/>
                    </a:cubicBezTo>
                    <a:cubicBezTo>
                      <a:pt x="50241" y="355189"/>
                      <a:pt x="141920" y="436244"/>
                      <a:pt x="281087" y="427677"/>
                    </a:cubicBezTo>
                  </a:path>
                </a:pathLst>
              </a:custGeom>
              <a:noFill/>
              <a:ln w="6583" cap="rnd">
                <a:solidFill>
                  <a:srgbClr val="C1E27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xmlns="" id="{54E4765D-AA99-CD07-5ABA-97DF424D41C0}"/>
                  </a:ext>
                </a:extLst>
              </p:cNvPr>
              <p:cNvSpPr/>
              <p:nvPr/>
            </p:nvSpPr>
            <p:spPr>
              <a:xfrm>
                <a:off x="7505448" y="2690781"/>
                <a:ext cx="144767" cy="322899"/>
              </a:xfrm>
              <a:custGeom>
                <a:avLst/>
                <a:gdLst>
                  <a:gd name="connsiteX0" fmla="*/ 4281 w 144767"/>
                  <a:gd name="connsiteY0" fmla="*/ 0 h 322899"/>
                  <a:gd name="connsiteX1" fmla="*/ 30004 w 144767"/>
                  <a:gd name="connsiteY1" fmla="*/ 243163 h 322899"/>
                  <a:gd name="connsiteX2" fmla="*/ 144767 w 144767"/>
                  <a:gd name="connsiteY2" fmla="*/ 322899 h 322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4767" h="322899">
                    <a:moveTo>
                      <a:pt x="4281" y="0"/>
                    </a:moveTo>
                    <a:cubicBezTo>
                      <a:pt x="4281" y="0"/>
                      <a:pt x="-15506" y="155519"/>
                      <a:pt x="30004" y="243163"/>
                    </a:cubicBezTo>
                    <a:cubicBezTo>
                      <a:pt x="30004" y="243163"/>
                      <a:pt x="82109" y="304448"/>
                      <a:pt x="144767" y="322899"/>
                    </a:cubicBezTo>
                  </a:path>
                </a:pathLst>
              </a:custGeom>
              <a:noFill/>
              <a:ln w="6583" cap="rnd">
                <a:solidFill>
                  <a:srgbClr val="C1E27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0099AA91-F44F-A569-0669-FFE9151F5257}"/>
                </a:ext>
              </a:extLst>
            </p:cNvPr>
            <p:cNvSpPr/>
            <p:nvPr/>
          </p:nvSpPr>
          <p:spPr>
            <a:xfrm>
              <a:off x="7373859" y="2182709"/>
              <a:ext cx="906897" cy="838879"/>
            </a:xfrm>
            <a:custGeom>
              <a:avLst/>
              <a:gdLst>
                <a:gd name="connsiteX0" fmla="*/ 906897 w 906897"/>
                <a:gd name="connsiteY0" fmla="*/ 0 h 838879"/>
                <a:gd name="connsiteX1" fmla="*/ 591627 w 906897"/>
                <a:gd name="connsiteY1" fmla="*/ 72488 h 838879"/>
                <a:gd name="connsiteX2" fmla="*/ 0 w 906897"/>
                <a:gd name="connsiteY2" fmla="*/ 838879 h 83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6897" h="838879">
                  <a:moveTo>
                    <a:pt x="906897" y="0"/>
                  </a:moveTo>
                  <a:cubicBezTo>
                    <a:pt x="801367" y="5931"/>
                    <a:pt x="695178" y="29654"/>
                    <a:pt x="591627" y="72488"/>
                  </a:cubicBezTo>
                  <a:cubicBezTo>
                    <a:pt x="260527" y="209555"/>
                    <a:pt x="45510" y="508072"/>
                    <a:pt x="0" y="838879"/>
                  </a:cubicBezTo>
                </a:path>
              </a:pathLst>
            </a:custGeom>
            <a:noFill/>
            <a:ln w="6583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pt-BR" sz="2400" kern="1200"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7" name="Graphic 6">
              <a:extLst>
                <a:ext uri="{FF2B5EF4-FFF2-40B4-BE49-F238E27FC236}">
                  <a16:creationId xmlns:a16="http://schemas.microsoft.com/office/drawing/2014/main" xmlns="" id="{7048A387-A6DE-1A5E-776C-84E8C4A0B144}"/>
                </a:ext>
              </a:extLst>
            </p:cNvPr>
            <p:cNvGrpSpPr/>
            <p:nvPr/>
          </p:nvGrpSpPr>
          <p:grpSpPr>
            <a:xfrm>
              <a:off x="6870851" y="2756020"/>
              <a:ext cx="1497387" cy="745304"/>
              <a:chOff x="6870851" y="2756020"/>
              <a:chExt cx="1497387" cy="745304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xmlns="" id="{6043F338-EAD6-ECA7-BF6E-C25DDD099618}"/>
                  </a:ext>
                </a:extLst>
              </p:cNvPr>
              <p:cNvSpPr/>
              <p:nvPr/>
            </p:nvSpPr>
            <p:spPr>
              <a:xfrm>
                <a:off x="6870851" y="2756020"/>
                <a:ext cx="1497387" cy="745304"/>
              </a:xfrm>
              <a:custGeom>
                <a:avLst/>
                <a:gdLst>
                  <a:gd name="connsiteX0" fmla="*/ 6357 w 1497387"/>
                  <a:gd name="connsiteY0" fmla="*/ 524547 h 745304"/>
                  <a:gd name="connsiteX1" fmla="*/ 20868 w 1497387"/>
                  <a:gd name="connsiteY1" fmla="*/ 585832 h 745304"/>
                  <a:gd name="connsiteX2" fmla="*/ 578857 w 1497387"/>
                  <a:gd name="connsiteY2" fmla="*/ 745304 h 745304"/>
                  <a:gd name="connsiteX3" fmla="*/ 1491030 w 1497387"/>
                  <a:gd name="connsiteY3" fmla="*/ 220758 h 745304"/>
                  <a:gd name="connsiteX4" fmla="*/ 1476520 w 1497387"/>
                  <a:gd name="connsiteY4" fmla="*/ 159473 h 745304"/>
                  <a:gd name="connsiteX5" fmla="*/ 918531 w 1497387"/>
                  <a:gd name="connsiteY5" fmla="*/ 0 h 745304"/>
                  <a:gd name="connsiteX6" fmla="*/ 6357 w 1497387"/>
                  <a:gd name="connsiteY6" fmla="*/ 524547 h 745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97387" h="745304">
                    <a:moveTo>
                      <a:pt x="6357" y="524547"/>
                    </a:moveTo>
                    <a:cubicBezTo>
                      <a:pt x="-6175" y="545634"/>
                      <a:pt x="421" y="573311"/>
                      <a:pt x="20868" y="585832"/>
                    </a:cubicBezTo>
                    <a:cubicBezTo>
                      <a:pt x="182460" y="686655"/>
                      <a:pt x="373733" y="745304"/>
                      <a:pt x="578857" y="745304"/>
                    </a:cubicBezTo>
                    <a:cubicBezTo>
                      <a:pt x="967998" y="745304"/>
                      <a:pt x="1308332" y="534431"/>
                      <a:pt x="1491030" y="220758"/>
                    </a:cubicBezTo>
                    <a:cubicBezTo>
                      <a:pt x="1503562" y="199670"/>
                      <a:pt x="1496967" y="171993"/>
                      <a:pt x="1476520" y="159473"/>
                    </a:cubicBezTo>
                    <a:cubicBezTo>
                      <a:pt x="1314927" y="58649"/>
                      <a:pt x="1123654" y="0"/>
                      <a:pt x="918531" y="0"/>
                    </a:cubicBezTo>
                    <a:cubicBezTo>
                      <a:pt x="529390" y="0"/>
                      <a:pt x="189056" y="210873"/>
                      <a:pt x="6357" y="52454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65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xmlns="" id="{85DE6F45-08E9-7CE6-3B3C-5EECE6534AE6}"/>
                  </a:ext>
                </a:extLst>
              </p:cNvPr>
              <p:cNvSpPr/>
              <p:nvPr/>
            </p:nvSpPr>
            <p:spPr>
              <a:xfrm>
                <a:off x="6870851" y="2756679"/>
                <a:ext cx="1339331" cy="585831"/>
              </a:xfrm>
              <a:custGeom>
                <a:avLst/>
                <a:gdLst>
                  <a:gd name="connsiteX0" fmla="*/ 1339331 w 1339331"/>
                  <a:gd name="connsiteY0" fmla="*/ 86985 h 585831"/>
                  <a:gd name="connsiteX1" fmla="*/ 918531 w 1339331"/>
                  <a:gd name="connsiteY1" fmla="*/ 0 h 585831"/>
                  <a:gd name="connsiteX2" fmla="*/ 6357 w 1339331"/>
                  <a:gd name="connsiteY2" fmla="*/ 524547 h 585831"/>
                  <a:gd name="connsiteX3" fmla="*/ 20868 w 1339331"/>
                  <a:gd name="connsiteY3" fmla="*/ 585832 h 58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9331" h="585831">
                    <a:moveTo>
                      <a:pt x="1339331" y="86985"/>
                    </a:moveTo>
                    <a:cubicBezTo>
                      <a:pt x="1210717" y="30972"/>
                      <a:pt x="1068251" y="0"/>
                      <a:pt x="918531" y="0"/>
                    </a:cubicBezTo>
                    <a:cubicBezTo>
                      <a:pt x="529390" y="0"/>
                      <a:pt x="189056" y="210873"/>
                      <a:pt x="6357" y="524547"/>
                    </a:cubicBezTo>
                    <a:cubicBezTo>
                      <a:pt x="-6175" y="545634"/>
                      <a:pt x="421" y="573311"/>
                      <a:pt x="20868" y="585832"/>
                    </a:cubicBezTo>
                  </a:path>
                </a:pathLst>
              </a:custGeom>
              <a:noFill/>
              <a:ln w="6583" cap="rnd">
                <a:solidFill>
                  <a:srgbClr val="C1E27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xmlns="" id="{C7EEEFAE-DABF-0E54-5BA6-671E6EF0427E}"/>
                </a:ext>
              </a:extLst>
            </p:cNvPr>
            <p:cNvSpPr/>
            <p:nvPr/>
          </p:nvSpPr>
          <p:spPr>
            <a:xfrm>
              <a:off x="4724653" y="2181508"/>
              <a:ext cx="1157683" cy="903884"/>
            </a:xfrm>
            <a:custGeom>
              <a:avLst/>
              <a:gdLst>
                <a:gd name="connsiteX0" fmla="*/ 1157277 w 1157683"/>
                <a:gd name="connsiteY0" fmla="*/ 840739 h 903884"/>
                <a:gd name="connsiteX1" fmla="*/ 1119023 w 1157683"/>
                <a:gd name="connsiteY1" fmla="*/ 891481 h 903884"/>
                <a:gd name="connsiteX2" fmla="*/ 591373 w 1157683"/>
                <a:gd name="connsiteY2" fmla="*/ 829537 h 903884"/>
                <a:gd name="connsiteX3" fmla="*/ 406 w 1157683"/>
                <a:gd name="connsiteY3" fmla="*/ 63145 h 903884"/>
                <a:gd name="connsiteX4" fmla="*/ 38661 w 1157683"/>
                <a:gd name="connsiteY4" fmla="*/ 12403 h 903884"/>
                <a:gd name="connsiteX5" fmla="*/ 566310 w 1157683"/>
                <a:gd name="connsiteY5" fmla="*/ 74347 h 903884"/>
                <a:gd name="connsiteX6" fmla="*/ 1157277 w 1157683"/>
                <a:gd name="connsiteY6" fmla="*/ 840739 h 903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7683" h="903884">
                  <a:moveTo>
                    <a:pt x="1157277" y="840739"/>
                  </a:moveTo>
                  <a:cubicBezTo>
                    <a:pt x="1160575" y="865121"/>
                    <a:pt x="1143426" y="887527"/>
                    <a:pt x="1119023" y="891481"/>
                  </a:cubicBezTo>
                  <a:cubicBezTo>
                    <a:pt x="946877" y="919158"/>
                    <a:pt x="764838" y="901365"/>
                    <a:pt x="591373" y="829537"/>
                  </a:cubicBezTo>
                  <a:cubicBezTo>
                    <a:pt x="260933" y="692469"/>
                    <a:pt x="45916" y="393952"/>
                    <a:pt x="406" y="63145"/>
                  </a:cubicBezTo>
                  <a:cubicBezTo>
                    <a:pt x="-2892" y="38763"/>
                    <a:pt x="14257" y="16357"/>
                    <a:pt x="38661" y="12403"/>
                  </a:cubicBezTo>
                  <a:cubicBezTo>
                    <a:pt x="210806" y="-15274"/>
                    <a:pt x="392845" y="2519"/>
                    <a:pt x="566310" y="74347"/>
                  </a:cubicBezTo>
                  <a:cubicBezTo>
                    <a:pt x="896750" y="211415"/>
                    <a:pt x="1111768" y="509932"/>
                    <a:pt x="1157277" y="840739"/>
                  </a:cubicBezTo>
                  <a:close/>
                </a:path>
              </a:pathLst>
            </a:custGeom>
            <a:solidFill>
              <a:schemeClr val="accent4"/>
            </a:solidFill>
            <a:ln w="65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pt-BR" sz="2400" kern="1200"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1" name="Graphic 6">
              <a:extLst>
                <a:ext uri="{FF2B5EF4-FFF2-40B4-BE49-F238E27FC236}">
                  <a16:creationId xmlns:a16="http://schemas.microsoft.com/office/drawing/2014/main" xmlns="" id="{6C5FA66C-3F58-80AF-B02D-5EDA00198E25}"/>
                </a:ext>
              </a:extLst>
            </p:cNvPr>
            <p:cNvGrpSpPr/>
            <p:nvPr/>
          </p:nvGrpSpPr>
          <p:grpSpPr>
            <a:xfrm>
              <a:off x="4805526" y="2211704"/>
              <a:ext cx="1015724" cy="801976"/>
              <a:chOff x="4805526" y="2211704"/>
              <a:chExt cx="1015724" cy="801976"/>
            </a:xfrm>
            <a:noFill/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xmlns="" id="{B5E9C990-F097-ECFF-AED2-D82FDD3F9B05}"/>
                  </a:ext>
                </a:extLst>
              </p:cNvPr>
              <p:cNvSpPr/>
              <p:nvPr/>
            </p:nvSpPr>
            <p:spPr>
              <a:xfrm>
                <a:off x="4805526" y="2257173"/>
                <a:ext cx="1015724" cy="724217"/>
              </a:xfrm>
              <a:custGeom>
                <a:avLst/>
                <a:gdLst>
                  <a:gd name="connsiteX0" fmla="*/ 1015725 w 1015724"/>
                  <a:gd name="connsiteY0" fmla="*/ 724217 h 724217"/>
                  <a:gd name="connsiteX1" fmla="*/ 0 w 1015724"/>
                  <a:gd name="connsiteY1" fmla="*/ 0 h 724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15724" h="724217">
                    <a:moveTo>
                      <a:pt x="1015725" y="724217"/>
                    </a:moveTo>
                    <a:cubicBezTo>
                      <a:pt x="1015725" y="724217"/>
                      <a:pt x="324504" y="504118"/>
                      <a:pt x="0" y="0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xmlns="" id="{309F4688-F89D-AA83-E565-00BFBDB55147}"/>
                  </a:ext>
                </a:extLst>
              </p:cNvPr>
              <p:cNvSpPr/>
              <p:nvPr/>
            </p:nvSpPr>
            <p:spPr>
              <a:xfrm>
                <a:off x="4833227" y="2211704"/>
                <a:ext cx="187662" cy="293032"/>
              </a:xfrm>
              <a:custGeom>
                <a:avLst/>
                <a:gdLst>
                  <a:gd name="connsiteX0" fmla="*/ 180060 w 187662"/>
                  <a:gd name="connsiteY0" fmla="*/ 0 h 293032"/>
                  <a:gd name="connsiteX1" fmla="*/ 176763 w 187662"/>
                  <a:gd name="connsiteY1" fmla="*/ 289951 h 293032"/>
                  <a:gd name="connsiteX2" fmla="*/ 0 w 187662"/>
                  <a:gd name="connsiteY2" fmla="*/ 272817 h 293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7662" h="293032">
                    <a:moveTo>
                      <a:pt x="180060" y="0"/>
                    </a:moveTo>
                    <a:cubicBezTo>
                      <a:pt x="180060" y="0"/>
                      <a:pt x="199188" y="197694"/>
                      <a:pt x="176763" y="289951"/>
                    </a:cubicBezTo>
                    <a:cubicBezTo>
                      <a:pt x="176763" y="289951"/>
                      <a:pt x="108168" y="303789"/>
                      <a:pt x="0" y="272817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xmlns="" id="{C826D52C-EDFA-6FCB-20F2-B2C63EE8D40B}"/>
                  </a:ext>
                </a:extLst>
              </p:cNvPr>
              <p:cNvSpPr/>
              <p:nvPr/>
            </p:nvSpPr>
            <p:spPr>
              <a:xfrm>
                <a:off x="5012628" y="2322412"/>
                <a:ext cx="284930" cy="411486"/>
              </a:xfrm>
              <a:custGeom>
                <a:avLst/>
                <a:gdLst>
                  <a:gd name="connsiteX0" fmla="*/ 284931 w 284930"/>
                  <a:gd name="connsiteY0" fmla="*/ 0 h 411486"/>
                  <a:gd name="connsiteX1" fmla="*/ 213698 w 284930"/>
                  <a:gd name="connsiteY1" fmla="*/ 355848 h 411486"/>
                  <a:gd name="connsiteX2" fmla="*/ 0 w 284930"/>
                  <a:gd name="connsiteY2" fmla="*/ 405272 h 411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4930" h="411486">
                    <a:moveTo>
                      <a:pt x="284931" y="0"/>
                    </a:moveTo>
                    <a:cubicBezTo>
                      <a:pt x="284931" y="0"/>
                      <a:pt x="283611" y="221417"/>
                      <a:pt x="213698" y="355848"/>
                    </a:cubicBezTo>
                    <a:cubicBezTo>
                      <a:pt x="213698" y="355848"/>
                      <a:pt x="120700" y="433608"/>
                      <a:pt x="0" y="405272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xmlns="" id="{A9AF247C-793D-6116-066D-4446FDE3359E}"/>
                  </a:ext>
                </a:extLst>
              </p:cNvPr>
              <p:cNvSpPr/>
              <p:nvPr/>
            </p:nvSpPr>
            <p:spPr>
              <a:xfrm>
                <a:off x="5271176" y="2485839"/>
                <a:ext cx="281087" cy="428311"/>
              </a:xfrm>
              <a:custGeom>
                <a:avLst/>
                <a:gdLst>
                  <a:gd name="connsiteX0" fmla="*/ 279654 w 281087"/>
                  <a:gd name="connsiteY0" fmla="*/ 0 h 428311"/>
                  <a:gd name="connsiteX1" fmla="*/ 230847 w 281087"/>
                  <a:gd name="connsiteY1" fmla="*/ 355189 h 428311"/>
                  <a:gd name="connsiteX2" fmla="*/ 0 w 281087"/>
                  <a:gd name="connsiteY2" fmla="*/ 427677 h 428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1087" h="428311">
                    <a:moveTo>
                      <a:pt x="279654" y="0"/>
                    </a:moveTo>
                    <a:cubicBezTo>
                      <a:pt x="279654" y="0"/>
                      <a:pt x="294164" y="233937"/>
                      <a:pt x="230847" y="355189"/>
                    </a:cubicBezTo>
                    <a:cubicBezTo>
                      <a:pt x="230847" y="355189"/>
                      <a:pt x="139167" y="436244"/>
                      <a:pt x="0" y="427677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xmlns="" id="{3792BB95-C26B-F590-3F9F-1F9FEF2DB966}"/>
                  </a:ext>
                </a:extLst>
              </p:cNvPr>
              <p:cNvSpPr/>
              <p:nvPr/>
            </p:nvSpPr>
            <p:spPr>
              <a:xfrm>
                <a:off x="5579851" y="2690781"/>
                <a:ext cx="144767" cy="322899"/>
              </a:xfrm>
              <a:custGeom>
                <a:avLst/>
                <a:gdLst>
                  <a:gd name="connsiteX0" fmla="*/ 140487 w 144767"/>
                  <a:gd name="connsiteY0" fmla="*/ 0 h 322899"/>
                  <a:gd name="connsiteX1" fmla="*/ 114764 w 144767"/>
                  <a:gd name="connsiteY1" fmla="*/ 243163 h 322899"/>
                  <a:gd name="connsiteX2" fmla="*/ 0 w 144767"/>
                  <a:gd name="connsiteY2" fmla="*/ 322899 h 322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4767" h="322899">
                    <a:moveTo>
                      <a:pt x="140487" y="0"/>
                    </a:moveTo>
                    <a:cubicBezTo>
                      <a:pt x="140487" y="0"/>
                      <a:pt x="160273" y="155519"/>
                      <a:pt x="114764" y="243163"/>
                    </a:cubicBezTo>
                    <a:cubicBezTo>
                      <a:pt x="114764" y="243163"/>
                      <a:pt x="62658" y="304448"/>
                      <a:pt x="0" y="322899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xmlns="" id="{C7CD1EA5-3BF7-6ED0-0CB6-15AF792DE1D3}"/>
                </a:ext>
              </a:extLst>
            </p:cNvPr>
            <p:cNvSpPr/>
            <p:nvPr/>
          </p:nvSpPr>
          <p:spPr>
            <a:xfrm>
              <a:off x="4975033" y="2182709"/>
              <a:ext cx="906897" cy="838879"/>
            </a:xfrm>
            <a:custGeom>
              <a:avLst/>
              <a:gdLst>
                <a:gd name="connsiteX0" fmla="*/ 0 w 906897"/>
                <a:gd name="connsiteY0" fmla="*/ 0 h 838879"/>
                <a:gd name="connsiteX1" fmla="*/ 315270 w 906897"/>
                <a:gd name="connsiteY1" fmla="*/ 72488 h 838879"/>
                <a:gd name="connsiteX2" fmla="*/ 906897 w 906897"/>
                <a:gd name="connsiteY2" fmla="*/ 838879 h 83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6897" h="838879">
                  <a:moveTo>
                    <a:pt x="0" y="0"/>
                  </a:moveTo>
                  <a:cubicBezTo>
                    <a:pt x="105530" y="5931"/>
                    <a:pt x="212379" y="29654"/>
                    <a:pt x="315270" y="72488"/>
                  </a:cubicBezTo>
                  <a:cubicBezTo>
                    <a:pt x="646370" y="209555"/>
                    <a:pt x="861388" y="508072"/>
                    <a:pt x="906897" y="838879"/>
                  </a:cubicBezTo>
                </a:path>
              </a:pathLst>
            </a:custGeom>
            <a:noFill/>
            <a:ln w="6583" cap="rnd">
              <a:solidFill>
                <a:srgbClr val="C1E27A"/>
              </a:solidFill>
              <a:prstDash val="solid"/>
              <a:round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pt-BR" sz="2400" kern="1200"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8" name="Graphic 6">
              <a:extLst>
                <a:ext uri="{FF2B5EF4-FFF2-40B4-BE49-F238E27FC236}">
                  <a16:creationId xmlns:a16="http://schemas.microsoft.com/office/drawing/2014/main" xmlns="" id="{967A6B1B-6DFD-6BA3-21CC-C7D8D4BD335B}"/>
                </a:ext>
              </a:extLst>
            </p:cNvPr>
            <p:cNvGrpSpPr/>
            <p:nvPr/>
          </p:nvGrpSpPr>
          <p:grpSpPr>
            <a:xfrm>
              <a:off x="4888209" y="2756020"/>
              <a:ext cx="1498046" cy="745304"/>
              <a:chOff x="4888209" y="2756020"/>
              <a:chExt cx="1498046" cy="745304"/>
            </a:xfrm>
          </p:grpSpPr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xmlns="" id="{25E4A0A2-A81F-60B7-F95E-4F982685F0E3}"/>
                  </a:ext>
                </a:extLst>
              </p:cNvPr>
              <p:cNvSpPr/>
              <p:nvPr/>
            </p:nvSpPr>
            <p:spPr>
              <a:xfrm>
                <a:off x="4888209" y="2756020"/>
                <a:ext cx="1497387" cy="745304"/>
              </a:xfrm>
              <a:custGeom>
                <a:avLst/>
                <a:gdLst>
                  <a:gd name="connsiteX0" fmla="*/ 1491030 w 1497387"/>
                  <a:gd name="connsiteY0" fmla="*/ 524547 h 745304"/>
                  <a:gd name="connsiteX1" fmla="*/ 1476520 w 1497387"/>
                  <a:gd name="connsiteY1" fmla="*/ 585832 h 745304"/>
                  <a:gd name="connsiteX2" fmla="*/ 918531 w 1497387"/>
                  <a:gd name="connsiteY2" fmla="*/ 745304 h 745304"/>
                  <a:gd name="connsiteX3" fmla="*/ 6357 w 1497387"/>
                  <a:gd name="connsiteY3" fmla="*/ 220758 h 745304"/>
                  <a:gd name="connsiteX4" fmla="*/ 20867 w 1497387"/>
                  <a:gd name="connsiteY4" fmla="*/ 159473 h 745304"/>
                  <a:gd name="connsiteX5" fmla="*/ 578857 w 1497387"/>
                  <a:gd name="connsiteY5" fmla="*/ 0 h 745304"/>
                  <a:gd name="connsiteX6" fmla="*/ 1491030 w 1497387"/>
                  <a:gd name="connsiteY6" fmla="*/ 524547 h 745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97387" h="745304">
                    <a:moveTo>
                      <a:pt x="1491030" y="524547"/>
                    </a:moveTo>
                    <a:cubicBezTo>
                      <a:pt x="1503562" y="545634"/>
                      <a:pt x="1496966" y="573311"/>
                      <a:pt x="1476520" y="585832"/>
                    </a:cubicBezTo>
                    <a:cubicBezTo>
                      <a:pt x="1314927" y="686655"/>
                      <a:pt x="1123655" y="745304"/>
                      <a:pt x="918531" y="745304"/>
                    </a:cubicBezTo>
                    <a:cubicBezTo>
                      <a:pt x="529390" y="745304"/>
                      <a:pt x="189056" y="534431"/>
                      <a:pt x="6357" y="220758"/>
                    </a:cubicBezTo>
                    <a:cubicBezTo>
                      <a:pt x="-6175" y="199670"/>
                      <a:pt x="421" y="171993"/>
                      <a:pt x="20867" y="159473"/>
                    </a:cubicBezTo>
                    <a:cubicBezTo>
                      <a:pt x="182460" y="58649"/>
                      <a:pt x="373733" y="0"/>
                      <a:pt x="578857" y="0"/>
                    </a:cubicBezTo>
                    <a:cubicBezTo>
                      <a:pt x="968658" y="0"/>
                      <a:pt x="1308332" y="210873"/>
                      <a:pt x="1491030" y="52454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65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xmlns="" id="{D32E3929-3406-B2EB-71A5-D7B4A396C080}"/>
                  </a:ext>
                </a:extLst>
              </p:cNvPr>
              <p:cNvSpPr/>
              <p:nvPr/>
            </p:nvSpPr>
            <p:spPr>
              <a:xfrm>
                <a:off x="5046925" y="2756679"/>
                <a:ext cx="1339331" cy="585831"/>
              </a:xfrm>
              <a:custGeom>
                <a:avLst/>
                <a:gdLst>
                  <a:gd name="connsiteX0" fmla="*/ 0 w 1339331"/>
                  <a:gd name="connsiteY0" fmla="*/ 86985 h 585831"/>
                  <a:gd name="connsiteX1" fmla="*/ 420800 w 1339331"/>
                  <a:gd name="connsiteY1" fmla="*/ 0 h 585831"/>
                  <a:gd name="connsiteX2" fmla="*/ 1332974 w 1339331"/>
                  <a:gd name="connsiteY2" fmla="*/ 524547 h 585831"/>
                  <a:gd name="connsiteX3" fmla="*/ 1318464 w 1339331"/>
                  <a:gd name="connsiteY3" fmla="*/ 585832 h 58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9331" h="585831">
                    <a:moveTo>
                      <a:pt x="0" y="86985"/>
                    </a:moveTo>
                    <a:cubicBezTo>
                      <a:pt x="128615" y="30972"/>
                      <a:pt x="271080" y="0"/>
                      <a:pt x="420800" y="0"/>
                    </a:cubicBezTo>
                    <a:cubicBezTo>
                      <a:pt x="809942" y="0"/>
                      <a:pt x="1150276" y="210873"/>
                      <a:pt x="1332974" y="524547"/>
                    </a:cubicBezTo>
                    <a:cubicBezTo>
                      <a:pt x="1345506" y="545634"/>
                      <a:pt x="1338910" y="573311"/>
                      <a:pt x="1318464" y="585832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Graphic 6">
              <a:extLst>
                <a:ext uri="{FF2B5EF4-FFF2-40B4-BE49-F238E27FC236}">
                  <a16:creationId xmlns:a16="http://schemas.microsoft.com/office/drawing/2014/main" xmlns="" id="{4652F8C5-CAC4-7507-17AB-8328200FC382}"/>
                </a:ext>
              </a:extLst>
            </p:cNvPr>
            <p:cNvGrpSpPr/>
            <p:nvPr/>
          </p:nvGrpSpPr>
          <p:grpSpPr>
            <a:xfrm>
              <a:off x="6949760" y="2841687"/>
              <a:ext cx="1330995" cy="615485"/>
              <a:chOff x="6949760" y="2841687"/>
              <a:chExt cx="1330995" cy="615485"/>
            </a:xfrm>
            <a:noFill/>
          </p:grpSpPr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xmlns="" id="{C71DBC1E-CD27-4E88-EB04-D83A4DDE7E9C}"/>
                  </a:ext>
                </a:extLst>
              </p:cNvPr>
              <p:cNvSpPr/>
              <p:nvPr/>
            </p:nvSpPr>
            <p:spPr>
              <a:xfrm>
                <a:off x="6949760" y="2971506"/>
                <a:ext cx="1330995" cy="337685"/>
              </a:xfrm>
              <a:custGeom>
                <a:avLst/>
                <a:gdLst>
                  <a:gd name="connsiteX0" fmla="*/ 0 w 1330995"/>
                  <a:gd name="connsiteY0" fmla="*/ 335420 h 337685"/>
                  <a:gd name="connsiteX1" fmla="*/ 1330995 w 1330995"/>
                  <a:gd name="connsiteY1" fmla="*/ 0 h 337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0995" h="337685">
                    <a:moveTo>
                      <a:pt x="0" y="335420"/>
                    </a:moveTo>
                    <a:cubicBezTo>
                      <a:pt x="0" y="335420"/>
                      <a:pt x="796751" y="386820"/>
                      <a:pt x="1330995" y="0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xmlns="" id="{6637514B-27E2-B25C-F214-0077359BE3A2}"/>
                  </a:ext>
                </a:extLst>
              </p:cNvPr>
              <p:cNvSpPr/>
              <p:nvPr/>
            </p:nvSpPr>
            <p:spPr>
              <a:xfrm>
                <a:off x="7973400" y="2841687"/>
                <a:ext cx="187974" cy="351894"/>
              </a:xfrm>
              <a:custGeom>
                <a:avLst/>
                <a:gdLst>
                  <a:gd name="connsiteX0" fmla="*/ 112785 w 187974"/>
                  <a:gd name="connsiteY0" fmla="*/ 0 h 351894"/>
                  <a:gd name="connsiteX1" fmla="*/ 0 w 187974"/>
                  <a:gd name="connsiteY1" fmla="*/ 298517 h 351894"/>
                  <a:gd name="connsiteX2" fmla="*/ 187975 w 187974"/>
                  <a:gd name="connsiteY2" fmla="*/ 351894 h 351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7974" h="351894">
                    <a:moveTo>
                      <a:pt x="112785" y="0"/>
                    </a:moveTo>
                    <a:cubicBezTo>
                      <a:pt x="112785" y="0"/>
                      <a:pt x="13851" y="195057"/>
                      <a:pt x="0" y="298517"/>
                    </a:cubicBezTo>
                    <a:cubicBezTo>
                      <a:pt x="0" y="298517"/>
                      <a:pt x="64637" y="340033"/>
                      <a:pt x="187975" y="351894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xmlns="" id="{5FF90834-7C2A-A6CA-3795-E7CF80C5B0B6}"/>
                  </a:ext>
                </a:extLst>
              </p:cNvPr>
              <p:cNvSpPr/>
              <p:nvPr/>
            </p:nvSpPr>
            <p:spPr>
              <a:xfrm>
                <a:off x="7678317" y="2841687"/>
                <a:ext cx="200765" cy="529818"/>
              </a:xfrm>
              <a:custGeom>
                <a:avLst/>
                <a:gdLst>
                  <a:gd name="connsiteX0" fmla="*/ 72151 w 200765"/>
                  <a:gd name="connsiteY0" fmla="*/ 0 h 529818"/>
                  <a:gd name="connsiteX1" fmla="*/ 2237 w 200765"/>
                  <a:gd name="connsiteY1" fmla="*/ 393410 h 529818"/>
                  <a:gd name="connsiteX2" fmla="*/ 200765 w 200765"/>
                  <a:gd name="connsiteY2" fmla="*/ 529819 h 52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0765" h="529818">
                    <a:moveTo>
                      <a:pt x="72151" y="0"/>
                    </a:moveTo>
                    <a:cubicBezTo>
                      <a:pt x="72151" y="0"/>
                      <a:pt x="-14911" y="227348"/>
                      <a:pt x="2237" y="393410"/>
                    </a:cubicBezTo>
                    <a:cubicBezTo>
                      <a:pt x="2237" y="393410"/>
                      <a:pt x="66215" y="510049"/>
                      <a:pt x="200765" y="529819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xmlns="" id="{A36DBD39-2DBF-1737-C155-61C1EDA2DD88}"/>
                  </a:ext>
                </a:extLst>
              </p:cNvPr>
              <p:cNvSpPr/>
              <p:nvPr/>
            </p:nvSpPr>
            <p:spPr>
              <a:xfrm>
                <a:off x="7331392" y="2906926"/>
                <a:ext cx="208675" cy="550246"/>
              </a:xfrm>
              <a:custGeom>
                <a:avLst/>
                <a:gdLst>
                  <a:gd name="connsiteX0" fmla="*/ 94572 w 208675"/>
                  <a:gd name="connsiteY0" fmla="*/ 0 h 550246"/>
                  <a:gd name="connsiteX1" fmla="*/ 1573 w 208675"/>
                  <a:gd name="connsiteY1" fmla="*/ 383525 h 550246"/>
                  <a:gd name="connsiteX2" fmla="*/ 208676 w 208675"/>
                  <a:gd name="connsiteY2" fmla="*/ 550247 h 550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8675" h="550246">
                    <a:moveTo>
                      <a:pt x="94572" y="0"/>
                    </a:moveTo>
                    <a:cubicBezTo>
                      <a:pt x="94572" y="0"/>
                      <a:pt x="-14256" y="233937"/>
                      <a:pt x="1573" y="383525"/>
                    </a:cubicBezTo>
                    <a:cubicBezTo>
                      <a:pt x="1573" y="383525"/>
                      <a:pt x="63572" y="503459"/>
                      <a:pt x="208676" y="550247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xmlns="" id="{F7A1CBF5-4125-43F5-7EB8-DAC9CE80225D}"/>
                  </a:ext>
                </a:extLst>
              </p:cNvPr>
              <p:cNvSpPr/>
              <p:nvPr/>
            </p:nvSpPr>
            <p:spPr>
              <a:xfrm>
                <a:off x="7097773" y="3049265"/>
                <a:ext cx="86791" cy="387479"/>
              </a:xfrm>
              <a:custGeom>
                <a:avLst/>
                <a:gdLst>
                  <a:gd name="connsiteX0" fmla="*/ 72281 w 86791"/>
                  <a:gd name="connsiteY0" fmla="*/ 0 h 387479"/>
                  <a:gd name="connsiteX1" fmla="*/ 1048 w 86791"/>
                  <a:gd name="connsiteY1" fmla="*/ 259637 h 387479"/>
                  <a:gd name="connsiteX2" fmla="*/ 86791 w 86791"/>
                  <a:gd name="connsiteY2" fmla="*/ 387479 h 387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6791" h="387479">
                    <a:moveTo>
                      <a:pt x="72281" y="0"/>
                    </a:moveTo>
                    <a:cubicBezTo>
                      <a:pt x="72281" y="0"/>
                      <a:pt x="-10164" y="150906"/>
                      <a:pt x="1048" y="259637"/>
                    </a:cubicBezTo>
                    <a:cubicBezTo>
                      <a:pt x="1048" y="259637"/>
                      <a:pt x="29409" y="343328"/>
                      <a:pt x="86791" y="387479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7" name="Graphic 6">
              <a:extLst>
                <a:ext uri="{FF2B5EF4-FFF2-40B4-BE49-F238E27FC236}">
                  <a16:creationId xmlns:a16="http://schemas.microsoft.com/office/drawing/2014/main" xmlns="" id="{185A981A-7F5E-517A-F912-958C702D787B}"/>
                </a:ext>
              </a:extLst>
            </p:cNvPr>
            <p:cNvGrpSpPr/>
            <p:nvPr/>
          </p:nvGrpSpPr>
          <p:grpSpPr>
            <a:xfrm>
              <a:off x="4961842" y="2832461"/>
              <a:ext cx="1330995" cy="615485"/>
              <a:chOff x="4961842" y="2832461"/>
              <a:chExt cx="1330995" cy="615485"/>
            </a:xfrm>
            <a:noFill/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xmlns="" id="{4EF1F8AD-E4FB-0496-41FD-237404FB995C}"/>
                  </a:ext>
                </a:extLst>
              </p:cNvPr>
              <p:cNvSpPr/>
              <p:nvPr/>
            </p:nvSpPr>
            <p:spPr>
              <a:xfrm>
                <a:off x="4961842" y="2962280"/>
                <a:ext cx="1330995" cy="337685"/>
              </a:xfrm>
              <a:custGeom>
                <a:avLst/>
                <a:gdLst>
                  <a:gd name="connsiteX0" fmla="*/ 1330995 w 1330995"/>
                  <a:gd name="connsiteY0" fmla="*/ 335420 h 337685"/>
                  <a:gd name="connsiteX1" fmla="*/ 0 w 1330995"/>
                  <a:gd name="connsiteY1" fmla="*/ 0 h 337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0995" h="337685">
                    <a:moveTo>
                      <a:pt x="1330995" y="335420"/>
                    </a:moveTo>
                    <a:cubicBezTo>
                      <a:pt x="1330995" y="335420"/>
                      <a:pt x="534245" y="386820"/>
                      <a:pt x="0" y="0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xmlns="" id="{B6F63683-7625-32DC-82AE-DFAF2BB5EE26}"/>
                  </a:ext>
                </a:extLst>
              </p:cNvPr>
              <p:cNvSpPr/>
              <p:nvPr/>
            </p:nvSpPr>
            <p:spPr>
              <a:xfrm>
                <a:off x="5081222" y="2832461"/>
                <a:ext cx="187975" cy="351894"/>
              </a:xfrm>
              <a:custGeom>
                <a:avLst/>
                <a:gdLst>
                  <a:gd name="connsiteX0" fmla="*/ 75190 w 187975"/>
                  <a:gd name="connsiteY0" fmla="*/ 0 h 351894"/>
                  <a:gd name="connsiteX1" fmla="*/ 187975 w 187975"/>
                  <a:gd name="connsiteY1" fmla="*/ 298517 h 351894"/>
                  <a:gd name="connsiteX2" fmla="*/ 0 w 187975"/>
                  <a:gd name="connsiteY2" fmla="*/ 351895 h 351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7975" h="351894">
                    <a:moveTo>
                      <a:pt x="75190" y="0"/>
                    </a:moveTo>
                    <a:cubicBezTo>
                      <a:pt x="75190" y="0"/>
                      <a:pt x="174124" y="195058"/>
                      <a:pt x="187975" y="298517"/>
                    </a:cubicBezTo>
                    <a:cubicBezTo>
                      <a:pt x="187975" y="298517"/>
                      <a:pt x="123338" y="340033"/>
                      <a:pt x="0" y="351895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xmlns="" id="{B978DB1D-DB01-FC37-3E0C-26A3F391C0A8}"/>
                  </a:ext>
                </a:extLst>
              </p:cNvPr>
              <p:cNvSpPr/>
              <p:nvPr/>
            </p:nvSpPr>
            <p:spPr>
              <a:xfrm>
                <a:off x="5363515" y="2832461"/>
                <a:ext cx="200765" cy="529818"/>
              </a:xfrm>
              <a:custGeom>
                <a:avLst/>
                <a:gdLst>
                  <a:gd name="connsiteX0" fmla="*/ 128615 w 200765"/>
                  <a:gd name="connsiteY0" fmla="*/ 0 h 529818"/>
                  <a:gd name="connsiteX1" fmla="*/ 198528 w 200765"/>
                  <a:gd name="connsiteY1" fmla="*/ 393410 h 529818"/>
                  <a:gd name="connsiteX2" fmla="*/ 0 w 200765"/>
                  <a:gd name="connsiteY2" fmla="*/ 529819 h 52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0765" h="529818">
                    <a:moveTo>
                      <a:pt x="128615" y="0"/>
                    </a:moveTo>
                    <a:cubicBezTo>
                      <a:pt x="128615" y="0"/>
                      <a:pt x="215677" y="227348"/>
                      <a:pt x="198528" y="393410"/>
                    </a:cubicBezTo>
                    <a:cubicBezTo>
                      <a:pt x="198528" y="393410"/>
                      <a:pt x="134551" y="510049"/>
                      <a:pt x="0" y="529819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xmlns="" id="{B80FB063-2C04-C2B1-1D5D-2BCB09D3997A}"/>
                  </a:ext>
                </a:extLst>
              </p:cNvPr>
              <p:cNvSpPr/>
              <p:nvPr/>
            </p:nvSpPr>
            <p:spPr>
              <a:xfrm>
                <a:off x="5703189" y="2897700"/>
                <a:ext cx="208675" cy="550246"/>
              </a:xfrm>
              <a:custGeom>
                <a:avLst/>
                <a:gdLst>
                  <a:gd name="connsiteX0" fmla="*/ 114104 w 208675"/>
                  <a:gd name="connsiteY0" fmla="*/ 0 h 550246"/>
                  <a:gd name="connsiteX1" fmla="*/ 207102 w 208675"/>
                  <a:gd name="connsiteY1" fmla="*/ 383525 h 550246"/>
                  <a:gd name="connsiteX2" fmla="*/ 0 w 208675"/>
                  <a:gd name="connsiteY2" fmla="*/ 550247 h 550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8675" h="550246">
                    <a:moveTo>
                      <a:pt x="114104" y="0"/>
                    </a:moveTo>
                    <a:cubicBezTo>
                      <a:pt x="114104" y="0"/>
                      <a:pt x="222932" y="233937"/>
                      <a:pt x="207102" y="383525"/>
                    </a:cubicBezTo>
                    <a:cubicBezTo>
                      <a:pt x="207102" y="383525"/>
                      <a:pt x="145104" y="503459"/>
                      <a:pt x="0" y="550247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xmlns="" id="{DC02D010-8557-44B9-4FDD-24131832457F}"/>
                  </a:ext>
                </a:extLst>
              </p:cNvPr>
              <p:cNvSpPr/>
              <p:nvPr/>
            </p:nvSpPr>
            <p:spPr>
              <a:xfrm>
                <a:off x="6058693" y="3040039"/>
                <a:ext cx="86791" cy="387479"/>
              </a:xfrm>
              <a:custGeom>
                <a:avLst/>
                <a:gdLst>
                  <a:gd name="connsiteX0" fmla="*/ 14510 w 86791"/>
                  <a:gd name="connsiteY0" fmla="*/ 0 h 387479"/>
                  <a:gd name="connsiteX1" fmla="*/ 85743 w 86791"/>
                  <a:gd name="connsiteY1" fmla="*/ 259638 h 387479"/>
                  <a:gd name="connsiteX2" fmla="*/ 0 w 86791"/>
                  <a:gd name="connsiteY2" fmla="*/ 387479 h 387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6791" h="387479">
                    <a:moveTo>
                      <a:pt x="14510" y="0"/>
                    </a:moveTo>
                    <a:cubicBezTo>
                      <a:pt x="14510" y="0"/>
                      <a:pt x="96956" y="150906"/>
                      <a:pt x="85743" y="259638"/>
                    </a:cubicBezTo>
                    <a:cubicBezTo>
                      <a:pt x="85743" y="259638"/>
                      <a:pt x="57382" y="343328"/>
                      <a:pt x="0" y="387479"/>
                    </a:cubicBezTo>
                  </a:path>
                </a:pathLst>
              </a:custGeom>
              <a:noFill/>
              <a:ln w="6583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>
                  <a:buClrTx/>
                  <a:buFontTx/>
                  <a:buNone/>
                </a:pPr>
                <a:endParaRPr lang="pt-BR" sz="2400" kern="1200">
                  <a:latin typeface="Calibri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1370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4">
            <a:extLst>
              <a:ext uri="{FF2B5EF4-FFF2-40B4-BE49-F238E27FC236}">
                <a16:creationId xmlns:a16="http://schemas.microsoft.com/office/drawing/2014/main" xmlns="" id="{0B6E0C56-ED5E-7141-9E7A-E4918088B657}"/>
              </a:ext>
            </a:extLst>
          </p:cNvPr>
          <p:cNvSpPr/>
          <p:nvPr/>
        </p:nvSpPr>
        <p:spPr>
          <a:xfrm>
            <a:off x="1219200" y="3109847"/>
            <a:ext cx="2733120" cy="2957239"/>
          </a:xfrm>
          <a:custGeom>
            <a:avLst/>
            <a:gdLst>
              <a:gd name="connsiteX0" fmla="*/ 2049840 w 2049840"/>
              <a:gd name="connsiteY0" fmla="*/ 2217929 h 2217929"/>
              <a:gd name="connsiteX1" fmla="*/ 362436 w 2049840"/>
              <a:gd name="connsiteY1" fmla="*/ 2217929 h 2217929"/>
              <a:gd name="connsiteX2" fmla="*/ 0 w 2049840"/>
              <a:gd name="connsiteY2" fmla="*/ 1856182 h 2217929"/>
              <a:gd name="connsiteX3" fmla="*/ 0 w 2049840"/>
              <a:gd name="connsiteY3" fmla="*/ 0 h 2217929"/>
              <a:gd name="connsiteX4" fmla="*/ 1687405 w 2049840"/>
              <a:gd name="connsiteY4" fmla="*/ 0 h 2217929"/>
              <a:gd name="connsiteX5" fmla="*/ 2049840 w 2049840"/>
              <a:gd name="connsiteY5" fmla="*/ 361748 h 2217929"/>
              <a:gd name="connsiteX6" fmla="*/ 2049840 w 2049840"/>
              <a:gd name="connsiteY6" fmla="*/ 2217929 h 221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49840" h="2217929">
                <a:moveTo>
                  <a:pt x="2049840" y="2217929"/>
                </a:moveTo>
                <a:lnTo>
                  <a:pt x="362436" y="2217929"/>
                </a:lnTo>
                <a:cubicBezTo>
                  <a:pt x="162403" y="2217929"/>
                  <a:pt x="0" y="2055835"/>
                  <a:pt x="0" y="1856182"/>
                </a:cubicBezTo>
                <a:lnTo>
                  <a:pt x="0" y="0"/>
                </a:lnTo>
                <a:lnTo>
                  <a:pt x="1687405" y="0"/>
                </a:lnTo>
                <a:cubicBezTo>
                  <a:pt x="1887437" y="0"/>
                  <a:pt x="2049840" y="162095"/>
                  <a:pt x="2049840" y="361748"/>
                </a:cubicBezTo>
                <a:lnTo>
                  <a:pt x="2049840" y="2217929"/>
                </a:lnTo>
                <a:close/>
              </a:path>
            </a:pathLst>
          </a:custGeom>
          <a:solidFill>
            <a:srgbClr val="E9F2A5"/>
          </a:solidFill>
          <a:ln w="6585" cap="flat">
            <a:noFill/>
            <a:prstDash val="solid"/>
            <a:miter/>
          </a:ln>
        </p:spPr>
        <p:txBody>
          <a:bodyPr rtlCol="0" anchor="ctr"/>
          <a:lstStyle/>
          <a:p>
            <a:pPr>
              <a:buClrTx/>
              <a:buFontTx/>
              <a:buNone/>
            </a:pPr>
            <a:endParaRPr lang="pt-BR" sz="2400" kern="1200">
              <a:latin typeface="Calibri"/>
              <a:ea typeface="+mn-ea"/>
              <a:cs typeface="+mn-cs"/>
            </a:endParaRPr>
          </a:p>
        </p:txBody>
      </p:sp>
      <p:sp>
        <p:nvSpPr>
          <p:cNvPr id="4" name="Graphic 9">
            <a:extLst>
              <a:ext uri="{FF2B5EF4-FFF2-40B4-BE49-F238E27FC236}">
                <a16:creationId xmlns:a16="http://schemas.microsoft.com/office/drawing/2014/main" xmlns="" id="{00A6969D-7FCB-5B4A-82C7-1C2B78C910FD}"/>
              </a:ext>
            </a:extLst>
          </p:cNvPr>
          <p:cNvSpPr/>
          <p:nvPr/>
        </p:nvSpPr>
        <p:spPr>
          <a:xfrm>
            <a:off x="4591940" y="3109847"/>
            <a:ext cx="2733120" cy="2957239"/>
          </a:xfrm>
          <a:custGeom>
            <a:avLst/>
            <a:gdLst>
              <a:gd name="connsiteX0" fmla="*/ 2049840 w 2049840"/>
              <a:gd name="connsiteY0" fmla="*/ 2217929 h 2217929"/>
              <a:gd name="connsiteX1" fmla="*/ 362436 w 2049840"/>
              <a:gd name="connsiteY1" fmla="*/ 2217929 h 2217929"/>
              <a:gd name="connsiteX2" fmla="*/ 0 w 2049840"/>
              <a:gd name="connsiteY2" fmla="*/ 1856182 h 2217929"/>
              <a:gd name="connsiteX3" fmla="*/ 0 w 2049840"/>
              <a:gd name="connsiteY3" fmla="*/ 0 h 2217929"/>
              <a:gd name="connsiteX4" fmla="*/ 1687405 w 2049840"/>
              <a:gd name="connsiteY4" fmla="*/ 0 h 2217929"/>
              <a:gd name="connsiteX5" fmla="*/ 2049840 w 2049840"/>
              <a:gd name="connsiteY5" fmla="*/ 361748 h 2217929"/>
              <a:gd name="connsiteX6" fmla="*/ 2049840 w 2049840"/>
              <a:gd name="connsiteY6" fmla="*/ 2217929 h 221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49840" h="2217929">
                <a:moveTo>
                  <a:pt x="2049840" y="2217929"/>
                </a:moveTo>
                <a:lnTo>
                  <a:pt x="362436" y="2217929"/>
                </a:lnTo>
                <a:cubicBezTo>
                  <a:pt x="162403" y="2217929"/>
                  <a:pt x="0" y="2055835"/>
                  <a:pt x="0" y="1856182"/>
                </a:cubicBezTo>
                <a:lnTo>
                  <a:pt x="0" y="0"/>
                </a:lnTo>
                <a:lnTo>
                  <a:pt x="1687405" y="0"/>
                </a:lnTo>
                <a:cubicBezTo>
                  <a:pt x="1887437" y="0"/>
                  <a:pt x="2049840" y="162095"/>
                  <a:pt x="2049840" y="361748"/>
                </a:cubicBezTo>
                <a:lnTo>
                  <a:pt x="2049840" y="2217929"/>
                </a:lnTo>
                <a:close/>
              </a:path>
            </a:pathLst>
          </a:custGeom>
          <a:solidFill>
            <a:srgbClr val="E9F2A5"/>
          </a:solidFill>
          <a:ln w="6585" cap="flat">
            <a:noFill/>
            <a:prstDash val="solid"/>
            <a:miter/>
          </a:ln>
        </p:spPr>
        <p:txBody>
          <a:bodyPr rtlCol="0" anchor="ctr"/>
          <a:lstStyle/>
          <a:p>
            <a:pPr>
              <a:buClrTx/>
              <a:buFontTx/>
              <a:buNone/>
            </a:pPr>
            <a:endParaRPr lang="pt-BR" sz="2400" kern="1200">
              <a:latin typeface="Calibri"/>
              <a:ea typeface="+mn-ea"/>
              <a:cs typeface="+mn-cs"/>
            </a:endParaRPr>
          </a:p>
        </p:txBody>
      </p:sp>
      <p:sp>
        <p:nvSpPr>
          <p:cNvPr id="6" name="Graphic 10">
            <a:extLst>
              <a:ext uri="{FF2B5EF4-FFF2-40B4-BE49-F238E27FC236}">
                <a16:creationId xmlns:a16="http://schemas.microsoft.com/office/drawing/2014/main" xmlns="" id="{38564F42-4A77-2140-B41A-797631F0A9BA}"/>
              </a:ext>
            </a:extLst>
          </p:cNvPr>
          <p:cNvSpPr/>
          <p:nvPr/>
        </p:nvSpPr>
        <p:spPr>
          <a:xfrm>
            <a:off x="7941892" y="3109847"/>
            <a:ext cx="2733120" cy="2957239"/>
          </a:xfrm>
          <a:custGeom>
            <a:avLst/>
            <a:gdLst>
              <a:gd name="connsiteX0" fmla="*/ 2049840 w 2049840"/>
              <a:gd name="connsiteY0" fmla="*/ 2217929 h 2217929"/>
              <a:gd name="connsiteX1" fmla="*/ 362436 w 2049840"/>
              <a:gd name="connsiteY1" fmla="*/ 2217929 h 2217929"/>
              <a:gd name="connsiteX2" fmla="*/ 0 w 2049840"/>
              <a:gd name="connsiteY2" fmla="*/ 1856182 h 2217929"/>
              <a:gd name="connsiteX3" fmla="*/ 0 w 2049840"/>
              <a:gd name="connsiteY3" fmla="*/ 0 h 2217929"/>
              <a:gd name="connsiteX4" fmla="*/ 1687405 w 2049840"/>
              <a:gd name="connsiteY4" fmla="*/ 0 h 2217929"/>
              <a:gd name="connsiteX5" fmla="*/ 2049840 w 2049840"/>
              <a:gd name="connsiteY5" fmla="*/ 361748 h 2217929"/>
              <a:gd name="connsiteX6" fmla="*/ 2049840 w 2049840"/>
              <a:gd name="connsiteY6" fmla="*/ 2217929 h 221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49840" h="2217929">
                <a:moveTo>
                  <a:pt x="2049840" y="2217929"/>
                </a:moveTo>
                <a:lnTo>
                  <a:pt x="362436" y="2217929"/>
                </a:lnTo>
                <a:cubicBezTo>
                  <a:pt x="162403" y="2217929"/>
                  <a:pt x="0" y="2055835"/>
                  <a:pt x="0" y="1856182"/>
                </a:cubicBezTo>
                <a:lnTo>
                  <a:pt x="0" y="0"/>
                </a:lnTo>
                <a:lnTo>
                  <a:pt x="1687405" y="0"/>
                </a:lnTo>
                <a:cubicBezTo>
                  <a:pt x="1887437" y="0"/>
                  <a:pt x="2049840" y="162095"/>
                  <a:pt x="2049840" y="361748"/>
                </a:cubicBezTo>
                <a:lnTo>
                  <a:pt x="2049840" y="2217929"/>
                </a:lnTo>
                <a:close/>
              </a:path>
            </a:pathLst>
          </a:custGeom>
          <a:solidFill>
            <a:srgbClr val="E9F2A5"/>
          </a:solidFill>
          <a:ln w="6585" cap="flat">
            <a:noFill/>
            <a:prstDash val="solid"/>
            <a:miter/>
          </a:ln>
        </p:spPr>
        <p:txBody>
          <a:bodyPr rtlCol="0" anchor="ctr"/>
          <a:lstStyle/>
          <a:p>
            <a:pPr>
              <a:buClrTx/>
              <a:buFontTx/>
              <a:buNone/>
            </a:pPr>
            <a:endParaRPr lang="pt-BR" sz="2400" kern="1200">
              <a:latin typeface="Calibri"/>
              <a:ea typeface="+mn-ea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563623" cy="715961"/>
          </a:xfrm>
        </p:spPr>
        <p:txBody>
          <a:bodyPr>
            <a:normAutofit fontScale="90000"/>
          </a:bodyPr>
          <a:lstStyle/>
          <a:p>
            <a:r>
              <a:rPr lang="el-GR" dirty="0" smtClean="0">
                <a:solidFill>
                  <a:srgbClr val="006666"/>
                </a:solidFill>
              </a:rPr>
              <a:t>Καινοτομία </a:t>
            </a:r>
            <a:r>
              <a:rPr lang="el-GR" dirty="0">
                <a:solidFill>
                  <a:srgbClr val="006666"/>
                </a:solidFill>
              </a:rPr>
              <a:t>για τη βιωσιμότητα:</a:t>
            </a:r>
            <a:r>
              <a:rPr lang="el-GR" dirty="0">
                <a:solidFill>
                  <a:schemeClr val="tx1"/>
                </a:solidFill>
              </a:rPr>
              <a:t/>
            </a:r>
            <a:br>
              <a:rPr lang="el-GR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itle 11">
            <a:extLst>
              <a:ext uri="{FF2B5EF4-FFF2-40B4-BE49-F238E27FC236}">
                <a16:creationId xmlns:a16="http://schemas.microsoft.com/office/drawing/2014/main" xmlns="" id="{4852115D-7127-2C40-A0D2-08696183845F}"/>
              </a:ext>
            </a:extLst>
          </p:cNvPr>
          <p:cNvSpPr txBox="1">
            <a:spLocks/>
          </p:cNvSpPr>
          <p:nvPr/>
        </p:nvSpPr>
        <p:spPr>
          <a:xfrm>
            <a:off x="1716234" y="3317830"/>
            <a:ext cx="2161123" cy="4277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362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  <a:buNone/>
            </a:pPr>
            <a:r>
              <a:rPr lang="el-GR" sz="2000" b="1" dirty="0" smtClean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ΠΕΡΙΒΑΛΛΟΝ</a:t>
            </a:r>
          </a:p>
          <a:p>
            <a:pPr>
              <a:buClrTx/>
            </a:pPr>
            <a:r>
              <a:rPr lang="el-GR" sz="1400" b="1" dirty="0" smtClean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sz="1400" b="1" dirty="0" smtClean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ENVIRONMENTAL</a:t>
            </a:r>
            <a:r>
              <a:rPr lang="el-GR" sz="1400" b="1" dirty="0" smtClean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l-GR" sz="1400" b="1" dirty="0">
              <a:solidFill>
                <a:srgbClr val="00666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buClrTx/>
              <a:buFontTx/>
              <a:buNone/>
            </a:pPr>
            <a:endParaRPr lang="en-US" sz="1867" b="1" dirty="0">
              <a:solidFill>
                <a:srgbClr val="00666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itle 11">
            <a:extLst>
              <a:ext uri="{FF2B5EF4-FFF2-40B4-BE49-F238E27FC236}">
                <a16:creationId xmlns:a16="http://schemas.microsoft.com/office/drawing/2014/main" xmlns="" id="{540273E5-4601-EF40-8546-485415302560}"/>
              </a:ext>
            </a:extLst>
          </p:cNvPr>
          <p:cNvSpPr txBox="1">
            <a:spLocks/>
          </p:cNvSpPr>
          <p:nvPr/>
        </p:nvSpPr>
        <p:spPr>
          <a:xfrm>
            <a:off x="4826963" y="3264367"/>
            <a:ext cx="2205141" cy="346349"/>
          </a:xfrm>
          <a:prstGeom prst="rect">
            <a:avLst/>
          </a:prstGeom>
        </p:spPr>
        <p:txBody>
          <a:bodyPr vert="horz" lIns="0" tIns="0" rIns="0" bIns="0" rtlCol="0" anchor="ctr">
            <a:normAutofit fontScale="25000" lnSpcReduction="20000"/>
          </a:bodyPr>
          <a:lstStyle>
            <a:lvl1pPr algn="l" defTabSz="914362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  <a:buNone/>
            </a:pPr>
            <a:r>
              <a:rPr lang="el-GR" sz="8000" b="1" dirty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ΚΟΙΝΩΝΙΑ</a:t>
            </a:r>
          </a:p>
          <a:p>
            <a:pPr algn="ctr">
              <a:buClrTx/>
              <a:buFontTx/>
              <a:buNone/>
            </a:pPr>
            <a:r>
              <a:rPr lang="el-GR" sz="5600" b="1" dirty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sz="5600" b="1" dirty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SOCIAL</a:t>
            </a:r>
            <a:r>
              <a:rPr lang="el-GR" sz="5600" b="1" dirty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sz="5600" b="1" dirty="0">
              <a:solidFill>
                <a:srgbClr val="00666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itle 11">
            <a:extLst>
              <a:ext uri="{FF2B5EF4-FFF2-40B4-BE49-F238E27FC236}">
                <a16:creationId xmlns:a16="http://schemas.microsoft.com/office/drawing/2014/main" xmlns="" id="{6C28BF16-E6B9-174A-B518-82A0FFB928D8}"/>
              </a:ext>
            </a:extLst>
          </p:cNvPr>
          <p:cNvSpPr txBox="1">
            <a:spLocks/>
          </p:cNvSpPr>
          <p:nvPr/>
        </p:nvSpPr>
        <p:spPr>
          <a:xfrm>
            <a:off x="8179916" y="3198405"/>
            <a:ext cx="2236564" cy="478276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algn="l" defTabSz="914362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  <a:buNone/>
            </a:pPr>
            <a:r>
              <a:rPr lang="el-GR" sz="2200" b="1" dirty="0" smtClean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ΔΙΑΚΥΒΕΡΝΗΣΗ</a:t>
            </a:r>
          </a:p>
          <a:p>
            <a:pPr algn="ctr">
              <a:buClrTx/>
              <a:buFontTx/>
              <a:buNone/>
            </a:pPr>
            <a:r>
              <a:rPr lang="el-GR" sz="1600" b="1" dirty="0" smtClean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sz="1600" b="1" dirty="0" smtClean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GOVERNANCE</a:t>
            </a:r>
            <a:r>
              <a:rPr lang="el-GR" sz="1600" b="1" dirty="0" smtClean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sz="1600" b="1" dirty="0">
              <a:solidFill>
                <a:srgbClr val="00666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DBAD71F3-F74C-484F-B191-536D893AC3C9}"/>
              </a:ext>
            </a:extLst>
          </p:cNvPr>
          <p:cNvSpPr/>
          <p:nvPr/>
        </p:nvSpPr>
        <p:spPr>
          <a:xfrm>
            <a:off x="1930401" y="1701801"/>
            <a:ext cx="1212148" cy="1212148"/>
          </a:xfrm>
          <a:prstGeom prst="ellipse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2400" kern="1200" dirty="0">
              <a:solidFill>
                <a:srgbClr val="FFFFFF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5ACB2202-72B4-6A4C-B4A0-992420DAA5B6}"/>
              </a:ext>
            </a:extLst>
          </p:cNvPr>
          <p:cNvSpPr/>
          <p:nvPr/>
        </p:nvSpPr>
        <p:spPr>
          <a:xfrm>
            <a:off x="5370286" y="1701801"/>
            <a:ext cx="1212148" cy="1212148"/>
          </a:xfrm>
          <a:prstGeom prst="ellipse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2400" kern="1200" dirty="0">
              <a:solidFill>
                <a:srgbClr val="FFFFFF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29975105-ED44-AA49-81D8-777EED4743F4}"/>
              </a:ext>
            </a:extLst>
          </p:cNvPr>
          <p:cNvSpPr/>
          <p:nvPr/>
        </p:nvSpPr>
        <p:spPr>
          <a:xfrm>
            <a:off x="8799286" y="1701801"/>
            <a:ext cx="1212148" cy="1212148"/>
          </a:xfrm>
          <a:prstGeom prst="ellipse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2400" kern="1200" dirty="0">
              <a:solidFill>
                <a:srgbClr val="FFFFFF"/>
              </a:solidFill>
            </a:endParaRPr>
          </a:p>
        </p:txBody>
      </p:sp>
      <p:pic>
        <p:nvPicPr>
          <p:cNvPr id="16" name="Graphic 15" descr="meeting">
            <a:extLst>
              <a:ext uri="{FF2B5EF4-FFF2-40B4-BE49-F238E27FC236}">
                <a16:creationId xmlns:a16="http://schemas.microsoft.com/office/drawing/2014/main" xmlns="" id="{6D581378-97EB-D54C-AD6C-887F56AD87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632141" y="1962426"/>
            <a:ext cx="690895" cy="690895"/>
          </a:xfrm>
          <a:prstGeom prst="rect">
            <a:avLst/>
          </a:prstGeom>
        </p:spPr>
      </p:pic>
      <p:pic>
        <p:nvPicPr>
          <p:cNvPr id="17" name="Graphic 16" descr="court">
            <a:extLst>
              <a:ext uri="{FF2B5EF4-FFF2-40B4-BE49-F238E27FC236}">
                <a16:creationId xmlns:a16="http://schemas.microsoft.com/office/drawing/2014/main" xmlns="" id="{E98C01E8-E4CE-B646-ADD1-FC4632A1D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059911" y="1962425"/>
            <a:ext cx="690895" cy="690895"/>
          </a:xfrm>
          <a:prstGeom prst="rect">
            <a:avLst/>
          </a:prstGeom>
        </p:spPr>
      </p:pic>
      <p:pic>
        <p:nvPicPr>
          <p:cNvPr id="18" name="Graphic 17" descr="leaf">
            <a:extLst>
              <a:ext uri="{FF2B5EF4-FFF2-40B4-BE49-F238E27FC236}">
                <a16:creationId xmlns:a16="http://schemas.microsoft.com/office/drawing/2014/main" xmlns="" id="{B7E2B3B2-62E9-BD47-8ACF-2543D48E00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191026" y="1979861"/>
            <a:ext cx="690895" cy="690895"/>
          </a:xfrm>
          <a:prstGeom prst="rect">
            <a:avLst/>
          </a:prstGeom>
        </p:spPr>
      </p:pic>
      <p:sp>
        <p:nvSpPr>
          <p:cNvPr id="19" name="Title 11">
            <a:extLst>
              <a:ext uri="{FF2B5EF4-FFF2-40B4-BE49-F238E27FC236}">
                <a16:creationId xmlns:a16="http://schemas.microsoft.com/office/drawing/2014/main" xmlns="" id="{F689775C-D9CF-084A-B0CF-DEDEE9617A65}"/>
              </a:ext>
            </a:extLst>
          </p:cNvPr>
          <p:cNvSpPr txBox="1">
            <a:spLocks/>
          </p:cNvSpPr>
          <p:nvPr/>
        </p:nvSpPr>
        <p:spPr>
          <a:xfrm>
            <a:off x="1513439" y="3727584"/>
            <a:ext cx="2363917" cy="2005672"/>
          </a:xfrm>
          <a:prstGeom prst="rect">
            <a:avLst/>
          </a:prstGeom>
        </p:spPr>
        <p:txBody>
          <a:bodyPr vert="horz" lIns="0" tIns="0" rIns="0" bIns="0" rtlCol="0" anchor="t">
            <a:normAutofit fontScale="77500" lnSpcReduction="20000"/>
          </a:bodyPr>
          <a:lstStyle>
            <a:lvl1pPr algn="l" defTabSz="914362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1600" dirty="0">
                <a:solidFill>
                  <a:srgbClr val="006666"/>
                </a:solidFill>
              </a:rPr>
              <a:t>Αξιολογούν τον τρόπο με τον οποίο μια επιχείρηση επηρεάζει το φυσικό περιβάλλον. </a:t>
            </a:r>
            <a:endParaRPr lang="el-GR" sz="1600" dirty="0" smtClean="0">
              <a:solidFill>
                <a:srgbClr val="006666"/>
              </a:solidFill>
            </a:endParaRPr>
          </a:p>
          <a:p>
            <a:r>
              <a:rPr lang="el-GR" sz="1600" dirty="0" smtClean="0">
                <a:solidFill>
                  <a:srgbClr val="006666"/>
                </a:solidFill>
              </a:rPr>
              <a:t>Περιλαμβάνουν</a:t>
            </a:r>
            <a:r>
              <a:rPr lang="el-GR" sz="1600" dirty="0">
                <a:solidFill>
                  <a:srgbClr val="006666"/>
                </a:solidFill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1600" dirty="0">
                <a:solidFill>
                  <a:srgbClr val="006666"/>
                </a:solidFill>
              </a:rPr>
              <a:t>Εκπομπές αερίων θερμοκηπίου (</a:t>
            </a:r>
            <a:r>
              <a:rPr lang="el-GR" sz="1600" dirty="0" smtClean="0">
                <a:solidFill>
                  <a:srgbClr val="006666"/>
                </a:solidFill>
              </a:rPr>
              <a:t>GHG)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1600" dirty="0" smtClean="0">
                <a:solidFill>
                  <a:srgbClr val="006666"/>
                </a:solidFill>
              </a:rPr>
              <a:t>Διαχείριση </a:t>
            </a:r>
            <a:r>
              <a:rPr lang="el-GR" sz="1600" dirty="0">
                <a:solidFill>
                  <a:srgbClr val="006666"/>
                </a:solidFill>
              </a:rPr>
              <a:t>αποβλήτων και </a:t>
            </a:r>
            <a:r>
              <a:rPr lang="el-GR" sz="1600" dirty="0" smtClean="0">
                <a:solidFill>
                  <a:srgbClr val="006666"/>
                </a:solidFill>
              </a:rPr>
              <a:t>ρύπανσης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1600" dirty="0" smtClean="0">
                <a:solidFill>
                  <a:srgbClr val="006666"/>
                </a:solidFill>
              </a:rPr>
              <a:t>Χρήση </a:t>
            </a:r>
            <a:r>
              <a:rPr lang="el-GR" sz="1600" dirty="0">
                <a:solidFill>
                  <a:srgbClr val="006666"/>
                </a:solidFill>
              </a:rPr>
              <a:t>φυσικών πόρων και ενεργειακή </a:t>
            </a:r>
            <a:r>
              <a:rPr lang="el-GR" sz="1600" dirty="0" smtClean="0">
                <a:solidFill>
                  <a:srgbClr val="006666"/>
                </a:solidFill>
              </a:rPr>
              <a:t>αποδοτικότητα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1600" dirty="0" smtClean="0">
                <a:solidFill>
                  <a:srgbClr val="006666"/>
                </a:solidFill>
              </a:rPr>
              <a:t>Αντιμετώπιση </a:t>
            </a:r>
            <a:r>
              <a:rPr lang="el-GR" sz="1600" dirty="0">
                <a:solidFill>
                  <a:srgbClr val="006666"/>
                </a:solidFill>
              </a:rPr>
              <a:t>της κλιματικής αλλαγής και στρατηγικές προσαρμογής</a:t>
            </a:r>
          </a:p>
        </p:txBody>
      </p:sp>
      <p:sp>
        <p:nvSpPr>
          <p:cNvPr id="22" name="Title 11">
            <a:extLst>
              <a:ext uri="{FF2B5EF4-FFF2-40B4-BE49-F238E27FC236}">
                <a16:creationId xmlns:a16="http://schemas.microsoft.com/office/drawing/2014/main" xmlns="" id="{F689775C-D9CF-084A-B0CF-DEDEE9617A65}"/>
              </a:ext>
            </a:extLst>
          </p:cNvPr>
          <p:cNvSpPr txBox="1">
            <a:spLocks/>
          </p:cNvSpPr>
          <p:nvPr/>
        </p:nvSpPr>
        <p:spPr>
          <a:xfrm>
            <a:off x="4826963" y="3724555"/>
            <a:ext cx="2363917" cy="2005672"/>
          </a:xfrm>
          <a:prstGeom prst="rect">
            <a:avLst/>
          </a:prstGeom>
        </p:spPr>
        <p:txBody>
          <a:bodyPr vert="horz" lIns="0" tIns="0" rIns="0" bIns="0" rtlCol="0" anchor="t">
            <a:normAutofit fontScale="85000" lnSpcReduction="20000"/>
          </a:bodyPr>
          <a:lstStyle>
            <a:lvl1pPr algn="l" defTabSz="914362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1400" dirty="0">
                <a:solidFill>
                  <a:srgbClr val="006666"/>
                </a:solidFill>
              </a:rPr>
              <a:t>Αναφέρονται στον τρόπο με τον οποίο μια επιχείρηση </a:t>
            </a:r>
            <a:r>
              <a:rPr lang="el-GR" sz="1400" dirty="0" err="1">
                <a:solidFill>
                  <a:srgbClr val="006666"/>
                </a:solidFill>
              </a:rPr>
              <a:t>αλληλεπιδρά</a:t>
            </a:r>
            <a:r>
              <a:rPr lang="el-GR" sz="1400" dirty="0">
                <a:solidFill>
                  <a:srgbClr val="006666"/>
                </a:solidFill>
              </a:rPr>
              <a:t> με τους εργαζόμενους, τους προμηθευτές, τους πελάτες και την κοινωνία. Περιλαμβάνουν: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1400" dirty="0">
                <a:solidFill>
                  <a:srgbClr val="006666"/>
                </a:solidFill>
              </a:rPr>
              <a:t>Εργασιακά δικαιώματα και συνθήκες </a:t>
            </a:r>
            <a:r>
              <a:rPr lang="el-GR" sz="1400" dirty="0" smtClean="0">
                <a:solidFill>
                  <a:srgbClr val="006666"/>
                </a:solidFill>
              </a:rPr>
              <a:t>εργασίας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1400" dirty="0" smtClean="0">
                <a:solidFill>
                  <a:srgbClr val="006666"/>
                </a:solidFill>
              </a:rPr>
              <a:t>Ίση </a:t>
            </a:r>
            <a:r>
              <a:rPr lang="el-GR" sz="1400" dirty="0">
                <a:solidFill>
                  <a:srgbClr val="006666"/>
                </a:solidFill>
              </a:rPr>
              <a:t>μεταχείριση, ποικιλομορφία και </a:t>
            </a:r>
            <a:r>
              <a:rPr lang="el-GR" sz="1400" dirty="0" smtClean="0">
                <a:solidFill>
                  <a:srgbClr val="006666"/>
                </a:solidFill>
              </a:rPr>
              <a:t>ένταξη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1400" dirty="0" smtClean="0">
                <a:solidFill>
                  <a:srgbClr val="006666"/>
                </a:solidFill>
              </a:rPr>
              <a:t>Υγεία </a:t>
            </a:r>
            <a:r>
              <a:rPr lang="el-GR" sz="1400" dirty="0">
                <a:solidFill>
                  <a:srgbClr val="006666"/>
                </a:solidFill>
              </a:rPr>
              <a:t>και ασφάλεια στην </a:t>
            </a:r>
            <a:r>
              <a:rPr lang="el-GR" sz="1400" dirty="0" smtClean="0">
                <a:solidFill>
                  <a:srgbClr val="006666"/>
                </a:solidFill>
              </a:rPr>
              <a:t>εργασία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1400" dirty="0">
                <a:solidFill>
                  <a:srgbClr val="006666"/>
                </a:solidFill>
              </a:rPr>
              <a:t>Κοινωνική υπευθυνότητα και επιρροή στην κοινότητα</a:t>
            </a:r>
          </a:p>
        </p:txBody>
      </p:sp>
      <p:sp>
        <p:nvSpPr>
          <p:cNvPr id="23" name="Title 11">
            <a:extLst>
              <a:ext uri="{FF2B5EF4-FFF2-40B4-BE49-F238E27FC236}">
                <a16:creationId xmlns:a16="http://schemas.microsoft.com/office/drawing/2014/main" xmlns="" id="{F689775C-D9CF-084A-B0CF-DEDEE9617A65}"/>
              </a:ext>
            </a:extLst>
          </p:cNvPr>
          <p:cNvSpPr txBox="1">
            <a:spLocks/>
          </p:cNvSpPr>
          <p:nvPr/>
        </p:nvSpPr>
        <p:spPr>
          <a:xfrm>
            <a:off x="8179917" y="3684212"/>
            <a:ext cx="2407400" cy="2265067"/>
          </a:xfrm>
          <a:prstGeom prst="rect">
            <a:avLst/>
          </a:prstGeom>
        </p:spPr>
        <p:txBody>
          <a:bodyPr vert="horz" lIns="0" tIns="0" rIns="0" bIns="0" rtlCol="0" anchor="t">
            <a:normAutofit fontScale="92500" lnSpcReduction="10000"/>
          </a:bodyPr>
          <a:lstStyle>
            <a:lvl1pPr algn="l" defTabSz="914362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1400" dirty="0">
                <a:solidFill>
                  <a:srgbClr val="006666"/>
                </a:solidFill>
              </a:rPr>
              <a:t>Αφορούν τη διοικητική δομή, τη διαφάνεια και τις επιχειρησιακές πρακτικές. Περιλαμβάνουν: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1400" dirty="0">
                <a:solidFill>
                  <a:srgbClr val="006666"/>
                </a:solidFill>
              </a:rPr>
              <a:t>Διοικητική σύνθεση και ανεξαρτησία </a:t>
            </a:r>
            <a:r>
              <a:rPr lang="el-GR" sz="1400" dirty="0" smtClean="0">
                <a:solidFill>
                  <a:srgbClr val="006666"/>
                </a:solidFill>
              </a:rPr>
              <a:t>ΔΣ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1400" dirty="0" smtClean="0">
                <a:solidFill>
                  <a:srgbClr val="006666"/>
                </a:solidFill>
              </a:rPr>
              <a:t>Δεοντολογία </a:t>
            </a:r>
            <a:r>
              <a:rPr lang="el-GR" sz="1400" dirty="0">
                <a:solidFill>
                  <a:srgbClr val="006666"/>
                </a:solidFill>
              </a:rPr>
              <a:t>και κανονιστική </a:t>
            </a:r>
            <a:r>
              <a:rPr lang="el-GR" sz="1400" dirty="0" smtClean="0">
                <a:solidFill>
                  <a:srgbClr val="006666"/>
                </a:solidFill>
              </a:rPr>
              <a:t>συμμόρφωση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1400" dirty="0" smtClean="0">
                <a:solidFill>
                  <a:srgbClr val="006666"/>
                </a:solidFill>
              </a:rPr>
              <a:t>Αντιμετώπιση </a:t>
            </a:r>
            <a:r>
              <a:rPr lang="el-GR" sz="1400" dirty="0">
                <a:solidFill>
                  <a:srgbClr val="006666"/>
                </a:solidFill>
              </a:rPr>
              <a:t>διαφθοράς και </a:t>
            </a:r>
            <a:r>
              <a:rPr lang="el-GR" sz="1400" dirty="0" smtClean="0">
                <a:solidFill>
                  <a:srgbClr val="006666"/>
                </a:solidFill>
              </a:rPr>
              <a:t>δωροδοκίας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1400" dirty="0" smtClean="0">
                <a:solidFill>
                  <a:srgbClr val="006666"/>
                </a:solidFill>
              </a:rPr>
              <a:t>Δικαιώματα </a:t>
            </a:r>
            <a:r>
              <a:rPr lang="el-GR" sz="1400" dirty="0">
                <a:solidFill>
                  <a:srgbClr val="006666"/>
                </a:solidFill>
              </a:rPr>
              <a:t>μετόχων και διαφάνεια στις διαδικασίες λήψης αποφάσεων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l-GR" dirty="0">
                <a:solidFill>
                  <a:srgbClr val="006666"/>
                </a:solidFill>
              </a:rPr>
              <a:t>ESG, Κυκλική Οικονομία και Κοινωνική Επιρροή</a:t>
            </a:r>
          </a:p>
        </p:txBody>
      </p:sp>
    </p:spTree>
    <p:extLst>
      <p:ext uri="{BB962C8B-B14F-4D97-AF65-F5344CB8AC3E}">
        <p14:creationId xmlns:p14="http://schemas.microsoft.com/office/powerpoint/2010/main" val="255349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2640012A-B0FF-BD67-CD24-38042765D4BD}"/>
              </a:ext>
            </a:extLst>
          </p:cNvPr>
          <p:cNvSpPr/>
          <p:nvPr/>
        </p:nvSpPr>
        <p:spPr>
          <a:xfrm>
            <a:off x="1849124" y="2630734"/>
            <a:ext cx="8527349" cy="4276249"/>
          </a:xfrm>
          <a:custGeom>
            <a:avLst/>
            <a:gdLst>
              <a:gd name="connsiteX0" fmla="*/ 38 w 6395512"/>
              <a:gd name="connsiteY0" fmla="*/ 3207188 h 3207187"/>
              <a:gd name="connsiteX1" fmla="*/ 433083 w 6395512"/>
              <a:gd name="connsiteY1" fmla="*/ 1589313 h 3207187"/>
              <a:gd name="connsiteX2" fmla="*/ 4804546 w 6395512"/>
              <a:gd name="connsiteY2" fmla="*/ 432825 h 3207187"/>
              <a:gd name="connsiteX3" fmla="*/ 6395513 w 6395512"/>
              <a:gd name="connsiteY3" fmla="*/ 3206516 h 3207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95512" h="3207187">
                <a:moveTo>
                  <a:pt x="38" y="3207188"/>
                </a:moveTo>
                <a:cubicBezTo>
                  <a:pt x="-2651" y="2657151"/>
                  <a:pt x="136541" y="2099054"/>
                  <a:pt x="433083" y="1589313"/>
                </a:cubicBezTo>
                <a:cubicBezTo>
                  <a:pt x="1320689" y="64119"/>
                  <a:pt x="3277458" y="-453010"/>
                  <a:pt x="4804546" y="432825"/>
                </a:cubicBezTo>
                <a:cubicBezTo>
                  <a:pt x="5820586" y="1023158"/>
                  <a:pt x="6390134" y="2111815"/>
                  <a:pt x="6395513" y="3206516"/>
                </a:cubicBezTo>
              </a:path>
            </a:pathLst>
          </a:custGeom>
          <a:solidFill>
            <a:schemeClr val="accent1"/>
          </a:solidFill>
          <a:ln w="6718" cap="flat">
            <a:noFill/>
            <a:prstDash val="solid"/>
            <a:miter/>
          </a:ln>
        </p:spPr>
        <p:txBody>
          <a:bodyPr rtlCol="0" anchor="ctr"/>
          <a:lstStyle/>
          <a:p>
            <a:pPr>
              <a:buClrTx/>
              <a:buFontTx/>
              <a:buNone/>
            </a:pPr>
            <a:endParaRPr lang="pt-BR" sz="2400" kern="1200">
              <a:latin typeface="Calibri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6464828B-1563-397E-6949-8EC281F128EB}"/>
              </a:ext>
            </a:extLst>
          </p:cNvPr>
          <p:cNvSpPr/>
          <p:nvPr/>
        </p:nvSpPr>
        <p:spPr>
          <a:xfrm>
            <a:off x="3774962" y="4553597"/>
            <a:ext cx="4695372" cy="2354280"/>
          </a:xfrm>
          <a:custGeom>
            <a:avLst/>
            <a:gdLst>
              <a:gd name="connsiteX0" fmla="*/ 17 w 3521529"/>
              <a:gd name="connsiteY0" fmla="*/ 1765711 h 1765710"/>
              <a:gd name="connsiteX1" fmla="*/ 238730 w 3521529"/>
              <a:gd name="connsiteY1" fmla="*/ 875175 h 1765710"/>
              <a:gd name="connsiteX2" fmla="*/ 2646027 w 3521529"/>
              <a:gd name="connsiteY2" fmla="*/ 238502 h 1765710"/>
              <a:gd name="connsiteX3" fmla="*/ 3521529 w 3521529"/>
              <a:gd name="connsiteY3" fmla="*/ 1765711 h 1765710"/>
              <a:gd name="connsiteX4" fmla="*/ 17 w 3521529"/>
              <a:gd name="connsiteY4" fmla="*/ 1765711 h 1765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1529" h="1765710">
                <a:moveTo>
                  <a:pt x="17" y="1765711"/>
                </a:moveTo>
                <a:cubicBezTo>
                  <a:pt x="-1327" y="1462821"/>
                  <a:pt x="75330" y="1155902"/>
                  <a:pt x="238730" y="875175"/>
                </a:cubicBezTo>
                <a:cubicBezTo>
                  <a:pt x="727586" y="35680"/>
                  <a:pt x="1804818" y="-249749"/>
                  <a:pt x="2646027" y="238502"/>
                </a:cubicBezTo>
                <a:cubicBezTo>
                  <a:pt x="3205488" y="563554"/>
                  <a:pt x="3518840" y="1163289"/>
                  <a:pt x="3521529" y="1765711"/>
                </a:cubicBezTo>
                <a:lnTo>
                  <a:pt x="17" y="1765711"/>
                </a:lnTo>
                <a:close/>
              </a:path>
            </a:pathLst>
          </a:custGeom>
          <a:solidFill>
            <a:schemeClr val="accent2"/>
          </a:solidFill>
          <a:ln w="6718" cap="flat">
            <a:noFill/>
            <a:prstDash val="solid"/>
            <a:miter/>
          </a:ln>
        </p:spPr>
        <p:txBody>
          <a:bodyPr rtlCol="0" anchor="ctr"/>
          <a:lstStyle/>
          <a:p>
            <a:pPr>
              <a:buClrTx/>
              <a:buFontTx/>
              <a:buNone/>
            </a:pPr>
            <a:endParaRPr lang="pt-BR" sz="2400" kern="1200">
              <a:latin typeface="Calibri"/>
              <a:ea typeface="+mn-ea"/>
              <a:cs typeface="+mn-cs"/>
            </a:endParaRPr>
          </a:p>
        </p:txBody>
      </p:sp>
      <p:grpSp>
        <p:nvGrpSpPr>
          <p:cNvPr id="7" name="Graphic 5">
            <a:extLst>
              <a:ext uri="{FF2B5EF4-FFF2-40B4-BE49-F238E27FC236}">
                <a16:creationId xmlns:a16="http://schemas.microsoft.com/office/drawing/2014/main" xmlns="" id="{6C589D97-D8D4-0746-F6E9-6EF9C59C91BA}"/>
              </a:ext>
            </a:extLst>
          </p:cNvPr>
          <p:cNvGrpSpPr/>
          <p:nvPr/>
        </p:nvGrpSpPr>
        <p:grpSpPr>
          <a:xfrm>
            <a:off x="3990162" y="3171119"/>
            <a:ext cx="4288305" cy="3728700"/>
            <a:chOff x="2983682" y="2378339"/>
            <a:chExt cx="3216229" cy="2796525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F45367B9-2ADA-6F24-DBD6-A30646F054E4}"/>
                </a:ext>
              </a:extLst>
            </p:cNvPr>
            <p:cNvSpPr/>
            <p:nvPr/>
          </p:nvSpPr>
          <p:spPr>
            <a:xfrm>
              <a:off x="4581374" y="2388413"/>
              <a:ext cx="1618537" cy="2781750"/>
            </a:xfrm>
            <a:custGeom>
              <a:avLst/>
              <a:gdLst>
                <a:gd name="connsiteX0" fmla="*/ 1618537 w 1618537"/>
                <a:gd name="connsiteY0" fmla="*/ 0 h 2781750"/>
                <a:gd name="connsiteX1" fmla="*/ 0 w 1618537"/>
                <a:gd name="connsiteY1" fmla="*/ 2781751 h 278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8537" h="2781750">
                  <a:moveTo>
                    <a:pt x="1618537" y="0"/>
                  </a:moveTo>
                  <a:lnTo>
                    <a:pt x="0" y="2781751"/>
                  </a:lnTo>
                </a:path>
              </a:pathLst>
            </a:custGeom>
            <a:ln w="3359" cap="flat">
              <a:solidFill>
                <a:schemeClr val="accent5"/>
              </a:solidFill>
              <a:prstDash val="dash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pt-BR" sz="2400" kern="1200"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F5D32885-DE5B-42D3-E6CE-3D93BBEA5127}"/>
                </a:ext>
              </a:extLst>
            </p:cNvPr>
            <p:cNvSpPr/>
            <p:nvPr/>
          </p:nvSpPr>
          <p:spPr>
            <a:xfrm>
              <a:off x="2983682" y="2378339"/>
              <a:ext cx="1605761" cy="2796525"/>
            </a:xfrm>
            <a:custGeom>
              <a:avLst/>
              <a:gdLst>
                <a:gd name="connsiteX0" fmla="*/ 0 w 1605761"/>
                <a:gd name="connsiteY0" fmla="*/ 0 h 2796525"/>
                <a:gd name="connsiteX1" fmla="*/ 1605761 w 1605761"/>
                <a:gd name="connsiteY1" fmla="*/ 2796525 h 279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5761" h="2796525">
                  <a:moveTo>
                    <a:pt x="0" y="0"/>
                  </a:moveTo>
                  <a:lnTo>
                    <a:pt x="1605761" y="2796525"/>
                  </a:lnTo>
                </a:path>
              </a:pathLst>
            </a:custGeom>
            <a:ln w="3359" cap="flat">
              <a:solidFill>
                <a:schemeClr val="accent5"/>
              </a:solidFill>
              <a:prstDash val="dash"/>
              <a:miter/>
            </a:ln>
          </p:spPr>
          <p:txBody>
            <a:bodyPr rtlCol="0" anchor="ctr"/>
            <a:lstStyle/>
            <a:p>
              <a:pPr>
                <a:buClrTx/>
                <a:buFontTx/>
                <a:buNone/>
              </a:pPr>
              <a:endParaRPr lang="pt-BR" sz="2400" kern="1200" dirty="0"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D718FFFB-9697-131B-E3FB-2D0B1D4DC88F}"/>
              </a:ext>
            </a:extLst>
          </p:cNvPr>
          <p:cNvSpPr/>
          <p:nvPr/>
        </p:nvSpPr>
        <p:spPr>
          <a:xfrm>
            <a:off x="7618591" y="5104419"/>
            <a:ext cx="1135060" cy="1133653"/>
          </a:xfrm>
          <a:custGeom>
            <a:avLst/>
            <a:gdLst>
              <a:gd name="connsiteX0" fmla="*/ 851296 w 851295"/>
              <a:gd name="connsiteY0" fmla="*/ 425120 h 850240"/>
              <a:gd name="connsiteX1" fmla="*/ 425648 w 851295"/>
              <a:gd name="connsiteY1" fmla="*/ 850240 h 850240"/>
              <a:gd name="connsiteX2" fmla="*/ 0 w 851295"/>
              <a:gd name="connsiteY2" fmla="*/ 425120 h 850240"/>
              <a:gd name="connsiteX3" fmla="*/ 425648 w 851295"/>
              <a:gd name="connsiteY3" fmla="*/ 0 h 850240"/>
              <a:gd name="connsiteX4" fmla="*/ 851296 w 851295"/>
              <a:gd name="connsiteY4" fmla="*/ 425120 h 85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1295" h="850240">
                <a:moveTo>
                  <a:pt x="851296" y="425120"/>
                </a:moveTo>
                <a:cubicBezTo>
                  <a:pt x="851296" y="659908"/>
                  <a:pt x="660726" y="850240"/>
                  <a:pt x="425648" y="850240"/>
                </a:cubicBezTo>
                <a:cubicBezTo>
                  <a:pt x="190569" y="850240"/>
                  <a:pt x="0" y="659908"/>
                  <a:pt x="0" y="425120"/>
                </a:cubicBezTo>
                <a:cubicBezTo>
                  <a:pt x="0" y="190333"/>
                  <a:pt x="190569" y="0"/>
                  <a:pt x="425648" y="0"/>
                </a:cubicBezTo>
                <a:cubicBezTo>
                  <a:pt x="660726" y="0"/>
                  <a:pt x="851296" y="190333"/>
                  <a:pt x="851296" y="425120"/>
                </a:cubicBezTo>
                <a:close/>
              </a:path>
            </a:pathLst>
          </a:custGeom>
          <a:solidFill>
            <a:srgbClr val="006666"/>
          </a:solidFill>
          <a:ln w="6718" cap="flat">
            <a:noFill/>
            <a:prstDash val="solid"/>
            <a:miter/>
          </a:ln>
        </p:spPr>
        <p:txBody>
          <a:bodyPr rtlCol="0" anchor="ctr"/>
          <a:lstStyle/>
          <a:p>
            <a:pPr>
              <a:buClrTx/>
              <a:buFontTx/>
              <a:buNone/>
            </a:pPr>
            <a:endParaRPr lang="pt-BR" sz="2400" kern="1200">
              <a:latin typeface="Calibri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D7154291-417F-C276-8A3D-A97967B71A6B}"/>
              </a:ext>
            </a:extLst>
          </p:cNvPr>
          <p:cNvSpPr/>
          <p:nvPr/>
        </p:nvSpPr>
        <p:spPr>
          <a:xfrm>
            <a:off x="5681994" y="4183886"/>
            <a:ext cx="1135060" cy="1133653"/>
          </a:xfrm>
          <a:custGeom>
            <a:avLst/>
            <a:gdLst>
              <a:gd name="connsiteX0" fmla="*/ 851296 w 851295"/>
              <a:gd name="connsiteY0" fmla="*/ 425120 h 850240"/>
              <a:gd name="connsiteX1" fmla="*/ 425648 w 851295"/>
              <a:gd name="connsiteY1" fmla="*/ 850240 h 850240"/>
              <a:gd name="connsiteX2" fmla="*/ 0 w 851295"/>
              <a:gd name="connsiteY2" fmla="*/ 425120 h 850240"/>
              <a:gd name="connsiteX3" fmla="*/ 425648 w 851295"/>
              <a:gd name="connsiteY3" fmla="*/ 0 h 850240"/>
              <a:gd name="connsiteX4" fmla="*/ 851296 w 851295"/>
              <a:gd name="connsiteY4" fmla="*/ 425120 h 85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1295" h="850240">
                <a:moveTo>
                  <a:pt x="851296" y="425120"/>
                </a:moveTo>
                <a:cubicBezTo>
                  <a:pt x="851296" y="659908"/>
                  <a:pt x="660726" y="850240"/>
                  <a:pt x="425648" y="850240"/>
                </a:cubicBezTo>
                <a:cubicBezTo>
                  <a:pt x="190569" y="850240"/>
                  <a:pt x="0" y="659908"/>
                  <a:pt x="0" y="425120"/>
                </a:cubicBezTo>
                <a:cubicBezTo>
                  <a:pt x="0" y="190333"/>
                  <a:pt x="190569" y="0"/>
                  <a:pt x="425648" y="0"/>
                </a:cubicBezTo>
                <a:cubicBezTo>
                  <a:pt x="660726" y="0"/>
                  <a:pt x="851296" y="190333"/>
                  <a:pt x="851296" y="425120"/>
                </a:cubicBezTo>
                <a:close/>
              </a:path>
            </a:pathLst>
          </a:custGeom>
          <a:solidFill>
            <a:srgbClr val="006666"/>
          </a:solidFill>
          <a:ln w="6718" cap="flat">
            <a:noFill/>
            <a:prstDash val="solid"/>
            <a:miter/>
          </a:ln>
        </p:spPr>
        <p:txBody>
          <a:bodyPr rtlCol="0" anchor="ctr"/>
          <a:lstStyle/>
          <a:p>
            <a:pPr>
              <a:buClrTx/>
              <a:buFontTx/>
              <a:buNone/>
            </a:pPr>
            <a:endParaRPr lang="pt-BR" sz="2400" kern="1200">
              <a:latin typeface="Calibri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C7920813-BD00-2A4F-98D9-1259B769DC2C}"/>
              </a:ext>
            </a:extLst>
          </p:cNvPr>
          <p:cNvSpPr/>
          <p:nvPr/>
        </p:nvSpPr>
        <p:spPr>
          <a:xfrm>
            <a:off x="4673601" y="2090298"/>
            <a:ext cx="1135060" cy="1133653"/>
          </a:xfrm>
          <a:custGeom>
            <a:avLst/>
            <a:gdLst>
              <a:gd name="connsiteX0" fmla="*/ 851295 w 851295"/>
              <a:gd name="connsiteY0" fmla="*/ 425120 h 850240"/>
              <a:gd name="connsiteX1" fmla="*/ 425648 w 851295"/>
              <a:gd name="connsiteY1" fmla="*/ 850240 h 850240"/>
              <a:gd name="connsiteX2" fmla="*/ 0 w 851295"/>
              <a:gd name="connsiteY2" fmla="*/ 425120 h 850240"/>
              <a:gd name="connsiteX3" fmla="*/ 425648 w 851295"/>
              <a:gd name="connsiteY3" fmla="*/ 0 h 850240"/>
              <a:gd name="connsiteX4" fmla="*/ 851295 w 851295"/>
              <a:gd name="connsiteY4" fmla="*/ 425120 h 85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1295" h="850240">
                <a:moveTo>
                  <a:pt x="851295" y="425120"/>
                </a:moveTo>
                <a:cubicBezTo>
                  <a:pt x="851295" y="659908"/>
                  <a:pt x="660727" y="850240"/>
                  <a:pt x="425648" y="850240"/>
                </a:cubicBezTo>
                <a:cubicBezTo>
                  <a:pt x="190569" y="850240"/>
                  <a:pt x="0" y="659908"/>
                  <a:pt x="0" y="425120"/>
                </a:cubicBezTo>
                <a:cubicBezTo>
                  <a:pt x="0" y="190333"/>
                  <a:pt x="190569" y="0"/>
                  <a:pt x="425648" y="0"/>
                </a:cubicBezTo>
                <a:cubicBezTo>
                  <a:pt x="660727" y="0"/>
                  <a:pt x="851295" y="190333"/>
                  <a:pt x="851295" y="425120"/>
                </a:cubicBezTo>
                <a:close/>
              </a:path>
            </a:pathLst>
          </a:custGeom>
          <a:solidFill>
            <a:srgbClr val="006666"/>
          </a:solidFill>
          <a:ln w="6718" cap="flat">
            <a:noFill/>
            <a:prstDash val="solid"/>
            <a:miter/>
          </a:ln>
        </p:spPr>
        <p:txBody>
          <a:bodyPr rtlCol="0" anchor="ctr"/>
          <a:lstStyle/>
          <a:p>
            <a:pPr>
              <a:buClrTx/>
              <a:buFontTx/>
              <a:buNone/>
            </a:pPr>
            <a:endParaRPr lang="pt-BR" sz="2400" kern="1200">
              <a:latin typeface="Calibri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45965717-1886-723B-E01F-9EACFFA34E38}"/>
              </a:ext>
            </a:extLst>
          </p:cNvPr>
          <p:cNvSpPr/>
          <p:nvPr/>
        </p:nvSpPr>
        <p:spPr>
          <a:xfrm>
            <a:off x="6383341" y="2090298"/>
            <a:ext cx="1135060" cy="1133653"/>
          </a:xfrm>
          <a:custGeom>
            <a:avLst/>
            <a:gdLst>
              <a:gd name="connsiteX0" fmla="*/ 851295 w 851295"/>
              <a:gd name="connsiteY0" fmla="*/ 425120 h 850240"/>
              <a:gd name="connsiteX1" fmla="*/ 425648 w 851295"/>
              <a:gd name="connsiteY1" fmla="*/ 850240 h 850240"/>
              <a:gd name="connsiteX2" fmla="*/ 0 w 851295"/>
              <a:gd name="connsiteY2" fmla="*/ 425120 h 850240"/>
              <a:gd name="connsiteX3" fmla="*/ 425648 w 851295"/>
              <a:gd name="connsiteY3" fmla="*/ 0 h 850240"/>
              <a:gd name="connsiteX4" fmla="*/ 851295 w 851295"/>
              <a:gd name="connsiteY4" fmla="*/ 425120 h 85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1295" h="850240">
                <a:moveTo>
                  <a:pt x="851295" y="425120"/>
                </a:moveTo>
                <a:cubicBezTo>
                  <a:pt x="851295" y="659908"/>
                  <a:pt x="660726" y="850240"/>
                  <a:pt x="425648" y="850240"/>
                </a:cubicBezTo>
                <a:cubicBezTo>
                  <a:pt x="190569" y="850240"/>
                  <a:pt x="0" y="659908"/>
                  <a:pt x="0" y="425120"/>
                </a:cubicBezTo>
                <a:cubicBezTo>
                  <a:pt x="0" y="190333"/>
                  <a:pt x="190569" y="0"/>
                  <a:pt x="425648" y="0"/>
                </a:cubicBezTo>
                <a:cubicBezTo>
                  <a:pt x="660726" y="0"/>
                  <a:pt x="851295" y="190333"/>
                  <a:pt x="851295" y="425120"/>
                </a:cubicBezTo>
                <a:close/>
              </a:path>
            </a:pathLst>
          </a:custGeom>
          <a:solidFill>
            <a:srgbClr val="006666"/>
          </a:solidFill>
          <a:ln w="6718" cap="flat">
            <a:noFill/>
            <a:prstDash val="solid"/>
            <a:miter/>
          </a:ln>
        </p:spPr>
        <p:txBody>
          <a:bodyPr rtlCol="0" anchor="ctr"/>
          <a:lstStyle/>
          <a:p>
            <a:pPr>
              <a:buClrTx/>
              <a:buFontTx/>
              <a:buNone/>
            </a:pPr>
            <a:endParaRPr lang="pt-BR" sz="2400" kern="1200">
              <a:latin typeface="Calibri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DDA32260-B170-E5F4-7FA6-D9AB93EA3E28}"/>
              </a:ext>
            </a:extLst>
          </p:cNvPr>
          <p:cNvSpPr/>
          <p:nvPr/>
        </p:nvSpPr>
        <p:spPr>
          <a:xfrm>
            <a:off x="3742709" y="5104419"/>
            <a:ext cx="1135060" cy="1133653"/>
          </a:xfrm>
          <a:custGeom>
            <a:avLst/>
            <a:gdLst>
              <a:gd name="connsiteX0" fmla="*/ 851295 w 851295"/>
              <a:gd name="connsiteY0" fmla="*/ 425120 h 850240"/>
              <a:gd name="connsiteX1" fmla="*/ 425648 w 851295"/>
              <a:gd name="connsiteY1" fmla="*/ 850240 h 850240"/>
              <a:gd name="connsiteX2" fmla="*/ 0 w 851295"/>
              <a:gd name="connsiteY2" fmla="*/ 425120 h 850240"/>
              <a:gd name="connsiteX3" fmla="*/ 425648 w 851295"/>
              <a:gd name="connsiteY3" fmla="*/ 0 h 850240"/>
              <a:gd name="connsiteX4" fmla="*/ 851295 w 851295"/>
              <a:gd name="connsiteY4" fmla="*/ 425120 h 85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1295" h="850240">
                <a:moveTo>
                  <a:pt x="851295" y="425120"/>
                </a:moveTo>
                <a:cubicBezTo>
                  <a:pt x="851295" y="659908"/>
                  <a:pt x="660727" y="850240"/>
                  <a:pt x="425648" y="850240"/>
                </a:cubicBezTo>
                <a:cubicBezTo>
                  <a:pt x="190569" y="850240"/>
                  <a:pt x="0" y="659908"/>
                  <a:pt x="0" y="425120"/>
                </a:cubicBezTo>
                <a:cubicBezTo>
                  <a:pt x="0" y="190333"/>
                  <a:pt x="190569" y="0"/>
                  <a:pt x="425648" y="0"/>
                </a:cubicBezTo>
                <a:cubicBezTo>
                  <a:pt x="660727" y="0"/>
                  <a:pt x="851295" y="190333"/>
                  <a:pt x="851295" y="425120"/>
                </a:cubicBezTo>
                <a:close/>
              </a:path>
            </a:pathLst>
          </a:custGeom>
          <a:solidFill>
            <a:srgbClr val="006666"/>
          </a:solidFill>
          <a:ln w="6718" cap="flat">
            <a:noFill/>
            <a:prstDash val="solid"/>
            <a:miter/>
          </a:ln>
        </p:spPr>
        <p:txBody>
          <a:bodyPr rtlCol="0" anchor="ctr"/>
          <a:lstStyle/>
          <a:p>
            <a:pPr>
              <a:buClrTx/>
              <a:buFontTx/>
              <a:buNone/>
            </a:pPr>
            <a:endParaRPr lang="pt-BR" sz="2400" kern="1200">
              <a:latin typeface="Calibri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8A96F1F7-CC08-2F78-A6D6-E949609CF43B}"/>
              </a:ext>
            </a:extLst>
          </p:cNvPr>
          <p:cNvSpPr/>
          <p:nvPr/>
        </p:nvSpPr>
        <p:spPr>
          <a:xfrm>
            <a:off x="8409367" y="3467882"/>
            <a:ext cx="1135060" cy="1133653"/>
          </a:xfrm>
          <a:custGeom>
            <a:avLst/>
            <a:gdLst>
              <a:gd name="connsiteX0" fmla="*/ 851296 w 851295"/>
              <a:gd name="connsiteY0" fmla="*/ 425120 h 850240"/>
              <a:gd name="connsiteX1" fmla="*/ 425648 w 851295"/>
              <a:gd name="connsiteY1" fmla="*/ 850240 h 850240"/>
              <a:gd name="connsiteX2" fmla="*/ 0 w 851295"/>
              <a:gd name="connsiteY2" fmla="*/ 425120 h 850240"/>
              <a:gd name="connsiteX3" fmla="*/ 425648 w 851295"/>
              <a:gd name="connsiteY3" fmla="*/ 0 h 850240"/>
              <a:gd name="connsiteX4" fmla="*/ 851296 w 851295"/>
              <a:gd name="connsiteY4" fmla="*/ 425120 h 85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1295" h="850240">
                <a:moveTo>
                  <a:pt x="851296" y="425120"/>
                </a:moveTo>
                <a:cubicBezTo>
                  <a:pt x="851296" y="659908"/>
                  <a:pt x="660727" y="850240"/>
                  <a:pt x="425648" y="850240"/>
                </a:cubicBezTo>
                <a:cubicBezTo>
                  <a:pt x="190569" y="850240"/>
                  <a:pt x="0" y="659908"/>
                  <a:pt x="0" y="425120"/>
                </a:cubicBezTo>
                <a:cubicBezTo>
                  <a:pt x="0" y="190333"/>
                  <a:pt x="190569" y="0"/>
                  <a:pt x="425648" y="0"/>
                </a:cubicBezTo>
                <a:cubicBezTo>
                  <a:pt x="660727" y="0"/>
                  <a:pt x="851296" y="190333"/>
                  <a:pt x="851296" y="425120"/>
                </a:cubicBezTo>
                <a:close/>
              </a:path>
            </a:pathLst>
          </a:custGeom>
          <a:solidFill>
            <a:srgbClr val="006666"/>
          </a:solidFill>
          <a:ln w="6718" cap="flat">
            <a:noFill/>
            <a:prstDash val="solid"/>
            <a:miter/>
          </a:ln>
        </p:spPr>
        <p:txBody>
          <a:bodyPr rtlCol="0" anchor="ctr"/>
          <a:lstStyle/>
          <a:p>
            <a:pPr>
              <a:buClrTx/>
              <a:buFontTx/>
              <a:buNone/>
            </a:pPr>
            <a:endParaRPr lang="pt-BR" sz="2400" kern="1200">
              <a:latin typeface="Calibri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003C8386-66B9-282F-9FD3-80ED283319FE}"/>
              </a:ext>
            </a:extLst>
          </p:cNvPr>
          <p:cNvSpPr/>
          <p:nvPr/>
        </p:nvSpPr>
        <p:spPr>
          <a:xfrm>
            <a:off x="9282629" y="5158512"/>
            <a:ext cx="1135060" cy="1133653"/>
          </a:xfrm>
          <a:custGeom>
            <a:avLst/>
            <a:gdLst>
              <a:gd name="connsiteX0" fmla="*/ 851295 w 851295"/>
              <a:gd name="connsiteY0" fmla="*/ 425120 h 850240"/>
              <a:gd name="connsiteX1" fmla="*/ 425648 w 851295"/>
              <a:gd name="connsiteY1" fmla="*/ 850240 h 850240"/>
              <a:gd name="connsiteX2" fmla="*/ 0 w 851295"/>
              <a:gd name="connsiteY2" fmla="*/ 425120 h 850240"/>
              <a:gd name="connsiteX3" fmla="*/ 425648 w 851295"/>
              <a:gd name="connsiteY3" fmla="*/ 0 h 850240"/>
              <a:gd name="connsiteX4" fmla="*/ 851295 w 851295"/>
              <a:gd name="connsiteY4" fmla="*/ 425120 h 85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1295" h="850240">
                <a:moveTo>
                  <a:pt x="851295" y="425120"/>
                </a:moveTo>
                <a:cubicBezTo>
                  <a:pt x="851295" y="659908"/>
                  <a:pt x="660726" y="850240"/>
                  <a:pt x="425648" y="850240"/>
                </a:cubicBezTo>
                <a:cubicBezTo>
                  <a:pt x="190569" y="850240"/>
                  <a:pt x="0" y="659908"/>
                  <a:pt x="0" y="425120"/>
                </a:cubicBezTo>
                <a:cubicBezTo>
                  <a:pt x="0" y="190333"/>
                  <a:pt x="190569" y="0"/>
                  <a:pt x="425648" y="0"/>
                </a:cubicBezTo>
                <a:cubicBezTo>
                  <a:pt x="660726" y="0"/>
                  <a:pt x="851295" y="190333"/>
                  <a:pt x="851295" y="425120"/>
                </a:cubicBezTo>
                <a:close/>
              </a:path>
            </a:pathLst>
          </a:custGeom>
          <a:solidFill>
            <a:srgbClr val="006666"/>
          </a:solidFill>
          <a:ln w="6718" cap="flat">
            <a:noFill/>
            <a:prstDash val="solid"/>
            <a:miter/>
          </a:ln>
        </p:spPr>
        <p:txBody>
          <a:bodyPr rtlCol="0" anchor="ctr"/>
          <a:lstStyle/>
          <a:p>
            <a:pPr>
              <a:buClrTx/>
              <a:buFontTx/>
              <a:buNone/>
            </a:pPr>
            <a:endParaRPr lang="pt-BR" sz="2400" kern="1200">
              <a:latin typeface="Calibri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EF3F8B9D-C46D-E105-31B2-717D11A5467B}"/>
              </a:ext>
            </a:extLst>
          </p:cNvPr>
          <p:cNvSpPr/>
          <p:nvPr/>
        </p:nvSpPr>
        <p:spPr>
          <a:xfrm>
            <a:off x="2596033" y="3467882"/>
            <a:ext cx="1135060" cy="1133653"/>
          </a:xfrm>
          <a:custGeom>
            <a:avLst/>
            <a:gdLst>
              <a:gd name="connsiteX0" fmla="*/ 851295 w 851295"/>
              <a:gd name="connsiteY0" fmla="*/ 425120 h 850240"/>
              <a:gd name="connsiteX1" fmla="*/ 425648 w 851295"/>
              <a:gd name="connsiteY1" fmla="*/ 850240 h 850240"/>
              <a:gd name="connsiteX2" fmla="*/ 0 w 851295"/>
              <a:gd name="connsiteY2" fmla="*/ 425120 h 850240"/>
              <a:gd name="connsiteX3" fmla="*/ 425648 w 851295"/>
              <a:gd name="connsiteY3" fmla="*/ 0 h 850240"/>
              <a:gd name="connsiteX4" fmla="*/ 851295 w 851295"/>
              <a:gd name="connsiteY4" fmla="*/ 425120 h 85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1295" h="850240">
                <a:moveTo>
                  <a:pt x="851295" y="425120"/>
                </a:moveTo>
                <a:cubicBezTo>
                  <a:pt x="851295" y="659908"/>
                  <a:pt x="660726" y="850240"/>
                  <a:pt x="425648" y="850240"/>
                </a:cubicBezTo>
                <a:cubicBezTo>
                  <a:pt x="190569" y="850240"/>
                  <a:pt x="0" y="659908"/>
                  <a:pt x="0" y="425120"/>
                </a:cubicBezTo>
                <a:cubicBezTo>
                  <a:pt x="0" y="190333"/>
                  <a:pt x="190569" y="0"/>
                  <a:pt x="425648" y="0"/>
                </a:cubicBezTo>
                <a:cubicBezTo>
                  <a:pt x="660726" y="0"/>
                  <a:pt x="851295" y="190333"/>
                  <a:pt x="851295" y="425120"/>
                </a:cubicBezTo>
                <a:close/>
              </a:path>
            </a:pathLst>
          </a:custGeom>
          <a:solidFill>
            <a:srgbClr val="006666"/>
          </a:solidFill>
          <a:ln w="6718" cap="flat">
            <a:noFill/>
            <a:prstDash val="solid"/>
            <a:miter/>
          </a:ln>
        </p:spPr>
        <p:txBody>
          <a:bodyPr rtlCol="0" anchor="ctr"/>
          <a:lstStyle/>
          <a:p>
            <a:pPr>
              <a:buClrTx/>
              <a:buFontTx/>
              <a:buNone/>
            </a:pPr>
            <a:endParaRPr lang="pt-BR" sz="2400" kern="1200">
              <a:latin typeface="Calibri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xmlns="" id="{9E332D9D-B4D5-C6C3-FF07-0F232F99F631}"/>
              </a:ext>
            </a:extLst>
          </p:cNvPr>
          <p:cNvSpPr/>
          <p:nvPr/>
        </p:nvSpPr>
        <p:spPr>
          <a:xfrm>
            <a:off x="1592729" y="5158512"/>
            <a:ext cx="1135060" cy="1133653"/>
          </a:xfrm>
          <a:custGeom>
            <a:avLst/>
            <a:gdLst>
              <a:gd name="connsiteX0" fmla="*/ 851295 w 851295"/>
              <a:gd name="connsiteY0" fmla="*/ 425120 h 850240"/>
              <a:gd name="connsiteX1" fmla="*/ 425648 w 851295"/>
              <a:gd name="connsiteY1" fmla="*/ 850240 h 850240"/>
              <a:gd name="connsiteX2" fmla="*/ 0 w 851295"/>
              <a:gd name="connsiteY2" fmla="*/ 425120 h 850240"/>
              <a:gd name="connsiteX3" fmla="*/ 425648 w 851295"/>
              <a:gd name="connsiteY3" fmla="*/ 0 h 850240"/>
              <a:gd name="connsiteX4" fmla="*/ 851295 w 851295"/>
              <a:gd name="connsiteY4" fmla="*/ 425120 h 85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1295" h="850240">
                <a:moveTo>
                  <a:pt x="851295" y="425120"/>
                </a:moveTo>
                <a:cubicBezTo>
                  <a:pt x="851295" y="659908"/>
                  <a:pt x="660726" y="850240"/>
                  <a:pt x="425648" y="850240"/>
                </a:cubicBezTo>
                <a:cubicBezTo>
                  <a:pt x="190569" y="850240"/>
                  <a:pt x="0" y="659908"/>
                  <a:pt x="0" y="425120"/>
                </a:cubicBezTo>
                <a:cubicBezTo>
                  <a:pt x="0" y="190333"/>
                  <a:pt x="190569" y="0"/>
                  <a:pt x="425648" y="0"/>
                </a:cubicBezTo>
                <a:cubicBezTo>
                  <a:pt x="660726" y="0"/>
                  <a:pt x="851295" y="190333"/>
                  <a:pt x="851295" y="425120"/>
                </a:cubicBezTo>
                <a:close/>
              </a:path>
            </a:pathLst>
          </a:custGeom>
          <a:solidFill>
            <a:srgbClr val="006666"/>
          </a:solidFill>
          <a:ln w="6718" cap="flat">
            <a:noFill/>
            <a:prstDash val="solid"/>
            <a:miter/>
          </a:ln>
        </p:spPr>
        <p:txBody>
          <a:bodyPr rtlCol="0" anchor="ctr"/>
          <a:lstStyle/>
          <a:p>
            <a:pPr>
              <a:buClrTx/>
              <a:buFontTx/>
              <a:buNone/>
            </a:pPr>
            <a:endParaRPr lang="pt-BR" sz="2400" kern="1200">
              <a:latin typeface="Calibri"/>
              <a:ea typeface="+mn-ea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563623" cy="715961"/>
          </a:xfrm>
        </p:spPr>
        <p:txBody>
          <a:bodyPr/>
          <a:lstStyle/>
          <a:p>
            <a:r>
              <a:rPr lang="el-GR" dirty="0" smtClean="0">
                <a:solidFill>
                  <a:srgbClr val="006666"/>
                </a:solidFill>
              </a:rPr>
              <a:t>Οφέλη από την υιοθέτηση </a:t>
            </a:r>
            <a:r>
              <a:rPr lang="en-US" dirty="0" smtClean="0">
                <a:solidFill>
                  <a:srgbClr val="006666"/>
                </a:solidFill>
              </a:rPr>
              <a:t>ESG </a:t>
            </a:r>
            <a:r>
              <a:rPr lang="el-GR" dirty="0" smtClean="0">
                <a:solidFill>
                  <a:srgbClr val="006666"/>
                </a:solidFill>
              </a:rPr>
              <a:t>στρατηγικής</a:t>
            </a:r>
            <a:endParaRPr lang="en-US" dirty="0">
              <a:solidFill>
                <a:srgbClr val="006666"/>
              </a:solidFill>
            </a:endParaRPr>
          </a:p>
        </p:txBody>
      </p:sp>
      <p:sp>
        <p:nvSpPr>
          <p:cNvPr id="22" name="Title 11">
            <a:extLst>
              <a:ext uri="{FF2B5EF4-FFF2-40B4-BE49-F238E27FC236}">
                <a16:creationId xmlns:a16="http://schemas.microsoft.com/office/drawing/2014/main" xmlns="" id="{477A5BD2-666E-7646-8ECF-38FC73F39C4D}"/>
              </a:ext>
            </a:extLst>
          </p:cNvPr>
          <p:cNvSpPr txBox="1">
            <a:spLocks/>
          </p:cNvSpPr>
          <p:nvPr/>
        </p:nvSpPr>
        <p:spPr>
          <a:xfrm>
            <a:off x="5525554" y="5318615"/>
            <a:ext cx="1377604" cy="34634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362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  <a:buNone/>
            </a:pPr>
            <a:r>
              <a:rPr lang="en-US" sz="1467" b="1" dirty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SOCIAL</a:t>
            </a:r>
          </a:p>
        </p:txBody>
      </p:sp>
      <p:sp>
        <p:nvSpPr>
          <p:cNvPr id="52" name="Title 11">
            <a:extLst>
              <a:ext uri="{FF2B5EF4-FFF2-40B4-BE49-F238E27FC236}">
                <a16:creationId xmlns:a16="http://schemas.microsoft.com/office/drawing/2014/main" xmlns="" id="{8F31706F-ECA2-004C-8DD6-96A76086F1EB}"/>
              </a:ext>
            </a:extLst>
          </p:cNvPr>
          <p:cNvSpPr txBox="1">
            <a:spLocks/>
          </p:cNvSpPr>
          <p:nvPr/>
        </p:nvSpPr>
        <p:spPr>
          <a:xfrm>
            <a:off x="10624408" y="5158512"/>
            <a:ext cx="1376248" cy="9077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362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  <a:buNone/>
            </a:pPr>
            <a:r>
              <a:rPr lang="el-GR" sz="1467" b="1" dirty="0" smtClean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Αυξημένη εμπιστοσύνη από επενδυτές</a:t>
            </a:r>
            <a:endParaRPr lang="en-US" sz="1467" b="1" dirty="0">
              <a:solidFill>
                <a:srgbClr val="00666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7" name="Graphic 56" descr="team">
            <a:extLst>
              <a:ext uri="{FF2B5EF4-FFF2-40B4-BE49-F238E27FC236}">
                <a16:creationId xmlns:a16="http://schemas.microsoft.com/office/drawing/2014/main" xmlns="" id="{A2AEA159-7099-5045-9C26-A6A66BDF6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448141" y="2202239"/>
            <a:ext cx="917424" cy="917424"/>
          </a:xfrm>
          <a:prstGeom prst="rect">
            <a:avLst/>
          </a:prstGeom>
        </p:spPr>
      </p:pic>
      <p:pic>
        <p:nvPicPr>
          <p:cNvPr id="58" name="Graphic 57" descr="cheers">
            <a:extLst>
              <a:ext uri="{FF2B5EF4-FFF2-40B4-BE49-F238E27FC236}">
                <a16:creationId xmlns:a16="http://schemas.microsoft.com/office/drawing/2014/main" xmlns="" id="{4CD0AAFF-574C-C740-8737-16887423C9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762328" y="2219148"/>
            <a:ext cx="901787" cy="901787"/>
          </a:xfrm>
          <a:prstGeom prst="rect">
            <a:avLst/>
          </a:prstGeom>
        </p:spPr>
      </p:pic>
      <p:pic>
        <p:nvPicPr>
          <p:cNvPr id="59" name="Graphic 58" descr="meeting">
            <a:extLst>
              <a:ext uri="{FF2B5EF4-FFF2-40B4-BE49-F238E27FC236}">
                <a16:creationId xmlns:a16="http://schemas.microsoft.com/office/drawing/2014/main" xmlns="" id="{2A1EC691-2EAA-3845-A73E-7B6AC033DF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872483" y="4413525"/>
            <a:ext cx="690895" cy="690895"/>
          </a:xfrm>
          <a:prstGeom prst="rect">
            <a:avLst/>
          </a:prstGeom>
        </p:spPr>
      </p:pic>
      <p:pic>
        <p:nvPicPr>
          <p:cNvPr id="60" name="Graphic 59" descr="court">
            <a:extLst>
              <a:ext uri="{FF2B5EF4-FFF2-40B4-BE49-F238E27FC236}">
                <a16:creationId xmlns:a16="http://schemas.microsoft.com/office/drawing/2014/main" xmlns="" id="{78423FEC-30E1-FB40-AC95-F2AD5C8B0B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834735" y="5325875"/>
            <a:ext cx="690895" cy="690895"/>
          </a:xfrm>
          <a:prstGeom prst="rect">
            <a:avLst/>
          </a:prstGeom>
        </p:spPr>
      </p:pic>
      <p:pic>
        <p:nvPicPr>
          <p:cNvPr id="61" name="Graphic 60" descr="leaf">
            <a:extLst>
              <a:ext uri="{FF2B5EF4-FFF2-40B4-BE49-F238E27FC236}">
                <a16:creationId xmlns:a16="http://schemas.microsoft.com/office/drawing/2014/main" xmlns="" id="{71663A98-5BB8-F74C-87CD-E2FF9F292A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3947110" y="5364867"/>
            <a:ext cx="690895" cy="690895"/>
          </a:xfrm>
          <a:prstGeom prst="rect">
            <a:avLst/>
          </a:prstGeom>
        </p:spPr>
      </p:pic>
      <p:pic>
        <p:nvPicPr>
          <p:cNvPr id="63" name="Graphic 62" descr="factory">
            <a:extLst>
              <a:ext uri="{FF2B5EF4-FFF2-40B4-BE49-F238E27FC236}">
                <a16:creationId xmlns:a16="http://schemas.microsoft.com/office/drawing/2014/main" xmlns="" id="{CEB1C9AD-9D1E-7D4C-A348-082BF35D279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1669094" y="5179604"/>
            <a:ext cx="983435" cy="983435"/>
          </a:xfrm>
          <a:prstGeom prst="rect">
            <a:avLst/>
          </a:prstGeom>
        </p:spPr>
      </p:pic>
      <p:pic>
        <p:nvPicPr>
          <p:cNvPr id="65" name="Graphic 64" descr="world">
            <a:extLst>
              <a:ext uri="{FF2B5EF4-FFF2-40B4-BE49-F238E27FC236}">
                <a16:creationId xmlns:a16="http://schemas.microsoft.com/office/drawing/2014/main" xmlns="" id="{8D63E5C7-7F11-5E4C-BA1D-9C90DB021C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2634265" y="3501396"/>
            <a:ext cx="1069747" cy="1069747"/>
          </a:xfrm>
          <a:prstGeom prst="rect">
            <a:avLst/>
          </a:prstGeom>
        </p:spPr>
      </p:pic>
      <p:pic>
        <p:nvPicPr>
          <p:cNvPr id="67" name="Graphic 66" descr="crown">
            <a:extLst>
              <a:ext uri="{FF2B5EF4-FFF2-40B4-BE49-F238E27FC236}">
                <a16:creationId xmlns:a16="http://schemas.microsoft.com/office/drawing/2014/main" xmlns="" id="{6A5F05C4-82B5-DB41-B483-9E7955D2CEC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8546474" y="3592971"/>
            <a:ext cx="842620" cy="842620"/>
          </a:xfrm>
          <a:prstGeom prst="rect">
            <a:avLst/>
          </a:prstGeom>
        </p:spPr>
      </p:pic>
      <p:pic>
        <p:nvPicPr>
          <p:cNvPr id="71" name="Graphic 70" descr="briefcase">
            <a:extLst>
              <a:ext uri="{FF2B5EF4-FFF2-40B4-BE49-F238E27FC236}">
                <a16:creationId xmlns:a16="http://schemas.microsoft.com/office/drawing/2014/main" xmlns="" id="{018B35EC-3D5F-6942-8BA9-39AFB32728A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9478703" y="5353884"/>
            <a:ext cx="742909" cy="742909"/>
          </a:xfrm>
          <a:prstGeom prst="rect">
            <a:avLst/>
          </a:prstGeom>
        </p:spPr>
      </p:pic>
      <p:sp>
        <p:nvSpPr>
          <p:cNvPr id="2" name="Title 11">
            <a:extLst>
              <a:ext uri="{FF2B5EF4-FFF2-40B4-BE49-F238E27FC236}">
                <a16:creationId xmlns:a16="http://schemas.microsoft.com/office/drawing/2014/main" xmlns="" id="{FA14BD76-D2D3-BC1B-3B97-65D29F2253A0}"/>
              </a:ext>
            </a:extLst>
          </p:cNvPr>
          <p:cNvSpPr txBox="1">
            <a:spLocks/>
          </p:cNvSpPr>
          <p:nvPr/>
        </p:nvSpPr>
        <p:spPr>
          <a:xfrm>
            <a:off x="3932149" y="6215433"/>
            <a:ext cx="1891612" cy="42771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 algn="ctr" defTabSz="914362">
              <a:spcBef>
                <a:spcPct val="0"/>
              </a:spcBef>
              <a:buNone/>
              <a:defRPr sz="1100" b="1">
                <a:solidFill>
                  <a:schemeClr val="accent6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buClrTx/>
              <a:buFontTx/>
              <a:buNone/>
            </a:pPr>
            <a:r>
              <a:rPr lang="en-US" sz="1467" kern="1200" dirty="0">
                <a:solidFill>
                  <a:srgbClr val="006666"/>
                </a:solidFill>
              </a:rPr>
              <a:t>ENVIRONMENTAL</a:t>
            </a:r>
          </a:p>
        </p:txBody>
      </p:sp>
      <p:sp>
        <p:nvSpPr>
          <p:cNvPr id="3" name="Title 11">
            <a:extLst>
              <a:ext uri="{FF2B5EF4-FFF2-40B4-BE49-F238E27FC236}">
                <a16:creationId xmlns:a16="http://schemas.microsoft.com/office/drawing/2014/main" xmlns="" id="{14B4E30A-B346-64D3-4D9A-D7663791AFC3}"/>
              </a:ext>
            </a:extLst>
          </p:cNvPr>
          <p:cNvSpPr txBox="1">
            <a:spLocks/>
          </p:cNvSpPr>
          <p:nvPr/>
        </p:nvSpPr>
        <p:spPr>
          <a:xfrm>
            <a:off x="6448360" y="6201925"/>
            <a:ext cx="1873976" cy="47827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 algn="ctr" defTabSz="914362">
              <a:spcBef>
                <a:spcPct val="0"/>
              </a:spcBef>
              <a:buNone/>
              <a:defRPr sz="1100" b="1">
                <a:solidFill>
                  <a:schemeClr val="accent6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buClrTx/>
              <a:buFontTx/>
              <a:buNone/>
            </a:pPr>
            <a:r>
              <a:rPr lang="en-US" sz="1467" kern="1200" dirty="0">
                <a:solidFill>
                  <a:srgbClr val="006666"/>
                </a:solidFill>
              </a:rPr>
              <a:t>GOVERNANCE</a:t>
            </a:r>
          </a:p>
        </p:txBody>
      </p:sp>
      <p:sp>
        <p:nvSpPr>
          <p:cNvPr id="54" name="Title 11">
            <a:extLst>
              <a:ext uri="{FF2B5EF4-FFF2-40B4-BE49-F238E27FC236}">
                <a16:creationId xmlns:a16="http://schemas.microsoft.com/office/drawing/2014/main" xmlns="" id="{8F31706F-ECA2-004C-8DD6-96A76086F1EB}"/>
              </a:ext>
            </a:extLst>
          </p:cNvPr>
          <p:cNvSpPr txBox="1">
            <a:spLocks/>
          </p:cNvSpPr>
          <p:nvPr/>
        </p:nvSpPr>
        <p:spPr>
          <a:xfrm>
            <a:off x="3531435" y="1624679"/>
            <a:ext cx="1376248" cy="9077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362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  <a:buNone/>
            </a:pPr>
            <a:r>
              <a:rPr lang="el-GR" sz="1467" b="1" dirty="0" smtClean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Βελτιωμένη Φήμη</a:t>
            </a:r>
            <a:endParaRPr lang="en-US" sz="1467" b="1" dirty="0">
              <a:solidFill>
                <a:srgbClr val="00666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Title 11">
            <a:extLst>
              <a:ext uri="{FF2B5EF4-FFF2-40B4-BE49-F238E27FC236}">
                <a16:creationId xmlns:a16="http://schemas.microsoft.com/office/drawing/2014/main" xmlns="" id="{8F31706F-ECA2-004C-8DD6-96A76086F1EB}"/>
              </a:ext>
            </a:extLst>
          </p:cNvPr>
          <p:cNvSpPr txBox="1">
            <a:spLocks/>
          </p:cNvSpPr>
          <p:nvPr/>
        </p:nvSpPr>
        <p:spPr>
          <a:xfrm>
            <a:off x="9731401" y="3287348"/>
            <a:ext cx="1376248" cy="9077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362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  <a:buNone/>
            </a:pPr>
            <a:r>
              <a:rPr lang="el-GR" sz="1467" b="1" dirty="0" smtClean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Μεγαλύτερη ανθεκτικότητα</a:t>
            </a:r>
            <a:endParaRPr lang="en-US" sz="1467" b="1" dirty="0">
              <a:solidFill>
                <a:srgbClr val="00666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6" name="Title 11">
            <a:extLst>
              <a:ext uri="{FF2B5EF4-FFF2-40B4-BE49-F238E27FC236}">
                <a16:creationId xmlns:a16="http://schemas.microsoft.com/office/drawing/2014/main" xmlns="" id="{8F31706F-ECA2-004C-8DD6-96A76086F1EB}"/>
              </a:ext>
            </a:extLst>
          </p:cNvPr>
          <p:cNvSpPr txBox="1">
            <a:spLocks/>
          </p:cNvSpPr>
          <p:nvPr/>
        </p:nvSpPr>
        <p:spPr>
          <a:xfrm>
            <a:off x="1597980" y="2610656"/>
            <a:ext cx="1514135" cy="9077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362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  <a:buNone/>
            </a:pPr>
            <a:r>
              <a:rPr lang="el-GR" sz="1467" b="1" dirty="0" smtClean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Μειωμένο περιβαλλοντικό αποτύπωμα</a:t>
            </a:r>
            <a:endParaRPr lang="en-US" sz="1467" b="1" dirty="0">
              <a:solidFill>
                <a:srgbClr val="00666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Title 11">
            <a:extLst>
              <a:ext uri="{FF2B5EF4-FFF2-40B4-BE49-F238E27FC236}">
                <a16:creationId xmlns:a16="http://schemas.microsoft.com/office/drawing/2014/main" xmlns="" id="{8F31706F-ECA2-004C-8DD6-96A76086F1EB}"/>
              </a:ext>
            </a:extLst>
          </p:cNvPr>
          <p:cNvSpPr txBox="1">
            <a:spLocks/>
          </p:cNvSpPr>
          <p:nvPr/>
        </p:nvSpPr>
        <p:spPr>
          <a:xfrm>
            <a:off x="7513329" y="1566401"/>
            <a:ext cx="1514135" cy="9077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362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  <a:buNone/>
            </a:pPr>
            <a:r>
              <a:rPr lang="el-GR" sz="1467" b="1" dirty="0" smtClean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Ενίσχυση κοινωνικής ευθύνης</a:t>
            </a:r>
            <a:endParaRPr lang="en-US" sz="1467" b="1" dirty="0">
              <a:solidFill>
                <a:srgbClr val="00666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4" name="Title 11">
            <a:extLst>
              <a:ext uri="{FF2B5EF4-FFF2-40B4-BE49-F238E27FC236}">
                <a16:creationId xmlns:a16="http://schemas.microsoft.com/office/drawing/2014/main" xmlns="" id="{8F31706F-ECA2-004C-8DD6-96A76086F1EB}"/>
              </a:ext>
            </a:extLst>
          </p:cNvPr>
          <p:cNvSpPr txBox="1">
            <a:spLocks/>
          </p:cNvSpPr>
          <p:nvPr/>
        </p:nvSpPr>
        <p:spPr>
          <a:xfrm>
            <a:off x="433549" y="4523492"/>
            <a:ext cx="1514135" cy="9077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362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  <a:buNone/>
            </a:pPr>
            <a:r>
              <a:rPr lang="el-GR" sz="1467" b="1" dirty="0" smtClean="0">
                <a:solidFill>
                  <a:srgbClr val="00666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Μειωμένη εξάρτηση από φυσικούς πόρους</a:t>
            </a:r>
            <a:endParaRPr lang="en-US" sz="1467" b="1" dirty="0">
              <a:solidFill>
                <a:srgbClr val="00666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07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563623" cy="715961"/>
          </a:xfrm>
        </p:spPr>
        <p:txBody>
          <a:bodyPr/>
          <a:lstStyle/>
          <a:p>
            <a:r>
              <a:rPr lang="el-GR" dirty="0" smtClean="0">
                <a:solidFill>
                  <a:srgbClr val="006666"/>
                </a:solidFill>
              </a:rPr>
              <a:t>Μελέτη Περίπτωσης</a:t>
            </a:r>
            <a:endParaRPr lang="en-US" dirty="0">
              <a:solidFill>
                <a:srgbClr val="006666"/>
              </a:solidFill>
            </a:endParaRPr>
          </a:p>
        </p:txBody>
      </p:sp>
      <p:pic>
        <p:nvPicPr>
          <p:cNvPr id="14" name="Εικόνα 13"/>
          <p:cNvPicPr>
            <a:picLocks noChangeAspect="1"/>
          </p:cNvPicPr>
          <p:nvPr/>
        </p:nvPicPr>
        <p:blipFill rotWithShape="1">
          <a:blip r:embed="rId3"/>
          <a:srcRect l="18107" t="11151" r="16335" b="3801"/>
          <a:stretch/>
        </p:blipFill>
        <p:spPr>
          <a:xfrm>
            <a:off x="0" y="1025352"/>
            <a:ext cx="12192000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69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8132" y="64466"/>
            <a:ext cx="11573197" cy="724247"/>
          </a:xfrm>
        </p:spPr>
        <p:txBody>
          <a:bodyPr/>
          <a:lstStyle/>
          <a:p>
            <a:r>
              <a:rPr lang="el-GR" sz="3600" dirty="0" smtClean="0">
                <a:solidFill>
                  <a:srgbClr val="006666"/>
                </a:solidFill>
              </a:rPr>
              <a:t>Δείκτης Οικολογικής Καινοτομίας (</a:t>
            </a:r>
            <a:r>
              <a:rPr lang="en-US" sz="3600" dirty="0" smtClean="0">
                <a:solidFill>
                  <a:srgbClr val="006666"/>
                </a:solidFill>
              </a:rPr>
              <a:t>Eco-Innovation Index)</a:t>
            </a:r>
            <a:endParaRPr lang="en-US" sz="3600" dirty="0">
              <a:solidFill>
                <a:srgbClr val="006666"/>
              </a:solidFill>
            </a:endParaRPr>
          </a:p>
        </p:txBody>
      </p:sp>
      <p:grpSp>
        <p:nvGrpSpPr>
          <p:cNvPr id="3" name="Group 1">
            <a:extLst>
              <a:ext uri="{FF2B5EF4-FFF2-40B4-BE49-F238E27FC236}">
                <a16:creationId xmlns:a16="http://schemas.microsoft.com/office/drawing/2014/main" xmlns="" id="{6271FE43-CEEE-4DB6-BD90-67182E0D1342}"/>
              </a:ext>
            </a:extLst>
          </p:cNvPr>
          <p:cNvGrpSpPr/>
          <p:nvPr/>
        </p:nvGrpSpPr>
        <p:grpSpPr>
          <a:xfrm>
            <a:off x="1281075" y="2088697"/>
            <a:ext cx="3846917" cy="3894679"/>
            <a:chOff x="827366" y="1699857"/>
            <a:chExt cx="4759542" cy="4818634"/>
          </a:xfrm>
        </p:grpSpPr>
        <p:sp>
          <p:nvSpPr>
            <p:cNvPr id="4" name="원형: 비어 있음 1">
              <a:extLst>
                <a:ext uri="{FF2B5EF4-FFF2-40B4-BE49-F238E27FC236}">
                  <a16:creationId xmlns:a16="http://schemas.microsoft.com/office/drawing/2014/main" xmlns="" id="{C41C7D38-BCFA-4C55-8CC6-661A1F8F294B}"/>
                </a:ext>
              </a:extLst>
            </p:cNvPr>
            <p:cNvSpPr/>
            <p:nvPr/>
          </p:nvSpPr>
          <p:spPr>
            <a:xfrm>
              <a:off x="827366" y="1758949"/>
              <a:ext cx="4759542" cy="4759542"/>
            </a:xfrm>
            <a:prstGeom prst="donut">
              <a:avLst>
                <a:gd name="adj" fmla="val 817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FontTx/>
                <a:buNone/>
              </a:pPr>
              <a:endParaRPr lang="ko-KR" altLang="en-US" sz="2700" kern="1200">
                <a:solidFill>
                  <a:prstClr val="black"/>
                </a:solidFill>
              </a:endParaRPr>
            </a:p>
          </p:txBody>
        </p:sp>
        <p:sp>
          <p:nvSpPr>
            <p:cNvPr id="5" name="자유형: 도형 19">
              <a:extLst>
                <a:ext uri="{FF2B5EF4-FFF2-40B4-BE49-F238E27FC236}">
                  <a16:creationId xmlns:a16="http://schemas.microsoft.com/office/drawing/2014/main" xmlns="" id="{3FF96071-440A-4A7F-B6D0-AA6DB060C628}"/>
                </a:ext>
              </a:extLst>
            </p:cNvPr>
            <p:cNvSpPr txBox="1">
              <a:spLocks/>
            </p:cNvSpPr>
            <p:nvPr/>
          </p:nvSpPr>
          <p:spPr>
            <a:xfrm>
              <a:off x="3612243" y="2174773"/>
              <a:ext cx="1822409" cy="2586876"/>
            </a:xfrm>
            <a:custGeom>
              <a:avLst/>
              <a:gdLst>
                <a:gd name="connsiteX0" fmla="*/ 863642 w 1822409"/>
                <a:gd name="connsiteY0" fmla="*/ 0 h 2586876"/>
                <a:gd name="connsiteX1" fmla="*/ 1706307 w 1822409"/>
                <a:gd name="connsiteY1" fmla="*/ 2577164 h 2586876"/>
                <a:gd name="connsiteX2" fmla="*/ 0 w 1822409"/>
                <a:gd name="connsiteY2" fmla="*/ 2586876 h 258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22409" h="2586876">
                  <a:moveTo>
                    <a:pt x="863642" y="0"/>
                  </a:moveTo>
                  <a:cubicBezTo>
                    <a:pt x="1679882" y="581132"/>
                    <a:pt x="2021522" y="1626487"/>
                    <a:pt x="1706307" y="2577164"/>
                  </a:cubicBezTo>
                  <a:lnTo>
                    <a:pt x="0" y="2586876"/>
                  </a:lnTo>
                  <a:close/>
                </a:path>
              </a:pathLst>
            </a:custGeom>
            <a:solidFill>
              <a:schemeClr val="accent3"/>
            </a:solidFill>
            <a:effectLst/>
          </p:spPr>
          <p:txBody>
            <a:bodyPr wrap="square" anchor="ctr">
              <a:noAutofit/>
            </a:bodyPr>
            <a:lstStyle>
              <a:lvl1pPr marL="0" marR="0" indent="0" algn="ctr" defTabSz="914446" rtl="0" eaLnBrk="1" fontAlgn="auto" latinLnBrk="1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 b="0" kern="120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n-ea"/>
                  <a:cs typeface="Arial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6" name="자유형: 도형 12">
              <a:extLst>
                <a:ext uri="{FF2B5EF4-FFF2-40B4-BE49-F238E27FC236}">
                  <a16:creationId xmlns:a16="http://schemas.microsoft.com/office/drawing/2014/main" xmlns="" id="{18309135-DEA0-4C3E-886C-07BBA88CD8AE}"/>
                </a:ext>
              </a:extLst>
            </p:cNvPr>
            <p:cNvSpPr txBox="1">
              <a:spLocks/>
            </p:cNvSpPr>
            <p:nvPr/>
          </p:nvSpPr>
          <p:spPr>
            <a:xfrm>
              <a:off x="1763687" y="1699857"/>
              <a:ext cx="2719606" cy="2144179"/>
            </a:xfrm>
            <a:custGeom>
              <a:avLst/>
              <a:gdLst>
                <a:gd name="connsiteX0" fmla="*/ 1401769 w 2719605"/>
                <a:gd name="connsiteY0" fmla="*/ 1 h 2144179"/>
                <a:gd name="connsiteX1" fmla="*/ 2719605 w 2719605"/>
                <a:gd name="connsiteY1" fmla="*/ 421978 h 2144179"/>
                <a:gd name="connsiteX2" fmla="*/ 2144640 w 2719605"/>
                <a:gd name="connsiteY2" fmla="*/ 2144179 h 2144179"/>
                <a:gd name="connsiteX3" fmla="*/ 2136701 w 2719605"/>
                <a:gd name="connsiteY3" fmla="*/ 2144179 h 2144179"/>
                <a:gd name="connsiteX4" fmla="*/ 0 w 2719605"/>
                <a:gd name="connsiteY4" fmla="*/ 480476 h 2144179"/>
                <a:gd name="connsiteX5" fmla="*/ 1401769 w 2719605"/>
                <a:gd name="connsiteY5" fmla="*/ 1 h 2144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605" h="2144179">
                  <a:moveTo>
                    <a:pt x="1401769" y="1"/>
                  </a:moveTo>
                  <a:cubicBezTo>
                    <a:pt x="1863929" y="178"/>
                    <a:pt x="2326036" y="140289"/>
                    <a:pt x="2719605" y="421978"/>
                  </a:cubicBezTo>
                  <a:lnTo>
                    <a:pt x="2144640" y="2144179"/>
                  </a:lnTo>
                  <a:lnTo>
                    <a:pt x="2136701" y="2144179"/>
                  </a:lnTo>
                  <a:lnTo>
                    <a:pt x="0" y="480476"/>
                  </a:lnTo>
                  <a:cubicBezTo>
                    <a:pt x="412291" y="159962"/>
                    <a:pt x="907061" y="-188"/>
                    <a:pt x="1401769" y="1"/>
                  </a:cubicBezTo>
                  <a:close/>
                </a:path>
              </a:pathLst>
            </a:custGeom>
            <a:solidFill>
              <a:schemeClr val="accent2"/>
            </a:solidFill>
            <a:effectLst/>
          </p:spPr>
          <p:txBody>
            <a:bodyPr wrap="square" anchor="ctr">
              <a:noAutofit/>
            </a:bodyPr>
            <a:lstStyle>
              <a:lvl1pPr marL="0" marR="0" indent="0" algn="ctr" defTabSz="914446" rtl="0" eaLnBrk="1" fontAlgn="auto" latinLnBrk="1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7" name="자유형: 도형 23">
              <a:extLst>
                <a:ext uri="{FF2B5EF4-FFF2-40B4-BE49-F238E27FC236}">
                  <a16:creationId xmlns:a16="http://schemas.microsoft.com/office/drawing/2014/main" xmlns="" id="{B71496B3-BEB6-4786-B4B0-E916AE84DDF5}"/>
                </a:ext>
              </a:extLst>
            </p:cNvPr>
            <p:cNvSpPr txBox="1">
              <a:spLocks/>
            </p:cNvSpPr>
            <p:nvPr/>
          </p:nvSpPr>
          <p:spPr>
            <a:xfrm>
              <a:off x="2742209" y="4770046"/>
              <a:ext cx="2626805" cy="1570155"/>
            </a:xfrm>
            <a:custGeom>
              <a:avLst/>
              <a:gdLst>
                <a:gd name="connsiteX0" fmla="*/ 462339 w 2626805"/>
                <a:gd name="connsiteY0" fmla="*/ 1569148 h 1570156"/>
                <a:gd name="connsiteX1" fmla="*/ 483227 w 2626805"/>
                <a:gd name="connsiteY1" fmla="*/ 1569612 h 1570156"/>
                <a:gd name="connsiteX2" fmla="*/ 471294 w 2626805"/>
                <a:gd name="connsiteY2" fmla="*/ 1570156 h 1570156"/>
                <a:gd name="connsiteX3" fmla="*/ 462562 w 2626805"/>
                <a:gd name="connsiteY3" fmla="*/ 1569858 h 1570156"/>
                <a:gd name="connsiteX4" fmla="*/ 2626805 w 2626805"/>
                <a:gd name="connsiteY4" fmla="*/ 0 h 1570156"/>
                <a:gd name="connsiteX5" fmla="*/ 495284 w 2626805"/>
                <a:gd name="connsiteY5" fmla="*/ 1569062 h 1570156"/>
                <a:gd name="connsiteX6" fmla="*/ 0 w 2626805"/>
                <a:gd name="connsiteY6" fmla="*/ 14951 h 157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26805" h="1570156">
                  <a:moveTo>
                    <a:pt x="462339" y="1569148"/>
                  </a:moveTo>
                  <a:lnTo>
                    <a:pt x="483227" y="1569612"/>
                  </a:lnTo>
                  <a:cubicBezTo>
                    <a:pt x="479254" y="1570099"/>
                    <a:pt x="475275" y="1570133"/>
                    <a:pt x="471294" y="1570156"/>
                  </a:cubicBezTo>
                  <a:lnTo>
                    <a:pt x="462562" y="1569858"/>
                  </a:lnTo>
                  <a:close/>
                  <a:moveTo>
                    <a:pt x="2626805" y="0"/>
                  </a:moveTo>
                  <a:cubicBezTo>
                    <a:pt x="2323053" y="924730"/>
                    <a:pt x="1466758" y="1554229"/>
                    <a:pt x="495284" y="1569062"/>
                  </a:cubicBezTo>
                  <a:lnTo>
                    <a:pt x="0" y="14951"/>
                  </a:lnTo>
                  <a:close/>
                </a:path>
              </a:pathLst>
            </a:custGeom>
            <a:solidFill>
              <a:schemeClr val="accent4"/>
            </a:solidFill>
            <a:effectLst/>
          </p:spPr>
          <p:txBody>
            <a:bodyPr wrap="square" anchor="ctr">
              <a:noAutofit/>
            </a:bodyPr>
            <a:lstStyle>
              <a:lvl1pPr marL="0" marR="0" indent="0" algn="ctr" defTabSz="914446" rtl="0" eaLnBrk="1" fontAlgn="auto" latinLnBrk="1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8" name="자유형: 도형 25">
              <a:extLst>
                <a:ext uri="{FF2B5EF4-FFF2-40B4-BE49-F238E27FC236}">
                  <a16:creationId xmlns:a16="http://schemas.microsoft.com/office/drawing/2014/main" xmlns="" id="{7C25DEF5-CE85-4ECE-8C65-601AD1BCEA20}"/>
                </a:ext>
              </a:extLst>
            </p:cNvPr>
            <p:cNvSpPr txBox="1">
              <a:spLocks/>
            </p:cNvSpPr>
            <p:nvPr/>
          </p:nvSpPr>
          <p:spPr>
            <a:xfrm>
              <a:off x="1086052" y="3927718"/>
              <a:ext cx="2195336" cy="2446823"/>
            </a:xfrm>
            <a:custGeom>
              <a:avLst/>
              <a:gdLst>
                <a:gd name="connsiteX0" fmla="*/ 1374390 w 2195336"/>
                <a:gd name="connsiteY0" fmla="*/ 0 h 2446823"/>
                <a:gd name="connsiteX1" fmla="*/ 2151590 w 2195336"/>
                <a:gd name="connsiteY1" fmla="*/ 2438716 h 2446823"/>
                <a:gd name="connsiteX2" fmla="*/ 2195126 w 2195336"/>
                <a:gd name="connsiteY2" fmla="*/ 2439683 h 2446823"/>
                <a:gd name="connsiteX3" fmla="*/ 2195336 w 2195336"/>
                <a:gd name="connsiteY3" fmla="*/ 2440337 h 2446823"/>
                <a:gd name="connsiteX4" fmla="*/ 2192990 w 2195336"/>
                <a:gd name="connsiteY4" fmla="*/ 2440444 h 2446823"/>
                <a:gd name="connsiteX5" fmla="*/ 2151693 w 2195336"/>
                <a:gd name="connsiteY5" fmla="*/ 2439035 h 2446823"/>
                <a:gd name="connsiteX6" fmla="*/ 2154077 w 2195336"/>
                <a:gd name="connsiteY6" fmla="*/ 2446517 h 2446823"/>
                <a:gd name="connsiteX7" fmla="*/ 0 w 2195336"/>
                <a:gd name="connsiteY7" fmla="*/ 1016322 h 244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5336" h="2446823">
                  <a:moveTo>
                    <a:pt x="1374390" y="0"/>
                  </a:moveTo>
                  <a:lnTo>
                    <a:pt x="2151590" y="2438716"/>
                  </a:lnTo>
                  <a:lnTo>
                    <a:pt x="2195126" y="2439683"/>
                  </a:lnTo>
                  <a:lnTo>
                    <a:pt x="2195336" y="2440337"/>
                  </a:lnTo>
                  <a:lnTo>
                    <a:pt x="2192990" y="2440444"/>
                  </a:lnTo>
                  <a:lnTo>
                    <a:pt x="2151693" y="2439035"/>
                  </a:lnTo>
                  <a:lnTo>
                    <a:pt x="2154077" y="2446517"/>
                  </a:lnTo>
                  <a:cubicBezTo>
                    <a:pt x="1203619" y="2462028"/>
                    <a:pt x="349619" y="1887845"/>
                    <a:pt x="0" y="1016322"/>
                  </a:cubicBezTo>
                  <a:close/>
                </a:path>
              </a:pathLst>
            </a:custGeom>
            <a:solidFill>
              <a:schemeClr val="accent1"/>
            </a:solidFill>
            <a:effectLst/>
          </p:spPr>
          <p:txBody>
            <a:bodyPr wrap="square" anchor="ctr">
              <a:noAutofit/>
            </a:bodyPr>
            <a:lstStyle>
              <a:lvl1pPr marL="0" marR="0" indent="0" algn="ctr" defTabSz="914446" rtl="0" eaLnBrk="1" fontAlgn="auto" latinLnBrk="1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9" name="Rounded Rectangle 5">
            <a:extLst>
              <a:ext uri="{FF2B5EF4-FFF2-40B4-BE49-F238E27FC236}">
                <a16:creationId xmlns:a16="http://schemas.microsoft.com/office/drawing/2014/main" xmlns="" id="{777E7CC7-B37E-461B-8CF8-6702463B8E93}"/>
              </a:ext>
            </a:extLst>
          </p:cNvPr>
          <p:cNvSpPr/>
          <p:nvPr/>
        </p:nvSpPr>
        <p:spPr>
          <a:xfrm flipH="1">
            <a:off x="5416058" y="3617798"/>
            <a:ext cx="508316" cy="419330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FontTx/>
              <a:buNone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0" name="Teardrop 1">
            <a:extLst>
              <a:ext uri="{FF2B5EF4-FFF2-40B4-BE49-F238E27FC236}">
                <a16:creationId xmlns:a16="http://schemas.microsoft.com/office/drawing/2014/main" xmlns="" id="{CBECD518-8D31-44CC-AC03-12ED4CF9DE0B}"/>
              </a:ext>
            </a:extLst>
          </p:cNvPr>
          <p:cNvSpPr/>
          <p:nvPr/>
        </p:nvSpPr>
        <p:spPr>
          <a:xfrm rot="18805991">
            <a:off x="4778270" y="2117362"/>
            <a:ext cx="519752" cy="5143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FontTx/>
              <a:buNone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Block Arc 25">
            <a:extLst>
              <a:ext uri="{FF2B5EF4-FFF2-40B4-BE49-F238E27FC236}">
                <a16:creationId xmlns:a16="http://schemas.microsoft.com/office/drawing/2014/main" xmlns="" id="{782F373E-8FA7-4BDE-AA9F-03575218C16F}"/>
              </a:ext>
            </a:extLst>
          </p:cNvPr>
          <p:cNvSpPr>
            <a:spLocks noChangeAspect="1"/>
          </p:cNvSpPr>
          <p:nvPr/>
        </p:nvSpPr>
        <p:spPr>
          <a:xfrm>
            <a:off x="3856796" y="1070926"/>
            <a:ext cx="368284" cy="532058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FontTx/>
              <a:buNone/>
            </a:pPr>
            <a:endParaRPr lang="ko-KR" altLang="en-US" dirty="0">
              <a:solidFill>
                <a:prstClr val="black"/>
              </a:solidFill>
            </a:endParaRPr>
          </a:p>
        </p:txBody>
      </p:sp>
      <p:grpSp>
        <p:nvGrpSpPr>
          <p:cNvPr id="13" name="Group 22">
            <a:extLst>
              <a:ext uri="{FF2B5EF4-FFF2-40B4-BE49-F238E27FC236}">
                <a16:creationId xmlns:a16="http://schemas.microsoft.com/office/drawing/2014/main" xmlns="" id="{473EA50D-8A50-483D-B10F-A9A6D933CAFA}"/>
              </a:ext>
            </a:extLst>
          </p:cNvPr>
          <p:cNvGrpSpPr/>
          <p:nvPr/>
        </p:nvGrpSpPr>
        <p:grpSpPr>
          <a:xfrm>
            <a:off x="5281571" y="1969181"/>
            <a:ext cx="4177569" cy="1069943"/>
            <a:chOff x="2543198" y="4450714"/>
            <a:chExt cx="2569255" cy="83728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495E7784-1B76-4E6B-8018-AE6C406B2E83}"/>
                </a:ext>
              </a:extLst>
            </p:cNvPr>
            <p:cNvSpPr txBox="1"/>
            <p:nvPr/>
          </p:nvSpPr>
          <p:spPr>
            <a:xfrm>
              <a:off x="2543198" y="4673829"/>
              <a:ext cx="2569255" cy="6141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ClrTx/>
                <a:buFont typeface="Arial" panose="020B0604020202020204" pitchFamily="34" charset="0"/>
                <a:buChar char="•"/>
              </a:pP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Επιχειρήσεις 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που εισήγαγαν μια καινοτομία με περιβαλλοντικά οφέλη </a:t>
              </a: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που αποκτήθηκαν 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εντός της επιχείρησης (% του συνόλου των επιχειρήσεων)</a:t>
              </a:r>
            </a:p>
            <a:p>
              <a:pPr marL="171450" indent="-171450">
                <a:buClrTx/>
                <a:buFont typeface="Arial" panose="020B0604020202020204" pitchFamily="34" charset="0"/>
                <a:buChar char="•"/>
              </a:pP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Επιχειρήσεις 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που εισήγαγαν μια καινοτομία με περιβαλλοντικά οφέλη </a:t>
              </a: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που αποκτήθηκαν 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από τον τελικό χρήστη (% του συνόλου των επιχειρήσεων</a:t>
              </a: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)</a:t>
              </a:r>
            </a:p>
            <a:p>
              <a:pPr marL="171450" indent="-171450">
                <a:buClrTx/>
                <a:buFont typeface="Arial" panose="020B0604020202020204" pitchFamily="34" charset="0"/>
                <a:buChar char="•"/>
              </a:pP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Εγγεγραμμένοι 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οργανισμοί για ISO 14001 (ανά εκατομμύριο πληθυσμού)</a:t>
              </a:r>
              <a:endParaRPr lang="ko-KR" altLang="en-US" sz="900" kern="1200" dirty="0">
                <a:solidFill>
                  <a:prstClr val="black">
                    <a:lumMod val="75000"/>
                    <a:lumOff val="25000"/>
                  </a:prstClr>
                </a:solidFill>
                <a:ea typeface="Arial Unicode MS"/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D91FEEFE-8773-40CF-B061-FA0075153E44}"/>
                </a:ext>
              </a:extLst>
            </p:cNvPr>
            <p:cNvSpPr txBox="1"/>
            <p:nvPr/>
          </p:nvSpPr>
          <p:spPr>
            <a:xfrm>
              <a:off x="2543198" y="4450714"/>
              <a:ext cx="2569255" cy="216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l-GR" altLang="ko-KR" sz="1200" b="1" kern="1200" dirty="0" smtClean="0">
                  <a:solidFill>
                    <a:srgbClr val="006666"/>
                  </a:solidFill>
                  <a:ea typeface="Arial Unicode MS"/>
                  <a:cs typeface="Arial" pitchFamily="34" charset="0"/>
                </a:rPr>
                <a:t>Δραστηριότητες οικολογικής καινοτομίας</a:t>
              </a:r>
              <a:endParaRPr lang="ko-KR" altLang="en-US" sz="1200" b="1" kern="1200" dirty="0">
                <a:solidFill>
                  <a:srgbClr val="006666"/>
                </a:solidFill>
                <a:ea typeface="Arial Unicode MS"/>
                <a:cs typeface="Arial" pitchFamily="34" charset="0"/>
              </a:endParaRPr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xmlns="" id="{9389BE52-86A6-4181-AE91-1E028CC8A871}"/>
              </a:ext>
            </a:extLst>
          </p:cNvPr>
          <p:cNvGrpSpPr/>
          <p:nvPr/>
        </p:nvGrpSpPr>
        <p:grpSpPr>
          <a:xfrm>
            <a:off x="4407934" y="836712"/>
            <a:ext cx="4217775" cy="1001812"/>
            <a:chOff x="2122213" y="4365623"/>
            <a:chExt cx="2593982" cy="78396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19BFDC4D-A1D9-4E10-9484-6AD8D0B39C05}"/>
                </a:ext>
              </a:extLst>
            </p:cNvPr>
            <p:cNvSpPr txBox="1"/>
            <p:nvPr/>
          </p:nvSpPr>
          <p:spPr>
            <a:xfrm>
              <a:off x="2122213" y="4643805"/>
              <a:ext cx="2569255" cy="505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ClrTx/>
                <a:buFont typeface="Arial" panose="020B0604020202020204" pitchFamily="34" charset="0"/>
                <a:buChar char="•"/>
              </a:pP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Περιβαλλοντικές 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και ενεργειακές πιστώσεις και δαπάνες </a:t>
              </a: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Ε&amp;Α 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των</a:t>
              </a:r>
            </a:p>
            <a:p>
              <a:pPr>
                <a:buClrTx/>
                <a:buFontTx/>
                <a:buNone/>
              </a:pP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κυβερνήσεων (% του </a:t>
              </a: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ΑΕΠ)</a:t>
              </a:r>
            </a:p>
            <a:p>
              <a:pPr marL="171450" indent="-171450">
                <a:buClrTx/>
                <a:buFont typeface="Arial" panose="020B0604020202020204" pitchFamily="34" charset="0"/>
                <a:buChar char="•"/>
              </a:pP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Σύνολο 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προσωπικού και ερευνητών </a:t>
              </a: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Ε&amp;Α 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(% της συνολικής απασχόλησης)</a:t>
              </a:r>
            </a:p>
            <a:p>
              <a:pPr marL="171450" indent="-171450">
                <a:buClrTx/>
                <a:buFont typeface="Arial" panose="020B0604020202020204" pitchFamily="34" charset="0"/>
                <a:buChar char="•"/>
              </a:pP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Συνολική 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αξία πράσινων επενδύσεων πρώιμου σταδίου (USD/κεφαλή)</a:t>
              </a:r>
              <a:endParaRPr lang="ko-KR" altLang="en-US" sz="900" kern="1200" dirty="0">
                <a:solidFill>
                  <a:prstClr val="black">
                    <a:lumMod val="75000"/>
                    <a:lumOff val="25000"/>
                  </a:prstClr>
                </a:solidFill>
                <a:ea typeface="Arial Unicode MS"/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828E91EF-F453-48FB-B00F-D1FD27C45031}"/>
                </a:ext>
              </a:extLst>
            </p:cNvPr>
            <p:cNvSpPr txBox="1"/>
            <p:nvPr/>
          </p:nvSpPr>
          <p:spPr>
            <a:xfrm>
              <a:off x="2146940" y="4365623"/>
              <a:ext cx="2569255" cy="216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l-GR" altLang="ko-KR" sz="1200" b="1" kern="1200" dirty="0" smtClean="0">
                  <a:solidFill>
                    <a:srgbClr val="006666"/>
                  </a:solidFill>
                  <a:ea typeface="Arial Unicode MS"/>
                  <a:cs typeface="Arial" pitchFamily="34" charset="0"/>
                </a:rPr>
                <a:t>Εισροές οικολογικής καινοτομίας</a:t>
              </a:r>
              <a:endParaRPr lang="ko-KR" altLang="en-US" sz="1200" b="1" kern="1200" dirty="0">
                <a:solidFill>
                  <a:srgbClr val="006666"/>
                </a:solidFill>
                <a:ea typeface="Arial Unicode MS"/>
                <a:cs typeface="Arial" pitchFamily="34" charset="0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9CAF177A-C9DA-40BD-B6FA-406BB83A132F}"/>
              </a:ext>
            </a:extLst>
          </p:cNvPr>
          <p:cNvSpPr txBox="1"/>
          <p:nvPr/>
        </p:nvSpPr>
        <p:spPr>
          <a:xfrm>
            <a:off x="2589387" y="2236090"/>
            <a:ext cx="1145928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r">
              <a:buClrTx/>
              <a:buFontTx/>
              <a:buNone/>
            </a:pPr>
            <a:r>
              <a:rPr lang="el-GR" altLang="ko-KR" sz="1200" kern="1200" dirty="0" smtClean="0">
                <a:solidFill>
                  <a:prstClr val="white"/>
                </a:solidFill>
                <a:ea typeface="Arial Unicode MS"/>
                <a:cs typeface="Arial" pitchFamily="34" charset="0"/>
              </a:rPr>
              <a:t>Εισροές οικολογικής καινοτομίας</a:t>
            </a:r>
            <a:endParaRPr lang="ko-KR" altLang="en-US" sz="1200" kern="1200" dirty="0">
              <a:solidFill>
                <a:prstClr val="white"/>
              </a:solidFill>
              <a:ea typeface="Arial Unicode MS"/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46CBE1E2-A41E-4F57-B648-8EABC59B145A}"/>
              </a:ext>
            </a:extLst>
          </p:cNvPr>
          <p:cNvSpPr txBox="1"/>
          <p:nvPr/>
        </p:nvSpPr>
        <p:spPr>
          <a:xfrm>
            <a:off x="3682437" y="3373469"/>
            <a:ext cx="1322494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r">
              <a:buClrTx/>
              <a:buFontTx/>
              <a:buNone/>
            </a:pPr>
            <a:r>
              <a:rPr lang="el-GR" altLang="ko-KR" sz="1200" kern="1200" dirty="0" smtClean="0">
                <a:solidFill>
                  <a:prstClr val="white"/>
                </a:solidFill>
                <a:ea typeface="Arial Unicode MS"/>
                <a:cs typeface="Arial" pitchFamily="34" charset="0"/>
              </a:rPr>
              <a:t>Δραστηριότητες οικολογικής καινοτομίας</a:t>
            </a:r>
            <a:endParaRPr lang="ko-KR" altLang="en-US" sz="1200" kern="1200" dirty="0">
              <a:solidFill>
                <a:prstClr val="white"/>
              </a:solidFill>
              <a:ea typeface="Arial Unicode MS"/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8EE40382-3492-4C21-9BE2-3734B1355E36}"/>
              </a:ext>
            </a:extLst>
          </p:cNvPr>
          <p:cNvSpPr txBox="1"/>
          <p:nvPr/>
        </p:nvSpPr>
        <p:spPr>
          <a:xfrm>
            <a:off x="3006848" y="4584499"/>
            <a:ext cx="1145928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>
              <a:buClrTx/>
              <a:buFontTx/>
              <a:buNone/>
            </a:pPr>
            <a:r>
              <a:rPr lang="el-GR" altLang="ko-KR" sz="1200" kern="1200" dirty="0" smtClean="0">
                <a:solidFill>
                  <a:prstClr val="white"/>
                </a:solidFill>
                <a:ea typeface="Arial Unicode MS"/>
                <a:cs typeface="Arial" pitchFamily="34" charset="0"/>
              </a:rPr>
              <a:t>Εκροές οικολογικής καινοτομίας</a:t>
            </a:r>
            <a:endParaRPr lang="ko-KR" altLang="en-US" sz="1200" kern="1200" dirty="0">
              <a:solidFill>
                <a:prstClr val="white"/>
              </a:solidFill>
              <a:ea typeface="Arial Unicode MS"/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6F391BD-C28E-4D39-88C9-9F9C96FDC981}"/>
              </a:ext>
            </a:extLst>
          </p:cNvPr>
          <p:cNvSpPr txBox="1"/>
          <p:nvPr/>
        </p:nvSpPr>
        <p:spPr>
          <a:xfrm>
            <a:off x="1675745" y="4610384"/>
            <a:ext cx="1404759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>
              <a:buClrTx/>
              <a:buFontTx/>
              <a:buNone/>
            </a:pPr>
            <a:r>
              <a:rPr lang="el-GR" altLang="ko-KR" sz="1200" kern="1200" dirty="0" smtClean="0">
                <a:solidFill>
                  <a:prstClr val="white"/>
                </a:solidFill>
                <a:ea typeface="Arial Unicode MS"/>
                <a:cs typeface="Arial" pitchFamily="34" charset="0"/>
              </a:rPr>
              <a:t>Αποδοτικότητα πόρων</a:t>
            </a:r>
            <a:endParaRPr lang="ko-KR" altLang="en-US" sz="1200" kern="1200" dirty="0">
              <a:solidFill>
                <a:prstClr val="white"/>
              </a:solidFill>
              <a:ea typeface="Arial Unicode MS"/>
              <a:cs typeface="Arial" pitchFamily="34" charset="0"/>
            </a:endParaRPr>
          </a:p>
        </p:txBody>
      </p:sp>
      <p:sp>
        <p:nvSpPr>
          <p:cNvPr id="30" name="Oval 2">
            <a:extLst>
              <a:ext uri="{FF2B5EF4-FFF2-40B4-BE49-F238E27FC236}">
                <a16:creationId xmlns:a16="http://schemas.microsoft.com/office/drawing/2014/main" xmlns="" id="{ADA77E07-84EC-42B1-863B-1D4EAB03B9E5}"/>
              </a:ext>
            </a:extLst>
          </p:cNvPr>
          <p:cNvSpPr/>
          <p:nvPr/>
        </p:nvSpPr>
        <p:spPr>
          <a:xfrm>
            <a:off x="2814953" y="5861819"/>
            <a:ext cx="243114" cy="24311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sp>
        <p:nvSpPr>
          <p:cNvPr id="31" name="Oval 46">
            <a:extLst>
              <a:ext uri="{FF2B5EF4-FFF2-40B4-BE49-F238E27FC236}">
                <a16:creationId xmlns:a16="http://schemas.microsoft.com/office/drawing/2014/main" xmlns="" id="{F5AD84BE-D46A-4E5C-BEEF-4C54BAE95755}"/>
              </a:ext>
            </a:extLst>
          </p:cNvPr>
          <p:cNvSpPr/>
          <p:nvPr/>
        </p:nvSpPr>
        <p:spPr>
          <a:xfrm>
            <a:off x="4205026" y="5327608"/>
            <a:ext cx="243114" cy="24311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sp>
        <p:nvSpPr>
          <p:cNvPr id="32" name="Oval 47">
            <a:extLst>
              <a:ext uri="{FF2B5EF4-FFF2-40B4-BE49-F238E27FC236}">
                <a16:creationId xmlns:a16="http://schemas.microsoft.com/office/drawing/2014/main" xmlns="" id="{2C5AE7F9-EBFD-44FC-AFF7-277DE472038C}"/>
              </a:ext>
            </a:extLst>
          </p:cNvPr>
          <p:cNvSpPr/>
          <p:nvPr/>
        </p:nvSpPr>
        <p:spPr>
          <a:xfrm>
            <a:off x="4923248" y="4373978"/>
            <a:ext cx="243114" cy="24311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sp>
        <p:nvSpPr>
          <p:cNvPr id="33" name="Oval 48">
            <a:extLst>
              <a:ext uri="{FF2B5EF4-FFF2-40B4-BE49-F238E27FC236}">
                <a16:creationId xmlns:a16="http://schemas.microsoft.com/office/drawing/2014/main" xmlns="" id="{83341120-354E-44DD-A178-BDF4EF737786}"/>
              </a:ext>
            </a:extLst>
          </p:cNvPr>
          <p:cNvSpPr/>
          <p:nvPr/>
        </p:nvSpPr>
        <p:spPr>
          <a:xfrm>
            <a:off x="4871847" y="3164885"/>
            <a:ext cx="243114" cy="2431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sp>
        <p:nvSpPr>
          <p:cNvPr id="36" name="자유형: 도형 19">
            <a:extLst>
              <a:ext uri="{FF2B5EF4-FFF2-40B4-BE49-F238E27FC236}">
                <a16:creationId xmlns:a16="http://schemas.microsoft.com/office/drawing/2014/main" xmlns="" id="{3FF96071-440A-4A7F-B6D0-AA6DB060C628}"/>
              </a:ext>
            </a:extLst>
          </p:cNvPr>
          <p:cNvSpPr txBox="1">
            <a:spLocks/>
          </p:cNvSpPr>
          <p:nvPr/>
        </p:nvSpPr>
        <p:spPr>
          <a:xfrm rot="13193710">
            <a:off x="1372257" y="2845624"/>
            <a:ext cx="1492008" cy="1765624"/>
          </a:xfrm>
          <a:custGeom>
            <a:avLst/>
            <a:gdLst>
              <a:gd name="connsiteX0" fmla="*/ 863642 w 1822409"/>
              <a:gd name="connsiteY0" fmla="*/ 0 h 2586876"/>
              <a:gd name="connsiteX1" fmla="*/ 1706307 w 1822409"/>
              <a:gd name="connsiteY1" fmla="*/ 2577164 h 2586876"/>
              <a:gd name="connsiteX2" fmla="*/ 0 w 1822409"/>
              <a:gd name="connsiteY2" fmla="*/ 2586876 h 258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2409" h="2586876">
                <a:moveTo>
                  <a:pt x="863642" y="0"/>
                </a:moveTo>
                <a:cubicBezTo>
                  <a:pt x="1679882" y="581132"/>
                  <a:pt x="2021522" y="1626487"/>
                  <a:pt x="1706307" y="2577164"/>
                </a:cubicBezTo>
                <a:lnTo>
                  <a:pt x="0" y="2586876"/>
                </a:lnTo>
                <a:close/>
              </a:path>
            </a:pathLst>
          </a:custGeom>
          <a:solidFill>
            <a:schemeClr val="accent3"/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9CAF177A-C9DA-40BD-B6FA-406BB83A132F}"/>
              </a:ext>
            </a:extLst>
          </p:cNvPr>
          <p:cNvSpPr txBox="1"/>
          <p:nvPr/>
        </p:nvSpPr>
        <p:spPr>
          <a:xfrm>
            <a:off x="1449426" y="3234905"/>
            <a:ext cx="1643279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r">
              <a:buClrTx/>
              <a:buFontTx/>
              <a:buNone/>
            </a:pPr>
            <a:r>
              <a:rPr lang="el-GR" altLang="ko-KR" sz="1200" kern="1200" dirty="0" smtClean="0">
                <a:solidFill>
                  <a:prstClr val="white"/>
                </a:solidFill>
                <a:ea typeface="Arial Unicode MS"/>
                <a:cs typeface="Arial" pitchFamily="34" charset="0"/>
              </a:rPr>
              <a:t>Κοινωνικοοικονομικά αποτελέσματα</a:t>
            </a:r>
            <a:endParaRPr lang="ko-KR" altLang="en-US" sz="1200" kern="1200" dirty="0">
              <a:solidFill>
                <a:prstClr val="white"/>
              </a:solidFill>
              <a:ea typeface="Arial Unicode MS"/>
              <a:cs typeface="Arial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D91FEEFE-8773-40CF-B061-FA0075153E44}"/>
              </a:ext>
            </a:extLst>
          </p:cNvPr>
          <p:cNvSpPr txBox="1"/>
          <p:nvPr/>
        </p:nvSpPr>
        <p:spPr>
          <a:xfrm>
            <a:off x="5914730" y="3164646"/>
            <a:ext cx="4177569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l-GR" altLang="ko-KR" sz="1200" b="1" kern="1200" dirty="0" smtClean="0">
                <a:solidFill>
                  <a:srgbClr val="006666"/>
                </a:solidFill>
                <a:ea typeface="Arial Unicode MS"/>
                <a:cs typeface="Arial" pitchFamily="34" charset="0"/>
              </a:rPr>
              <a:t>Εκροές οικολογικής καινοτομίας</a:t>
            </a:r>
            <a:endParaRPr lang="ko-KR" altLang="en-US" sz="1200" b="1" kern="1200" dirty="0">
              <a:solidFill>
                <a:srgbClr val="006666"/>
              </a:solidFill>
              <a:ea typeface="Arial Unicode MS"/>
              <a:cs typeface="Arial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495E7784-1B76-4E6B-8018-AE6C406B2E83}"/>
              </a:ext>
            </a:extLst>
          </p:cNvPr>
          <p:cNvSpPr txBox="1"/>
          <p:nvPr/>
        </p:nvSpPr>
        <p:spPr>
          <a:xfrm>
            <a:off x="5962492" y="3501936"/>
            <a:ext cx="4177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Tx/>
              <a:buFont typeface="Arial" panose="020B0604020202020204" pitchFamily="34" charset="0"/>
              <a:buChar char="•"/>
            </a:pPr>
            <a:r>
              <a:rPr lang="el-GR" altLang="ko-KR" sz="9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Arial Unicode MS"/>
                <a:cs typeface="Arial" pitchFamily="34" charset="0"/>
              </a:rPr>
              <a:t>Διπλώματα </a:t>
            </a:r>
            <a:r>
              <a:rPr lang="el-GR" altLang="ko-KR" sz="900" kern="1200" dirty="0">
                <a:solidFill>
                  <a:prstClr val="black">
                    <a:lumMod val="75000"/>
                    <a:lumOff val="25000"/>
                  </a:prstClr>
                </a:solidFill>
                <a:ea typeface="Arial Unicode MS"/>
                <a:cs typeface="Arial" pitchFamily="34" charset="0"/>
              </a:rPr>
              <a:t>ευρεσιτεχνίας που σχετίζονται με την οικολογική </a:t>
            </a:r>
            <a:r>
              <a:rPr lang="el-GR" altLang="ko-KR" sz="9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Arial Unicode MS"/>
                <a:cs typeface="Arial" pitchFamily="34" charset="0"/>
              </a:rPr>
              <a:t>καινοτομία (ανά </a:t>
            </a:r>
            <a:r>
              <a:rPr lang="el-GR" altLang="ko-KR" sz="900" kern="1200" dirty="0">
                <a:solidFill>
                  <a:prstClr val="black">
                    <a:lumMod val="75000"/>
                    <a:lumOff val="25000"/>
                  </a:prstClr>
                </a:solidFill>
                <a:ea typeface="Arial Unicode MS"/>
                <a:cs typeface="Arial" pitchFamily="34" charset="0"/>
              </a:rPr>
              <a:t>εκατομμύριο πληθυσμού)</a:t>
            </a:r>
          </a:p>
          <a:p>
            <a:pPr marL="171450" indent="-171450">
              <a:buClrTx/>
              <a:buFont typeface="Arial" panose="020B0604020202020204" pitchFamily="34" charset="0"/>
              <a:buChar char="•"/>
            </a:pPr>
            <a:r>
              <a:rPr lang="el-GR" altLang="ko-KR" sz="9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Arial Unicode MS"/>
                <a:cs typeface="Arial" pitchFamily="34" charset="0"/>
              </a:rPr>
              <a:t>Ακαδημαϊκές </a:t>
            </a:r>
            <a:r>
              <a:rPr lang="el-GR" altLang="ko-KR" sz="900" kern="1200" dirty="0">
                <a:solidFill>
                  <a:prstClr val="black">
                    <a:lumMod val="75000"/>
                    <a:lumOff val="25000"/>
                  </a:prstClr>
                </a:solidFill>
                <a:ea typeface="Arial Unicode MS"/>
                <a:cs typeface="Arial" pitchFamily="34" charset="0"/>
              </a:rPr>
              <a:t>δημοσιεύσεις σχετικές με την οικολογική καινοτομία (</a:t>
            </a:r>
            <a:r>
              <a:rPr lang="el-GR" altLang="ko-KR" sz="9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Arial Unicode MS"/>
                <a:cs typeface="Arial" pitchFamily="34" charset="0"/>
              </a:rPr>
              <a:t>ανά εκατομμύριο </a:t>
            </a:r>
            <a:r>
              <a:rPr lang="el-GR" altLang="ko-KR" sz="900" kern="1200" dirty="0">
                <a:solidFill>
                  <a:prstClr val="black">
                    <a:lumMod val="75000"/>
                    <a:lumOff val="25000"/>
                  </a:prstClr>
                </a:solidFill>
                <a:ea typeface="Arial Unicode MS"/>
                <a:cs typeface="Arial" pitchFamily="34" charset="0"/>
              </a:rPr>
              <a:t>πληθυσμού)</a:t>
            </a:r>
          </a:p>
          <a:p>
            <a:pPr marL="171450" indent="-171450">
              <a:buClrTx/>
              <a:buFont typeface="Arial" panose="020B0604020202020204" pitchFamily="34" charset="0"/>
              <a:buChar char="•"/>
            </a:pPr>
            <a:r>
              <a:rPr lang="el-GR" altLang="ko-KR" sz="9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Arial Unicode MS"/>
                <a:cs typeface="Arial" pitchFamily="34" charset="0"/>
              </a:rPr>
              <a:t>Κάλυψη </a:t>
            </a:r>
            <a:r>
              <a:rPr lang="el-GR" altLang="ko-KR" sz="900" kern="1200" dirty="0">
                <a:solidFill>
                  <a:prstClr val="black">
                    <a:lumMod val="75000"/>
                    <a:lumOff val="25000"/>
                  </a:prstClr>
                </a:solidFill>
                <a:ea typeface="Arial Unicode MS"/>
                <a:cs typeface="Arial" pitchFamily="34" charset="0"/>
              </a:rPr>
              <a:t>μέσων (</a:t>
            </a:r>
            <a:r>
              <a:rPr lang="el-GR" altLang="ko-KR" sz="900" kern="1200" dirty="0" err="1">
                <a:solidFill>
                  <a:prstClr val="black">
                    <a:lumMod val="75000"/>
                    <a:lumOff val="25000"/>
                  </a:prstClr>
                </a:solidFill>
                <a:ea typeface="Arial Unicode MS"/>
                <a:cs typeface="Arial" pitchFamily="34" charset="0"/>
              </a:rPr>
              <a:t>media</a:t>
            </a:r>
            <a:r>
              <a:rPr lang="el-GR" altLang="ko-KR" sz="900" kern="1200" dirty="0">
                <a:solidFill>
                  <a:prstClr val="black">
                    <a:lumMod val="75000"/>
                    <a:lumOff val="25000"/>
                  </a:prstClr>
                </a:solidFill>
                <a:ea typeface="Arial Unicode MS"/>
                <a:cs typeface="Arial" pitchFamily="34" charset="0"/>
              </a:rPr>
              <a:t>) που σχετίζεται με την οικολογική καινοτομία (</a:t>
            </a:r>
            <a:r>
              <a:rPr lang="el-GR" altLang="ko-KR" sz="9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Arial Unicode MS"/>
                <a:cs typeface="Arial" pitchFamily="34" charset="0"/>
              </a:rPr>
              <a:t>ανά αριθμό </a:t>
            </a:r>
            <a:r>
              <a:rPr lang="el-GR" altLang="ko-KR" sz="900" kern="1200" dirty="0">
                <a:solidFill>
                  <a:prstClr val="black">
                    <a:lumMod val="75000"/>
                    <a:lumOff val="25000"/>
                  </a:prstClr>
                </a:solidFill>
                <a:ea typeface="Arial Unicode MS"/>
                <a:cs typeface="Arial" pitchFamily="34" charset="0"/>
              </a:rPr>
              <a:t>ηλεκτρονικών μέσων)</a:t>
            </a:r>
            <a:endParaRPr lang="ko-KR" altLang="en-US" sz="900" kern="1200" dirty="0">
              <a:solidFill>
                <a:prstClr val="black">
                  <a:lumMod val="75000"/>
                  <a:lumOff val="25000"/>
                </a:prstClr>
              </a:solidFill>
              <a:ea typeface="Arial Unicode MS"/>
              <a:cs typeface="Arial" pitchFamily="34" charset="0"/>
            </a:endParaRPr>
          </a:p>
        </p:txBody>
      </p:sp>
      <p:grpSp>
        <p:nvGrpSpPr>
          <p:cNvPr id="40" name="Group 22">
            <a:extLst>
              <a:ext uri="{FF2B5EF4-FFF2-40B4-BE49-F238E27FC236}">
                <a16:creationId xmlns:a16="http://schemas.microsoft.com/office/drawing/2014/main" xmlns="" id="{9389BE52-86A6-4181-AE91-1E028CC8A871}"/>
              </a:ext>
            </a:extLst>
          </p:cNvPr>
          <p:cNvGrpSpPr/>
          <p:nvPr/>
        </p:nvGrpSpPr>
        <p:grpSpPr>
          <a:xfrm>
            <a:off x="6359307" y="4433446"/>
            <a:ext cx="4419352" cy="1122120"/>
            <a:chOff x="2593943" y="3958724"/>
            <a:chExt cx="2717955" cy="87811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19BFDC4D-A1D9-4E10-9484-6AD8D0B39C05}"/>
                </a:ext>
              </a:extLst>
            </p:cNvPr>
            <p:cNvSpPr txBox="1"/>
            <p:nvPr/>
          </p:nvSpPr>
          <p:spPr>
            <a:xfrm>
              <a:off x="2593943" y="4222670"/>
              <a:ext cx="2569255" cy="614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ClrTx/>
                <a:buFont typeface="Arial" panose="020B0604020202020204" pitchFamily="34" charset="0"/>
                <a:buChar char="•"/>
              </a:pP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Παραγωγικότητα 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υλικών (ΑΕΠ/Εγχώρια κατανάλωση υλικών)</a:t>
              </a:r>
            </a:p>
            <a:p>
              <a:pPr marL="171450" indent="-171450">
                <a:buClrTx/>
                <a:buFont typeface="Arial" panose="020B0604020202020204" pitchFamily="34" charset="0"/>
                <a:buChar char="•"/>
              </a:pP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Παραγωγικότητα 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νερού (ΑΕΠ/συνολική άντληση γλυκού νερού)</a:t>
              </a:r>
            </a:p>
            <a:p>
              <a:pPr marL="171450" indent="-171450">
                <a:buClrTx/>
                <a:buFont typeface="Arial" panose="020B0604020202020204" pitchFamily="34" charset="0"/>
                <a:buChar char="•"/>
              </a:pP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Παραγωγικότητα 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ενέργειας (ΑΕΠ/ακαθάριστη εσωτερική κατανάλωση</a:t>
              </a:r>
            </a:p>
            <a:p>
              <a:pPr marL="171450" indent="-171450">
                <a:buClrTx/>
                <a:buFont typeface="Arial" panose="020B0604020202020204" pitchFamily="34" charset="0"/>
                <a:buChar char="•"/>
              </a:pP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ενέργειας)</a:t>
              </a:r>
            </a:p>
            <a:p>
              <a:pPr marL="171450" indent="-171450">
                <a:buClrTx/>
                <a:buFont typeface="Arial" panose="020B0604020202020204" pitchFamily="34" charset="0"/>
                <a:buChar char="•"/>
              </a:pP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Ένταση 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εκπομπών αερίων του θερμοκηπίου (CO2e/GDP)</a:t>
              </a:r>
              <a:endParaRPr lang="ko-KR" altLang="en-US" sz="900" kern="1200" dirty="0">
                <a:solidFill>
                  <a:prstClr val="black">
                    <a:lumMod val="75000"/>
                    <a:lumOff val="25000"/>
                  </a:prstClr>
                </a:solidFill>
                <a:ea typeface="Arial Unicode MS"/>
                <a:cs typeface="Arial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828E91EF-F453-48FB-B00F-D1FD27C45031}"/>
                </a:ext>
              </a:extLst>
            </p:cNvPr>
            <p:cNvSpPr txBox="1"/>
            <p:nvPr/>
          </p:nvSpPr>
          <p:spPr>
            <a:xfrm>
              <a:off x="2742643" y="3958724"/>
              <a:ext cx="2569255" cy="216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l-GR" altLang="ko-KR" sz="1200" b="1" kern="1200" dirty="0" smtClean="0">
                  <a:solidFill>
                    <a:srgbClr val="006666"/>
                  </a:solidFill>
                  <a:ea typeface="Arial Unicode MS"/>
                  <a:cs typeface="Arial" pitchFamily="34" charset="0"/>
                </a:rPr>
                <a:t>Αποδοτικότητα πόρων</a:t>
              </a:r>
              <a:endParaRPr lang="ko-KR" altLang="en-US" sz="1200" b="1" kern="1200" dirty="0">
                <a:solidFill>
                  <a:srgbClr val="006666"/>
                </a:solidFill>
                <a:ea typeface="Arial Unicode MS"/>
                <a:cs typeface="Arial" pitchFamily="34" charset="0"/>
              </a:endParaRPr>
            </a:p>
          </p:txBody>
        </p:sp>
      </p:grpSp>
      <p:grpSp>
        <p:nvGrpSpPr>
          <p:cNvPr id="43" name="Group 22">
            <a:extLst>
              <a:ext uri="{FF2B5EF4-FFF2-40B4-BE49-F238E27FC236}">
                <a16:creationId xmlns:a16="http://schemas.microsoft.com/office/drawing/2014/main" xmlns="" id="{9389BE52-86A6-4181-AE91-1E028CC8A871}"/>
              </a:ext>
            </a:extLst>
          </p:cNvPr>
          <p:cNvGrpSpPr/>
          <p:nvPr/>
        </p:nvGrpSpPr>
        <p:grpSpPr>
          <a:xfrm>
            <a:off x="7376946" y="5509151"/>
            <a:ext cx="4419352" cy="1260620"/>
            <a:chOff x="2593943" y="3958724"/>
            <a:chExt cx="2717955" cy="98649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19BFDC4D-A1D9-4E10-9484-6AD8D0B39C05}"/>
                </a:ext>
              </a:extLst>
            </p:cNvPr>
            <p:cNvSpPr txBox="1"/>
            <p:nvPr/>
          </p:nvSpPr>
          <p:spPr>
            <a:xfrm>
              <a:off x="2593943" y="4222670"/>
              <a:ext cx="2569255" cy="72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ClrTx/>
                <a:buFont typeface="Arial" panose="020B0604020202020204" pitchFamily="34" charset="0"/>
                <a:buChar char="•"/>
              </a:pP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Εξαγωγές 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προϊόντων από οικολογικές βιομηχανίες (% των </a:t>
              </a: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συνολικών εξαγωγών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)</a:t>
              </a:r>
            </a:p>
            <a:p>
              <a:pPr marL="171450" indent="-171450">
                <a:buClrTx/>
                <a:buFont typeface="Arial" panose="020B0604020202020204" pitchFamily="34" charset="0"/>
                <a:buChar char="•"/>
              </a:pP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Απασχόληση 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σε οικολογικές βιομηχανίες και κυκλική οικονομία (% </a:t>
              </a: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της συνολικής 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απασχόλησης σε όλες τις εταιρείες)</a:t>
              </a:r>
            </a:p>
            <a:p>
              <a:pPr marL="171450" indent="-171450">
                <a:buClrTx/>
                <a:buFont typeface="Arial" panose="020B0604020202020204" pitchFamily="34" charset="0"/>
                <a:buChar char="•"/>
              </a:pP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Έσοδα 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σε οικολογικές βιομηχανίες και κυκλική οικονομία (% </a:t>
              </a:r>
              <a:r>
                <a:rPr lang="el-GR" altLang="ko-KR" sz="900" kern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των συνολικών </a:t>
              </a:r>
              <a:r>
                <a:rPr lang="el-GR" altLang="ko-KR" sz="9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Arial Unicode MS"/>
                  <a:cs typeface="Arial" pitchFamily="34" charset="0"/>
                </a:rPr>
                <a:t>εσόδων σε όλες τις εταιρείες)</a:t>
              </a:r>
              <a:endParaRPr lang="ko-KR" altLang="en-US" sz="900" kern="1200" dirty="0">
                <a:solidFill>
                  <a:prstClr val="black">
                    <a:lumMod val="75000"/>
                    <a:lumOff val="25000"/>
                  </a:prstClr>
                </a:solidFill>
                <a:ea typeface="Arial Unicode MS"/>
                <a:cs typeface="Arial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828E91EF-F453-48FB-B00F-D1FD27C45031}"/>
                </a:ext>
              </a:extLst>
            </p:cNvPr>
            <p:cNvSpPr txBox="1"/>
            <p:nvPr/>
          </p:nvSpPr>
          <p:spPr>
            <a:xfrm>
              <a:off x="2742643" y="3958724"/>
              <a:ext cx="2569255" cy="216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l-GR" altLang="ko-KR" sz="1200" b="1" kern="1200" dirty="0" err="1" smtClean="0">
                  <a:solidFill>
                    <a:srgbClr val="006666"/>
                  </a:solidFill>
                  <a:ea typeface="Arial Unicode MS"/>
                  <a:cs typeface="Arial" pitchFamily="34" charset="0"/>
                </a:rPr>
                <a:t>Κοινωνικοικονομικά</a:t>
              </a:r>
              <a:r>
                <a:rPr lang="el-GR" altLang="ko-KR" sz="1200" b="1" kern="1200" dirty="0" smtClean="0">
                  <a:solidFill>
                    <a:srgbClr val="006666"/>
                  </a:solidFill>
                  <a:ea typeface="Arial Unicode MS"/>
                  <a:cs typeface="Arial" pitchFamily="34" charset="0"/>
                </a:rPr>
                <a:t> αποτελέσματα</a:t>
              </a:r>
              <a:endParaRPr lang="ko-KR" altLang="en-US" sz="1200" b="1" kern="1200" dirty="0">
                <a:solidFill>
                  <a:srgbClr val="006666"/>
                </a:solidFill>
                <a:ea typeface="Arial Unicode MS"/>
                <a:cs typeface="Arial" pitchFamily="34" charset="0"/>
              </a:endParaRPr>
            </a:p>
          </p:txBody>
        </p:sp>
      </p:grpSp>
      <p:pic>
        <p:nvPicPr>
          <p:cNvPr id="48" name="Εικόνα 4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870" y="5883802"/>
            <a:ext cx="513672" cy="513672"/>
          </a:xfrm>
          <a:prstGeom prst="rect">
            <a:avLst/>
          </a:prstGeom>
        </p:spPr>
      </p:pic>
      <p:pic>
        <p:nvPicPr>
          <p:cNvPr id="49" name="Εικόνα 4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931" y="4770736"/>
            <a:ext cx="691398" cy="460094"/>
          </a:xfrm>
          <a:prstGeom prst="rect">
            <a:avLst/>
          </a:prstGeom>
        </p:spPr>
      </p:pic>
      <p:pic>
        <p:nvPicPr>
          <p:cNvPr id="51" name="Εικόνα 5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3334" y="754221"/>
            <a:ext cx="2143125" cy="2143125"/>
          </a:xfrm>
          <a:prstGeom prst="rect">
            <a:avLst/>
          </a:prstGeom>
        </p:spPr>
      </p:pic>
      <p:pic>
        <p:nvPicPr>
          <p:cNvPr id="52" name="Εικόνα 5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079" y="289203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96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476672"/>
            <a:ext cx="12192000" cy="955576"/>
          </a:xfrm>
          <a:solidFill>
            <a:srgbClr val="006666"/>
          </a:solidFill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European </a:t>
            </a:r>
            <a:r>
              <a:rPr lang="en-US" sz="4000" dirty="0">
                <a:solidFill>
                  <a:schemeClr val="bg1"/>
                </a:solidFill>
              </a:rPr>
              <a:t>Innovation Scoreboard</a:t>
            </a:r>
            <a:r>
              <a:rPr lang="el-GR" dirty="0">
                <a:solidFill>
                  <a:schemeClr val="bg1"/>
                </a:solidFill>
              </a:rPr>
              <a:t/>
            </a:r>
            <a:br>
              <a:rPr lang="el-GR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91344" y="1680606"/>
            <a:ext cx="10972800" cy="3787864"/>
          </a:xfrm>
        </p:spPr>
        <p:txBody>
          <a:bodyPr>
            <a:normAutofit fontScale="55000" lnSpcReduction="20000"/>
          </a:bodyPr>
          <a:lstStyle/>
          <a:p>
            <a:pPr>
              <a:buClr>
                <a:srgbClr val="006666"/>
              </a:buClr>
              <a:buFont typeface="Wingdings" pitchFamily="2" charset="2"/>
              <a:buChar char="v"/>
            </a:pPr>
            <a:r>
              <a:rPr lang="el-GR" dirty="0" smtClean="0">
                <a:solidFill>
                  <a:srgbClr val="006666"/>
                </a:solidFill>
                <a:latin typeface="+mn-lt"/>
              </a:rPr>
              <a:t>Οι </a:t>
            </a:r>
            <a:r>
              <a:rPr lang="el-GR" dirty="0">
                <a:solidFill>
                  <a:srgbClr val="006666"/>
                </a:solidFill>
                <a:latin typeface="+mn-lt"/>
              </a:rPr>
              <a:t>δείκτες του European </a:t>
            </a:r>
            <a:r>
              <a:rPr lang="el-GR" dirty="0" err="1">
                <a:solidFill>
                  <a:srgbClr val="006666"/>
                </a:solidFill>
                <a:latin typeface="+mn-lt"/>
              </a:rPr>
              <a:t>Innovation</a:t>
            </a:r>
            <a:r>
              <a:rPr lang="el-GR" dirty="0">
                <a:solidFill>
                  <a:srgbClr val="006666"/>
                </a:solidFill>
                <a:latin typeface="+mn-lt"/>
              </a:rPr>
              <a:t> </a:t>
            </a:r>
            <a:r>
              <a:rPr lang="el-GR" dirty="0" err="1">
                <a:solidFill>
                  <a:srgbClr val="006666"/>
                </a:solidFill>
                <a:latin typeface="+mn-lt"/>
              </a:rPr>
              <a:t>Scoreboard</a:t>
            </a:r>
            <a:r>
              <a:rPr lang="el-GR" dirty="0">
                <a:solidFill>
                  <a:srgbClr val="006666"/>
                </a:solidFill>
                <a:latin typeface="+mn-lt"/>
              </a:rPr>
              <a:t> (EIS) ανέρχονται σε 32 και διακρίνονται σε τέσσερις ομάδες, οι οποίες αφορούν: </a:t>
            </a: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el-GR" dirty="0">
                <a:solidFill>
                  <a:srgbClr val="006666"/>
                </a:solidFill>
                <a:latin typeface="+mn-lt"/>
              </a:rPr>
              <a:t>α) Συνθήκες πλαισίου</a:t>
            </a: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el-GR" dirty="0">
                <a:solidFill>
                  <a:srgbClr val="006666"/>
                </a:solidFill>
                <a:latin typeface="+mn-lt"/>
              </a:rPr>
              <a:t>β) Επενδύσεις</a:t>
            </a: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el-GR" dirty="0">
                <a:solidFill>
                  <a:srgbClr val="006666"/>
                </a:solidFill>
                <a:latin typeface="+mn-lt"/>
              </a:rPr>
              <a:t>γ) Δραστηριότητες Καινοτομίας, </a:t>
            </a: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Ø"/>
            </a:pPr>
            <a:r>
              <a:rPr lang="el-GR" dirty="0">
                <a:solidFill>
                  <a:srgbClr val="006666"/>
                </a:solidFill>
                <a:latin typeface="+mn-lt"/>
              </a:rPr>
              <a:t>δ) </a:t>
            </a:r>
            <a:r>
              <a:rPr lang="el-GR" dirty="0" smtClean="0">
                <a:solidFill>
                  <a:srgbClr val="006666"/>
                </a:solidFill>
                <a:latin typeface="+mn-lt"/>
              </a:rPr>
              <a:t>Επιπτώσεις </a:t>
            </a:r>
            <a:endParaRPr lang="el-GR" dirty="0">
              <a:solidFill>
                <a:srgbClr val="006666"/>
              </a:solidFill>
              <a:latin typeface="+mn-lt"/>
            </a:endParaRPr>
          </a:p>
          <a:p>
            <a:pPr>
              <a:buClr>
                <a:srgbClr val="006666"/>
              </a:buClr>
              <a:buFont typeface="Wingdings" pitchFamily="2" charset="2"/>
              <a:buChar char="v"/>
            </a:pPr>
            <a:endParaRPr lang="el-GR" dirty="0">
              <a:solidFill>
                <a:srgbClr val="006666"/>
              </a:solidFill>
              <a:latin typeface="+mn-lt"/>
            </a:endParaRPr>
          </a:p>
          <a:p>
            <a:pPr>
              <a:buClr>
                <a:srgbClr val="006666"/>
              </a:buClr>
              <a:buFont typeface="Wingdings" pitchFamily="2" charset="2"/>
              <a:buChar char="v"/>
            </a:pPr>
            <a:r>
              <a:rPr lang="el-GR" dirty="0">
                <a:solidFill>
                  <a:srgbClr val="006666"/>
                </a:solidFill>
                <a:latin typeface="+mn-lt"/>
              </a:rPr>
              <a:t>Στην τελευταία ομάδα υπάρχουν τρεις δείκτες για την περιβαλλοντική βιωσιμότητα. Οι δείκτες αυτοί είναι οι εξής:</a:t>
            </a:r>
          </a:p>
          <a:p>
            <a:pPr>
              <a:buClr>
                <a:srgbClr val="006666"/>
              </a:buClr>
              <a:buFont typeface="Wingdings" pitchFamily="2" charset="2"/>
              <a:buChar char="v"/>
            </a:pPr>
            <a:endParaRPr lang="el-GR" dirty="0">
              <a:solidFill>
                <a:srgbClr val="006666"/>
              </a:solidFill>
              <a:latin typeface="+mn-lt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ü"/>
            </a:pPr>
            <a:r>
              <a:rPr lang="el-GR" dirty="0">
                <a:solidFill>
                  <a:srgbClr val="006666"/>
                </a:solidFill>
                <a:latin typeface="+mn-lt"/>
              </a:rPr>
              <a:t>Παραγωγικότητα πόρων</a:t>
            </a: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ü"/>
            </a:pPr>
            <a:r>
              <a:rPr lang="el-GR" dirty="0">
                <a:solidFill>
                  <a:srgbClr val="006666"/>
                </a:solidFill>
                <a:latin typeface="+mn-lt"/>
              </a:rPr>
              <a:t>Αέριες εκπομπές λεπτών σωματιδίων (PM2,5) στη βιομηχανία</a:t>
            </a: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ü"/>
            </a:pPr>
            <a:r>
              <a:rPr lang="el-GR" dirty="0">
                <a:solidFill>
                  <a:srgbClr val="006666"/>
                </a:solidFill>
                <a:latin typeface="+mn-lt"/>
              </a:rPr>
              <a:t>Ανάπτυξη τεχνολογιών σχετικών με το περιβάλλον</a:t>
            </a:r>
          </a:p>
          <a:p>
            <a:pPr>
              <a:buClr>
                <a:srgbClr val="006666"/>
              </a:buClr>
              <a:buFont typeface="Wingdings" pitchFamily="2" charset="2"/>
              <a:buChar char="v"/>
            </a:pPr>
            <a:endParaRPr lang="el-GR" b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>
              <a:buClr>
                <a:srgbClr val="006666"/>
              </a:buClr>
              <a:buFont typeface="Wingdings" panose="05000000000000000000" pitchFamily="2" charset="2"/>
              <a:buChar char="§"/>
            </a:pPr>
            <a:endParaRPr lang="el-GR" b="1" dirty="0">
              <a:solidFill>
                <a:srgbClr val="006666"/>
              </a:solidFill>
            </a:endParaRPr>
          </a:p>
          <a:p>
            <a:endParaRPr lang="en-US" dirty="0"/>
          </a:p>
        </p:txBody>
      </p:sp>
      <p:sp>
        <p:nvSpPr>
          <p:cNvPr id="4" name="Ορθογώνιο τρίγωνο 3">
            <a:extLst>
              <a:ext uri="{FF2B5EF4-FFF2-40B4-BE49-F238E27FC236}">
                <a16:creationId xmlns:a16="http://schemas.microsoft.com/office/drawing/2014/main" xmlns="" id="{B46E3BF9-1BD3-4C82-A366-C9BEA801D942}"/>
              </a:ext>
            </a:extLst>
          </p:cNvPr>
          <p:cNvSpPr/>
          <p:nvPr/>
        </p:nvSpPr>
        <p:spPr>
          <a:xfrm>
            <a:off x="16405" y="5561856"/>
            <a:ext cx="4392488" cy="1296144"/>
          </a:xfrm>
          <a:prstGeom prst="rtTriangle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FFFFFF"/>
              </a:solidFill>
            </a:endParaRPr>
          </a:p>
        </p:txBody>
      </p:sp>
      <p:pic>
        <p:nvPicPr>
          <p:cNvPr id="10" name="Γραφικό 9" descr="Επιχειρηματική ανάπτυξη περίγραμμα">
            <a:extLst>
              <a:ext uri="{FF2B5EF4-FFF2-40B4-BE49-F238E27FC236}">
                <a16:creationId xmlns:a16="http://schemas.microsoft.com/office/drawing/2014/main" xmlns="" id="{6C22040C-A4A9-47E7-A8B5-24E605364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482899" y="6165304"/>
            <a:ext cx="692696" cy="692696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3992" y="4221088"/>
            <a:ext cx="5421380" cy="2024853"/>
          </a:xfrm>
          <a:prstGeom prst="rect">
            <a:avLst/>
          </a:prstGeom>
          <a:solidFill>
            <a:srgbClr val="006666"/>
          </a:solidFill>
        </p:spPr>
      </p:pic>
    </p:spTree>
    <p:extLst>
      <p:ext uri="{BB962C8B-B14F-4D97-AF65-F5344CB8AC3E}">
        <p14:creationId xmlns:p14="http://schemas.microsoft.com/office/powerpoint/2010/main" val="148426821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99516"/>
            <a:ext cx="81597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l-GR" sz="2400" spc="-10" dirty="0">
                <a:solidFill>
                  <a:srgbClr val="006666"/>
                </a:solidFill>
                <a:latin typeface="Arial Narrow" panose="020B0606020202030204" pitchFamily="34" charset="0"/>
              </a:rPr>
              <a:t>Βασικές Δεξιότητες </a:t>
            </a:r>
            <a:r>
              <a:rPr lang="el-GR" sz="2400" spc="-10" dirty="0" smtClean="0">
                <a:solidFill>
                  <a:srgbClr val="006666"/>
                </a:solidFill>
                <a:latin typeface="Arial Narrow" panose="020B0606020202030204" pitchFamily="34" charset="0"/>
              </a:rPr>
              <a:t>ΔΥ για την καινοτομία του δημοσίου τομέα</a:t>
            </a:r>
            <a:endParaRPr sz="1100" spc="-10" dirty="0">
              <a:solidFill>
                <a:srgbClr val="006666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38200"/>
            <a:ext cx="9034602" cy="5562600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1738744" y="6560581"/>
            <a:ext cx="88198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en-CA" kern="1200" dirty="0">
                <a:solidFill>
                  <a:prstClr val="white">
                    <a:lumMod val="65000"/>
                  </a:prstClr>
                </a:solidFill>
                <a:latin typeface="Arial Narrow" panose="020B0606020202030204" pitchFamily="34" charset="0"/>
                <a:ea typeface="+mn-ea"/>
              </a:rPr>
              <a:t>https://www.bloomberg.com/graphics/2015-job-skills-report/</a:t>
            </a:r>
          </a:p>
        </p:txBody>
      </p:sp>
      <p:sp>
        <p:nvSpPr>
          <p:cNvPr id="5" name="Ορθογώνιο 4"/>
          <p:cNvSpPr/>
          <p:nvPr/>
        </p:nvSpPr>
        <p:spPr>
          <a:xfrm>
            <a:off x="1738745" y="6345435"/>
            <a:ext cx="8929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en-CA" kern="1200" dirty="0">
                <a:solidFill>
                  <a:prstClr val="white">
                    <a:lumMod val="65000"/>
                  </a:prstClr>
                </a:solidFill>
                <a:latin typeface="Arial Narrow" panose="020B0606020202030204" pitchFamily="34" charset="0"/>
                <a:ea typeface="+mn-ea"/>
              </a:rPr>
              <a:t>https://www.oecd.org/media/oecdorg/satellitesites/opsi/contents/files/OECD_OPSI-core_skills_for_public_sector_innovation-201704.pdf</a:t>
            </a: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198" y="6166370"/>
            <a:ext cx="775856" cy="23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2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="" xmlns:a16="http://schemas.microsoft.com/office/drawing/2014/main" id="{91AD7352-55A9-4176-BB30-07A07A72ECB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Ορθογώνιο 6">
            <a:extLst>
              <a:ext uri="{FF2B5EF4-FFF2-40B4-BE49-F238E27FC236}">
                <a16:creationId xmlns="" xmlns:a16="http://schemas.microsoft.com/office/drawing/2014/main" id="{2C909A47-82AA-4D74-9E6D-D23C2408409B}"/>
              </a:ext>
            </a:extLst>
          </p:cNvPr>
          <p:cNvSpPr/>
          <p:nvPr/>
        </p:nvSpPr>
        <p:spPr>
          <a:xfrm>
            <a:off x="-22793" y="1412776"/>
            <a:ext cx="12192000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b="1" spc="600" dirty="0">
                <a:solidFill>
                  <a:srgbClr val="00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ΤΕΛΟΣ ΠΑΡΟΥΣΙΑΣΗΣ</a:t>
            </a:r>
          </a:p>
        </p:txBody>
      </p:sp>
    </p:spTree>
    <p:extLst>
      <p:ext uri="{BB962C8B-B14F-4D97-AF65-F5344CB8AC3E}">
        <p14:creationId xmlns:p14="http://schemas.microsoft.com/office/powerpoint/2010/main" val="3484777658"/>
      </p:ext>
    </p:extLst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Theme">
  <a:themeElements>
    <a:clrScheme name="08_Key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494B69"/>
      </a:accent1>
      <a:accent2>
        <a:srgbClr val="695D7A"/>
      </a:accent2>
      <a:accent3>
        <a:srgbClr val="9F5B72"/>
      </a:accent3>
      <a:accent4>
        <a:srgbClr val="D8707C"/>
      </a:accent4>
      <a:accent5>
        <a:srgbClr val="FDA85A"/>
      </a:accent5>
      <a:accent6>
        <a:srgbClr val="FDCD5A"/>
      </a:accent6>
      <a:hlink>
        <a:srgbClr val="FFFFFF"/>
      </a:hlink>
      <a:folHlink>
        <a:srgbClr val="595959"/>
      </a:folHlink>
    </a:clrScheme>
    <a:fontScheme name="Custom 84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1"/>
        </a:solidFill>
        <a:ln w="9525">
          <a:noFill/>
          <a:round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/>
        </a:defPPr>
      </a:lstStyle>
    </a:spDef>
  </a:objectDefaults>
  <a:extraClrSchemeLst/>
</a:theme>
</file>

<file path=ppt/theme/theme3.xml><?xml version="1.0" encoding="utf-8"?>
<a:theme xmlns:a="http://schemas.openxmlformats.org/drawingml/2006/main" name="Eclips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Eclips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Office Theme">
  <a:themeElements>
    <a:clrScheme name="Custom 4">
      <a:dk1>
        <a:srgbClr val="000000"/>
      </a:dk1>
      <a:lt1>
        <a:srgbClr val="FFFFFF"/>
      </a:lt1>
      <a:dk2>
        <a:srgbClr val="0A385E"/>
      </a:dk2>
      <a:lt2>
        <a:srgbClr val="D6417A"/>
      </a:lt2>
      <a:accent1>
        <a:srgbClr val="F6F9E0"/>
      </a:accent1>
      <a:accent2>
        <a:srgbClr val="E8F2A5"/>
      </a:accent2>
      <a:accent3>
        <a:srgbClr val="C1E27A"/>
      </a:accent3>
      <a:accent4>
        <a:srgbClr val="75B134"/>
      </a:accent4>
      <a:accent5>
        <a:srgbClr val="2A7944"/>
      </a:accent5>
      <a:accent6>
        <a:srgbClr val="5886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ffice Theme">
  <a:themeElements>
    <a:clrScheme name="Custom 4">
      <a:dk1>
        <a:srgbClr val="000000"/>
      </a:dk1>
      <a:lt1>
        <a:srgbClr val="FFFFFF"/>
      </a:lt1>
      <a:dk2>
        <a:srgbClr val="0A385E"/>
      </a:dk2>
      <a:lt2>
        <a:srgbClr val="D6417A"/>
      </a:lt2>
      <a:accent1>
        <a:srgbClr val="F6F9E0"/>
      </a:accent1>
      <a:accent2>
        <a:srgbClr val="E8F2A5"/>
      </a:accent2>
      <a:accent3>
        <a:srgbClr val="C1E27A"/>
      </a:accent3>
      <a:accent4>
        <a:srgbClr val="75B134"/>
      </a:accent4>
      <a:accent5>
        <a:srgbClr val="2A7944"/>
      </a:accent5>
      <a:accent6>
        <a:srgbClr val="5886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Office Theme">
  <a:themeElements>
    <a:clrScheme name="Custom 4">
      <a:dk1>
        <a:srgbClr val="000000"/>
      </a:dk1>
      <a:lt1>
        <a:srgbClr val="FFFFFF"/>
      </a:lt1>
      <a:dk2>
        <a:srgbClr val="0A385E"/>
      </a:dk2>
      <a:lt2>
        <a:srgbClr val="D6417A"/>
      </a:lt2>
      <a:accent1>
        <a:srgbClr val="F6F9E0"/>
      </a:accent1>
      <a:accent2>
        <a:srgbClr val="E8F2A5"/>
      </a:accent2>
      <a:accent3>
        <a:srgbClr val="C1E27A"/>
      </a:accent3>
      <a:accent4>
        <a:srgbClr val="75B134"/>
      </a:accent4>
      <a:accent5>
        <a:srgbClr val="2A7944"/>
      </a:accent5>
      <a:accent6>
        <a:srgbClr val="5886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Contents Slide Master">
  <a:themeElements>
    <a:clrScheme name="ALLPPT-628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13041</TotalTime>
  <Words>1443</Words>
  <Application>Microsoft Office PowerPoint</Application>
  <PresentationFormat>Ευρεία οθόνη</PresentationFormat>
  <Paragraphs>255</Paragraphs>
  <Slides>34</Slides>
  <Notes>19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13</vt:i4>
      </vt:variant>
      <vt:variant>
        <vt:lpstr>Θέμα</vt:lpstr>
      </vt:variant>
      <vt:variant>
        <vt:i4>9</vt:i4>
      </vt:variant>
      <vt:variant>
        <vt:lpstr>Τίτλοι διαφανειών</vt:lpstr>
      </vt:variant>
      <vt:variant>
        <vt:i4>34</vt:i4>
      </vt:variant>
    </vt:vector>
  </HeadingPairs>
  <TitlesOfParts>
    <vt:vector size="56" baseType="lpstr">
      <vt:lpstr>Calibri</vt:lpstr>
      <vt:lpstr>Segoe UI</vt:lpstr>
      <vt:lpstr>Book Antiqua</vt:lpstr>
      <vt:lpstr>Arial</vt:lpstr>
      <vt:lpstr>Times New Roman</vt:lpstr>
      <vt:lpstr>Verdana</vt:lpstr>
      <vt:lpstr>Arial Black</vt:lpstr>
      <vt:lpstr>Roboto</vt:lpstr>
      <vt:lpstr>Arial Narrow</vt:lpstr>
      <vt:lpstr>Arial Unicode MS</vt:lpstr>
      <vt:lpstr>Wingdings</vt:lpstr>
      <vt:lpstr>Aharoni</vt:lpstr>
      <vt:lpstr>Calibri Light</vt:lpstr>
      <vt:lpstr>Office Theme</vt:lpstr>
      <vt:lpstr>Default Theme</vt:lpstr>
      <vt:lpstr>Eclipse</vt:lpstr>
      <vt:lpstr>1_Eclipse</vt:lpstr>
      <vt:lpstr>1_Office Theme</vt:lpstr>
      <vt:lpstr>2_Office Theme</vt:lpstr>
      <vt:lpstr>3_Office Theme</vt:lpstr>
      <vt:lpstr>Contents Slide Master</vt:lpstr>
      <vt:lpstr>5_Office Theme</vt:lpstr>
      <vt:lpstr>Καινοτομία, Επιχειρηματικότητα και Φυσικό Περιβάλλον </vt:lpstr>
      <vt:lpstr>Προσπαθώντας να κατανοήσουμε τη δημόσια επιχειρηματικότητα...</vt:lpstr>
      <vt:lpstr>...πρέπει πρώτα να κατανοήσουμε την επιχειρηματικότητα</vt:lpstr>
      <vt:lpstr>Και πρώτα απ’ όλα την καινοτομία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Καινοτομία για τη βιωσιμότητα: </vt:lpstr>
      <vt:lpstr>Οφέλη από την υιοθέτηση ESG στρατηγικής</vt:lpstr>
      <vt:lpstr>Μελέτη Περίπτωσης</vt:lpstr>
      <vt:lpstr>Παρουσίαση του PowerPoint</vt:lpstr>
      <vt:lpstr> European Innovation Scoreboard </vt:lpstr>
      <vt:lpstr>Βασικές Δεξιότητες ΔΥ για την καινοτομία του δημοσίου τομέα</vt:lpstr>
      <vt:lpstr>Παρουσίαση του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Magda Karayianni</dc:creator>
  <cp:lastModifiedBy>Ελισάβετ Κουσίνα</cp:lastModifiedBy>
  <cp:revision>1099</cp:revision>
  <cp:lastPrinted>2021-06-28T16:14:08Z</cp:lastPrinted>
  <dcterms:created xsi:type="dcterms:W3CDTF">2019-09-02T08:29:26Z</dcterms:created>
  <dcterms:modified xsi:type="dcterms:W3CDTF">2025-06-30T15:12:09Z</dcterms:modified>
</cp:coreProperties>
</file>