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9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2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B46CF-5578-4228-A080-C52C06C64B7C}" type="datetimeFigureOut">
              <a:rPr lang="el-GR" smtClean="0"/>
              <a:t>4/10/2022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7FACE-90C4-404A-8559-96AAC82EE5E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7845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7FACE-90C4-404A-8559-96AAC82EE5ED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7239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B8016-55D1-4CD1-AD90-F971D0CCE783}" type="datetime1">
              <a:rPr lang="el-GR" smtClean="0"/>
              <a:t>4/10/2022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1870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ABA7-D7A5-40E2-AA0E-AE9FF0F4C2BE}" type="datetime1">
              <a:rPr lang="el-GR" smtClean="0"/>
              <a:t>4/10/2022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732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7CFA4-DD4D-4AE0-BFDC-FC5F4C9E4C30}" type="datetime1">
              <a:rPr lang="el-GR" smtClean="0"/>
              <a:t>4/10/2022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6815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7228B-038C-4BF2-9A55-1A8A0E0DFDF6}" type="datetime1">
              <a:rPr lang="el-GR" smtClean="0"/>
              <a:t>4/10/2022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3694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06CF4-D504-4C0E-B913-BDC57486FA02}" type="datetime1">
              <a:rPr lang="el-GR" smtClean="0"/>
              <a:t>4/10/2022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1967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EFB9-8E42-437C-9A69-AB8CAE7BC7DA}" type="datetime1">
              <a:rPr lang="el-GR" smtClean="0"/>
              <a:t>4/10/2022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3328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329B-EDCE-459E-AE28-E63FF2C1E8A6}" type="datetime1">
              <a:rPr lang="el-GR" smtClean="0"/>
              <a:t>4/10/2022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3490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1E8D-9D14-4035-A13E-1CF0A6ADDF00}" type="datetime1">
              <a:rPr lang="el-GR" smtClean="0"/>
              <a:t>4/10/2022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82513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3461-8176-4044-8828-F8D0A9775E8C}" type="datetime1">
              <a:rPr lang="el-GR" smtClean="0"/>
              <a:t>4/10/2022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8787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0543B-0D44-4634-8F79-EEB3233CD36C}" type="datetime1">
              <a:rPr lang="el-GR" smtClean="0"/>
              <a:t>4/10/2022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9777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C563-D0AF-4F58-832A-8DDEFB0B61FF}" type="datetime1">
              <a:rPr lang="el-GR" smtClean="0"/>
              <a:t>4/10/2022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5221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3A57D-8CA5-46E5-8E88-5083A02F2996}" type="datetime1">
              <a:rPr lang="el-GR" smtClean="0"/>
              <a:t>4/10/2022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30B5A-63CB-4626-978A-20CC2FB347C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2025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00976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1784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7595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705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5500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30B5A-63CB-4626-978A-20CC2FB347C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618334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</Words>
  <Application>Microsoft Office PowerPoint</Application>
  <PresentationFormat>Ευρεία οθόνη</PresentationFormat>
  <Paragraphs>7</Paragraphs>
  <Slides>6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Maria Diagouma</dc:creator>
  <cp:lastModifiedBy>Maria Diagouma</cp:lastModifiedBy>
  <cp:revision>2</cp:revision>
  <dcterms:created xsi:type="dcterms:W3CDTF">2022-10-04T07:34:18Z</dcterms:created>
  <dcterms:modified xsi:type="dcterms:W3CDTF">2022-10-04T07:36:52Z</dcterms:modified>
</cp:coreProperties>
</file>