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9" r:id="rId4"/>
    <p:sldId id="258" r:id="rId5"/>
    <p:sldId id="257" r:id="rId6"/>
    <p:sldId id="261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596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6197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8494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376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3840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9829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486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5757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5289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746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2554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4FE20-4779-4BBE-8332-5F0DF593BDCA}" type="datetimeFigureOut">
              <a:rPr lang="el-GR" smtClean="0"/>
              <a:t>1/4/2019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4455D-5AD7-4D13-A816-B66C5F65424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2881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96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118" y="187287"/>
            <a:ext cx="12085504" cy="667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7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938092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8093" y="0"/>
            <a:ext cx="62539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07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6092328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329" y="0"/>
            <a:ext cx="609967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67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321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6896558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745" y="1"/>
            <a:ext cx="51742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8681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Ευρεία οθόνη</PresentationFormat>
  <Paragraphs>0</Paragraphs>
  <Slides>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Nikos Papailiou</dc:creator>
  <cp:lastModifiedBy>Nikos Papailiou</cp:lastModifiedBy>
  <cp:revision>3</cp:revision>
  <dcterms:created xsi:type="dcterms:W3CDTF">2019-03-07T21:28:22Z</dcterms:created>
  <dcterms:modified xsi:type="dcterms:W3CDTF">2019-04-01T20:27:21Z</dcterms:modified>
</cp:coreProperties>
</file>