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258" r:id="rId3"/>
    <p:sldId id="259" r:id="rId4"/>
    <p:sldId id="260" r:id="rId5"/>
    <p:sldId id="266" r:id="rId6"/>
    <p:sldId id="264" r:id="rId7"/>
    <p:sldId id="263" r:id="rId8"/>
    <p:sldId id="265" r:id="rId9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CC485A-3787-4B61-8043-F365AF625B2F}" type="datetimeFigureOut">
              <a:rPr lang="el-GR" smtClean="0"/>
              <a:t>9/5/2022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247228-9C9D-4EBC-B4D2-E8D3ACD3F4B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20003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247228-9C9D-4EBC-B4D2-E8D3ACD3F4B1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555248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0C8B2-AE04-41F9-A2A5-F0248C4CA08B}" type="datetime1">
              <a:rPr lang="el-GR" smtClean="0"/>
              <a:t>9/5/2022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97317-5F01-49C7-B3C4-05285D053EF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93691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91F20-1FB7-4EEC-B465-BDA2DB1547BC}" type="datetime1">
              <a:rPr lang="el-GR" smtClean="0"/>
              <a:t>9/5/2022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97317-5F01-49C7-B3C4-05285D053EF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05980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3DBC-CAEA-4E87-AB93-8C927FF4F4C1}" type="datetime1">
              <a:rPr lang="el-GR" smtClean="0"/>
              <a:t>9/5/2022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97317-5F01-49C7-B3C4-05285D053EF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63720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9105F-0BFA-4336-A61B-53D81A3DC4B0}" type="datetime1">
              <a:rPr lang="el-GR" smtClean="0"/>
              <a:t>9/5/2022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97317-5F01-49C7-B3C4-05285D053EF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71028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03ED2-4D97-4B60-8E89-4E433696CAAB}" type="datetime1">
              <a:rPr lang="el-GR" smtClean="0"/>
              <a:t>9/5/2022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97317-5F01-49C7-B3C4-05285D053EF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70834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4ED6B-8E38-4C79-AEC7-3D549F3F014D}" type="datetime1">
              <a:rPr lang="el-GR" smtClean="0"/>
              <a:t>9/5/2022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97317-5F01-49C7-B3C4-05285D053EF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5303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E0FD3-9FAD-4852-AC06-DBB194F54368}" type="datetime1">
              <a:rPr lang="el-GR" smtClean="0"/>
              <a:t>9/5/2022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97317-5F01-49C7-B3C4-05285D053EF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00786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87475-5E42-4B7A-BA10-B07B386E3433}" type="datetime1">
              <a:rPr lang="el-GR" smtClean="0"/>
              <a:t>9/5/2022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97317-5F01-49C7-B3C4-05285D053EF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0533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CC344-58EA-4BB5-867E-1F24A5867C22}" type="datetime1">
              <a:rPr lang="el-GR" smtClean="0"/>
              <a:t>9/5/2022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97317-5F01-49C7-B3C4-05285D053EF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61138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550C0-AE10-44D4-9ACD-C04F94F5506D}" type="datetime1">
              <a:rPr lang="el-GR" smtClean="0"/>
              <a:t>9/5/2022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97317-5F01-49C7-B3C4-05285D053EF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5209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FA177-DEAE-4104-8578-4F2BE9288D9D}" type="datetime1">
              <a:rPr lang="el-GR" smtClean="0"/>
              <a:t>9/5/2022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97317-5F01-49C7-B3C4-05285D053EF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26388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96F486-A5BA-4D83-863A-A40EAE42FCE6}" type="datetime1">
              <a:rPr lang="el-GR" smtClean="0"/>
              <a:t>9/5/2022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B97317-5F01-49C7-B3C4-05285D053EF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24017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97317-5F01-49C7-B3C4-05285D053EF4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59549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97317-5F01-49C7-B3C4-05285D053EF4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74562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97317-5F01-49C7-B3C4-05285D053EF4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54276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97317-5F01-49C7-B3C4-05285D053EF4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96153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97317-5F01-49C7-B3C4-05285D053EF4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93096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97317-5F01-49C7-B3C4-05285D053EF4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45381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97317-5F01-49C7-B3C4-05285D053EF4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69529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97317-5F01-49C7-B3C4-05285D053EF4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14141687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9</Words>
  <Application>Microsoft Office PowerPoint</Application>
  <PresentationFormat>Ευρεία οθόνη</PresentationFormat>
  <Paragraphs>9</Paragraphs>
  <Slides>8</Slides>
  <Notes>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Maria Diagouma</dc:creator>
  <cp:lastModifiedBy>Maria Diagouma</cp:lastModifiedBy>
  <cp:revision>3</cp:revision>
  <dcterms:created xsi:type="dcterms:W3CDTF">2022-05-09T10:55:56Z</dcterms:created>
  <dcterms:modified xsi:type="dcterms:W3CDTF">2022-05-09T10:59:42Z</dcterms:modified>
</cp:coreProperties>
</file>