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0" r:id="rId4"/>
    <p:sldId id="261" r:id="rId5"/>
    <p:sldId id="262" r:id="rId6"/>
    <p:sldId id="258" r:id="rId7"/>
    <p:sldId id="259" r:id="rId8"/>
    <p:sldId id="257" r:id="rId9"/>
    <p:sldId id="263" r:id="rId10"/>
    <p:sldId id="266" r:id="rId11"/>
    <p:sldId id="267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80F0-D2FA-4DE6-8DA0-DDB848A7ECAC}" type="datetimeFigureOut">
              <a:rPr lang="el-GR" smtClean="0"/>
              <a:t>17/5/2022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E42-E9BE-4304-A97B-B486EF1C12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908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80F0-D2FA-4DE6-8DA0-DDB848A7ECAC}" type="datetimeFigureOut">
              <a:rPr lang="el-GR" smtClean="0"/>
              <a:t>17/5/2022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E42-E9BE-4304-A97B-B486EF1C12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260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80F0-D2FA-4DE6-8DA0-DDB848A7ECAC}" type="datetimeFigureOut">
              <a:rPr lang="el-GR" smtClean="0"/>
              <a:t>17/5/2022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E42-E9BE-4304-A97B-B486EF1C12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476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80F0-D2FA-4DE6-8DA0-DDB848A7ECAC}" type="datetimeFigureOut">
              <a:rPr lang="el-GR" smtClean="0"/>
              <a:t>17/5/2022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E42-E9BE-4304-A97B-B486EF1C12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514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80F0-D2FA-4DE6-8DA0-DDB848A7ECAC}" type="datetimeFigureOut">
              <a:rPr lang="el-GR" smtClean="0"/>
              <a:t>17/5/2022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E42-E9BE-4304-A97B-B486EF1C12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164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80F0-D2FA-4DE6-8DA0-DDB848A7ECAC}" type="datetimeFigureOut">
              <a:rPr lang="el-GR" smtClean="0"/>
              <a:t>17/5/2022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E42-E9BE-4304-A97B-B486EF1C12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946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80F0-D2FA-4DE6-8DA0-DDB848A7ECAC}" type="datetimeFigureOut">
              <a:rPr lang="el-GR" smtClean="0"/>
              <a:t>17/5/2022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E42-E9BE-4304-A97B-B486EF1C12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861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80F0-D2FA-4DE6-8DA0-DDB848A7ECAC}" type="datetimeFigureOut">
              <a:rPr lang="el-GR" smtClean="0"/>
              <a:t>17/5/2022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E42-E9BE-4304-A97B-B486EF1C12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919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80F0-D2FA-4DE6-8DA0-DDB848A7ECAC}" type="datetimeFigureOut">
              <a:rPr lang="el-GR" smtClean="0"/>
              <a:t>17/5/2022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E42-E9BE-4304-A97B-B486EF1C12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454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80F0-D2FA-4DE6-8DA0-DDB848A7ECAC}" type="datetimeFigureOut">
              <a:rPr lang="el-GR" smtClean="0"/>
              <a:t>17/5/2022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E42-E9BE-4304-A97B-B486EF1C12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481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80F0-D2FA-4DE6-8DA0-DDB848A7ECAC}" type="datetimeFigureOut">
              <a:rPr lang="el-GR" smtClean="0"/>
              <a:t>17/5/2022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E42-E9BE-4304-A97B-B486EF1C12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192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580F0-D2FA-4DE6-8DA0-DDB848A7ECAC}" type="datetimeFigureOut">
              <a:rPr lang="el-GR" smtClean="0"/>
              <a:t>17/5/2022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C5E42-E9BE-4304-A97B-B486EF1C12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062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86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23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3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5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04734" cy="68580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071" y="0"/>
            <a:ext cx="6113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65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81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2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0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35040" cy="68580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0"/>
            <a:ext cx="6156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32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14739" cy="6858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738" y="9525"/>
            <a:ext cx="5877261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59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0024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Ευρεία οθόνη</PresentationFormat>
  <Paragraphs>0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Maria Diagouma</dc:creator>
  <cp:lastModifiedBy>Maria Diagouma</cp:lastModifiedBy>
  <cp:revision>3</cp:revision>
  <dcterms:created xsi:type="dcterms:W3CDTF">2022-05-17T08:27:56Z</dcterms:created>
  <dcterms:modified xsi:type="dcterms:W3CDTF">2022-05-17T08:34:45Z</dcterms:modified>
</cp:coreProperties>
</file>