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4" r:id="rId5"/>
    <p:sldId id="258" r:id="rId6"/>
    <p:sldId id="266" r:id="rId7"/>
    <p:sldId id="261" r:id="rId8"/>
    <p:sldId id="265" r:id="rId9"/>
    <p:sldId id="267" r:id="rId10"/>
    <p:sldId id="262" r:id="rId11"/>
    <p:sldId id="263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39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749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077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46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71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577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036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54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06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02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2051A-9810-469C-B42A-770C804A1063}" type="datetimeFigureOut">
              <a:rPr lang="el-GR" smtClean="0"/>
              <a:t>6/10/2022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F889-139A-4B20-84A0-5CCDF94442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70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5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64132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798" y="0"/>
            <a:ext cx="6146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4433" cy="6858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5" y="0"/>
            <a:ext cx="622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992009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009" y="0"/>
            <a:ext cx="61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4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708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08" y="0"/>
            <a:ext cx="5920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81252" cy="685800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52" y="0"/>
            <a:ext cx="6210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416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Ευρεία οθόνη</PresentationFormat>
  <Paragraphs>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Maria Diagouma</dc:creator>
  <cp:lastModifiedBy>Maria Diagouma</cp:lastModifiedBy>
  <cp:revision>3</cp:revision>
  <dcterms:created xsi:type="dcterms:W3CDTF">2022-10-06T12:09:37Z</dcterms:created>
  <dcterms:modified xsi:type="dcterms:W3CDTF">2022-10-06T12:29:25Z</dcterms:modified>
</cp:coreProperties>
</file>