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74" r:id="rId1"/>
  </p:sldMasterIdLst>
  <p:sldIdLst>
    <p:sldId id="256" r:id="rId2"/>
    <p:sldId id="257" r:id="rId3"/>
    <p:sldId id="258" r:id="rId4"/>
    <p:sldId id="259" r:id="rId5"/>
    <p:sldId id="260" r:id="rId6"/>
    <p:sldId id="261" r:id="rId7"/>
    <p:sldId id="262" r:id="rId8"/>
    <p:sldId id="274" r:id="rId9"/>
    <p:sldId id="263" r:id="rId10"/>
    <p:sldId id="264" r:id="rId11"/>
    <p:sldId id="266" r:id="rId12"/>
    <p:sldId id="265" r:id="rId13"/>
    <p:sldId id="267" r:id="rId14"/>
    <p:sldId id="268" r:id="rId15"/>
    <p:sldId id="269" r:id="rId16"/>
    <p:sldId id="270" r:id="rId17"/>
    <p:sldId id="271" r:id="rId18"/>
    <p:sldId id="272" r:id="rId19"/>
    <p:sldId id="273" r:id="rId20"/>
    <p:sldId id="275" r:id="rId21"/>
    <p:sldId id="276" r:id="rId22"/>
    <p:sldId id="278" r:id="rId23"/>
    <p:sldId id="279" r:id="rId24"/>
    <p:sldId id="280" r:id="rId25"/>
    <p:sldId id="281" r:id="rId2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7B62F9C-AFC3-4999-A9C2-9F8395617BE7}" v="109" dt="2020-05-22T14:59:26.24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p:scale>
          <a:sx n="123" d="100"/>
          <a:sy n="123" d="100"/>
        </p:scale>
        <p:origin x="-114"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ΣΤΕΦΑΝΟΣ ΚΑΒΑΛΛΙΕΡΑΚΗΣ" userId="ff654708b521eddf" providerId="LiveId" clId="{67B62F9C-AFC3-4999-A9C2-9F8395617BE7}"/>
    <pc:docChg chg="undo redo custSel mod addSld delSld modSld">
      <pc:chgData name="ΣΤΕΦΑΝΟΣ ΚΑΒΑΛΛΙΕΡΑΚΗΣ" userId="ff654708b521eddf" providerId="LiveId" clId="{67B62F9C-AFC3-4999-A9C2-9F8395617BE7}" dt="2020-05-22T15:00:12.933" v="1965" actId="26606"/>
      <pc:docMkLst>
        <pc:docMk/>
      </pc:docMkLst>
      <pc:sldChg chg="addSp delSp modSp mod setBg setClrOvrMap delDesignElem">
        <pc:chgData name="ΣΤΕΦΑΝΟΣ ΚΑΒΑΛΛΙΕΡΑΚΗΣ" userId="ff654708b521eddf" providerId="LiveId" clId="{67B62F9C-AFC3-4999-A9C2-9F8395617BE7}" dt="2020-05-22T15:00:12.933" v="1965" actId="26606"/>
        <pc:sldMkLst>
          <pc:docMk/>
          <pc:sldMk cId="1141836313" sldId="256"/>
        </pc:sldMkLst>
        <pc:spChg chg="mod">
          <ac:chgData name="ΣΤΕΦΑΝΟΣ ΚΑΒΑΛΛΙΕΡΑΚΗΣ" userId="ff654708b521eddf" providerId="LiveId" clId="{67B62F9C-AFC3-4999-A9C2-9F8395617BE7}" dt="2020-05-22T15:00:12.933" v="1965" actId="26606"/>
          <ac:spMkLst>
            <pc:docMk/>
            <pc:sldMk cId="1141836313" sldId="256"/>
            <ac:spMk id="2" creationId="{F19F7213-5471-441D-98B4-A19696927E77}"/>
          </ac:spMkLst>
        </pc:spChg>
        <pc:spChg chg="mod ord">
          <ac:chgData name="ΣΤΕΦΑΝΟΣ ΚΑΒΑΛΛΙΕΡΑΚΗΣ" userId="ff654708b521eddf" providerId="LiveId" clId="{67B62F9C-AFC3-4999-A9C2-9F8395617BE7}" dt="2020-05-22T15:00:12.933" v="1965" actId="26606"/>
          <ac:spMkLst>
            <pc:docMk/>
            <pc:sldMk cId="1141836313" sldId="256"/>
            <ac:spMk id="3" creationId="{76706EA2-BFC2-4F11-BDE4-4A1EDFA4B43B}"/>
          </ac:spMkLst>
        </pc:spChg>
        <pc:spChg chg="add del mod">
          <ac:chgData name="ΣΤΕΦΑΝΟΣ ΚΑΒΑΛΛΙΕΡΑΚΗΣ" userId="ff654708b521eddf" providerId="LiveId" clId="{67B62F9C-AFC3-4999-A9C2-9F8395617BE7}" dt="2020-05-22T14:59:26.241" v="1957"/>
          <ac:spMkLst>
            <pc:docMk/>
            <pc:sldMk cId="1141836313" sldId="256"/>
            <ac:spMk id="4" creationId="{F1846CF1-0F16-47AB-858D-A088F9A34925}"/>
          </ac:spMkLst>
        </pc:spChg>
        <pc:spChg chg="add del">
          <ac:chgData name="ΣΤΕΦΑΝΟΣ ΚΑΒΑΛΛΙΕΡΑΚΗΣ" userId="ff654708b521eddf" providerId="LiveId" clId="{67B62F9C-AFC3-4999-A9C2-9F8395617BE7}" dt="2020-05-22T14:58:57.935" v="1954"/>
          <ac:spMkLst>
            <pc:docMk/>
            <pc:sldMk cId="1141836313" sldId="256"/>
            <ac:spMk id="6" creationId="{CA9EE430-8D30-4A0C-8E3B-7AE7E738F5C2}"/>
          </ac:spMkLst>
        </pc:spChg>
        <pc:spChg chg="add del">
          <ac:chgData name="ΣΤΕΦΑΝΟΣ ΚΑΒΑΛΛΙΕΡΑΚΗΣ" userId="ff654708b521eddf" providerId="LiveId" clId="{67B62F9C-AFC3-4999-A9C2-9F8395617BE7}" dt="2020-05-22T14:59:04.373" v="1956"/>
          <ac:spMkLst>
            <pc:docMk/>
            <pc:sldMk cId="1141836313" sldId="256"/>
            <ac:spMk id="7" creationId="{6AD74D1E-F09A-421E-A20E-FD26BD211EA1}"/>
          </ac:spMkLst>
        </pc:spChg>
        <pc:spChg chg="add del">
          <ac:chgData name="ΣΤΕΦΑΝΟΣ ΚΑΒΑΛΛΙΕΡΑΚΗΣ" userId="ff654708b521eddf" providerId="LiveId" clId="{67B62F9C-AFC3-4999-A9C2-9F8395617BE7}" dt="2020-05-16T19:56:59.393" v="1260" actId="26606"/>
          <ac:spMkLst>
            <pc:docMk/>
            <pc:sldMk cId="1141836313" sldId="256"/>
            <ac:spMk id="7" creationId="{E4F17063-EDA4-417B-946F-BA357F3B390D}"/>
          </ac:spMkLst>
        </pc:spChg>
        <pc:spChg chg="add del">
          <ac:chgData name="ΣΤΕΦΑΝΟΣ ΚΑΒΑΛΛΙΕΡΑΚΗΣ" userId="ff654708b521eddf" providerId="LiveId" clId="{67B62F9C-AFC3-4999-A9C2-9F8395617BE7}" dt="2020-05-16T10:58:52.183" v="1" actId="26606"/>
          <ac:spMkLst>
            <pc:docMk/>
            <pc:sldMk cId="1141836313" sldId="256"/>
            <ac:spMk id="8" creationId="{F81819F9-8CAC-4A6C-8F06-0482027F9736}"/>
          </ac:spMkLst>
        </pc:spChg>
        <pc:spChg chg="add del">
          <ac:chgData name="ΣΤΕΦΑΝΟΣ ΚΑΒΑΛΛΙΕΡΑΚΗΣ" userId="ff654708b521eddf" providerId="LiveId" clId="{67B62F9C-AFC3-4999-A9C2-9F8395617BE7}" dt="2020-05-16T11:02:50.007" v="52"/>
          <ac:spMkLst>
            <pc:docMk/>
            <pc:sldMk cId="1141836313" sldId="256"/>
            <ac:spMk id="9" creationId="{1FF9CEF5-A50D-4B8B-9852-D76F7037867E}"/>
          </ac:spMkLst>
        </pc:spChg>
        <pc:spChg chg="add del">
          <ac:chgData name="ΣΤΕΦΑΝΟΣ ΚΑΒΑΛΛΙΕΡΑΚΗΣ" userId="ff654708b521eddf" providerId="LiveId" clId="{67B62F9C-AFC3-4999-A9C2-9F8395617BE7}" dt="2020-05-16T10:58:52.183" v="1" actId="26606"/>
          <ac:spMkLst>
            <pc:docMk/>
            <pc:sldMk cId="1141836313" sldId="256"/>
            <ac:spMk id="10" creationId="{4A98CC08-AEC2-4E8F-8F52-0F5C6372DB4F}"/>
          </ac:spMkLst>
        </pc:spChg>
        <pc:spChg chg="add del">
          <ac:chgData name="ΣΤΕΦΑΝΟΣ ΚΑΒΑΛΛΙΕΡΑΚΗΣ" userId="ff654708b521eddf" providerId="LiveId" clId="{67B62F9C-AFC3-4999-A9C2-9F8395617BE7}" dt="2020-05-16T11:02:50.007" v="52"/>
          <ac:spMkLst>
            <pc:docMk/>
            <pc:sldMk cId="1141836313" sldId="256"/>
            <ac:spMk id="11" creationId="{30684D86-C9D1-40C3-A9B6-EC935C7312E3}"/>
          </ac:spMkLst>
        </pc:spChg>
        <pc:spChg chg="add del">
          <ac:chgData name="ΣΤΕΦΑΝΟΣ ΚΑΒΑΛΛΙΕΡΑΚΗΣ" userId="ff654708b521eddf" providerId="LiveId" clId="{67B62F9C-AFC3-4999-A9C2-9F8395617BE7}" dt="2020-05-16T11:02:50.007" v="52"/>
          <ac:spMkLst>
            <pc:docMk/>
            <pc:sldMk cId="1141836313" sldId="256"/>
            <ac:spMk id="13" creationId="{1EDF7896-F56A-49DA-90F3-F5CE8B9833AD}"/>
          </ac:spMkLst>
        </pc:spChg>
        <pc:spChg chg="add del">
          <ac:chgData name="ΣΤΕΦΑΝΟΣ ΚΑΒΑΛΛΙΕΡΑΚΗΣ" userId="ff654708b521eddf" providerId="LiveId" clId="{67B62F9C-AFC3-4999-A9C2-9F8395617BE7}" dt="2020-05-16T19:56:59.393" v="1260" actId="26606"/>
          <ac:spMkLst>
            <pc:docMk/>
            <pc:sldMk cId="1141836313" sldId="256"/>
            <ac:spMk id="14" creationId="{D36F3EEA-55D4-4677-80E7-92D00B8F343B}"/>
          </ac:spMkLst>
        </pc:spChg>
        <pc:spChg chg="add del">
          <ac:chgData name="ΣΤΕΦΑΝΟΣ ΚΑΒΑΛΛΙΕΡΑΚΗΣ" userId="ff654708b521eddf" providerId="LiveId" clId="{67B62F9C-AFC3-4999-A9C2-9F8395617BE7}" dt="2020-05-17T06:59:13.438" v="1672" actId="26606"/>
          <ac:spMkLst>
            <pc:docMk/>
            <pc:sldMk cId="1141836313" sldId="256"/>
            <ac:spMk id="15" creationId="{C73A1314-2070-446E-B692-C78D88AAB9AE}"/>
          </ac:spMkLst>
        </pc:spChg>
        <pc:spChg chg="add del">
          <ac:chgData name="ΣΤΕΦΑΝΟΣ ΚΑΒΑΛΛΙΕΡΑΚΗΣ" userId="ff654708b521eddf" providerId="LiveId" clId="{67B62F9C-AFC3-4999-A9C2-9F8395617BE7}" dt="2020-05-16T20:18:56.297" v="1480"/>
          <ac:spMkLst>
            <pc:docMk/>
            <pc:sldMk cId="1141836313" sldId="256"/>
            <ac:spMk id="16" creationId="{C73A1314-2070-446E-B692-C78D88AAB9AE}"/>
          </ac:spMkLst>
        </pc:spChg>
        <pc:spChg chg="add del">
          <ac:chgData name="ΣΤΕΦΑΝΟΣ ΚΑΒΑΛΛΙΕΡΑΚΗΣ" userId="ff654708b521eddf" providerId="LiveId" clId="{67B62F9C-AFC3-4999-A9C2-9F8395617BE7}" dt="2020-05-16T20:18:56.297" v="1480"/>
          <ac:spMkLst>
            <pc:docMk/>
            <pc:sldMk cId="1141836313" sldId="256"/>
            <ac:spMk id="17" creationId="{2B65E6B8-0D17-4912-97E4-60B47A511133}"/>
          </ac:spMkLst>
        </pc:spChg>
        <pc:spChg chg="add del">
          <ac:chgData name="ΣΤΕΦΑΝΟΣ ΚΑΒΑΛΛΙΕΡΑΚΗΣ" userId="ff654708b521eddf" providerId="LiveId" clId="{67B62F9C-AFC3-4999-A9C2-9F8395617BE7}" dt="2020-05-17T06:59:13.438" v="1672" actId="26606"/>
          <ac:spMkLst>
            <pc:docMk/>
            <pc:sldMk cId="1141836313" sldId="256"/>
            <ac:spMk id="18" creationId="{2B65E6B8-0D17-4912-97E4-60B47A511133}"/>
          </ac:spMkLst>
        </pc:spChg>
        <pc:spChg chg="add del">
          <ac:chgData name="ΣΤΕΦΑΝΟΣ ΚΑΒΑΛΛΙΕΡΑΚΗΣ" userId="ff654708b521eddf" providerId="LiveId" clId="{67B62F9C-AFC3-4999-A9C2-9F8395617BE7}" dt="2020-05-17T06:59:16.858" v="1674" actId="26606"/>
          <ac:spMkLst>
            <pc:docMk/>
            <pc:sldMk cId="1141836313" sldId="256"/>
            <ac:spMk id="20" creationId="{E4F17063-EDA4-417B-946F-BA357F3B390D}"/>
          </ac:spMkLst>
        </pc:spChg>
        <pc:spChg chg="add del">
          <ac:chgData name="ΣΤΕΦΑΝΟΣ ΚΑΒΑΛΛΙΕΡΑΚΗΣ" userId="ff654708b521eddf" providerId="LiveId" clId="{67B62F9C-AFC3-4999-A9C2-9F8395617BE7}" dt="2020-05-17T06:59:16.858" v="1674" actId="26606"/>
          <ac:spMkLst>
            <pc:docMk/>
            <pc:sldMk cId="1141836313" sldId="256"/>
            <ac:spMk id="21" creationId="{D36F3EEA-55D4-4677-80E7-92D00B8F343B}"/>
          </ac:spMkLst>
        </pc:spChg>
        <pc:spChg chg="add del">
          <ac:chgData name="ΣΤΕΦΑΝΟΣ ΚΑΒΑΛΛΙΕΡΑΚΗΣ" userId="ff654708b521eddf" providerId="LiveId" clId="{67B62F9C-AFC3-4999-A9C2-9F8395617BE7}" dt="2020-05-22T14:58:43.738" v="1950"/>
          <ac:spMkLst>
            <pc:docMk/>
            <pc:sldMk cId="1141836313" sldId="256"/>
            <ac:spMk id="23" creationId="{C73A1314-2070-446E-B692-C78D88AAB9AE}"/>
          </ac:spMkLst>
        </pc:spChg>
        <pc:spChg chg="add del">
          <ac:chgData name="ΣΤΕΦΑΝΟΣ ΚΑΒΑΛΛΙΕΡΑΚΗΣ" userId="ff654708b521eddf" providerId="LiveId" clId="{67B62F9C-AFC3-4999-A9C2-9F8395617BE7}" dt="2020-05-22T14:58:43.738" v="1950"/>
          <ac:spMkLst>
            <pc:docMk/>
            <pc:sldMk cId="1141836313" sldId="256"/>
            <ac:spMk id="24" creationId="{2B65E6B8-0D17-4912-97E4-60B47A511133}"/>
          </ac:spMkLst>
        </pc:spChg>
        <pc:spChg chg="add del">
          <ac:chgData name="ΣΤΕΦΑΝΟΣ ΚΑΒΑΛΛΙΕΡΑΚΗΣ" userId="ff654708b521eddf" providerId="LiveId" clId="{67B62F9C-AFC3-4999-A9C2-9F8395617BE7}" dt="2020-05-16T10:58:52.183" v="1" actId="26606"/>
          <ac:spMkLst>
            <pc:docMk/>
            <pc:sldMk cId="1141836313" sldId="256"/>
            <ac:spMk id="40" creationId="{1310EFE2-B91D-47E7-B117-C2A802800A7C}"/>
          </ac:spMkLst>
        </pc:spChg>
        <pc:spChg chg="add del">
          <ac:chgData name="ΣΤΕΦΑΝΟΣ ΚΑΒΑΛΛΙΕΡΑΚΗΣ" userId="ff654708b521eddf" providerId="LiveId" clId="{67B62F9C-AFC3-4999-A9C2-9F8395617BE7}" dt="2020-05-22T14:59:41.231" v="1959" actId="26606"/>
          <ac:spMkLst>
            <pc:docMk/>
            <pc:sldMk cId="1141836313" sldId="256"/>
            <ac:spMk id="75" creationId="{989BE678-777B-482A-A616-FEDC47B162E5}"/>
          </ac:spMkLst>
        </pc:spChg>
        <pc:spChg chg="add del">
          <ac:chgData name="ΣΤΕΦΑΝΟΣ ΚΑΒΑΛΛΙΕΡΑΚΗΣ" userId="ff654708b521eddf" providerId="LiveId" clId="{67B62F9C-AFC3-4999-A9C2-9F8395617BE7}" dt="2020-05-22T14:59:41.231" v="1959" actId="26606"/>
          <ac:spMkLst>
            <pc:docMk/>
            <pc:sldMk cId="1141836313" sldId="256"/>
            <ac:spMk id="81" creationId="{D28BE0C3-2102-4820-B88B-A448B1840D14}"/>
          </ac:spMkLst>
        </pc:spChg>
        <pc:spChg chg="add del">
          <ac:chgData name="ΣΤΕΦΑΝΟΣ ΚΑΒΑΛΛΙΕΡΑΚΗΣ" userId="ff654708b521eddf" providerId="LiveId" clId="{67B62F9C-AFC3-4999-A9C2-9F8395617BE7}" dt="2020-05-22T14:59:41.231" v="1959" actId="26606"/>
          <ac:spMkLst>
            <pc:docMk/>
            <pc:sldMk cId="1141836313" sldId="256"/>
            <ac:spMk id="83" creationId="{C8A3C342-1D03-412F-8DD3-BF519E8E0AE9}"/>
          </ac:spMkLst>
        </pc:spChg>
        <pc:spChg chg="add del">
          <ac:chgData name="ΣΤΕΦΑΝΟΣ ΚΑΒΑΛΛΙΕΡΑΚΗΣ" userId="ff654708b521eddf" providerId="LiveId" clId="{67B62F9C-AFC3-4999-A9C2-9F8395617BE7}" dt="2020-05-22T14:59:41.231" v="1959" actId="26606"/>
          <ac:spMkLst>
            <pc:docMk/>
            <pc:sldMk cId="1141836313" sldId="256"/>
            <ac:spMk id="85" creationId="{81CC9B02-E087-4350-AEBD-2C3CF001AF01}"/>
          </ac:spMkLst>
        </pc:spChg>
        <pc:spChg chg="add">
          <ac:chgData name="ΣΤΕΦΑΝΟΣ ΚΑΒΑΛΛΙΕΡΑΚΗΣ" userId="ff654708b521eddf" providerId="LiveId" clId="{67B62F9C-AFC3-4999-A9C2-9F8395617BE7}" dt="2020-05-22T15:00:12.933" v="1965" actId="26606"/>
          <ac:spMkLst>
            <pc:docMk/>
            <pc:sldMk cId="1141836313" sldId="256"/>
            <ac:spMk id="89" creationId="{7C704F0F-1CD8-4DC1-AEE9-225958232415}"/>
          </ac:spMkLst>
        </pc:spChg>
        <pc:spChg chg="add del">
          <ac:chgData name="ΣΤΕΦΑΝΟΣ ΚΑΒΑΛΛΙΕΡΑΚΗΣ" userId="ff654708b521eddf" providerId="LiveId" clId="{67B62F9C-AFC3-4999-A9C2-9F8395617BE7}" dt="2020-05-22T15:00:12.933" v="1965" actId="26606"/>
          <ac:spMkLst>
            <pc:docMk/>
            <pc:sldMk cId="1141836313" sldId="256"/>
            <ac:spMk id="1030" creationId="{DAD27A50-88D7-4E2A-8488-F2879768AF35}"/>
          </ac:spMkLst>
        </pc:spChg>
        <pc:spChg chg="add del">
          <ac:chgData name="ΣΤΕΦΑΝΟΣ ΚΑΒΑΛΛΙΕΡΑΚΗΣ" userId="ff654708b521eddf" providerId="LiveId" clId="{67B62F9C-AFC3-4999-A9C2-9F8395617BE7}" dt="2020-05-22T15:00:12.933" v="1965" actId="26606"/>
          <ac:spMkLst>
            <pc:docMk/>
            <pc:sldMk cId="1141836313" sldId="256"/>
            <ac:spMk id="1033" creationId="{7C704F0F-1CD8-4DC1-AEE9-225958232415}"/>
          </ac:spMkLst>
        </pc:spChg>
        <pc:spChg chg="add del">
          <ac:chgData name="ΣΤΕΦΑΝΟΣ ΚΑΒΑΛΛΙΕΡΑΚΗΣ" userId="ff654708b521eddf" providerId="LiveId" clId="{67B62F9C-AFC3-4999-A9C2-9F8395617BE7}" dt="2020-05-22T15:00:12.933" v="1965" actId="26606"/>
          <ac:spMkLst>
            <pc:docMk/>
            <pc:sldMk cId="1141836313" sldId="256"/>
            <ac:spMk id="1034" creationId="{78D66203-18BB-40A2-B632-9356FE169D0C}"/>
          </ac:spMkLst>
        </pc:spChg>
        <pc:spChg chg="add">
          <ac:chgData name="ΣΤΕΦΑΝΟΣ ΚΑΒΑΛΛΙΕΡΑΚΗΣ" userId="ff654708b521eddf" providerId="LiveId" clId="{67B62F9C-AFC3-4999-A9C2-9F8395617BE7}" dt="2020-05-22T15:00:12.933" v="1965" actId="26606"/>
          <ac:spMkLst>
            <pc:docMk/>
            <pc:sldMk cId="1141836313" sldId="256"/>
            <ac:spMk id="1038" creationId="{DAD27A50-88D7-4E2A-8488-F2879768AF35}"/>
          </ac:spMkLst>
        </pc:spChg>
        <pc:grpChg chg="add del">
          <ac:chgData name="ΣΤΕΦΑΝΟΣ ΚΑΒΑΛΛΙΕΡΑΚΗΣ" userId="ff654708b521eddf" providerId="LiveId" clId="{67B62F9C-AFC3-4999-A9C2-9F8395617BE7}" dt="2020-05-16T10:58:52.183" v="1" actId="26606"/>
          <ac:grpSpMkLst>
            <pc:docMk/>
            <pc:sldMk cId="1141836313" sldId="256"/>
            <ac:grpSpMk id="12" creationId="{5D1545E6-EB3C-4478-A661-A2CA963F129C}"/>
          </ac:grpSpMkLst>
        </pc:grpChg>
        <pc:grpChg chg="add del">
          <ac:chgData name="ΣΤΕΦΑΝΟΣ ΚΑΒΑΛΛΙΕΡΑΚΗΣ" userId="ff654708b521eddf" providerId="LiveId" clId="{67B62F9C-AFC3-4999-A9C2-9F8395617BE7}" dt="2020-05-16T10:58:52.183" v="1" actId="26606"/>
          <ac:grpSpMkLst>
            <pc:docMk/>
            <pc:sldMk cId="1141836313" sldId="256"/>
            <ac:grpSpMk id="26" creationId="{40A75861-F6C5-44A9-B161-B03701CBDE0C}"/>
          </ac:grpSpMkLst>
        </pc:grpChg>
        <pc:picChg chg="add mod ord">
          <ac:chgData name="ΣΤΕΦΑΝΟΣ ΚΑΒΑΛΛΙΕΡΑΚΗΣ" userId="ff654708b521eddf" providerId="LiveId" clId="{67B62F9C-AFC3-4999-A9C2-9F8395617BE7}" dt="2020-05-22T15:00:12.933" v="1965" actId="26606"/>
          <ac:picMkLst>
            <pc:docMk/>
            <pc:sldMk cId="1141836313" sldId="256"/>
            <ac:picMk id="5" creationId="{4E74FD78-0FBD-4818-9029-607700478A2F}"/>
          </ac:picMkLst>
        </pc:picChg>
        <pc:picChg chg="add del">
          <ac:chgData name="ΣΤΕΦΑΝΟΣ ΚΑΒΑΛΛΙΕΡΑΚΗΣ" userId="ff654708b521eddf" providerId="LiveId" clId="{67B62F9C-AFC3-4999-A9C2-9F8395617BE7}" dt="2020-05-22T14:59:41.231" v="1959" actId="26606"/>
          <ac:picMkLst>
            <pc:docMk/>
            <pc:sldMk cId="1141836313" sldId="256"/>
            <ac:picMk id="71" creationId="{DF19BAF3-7E20-4B9D-B544-BABAEEA1FA75}"/>
          </ac:picMkLst>
        </pc:picChg>
        <pc:picChg chg="add del">
          <ac:chgData name="ΣΤΕΦΑΝΟΣ ΚΑΒΑΛΛΙΕΡΑΚΗΣ" userId="ff654708b521eddf" providerId="LiveId" clId="{67B62F9C-AFC3-4999-A9C2-9F8395617BE7}" dt="2020-05-22T14:59:41.231" v="1959" actId="26606"/>
          <ac:picMkLst>
            <pc:docMk/>
            <pc:sldMk cId="1141836313" sldId="256"/>
            <ac:picMk id="73" creationId="{950648F4-ABCD-4DF0-8641-76CFB2354721}"/>
          </ac:picMkLst>
        </pc:picChg>
        <pc:picChg chg="add del">
          <ac:chgData name="ΣΤΕΦΑΝΟΣ ΚΑΒΑΛΛΙΕΡΑΚΗΣ" userId="ff654708b521eddf" providerId="LiveId" clId="{67B62F9C-AFC3-4999-A9C2-9F8395617BE7}" dt="2020-05-22T14:59:41.231" v="1959" actId="26606"/>
          <ac:picMkLst>
            <pc:docMk/>
            <pc:sldMk cId="1141836313" sldId="256"/>
            <ac:picMk id="77" creationId="{CF1EB4BD-9C7E-4AA3-9681-C7EB0DA6250B}"/>
          </ac:picMkLst>
        </pc:picChg>
        <pc:picChg chg="add del">
          <ac:chgData name="ΣΤΕΦΑΝΟΣ ΚΑΒΑΛΛΙΕΡΑΚΗΣ" userId="ff654708b521eddf" providerId="LiveId" clId="{67B62F9C-AFC3-4999-A9C2-9F8395617BE7}" dt="2020-05-22T14:59:41.231" v="1959" actId="26606"/>
          <ac:picMkLst>
            <pc:docMk/>
            <pc:sldMk cId="1141836313" sldId="256"/>
            <ac:picMk id="79" creationId="{94AAE3AA-3759-4D28-B0EF-575F25A5146C}"/>
          </ac:picMkLst>
        </pc:picChg>
        <pc:picChg chg="add">
          <ac:chgData name="ΣΤΕΦΑΝΟΣ ΚΑΒΑΛΛΙΕΡΑΚΗΣ" userId="ff654708b521eddf" providerId="LiveId" clId="{67B62F9C-AFC3-4999-A9C2-9F8395617BE7}" dt="2020-05-22T15:00:12.933" v="1965" actId="26606"/>
          <ac:picMkLst>
            <pc:docMk/>
            <pc:sldMk cId="1141836313" sldId="256"/>
            <ac:picMk id="87" creationId="{1081DF83-4F35-4560-87E6-0DE8AAAC33DB}"/>
          </ac:picMkLst>
        </pc:picChg>
        <pc:picChg chg="add mod ord">
          <ac:chgData name="ΣΤΕΦΑΝΟΣ ΚΑΒΑΛΛΙΕΡΑΚΗΣ" userId="ff654708b521eddf" providerId="LiveId" clId="{67B62F9C-AFC3-4999-A9C2-9F8395617BE7}" dt="2020-05-22T15:00:12.933" v="1965" actId="26606"/>
          <ac:picMkLst>
            <pc:docMk/>
            <pc:sldMk cId="1141836313" sldId="256"/>
            <ac:picMk id="1026" creationId="{A3BFED7A-463E-4305-8863-A7EAF38E4824}"/>
          </ac:picMkLst>
        </pc:picChg>
        <pc:picChg chg="add del">
          <ac:chgData name="ΣΤΕΦΑΝΟΣ ΚΑΒΑΛΛΙΕΡΑΚΗΣ" userId="ff654708b521eddf" providerId="LiveId" clId="{67B62F9C-AFC3-4999-A9C2-9F8395617BE7}" dt="2020-05-22T15:00:12.933" v="1965" actId="26606"/>
          <ac:picMkLst>
            <pc:docMk/>
            <pc:sldMk cId="1141836313" sldId="256"/>
            <ac:picMk id="1028" creationId="{94DDC893-E5EF-4CDE-B040-BA5B53AADD78}"/>
          </ac:picMkLst>
        </pc:picChg>
        <pc:picChg chg="add del">
          <ac:chgData name="ΣΤΕΦΑΝΟΣ ΚΑΒΑΛΛΙΕΡΑΚΗΣ" userId="ff654708b521eddf" providerId="LiveId" clId="{67B62F9C-AFC3-4999-A9C2-9F8395617BE7}" dt="2020-05-22T15:00:12.933" v="1965" actId="26606"/>
          <ac:picMkLst>
            <pc:docMk/>
            <pc:sldMk cId="1141836313" sldId="256"/>
            <ac:picMk id="1029" creationId="{85F1A06D-D369-4974-8208-56120C5E7A97}"/>
          </ac:picMkLst>
        </pc:picChg>
        <pc:picChg chg="add del">
          <ac:chgData name="ΣΤΕΦΑΝΟΣ ΚΑΒΑΛΛΙΕΡΑΚΗΣ" userId="ff654708b521eddf" providerId="LiveId" clId="{67B62F9C-AFC3-4999-A9C2-9F8395617BE7}" dt="2020-05-22T15:00:12.933" v="1965" actId="26606"/>
          <ac:picMkLst>
            <pc:docMk/>
            <pc:sldMk cId="1141836313" sldId="256"/>
            <ac:picMk id="1031" creationId="{A47C6ACD-2325-48C6-B9F3-C21563A05EA5}"/>
          </ac:picMkLst>
        </pc:picChg>
        <pc:picChg chg="add del">
          <ac:chgData name="ΣΤΕΦΑΝΟΣ ΚΑΒΑΛΛΙΕΡΑΚΗΣ" userId="ff654708b521eddf" providerId="LiveId" clId="{67B62F9C-AFC3-4999-A9C2-9F8395617BE7}" dt="2020-05-22T15:00:12.933" v="1965" actId="26606"/>
          <ac:picMkLst>
            <pc:docMk/>
            <pc:sldMk cId="1141836313" sldId="256"/>
            <ac:picMk id="1032" creationId="{1081DF83-4F35-4560-87E6-0DE8AAAC33DB}"/>
          </ac:picMkLst>
        </pc:picChg>
        <pc:picChg chg="add">
          <ac:chgData name="ΣΤΕΦΑΝΟΣ ΚΑΒΑΛΛΙΕΡΑΚΗΣ" userId="ff654708b521eddf" providerId="LiveId" clId="{67B62F9C-AFC3-4999-A9C2-9F8395617BE7}" dt="2020-05-22T15:00:12.933" v="1965" actId="26606"/>
          <ac:picMkLst>
            <pc:docMk/>
            <pc:sldMk cId="1141836313" sldId="256"/>
            <ac:picMk id="1036" creationId="{94DDC893-E5EF-4CDE-B040-BA5B53AADD78}"/>
          </ac:picMkLst>
        </pc:picChg>
        <pc:picChg chg="add">
          <ac:chgData name="ΣΤΕΦΑΝΟΣ ΚΑΒΑΛΛΙΕΡΑΚΗΣ" userId="ff654708b521eddf" providerId="LiveId" clId="{67B62F9C-AFC3-4999-A9C2-9F8395617BE7}" dt="2020-05-22T15:00:12.933" v="1965" actId="26606"/>
          <ac:picMkLst>
            <pc:docMk/>
            <pc:sldMk cId="1141836313" sldId="256"/>
            <ac:picMk id="1037" creationId="{85F1A06D-D369-4974-8208-56120C5E7A97}"/>
          </ac:picMkLst>
        </pc:picChg>
        <pc:picChg chg="add">
          <ac:chgData name="ΣΤΕΦΑΝΟΣ ΚΑΒΑΛΛΙΕΡΑΚΗΣ" userId="ff654708b521eddf" providerId="LiveId" clId="{67B62F9C-AFC3-4999-A9C2-9F8395617BE7}" dt="2020-05-22T15:00:12.933" v="1965" actId="26606"/>
          <ac:picMkLst>
            <pc:docMk/>
            <pc:sldMk cId="1141836313" sldId="256"/>
            <ac:picMk id="1039" creationId="{A47C6ACD-2325-48C6-B9F3-C21563A05EA5}"/>
          </ac:picMkLst>
        </pc:picChg>
      </pc:sldChg>
      <pc:sldChg chg="addSp delSp modSp mod setBg delDesignElem">
        <pc:chgData name="ΣΤΕΦΑΝΟΣ ΚΑΒΑΛΛΙΕΡΑΚΗΣ" userId="ff654708b521eddf" providerId="LiveId" clId="{67B62F9C-AFC3-4999-A9C2-9F8395617BE7}" dt="2020-05-16T20:18:56.297" v="1480"/>
        <pc:sldMkLst>
          <pc:docMk/>
          <pc:sldMk cId="1543291371" sldId="257"/>
        </pc:sldMkLst>
        <pc:spChg chg="mod">
          <ac:chgData name="ΣΤΕΦΑΝΟΣ ΚΑΒΑΛΛΙΕΡΑΚΗΣ" userId="ff654708b521eddf" providerId="LiveId" clId="{67B62F9C-AFC3-4999-A9C2-9F8395617BE7}" dt="2020-05-16T19:57:40.858" v="1266" actId="14100"/>
          <ac:spMkLst>
            <pc:docMk/>
            <pc:sldMk cId="1543291371" sldId="257"/>
            <ac:spMk id="4" creationId="{29B904DB-BE37-4563-BDA4-F2893FAF82E0}"/>
          </ac:spMkLst>
        </pc:spChg>
        <pc:spChg chg="mod">
          <ac:chgData name="ΣΤΕΦΑΝΟΣ ΚΑΒΑΛΛΙΕΡΑΚΗΣ" userId="ff654708b521eddf" providerId="LiveId" clId="{67B62F9C-AFC3-4999-A9C2-9F8395617BE7}" dt="2020-05-16T19:57:17.549" v="1262" actId="26606"/>
          <ac:spMkLst>
            <pc:docMk/>
            <pc:sldMk cId="1543291371" sldId="257"/>
            <ac:spMk id="6" creationId="{0650F173-C548-471F-B138-504D15310590}"/>
          </ac:spMkLst>
        </pc:spChg>
        <pc:spChg chg="add del">
          <ac:chgData name="ΣΤΕΦΑΝΟΣ ΚΑΒΑΛΛΙΕΡΑΚΗΣ" userId="ff654708b521eddf" providerId="LiveId" clId="{67B62F9C-AFC3-4999-A9C2-9F8395617BE7}" dt="2020-05-16T20:18:56.297" v="1480"/>
          <ac:spMkLst>
            <pc:docMk/>
            <pc:sldMk cId="1543291371" sldId="257"/>
            <ac:spMk id="17" creationId="{989BE678-777B-482A-A616-FEDC47B162E5}"/>
          </ac:spMkLst>
        </pc:spChg>
        <pc:spChg chg="add del">
          <ac:chgData name="ΣΤΕΦΑΝΟΣ ΚΑΒΑΛΛΙΕΡΑΚΗΣ" userId="ff654708b521eddf" providerId="LiveId" clId="{67B62F9C-AFC3-4999-A9C2-9F8395617BE7}" dt="2020-05-16T20:18:56.297" v="1480"/>
          <ac:spMkLst>
            <pc:docMk/>
            <pc:sldMk cId="1543291371" sldId="257"/>
            <ac:spMk id="23" creationId="{D28BE0C3-2102-4820-B88B-A448B1840D14}"/>
          </ac:spMkLst>
        </pc:spChg>
        <pc:spChg chg="del">
          <ac:chgData name="ΣΤΕΦΑΝΟΣ ΚΑΒΑΛΛΙΕΡΑΚΗΣ" userId="ff654708b521eddf" providerId="LiveId" clId="{67B62F9C-AFC3-4999-A9C2-9F8395617BE7}" dt="2020-05-16T10:59:04.203" v="3" actId="26606"/>
          <ac:spMkLst>
            <pc:docMk/>
            <pc:sldMk cId="1543291371" sldId="257"/>
            <ac:spMk id="80" creationId="{1996130F-9AB5-4DE9-8574-3AF891C5C172}"/>
          </ac:spMkLst>
        </pc:spChg>
        <pc:spChg chg="del">
          <ac:chgData name="ΣΤΕΦΑΝΟΣ ΚΑΒΑΛΛΙΕΡΑΚΗΣ" userId="ff654708b521eddf" providerId="LiveId" clId="{67B62F9C-AFC3-4999-A9C2-9F8395617BE7}" dt="2020-05-16T10:59:04.203" v="3" actId="26606"/>
          <ac:spMkLst>
            <pc:docMk/>
            <pc:sldMk cId="1543291371" sldId="257"/>
            <ac:spMk id="82" creationId="{7326F4E6-9131-42DA-97B2-0BA8D1E258AD}"/>
          </ac:spMkLst>
        </pc:spChg>
        <pc:spChg chg="del">
          <ac:chgData name="ΣΤΕΦΑΝΟΣ ΚΑΒΑΛΛΙΕΡΑΚΗΣ" userId="ff654708b521eddf" providerId="LiveId" clId="{67B62F9C-AFC3-4999-A9C2-9F8395617BE7}" dt="2020-05-16T10:59:04.203" v="3" actId="26606"/>
          <ac:spMkLst>
            <pc:docMk/>
            <pc:sldMk cId="1543291371" sldId="257"/>
            <ac:spMk id="84" creationId="{1EDD21E1-BAF0-4314-AB31-82ECB8AC9EA9}"/>
          </ac:spMkLst>
        </pc:spChg>
        <pc:spChg chg="del">
          <ac:chgData name="ΣΤΕΦΑΝΟΣ ΚΑΒΑΛΛΙΕΡΑΚΗΣ" userId="ff654708b521eddf" providerId="LiveId" clId="{67B62F9C-AFC3-4999-A9C2-9F8395617BE7}" dt="2020-05-16T10:59:04.203" v="3" actId="26606"/>
          <ac:spMkLst>
            <pc:docMk/>
            <pc:sldMk cId="1543291371" sldId="257"/>
            <ac:spMk id="86" creationId="{FDC8619C-F25D-468E-95FA-2A2151D7DDD2}"/>
          </ac:spMkLst>
        </pc:spChg>
        <pc:spChg chg="del">
          <ac:chgData name="ΣΤΕΦΑΝΟΣ ΚΑΒΑΛΛΙΕΡΑΚΗΣ" userId="ff654708b521eddf" providerId="LiveId" clId="{67B62F9C-AFC3-4999-A9C2-9F8395617BE7}" dt="2020-05-16T10:59:04.203" v="3" actId="26606"/>
          <ac:spMkLst>
            <pc:docMk/>
            <pc:sldMk cId="1543291371" sldId="257"/>
            <ac:spMk id="88" creationId="{7D9439D6-DEAD-4CEB-A61B-BE3D64D1B598}"/>
          </ac:spMkLst>
        </pc:spChg>
        <pc:spChg chg="add del">
          <ac:chgData name="ΣΤΕΦΑΝΟΣ ΚΑΒΑΛΛΙΕΡΑΚΗΣ" userId="ff654708b521eddf" providerId="LiveId" clId="{67B62F9C-AFC3-4999-A9C2-9F8395617BE7}" dt="2020-05-16T11:02:50.007" v="52"/>
          <ac:spMkLst>
            <pc:docMk/>
            <pc:sldMk cId="1543291371" sldId="257"/>
            <ac:spMk id="121" creationId="{1996130F-9AB5-4DE9-8574-3AF891C5C172}"/>
          </ac:spMkLst>
        </pc:spChg>
        <pc:spChg chg="add del">
          <ac:chgData name="ΣΤΕΦΑΝΟΣ ΚΑΒΑΛΛΙΕΡΑΚΗΣ" userId="ff654708b521eddf" providerId="LiveId" clId="{67B62F9C-AFC3-4999-A9C2-9F8395617BE7}" dt="2020-05-16T11:02:50.007" v="52"/>
          <ac:spMkLst>
            <pc:docMk/>
            <pc:sldMk cId="1543291371" sldId="257"/>
            <ac:spMk id="123" creationId="{3623DEAC-F39C-45D6-86DC-1033F6429528}"/>
          </ac:spMkLst>
        </pc:spChg>
        <pc:spChg chg="add del">
          <ac:chgData name="ΣΤΕΦΑΝΟΣ ΚΑΒΑΛΛΙΕΡΑΚΗΣ" userId="ff654708b521eddf" providerId="LiveId" clId="{67B62F9C-AFC3-4999-A9C2-9F8395617BE7}" dt="2020-05-16T11:02:50.007" v="52"/>
          <ac:spMkLst>
            <pc:docMk/>
            <pc:sldMk cId="1543291371" sldId="257"/>
            <ac:spMk id="125" creationId="{A692209D-B607-46C3-8560-07AF72291659}"/>
          </ac:spMkLst>
        </pc:spChg>
        <pc:spChg chg="add del">
          <ac:chgData name="ΣΤΕΦΑΝΟΣ ΚΑΒΑΛΛΙΕΡΑΚΗΣ" userId="ff654708b521eddf" providerId="LiveId" clId="{67B62F9C-AFC3-4999-A9C2-9F8395617BE7}" dt="2020-05-16T11:02:50.007" v="52"/>
          <ac:spMkLst>
            <pc:docMk/>
            <pc:sldMk cId="1543291371" sldId="257"/>
            <ac:spMk id="127" creationId="{94874638-CF15-4908-BC4B-4908744D0BAF}"/>
          </ac:spMkLst>
        </pc:spChg>
        <pc:spChg chg="add del">
          <ac:chgData name="ΣΤΕΦΑΝΟΣ ΚΑΒΑΛΛΙΕΡΑΚΗΣ" userId="ff654708b521eddf" providerId="LiveId" clId="{67B62F9C-AFC3-4999-A9C2-9F8395617BE7}" dt="2020-05-16T11:02:50.007" v="52"/>
          <ac:spMkLst>
            <pc:docMk/>
            <pc:sldMk cId="1543291371" sldId="257"/>
            <ac:spMk id="129" creationId="{5F1B8348-CD6E-4561-A704-C232D9A2676D}"/>
          </ac:spMkLst>
        </pc:spChg>
        <pc:grpChg chg="del">
          <ac:chgData name="ΣΤΕΦΑΝΟΣ ΚΑΒΑΛΛΙΕΡΑΚΗΣ" userId="ff654708b521eddf" providerId="LiveId" clId="{67B62F9C-AFC3-4999-A9C2-9F8395617BE7}" dt="2020-05-16T10:59:04.203" v="3" actId="26606"/>
          <ac:grpSpMkLst>
            <pc:docMk/>
            <pc:sldMk cId="1543291371" sldId="257"/>
            <ac:grpSpMk id="52" creationId="{166BF9EE-F7AC-4FA5-AC7E-001B3A642F75}"/>
          </ac:grpSpMkLst>
        </pc:grpChg>
        <pc:grpChg chg="del">
          <ac:chgData name="ΣΤΕΦΑΝΟΣ ΚΑΒΑΛΛΙΕΡΑΚΗΣ" userId="ff654708b521eddf" providerId="LiveId" clId="{67B62F9C-AFC3-4999-A9C2-9F8395617BE7}" dt="2020-05-16T10:59:04.203" v="3" actId="26606"/>
          <ac:grpSpMkLst>
            <pc:docMk/>
            <pc:sldMk cId="1543291371" sldId="257"/>
            <ac:grpSpMk id="66" creationId="{E312DBA5-56D8-42B2-BA94-28168C2A6703}"/>
          </ac:grpSpMkLst>
        </pc:grpChg>
        <pc:grpChg chg="add del">
          <ac:chgData name="ΣΤΕΦΑΝΟΣ ΚΑΒΑΛΛΙΕΡΑΚΗΣ" userId="ff654708b521eddf" providerId="LiveId" clId="{67B62F9C-AFC3-4999-A9C2-9F8395617BE7}" dt="2020-05-16T11:02:50.007" v="52"/>
          <ac:grpSpMkLst>
            <pc:docMk/>
            <pc:sldMk cId="1543291371" sldId="257"/>
            <ac:grpSpMk id="93" creationId="{166BF9EE-F7AC-4FA5-AC7E-001B3A642F75}"/>
          </ac:grpSpMkLst>
        </pc:grpChg>
        <pc:grpChg chg="add del">
          <ac:chgData name="ΣΤΕΦΑΝΟΣ ΚΑΒΑΛΛΙΕΡΑΚΗΣ" userId="ff654708b521eddf" providerId="LiveId" clId="{67B62F9C-AFC3-4999-A9C2-9F8395617BE7}" dt="2020-05-16T11:02:50.007" v="52"/>
          <ac:grpSpMkLst>
            <pc:docMk/>
            <pc:sldMk cId="1543291371" sldId="257"/>
            <ac:grpSpMk id="107" creationId="{E312DBA5-56D8-42B2-BA94-28168C2A6703}"/>
          </ac:grpSpMkLst>
        </pc:grpChg>
        <pc:picChg chg="mod ord">
          <ac:chgData name="ΣΤΕΦΑΝΟΣ ΚΑΒΑΛΛΙΕΡΑΚΗΣ" userId="ff654708b521eddf" providerId="LiveId" clId="{67B62F9C-AFC3-4999-A9C2-9F8395617BE7}" dt="2020-05-16T19:57:17.549" v="1262" actId="26606"/>
          <ac:picMkLst>
            <pc:docMk/>
            <pc:sldMk cId="1543291371" sldId="257"/>
            <ac:picMk id="8" creationId="{F3E590AB-7926-4B60-AB81-73C9AD40FDEE}"/>
          </ac:picMkLst>
        </pc:picChg>
        <pc:picChg chg="add del">
          <ac:chgData name="ΣΤΕΦΑΝΟΣ ΚΑΒΑΛΛΙΕΡΑΚΗΣ" userId="ff654708b521eddf" providerId="LiveId" clId="{67B62F9C-AFC3-4999-A9C2-9F8395617BE7}" dt="2020-05-16T20:18:56.297" v="1480"/>
          <ac:picMkLst>
            <pc:docMk/>
            <pc:sldMk cId="1543291371" sldId="257"/>
            <ac:picMk id="13" creationId="{DF19BAF3-7E20-4B9D-B544-BABAEEA1FA75}"/>
          </ac:picMkLst>
        </pc:picChg>
        <pc:picChg chg="add del">
          <ac:chgData name="ΣΤΕΦΑΝΟΣ ΚΑΒΑΛΛΙΕΡΑΚΗΣ" userId="ff654708b521eddf" providerId="LiveId" clId="{67B62F9C-AFC3-4999-A9C2-9F8395617BE7}" dt="2020-05-16T20:18:56.297" v="1480"/>
          <ac:picMkLst>
            <pc:docMk/>
            <pc:sldMk cId="1543291371" sldId="257"/>
            <ac:picMk id="15" creationId="{950648F4-ABCD-4DF0-8641-76CFB2354721}"/>
          </ac:picMkLst>
        </pc:picChg>
        <pc:picChg chg="add del">
          <ac:chgData name="ΣΤΕΦΑΝΟΣ ΚΑΒΑΛΛΙΕΡΑΚΗΣ" userId="ff654708b521eddf" providerId="LiveId" clId="{67B62F9C-AFC3-4999-A9C2-9F8395617BE7}" dt="2020-05-16T20:18:56.297" v="1480"/>
          <ac:picMkLst>
            <pc:docMk/>
            <pc:sldMk cId="1543291371" sldId="257"/>
            <ac:picMk id="19" creationId="{CF1EB4BD-9C7E-4AA3-9681-C7EB0DA6250B}"/>
          </ac:picMkLst>
        </pc:picChg>
        <pc:picChg chg="add del">
          <ac:chgData name="ΣΤΕΦΑΝΟΣ ΚΑΒΑΛΛΙΕΡΑΚΗΣ" userId="ff654708b521eddf" providerId="LiveId" clId="{67B62F9C-AFC3-4999-A9C2-9F8395617BE7}" dt="2020-05-16T20:18:56.297" v="1480"/>
          <ac:picMkLst>
            <pc:docMk/>
            <pc:sldMk cId="1543291371" sldId="257"/>
            <ac:picMk id="21" creationId="{94AAE3AA-3759-4D28-B0EF-575F25A5146C}"/>
          </ac:picMkLst>
        </pc:picChg>
      </pc:sldChg>
      <pc:sldChg chg="addSp delSp modSp mod setBg delDesignElem">
        <pc:chgData name="ΣΤΕΦΑΝΟΣ ΚΑΒΑΛΛΙΕΡΑΚΗΣ" userId="ff654708b521eddf" providerId="LiveId" clId="{67B62F9C-AFC3-4999-A9C2-9F8395617BE7}" dt="2020-05-16T20:18:56.297" v="1480"/>
        <pc:sldMkLst>
          <pc:docMk/>
          <pc:sldMk cId="970147350" sldId="258"/>
        </pc:sldMkLst>
        <pc:spChg chg="mod ord">
          <ac:chgData name="ΣΤΕΦΑΝΟΣ ΚΑΒΑΛΛΙΕΡΑΚΗΣ" userId="ff654708b521eddf" providerId="LiveId" clId="{67B62F9C-AFC3-4999-A9C2-9F8395617BE7}" dt="2020-05-16T19:58:07.290" v="1267" actId="26606"/>
          <ac:spMkLst>
            <pc:docMk/>
            <pc:sldMk cId="970147350" sldId="258"/>
            <ac:spMk id="2" creationId="{152EC8DF-C787-49D1-A0DD-2E3D56E243F7}"/>
          </ac:spMkLst>
        </pc:spChg>
        <pc:spChg chg="add del mod">
          <ac:chgData name="ΣΤΕΦΑΝΟΣ ΚΑΒΑΛΛΙΕΡΑΚΗΣ" userId="ff654708b521eddf" providerId="LiveId" clId="{67B62F9C-AFC3-4999-A9C2-9F8395617BE7}" dt="2020-05-16T19:34:37.764" v="347" actId="26606"/>
          <ac:spMkLst>
            <pc:docMk/>
            <pc:sldMk cId="970147350" sldId="258"/>
            <ac:spMk id="3" creationId="{AB0137E4-8387-464F-8DF7-3C78B0DBCE90}"/>
          </ac:spMkLst>
        </pc:spChg>
        <pc:spChg chg="mod ord">
          <ac:chgData name="ΣΤΕΦΑΝΟΣ ΚΑΒΑΛΛΙΕΡΑΚΗΣ" userId="ff654708b521eddf" providerId="LiveId" clId="{67B62F9C-AFC3-4999-A9C2-9F8395617BE7}" dt="2020-05-16T19:58:26.513" v="1289" actId="20577"/>
          <ac:spMkLst>
            <pc:docMk/>
            <pc:sldMk cId="970147350" sldId="258"/>
            <ac:spMk id="4" creationId="{27FD6BA0-2704-46F2-9B05-4D3B725E1982}"/>
          </ac:spMkLst>
        </pc:spChg>
        <pc:spChg chg="add del">
          <ac:chgData name="ΣΤΕΦΑΝΟΣ ΚΑΒΑΛΛΙΕΡΑΚΗΣ" userId="ff654708b521eddf" providerId="LiveId" clId="{67B62F9C-AFC3-4999-A9C2-9F8395617BE7}" dt="2020-05-16T20:18:56.297" v="1480"/>
          <ac:spMkLst>
            <pc:docMk/>
            <pc:sldMk cId="970147350" sldId="258"/>
            <ac:spMk id="11" creationId="{989BE678-777B-482A-A616-FEDC47B162E5}"/>
          </ac:spMkLst>
        </pc:spChg>
        <pc:spChg chg="add del">
          <ac:chgData name="ΣΤΕΦΑΝΟΣ ΚΑΒΑΛΛΙΕΡΑΚΗΣ" userId="ff654708b521eddf" providerId="LiveId" clId="{67B62F9C-AFC3-4999-A9C2-9F8395617BE7}" dt="2020-05-16T19:35:26.586" v="378" actId="26606"/>
          <ac:spMkLst>
            <pc:docMk/>
            <pc:sldMk cId="970147350" sldId="258"/>
            <ac:spMk id="16" creationId="{989BE678-777B-482A-A616-FEDC47B162E5}"/>
          </ac:spMkLst>
        </pc:spChg>
        <pc:spChg chg="add del">
          <ac:chgData name="ΣΤΕΦΑΝΟΣ ΚΑΒΑΛΛΙΕΡΑΚΗΣ" userId="ff654708b521eddf" providerId="LiveId" clId="{67B62F9C-AFC3-4999-A9C2-9F8395617BE7}" dt="2020-05-16T20:18:56.297" v="1480"/>
          <ac:spMkLst>
            <pc:docMk/>
            <pc:sldMk cId="970147350" sldId="258"/>
            <ac:spMk id="17" creationId="{D28BE0C3-2102-4820-B88B-A448B1840D14}"/>
          </ac:spMkLst>
        </pc:spChg>
        <pc:spChg chg="add del">
          <ac:chgData name="ΣΤΕΦΑΝΟΣ ΚΑΒΑΛΛΙΕΡΑΚΗΣ" userId="ff654708b521eddf" providerId="LiveId" clId="{67B62F9C-AFC3-4999-A9C2-9F8395617BE7}" dt="2020-05-16T20:18:56.297" v="1480"/>
          <ac:spMkLst>
            <pc:docMk/>
            <pc:sldMk cId="970147350" sldId="258"/>
            <ac:spMk id="19" creationId="{A4322390-8B58-46BE-88EB-D9FD30C08743}"/>
          </ac:spMkLst>
        </pc:spChg>
        <pc:spChg chg="add del">
          <ac:chgData name="ΣΤΕΦΑΝΟΣ ΚΑΒΑΛΛΙΕΡΑΚΗΣ" userId="ff654708b521eddf" providerId="LiveId" clId="{67B62F9C-AFC3-4999-A9C2-9F8395617BE7}" dt="2020-05-16T19:35:26.586" v="378" actId="26606"/>
          <ac:spMkLst>
            <pc:docMk/>
            <pc:sldMk cId="970147350" sldId="258"/>
            <ac:spMk id="22" creationId="{D28BE0C3-2102-4820-B88B-A448B1840D14}"/>
          </ac:spMkLst>
        </pc:spChg>
        <pc:spChg chg="add del">
          <ac:chgData name="ΣΤΕΦΑΝΟΣ ΚΑΒΑΛΛΙΕΡΑΚΗΣ" userId="ff654708b521eddf" providerId="LiveId" clId="{67B62F9C-AFC3-4999-A9C2-9F8395617BE7}" dt="2020-05-16T19:35:26.586" v="378" actId="26606"/>
          <ac:spMkLst>
            <pc:docMk/>
            <pc:sldMk cId="970147350" sldId="258"/>
            <ac:spMk id="24" creationId="{F3F4807A-5068-4492-8025-D75F320E908D}"/>
          </ac:spMkLst>
        </pc:spChg>
        <pc:spChg chg="add del">
          <ac:chgData name="ΣΤΕΦΑΝΟΣ ΚΑΒΑΛΛΙΕΡΑΚΗΣ" userId="ff654708b521eddf" providerId="LiveId" clId="{67B62F9C-AFC3-4999-A9C2-9F8395617BE7}" dt="2020-05-16T19:35:26.586" v="378" actId="26606"/>
          <ac:spMkLst>
            <pc:docMk/>
            <pc:sldMk cId="970147350" sldId="258"/>
            <ac:spMk id="26" creationId="{B24996F8-180C-4DCB-8A26-DFA336CDEFBC}"/>
          </ac:spMkLst>
        </pc:spChg>
        <pc:spChg chg="add del">
          <ac:chgData name="ΣΤΕΦΑΝΟΣ ΚΑΒΑΛΛΙΕΡΑΚΗΣ" userId="ff654708b521eddf" providerId="LiveId" clId="{67B62F9C-AFC3-4999-A9C2-9F8395617BE7}" dt="2020-05-16T19:35:26.586" v="378" actId="26606"/>
          <ac:spMkLst>
            <pc:docMk/>
            <pc:sldMk cId="970147350" sldId="258"/>
            <ac:spMk id="28" creationId="{630182B0-3559-41D5-9EBC-0BD86BEDAD09}"/>
          </ac:spMkLst>
        </pc:spChg>
        <pc:spChg chg="add del">
          <ac:chgData name="ΣΤΕΦΑΝΟΣ ΚΑΒΑΛΛΙΕΡΑΚΗΣ" userId="ff654708b521eddf" providerId="LiveId" clId="{67B62F9C-AFC3-4999-A9C2-9F8395617BE7}" dt="2020-05-16T19:38:18.490" v="461"/>
          <ac:spMkLst>
            <pc:docMk/>
            <pc:sldMk cId="970147350" sldId="258"/>
            <ac:spMk id="37" creationId="{989BE678-777B-482A-A616-FEDC47B162E5}"/>
          </ac:spMkLst>
        </pc:spChg>
        <pc:spChg chg="add del">
          <ac:chgData name="ΣΤΕΦΑΝΟΣ ΚΑΒΑΛΛΙΕΡΑΚΗΣ" userId="ff654708b521eddf" providerId="LiveId" clId="{67B62F9C-AFC3-4999-A9C2-9F8395617BE7}" dt="2020-05-16T19:38:18.490" v="461"/>
          <ac:spMkLst>
            <pc:docMk/>
            <pc:sldMk cId="970147350" sldId="258"/>
            <ac:spMk id="43" creationId="{D28BE0C3-2102-4820-B88B-A448B1840D14}"/>
          </ac:spMkLst>
        </pc:spChg>
        <pc:picChg chg="del mod">
          <ac:chgData name="ΣΤΕΦΑΝΟΣ ΚΑΒΑΛΛΙΕΡΑΚΗΣ" userId="ff654708b521eddf" providerId="LiveId" clId="{67B62F9C-AFC3-4999-A9C2-9F8395617BE7}" dt="2020-05-16T19:34:24.480" v="344"/>
          <ac:picMkLst>
            <pc:docMk/>
            <pc:sldMk cId="970147350" sldId="258"/>
            <ac:picMk id="6" creationId="{83FDD102-F03E-4D1A-9AB2-7F6B24A1E1E7}"/>
          </ac:picMkLst>
        </pc:picChg>
        <pc:picChg chg="add mod ord">
          <ac:chgData name="ΣΤΕΦΑΝΟΣ ΚΑΒΑΛΛΙΕΡΑΚΗΣ" userId="ff654708b521eddf" providerId="LiveId" clId="{67B62F9C-AFC3-4999-A9C2-9F8395617BE7}" dt="2020-05-16T19:58:07.290" v="1267" actId="26606"/>
          <ac:picMkLst>
            <pc:docMk/>
            <pc:sldMk cId="970147350" sldId="258"/>
            <ac:picMk id="7" creationId="{8D84063A-DFE7-4B74-B537-A5E56FDC82A6}"/>
          </ac:picMkLst>
        </pc:picChg>
        <pc:picChg chg="add del">
          <ac:chgData name="ΣΤΕΦΑΝΟΣ ΚΑΒΑΛΛΙΕΡΑΚΗΣ" userId="ff654708b521eddf" providerId="LiveId" clId="{67B62F9C-AFC3-4999-A9C2-9F8395617BE7}" dt="2020-05-16T20:18:56.297" v="1480"/>
          <ac:picMkLst>
            <pc:docMk/>
            <pc:sldMk cId="970147350" sldId="258"/>
            <ac:picMk id="9" creationId="{DF19BAF3-7E20-4B9D-B544-BABAEEA1FA75}"/>
          </ac:picMkLst>
        </pc:picChg>
        <pc:picChg chg="add del">
          <ac:chgData name="ΣΤΕΦΑΝΟΣ ΚΑΒΑΛΛΙΕΡΑΚΗΣ" userId="ff654708b521eddf" providerId="LiveId" clId="{67B62F9C-AFC3-4999-A9C2-9F8395617BE7}" dt="2020-05-16T20:18:56.297" v="1480"/>
          <ac:picMkLst>
            <pc:docMk/>
            <pc:sldMk cId="970147350" sldId="258"/>
            <ac:picMk id="10" creationId="{950648F4-ABCD-4DF0-8641-76CFB2354721}"/>
          </ac:picMkLst>
        </pc:picChg>
        <pc:picChg chg="add del">
          <ac:chgData name="ΣΤΕΦΑΝΟΣ ΚΑΒΑΛΛΙΕΡΑΚΗΣ" userId="ff654708b521eddf" providerId="LiveId" clId="{67B62F9C-AFC3-4999-A9C2-9F8395617BE7}" dt="2020-05-16T19:35:26.586" v="378" actId="26606"/>
          <ac:picMkLst>
            <pc:docMk/>
            <pc:sldMk cId="970147350" sldId="258"/>
            <ac:picMk id="12" creationId="{DF19BAF3-7E20-4B9D-B544-BABAEEA1FA75}"/>
          </ac:picMkLst>
        </pc:picChg>
        <pc:picChg chg="add del">
          <ac:chgData name="ΣΤΕΦΑΝΟΣ ΚΑΒΑΛΛΙΕΡΑΚΗΣ" userId="ff654708b521eddf" providerId="LiveId" clId="{67B62F9C-AFC3-4999-A9C2-9F8395617BE7}" dt="2020-05-16T20:18:56.297" v="1480"/>
          <ac:picMkLst>
            <pc:docMk/>
            <pc:sldMk cId="970147350" sldId="258"/>
            <ac:picMk id="13" creationId="{CF1EB4BD-9C7E-4AA3-9681-C7EB0DA6250B}"/>
          </ac:picMkLst>
        </pc:picChg>
        <pc:picChg chg="add del">
          <ac:chgData name="ΣΤΕΦΑΝΟΣ ΚΑΒΑΛΛΙΕΡΑΚΗΣ" userId="ff654708b521eddf" providerId="LiveId" clId="{67B62F9C-AFC3-4999-A9C2-9F8395617BE7}" dt="2020-05-16T19:35:26.586" v="378" actId="26606"/>
          <ac:picMkLst>
            <pc:docMk/>
            <pc:sldMk cId="970147350" sldId="258"/>
            <ac:picMk id="14" creationId="{950648F4-ABCD-4DF0-8641-76CFB2354721}"/>
          </ac:picMkLst>
        </pc:picChg>
        <pc:picChg chg="add del">
          <ac:chgData name="ΣΤΕΦΑΝΟΣ ΚΑΒΑΛΛΙΕΡΑΚΗΣ" userId="ff654708b521eddf" providerId="LiveId" clId="{67B62F9C-AFC3-4999-A9C2-9F8395617BE7}" dt="2020-05-16T20:18:56.297" v="1480"/>
          <ac:picMkLst>
            <pc:docMk/>
            <pc:sldMk cId="970147350" sldId="258"/>
            <ac:picMk id="15" creationId="{94AAE3AA-3759-4D28-B0EF-575F25A5146C}"/>
          </ac:picMkLst>
        </pc:picChg>
        <pc:picChg chg="add del">
          <ac:chgData name="ΣΤΕΦΑΝΟΣ ΚΑΒΑΛΛΙΕΡΑΚΗΣ" userId="ff654708b521eddf" providerId="LiveId" clId="{67B62F9C-AFC3-4999-A9C2-9F8395617BE7}" dt="2020-05-16T19:35:26.586" v="378" actId="26606"/>
          <ac:picMkLst>
            <pc:docMk/>
            <pc:sldMk cId="970147350" sldId="258"/>
            <ac:picMk id="18" creationId="{CF1EB4BD-9C7E-4AA3-9681-C7EB0DA6250B}"/>
          </ac:picMkLst>
        </pc:picChg>
        <pc:picChg chg="add del">
          <ac:chgData name="ΣΤΕΦΑΝΟΣ ΚΑΒΑΛΛΙΕΡΑΚΗΣ" userId="ff654708b521eddf" providerId="LiveId" clId="{67B62F9C-AFC3-4999-A9C2-9F8395617BE7}" dt="2020-05-16T19:35:26.586" v="378" actId="26606"/>
          <ac:picMkLst>
            <pc:docMk/>
            <pc:sldMk cId="970147350" sldId="258"/>
            <ac:picMk id="20" creationId="{94AAE3AA-3759-4D28-B0EF-575F25A5146C}"/>
          </ac:picMkLst>
        </pc:picChg>
        <pc:picChg chg="add del">
          <ac:chgData name="ΣΤΕΦΑΝΟΣ ΚΑΒΑΛΛΙΕΡΑΚΗΣ" userId="ff654708b521eddf" providerId="LiveId" clId="{67B62F9C-AFC3-4999-A9C2-9F8395617BE7}" dt="2020-05-16T19:38:18.490" v="461"/>
          <ac:picMkLst>
            <pc:docMk/>
            <pc:sldMk cId="970147350" sldId="258"/>
            <ac:picMk id="33" creationId="{DF19BAF3-7E20-4B9D-B544-BABAEEA1FA75}"/>
          </ac:picMkLst>
        </pc:picChg>
        <pc:picChg chg="add del">
          <ac:chgData name="ΣΤΕΦΑΝΟΣ ΚΑΒΑΛΛΙΕΡΑΚΗΣ" userId="ff654708b521eddf" providerId="LiveId" clId="{67B62F9C-AFC3-4999-A9C2-9F8395617BE7}" dt="2020-05-16T19:38:18.490" v="461"/>
          <ac:picMkLst>
            <pc:docMk/>
            <pc:sldMk cId="970147350" sldId="258"/>
            <ac:picMk id="35" creationId="{950648F4-ABCD-4DF0-8641-76CFB2354721}"/>
          </ac:picMkLst>
        </pc:picChg>
        <pc:picChg chg="add del">
          <ac:chgData name="ΣΤΕΦΑΝΟΣ ΚΑΒΑΛΛΙΕΡΑΚΗΣ" userId="ff654708b521eddf" providerId="LiveId" clId="{67B62F9C-AFC3-4999-A9C2-9F8395617BE7}" dt="2020-05-16T19:38:18.490" v="461"/>
          <ac:picMkLst>
            <pc:docMk/>
            <pc:sldMk cId="970147350" sldId="258"/>
            <ac:picMk id="39" creationId="{CF1EB4BD-9C7E-4AA3-9681-C7EB0DA6250B}"/>
          </ac:picMkLst>
        </pc:picChg>
        <pc:picChg chg="add del">
          <ac:chgData name="ΣΤΕΦΑΝΟΣ ΚΑΒΑΛΛΙΕΡΑΚΗΣ" userId="ff654708b521eddf" providerId="LiveId" clId="{67B62F9C-AFC3-4999-A9C2-9F8395617BE7}" dt="2020-05-16T19:38:18.490" v="461"/>
          <ac:picMkLst>
            <pc:docMk/>
            <pc:sldMk cId="970147350" sldId="258"/>
            <ac:picMk id="41" creationId="{94AAE3AA-3759-4D28-B0EF-575F25A5146C}"/>
          </ac:picMkLst>
        </pc:picChg>
      </pc:sldChg>
      <pc:sldChg chg="addSp delSp modSp mod setBg setClrOvrMap delDesignElem">
        <pc:chgData name="ΣΤΕΦΑΝΟΣ ΚΑΒΑΛΛΙΕΡΑΚΗΣ" userId="ff654708b521eddf" providerId="LiveId" clId="{67B62F9C-AFC3-4999-A9C2-9F8395617BE7}" dt="2020-05-17T06:59:28.451" v="1676" actId="26606"/>
        <pc:sldMkLst>
          <pc:docMk/>
          <pc:sldMk cId="2514587263" sldId="259"/>
        </pc:sldMkLst>
        <pc:spChg chg="mod">
          <ac:chgData name="ΣΤΕΦΑΝΟΣ ΚΑΒΑΛΛΙΕΡΑΚΗΣ" userId="ff654708b521eddf" providerId="LiveId" clId="{67B62F9C-AFC3-4999-A9C2-9F8395617BE7}" dt="2020-05-16T19:58:36.448" v="1290" actId="26606"/>
          <ac:spMkLst>
            <pc:docMk/>
            <pc:sldMk cId="2514587263" sldId="259"/>
            <ac:spMk id="5" creationId="{61F40B60-51B9-45FE-9C15-032BFCF03C11}"/>
          </ac:spMkLst>
        </pc:spChg>
        <pc:spChg chg="mod">
          <ac:chgData name="ΣΤΕΦΑΝΟΣ ΚΑΒΑΛΛΙΕΡΑΚΗΣ" userId="ff654708b521eddf" providerId="LiveId" clId="{67B62F9C-AFC3-4999-A9C2-9F8395617BE7}" dt="2020-05-16T19:58:36.448" v="1290" actId="26606"/>
          <ac:spMkLst>
            <pc:docMk/>
            <pc:sldMk cId="2514587263" sldId="259"/>
            <ac:spMk id="6" creationId="{E2C8130F-F3E5-41A4-B082-EDABFEA38D4A}"/>
          </ac:spMkLst>
        </pc:spChg>
        <pc:spChg chg="add del">
          <ac:chgData name="ΣΤΕΦΑΝΟΣ ΚΑΒΑΛΛΙΕΡΑΚΗΣ" userId="ff654708b521eddf" providerId="LiveId" clId="{67B62F9C-AFC3-4999-A9C2-9F8395617BE7}" dt="2020-05-16T11:03:07.570" v="56" actId="26606"/>
          <ac:spMkLst>
            <pc:docMk/>
            <pc:sldMk cId="2514587263" sldId="259"/>
            <ac:spMk id="8" creationId="{052BEFF1-896C-45B1-B02C-96A6A1BC389A}"/>
          </ac:spMkLst>
        </pc:spChg>
        <pc:spChg chg="add del">
          <ac:chgData name="ΣΤΕΦΑΝΟΣ ΚΑΒΑΛΛΙΕΡΑΚΗΣ" userId="ff654708b521eddf" providerId="LiveId" clId="{67B62F9C-AFC3-4999-A9C2-9F8395617BE7}" dt="2020-05-16T11:03:07.570" v="56" actId="26606"/>
          <ac:spMkLst>
            <pc:docMk/>
            <pc:sldMk cId="2514587263" sldId="259"/>
            <ac:spMk id="9" creationId="{BB237A14-61B1-4C00-A670-5D8D68A8668E}"/>
          </ac:spMkLst>
        </pc:spChg>
        <pc:spChg chg="add del">
          <ac:chgData name="ΣΤΕΦΑΝΟΣ ΚΑΒΑΛΛΙΕΡΑΚΗΣ" userId="ff654708b521eddf" providerId="LiveId" clId="{67B62F9C-AFC3-4999-A9C2-9F8395617BE7}" dt="2020-05-16T11:03:07.570" v="56" actId="26606"/>
          <ac:spMkLst>
            <pc:docMk/>
            <pc:sldMk cId="2514587263" sldId="259"/>
            <ac:spMk id="10" creationId="{8598F259-6F54-47A3-8D13-1603D786A328}"/>
          </ac:spMkLst>
        </pc:spChg>
        <pc:spChg chg="add del">
          <ac:chgData name="ΣΤΕΦΑΝΟΣ ΚΑΒΑΛΛΙΕΡΑΚΗΣ" userId="ff654708b521eddf" providerId="LiveId" clId="{67B62F9C-AFC3-4999-A9C2-9F8395617BE7}" dt="2020-05-16T10:59:48.456" v="21" actId="26606"/>
          <ac:spMkLst>
            <pc:docMk/>
            <pc:sldMk cId="2514587263" sldId="259"/>
            <ac:spMk id="11" creationId="{19FE08D8-CEA0-461E-870A-02CD15D9B9D2}"/>
          </ac:spMkLst>
        </pc:spChg>
        <pc:spChg chg="add del">
          <ac:chgData name="ΣΤΕΦΑΝΟΣ ΚΑΒΑΛΛΙΕΡΑΚΗΣ" userId="ff654708b521eddf" providerId="LiveId" clId="{67B62F9C-AFC3-4999-A9C2-9F8395617BE7}" dt="2020-05-16T20:18:56.297" v="1480"/>
          <ac:spMkLst>
            <pc:docMk/>
            <pc:sldMk cId="2514587263" sldId="259"/>
            <ac:spMk id="12" creationId="{052BEFF1-896C-45B1-B02C-96A6A1BC389A}"/>
          </ac:spMkLst>
        </pc:spChg>
        <pc:spChg chg="add del">
          <ac:chgData name="ΣΤΕΦΑΝΟΣ ΚΑΒΑΛΛΙΕΡΑΚΗΣ" userId="ff654708b521eddf" providerId="LiveId" clId="{67B62F9C-AFC3-4999-A9C2-9F8395617BE7}" dt="2020-05-16T10:59:48.456" v="21" actId="26606"/>
          <ac:spMkLst>
            <pc:docMk/>
            <pc:sldMk cId="2514587263" sldId="259"/>
            <ac:spMk id="13" creationId="{2B982904-A46E-41DF-BA98-61E2300C7DCB}"/>
          </ac:spMkLst>
        </pc:spChg>
        <pc:spChg chg="add del">
          <ac:chgData name="ΣΤΕΦΑΝΟΣ ΚΑΒΑΛΛΙΕΡΑΚΗΣ" userId="ff654708b521eddf" providerId="LiveId" clId="{67B62F9C-AFC3-4999-A9C2-9F8395617BE7}" dt="2020-05-16T20:18:56.297" v="1480"/>
          <ac:spMkLst>
            <pc:docMk/>
            <pc:sldMk cId="2514587263" sldId="259"/>
            <ac:spMk id="14" creationId="{BB237A14-61B1-4C00-A670-5D8D68A8668E}"/>
          </ac:spMkLst>
        </pc:spChg>
        <pc:spChg chg="add del">
          <ac:chgData name="ΣΤΕΦΑΝΟΣ ΚΑΒΑΛΛΙΕΡΑΚΗΣ" userId="ff654708b521eddf" providerId="LiveId" clId="{67B62F9C-AFC3-4999-A9C2-9F8395617BE7}" dt="2020-05-16T10:59:48.456" v="21" actId="26606"/>
          <ac:spMkLst>
            <pc:docMk/>
            <pc:sldMk cId="2514587263" sldId="259"/>
            <ac:spMk id="15" creationId="{27018161-547E-48F7-A0D9-272C9EA5B379}"/>
          </ac:spMkLst>
        </pc:spChg>
        <pc:spChg chg="add del">
          <ac:chgData name="ΣΤΕΦΑΝΟΣ ΚΑΒΑΛΛΙΕΡΑΚΗΣ" userId="ff654708b521eddf" providerId="LiveId" clId="{67B62F9C-AFC3-4999-A9C2-9F8395617BE7}" dt="2020-05-16T20:18:56.297" v="1480"/>
          <ac:spMkLst>
            <pc:docMk/>
            <pc:sldMk cId="2514587263" sldId="259"/>
            <ac:spMk id="16" creationId="{8598F259-6F54-47A3-8D13-1603D786A328}"/>
          </ac:spMkLst>
        </pc:spChg>
        <pc:spChg chg="add del">
          <ac:chgData name="ΣΤΕΦΑΝΟΣ ΚΑΒΑΛΛΙΕΡΑΚΗΣ" userId="ff654708b521eddf" providerId="LiveId" clId="{67B62F9C-AFC3-4999-A9C2-9F8395617BE7}" dt="2020-05-16T11:03:07.570" v="56" actId="26606"/>
          <ac:spMkLst>
            <pc:docMk/>
            <pc:sldMk cId="2514587263" sldId="259"/>
            <ac:spMk id="17" creationId="{0BA768A8-4FED-4ED8-9E46-6BE72188ECD2}"/>
          </ac:spMkLst>
        </pc:spChg>
        <pc:spChg chg="add del">
          <ac:chgData name="ΣΤΕΦΑΝΟΣ ΚΑΒΑΛΛΙΕΡΑΚΗΣ" userId="ff654708b521eddf" providerId="LiveId" clId="{67B62F9C-AFC3-4999-A9C2-9F8395617BE7}" dt="2020-05-16T20:18:56.297" v="1480"/>
          <ac:spMkLst>
            <pc:docMk/>
            <pc:sldMk cId="2514587263" sldId="259"/>
            <ac:spMk id="18" creationId="{0BA768A8-4FED-4ED8-9E46-6BE72188ECD2}"/>
          </ac:spMkLst>
        </pc:spChg>
        <pc:spChg chg="add del">
          <ac:chgData name="ΣΤΕΦΑΝΟΣ ΚΑΒΑΛΛΙΕΡΑΚΗΣ" userId="ff654708b521eddf" providerId="LiveId" clId="{67B62F9C-AFC3-4999-A9C2-9F8395617BE7}" dt="2020-05-16T19:38:18.490" v="461"/>
          <ac:spMkLst>
            <pc:docMk/>
            <pc:sldMk cId="2514587263" sldId="259"/>
            <ac:spMk id="19" creationId="{0D9B8FD4-CDEB-4EB4-B4DE-C89E11938958}"/>
          </ac:spMkLst>
        </pc:spChg>
        <pc:spChg chg="add del">
          <ac:chgData name="ΣΤΕΦΑΝΟΣ ΚΑΒΑΛΛΙΕΡΑΚΗΣ" userId="ff654708b521eddf" providerId="LiveId" clId="{67B62F9C-AFC3-4999-A9C2-9F8395617BE7}" dt="2020-05-16T11:02:50.007" v="52"/>
          <ac:spMkLst>
            <pc:docMk/>
            <pc:sldMk cId="2514587263" sldId="259"/>
            <ac:spMk id="20" creationId="{66AFD431-09B7-42CA-BF39-9FE5DBE53797}"/>
          </ac:spMkLst>
        </pc:spChg>
        <pc:spChg chg="add del">
          <ac:chgData name="ΣΤΕΦΑΝΟΣ ΚΑΒΑΛΛΙΕΡΑΚΗΣ" userId="ff654708b521eddf" providerId="LiveId" clId="{67B62F9C-AFC3-4999-A9C2-9F8395617BE7}" dt="2020-05-16T19:38:18.490" v="461"/>
          <ac:spMkLst>
            <pc:docMk/>
            <pc:sldMk cId="2514587263" sldId="259"/>
            <ac:spMk id="21" creationId="{5A2E3D1D-9E9F-4739-BA14-D4D7FA9FBDD1}"/>
          </ac:spMkLst>
        </pc:spChg>
        <pc:spChg chg="add">
          <ac:chgData name="ΣΤΕΦΑΝΟΣ ΚΑΒΑΛΛΙΕΡΑΚΗΣ" userId="ff654708b521eddf" providerId="LiveId" clId="{67B62F9C-AFC3-4999-A9C2-9F8395617BE7}" dt="2020-05-17T06:59:28.451" v="1676" actId="26606"/>
          <ac:spMkLst>
            <pc:docMk/>
            <pc:sldMk cId="2514587263" sldId="259"/>
            <ac:spMk id="23" creationId="{052BEFF1-896C-45B1-B02C-96A6A1BC389A}"/>
          </ac:spMkLst>
        </pc:spChg>
        <pc:spChg chg="add">
          <ac:chgData name="ΣΤΕΦΑΝΟΣ ΚΑΒΑΛΛΙΕΡΑΚΗΣ" userId="ff654708b521eddf" providerId="LiveId" clId="{67B62F9C-AFC3-4999-A9C2-9F8395617BE7}" dt="2020-05-17T06:59:28.451" v="1676" actId="26606"/>
          <ac:spMkLst>
            <pc:docMk/>
            <pc:sldMk cId="2514587263" sldId="259"/>
            <ac:spMk id="24" creationId="{BB237A14-61B1-4C00-A670-5D8D68A8668E}"/>
          </ac:spMkLst>
        </pc:spChg>
        <pc:spChg chg="add">
          <ac:chgData name="ΣΤΕΦΑΝΟΣ ΚΑΒΑΛΛΙΕΡΑΚΗΣ" userId="ff654708b521eddf" providerId="LiveId" clId="{67B62F9C-AFC3-4999-A9C2-9F8395617BE7}" dt="2020-05-17T06:59:28.451" v="1676" actId="26606"/>
          <ac:spMkLst>
            <pc:docMk/>
            <pc:sldMk cId="2514587263" sldId="259"/>
            <ac:spMk id="25" creationId="{8598F259-6F54-47A3-8D13-1603D786A328}"/>
          </ac:spMkLst>
        </pc:spChg>
        <pc:spChg chg="add">
          <ac:chgData name="ΣΤΕΦΑΝΟΣ ΚΑΒΑΛΛΙΕΡΑΚΗΣ" userId="ff654708b521eddf" providerId="LiveId" clId="{67B62F9C-AFC3-4999-A9C2-9F8395617BE7}" dt="2020-05-17T06:59:28.451" v="1676" actId="26606"/>
          <ac:spMkLst>
            <pc:docMk/>
            <pc:sldMk cId="2514587263" sldId="259"/>
            <ac:spMk id="26" creationId="{0BA768A8-4FED-4ED8-9E46-6BE72188ECD2}"/>
          </ac:spMkLst>
        </pc:spChg>
        <pc:spChg chg="add del">
          <ac:chgData name="ΣΤΕΦΑΝΟΣ ΚΑΒΑΛΛΙΕΡΑΚΗΣ" userId="ff654708b521eddf" providerId="LiveId" clId="{67B62F9C-AFC3-4999-A9C2-9F8395617BE7}" dt="2020-05-16T19:38:18.490" v="461"/>
          <ac:spMkLst>
            <pc:docMk/>
            <pc:sldMk cId="2514587263" sldId="259"/>
            <ac:spMk id="35" creationId="{1FFB365B-E9DC-4859-B8AB-CB83EEBE4E28}"/>
          </ac:spMkLst>
        </pc:spChg>
        <pc:spChg chg="add del">
          <ac:chgData name="ΣΤΕΦΑΝΟΣ ΚΑΒΑΛΛΙΕΡΑΚΗΣ" userId="ff654708b521eddf" providerId="LiveId" clId="{67B62F9C-AFC3-4999-A9C2-9F8395617BE7}" dt="2020-05-16T11:02:50.007" v="52"/>
          <ac:spMkLst>
            <pc:docMk/>
            <pc:sldMk cId="2514587263" sldId="259"/>
            <ac:spMk id="36" creationId="{E7D63BAB-D0DB-4F66-92F9-4D2E0A2E5A47}"/>
          </ac:spMkLst>
        </pc:spChg>
        <pc:spChg chg="add del">
          <ac:chgData name="ΣΤΕΦΑΝΟΣ ΚΑΒΑΛΛΙΕΡΑΚΗΣ" userId="ff654708b521eddf" providerId="LiveId" clId="{67B62F9C-AFC3-4999-A9C2-9F8395617BE7}" dt="2020-05-16T19:38:18.490" v="461"/>
          <ac:spMkLst>
            <pc:docMk/>
            <pc:sldMk cId="2514587263" sldId="259"/>
            <ac:spMk id="37" creationId="{8ADAB9C8-EB37-4914-A699-C716FC8FE4FE}"/>
          </ac:spMkLst>
        </pc:spChg>
        <pc:grpChg chg="add del">
          <ac:chgData name="ΣΤΕΦΑΝΟΣ ΚΑΒΑΛΛΙΕΡΑΚΗΣ" userId="ff654708b521eddf" providerId="LiveId" clId="{67B62F9C-AFC3-4999-A9C2-9F8395617BE7}" dt="2020-05-16T11:02:50.007" v="52"/>
          <ac:grpSpMkLst>
            <pc:docMk/>
            <pc:sldMk cId="2514587263" sldId="259"/>
            <ac:grpSpMk id="22" creationId="{9711C96E-3D2D-48C8-AAB9-C1CB02D1D51C}"/>
          </ac:grpSpMkLst>
        </pc:grpChg>
      </pc:sldChg>
      <pc:sldChg chg="addSp delSp modSp add mod setBg setClrOvrMap delDesignElem">
        <pc:chgData name="ΣΤΕΦΑΝΟΣ ΚΑΒΑΛΛΙΕΡΑΚΗΣ" userId="ff654708b521eddf" providerId="LiveId" clId="{67B62F9C-AFC3-4999-A9C2-9F8395617BE7}" dt="2020-05-16T20:23:55.878" v="1536" actId="26606"/>
        <pc:sldMkLst>
          <pc:docMk/>
          <pc:sldMk cId="1034331254" sldId="260"/>
        </pc:sldMkLst>
        <pc:spChg chg="mod">
          <ac:chgData name="ΣΤΕΦΑΝΟΣ ΚΑΒΑΛΛΙΕΡΑΚΗΣ" userId="ff654708b521eddf" providerId="LiveId" clId="{67B62F9C-AFC3-4999-A9C2-9F8395617BE7}" dt="2020-05-16T20:23:55.878" v="1536" actId="26606"/>
          <ac:spMkLst>
            <pc:docMk/>
            <pc:sldMk cId="1034331254" sldId="260"/>
            <ac:spMk id="2" creationId="{FFDA8AA4-1089-4D0B-8249-C2419EF37FE5}"/>
          </ac:spMkLst>
        </pc:spChg>
        <pc:spChg chg="mod">
          <ac:chgData name="ΣΤΕΦΑΝΟΣ ΚΑΒΑΛΛΙΕΡΑΚΗΣ" userId="ff654708b521eddf" providerId="LiveId" clId="{67B62F9C-AFC3-4999-A9C2-9F8395617BE7}" dt="2020-05-16T20:23:55.878" v="1536" actId="26606"/>
          <ac:spMkLst>
            <pc:docMk/>
            <pc:sldMk cId="1034331254" sldId="260"/>
            <ac:spMk id="3" creationId="{73CEC2F9-97D6-4612-9452-F1EAABC102CB}"/>
          </ac:spMkLst>
        </pc:spChg>
        <pc:spChg chg="add del">
          <ac:chgData name="ΣΤΕΦΑΝΟΣ ΚΑΒΑΛΛΙΕΡΑΚΗΣ" userId="ff654708b521eddf" providerId="LiveId" clId="{67B62F9C-AFC3-4999-A9C2-9F8395617BE7}" dt="2020-05-16T19:38:18.490" v="461"/>
          <ac:spMkLst>
            <pc:docMk/>
            <pc:sldMk cId="1034331254" sldId="260"/>
            <ac:spMk id="5" creationId="{923E8915-D2AA-4327-A45A-972C3CA9574B}"/>
          </ac:spMkLst>
        </pc:spChg>
        <pc:spChg chg="add del">
          <ac:chgData name="ΣΤΕΦΑΝΟΣ ΚΑΒΑΛΛΙΕΡΑΚΗΣ" userId="ff654708b521eddf" providerId="LiveId" clId="{67B62F9C-AFC3-4999-A9C2-9F8395617BE7}" dt="2020-05-16T19:38:18.490" v="461"/>
          <ac:spMkLst>
            <pc:docMk/>
            <pc:sldMk cId="1034331254" sldId="260"/>
            <ac:spMk id="6" creationId="{8302FC3C-9804-4950-B721-5FD704BA6065}"/>
          </ac:spMkLst>
        </pc:spChg>
        <pc:spChg chg="add del">
          <ac:chgData name="ΣΤΕΦΑΝΟΣ ΚΑΒΑΛΛΙΕΡΑΚΗΣ" userId="ff654708b521eddf" providerId="LiveId" clId="{67B62F9C-AFC3-4999-A9C2-9F8395617BE7}" dt="2020-05-16T11:02:50.007" v="52"/>
          <ac:spMkLst>
            <pc:docMk/>
            <pc:sldMk cId="1034331254" sldId="260"/>
            <ac:spMk id="8" creationId="{19FE08D8-CEA0-461E-870A-02CD15D9B9D2}"/>
          </ac:spMkLst>
        </pc:spChg>
        <pc:spChg chg="add">
          <ac:chgData name="ΣΤΕΦΑΝΟΣ ΚΑΒΑΛΛΙΕΡΑΚΗΣ" userId="ff654708b521eddf" providerId="LiveId" clId="{67B62F9C-AFC3-4999-A9C2-9F8395617BE7}" dt="2020-05-16T20:23:55.878" v="1536" actId="26606"/>
          <ac:spMkLst>
            <pc:docMk/>
            <pc:sldMk cId="1034331254" sldId="260"/>
            <ac:spMk id="9" creationId="{052BEFF1-896C-45B1-B02C-96A6A1BC389A}"/>
          </ac:spMkLst>
        </pc:spChg>
        <pc:spChg chg="add del">
          <ac:chgData name="ΣΤΕΦΑΝΟΣ ΚΑΒΑΛΛΙΕΡΑΚΗΣ" userId="ff654708b521eddf" providerId="LiveId" clId="{67B62F9C-AFC3-4999-A9C2-9F8395617BE7}" dt="2020-05-16T11:02:50.007" v="52"/>
          <ac:spMkLst>
            <pc:docMk/>
            <pc:sldMk cId="1034331254" sldId="260"/>
            <ac:spMk id="10" creationId="{2B982904-A46E-41DF-BA98-61E2300C7DCB}"/>
          </ac:spMkLst>
        </pc:spChg>
        <pc:spChg chg="add">
          <ac:chgData name="ΣΤΕΦΑΝΟΣ ΚΑΒΑΛΛΙΕΡΑΚΗΣ" userId="ff654708b521eddf" providerId="LiveId" clId="{67B62F9C-AFC3-4999-A9C2-9F8395617BE7}" dt="2020-05-16T20:23:55.878" v="1536" actId="26606"/>
          <ac:spMkLst>
            <pc:docMk/>
            <pc:sldMk cId="1034331254" sldId="260"/>
            <ac:spMk id="11" creationId="{BB237A14-61B1-4C00-A670-5D8D68A8668E}"/>
          </ac:spMkLst>
        </pc:spChg>
        <pc:spChg chg="add del">
          <ac:chgData name="ΣΤΕΦΑΝΟΣ ΚΑΒΑΛΛΙΕΡΑΚΗΣ" userId="ff654708b521eddf" providerId="LiveId" clId="{67B62F9C-AFC3-4999-A9C2-9F8395617BE7}" dt="2020-05-16T11:02:50.007" v="52"/>
          <ac:spMkLst>
            <pc:docMk/>
            <pc:sldMk cId="1034331254" sldId="260"/>
            <ac:spMk id="12" creationId="{27018161-547E-48F7-A0D9-272C9EA5B379}"/>
          </ac:spMkLst>
        </pc:spChg>
        <pc:spChg chg="add">
          <ac:chgData name="ΣΤΕΦΑΝΟΣ ΚΑΒΑΛΛΙΕΡΑΚΗΣ" userId="ff654708b521eddf" providerId="LiveId" clId="{67B62F9C-AFC3-4999-A9C2-9F8395617BE7}" dt="2020-05-16T20:23:55.878" v="1536" actId="26606"/>
          <ac:spMkLst>
            <pc:docMk/>
            <pc:sldMk cId="1034331254" sldId="260"/>
            <ac:spMk id="13" creationId="{8598F259-6F54-47A3-8D13-1603D786A328}"/>
          </ac:spMkLst>
        </pc:spChg>
        <pc:spChg chg="add">
          <ac:chgData name="ΣΤΕΦΑΝΟΣ ΚΑΒΑΛΛΙΕΡΑΚΗΣ" userId="ff654708b521eddf" providerId="LiveId" clId="{67B62F9C-AFC3-4999-A9C2-9F8395617BE7}" dt="2020-05-16T20:23:55.878" v="1536" actId="26606"/>
          <ac:spMkLst>
            <pc:docMk/>
            <pc:sldMk cId="1034331254" sldId="260"/>
            <ac:spMk id="15" creationId="{0BA768A8-4FED-4ED8-9E46-6BE72188ECD2}"/>
          </ac:spMkLst>
        </pc:spChg>
        <pc:spChg chg="add del">
          <ac:chgData name="ΣΤΕΦΑΝΟΣ ΚΑΒΑΛΛΙΕΡΑΚΗΣ" userId="ff654708b521eddf" providerId="LiveId" clId="{67B62F9C-AFC3-4999-A9C2-9F8395617BE7}" dt="2020-05-16T19:38:18.490" v="461"/>
          <ac:spMkLst>
            <pc:docMk/>
            <pc:sldMk cId="1034331254" sldId="260"/>
            <ac:spMk id="16" creationId="{F3798573-F27B-47EB-8EA4-7EE34954C2D6}"/>
          </ac:spMkLst>
        </pc:spChg>
        <pc:picChg chg="add del">
          <ac:chgData name="ΣΤΕΦΑΝΟΣ ΚΑΒΑΛΛΙΕΡΑΚΗΣ" userId="ff654708b521eddf" providerId="LiveId" clId="{67B62F9C-AFC3-4999-A9C2-9F8395617BE7}" dt="2020-05-16T19:38:18.490" v="461"/>
          <ac:picMkLst>
            <pc:docMk/>
            <pc:sldMk cId="1034331254" sldId="260"/>
            <ac:picMk id="14" creationId="{3BC6EBB2-9BDC-4075-BA6B-43A9FBF9C86C}"/>
          </ac:picMkLst>
        </pc:picChg>
        <pc:cxnChg chg="add del">
          <ac:chgData name="ΣΤΕΦΑΝΟΣ ΚΑΒΑΛΛΙΕΡΑΚΗΣ" userId="ff654708b521eddf" providerId="LiveId" clId="{67B62F9C-AFC3-4999-A9C2-9F8395617BE7}" dt="2020-05-16T19:38:18.490" v="461"/>
          <ac:cxnSpMkLst>
            <pc:docMk/>
            <pc:sldMk cId="1034331254" sldId="260"/>
            <ac:cxnSpMk id="7" creationId="{6B9695BD-ECF6-49CA-8877-8C493193C65D}"/>
          </ac:cxnSpMkLst>
        </pc:cxnChg>
      </pc:sldChg>
      <pc:sldChg chg="addSp delSp modSp add mod setBg setClrOvrMap delDesignElem">
        <pc:chgData name="ΣΤΕΦΑΝΟΣ ΚΑΒΑΛΛΙΕΡΑΚΗΣ" userId="ff654708b521eddf" providerId="LiveId" clId="{67B62F9C-AFC3-4999-A9C2-9F8395617BE7}" dt="2020-05-16T20:23:50.617" v="1535" actId="26606"/>
        <pc:sldMkLst>
          <pc:docMk/>
          <pc:sldMk cId="1182398405" sldId="261"/>
        </pc:sldMkLst>
        <pc:spChg chg="mod">
          <ac:chgData name="ΣΤΕΦΑΝΟΣ ΚΑΒΑΛΛΙΕΡΑΚΗΣ" userId="ff654708b521eddf" providerId="LiveId" clId="{67B62F9C-AFC3-4999-A9C2-9F8395617BE7}" dt="2020-05-16T20:23:50.617" v="1535" actId="26606"/>
          <ac:spMkLst>
            <pc:docMk/>
            <pc:sldMk cId="1182398405" sldId="261"/>
            <ac:spMk id="2" creationId="{2DC03076-E3C1-4CAB-B208-9388AFA1D796}"/>
          </ac:spMkLst>
        </pc:spChg>
        <pc:spChg chg="mod">
          <ac:chgData name="ΣΤΕΦΑΝΟΣ ΚΑΒΑΛΛΙΕΡΑΚΗΣ" userId="ff654708b521eddf" providerId="LiveId" clId="{67B62F9C-AFC3-4999-A9C2-9F8395617BE7}" dt="2020-05-16T20:23:50.617" v="1535" actId="26606"/>
          <ac:spMkLst>
            <pc:docMk/>
            <pc:sldMk cId="1182398405" sldId="261"/>
            <ac:spMk id="3" creationId="{F7DB51DB-C751-4971-909C-BC1346639A43}"/>
          </ac:spMkLst>
        </pc:spChg>
        <pc:spChg chg="add">
          <ac:chgData name="ΣΤΕΦΑΝΟΣ ΚΑΒΑΛΛΙΕΡΑΚΗΣ" userId="ff654708b521eddf" providerId="LiveId" clId="{67B62F9C-AFC3-4999-A9C2-9F8395617BE7}" dt="2020-05-16T20:23:50.617" v="1535" actId="26606"/>
          <ac:spMkLst>
            <pc:docMk/>
            <pc:sldMk cId="1182398405" sldId="261"/>
            <ac:spMk id="5" creationId="{052BEFF1-896C-45B1-B02C-96A6A1BC389A}"/>
          </ac:spMkLst>
        </pc:spChg>
        <pc:spChg chg="add">
          <ac:chgData name="ΣΤΕΦΑΝΟΣ ΚΑΒΑΛΛΙΕΡΑΚΗΣ" userId="ff654708b521eddf" providerId="LiveId" clId="{67B62F9C-AFC3-4999-A9C2-9F8395617BE7}" dt="2020-05-16T20:23:50.617" v="1535" actId="26606"/>
          <ac:spMkLst>
            <pc:docMk/>
            <pc:sldMk cId="1182398405" sldId="261"/>
            <ac:spMk id="6" creationId="{BB237A14-61B1-4C00-A670-5D8D68A8668E}"/>
          </ac:spMkLst>
        </pc:spChg>
        <pc:spChg chg="add">
          <ac:chgData name="ΣΤΕΦΑΝΟΣ ΚΑΒΑΛΛΙΕΡΑΚΗΣ" userId="ff654708b521eddf" providerId="LiveId" clId="{67B62F9C-AFC3-4999-A9C2-9F8395617BE7}" dt="2020-05-16T20:23:50.617" v="1535" actId="26606"/>
          <ac:spMkLst>
            <pc:docMk/>
            <pc:sldMk cId="1182398405" sldId="261"/>
            <ac:spMk id="7" creationId="{8598F259-6F54-47A3-8D13-1603D786A328}"/>
          </ac:spMkLst>
        </pc:spChg>
        <pc:spChg chg="add del">
          <ac:chgData name="ΣΤΕΦΑΝΟΣ ΚΑΒΑΛΛΙΕΡΑΚΗΣ" userId="ff654708b521eddf" providerId="LiveId" clId="{67B62F9C-AFC3-4999-A9C2-9F8395617BE7}" dt="2020-05-16T19:38:18.490" v="461"/>
          <ac:spMkLst>
            <pc:docMk/>
            <pc:sldMk cId="1182398405" sldId="261"/>
            <ac:spMk id="8" creationId="{923E8915-D2AA-4327-A45A-972C3CA9574B}"/>
          </ac:spMkLst>
        </pc:spChg>
        <pc:spChg chg="add">
          <ac:chgData name="ΣΤΕΦΑΝΟΣ ΚΑΒΑΛΛΙΕΡΑΚΗΣ" userId="ff654708b521eddf" providerId="LiveId" clId="{67B62F9C-AFC3-4999-A9C2-9F8395617BE7}" dt="2020-05-16T20:23:50.617" v="1535" actId="26606"/>
          <ac:spMkLst>
            <pc:docMk/>
            <pc:sldMk cId="1182398405" sldId="261"/>
            <ac:spMk id="9" creationId="{0BA768A8-4FED-4ED8-9E46-6BE72188ECD2}"/>
          </ac:spMkLst>
        </pc:spChg>
        <pc:spChg chg="add del">
          <ac:chgData name="ΣΤΕΦΑΝΟΣ ΚΑΒΑΛΛΙΕΡΑΚΗΣ" userId="ff654708b521eddf" providerId="LiveId" clId="{67B62F9C-AFC3-4999-A9C2-9F8395617BE7}" dt="2020-05-16T19:38:18.490" v="461"/>
          <ac:spMkLst>
            <pc:docMk/>
            <pc:sldMk cId="1182398405" sldId="261"/>
            <ac:spMk id="10" creationId="{8302FC3C-9804-4950-B721-5FD704BA6065}"/>
          </ac:spMkLst>
        </pc:spChg>
        <pc:spChg chg="add del">
          <ac:chgData name="ΣΤΕΦΑΝΟΣ ΚΑΒΑΛΛΙΕΡΑΚΗΣ" userId="ff654708b521eddf" providerId="LiveId" clId="{67B62F9C-AFC3-4999-A9C2-9F8395617BE7}" dt="2020-05-16T19:38:18.490" v="461"/>
          <ac:spMkLst>
            <pc:docMk/>
            <pc:sldMk cId="1182398405" sldId="261"/>
            <ac:spMk id="16" creationId="{F3798573-F27B-47EB-8EA4-7EE34954C2D6}"/>
          </ac:spMkLst>
        </pc:spChg>
        <pc:picChg chg="add del">
          <ac:chgData name="ΣΤΕΦΑΝΟΣ ΚΑΒΑΛΛΙΕΡΑΚΗΣ" userId="ff654708b521eddf" providerId="LiveId" clId="{67B62F9C-AFC3-4999-A9C2-9F8395617BE7}" dt="2020-05-16T19:38:18.490" v="461"/>
          <ac:picMkLst>
            <pc:docMk/>
            <pc:sldMk cId="1182398405" sldId="261"/>
            <ac:picMk id="14" creationId="{3BC6EBB2-9BDC-4075-BA6B-43A9FBF9C86C}"/>
          </ac:picMkLst>
        </pc:picChg>
        <pc:cxnChg chg="add del">
          <ac:chgData name="ΣΤΕΦΑΝΟΣ ΚΑΒΑΛΛΙΕΡΑΚΗΣ" userId="ff654708b521eddf" providerId="LiveId" clId="{67B62F9C-AFC3-4999-A9C2-9F8395617BE7}" dt="2020-05-16T19:38:18.490" v="461"/>
          <ac:cxnSpMkLst>
            <pc:docMk/>
            <pc:sldMk cId="1182398405" sldId="261"/>
            <ac:cxnSpMk id="12" creationId="{6B9695BD-ECF6-49CA-8877-8C493193C65D}"/>
          </ac:cxnSpMkLst>
        </pc:cxnChg>
      </pc:sldChg>
      <pc:sldChg chg="addSp delSp modSp add mod setBg delDesignElem">
        <pc:chgData name="ΣΤΕΦΑΝΟΣ ΚΑΒΑΛΛΙΕΡΑΚΗΣ" userId="ff654708b521eddf" providerId="LiveId" clId="{67B62F9C-AFC3-4999-A9C2-9F8395617BE7}" dt="2020-05-16T20:18:56.297" v="1480"/>
        <pc:sldMkLst>
          <pc:docMk/>
          <pc:sldMk cId="1799292848" sldId="262"/>
        </pc:sldMkLst>
        <pc:spChg chg="mod ord">
          <ac:chgData name="ΣΤΕΦΑΝΟΣ ΚΑΒΑΛΛΙΕΡΑΚΗΣ" userId="ff654708b521eddf" providerId="LiveId" clId="{67B62F9C-AFC3-4999-A9C2-9F8395617BE7}" dt="2020-05-16T19:58:53.070" v="1293" actId="26606"/>
          <ac:spMkLst>
            <pc:docMk/>
            <pc:sldMk cId="1799292848" sldId="262"/>
            <ac:spMk id="2" creationId="{8D918D0C-A731-4C22-9A94-4C5FBCA711CC}"/>
          </ac:spMkLst>
        </pc:spChg>
        <pc:spChg chg="del">
          <ac:chgData name="ΣΤΕΦΑΝΟΣ ΚΑΒΑΛΛΙΕΡΑΚΗΣ" userId="ff654708b521eddf" providerId="LiveId" clId="{67B62F9C-AFC3-4999-A9C2-9F8395617BE7}" dt="2020-05-16T17:08:07.231" v="138"/>
          <ac:spMkLst>
            <pc:docMk/>
            <pc:sldMk cId="1799292848" sldId="262"/>
            <ac:spMk id="3" creationId="{6690B33E-63D3-47D5-8813-6CCAD0137D19}"/>
          </ac:spMkLst>
        </pc:spChg>
        <pc:spChg chg="add del mod">
          <ac:chgData name="ΣΤΕΦΑΝΟΣ ΚΑΒΑΛΛΙΕΡΑΚΗΣ" userId="ff654708b521eddf" providerId="LiveId" clId="{67B62F9C-AFC3-4999-A9C2-9F8395617BE7}" dt="2020-05-16T17:08:10.388" v="139"/>
          <ac:spMkLst>
            <pc:docMk/>
            <pc:sldMk cId="1799292848" sldId="262"/>
            <ac:spMk id="4" creationId="{97755EBF-FCFA-4D3F-B878-66930DD45B23}"/>
          </ac:spMkLst>
        </pc:spChg>
        <pc:spChg chg="add mod ord">
          <ac:chgData name="ΣΤΕΦΑΝΟΣ ΚΑΒΑΛΛΙΕΡΑΚΗΣ" userId="ff654708b521eddf" providerId="LiveId" clId="{67B62F9C-AFC3-4999-A9C2-9F8395617BE7}" dt="2020-05-16T19:58:53.070" v="1293" actId="26606"/>
          <ac:spMkLst>
            <pc:docMk/>
            <pc:sldMk cId="1799292848" sldId="262"/>
            <ac:spMk id="5" creationId="{E77E3DDE-43D1-4319-B763-12045624C109}"/>
          </ac:spMkLst>
        </pc:spChg>
        <pc:spChg chg="add del">
          <ac:chgData name="ΣΤΕΦΑΝΟΣ ΚΑΒΑΛΛΙΕΡΑΚΗΣ" userId="ff654708b521eddf" providerId="LiveId" clId="{67B62F9C-AFC3-4999-A9C2-9F8395617BE7}" dt="2020-05-16T19:58:53.029" v="1292" actId="26606"/>
          <ac:spMkLst>
            <pc:docMk/>
            <pc:sldMk cId="1799292848" sldId="262"/>
            <ac:spMk id="10" creationId="{989BE678-777B-482A-A616-FEDC47B162E5}"/>
          </ac:spMkLst>
        </pc:spChg>
        <pc:spChg chg="add del">
          <ac:chgData name="ΣΤΕΦΑΝΟΣ ΚΑΒΑΛΛΙΕΡΑΚΗΣ" userId="ff654708b521eddf" providerId="LiveId" clId="{67B62F9C-AFC3-4999-A9C2-9F8395617BE7}" dt="2020-05-16T19:38:18.490" v="461"/>
          <ac:spMkLst>
            <pc:docMk/>
            <pc:sldMk cId="1799292848" sldId="262"/>
            <ac:spMk id="15" creationId="{989BE678-777B-482A-A616-FEDC47B162E5}"/>
          </ac:spMkLst>
        </pc:spChg>
        <pc:spChg chg="add del">
          <ac:chgData name="ΣΤΕΦΑΝΟΣ ΚΑΒΑΛΛΙΕΡΑΚΗΣ" userId="ff654708b521eddf" providerId="LiveId" clId="{67B62F9C-AFC3-4999-A9C2-9F8395617BE7}" dt="2020-05-16T19:58:53.029" v="1292" actId="26606"/>
          <ac:spMkLst>
            <pc:docMk/>
            <pc:sldMk cId="1799292848" sldId="262"/>
            <ac:spMk id="16" creationId="{D28BE0C3-2102-4820-B88B-A448B1840D14}"/>
          </ac:spMkLst>
        </pc:spChg>
        <pc:spChg chg="add del">
          <ac:chgData name="ΣΤΕΦΑΝΟΣ ΚΑΒΑΛΛΙΕΡΑΚΗΣ" userId="ff654708b521eddf" providerId="LiveId" clId="{67B62F9C-AFC3-4999-A9C2-9F8395617BE7}" dt="2020-05-16T19:58:53.029" v="1292" actId="26606"/>
          <ac:spMkLst>
            <pc:docMk/>
            <pc:sldMk cId="1799292848" sldId="262"/>
            <ac:spMk id="18" creationId="{A4322390-8B58-46BE-88EB-D9FD30C08743}"/>
          </ac:spMkLst>
        </pc:spChg>
        <pc:spChg chg="add del">
          <ac:chgData name="ΣΤΕΦΑΝΟΣ ΚΑΒΑΛΛΙΕΡΑΚΗΣ" userId="ff654708b521eddf" providerId="LiveId" clId="{67B62F9C-AFC3-4999-A9C2-9F8395617BE7}" dt="2020-05-16T19:38:18.490" v="461"/>
          <ac:spMkLst>
            <pc:docMk/>
            <pc:sldMk cId="1799292848" sldId="262"/>
            <ac:spMk id="21" creationId="{D28BE0C3-2102-4820-B88B-A448B1840D14}"/>
          </ac:spMkLst>
        </pc:spChg>
        <pc:spChg chg="add del">
          <ac:chgData name="ΣΤΕΦΑΝΟΣ ΚΑΒΑΛΛΙΕΡΑΚΗΣ" userId="ff654708b521eddf" providerId="LiveId" clId="{67B62F9C-AFC3-4999-A9C2-9F8395617BE7}" dt="2020-05-16T19:38:18.490" v="461"/>
          <ac:spMkLst>
            <pc:docMk/>
            <pc:sldMk cId="1799292848" sldId="262"/>
            <ac:spMk id="23" creationId="{A26E2FAE-FA60-497B-B2CB-7702C6FF3A3F}"/>
          </ac:spMkLst>
        </pc:spChg>
        <pc:spChg chg="add del">
          <ac:chgData name="ΣΤΕΦΑΝΟΣ ΚΑΒΑΛΛΙΕΡΑΚΗΣ" userId="ff654708b521eddf" providerId="LiveId" clId="{67B62F9C-AFC3-4999-A9C2-9F8395617BE7}" dt="2020-05-16T20:18:56.297" v="1480"/>
          <ac:spMkLst>
            <pc:docMk/>
            <pc:sldMk cId="1799292848" sldId="262"/>
            <ac:spMk id="24" creationId="{989BE678-777B-482A-A616-FEDC47B162E5}"/>
          </ac:spMkLst>
        </pc:spChg>
        <pc:spChg chg="add del">
          <ac:chgData name="ΣΤΕΦΑΝΟΣ ΚΑΒΑΛΛΙΕΡΑΚΗΣ" userId="ff654708b521eddf" providerId="LiveId" clId="{67B62F9C-AFC3-4999-A9C2-9F8395617BE7}" dt="2020-05-16T20:18:56.297" v="1480"/>
          <ac:spMkLst>
            <pc:docMk/>
            <pc:sldMk cId="1799292848" sldId="262"/>
            <ac:spMk id="25" creationId="{B24996F8-180C-4DCB-8A26-DFA336CDEFBC}"/>
          </ac:spMkLst>
        </pc:spChg>
        <pc:spChg chg="add del">
          <ac:chgData name="ΣΤΕΦΑΝΟΣ ΚΑΒΑΛΛΙΕΡΑΚΗΣ" userId="ff654708b521eddf" providerId="LiveId" clId="{67B62F9C-AFC3-4999-A9C2-9F8395617BE7}" dt="2020-05-16T20:18:56.297" v="1480"/>
          <ac:spMkLst>
            <pc:docMk/>
            <pc:sldMk cId="1799292848" sldId="262"/>
            <ac:spMk id="27" creationId="{630182B0-3559-41D5-9EBC-0BD86BEDAD09}"/>
          </ac:spMkLst>
        </pc:spChg>
        <pc:spChg chg="add del">
          <ac:chgData name="ΣΤΕΦΑΝΟΣ ΚΑΒΑΛΛΙΕΡΑΚΗΣ" userId="ff654708b521eddf" providerId="LiveId" clId="{67B62F9C-AFC3-4999-A9C2-9F8395617BE7}" dt="2020-05-16T20:18:56.297" v="1480"/>
          <ac:spMkLst>
            <pc:docMk/>
            <pc:sldMk cId="1799292848" sldId="262"/>
            <ac:spMk id="29" creationId="{D28BE0C3-2102-4820-B88B-A448B1840D14}"/>
          </ac:spMkLst>
        </pc:spChg>
        <pc:spChg chg="add del">
          <ac:chgData name="ΣΤΕΦΑΝΟΣ ΚΑΒΑΛΛΙΕΡΑΚΗΣ" userId="ff654708b521eddf" providerId="LiveId" clId="{67B62F9C-AFC3-4999-A9C2-9F8395617BE7}" dt="2020-05-16T20:18:56.297" v="1480"/>
          <ac:spMkLst>
            <pc:docMk/>
            <pc:sldMk cId="1799292848" sldId="262"/>
            <ac:spMk id="30" creationId="{F3F4807A-5068-4492-8025-D75F320E908D}"/>
          </ac:spMkLst>
        </pc:spChg>
        <pc:picChg chg="add mod ord">
          <ac:chgData name="ΣΤΕΦΑΝΟΣ ΚΑΒΑΛΛΙΕΡΑΚΗΣ" userId="ff654708b521eddf" providerId="LiveId" clId="{67B62F9C-AFC3-4999-A9C2-9F8395617BE7}" dt="2020-05-16T19:58:53.070" v="1293" actId="26606"/>
          <ac:picMkLst>
            <pc:docMk/>
            <pc:sldMk cId="1799292848" sldId="262"/>
            <ac:picMk id="6" creationId="{F21251E5-E0DF-462B-8100-975394FB4A33}"/>
          </ac:picMkLst>
        </pc:picChg>
        <pc:picChg chg="add del">
          <ac:chgData name="ΣΤΕΦΑΝΟΣ ΚΑΒΑΛΛΙΕΡΑΚΗΣ" userId="ff654708b521eddf" providerId="LiveId" clId="{67B62F9C-AFC3-4999-A9C2-9F8395617BE7}" dt="2020-05-16T19:58:53.029" v="1292" actId="26606"/>
          <ac:picMkLst>
            <pc:docMk/>
            <pc:sldMk cId="1799292848" sldId="262"/>
            <ac:picMk id="8" creationId="{DF19BAF3-7E20-4B9D-B544-BABAEEA1FA75}"/>
          </ac:picMkLst>
        </pc:picChg>
        <pc:picChg chg="add del">
          <ac:chgData name="ΣΤΕΦΑΝΟΣ ΚΑΒΑΛΛΙΕΡΑΚΗΣ" userId="ff654708b521eddf" providerId="LiveId" clId="{67B62F9C-AFC3-4999-A9C2-9F8395617BE7}" dt="2020-05-16T19:58:53.029" v="1292" actId="26606"/>
          <ac:picMkLst>
            <pc:docMk/>
            <pc:sldMk cId="1799292848" sldId="262"/>
            <ac:picMk id="9" creationId="{950648F4-ABCD-4DF0-8641-76CFB2354721}"/>
          </ac:picMkLst>
        </pc:picChg>
        <pc:picChg chg="add del">
          <ac:chgData name="ΣΤΕΦΑΝΟΣ ΚΑΒΑΛΛΙΕΡΑΚΗΣ" userId="ff654708b521eddf" providerId="LiveId" clId="{67B62F9C-AFC3-4999-A9C2-9F8395617BE7}" dt="2020-05-16T19:38:18.490" v="461"/>
          <ac:picMkLst>
            <pc:docMk/>
            <pc:sldMk cId="1799292848" sldId="262"/>
            <ac:picMk id="11" creationId="{DF19BAF3-7E20-4B9D-B544-BABAEEA1FA75}"/>
          </ac:picMkLst>
        </pc:picChg>
        <pc:picChg chg="add del">
          <ac:chgData name="ΣΤΕΦΑΝΟΣ ΚΑΒΑΛΛΙΕΡΑΚΗΣ" userId="ff654708b521eddf" providerId="LiveId" clId="{67B62F9C-AFC3-4999-A9C2-9F8395617BE7}" dt="2020-05-16T19:58:53.029" v="1292" actId="26606"/>
          <ac:picMkLst>
            <pc:docMk/>
            <pc:sldMk cId="1799292848" sldId="262"/>
            <ac:picMk id="12" creationId="{CF1EB4BD-9C7E-4AA3-9681-C7EB0DA6250B}"/>
          </ac:picMkLst>
        </pc:picChg>
        <pc:picChg chg="add del">
          <ac:chgData name="ΣΤΕΦΑΝΟΣ ΚΑΒΑΛΛΙΕΡΑΚΗΣ" userId="ff654708b521eddf" providerId="LiveId" clId="{67B62F9C-AFC3-4999-A9C2-9F8395617BE7}" dt="2020-05-16T19:38:18.490" v="461"/>
          <ac:picMkLst>
            <pc:docMk/>
            <pc:sldMk cId="1799292848" sldId="262"/>
            <ac:picMk id="13" creationId="{950648F4-ABCD-4DF0-8641-76CFB2354721}"/>
          </ac:picMkLst>
        </pc:picChg>
        <pc:picChg chg="add del">
          <ac:chgData name="ΣΤΕΦΑΝΟΣ ΚΑΒΑΛΛΙΕΡΑΚΗΣ" userId="ff654708b521eddf" providerId="LiveId" clId="{67B62F9C-AFC3-4999-A9C2-9F8395617BE7}" dt="2020-05-16T19:58:53.029" v="1292" actId="26606"/>
          <ac:picMkLst>
            <pc:docMk/>
            <pc:sldMk cId="1799292848" sldId="262"/>
            <ac:picMk id="14" creationId="{94AAE3AA-3759-4D28-B0EF-575F25A5146C}"/>
          </ac:picMkLst>
        </pc:picChg>
        <pc:picChg chg="add del">
          <ac:chgData name="ΣΤΕΦΑΝΟΣ ΚΑΒΑΛΛΙΕΡΑΚΗΣ" userId="ff654708b521eddf" providerId="LiveId" clId="{67B62F9C-AFC3-4999-A9C2-9F8395617BE7}" dt="2020-05-16T19:38:18.490" v="461"/>
          <ac:picMkLst>
            <pc:docMk/>
            <pc:sldMk cId="1799292848" sldId="262"/>
            <ac:picMk id="17" creationId="{CF1EB4BD-9C7E-4AA3-9681-C7EB0DA6250B}"/>
          </ac:picMkLst>
        </pc:picChg>
        <pc:picChg chg="add del">
          <ac:chgData name="ΣΤΕΦΑΝΟΣ ΚΑΒΑΛΛΙΕΡΑΚΗΣ" userId="ff654708b521eddf" providerId="LiveId" clId="{67B62F9C-AFC3-4999-A9C2-9F8395617BE7}" dt="2020-05-16T19:38:18.490" v="461"/>
          <ac:picMkLst>
            <pc:docMk/>
            <pc:sldMk cId="1799292848" sldId="262"/>
            <ac:picMk id="19" creationId="{94AAE3AA-3759-4D28-B0EF-575F25A5146C}"/>
          </ac:picMkLst>
        </pc:picChg>
        <pc:picChg chg="add del">
          <ac:chgData name="ΣΤΕΦΑΝΟΣ ΚΑΒΑΛΛΙΕΡΑΚΗΣ" userId="ff654708b521eddf" providerId="LiveId" clId="{67B62F9C-AFC3-4999-A9C2-9F8395617BE7}" dt="2020-05-16T20:18:56.297" v="1480"/>
          <ac:picMkLst>
            <pc:docMk/>
            <pc:sldMk cId="1799292848" sldId="262"/>
            <ac:picMk id="20" creationId="{DF19BAF3-7E20-4B9D-B544-BABAEEA1FA75}"/>
          </ac:picMkLst>
        </pc:picChg>
        <pc:picChg chg="add del">
          <ac:chgData name="ΣΤΕΦΑΝΟΣ ΚΑΒΑΛΛΙΕΡΑΚΗΣ" userId="ff654708b521eddf" providerId="LiveId" clId="{67B62F9C-AFC3-4999-A9C2-9F8395617BE7}" dt="2020-05-16T20:18:56.297" v="1480"/>
          <ac:picMkLst>
            <pc:docMk/>
            <pc:sldMk cId="1799292848" sldId="262"/>
            <ac:picMk id="22" creationId="{950648F4-ABCD-4DF0-8641-76CFB2354721}"/>
          </ac:picMkLst>
        </pc:picChg>
        <pc:picChg chg="add del">
          <ac:chgData name="ΣΤΕΦΑΝΟΣ ΚΑΒΑΛΛΙΕΡΑΚΗΣ" userId="ff654708b521eddf" providerId="LiveId" clId="{67B62F9C-AFC3-4999-A9C2-9F8395617BE7}" dt="2020-05-16T20:18:56.297" v="1480"/>
          <ac:picMkLst>
            <pc:docMk/>
            <pc:sldMk cId="1799292848" sldId="262"/>
            <ac:picMk id="26" creationId="{CF1EB4BD-9C7E-4AA3-9681-C7EB0DA6250B}"/>
          </ac:picMkLst>
        </pc:picChg>
        <pc:picChg chg="add del">
          <ac:chgData name="ΣΤΕΦΑΝΟΣ ΚΑΒΑΛΛΙΕΡΑΚΗΣ" userId="ff654708b521eddf" providerId="LiveId" clId="{67B62F9C-AFC3-4999-A9C2-9F8395617BE7}" dt="2020-05-16T20:18:56.297" v="1480"/>
          <ac:picMkLst>
            <pc:docMk/>
            <pc:sldMk cId="1799292848" sldId="262"/>
            <ac:picMk id="28" creationId="{94AAE3AA-3759-4D28-B0EF-575F25A5146C}"/>
          </ac:picMkLst>
        </pc:picChg>
      </pc:sldChg>
      <pc:sldChg chg="addSp delSp modSp add mod setBg setClrOvrMap delDesignElem">
        <pc:chgData name="ΣΤΕΦΑΝΟΣ ΚΑΒΑΛΛΙΕΡΑΚΗΣ" userId="ff654708b521eddf" providerId="LiveId" clId="{67B62F9C-AFC3-4999-A9C2-9F8395617BE7}" dt="2020-05-16T20:23:46.012" v="1534" actId="26606"/>
        <pc:sldMkLst>
          <pc:docMk/>
          <pc:sldMk cId="2678028187" sldId="263"/>
        </pc:sldMkLst>
        <pc:spChg chg="del">
          <ac:chgData name="ΣΤΕΦΑΝΟΣ ΚΑΒΑΛΛΙΕΡΑΚΗΣ" userId="ff654708b521eddf" providerId="LiveId" clId="{67B62F9C-AFC3-4999-A9C2-9F8395617BE7}" dt="2020-05-16T19:32:29.546" v="183"/>
          <ac:spMkLst>
            <pc:docMk/>
            <pc:sldMk cId="2678028187" sldId="263"/>
            <ac:spMk id="2" creationId="{0F0A5AE3-20DF-4E66-BC38-FD7DF8D5F3F4}"/>
          </ac:spMkLst>
        </pc:spChg>
        <pc:spChg chg="del">
          <ac:chgData name="ΣΤΕΦΑΝΟΣ ΚΑΒΑΛΛΙΕΡΑΚΗΣ" userId="ff654708b521eddf" providerId="LiveId" clId="{67B62F9C-AFC3-4999-A9C2-9F8395617BE7}" dt="2020-05-16T19:32:29.546" v="183"/>
          <ac:spMkLst>
            <pc:docMk/>
            <pc:sldMk cId="2678028187" sldId="263"/>
            <ac:spMk id="3" creationId="{6750C3DA-EDCE-446F-BCEC-D64BF6372D77}"/>
          </ac:spMkLst>
        </pc:spChg>
        <pc:spChg chg="del">
          <ac:chgData name="ΣΤΕΦΑΝΟΣ ΚΑΒΑΛΛΙΕΡΑΚΗΣ" userId="ff654708b521eddf" providerId="LiveId" clId="{67B62F9C-AFC3-4999-A9C2-9F8395617BE7}" dt="2020-05-16T19:32:29.546" v="183"/>
          <ac:spMkLst>
            <pc:docMk/>
            <pc:sldMk cId="2678028187" sldId="263"/>
            <ac:spMk id="4" creationId="{B150B615-6442-4363-A653-58F9855FC0A0}"/>
          </ac:spMkLst>
        </pc:spChg>
        <pc:spChg chg="add mod">
          <ac:chgData name="ΣΤΕΦΑΝΟΣ ΚΑΒΑΛΛΙΕΡΑΚΗΣ" userId="ff654708b521eddf" providerId="LiveId" clId="{67B62F9C-AFC3-4999-A9C2-9F8395617BE7}" dt="2020-05-16T20:23:46.012" v="1534" actId="26606"/>
          <ac:spMkLst>
            <pc:docMk/>
            <pc:sldMk cId="2678028187" sldId="263"/>
            <ac:spMk id="5" creationId="{D54995B6-BC5D-4CDF-B8F5-0027E547A83B}"/>
          </ac:spMkLst>
        </pc:spChg>
        <pc:spChg chg="add del mod">
          <ac:chgData name="ΣΤΕΦΑΝΟΣ ΚΑΒΑΛΛΙΕΡΑΚΗΣ" userId="ff654708b521eddf" providerId="LiveId" clId="{67B62F9C-AFC3-4999-A9C2-9F8395617BE7}" dt="2020-05-16T19:33:52.555" v="341" actId="26606"/>
          <ac:spMkLst>
            <pc:docMk/>
            <pc:sldMk cId="2678028187" sldId="263"/>
            <ac:spMk id="6" creationId="{CE649869-EB9B-42F1-A626-7648AB59675B}"/>
          </ac:spMkLst>
        </pc:spChg>
        <pc:spChg chg="add del">
          <ac:chgData name="ΣΤΕΦΑΝΟΣ ΚΑΒΑΛΛΙΕΡΑΚΗΣ" userId="ff654708b521eddf" providerId="LiveId" clId="{67B62F9C-AFC3-4999-A9C2-9F8395617BE7}" dt="2020-05-16T19:54:45.395" v="1230" actId="26606"/>
          <ac:spMkLst>
            <pc:docMk/>
            <pc:sldMk cId="2678028187" sldId="263"/>
            <ac:spMk id="10" creationId="{F747F1B4-B831-4277-8AB0-32767F7EB7BF}"/>
          </ac:spMkLst>
        </pc:spChg>
        <pc:spChg chg="add del">
          <ac:chgData name="ΣΤΕΦΑΝΟΣ ΚΑΒΑΛΛΙΕΡΑΚΗΣ" userId="ff654708b521eddf" providerId="LiveId" clId="{67B62F9C-AFC3-4999-A9C2-9F8395617BE7}" dt="2020-05-16T19:54:45.395" v="1230" actId="26606"/>
          <ac:spMkLst>
            <pc:docMk/>
            <pc:sldMk cId="2678028187" sldId="263"/>
            <ac:spMk id="11" creationId="{D80CFA21-AB7C-4BEB-9BFF-05764FBBF3C6}"/>
          </ac:spMkLst>
        </pc:spChg>
        <pc:spChg chg="add del">
          <ac:chgData name="ΣΤΕΦΑΝΟΣ ΚΑΒΑΛΛΙΕΡΑΚΗΣ" userId="ff654708b521eddf" providerId="LiveId" clId="{67B62F9C-AFC3-4999-A9C2-9F8395617BE7}" dt="2020-05-16T19:38:18.490" v="461"/>
          <ac:spMkLst>
            <pc:docMk/>
            <pc:sldMk cId="2678028187" sldId="263"/>
            <ac:spMk id="12" creationId="{ABE6F9A3-300E-47F5-B41C-C8C5E758DE7C}"/>
          </ac:spMkLst>
        </pc:spChg>
        <pc:spChg chg="add del">
          <ac:chgData name="ΣΤΕΦΑΝΟΣ ΚΑΒΑΛΛΙΕΡΑΚΗΣ" userId="ff654708b521eddf" providerId="LiveId" clId="{67B62F9C-AFC3-4999-A9C2-9F8395617BE7}" dt="2020-05-16T19:54:32.230" v="1226" actId="26606"/>
          <ac:spMkLst>
            <pc:docMk/>
            <pc:sldMk cId="2678028187" sldId="263"/>
            <ac:spMk id="13" creationId="{F747F1B4-B831-4277-8AB0-32767F7EB7BF}"/>
          </ac:spMkLst>
        </pc:spChg>
        <pc:spChg chg="add del">
          <ac:chgData name="ΣΤΕΦΑΝΟΣ ΚΑΒΑΛΛΙΕΡΑΚΗΣ" userId="ff654708b521eddf" providerId="LiveId" clId="{67B62F9C-AFC3-4999-A9C2-9F8395617BE7}" dt="2020-05-16T19:38:18.490" v="461"/>
          <ac:spMkLst>
            <pc:docMk/>
            <pc:sldMk cId="2678028187" sldId="263"/>
            <ac:spMk id="14" creationId="{61B4701B-39FE-43B8-86AA-D6B8789C2207}"/>
          </ac:spMkLst>
        </pc:spChg>
        <pc:spChg chg="add del">
          <ac:chgData name="ΣΤΕΦΑΝΟΣ ΚΑΒΑΛΛΙΕΡΑΚΗΣ" userId="ff654708b521eddf" providerId="LiveId" clId="{67B62F9C-AFC3-4999-A9C2-9F8395617BE7}" dt="2020-05-16T19:54:32.230" v="1226" actId="26606"/>
          <ac:spMkLst>
            <pc:docMk/>
            <pc:sldMk cId="2678028187" sldId="263"/>
            <ac:spMk id="15" creationId="{D80CFA21-AB7C-4BEB-9BFF-05764FBBF3C6}"/>
          </ac:spMkLst>
        </pc:spChg>
        <pc:spChg chg="add del">
          <ac:chgData name="ΣΤΕΦΑΝΟΣ ΚΑΒΑΛΛΙΕΡΑΚΗΣ" userId="ff654708b521eddf" providerId="LiveId" clId="{67B62F9C-AFC3-4999-A9C2-9F8395617BE7}" dt="2020-05-16T19:38:18.490" v="461"/>
          <ac:spMkLst>
            <pc:docMk/>
            <pc:sldMk cId="2678028187" sldId="263"/>
            <ac:spMk id="16" creationId="{E9A7EF13-49FA-4355-971A-34B065F35022}"/>
          </ac:spMkLst>
        </pc:spChg>
        <pc:spChg chg="add del">
          <ac:chgData name="ΣΤΕΦΑΝΟΣ ΚΑΒΑΛΛΙΕΡΑΚΗΣ" userId="ff654708b521eddf" providerId="LiveId" clId="{67B62F9C-AFC3-4999-A9C2-9F8395617BE7}" dt="2020-05-16T19:54:32.230" v="1226" actId="26606"/>
          <ac:spMkLst>
            <pc:docMk/>
            <pc:sldMk cId="2678028187" sldId="263"/>
            <ac:spMk id="17" creationId="{12F7E335-851A-4CAE-B09F-E657819D4600}"/>
          </ac:spMkLst>
        </pc:spChg>
        <pc:spChg chg="add del">
          <ac:chgData name="ΣΤΕΦΑΝΟΣ ΚΑΒΑΛΛΙΕΡΑΚΗΣ" userId="ff654708b521eddf" providerId="LiveId" clId="{67B62F9C-AFC3-4999-A9C2-9F8395617BE7}" dt="2020-05-16T19:38:18.490" v="461"/>
          <ac:spMkLst>
            <pc:docMk/>
            <pc:sldMk cId="2678028187" sldId="263"/>
            <ac:spMk id="18" creationId="{92CF3C3E-0F7B-4F0C-8EBD-BDD38E9C66F5}"/>
          </ac:spMkLst>
        </pc:spChg>
        <pc:spChg chg="add del">
          <ac:chgData name="ΣΤΕΦΑΝΟΣ ΚΑΒΑΛΛΙΕΡΑΚΗΣ" userId="ff654708b521eddf" providerId="LiveId" clId="{67B62F9C-AFC3-4999-A9C2-9F8395617BE7}" dt="2020-05-16T19:54:32.230" v="1226" actId="26606"/>
          <ac:spMkLst>
            <pc:docMk/>
            <pc:sldMk cId="2678028187" sldId="263"/>
            <ac:spMk id="19" creationId="{10B541F0-7F6E-402E-84D8-CF96EACA5FBC}"/>
          </ac:spMkLst>
        </pc:spChg>
        <pc:spChg chg="add del">
          <ac:chgData name="ΣΤΕΦΑΝΟΣ ΚΑΒΑΛΛΙΕΡΑΚΗΣ" userId="ff654708b521eddf" providerId="LiveId" clId="{67B62F9C-AFC3-4999-A9C2-9F8395617BE7}" dt="2020-05-16T19:54:45.395" v="1230" actId="26606"/>
          <ac:spMkLst>
            <pc:docMk/>
            <pc:sldMk cId="2678028187" sldId="263"/>
            <ac:spMk id="20" creationId="{12F7E335-851A-4CAE-B09F-E657819D4600}"/>
          </ac:spMkLst>
        </pc:spChg>
        <pc:spChg chg="add del">
          <ac:chgData name="ΣΤΕΦΑΝΟΣ ΚΑΒΑΛΛΙΕΡΑΚΗΣ" userId="ff654708b521eddf" providerId="LiveId" clId="{67B62F9C-AFC3-4999-A9C2-9F8395617BE7}" dt="2020-05-16T19:54:45.395" v="1230" actId="26606"/>
          <ac:spMkLst>
            <pc:docMk/>
            <pc:sldMk cId="2678028187" sldId="263"/>
            <ac:spMk id="21" creationId="{10B541F0-7F6E-402E-84D8-CF96EACA5FBC}"/>
          </ac:spMkLst>
        </pc:spChg>
        <pc:spChg chg="add del">
          <ac:chgData name="ΣΤΕΦΑΝΟΣ ΚΑΒΑΛΛΙΕΡΑΚΗΣ" userId="ff654708b521eddf" providerId="LiveId" clId="{67B62F9C-AFC3-4999-A9C2-9F8395617BE7}" dt="2020-05-16T19:59:12.513" v="1294" actId="26606"/>
          <ac:spMkLst>
            <pc:docMk/>
            <pc:sldMk cId="2678028187" sldId="263"/>
            <ac:spMk id="23" creationId="{F747F1B4-B831-4277-8AB0-32767F7EB7BF}"/>
          </ac:spMkLst>
        </pc:spChg>
        <pc:spChg chg="add del">
          <ac:chgData name="ΣΤΕΦΑΝΟΣ ΚΑΒΑΛΛΙΕΡΑΚΗΣ" userId="ff654708b521eddf" providerId="LiveId" clId="{67B62F9C-AFC3-4999-A9C2-9F8395617BE7}" dt="2020-05-16T19:59:12.513" v="1294" actId="26606"/>
          <ac:spMkLst>
            <pc:docMk/>
            <pc:sldMk cId="2678028187" sldId="263"/>
            <ac:spMk id="24" creationId="{D80CFA21-AB7C-4BEB-9BFF-05764FBBF3C6}"/>
          </ac:spMkLst>
        </pc:spChg>
        <pc:spChg chg="add del">
          <ac:chgData name="ΣΤΕΦΑΝΟΣ ΚΑΒΑΛΛΙΕΡΑΚΗΣ" userId="ff654708b521eddf" providerId="LiveId" clId="{67B62F9C-AFC3-4999-A9C2-9F8395617BE7}" dt="2020-05-16T19:59:12.513" v="1294" actId="26606"/>
          <ac:spMkLst>
            <pc:docMk/>
            <pc:sldMk cId="2678028187" sldId="263"/>
            <ac:spMk id="25" creationId="{12F7E335-851A-4CAE-B09F-E657819D4600}"/>
          </ac:spMkLst>
        </pc:spChg>
        <pc:spChg chg="add del">
          <ac:chgData name="ΣΤΕΦΑΝΟΣ ΚΑΒΑΛΛΙΕΡΑΚΗΣ" userId="ff654708b521eddf" providerId="LiveId" clId="{67B62F9C-AFC3-4999-A9C2-9F8395617BE7}" dt="2020-05-16T19:59:12.513" v="1294" actId="26606"/>
          <ac:spMkLst>
            <pc:docMk/>
            <pc:sldMk cId="2678028187" sldId="263"/>
            <ac:spMk id="26" creationId="{10B541F0-7F6E-402E-84D8-CF96EACA5FBC}"/>
          </ac:spMkLst>
        </pc:spChg>
        <pc:spChg chg="add del">
          <ac:chgData name="ΣΤΕΦΑΝΟΣ ΚΑΒΑΛΛΙΕΡΑΚΗΣ" userId="ff654708b521eddf" providerId="LiveId" clId="{67B62F9C-AFC3-4999-A9C2-9F8395617BE7}" dt="2020-05-16T20:18:56.297" v="1480"/>
          <ac:spMkLst>
            <pc:docMk/>
            <pc:sldMk cId="2678028187" sldId="263"/>
            <ac:spMk id="31" creationId="{F747F1B4-B831-4277-8AB0-32767F7EB7BF}"/>
          </ac:spMkLst>
        </pc:spChg>
        <pc:spChg chg="add del">
          <ac:chgData name="ΣΤΕΦΑΝΟΣ ΚΑΒΑΛΛΙΕΡΑΚΗΣ" userId="ff654708b521eddf" providerId="LiveId" clId="{67B62F9C-AFC3-4999-A9C2-9F8395617BE7}" dt="2020-05-16T20:18:56.297" v="1480"/>
          <ac:spMkLst>
            <pc:docMk/>
            <pc:sldMk cId="2678028187" sldId="263"/>
            <ac:spMk id="33" creationId="{D80CFA21-AB7C-4BEB-9BFF-05764FBBF3C6}"/>
          </ac:spMkLst>
        </pc:spChg>
        <pc:spChg chg="add del">
          <ac:chgData name="ΣΤΕΦΑΝΟΣ ΚΑΒΑΛΛΙΕΡΑΚΗΣ" userId="ff654708b521eddf" providerId="LiveId" clId="{67B62F9C-AFC3-4999-A9C2-9F8395617BE7}" dt="2020-05-16T20:18:56.297" v="1480"/>
          <ac:spMkLst>
            <pc:docMk/>
            <pc:sldMk cId="2678028187" sldId="263"/>
            <ac:spMk id="35" creationId="{12F7E335-851A-4CAE-B09F-E657819D4600}"/>
          </ac:spMkLst>
        </pc:spChg>
        <pc:spChg chg="add del">
          <ac:chgData name="ΣΤΕΦΑΝΟΣ ΚΑΒΑΛΛΙΕΡΑΚΗΣ" userId="ff654708b521eddf" providerId="LiveId" clId="{67B62F9C-AFC3-4999-A9C2-9F8395617BE7}" dt="2020-05-16T20:18:56.297" v="1480"/>
          <ac:spMkLst>
            <pc:docMk/>
            <pc:sldMk cId="2678028187" sldId="263"/>
            <ac:spMk id="37" creationId="{10B541F0-7F6E-402E-84D8-CF96EACA5FBC}"/>
          </ac:spMkLst>
        </pc:spChg>
        <pc:graphicFrameChg chg="add mod modGraphic">
          <ac:chgData name="ΣΤΕΦΑΝΟΣ ΚΑΒΑΛΛΙΕΡΑΚΗΣ" userId="ff654708b521eddf" providerId="LiveId" clId="{67B62F9C-AFC3-4999-A9C2-9F8395617BE7}" dt="2020-05-16T20:23:46.012" v="1534" actId="26606"/>
          <ac:graphicFrameMkLst>
            <pc:docMk/>
            <pc:sldMk cId="2678028187" sldId="263"/>
            <ac:graphicFrameMk id="8" creationId="{B0FA7DBA-9609-4E39-9F7E-4CD21CBA2188}"/>
          </ac:graphicFrameMkLst>
        </pc:graphicFrameChg>
      </pc:sldChg>
      <pc:sldChg chg="addSp delSp modSp add mod setBg setClrOvrMap delDesignElem">
        <pc:chgData name="ΣΤΕΦΑΝΟΣ ΚΑΒΑΛΛΙΕΡΑΚΗΣ" userId="ff654708b521eddf" providerId="LiveId" clId="{67B62F9C-AFC3-4999-A9C2-9F8395617BE7}" dt="2020-05-16T20:23:37.610" v="1533" actId="26606"/>
        <pc:sldMkLst>
          <pc:docMk/>
          <pc:sldMk cId="143606595" sldId="264"/>
        </pc:sldMkLst>
        <pc:spChg chg="mod">
          <ac:chgData name="ΣΤΕΦΑΝΟΣ ΚΑΒΑΛΛΙΕΡΑΚΗΣ" userId="ff654708b521eddf" providerId="LiveId" clId="{67B62F9C-AFC3-4999-A9C2-9F8395617BE7}" dt="2020-05-16T20:23:37.610" v="1533" actId="26606"/>
          <ac:spMkLst>
            <pc:docMk/>
            <pc:sldMk cId="143606595" sldId="264"/>
            <ac:spMk id="2" creationId="{A21CD176-6F3A-491C-8FE3-176C936F4A2F}"/>
          </ac:spMkLst>
        </pc:spChg>
        <pc:spChg chg="del mod">
          <ac:chgData name="ΣΤΕΦΑΝΟΣ ΚΑΒΑΛΛΙΕΡΑΚΗΣ" userId="ff654708b521eddf" providerId="LiveId" clId="{67B62F9C-AFC3-4999-A9C2-9F8395617BE7}" dt="2020-05-16T19:54:01.925" v="1224" actId="26606"/>
          <ac:spMkLst>
            <pc:docMk/>
            <pc:sldMk cId="143606595" sldId="264"/>
            <ac:spMk id="3" creationId="{65566044-4A26-4411-895C-CAD536655AC5}"/>
          </ac:spMkLst>
        </pc:spChg>
        <pc:spChg chg="add del">
          <ac:chgData name="ΣΤΕΦΑΝΟΣ ΚΑΒΑΛΛΙΕΡΑΚΗΣ" userId="ff654708b521eddf" providerId="LiveId" clId="{67B62F9C-AFC3-4999-A9C2-9F8395617BE7}" dt="2020-05-16T19:54:01.925" v="1224" actId="26606"/>
          <ac:spMkLst>
            <pc:docMk/>
            <pc:sldMk cId="143606595" sldId="264"/>
            <ac:spMk id="8" creationId="{270BDA80-627C-422A-AFFD-B7F1DC0F7734}"/>
          </ac:spMkLst>
        </pc:spChg>
        <pc:spChg chg="add del">
          <ac:chgData name="ΣΤΕΦΑΝΟΣ ΚΑΒΑΛΛΙΕΡΑΚΗΣ" userId="ff654708b521eddf" providerId="LiveId" clId="{67B62F9C-AFC3-4999-A9C2-9F8395617BE7}" dt="2020-05-16T20:18:56.297" v="1480"/>
          <ac:spMkLst>
            <pc:docMk/>
            <pc:sldMk cId="143606595" sldId="264"/>
            <ac:spMk id="14" creationId="{F747F1B4-B831-4277-8AB0-32767F7EB7BF}"/>
          </ac:spMkLst>
        </pc:spChg>
        <pc:spChg chg="add del">
          <ac:chgData name="ΣΤΕΦΑΝΟΣ ΚΑΒΑΛΛΙΕΡΑΚΗΣ" userId="ff654708b521eddf" providerId="LiveId" clId="{67B62F9C-AFC3-4999-A9C2-9F8395617BE7}" dt="2020-05-16T20:18:56.297" v="1480"/>
          <ac:spMkLst>
            <pc:docMk/>
            <pc:sldMk cId="143606595" sldId="264"/>
            <ac:spMk id="16" creationId="{D80CFA21-AB7C-4BEB-9BFF-05764FBBF3C6}"/>
          </ac:spMkLst>
        </pc:spChg>
        <pc:spChg chg="add del">
          <ac:chgData name="ΣΤΕΦΑΝΟΣ ΚΑΒΑΛΛΙΕΡΑΚΗΣ" userId="ff654708b521eddf" providerId="LiveId" clId="{67B62F9C-AFC3-4999-A9C2-9F8395617BE7}" dt="2020-05-16T20:18:56.297" v="1480"/>
          <ac:spMkLst>
            <pc:docMk/>
            <pc:sldMk cId="143606595" sldId="264"/>
            <ac:spMk id="18" creationId="{12F7E335-851A-4CAE-B09F-E657819D4600}"/>
          </ac:spMkLst>
        </pc:spChg>
        <pc:spChg chg="add del">
          <ac:chgData name="ΣΤΕΦΑΝΟΣ ΚΑΒΑΛΛΙΕΡΑΚΗΣ" userId="ff654708b521eddf" providerId="LiveId" clId="{67B62F9C-AFC3-4999-A9C2-9F8395617BE7}" dt="2020-05-16T20:18:56.297" v="1480"/>
          <ac:spMkLst>
            <pc:docMk/>
            <pc:sldMk cId="143606595" sldId="264"/>
            <ac:spMk id="20" creationId="{10B541F0-7F6E-402E-84D8-CF96EACA5FBC}"/>
          </ac:spMkLst>
        </pc:spChg>
        <pc:graphicFrameChg chg="add mod modGraphic">
          <ac:chgData name="ΣΤΕΦΑΝΟΣ ΚΑΒΑΛΛΙΕΡΑΚΗΣ" userId="ff654708b521eddf" providerId="LiveId" clId="{67B62F9C-AFC3-4999-A9C2-9F8395617BE7}" dt="2020-05-16T20:23:37.610" v="1533" actId="26606"/>
          <ac:graphicFrameMkLst>
            <pc:docMk/>
            <pc:sldMk cId="143606595" sldId="264"/>
            <ac:graphicFrameMk id="10" creationId="{09EC5A2C-87E4-403D-8530-B5E117B025F4}"/>
          </ac:graphicFrameMkLst>
        </pc:graphicFrameChg>
      </pc:sldChg>
      <pc:sldChg chg="addSp delSp modSp add mod setBg setClrOvrMap delDesignElem">
        <pc:chgData name="ΣΤΕΦΑΝΟΣ ΚΑΒΑΛΛΙΕΡΑΚΗΣ" userId="ff654708b521eddf" providerId="LiveId" clId="{67B62F9C-AFC3-4999-A9C2-9F8395617BE7}" dt="2020-05-17T07:00:19.913" v="1678" actId="26606"/>
        <pc:sldMkLst>
          <pc:docMk/>
          <pc:sldMk cId="2243796245" sldId="265"/>
        </pc:sldMkLst>
        <pc:spChg chg="mod">
          <ac:chgData name="ΣΤΕΦΑΝΟΣ ΚΑΒΑΛΛΙΕΡΑΚΗΣ" userId="ff654708b521eddf" providerId="LiveId" clId="{67B62F9C-AFC3-4999-A9C2-9F8395617BE7}" dt="2020-05-17T07:00:19.913" v="1678" actId="26606"/>
          <ac:spMkLst>
            <pc:docMk/>
            <pc:sldMk cId="2243796245" sldId="265"/>
            <ac:spMk id="2" creationId="{FEF1E524-E7BD-4411-836D-2738D053EE70}"/>
          </ac:spMkLst>
        </pc:spChg>
        <pc:spChg chg="del mod">
          <ac:chgData name="ΣΤΕΦΑΝΟΣ ΚΑΒΑΛΛΙΕΡΑΚΗΣ" userId="ff654708b521eddf" providerId="LiveId" clId="{67B62F9C-AFC3-4999-A9C2-9F8395617BE7}" dt="2020-05-16T19:40:37.902" v="659" actId="26606"/>
          <ac:spMkLst>
            <pc:docMk/>
            <pc:sldMk cId="2243796245" sldId="265"/>
            <ac:spMk id="3" creationId="{35BE74A4-F913-4939-8266-55EE55D70F9F}"/>
          </ac:spMkLst>
        </pc:spChg>
        <pc:spChg chg="add del">
          <ac:chgData name="ΣΤΕΦΑΝΟΣ ΚΑΒΑΛΛΙΕΡΑΚΗΣ" userId="ff654708b521eddf" providerId="LiveId" clId="{67B62F9C-AFC3-4999-A9C2-9F8395617BE7}" dt="2020-05-16T20:18:56.297" v="1480"/>
          <ac:spMkLst>
            <pc:docMk/>
            <pc:sldMk cId="2243796245" sldId="265"/>
            <ac:spMk id="9" creationId="{4E78424C-6FD0-41F8-9CAA-5DC19C42359F}"/>
          </ac:spMkLst>
        </pc:spChg>
        <pc:spChg chg="add">
          <ac:chgData name="ΣΤΕΦΑΝΟΣ ΚΑΒΑΛΛΙΕΡΑΚΗΣ" userId="ff654708b521eddf" providerId="LiveId" clId="{67B62F9C-AFC3-4999-A9C2-9F8395617BE7}" dt="2020-05-17T07:00:19.913" v="1678" actId="26606"/>
          <ac:spMkLst>
            <pc:docMk/>
            <pc:sldMk cId="2243796245" sldId="265"/>
            <ac:spMk id="10" creationId="{F747F1B4-B831-4277-8AB0-32767F7EB7BF}"/>
          </ac:spMkLst>
        </pc:spChg>
        <pc:spChg chg="add del">
          <ac:chgData name="ΣΤΕΦΑΝΟΣ ΚΑΒΑΛΛΙΕΡΑΚΗΣ" userId="ff654708b521eddf" providerId="LiveId" clId="{67B62F9C-AFC3-4999-A9C2-9F8395617BE7}" dt="2020-05-16T20:18:56.297" v="1480"/>
          <ac:spMkLst>
            <pc:docMk/>
            <pc:sldMk cId="2243796245" sldId="265"/>
            <ac:spMk id="11" creationId="{DD136760-57DC-4301-8BEA-B71AD2D13905}"/>
          </ac:spMkLst>
        </pc:spChg>
        <pc:spChg chg="add">
          <ac:chgData name="ΣΤΕΦΑΝΟΣ ΚΑΒΑΛΛΙΕΡΑΚΗΣ" userId="ff654708b521eddf" providerId="LiveId" clId="{67B62F9C-AFC3-4999-A9C2-9F8395617BE7}" dt="2020-05-17T07:00:19.913" v="1678" actId="26606"/>
          <ac:spMkLst>
            <pc:docMk/>
            <pc:sldMk cId="2243796245" sldId="265"/>
            <ac:spMk id="12" creationId="{D80CFA21-AB7C-4BEB-9BFF-05764FBBF3C6}"/>
          </ac:spMkLst>
        </pc:spChg>
        <pc:spChg chg="add del">
          <ac:chgData name="ΣΤΕΦΑΝΟΣ ΚΑΒΑΛΛΙΕΡΑΚΗΣ" userId="ff654708b521eddf" providerId="LiveId" clId="{67B62F9C-AFC3-4999-A9C2-9F8395617BE7}" dt="2020-05-16T20:18:56.297" v="1480"/>
          <ac:spMkLst>
            <pc:docMk/>
            <pc:sldMk cId="2243796245" sldId="265"/>
            <ac:spMk id="13" creationId="{BDC58DEA-1307-4F44-AD47-E613D8B76A89}"/>
          </ac:spMkLst>
        </pc:spChg>
        <pc:spChg chg="add">
          <ac:chgData name="ΣΤΕΦΑΝΟΣ ΚΑΒΑΛΛΙΕΡΑΚΗΣ" userId="ff654708b521eddf" providerId="LiveId" clId="{67B62F9C-AFC3-4999-A9C2-9F8395617BE7}" dt="2020-05-17T07:00:19.913" v="1678" actId="26606"/>
          <ac:spMkLst>
            <pc:docMk/>
            <pc:sldMk cId="2243796245" sldId="265"/>
            <ac:spMk id="14" creationId="{12F7E335-851A-4CAE-B09F-E657819D4600}"/>
          </ac:spMkLst>
        </pc:spChg>
        <pc:spChg chg="add del">
          <ac:chgData name="ΣΤΕΦΑΝΟΣ ΚΑΒΑΛΛΙΕΡΑΚΗΣ" userId="ff654708b521eddf" providerId="LiveId" clId="{67B62F9C-AFC3-4999-A9C2-9F8395617BE7}" dt="2020-05-16T20:18:56.297" v="1480"/>
          <ac:spMkLst>
            <pc:docMk/>
            <pc:sldMk cId="2243796245" sldId="265"/>
            <ac:spMk id="15" creationId="{C99B912D-1E4B-42AF-A2BE-CFEFEC916EE7}"/>
          </ac:spMkLst>
        </pc:spChg>
        <pc:spChg chg="add">
          <ac:chgData name="ΣΤΕΦΑΝΟΣ ΚΑΒΑΛΛΙΕΡΑΚΗΣ" userId="ff654708b521eddf" providerId="LiveId" clId="{67B62F9C-AFC3-4999-A9C2-9F8395617BE7}" dt="2020-05-17T07:00:19.913" v="1678" actId="26606"/>
          <ac:spMkLst>
            <pc:docMk/>
            <pc:sldMk cId="2243796245" sldId="265"/>
            <ac:spMk id="16" creationId="{10B541F0-7F6E-402E-84D8-CF96EACA5FBC}"/>
          </ac:spMkLst>
        </pc:spChg>
        <pc:graphicFrameChg chg="add mod modGraphic">
          <ac:chgData name="ΣΤΕΦΑΝΟΣ ΚΑΒΑΛΛΙΕΡΑΚΗΣ" userId="ff654708b521eddf" providerId="LiveId" clId="{67B62F9C-AFC3-4999-A9C2-9F8395617BE7}" dt="2020-05-17T07:00:19.913" v="1678" actId="26606"/>
          <ac:graphicFrameMkLst>
            <pc:docMk/>
            <pc:sldMk cId="2243796245" sldId="265"/>
            <ac:graphicFrameMk id="5" creationId="{EBD43B13-53DC-486A-B012-C5A9B80E4281}"/>
          </ac:graphicFrameMkLst>
        </pc:graphicFrameChg>
      </pc:sldChg>
      <pc:sldChg chg="addSp delSp modSp add mod setBg setClrOvrMap delDesignElem">
        <pc:chgData name="ΣΤΕΦΑΝΟΣ ΚΑΒΑΛΛΙΕΡΑΚΗΣ" userId="ff654708b521eddf" providerId="LiveId" clId="{67B62F9C-AFC3-4999-A9C2-9F8395617BE7}" dt="2020-05-17T07:00:04.256" v="1677" actId="26606"/>
        <pc:sldMkLst>
          <pc:docMk/>
          <pc:sldMk cId="2163800663" sldId="266"/>
        </pc:sldMkLst>
        <pc:spChg chg="mod">
          <ac:chgData name="ΣΤΕΦΑΝΟΣ ΚΑΒΑΛΛΙΕΡΑΚΗΣ" userId="ff654708b521eddf" providerId="LiveId" clId="{67B62F9C-AFC3-4999-A9C2-9F8395617BE7}" dt="2020-05-17T07:00:04.256" v="1677" actId="26606"/>
          <ac:spMkLst>
            <pc:docMk/>
            <pc:sldMk cId="2163800663" sldId="266"/>
            <ac:spMk id="2" creationId="{CCA059D6-96A0-4ECB-A4D0-4DB3010BA8D4}"/>
          </ac:spMkLst>
        </pc:spChg>
        <pc:spChg chg="add del mod">
          <ac:chgData name="ΣΤΕΦΑΝΟΣ ΚΑΒΑΛΛΙΕΡΑΚΗΣ" userId="ff654708b521eddf" providerId="LiveId" clId="{67B62F9C-AFC3-4999-A9C2-9F8395617BE7}" dt="2020-05-16T19:43:03.385" v="823" actId="26606"/>
          <ac:spMkLst>
            <pc:docMk/>
            <pc:sldMk cId="2163800663" sldId="266"/>
            <ac:spMk id="3" creationId="{C12AD27B-714D-4758-A34B-41484AA25128}"/>
          </ac:spMkLst>
        </pc:spChg>
        <pc:spChg chg="add del">
          <ac:chgData name="ΣΤΕΦΑΝΟΣ ΚΑΒΑΛΛΙΕΡΑΚΗΣ" userId="ff654708b521eddf" providerId="LiveId" clId="{67B62F9C-AFC3-4999-A9C2-9F8395617BE7}" dt="2020-05-16T20:18:56.297" v="1480"/>
          <ac:spMkLst>
            <pc:docMk/>
            <pc:sldMk cId="2163800663" sldId="266"/>
            <ac:spMk id="6" creationId="{ABE6F9A3-300E-47F5-B41C-C8C5E758DE7C}"/>
          </ac:spMkLst>
        </pc:spChg>
        <pc:spChg chg="add del">
          <ac:chgData name="ΣΤΕΦΑΝΟΣ ΚΑΒΑΛΛΙΕΡΑΚΗΣ" userId="ff654708b521eddf" providerId="LiveId" clId="{67B62F9C-AFC3-4999-A9C2-9F8395617BE7}" dt="2020-05-16T20:18:56.297" v="1480"/>
          <ac:spMkLst>
            <pc:docMk/>
            <pc:sldMk cId="2163800663" sldId="266"/>
            <ac:spMk id="7" creationId="{61B4701B-39FE-43B8-86AA-D6B8789C2207}"/>
          </ac:spMkLst>
        </pc:spChg>
        <pc:spChg chg="add del">
          <ac:chgData name="ΣΤΕΦΑΝΟΣ ΚΑΒΑΛΛΙΕΡΑΚΗΣ" userId="ff654708b521eddf" providerId="LiveId" clId="{67B62F9C-AFC3-4999-A9C2-9F8395617BE7}" dt="2020-05-16T20:18:56.297" v="1480"/>
          <ac:spMkLst>
            <pc:docMk/>
            <pc:sldMk cId="2163800663" sldId="266"/>
            <ac:spMk id="8" creationId="{E9A7EF13-49FA-4355-971A-34B065F35022}"/>
          </ac:spMkLst>
        </pc:spChg>
        <pc:spChg chg="add del">
          <ac:chgData name="ΣΤΕΦΑΝΟΣ ΚΑΒΑΛΛΙΕΡΑΚΗΣ" userId="ff654708b521eddf" providerId="LiveId" clId="{67B62F9C-AFC3-4999-A9C2-9F8395617BE7}" dt="2020-05-16T19:42:21.915" v="739" actId="26606"/>
          <ac:spMkLst>
            <pc:docMk/>
            <pc:sldMk cId="2163800663" sldId="266"/>
            <ac:spMk id="9" creationId="{ABE6F9A3-300E-47F5-B41C-C8C5E758DE7C}"/>
          </ac:spMkLst>
        </pc:spChg>
        <pc:spChg chg="add del">
          <ac:chgData name="ΣΤΕΦΑΝΟΣ ΚΑΒΑΛΛΙΕΡΑΚΗΣ" userId="ff654708b521eddf" providerId="LiveId" clId="{67B62F9C-AFC3-4999-A9C2-9F8395617BE7}" dt="2020-05-16T20:18:56.297" v="1480"/>
          <ac:spMkLst>
            <pc:docMk/>
            <pc:sldMk cId="2163800663" sldId="266"/>
            <ac:spMk id="10" creationId="{92CF3C3E-0F7B-4F0C-8EBD-BDD38E9C66F5}"/>
          </ac:spMkLst>
        </pc:spChg>
        <pc:spChg chg="add del">
          <ac:chgData name="ΣΤΕΦΑΝΟΣ ΚΑΒΑΛΛΙΕΡΑΚΗΣ" userId="ff654708b521eddf" providerId="LiveId" clId="{67B62F9C-AFC3-4999-A9C2-9F8395617BE7}" dt="2020-05-16T19:42:21.915" v="739" actId="26606"/>
          <ac:spMkLst>
            <pc:docMk/>
            <pc:sldMk cId="2163800663" sldId="266"/>
            <ac:spMk id="11" creationId="{61B4701B-39FE-43B8-86AA-D6B8789C2207}"/>
          </ac:spMkLst>
        </pc:spChg>
        <pc:spChg chg="add del">
          <ac:chgData name="ΣΤΕΦΑΝΟΣ ΚΑΒΑΛΛΙΕΡΑΚΗΣ" userId="ff654708b521eddf" providerId="LiveId" clId="{67B62F9C-AFC3-4999-A9C2-9F8395617BE7}" dt="2020-05-16T19:42:21.915" v="739" actId="26606"/>
          <ac:spMkLst>
            <pc:docMk/>
            <pc:sldMk cId="2163800663" sldId="266"/>
            <ac:spMk id="13" creationId="{E9A7EF13-49FA-4355-971A-34B065F35022}"/>
          </ac:spMkLst>
        </pc:spChg>
        <pc:spChg chg="add del">
          <ac:chgData name="ΣΤΕΦΑΝΟΣ ΚΑΒΑΛΛΙΕΡΑΚΗΣ" userId="ff654708b521eddf" providerId="LiveId" clId="{67B62F9C-AFC3-4999-A9C2-9F8395617BE7}" dt="2020-05-16T19:42:21.915" v="739" actId="26606"/>
          <ac:spMkLst>
            <pc:docMk/>
            <pc:sldMk cId="2163800663" sldId="266"/>
            <ac:spMk id="15" creationId="{92CF3C3E-0F7B-4F0C-8EBD-BDD38E9C66F5}"/>
          </ac:spMkLst>
        </pc:spChg>
        <pc:spChg chg="add">
          <ac:chgData name="ΣΤΕΦΑΝΟΣ ΚΑΒΑΛΛΙΕΡΑΚΗΣ" userId="ff654708b521eddf" providerId="LiveId" clId="{67B62F9C-AFC3-4999-A9C2-9F8395617BE7}" dt="2020-05-17T07:00:04.256" v="1677" actId="26606"/>
          <ac:spMkLst>
            <pc:docMk/>
            <pc:sldMk cId="2163800663" sldId="266"/>
            <ac:spMk id="17" creationId="{4E78424C-6FD0-41F8-9CAA-5DC19C42359F}"/>
          </ac:spMkLst>
        </pc:spChg>
        <pc:spChg chg="add">
          <ac:chgData name="ΣΤΕΦΑΝΟΣ ΚΑΒΑΛΛΙΕΡΑΚΗΣ" userId="ff654708b521eddf" providerId="LiveId" clId="{67B62F9C-AFC3-4999-A9C2-9F8395617BE7}" dt="2020-05-17T07:00:04.256" v="1677" actId="26606"/>
          <ac:spMkLst>
            <pc:docMk/>
            <pc:sldMk cId="2163800663" sldId="266"/>
            <ac:spMk id="19" creationId="{DD136760-57DC-4301-8BEA-B71AD2D13905}"/>
          </ac:spMkLst>
        </pc:spChg>
        <pc:spChg chg="add">
          <ac:chgData name="ΣΤΕΦΑΝΟΣ ΚΑΒΑΛΛΙΕΡΑΚΗΣ" userId="ff654708b521eddf" providerId="LiveId" clId="{67B62F9C-AFC3-4999-A9C2-9F8395617BE7}" dt="2020-05-17T07:00:04.256" v="1677" actId="26606"/>
          <ac:spMkLst>
            <pc:docMk/>
            <pc:sldMk cId="2163800663" sldId="266"/>
            <ac:spMk id="21" creationId="{BDC58DEA-1307-4F44-AD47-E613D8B76A89}"/>
          </ac:spMkLst>
        </pc:spChg>
        <pc:spChg chg="add">
          <ac:chgData name="ΣΤΕΦΑΝΟΣ ΚΑΒΑΛΛΙΕΡΑΚΗΣ" userId="ff654708b521eddf" providerId="LiveId" clId="{67B62F9C-AFC3-4999-A9C2-9F8395617BE7}" dt="2020-05-17T07:00:04.256" v="1677" actId="26606"/>
          <ac:spMkLst>
            <pc:docMk/>
            <pc:sldMk cId="2163800663" sldId="266"/>
            <ac:spMk id="23" creationId="{C99B912D-1E4B-42AF-A2BE-CFEFEC916EE7}"/>
          </ac:spMkLst>
        </pc:spChg>
        <pc:graphicFrameChg chg="add del">
          <ac:chgData name="ΣΤΕΦΑΝΟΣ ΚΑΒΑΛΛΙΕΡΑΚΗΣ" userId="ff654708b521eddf" providerId="LiveId" clId="{67B62F9C-AFC3-4999-A9C2-9F8395617BE7}" dt="2020-05-16T19:42:21.915" v="739" actId="26606"/>
          <ac:graphicFrameMkLst>
            <pc:docMk/>
            <pc:sldMk cId="2163800663" sldId="266"/>
            <ac:graphicFrameMk id="5" creationId="{6928A3C9-D319-4BF7-97E8-91BC75DF0977}"/>
          </ac:graphicFrameMkLst>
        </pc:graphicFrameChg>
        <pc:graphicFrameChg chg="add mod modGraphic">
          <ac:chgData name="ΣΤΕΦΑΝΟΣ ΚΑΒΑΛΛΙΕΡΑΚΗΣ" userId="ff654708b521eddf" providerId="LiveId" clId="{67B62F9C-AFC3-4999-A9C2-9F8395617BE7}" dt="2020-05-17T07:00:04.256" v="1677" actId="26606"/>
          <ac:graphicFrameMkLst>
            <pc:docMk/>
            <pc:sldMk cId="2163800663" sldId="266"/>
            <ac:graphicFrameMk id="12" creationId="{F3044F65-A224-4FF7-99A9-079C850E65CB}"/>
          </ac:graphicFrameMkLst>
        </pc:graphicFrameChg>
      </pc:sldChg>
      <pc:sldChg chg="addSp delSp modSp add mod setBg setClrOvrMap delDesignElem">
        <pc:chgData name="ΣΤΕΦΑΝΟΣ ΚΑΒΑΛΛΙΕΡΑΚΗΣ" userId="ff654708b521eddf" providerId="LiveId" clId="{67B62F9C-AFC3-4999-A9C2-9F8395617BE7}" dt="2020-05-17T07:00:33.026" v="1683" actId="26606"/>
        <pc:sldMkLst>
          <pc:docMk/>
          <pc:sldMk cId="1026571272" sldId="267"/>
        </pc:sldMkLst>
        <pc:spChg chg="del">
          <ac:chgData name="ΣΤΕΦΑΝΟΣ ΚΑΒΑΛΛΙΕΡΑΚΗΣ" userId="ff654708b521eddf" providerId="LiveId" clId="{67B62F9C-AFC3-4999-A9C2-9F8395617BE7}" dt="2020-05-16T19:45:17.093" v="825"/>
          <ac:spMkLst>
            <pc:docMk/>
            <pc:sldMk cId="1026571272" sldId="267"/>
            <ac:spMk id="2" creationId="{E5D530D1-A4AA-4FB6-B69F-7CF3D66B9E9E}"/>
          </ac:spMkLst>
        </pc:spChg>
        <pc:spChg chg="del">
          <ac:chgData name="ΣΤΕΦΑΝΟΣ ΚΑΒΑΛΛΙΕΡΑΚΗΣ" userId="ff654708b521eddf" providerId="LiveId" clId="{67B62F9C-AFC3-4999-A9C2-9F8395617BE7}" dt="2020-05-16T19:45:17.093" v="825"/>
          <ac:spMkLst>
            <pc:docMk/>
            <pc:sldMk cId="1026571272" sldId="267"/>
            <ac:spMk id="3" creationId="{A7C62C76-8E3B-404B-8B33-E415D3A64322}"/>
          </ac:spMkLst>
        </pc:spChg>
        <pc:spChg chg="add del mod">
          <ac:chgData name="ΣΤΕΦΑΝΟΣ ΚΑΒΑΛΛΙΕΡΑΚΗΣ" userId="ff654708b521eddf" providerId="LiveId" clId="{67B62F9C-AFC3-4999-A9C2-9F8395617BE7}" dt="2020-05-16T19:46:30.664" v="831" actId="26606"/>
          <ac:spMkLst>
            <pc:docMk/>
            <pc:sldMk cId="1026571272" sldId="267"/>
            <ac:spMk id="4" creationId="{7F29B129-C635-46B1-B735-023920EA94AB}"/>
          </ac:spMkLst>
        </pc:spChg>
        <pc:spChg chg="add del mod">
          <ac:chgData name="ΣΤΕΦΑΝΟΣ ΚΑΒΑΛΛΙΕΡΑΚΗΣ" userId="ff654708b521eddf" providerId="LiveId" clId="{67B62F9C-AFC3-4999-A9C2-9F8395617BE7}" dt="2020-05-16T19:45:57.859" v="826"/>
          <ac:spMkLst>
            <pc:docMk/>
            <pc:sldMk cId="1026571272" sldId="267"/>
            <ac:spMk id="5" creationId="{5AE1E6E6-1557-4336-9789-33E4FF19D3CD}"/>
          </ac:spMkLst>
        </pc:spChg>
        <pc:spChg chg="add del mod">
          <ac:chgData name="ΣΤΕΦΑΝΟΣ ΚΑΒΑΛΛΙΕΡΑΚΗΣ" userId="ff654708b521eddf" providerId="LiveId" clId="{67B62F9C-AFC3-4999-A9C2-9F8395617BE7}" dt="2020-05-16T19:46:30.664" v="831" actId="26606"/>
          <ac:spMkLst>
            <pc:docMk/>
            <pc:sldMk cId="1026571272" sldId="267"/>
            <ac:spMk id="6" creationId="{B5F7A544-7A89-4D16-8FED-B759759F7519}"/>
          </ac:spMkLst>
        </pc:spChg>
        <pc:spChg chg="add del">
          <ac:chgData name="ΣΤΕΦΑΝΟΣ ΚΑΒΑΛΛΙΕΡΑΚΗΣ" userId="ff654708b521eddf" providerId="LiveId" clId="{67B62F9C-AFC3-4999-A9C2-9F8395617BE7}" dt="2020-05-16T19:46:28.616" v="828" actId="26606"/>
          <ac:spMkLst>
            <pc:docMk/>
            <pc:sldMk cId="1026571272" sldId="267"/>
            <ac:spMk id="75" creationId="{AEBE9F1A-B38D-446E-83AE-14B17CE77FF2}"/>
          </ac:spMkLst>
        </pc:spChg>
        <pc:spChg chg="add del">
          <ac:chgData name="ΣΤΕΦΑΝΟΣ ΚΑΒΑΛΛΙΕΡΑΚΗΣ" userId="ff654708b521eddf" providerId="LiveId" clId="{67B62F9C-AFC3-4999-A9C2-9F8395617BE7}" dt="2020-05-16T19:46:28.616" v="828" actId="26606"/>
          <ac:spMkLst>
            <pc:docMk/>
            <pc:sldMk cId="1026571272" sldId="267"/>
            <ac:spMk id="81" creationId="{5E3EB826-A471-488F-9E8A-D65528A3C0CA}"/>
          </ac:spMkLst>
        </pc:spChg>
        <pc:spChg chg="add del">
          <ac:chgData name="ΣΤΕΦΑΝΟΣ ΚΑΒΑΛΛΙΕΡΑΚΗΣ" userId="ff654708b521eddf" providerId="LiveId" clId="{67B62F9C-AFC3-4999-A9C2-9F8395617BE7}" dt="2020-05-16T19:46:28.616" v="828" actId="26606"/>
          <ac:spMkLst>
            <pc:docMk/>
            <pc:sldMk cId="1026571272" sldId="267"/>
            <ac:spMk id="83" creationId="{DFB3CEA1-88D9-42FB-88ED-1E9807FE6596}"/>
          </ac:spMkLst>
        </pc:spChg>
        <pc:spChg chg="add del">
          <ac:chgData name="ΣΤΕΦΑΝΟΣ ΚΑΒΑΛΛΙΕΡΑΚΗΣ" userId="ff654708b521eddf" providerId="LiveId" clId="{67B62F9C-AFC3-4999-A9C2-9F8395617BE7}" dt="2020-05-16T19:46:28.616" v="828" actId="26606"/>
          <ac:spMkLst>
            <pc:docMk/>
            <pc:sldMk cId="1026571272" sldId="267"/>
            <ac:spMk id="85" creationId="{9A6C928E-4252-4F33-8C34-E50A12A3170B}"/>
          </ac:spMkLst>
        </pc:spChg>
        <pc:spChg chg="add del">
          <ac:chgData name="ΣΤΕΦΑΝΟΣ ΚΑΒΑΛΛΙΕΡΑΚΗΣ" userId="ff654708b521eddf" providerId="LiveId" clId="{67B62F9C-AFC3-4999-A9C2-9F8395617BE7}" dt="2020-05-16T19:46:44.011" v="836" actId="26606"/>
          <ac:spMkLst>
            <pc:docMk/>
            <pc:sldMk cId="1026571272" sldId="267"/>
            <ac:spMk id="87" creationId="{70151CB7-E7DE-4917-B831-01DF9CE01306}"/>
          </ac:spMkLst>
        </pc:spChg>
        <pc:spChg chg="add del">
          <ac:chgData name="ΣΤΕΦΑΝΟΣ ΚΑΒΑΛΛΙΕΡΑΚΗΣ" userId="ff654708b521eddf" providerId="LiveId" clId="{67B62F9C-AFC3-4999-A9C2-9F8395617BE7}" dt="2020-05-16T19:46:44.011" v="836" actId="26606"/>
          <ac:spMkLst>
            <pc:docMk/>
            <pc:sldMk cId="1026571272" sldId="267"/>
            <ac:spMk id="89" creationId="{A92A1116-1C84-41DF-B803-1F7B0883EC82}"/>
          </ac:spMkLst>
        </pc:spChg>
        <pc:spChg chg="add del">
          <ac:chgData name="ΣΤΕΦΑΝΟΣ ΚΑΒΑΛΛΙΕΡΑΚΗΣ" userId="ff654708b521eddf" providerId="LiveId" clId="{67B62F9C-AFC3-4999-A9C2-9F8395617BE7}" dt="2020-05-16T20:23:08.932" v="1530" actId="26606"/>
          <ac:spMkLst>
            <pc:docMk/>
            <pc:sldMk cId="1026571272" sldId="267"/>
            <ac:spMk id="94" creationId="{4AC0CD9D-7610-4620-93B4-798CCD9AB581}"/>
          </ac:spMkLst>
        </pc:spChg>
        <pc:spChg chg="add del">
          <ac:chgData name="ΣΤΕΦΑΝΟΣ ΚΑΒΑΛΛΙΕΡΑΚΗΣ" userId="ff654708b521eddf" providerId="LiveId" clId="{67B62F9C-AFC3-4999-A9C2-9F8395617BE7}" dt="2020-05-16T20:23:08.932" v="1530" actId="26606"/>
          <ac:spMkLst>
            <pc:docMk/>
            <pc:sldMk cId="1026571272" sldId="267"/>
            <ac:spMk id="100" creationId="{DE4D62F9-188E-4530-84C2-24BDEE4BEB82}"/>
          </ac:spMkLst>
        </pc:spChg>
        <pc:spChg chg="add del">
          <ac:chgData name="ΣΤΕΦΑΝΟΣ ΚΑΒΑΛΛΙΕΡΑΚΗΣ" userId="ff654708b521eddf" providerId="LiveId" clId="{67B62F9C-AFC3-4999-A9C2-9F8395617BE7}" dt="2020-05-16T19:48:06.281" v="890" actId="26606"/>
          <ac:spMkLst>
            <pc:docMk/>
            <pc:sldMk cId="1026571272" sldId="267"/>
            <ac:spMk id="101" creationId="{989BE678-777B-482A-A616-FEDC47B162E5}"/>
          </ac:spMkLst>
        </pc:spChg>
        <pc:spChg chg="add del">
          <ac:chgData name="ΣΤΕΦΑΝΟΣ ΚΑΒΑΛΛΙΕΡΑΚΗΣ" userId="ff654708b521eddf" providerId="LiveId" clId="{67B62F9C-AFC3-4999-A9C2-9F8395617BE7}" dt="2020-05-16T20:23:08.932" v="1530" actId="26606"/>
          <ac:spMkLst>
            <pc:docMk/>
            <pc:sldMk cId="1026571272" sldId="267"/>
            <ac:spMk id="102" creationId="{B4AAD3FD-83A5-4B89-9F8F-01B8870865BE}"/>
          </ac:spMkLst>
        </pc:spChg>
        <pc:spChg chg="add del">
          <ac:chgData name="ΣΤΕΦΑΝΟΣ ΚΑΒΑΛΛΙΕΡΑΚΗΣ" userId="ff654708b521eddf" providerId="LiveId" clId="{67B62F9C-AFC3-4999-A9C2-9F8395617BE7}" dt="2020-05-16T20:23:08.932" v="1530" actId="26606"/>
          <ac:spMkLst>
            <pc:docMk/>
            <pc:sldMk cId="1026571272" sldId="267"/>
            <ac:spMk id="104" creationId="{61752F1D-FC0F-4103-9584-630E643CCDA6}"/>
          </ac:spMkLst>
        </pc:spChg>
        <pc:spChg chg="add del">
          <ac:chgData name="ΣΤΕΦΑΝΟΣ ΚΑΒΑΛΛΙΕΡΑΚΗΣ" userId="ff654708b521eddf" providerId="LiveId" clId="{67B62F9C-AFC3-4999-A9C2-9F8395617BE7}" dt="2020-05-16T20:23:08.932" v="1530" actId="26606"/>
          <ac:spMkLst>
            <pc:docMk/>
            <pc:sldMk cId="1026571272" sldId="267"/>
            <ac:spMk id="106" creationId="{70151CB7-E7DE-4917-B831-01DF9CE01306}"/>
          </ac:spMkLst>
        </pc:spChg>
        <pc:spChg chg="add del">
          <ac:chgData name="ΣΤΕΦΑΝΟΣ ΚΑΒΑΛΛΙΕΡΑΚΗΣ" userId="ff654708b521eddf" providerId="LiveId" clId="{67B62F9C-AFC3-4999-A9C2-9F8395617BE7}" dt="2020-05-16T19:48:06.281" v="890" actId="26606"/>
          <ac:spMkLst>
            <pc:docMk/>
            <pc:sldMk cId="1026571272" sldId="267"/>
            <ac:spMk id="107" creationId="{D28BE0C3-2102-4820-B88B-A448B1840D14}"/>
          </ac:spMkLst>
        </pc:spChg>
        <pc:spChg chg="add del">
          <ac:chgData name="ΣΤΕΦΑΝΟΣ ΚΑΒΑΛΛΙΕΡΑΚΗΣ" userId="ff654708b521eddf" providerId="LiveId" clId="{67B62F9C-AFC3-4999-A9C2-9F8395617BE7}" dt="2020-05-16T20:23:08.932" v="1530" actId="26606"/>
          <ac:spMkLst>
            <pc:docMk/>
            <pc:sldMk cId="1026571272" sldId="267"/>
            <ac:spMk id="108" creationId="{A92A1116-1C84-41DF-B803-1F7B0883EC82}"/>
          </ac:spMkLst>
        </pc:spChg>
        <pc:spChg chg="add del">
          <ac:chgData name="ΣΤΕΦΑΝΟΣ ΚΑΒΑΛΛΙΕΡΑΚΗΣ" userId="ff654708b521eddf" providerId="LiveId" clId="{67B62F9C-AFC3-4999-A9C2-9F8395617BE7}" dt="2020-05-16T19:48:06.281" v="890" actId="26606"/>
          <ac:spMkLst>
            <pc:docMk/>
            <pc:sldMk cId="1026571272" sldId="267"/>
            <ac:spMk id="109" creationId="{8D489E29-742E-4D34-AB08-CE3217805B81}"/>
          </ac:spMkLst>
        </pc:spChg>
        <pc:spChg chg="add del">
          <ac:chgData name="ΣΤΕΦΑΝΟΣ ΚΑΒΑΛΛΙΕΡΑΚΗΣ" userId="ff654708b521eddf" providerId="LiveId" clId="{67B62F9C-AFC3-4999-A9C2-9F8395617BE7}" dt="2020-05-17T07:00:30.573" v="1680" actId="26606"/>
          <ac:spMkLst>
            <pc:docMk/>
            <pc:sldMk cId="1026571272" sldId="267"/>
            <ac:spMk id="112" creationId="{4AC0CD9D-7610-4620-93B4-798CCD9AB581}"/>
          </ac:spMkLst>
        </pc:spChg>
        <pc:spChg chg="add del">
          <ac:chgData name="ΣΤΕΦΑΝΟΣ ΚΑΒΑΛΛΙΕΡΑΚΗΣ" userId="ff654708b521eddf" providerId="LiveId" clId="{67B62F9C-AFC3-4999-A9C2-9F8395617BE7}" dt="2020-05-17T07:00:30.573" v="1680" actId="26606"/>
          <ac:spMkLst>
            <pc:docMk/>
            <pc:sldMk cId="1026571272" sldId="267"/>
            <ac:spMk id="118" creationId="{DE4D62F9-188E-4530-84C2-24BDEE4BEB82}"/>
          </ac:spMkLst>
        </pc:spChg>
        <pc:spChg chg="add del">
          <ac:chgData name="ΣΤΕΦΑΝΟΣ ΚΑΒΑΛΛΙΕΡΑΚΗΣ" userId="ff654708b521eddf" providerId="LiveId" clId="{67B62F9C-AFC3-4999-A9C2-9F8395617BE7}" dt="2020-05-17T07:00:30.573" v="1680" actId="26606"/>
          <ac:spMkLst>
            <pc:docMk/>
            <pc:sldMk cId="1026571272" sldId="267"/>
            <ac:spMk id="120" creationId="{49076D5E-68ED-4CD1-A04F-E7934EBFAAD9}"/>
          </ac:spMkLst>
        </pc:spChg>
        <pc:spChg chg="add del">
          <ac:chgData name="ΣΤΕΦΑΝΟΣ ΚΑΒΑΛΛΙΕΡΑΚΗΣ" userId="ff654708b521eddf" providerId="LiveId" clId="{67B62F9C-AFC3-4999-A9C2-9F8395617BE7}" dt="2020-05-17T07:00:30.573" v="1680" actId="26606"/>
          <ac:spMkLst>
            <pc:docMk/>
            <pc:sldMk cId="1026571272" sldId="267"/>
            <ac:spMk id="122" creationId="{21BE0A6B-EBF8-4301-B1AE-F6A1C4003E2A}"/>
          </ac:spMkLst>
        </pc:spChg>
        <pc:spChg chg="add del">
          <ac:chgData name="ΣΤΕΦΑΝΟΣ ΚΑΒΑΛΛΙΕΡΑΚΗΣ" userId="ff654708b521eddf" providerId="LiveId" clId="{67B62F9C-AFC3-4999-A9C2-9F8395617BE7}" dt="2020-05-17T07:00:30.573" v="1680" actId="26606"/>
          <ac:spMkLst>
            <pc:docMk/>
            <pc:sldMk cId="1026571272" sldId="267"/>
            <ac:spMk id="124" creationId="{03C06118-B3FE-4B51-80A1-B82C2E9FF970}"/>
          </ac:spMkLst>
        </pc:spChg>
        <pc:spChg chg="add del">
          <ac:chgData name="ΣΤΕΦΑΝΟΣ ΚΑΒΑΛΛΙΕΡΑΚΗΣ" userId="ff654708b521eddf" providerId="LiveId" clId="{67B62F9C-AFC3-4999-A9C2-9F8395617BE7}" dt="2020-05-17T07:00:30.573" v="1680" actId="26606"/>
          <ac:spMkLst>
            <pc:docMk/>
            <pc:sldMk cId="1026571272" sldId="267"/>
            <ac:spMk id="126" creationId="{172BE3F8-96D6-4535-9AE4-694DC4F5B13F}"/>
          </ac:spMkLst>
        </pc:spChg>
        <pc:spChg chg="add del">
          <ac:chgData name="ΣΤΕΦΑΝΟΣ ΚΑΒΑΛΛΙΕΡΑΚΗΣ" userId="ff654708b521eddf" providerId="LiveId" clId="{67B62F9C-AFC3-4999-A9C2-9F8395617BE7}" dt="2020-05-16T19:47:01.954" v="839" actId="26606"/>
          <ac:spMkLst>
            <pc:docMk/>
            <pc:sldMk cId="1026571272" sldId="267"/>
            <ac:spMk id="158" creationId="{989BE678-777B-482A-A616-FEDC47B162E5}"/>
          </ac:spMkLst>
        </pc:spChg>
        <pc:spChg chg="add del">
          <ac:chgData name="ΣΤΕΦΑΝΟΣ ΚΑΒΑΛΛΙΕΡΑΚΗΣ" userId="ff654708b521eddf" providerId="LiveId" clId="{67B62F9C-AFC3-4999-A9C2-9F8395617BE7}" dt="2020-05-16T19:47:01.954" v="839" actId="26606"/>
          <ac:spMkLst>
            <pc:docMk/>
            <pc:sldMk cId="1026571272" sldId="267"/>
            <ac:spMk id="164" creationId="{D28BE0C3-2102-4820-B88B-A448B1840D14}"/>
          </ac:spMkLst>
        </pc:spChg>
        <pc:spChg chg="add del">
          <ac:chgData name="ΣΤΕΦΑΝΟΣ ΚΑΒΑΛΛΙΕΡΑΚΗΣ" userId="ff654708b521eddf" providerId="LiveId" clId="{67B62F9C-AFC3-4999-A9C2-9F8395617BE7}" dt="2020-05-16T19:47:01.954" v="839" actId="26606"/>
          <ac:spMkLst>
            <pc:docMk/>
            <pc:sldMk cId="1026571272" sldId="267"/>
            <ac:spMk id="166" creationId="{E4F17063-EDA4-417B-946F-BA357F3B390D}"/>
          </ac:spMkLst>
        </pc:spChg>
        <pc:spChg chg="add del">
          <ac:chgData name="ΣΤΕΦΑΝΟΣ ΚΑΒΑΛΛΙΕΡΑΚΗΣ" userId="ff654708b521eddf" providerId="LiveId" clId="{67B62F9C-AFC3-4999-A9C2-9F8395617BE7}" dt="2020-05-16T19:47:01.954" v="839" actId="26606"/>
          <ac:spMkLst>
            <pc:docMk/>
            <pc:sldMk cId="1026571272" sldId="267"/>
            <ac:spMk id="168" creationId="{D36F3EEA-55D4-4677-80E7-92D00B8F343B}"/>
          </ac:spMkLst>
        </pc:spChg>
        <pc:spChg chg="add del">
          <ac:chgData name="ΣΤΕΦΑΝΟΣ ΚΑΒΑΛΛΙΕΡΑΚΗΣ" userId="ff654708b521eddf" providerId="LiveId" clId="{67B62F9C-AFC3-4999-A9C2-9F8395617BE7}" dt="2020-05-16T19:48:06.317" v="891" actId="26606"/>
          <ac:spMkLst>
            <pc:docMk/>
            <pc:sldMk cId="1026571272" sldId="267"/>
            <ac:spMk id="194" creationId="{989BE678-777B-482A-A616-FEDC47B162E5}"/>
          </ac:spMkLst>
        </pc:spChg>
        <pc:spChg chg="add del">
          <ac:chgData name="ΣΤΕΦΑΝΟΣ ΚΑΒΑΛΛΙΕΡΑΚΗΣ" userId="ff654708b521eddf" providerId="LiveId" clId="{67B62F9C-AFC3-4999-A9C2-9F8395617BE7}" dt="2020-05-16T19:48:06.317" v="891" actId="26606"/>
          <ac:spMkLst>
            <pc:docMk/>
            <pc:sldMk cId="1026571272" sldId="267"/>
            <ac:spMk id="197" creationId="{D28BE0C3-2102-4820-B88B-A448B1840D14}"/>
          </ac:spMkLst>
        </pc:spChg>
        <pc:spChg chg="add del">
          <ac:chgData name="ΣΤΕΦΑΝΟΣ ΚΑΒΑΛΛΙΕΡΑΚΗΣ" userId="ff654708b521eddf" providerId="LiveId" clId="{67B62F9C-AFC3-4999-A9C2-9F8395617BE7}" dt="2020-05-16T19:48:06.317" v="891" actId="26606"/>
          <ac:spMkLst>
            <pc:docMk/>
            <pc:sldMk cId="1026571272" sldId="267"/>
            <ac:spMk id="198" creationId="{A26E2FAE-FA60-497B-B2CB-7702C6FF3A3F}"/>
          </ac:spMkLst>
        </pc:spChg>
        <pc:spChg chg="add del">
          <ac:chgData name="ΣΤΕΦΑΝΟΣ ΚΑΒΑΛΛΙΕΡΑΚΗΣ" userId="ff654708b521eddf" providerId="LiveId" clId="{67B62F9C-AFC3-4999-A9C2-9F8395617BE7}" dt="2020-05-16T19:46:30.619" v="830" actId="26606"/>
          <ac:spMkLst>
            <pc:docMk/>
            <pc:sldMk cId="1026571272" sldId="267"/>
            <ac:spMk id="1030" creationId="{AEBE9F1A-B38D-446E-83AE-14B17CE77FF2}"/>
          </ac:spMkLst>
        </pc:spChg>
        <pc:spChg chg="add del">
          <ac:chgData name="ΣΤΕΦΑΝΟΣ ΚΑΒΑΛΛΙΕΡΑΚΗΣ" userId="ff654708b521eddf" providerId="LiveId" clId="{67B62F9C-AFC3-4999-A9C2-9F8395617BE7}" dt="2020-05-16T19:46:30.619" v="830" actId="26606"/>
          <ac:spMkLst>
            <pc:docMk/>
            <pc:sldMk cId="1026571272" sldId="267"/>
            <ac:spMk id="1033" creationId="{5E3EB826-A471-488F-9E8A-D65528A3C0CA}"/>
          </ac:spMkLst>
        </pc:spChg>
        <pc:spChg chg="add del">
          <ac:chgData name="ΣΤΕΦΑΝΟΣ ΚΑΒΑΛΛΙΕΡΑΚΗΣ" userId="ff654708b521eddf" providerId="LiveId" clId="{67B62F9C-AFC3-4999-A9C2-9F8395617BE7}" dt="2020-05-16T19:46:30.619" v="830" actId="26606"/>
          <ac:spMkLst>
            <pc:docMk/>
            <pc:sldMk cId="1026571272" sldId="267"/>
            <ac:spMk id="1034" creationId="{4309F268-A45B-4517-B03F-2774BAEFFBA6}"/>
          </ac:spMkLst>
        </pc:spChg>
        <pc:spChg chg="add del">
          <ac:chgData name="ΣΤΕΦΑΝΟΣ ΚΑΒΑΛΛΙΕΡΑΚΗΣ" userId="ff654708b521eddf" providerId="LiveId" clId="{67B62F9C-AFC3-4999-A9C2-9F8395617BE7}" dt="2020-05-16T19:46:44.011" v="836" actId="26606"/>
          <ac:spMkLst>
            <pc:docMk/>
            <pc:sldMk cId="1026571272" sldId="267"/>
            <ac:spMk id="1038" creationId="{4AC0CD9D-7610-4620-93B4-798CCD9AB581}"/>
          </ac:spMkLst>
        </pc:spChg>
        <pc:spChg chg="add del">
          <ac:chgData name="ΣΤΕΦΑΝΟΣ ΚΑΒΑΛΛΙΕΡΑΚΗΣ" userId="ff654708b521eddf" providerId="LiveId" clId="{67B62F9C-AFC3-4999-A9C2-9F8395617BE7}" dt="2020-05-16T19:46:44.011" v="836" actId="26606"/>
          <ac:spMkLst>
            <pc:docMk/>
            <pc:sldMk cId="1026571272" sldId="267"/>
            <ac:spMk id="1041" creationId="{DE4D62F9-188E-4530-84C2-24BDEE4BEB82}"/>
          </ac:spMkLst>
        </pc:spChg>
        <pc:spChg chg="add del">
          <ac:chgData name="ΣΤΕΦΑΝΟΣ ΚΑΒΑΛΛΙΕΡΑΚΗΣ" userId="ff654708b521eddf" providerId="LiveId" clId="{67B62F9C-AFC3-4999-A9C2-9F8395617BE7}" dt="2020-05-16T19:46:44.011" v="836" actId="26606"/>
          <ac:spMkLst>
            <pc:docMk/>
            <pc:sldMk cId="1026571272" sldId="267"/>
            <ac:spMk id="1042" creationId="{B4AAD3FD-83A5-4B89-9F8F-01B8870865BE}"/>
          </ac:spMkLst>
        </pc:spChg>
        <pc:spChg chg="add mod ord">
          <ac:chgData name="ΣΤΕΦΑΝΟΣ ΚΑΒΑΛΛΙΕΡΑΚΗΣ" userId="ff654708b521eddf" providerId="LiveId" clId="{67B62F9C-AFC3-4999-A9C2-9F8395617BE7}" dt="2020-05-17T07:00:32.979" v="1682" actId="26606"/>
          <ac:spMkLst>
            <pc:docMk/>
            <pc:sldMk cId="1026571272" sldId="267"/>
            <ac:spMk id="1043" creationId="{7F29B129-C635-46B1-B735-023920EA94AB}"/>
          </ac:spMkLst>
        </pc:spChg>
        <pc:spChg chg="add del">
          <ac:chgData name="ΣΤΕΦΑΝΟΣ ΚΑΒΑΛΛΙΕΡΑΚΗΣ" userId="ff654708b521eddf" providerId="LiveId" clId="{67B62F9C-AFC3-4999-A9C2-9F8395617BE7}" dt="2020-05-16T19:46:44.011" v="836" actId="26606"/>
          <ac:spMkLst>
            <pc:docMk/>
            <pc:sldMk cId="1026571272" sldId="267"/>
            <ac:spMk id="1044" creationId="{61752F1D-FC0F-4103-9584-630E643CCDA6}"/>
          </ac:spMkLst>
        </pc:spChg>
        <pc:spChg chg="add mod">
          <ac:chgData name="ΣΤΕΦΑΝΟΣ ΚΑΒΑΛΛΙΕΡΑΚΗΣ" userId="ff654708b521eddf" providerId="LiveId" clId="{67B62F9C-AFC3-4999-A9C2-9F8395617BE7}" dt="2020-05-17T07:00:33.026" v="1683" actId="26606"/>
          <ac:spMkLst>
            <pc:docMk/>
            <pc:sldMk cId="1026571272" sldId="267"/>
            <ac:spMk id="1045" creationId="{B5F7A544-7A89-4D16-8FED-B759759F7519}"/>
          </ac:spMkLst>
        </pc:spChg>
        <pc:spChg chg="add del">
          <ac:chgData name="ΣΤΕΦΑΝΟΣ ΚΑΒΑΛΛΙΕΡΑΚΗΣ" userId="ff654708b521eddf" providerId="LiveId" clId="{67B62F9C-AFC3-4999-A9C2-9F8395617BE7}" dt="2020-05-16T20:18:56.297" v="1480"/>
          <ac:spMkLst>
            <pc:docMk/>
            <pc:sldMk cId="1026571272" sldId="267"/>
            <ac:spMk id="1049" creationId="{989BE678-777B-482A-A616-FEDC47B162E5}"/>
          </ac:spMkLst>
        </pc:spChg>
        <pc:spChg chg="add del">
          <ac:chgData name="ΣΤΕΦΑΝΟΣ ΚΑΒΑΛΛΙΕΡΑΚΗΣ" userId="ff654708b521eddf" providerId="LiveId" clId="{67B62F9C-AFC3-4999-A9C2-9F8395617BE7}" dt="2020-05-16T20:18:56.297" v="1480"/>
          <ac:spMkLst>
            <pc:docMk/>
            <pc:sldMk cId="1026571272" sldId="267"/>
            <ac:spMk id="1052" creationId="{D28BE0C3-2102-4820-B88B-A448B1840D14}"/>
          </ac:spMkLst>
        </pc:spChg>
        <pc:spChg chg="add del">
          <ac:chgData name="ΣΤΕΦΑΝΟΣ ΚΑΒΑΛΛΙΕΡΑΚΗΣ" userId="ff654708b521eddf" providerId="LiveId" clId="{67B62F9C-AFC3-4999-A9C2-9F8395617BE7}" dt="2020-05-16T20:18:56.297" v="1480"/>
          <ac:spMkLst>
            <pc:docMk/>
            <pc:sldMk cId="1026571272" sldId="267"/>
            <ac:spMk id="1053" creationId="{A26E2FAE-FA60-497B-B2CB-7702C6FF3A3F}"/>
          </ac:spMkLst>
        </pc:spChg>
        <pc:spChg chg="add del">
          <ac:chgData name="ΣΤΕΦΑΝΟΣ ΚΑΒΑΛΛΙΕΡΑΚΗΣ" userId="ff654708b521eddf" providerId="LiveId" clId="{67B62F9C-AFC3-4999-A9C2-9F8395617BE7}" dt="2020-05-17T07:00:33.026" v="1683" actId="26606"/>
          <ac:spMkLst>
            <pc:docMk/>
            <pc:sldMk cId="1026571272" sldId="267"/>
            <ac:spMk id="1056" creationId="{4AC0CD9D-7610-4620-93B4-798CCD9AB581}"/>
          </ac:spMkLst>
        </pc:spChg>
        <pc:spChg chg="add del">
          <ac:chgData name="ΣΤΕΦΑΝΟΣ ΚΑΒΑΛΛΙΕΡΑΚΗΣ" userId="ff654708b521eddf" providerId="LiveId" clId="{67B62F9C-AFC3-4999-A9C2-9F8395617BE7}" dt="2020-05-17T07:00:33.026" v="1683" actId="26606"/>
          <ac:spMkLst>
            <pc:docMk/>
            <pc:sldMk cId="1026571272" sldId="267"/>
            <ac:spMk id="1059" creationId="{DE4D62F9-188E-4530-84C2-24BDEE4BEB82}"/>
          </ac:spMkLst>
        </pc:spChg>
        <pc:spChg chg="add del">
          <ac:chgData name="ΣΤΕΦΑΝΟΣ ΚΑΒΑΛΛΙΕΡΑΚΗΣ" userId="ff654708b521eddf" providerId="LiveId" clId="{67B62F9C-AFC3-4999-A9C2-9F8395617BE7}" dt="2020-05-17T07:00:33.026" v="1683" actId="26606"/>
          <ac:spMkLst>
            <pc:docMk/>
            <pc:sldMk cId="1026571272" sldId="267"/>
            <ac:spMk id="1060" creationId="{49076D5E-68ED-4CD1-A04F-E7934EBFAAD9}"/>
          </ac:spMkLst>
        </pc:spChg>
        <pc:spChg chg="add del">
          <ac:chgData name="ΣΤΕΦΑΝΟΣ ΚΑΒΑΛΛΙΕΡΑΚΗΣ" userId="ff654708b521eddf" providerId="LiveId" clId="{67B62F9C-AFC3-4999-A9C2-9F8395617BE7}" dt="2020-05-17T07:00:33.026" v="1683" actId="26606"/>
          <ac:spMkLst>
            <pc:docMk/>
            <pc:sldMk cId="1026571272" sldId="267"/>
            <ac:spMk id="1061" creationId="{21BE0A6B-EBF8-4301-B1AE-F6A1C4003E2A}"/>
          </ac:spMkLst>
        </pc:spChg>
        <pc:spChg chg="add del">
          <ac:chgData name="ΣΤΕΦΑΝΟΣ ΚΑΒΑΛΛΙΕΡΑΚΗΣ" userId="ff654708b521eddf" providerId="LiveId" clId="{67B62F9C-AFC3-4999-A9C2-9F8395617BE7}" dt="2020-05-17T07:00:33.026" v="1683" actId="26606"/>
          <ac:spMkLst>
            <pc:docMk/>
            <pc:sldMk cId="1026571272" sldId="267"/>
            <ac:spMk id="1062" creationId="{03C06118-B3FE-4B51-80A1-B82C2E9FF970}"/>
          </ac:spMkLst>
        </pc:spChg>
        <pc:spChg chg="add del">
          <ac:chgData name="ΣΤΕΦΑΝΟΣ ΚΑΒΑΛΛΙΕΡΑΚΗΣ" userId="ff654708b521eddf" providerId="LiveId" clId="{67B62F9C-AFC3-4999-A9C2-9F8395617BE7}" dt="2020-05-17T07:00:33.026" v="1683" actId="26606"/>
          <ac:spMkLst>
            <pc:docMk/>
            <pc:sldMk cId="1026571272" sldId="267"/>
            <ac:spMk id="1063" creationId="{172BE3F8-96D6-4535-9AE4-694DC4F5B13F}"/>
          </ac:spMkLst>
        </pc:spChg>
        <pc:spChg chg="add del">
          <ac:chgData name="ΣΤΕΦΑΝΟΣ ΚΑΒΑΛΛΙΕΡΑΚΗΣ" userId="ff654708b521eddf" providerId="LiveId" clId="{67B62F9C-AFC3-4999-A9C2-9F8395617BE7}" dt="2020-05-17T07:00:32.979" v="1682" actId="26606"/>
          <ac:spMkLst>
            <pc:docMk/>
            <pc:sldMk cId="1026571272" sldId="267"/>
            <ac:spMk id="1069" creationId="{4AC0CD9D-7610-4620-93B4-798CCD9AB581}"/>
          </ac:spMkLst>
        </pc:spChg>
        <pc:spChg chg="add del">
          <ac:chgData name="ΣΤΕΦΑΝΟΣ ΚΑΒΑΛΛΙΕΡΑΚΗΣ" userId="ff654708b521eddf" providerId="LiveId" clId="{67B62F9C-AFC3-4999-A9C2-9F8395617BE7}" dt="2020-05-17T07:00:32.979" v="1682" actId="26606"/>
          <ac:spMkLst>
            <pc:docMk/>
            <pc:sldMk cId="1026571272" sldId="267"/>
            <ac:spMk id="1072" creationId="{DE4D62F9-188E-4530-84C2-24BDEE4BEB82}"/>
          </ac:spMkLst>
        </pc:spChg>
        <pc:spChg chg="add del">
          <ac:chgData name="ΣΤΕΦΑΝΟΣ ΚΑΒΑΛΛΙΕΡΑΚΗΣ" userId="ff654708b521eddf" providerId="LiveId" clId="{67B62F9C-AFC3-4999-A9C2-9F8395617BE7}" dt="2020-05-17T07:00:32.979" v="1682" actId="26606"/>
          <ac:spMkLst>
            <pc:docMk/>
            <pc:sldMk cId="1026571272" sldId="267"/>
            <ac:spMk id="1073" creationId="{B4AAD3FD-83A5-4B89-9F8F-01B8870865BE}"/>
          </ac:spMkLst>
        </pc:spChg>
        <pc:spChg chg="add del">
          <ac:chgData name="ΣΤΕΦΑΝΟΣ ΚΑΒΑΛΛΙΕΡΑΚΗΣ" userId="ff654708b521eddf" providerId="LiveId" clId="{67B62F9C-AFC3-4999-A9C2-9F8395617BE7}" dt="2020-05-17T07:00:32.979" v="1682" actId="26606"/>
          <ac:spMkLst>
            <pc:docMk/>
            <pc:sldMk cId="1026571272" sldId="267"/>
            <ac:spMk id="1074" creationId="{61752F1D-FC0F-4103-9584-630E643CCDA6}"/>
          </ac:spMkLst>
        </pc:spChg>
        <pc:spChg chg="add del">
          <ac:chgData name="ΣΤΕΦΑΝΟΣ ΚΑΒΑΛΛΙΕΡΑΚΗΣ" userId="ff654708b521eddf" providerId="LiveId" clId="{67B62F9C-AFC3-4999-A9C2-9F8395617BE7}" dt="2020-05-17T07:00:32.979" v="1682" actId="26606"/>
          <ac:spMkLst>
            <pc:docMk/>
            <pc:sldMk cId="1026571272" sldId="267"/>
            <ac:spMk id="1075" creationId="{70151CB7-E7DE-4917-B831-01DF9CE01306}"/>
          </ac:spMkLst>
        </pc:spChg>
        <pc:spChg chg="add del">
          <ac:chgData name="ΣΤΕΦΑΝΟΣ ΚΑΒΑΛΛΙΕΡΑΚΗΣ" userId="ff654708b521eddf" providerId="LiveId" clId="{67B62F9C-AFC3-4999-A9C2-9F8395617BE7}" dt="2020-05-17T07:00:32.979" v="1682" actId="26606"/>
          <ac:spMkLst>
            <pc:docMk/>
            <pc:sldMk cId="1026571272" sldId="267"/>
            <ac:spMk id="1076" creationId="{A92A1116-1C84-41DF-B803-1F7B0883EC82}"/>
          </ac:spMkLst>
        </pc:spChg>
        <pc:spChg chg="add">
          <ac:chgData name="ΣΤΕΦΑΝΟΣ ΚΑΒΑΛΛΙΕΡΑΚΗΣ" userId="ff654708b521eddf" providerId="LiveId" clId="{67B62F9C-AFC3-4999-A9C2-9F8395617BE7}" dt="2020-05-17T07:00:33.026" v="1683" actId="26606"/>
          <ac:spMkLst>
            <pc:docMk/>
            <pc:sldMk cId="1026571272" sldId="267"/>
            <ac:spMk id="1080" creationId="{4AC0CD9D-7610-4620-93B4-798CCD9AB581}"/>
          </ac:spMkLst>
        </pc:spChg>
        <pc:spChg chg="add">
          <ac:chgData name="ΣΤΕΦΑΝΟΣ ΚΑΒΑΛΛΙΕΡΑΚΗΣ" userId="ff654708b521eddf" providerId="LiveId" clId="{67B62F9C-AFC3-4999-A9C2-9F8395617BE7}" dt="2020-05-17T07:00:33.026" v="1683" actId="26606"/>
          <ac:spMkLst>
            <pc:docMk/>
            <pc:sldMk cId="1026571272" sldId="267"/>
            <ac:spMk id="1083" creationId="{DE4D62F9-188E-4530-84C2-24BDEE4BEB82}"/>
          </ac:spMkLst>
        </pc:spChg>
        <pc:spChg chg="add">
          <ac:chgData name="ΣΤΕΦΑΝΟΣ ΚΑΒΑΛΛΙΕΡΑΚΗΣ" userId="ff654708b521eddf" providerId="LiveId" clId="{67B62F9C-AFC3-4999-A9C2-9F8395617BE7}" dt="2020-05-17T07:00:33.026" v="1683" actId="26606"/>
          <ac:spMkLst>
            <pc:docMk/>
            <pc:sldMk cId="1026571272" sldId="267"/>
            <ac:spMk id="1084" creationId="{49076D5E-68ED-4CD1-A04F-E7934EBFAAD9}"/>
          </ac:spMkLst>
        </pc:spChg>
        <pc:spChg chg="add">
          <ac:chgData name="ΣΤΕΦΑΝΟΣ ΚΑΒΑΛΛΙΕΡΑΚΗΣ" userId="ff654708b521eddf" providerId="LiveId" clId="{67B62F9C-AFC3-4999-A9C2-9F8395617BE7}" dt="2020-05-17T07:00:33.026" v="1683" actId="26606"/>
          <ac:spMkLst>
            <pc:docMk/>
            <pc:sldMk cId="1026571272" sldId="267"/>
            <ac:spMk id="1085" creationId="{21BE0A6B-EBF8-4301-B1AE-F6A1C4003E2A}"/>
          </ac:spMkLst>
        </pc:spChg>
        <pc:spChg chg="add">
          <ac:chgData name="ΣΤΕΦΑΝΟΣ ΚΑΒΑΛΛΙΕΡΑΚΗΣ" userId="ff654708b521eddf" providerId="LiveId" clId="{67B62F9C-AFC3-4999-A9C2-9F8395617BE7}" dt="2020-05-17T07:00:33.026" v="1683" actId="26606"/>
          <ac:spMkLst>
            <pc:docMk/>
            <pc:sldMk cId="1026571272" sldId="267"/>
            <ac:spMk id="1086" creationId="{03C06118-B3FE-4B51-80A1-B82C2E9FF970}"/>
          </ac:spMkLst>
        </pc:spChg>
        <pc:spChg chg="add">
          <ac:chgData name="ΣΤΕΦΑΝΟΣ ΚΑΒΑΛΛΙΕΡΑΚΗΣ" userId="ff654708b521eddf" providerId="LiveId" clId="{67B62F9C-AFC3-4999-A9C2-9F8395617BE7}" dt="2020-05-17T07:00:33.026" v="1683" actId="26606"/>
          <ac:spMkLst>
            <pc:docMk/>
            <pc:sldMk cId="1026571272" sldId="267"/>
            <ac:spMk id="1087" creationId="{172BE3F8-96D6-4535-9AE4-694DC4F5B13F}"/>
          </ac:spMkLst>
        </pc:spChg>
        <pc:picChg chg="add del">
          <ac:chgData name="ΣΤΕΦΑΝΟΣ ΚΑΒΑΛΛΙΕΡΑΚΗΣ" userId="ff654708b521eddf" providerId="LiveId" clId="{67B62F9C-AFC3-4999-A9C2-9F8395617BE7}" dt="2020-05-16T19:46:28.616" v="828" actId="26606"/>
          <ac:picMkLst>
            <pc:docMk/>
            <pc:sldMk cId="1026571272" sldId="267"/>
            <ac:picMk id="71" creationId="{C9ECDD5C-152A-4CC7-8333-0F367B3A62EA}"/>
          </ac:picMkLst>
        </pc:picChg>
        <pc:picChg chg="add del">
          <ac:chgData name="ΣΤΕΦΑΝΟΣ ΚΑΒΑΛΛΙΕΡΑΚΗΣ" userId="ff654708b521eddf" providerId="LiveId" clId="{67B62F9C-AFC3-4999-A9C2-9F8395617BE7}" dt="2020-05-16T19:46:28.616" v="828" actId="26606"/>
          <ac:picMkLst>
            <pc:docMk/>
            <pc:sldMk cId="1026571272" sldId="267"/>
            <ac:picMk id="73" creationId="{7F5C92A3-369B-43F3-BDCE-E560B1B0EC89}"/>
          </ac:picMkLst>
        </pc:picChg>
        <pc:picChg chg="add del">
          <ac:chgData name="ΣΤΕΦΑΝΟΣ ΚΑΒΑΛΛΙΕΡΑΚΗΣ" userId="ff654708b521eddf" providerId="LiveId" clId="{67B62F9C-AFC3-4999-A9C2-9F8395617BE7}" dt="2020-05-16T19:46:28.616" v="828" actId="26606"/>
          <ac:picMkLst>
            <pc:docMk/>
            <pc:sldMk cId="1026571272" sldId="267"/>
            <ac:picMk id="77" creationId="{915B5014-A7EC-4BA6-9C83-8840CF81DB28}"/>
          </ac:picMkLst>
        </pc:picChg>
        <pc:picChg chg="add del">
          <ac:chgData name="ΣΤΕΦΑΝΟΣ ΚΑΒΑΛΛΙΕΡΑΚΗΣ" userId="ff654708b521eddf" providerId="LiveId" clId="{67B62F9C-AFC3-4999-A9C2-9F8395617BE7}" dt="2020-05-16T19:46:28.616" v="828" actId="26606"/>
          <ac:picMkLst>
            <pc:docMk/>
            <pc:sldMk cId="1026571272" sldId="267"/>
            <ac:picMk id="79" creationId="{022C43AB-86D7-420D-8AD7-DC0A15FDD0AF}"/>
          </ac:picMkLst>
        </pc:picChg>
        <pc:picChg chg="add del">
          <ac:chgData name="ΣΤΕΦΑΝΟΣ ΚΑΒΑΛΛΙΕΡΑΚΗΣ" userId="ff654708b521eddf" providerId="LiveId" clId="{67B62F9C-AFC3-4999-A9C2-9F8395617BE7}" dt="2020-05-16T20:23:08.932" v="1530" actId="26606"/>
          <ac:picMkLst>
            <pc:docMk/>
            <pc:sldMk cId="1026571272" sldId="267"/>
            <ac:picMk id="90" creationId="{41B68C77-138E-4BF7-A276-BD0C78A4219F}"/>
          </ac:picMkLst>
        </pc:picChg>
        <pc:picChg chg="add del">
          <ac:chgData name="ΣΤΕΦΑΝΟΣ ΚΑΒΑΛΛΙΕΡΑΚΗΣ" userId="ff654708b521eddf" providerId="LiveId" clId="{67B62F9C-AFC3-4999-A9C2-9F8395617BE7}" dt="2020-05-16T20:23:08.932" v="1530" actId="26606"/>
          <ac:picMkLst>
            <pc:docMk/>
            <pc:sldMk cId="1026571272" sldId="267"/>
            <ac:picMk id="92" creationId="{7C268552-D473-46ED-B1B8-422042C4DEF1}"/>
          </ac:picMkLst>
        </pc:picChg>
        <pc:picChg chg="add del">
          <ac:chgData name="ΣΤΕΦΑΝΟΣ ΚΑΒΑΛΛΙΕΡΑΚΗΣ" userId="ff654708b521eddf" providerId="LiveId" clId="{67B62F9C-AFC3-4999-A9C2-9F8395617BE7}" dt="2020-05-16T20:23:08.932" v="1530" actId="26606"/>
          <ac:picMkLst>
            <pc:docMk/>
            <pc:sldMk cId="1026571272" sldId="267"/>
            <ac:picMk id="96" creationId="{B9238B3E-24AA-439A-B527-6C5DF6D72145}"/>
          </ac:picMkLst>
        </pc:picChg>
        <pc:picChg chg="add del">
          <ac:chgData name="ΣΤΕΦΑΝΟΣ ΚΑΒΑΛΛΙΕΡΑΚΗΣ" userId="ff654708b521eddf" providerId="LiveId" clId="{67B62F9C-AFC3-4999-A9C2-9F8395617BE7}" dt="2020-05-16T19:48:06.281" v="890" actId="26606"/>
          <ac:picMkLst>
            <pc:docMk/>
            <pc:sldMk cId="1026571272" sldId="267"/>
            <ac:picMk id="97" creationId="{DF19BAF3-7E20-4B9D-B544-BABAEEA1FA75}"/>
          </ac:picMkLst>
        </pc:picChg>
        <pc:picChg chg="add del">
          <ac:chgData name="ΣΤΕΦΑΝΟΣ ΚΑΒΑΛΛΙΕΡΑΚΗΣ" userId="ff654708b521eddf" providerId="LiveId" clId="{67B62F9C-AFC3-4999-A9C2-9F8395617BE7}" dt="2020-05-16T20:23:08.932" v="1530" actId="26606"/>
          <ac:picMkLst>
            <pc:docMk/>
            <pc:sldMk cId="1026571272" sldId="267"/>
            <ac:picMk id="98" creationId="{69F01145-BEA3-4CBF-AA21-10077B948CA8}"/>
          </ac:picMkLst>
        </pc:picChg>
        <pc:picChg chg="add del">
          <ac:chgData name="ΣΤΕΦΑΝΟΣ ΚΑΒΑΛΛΙΕΡΑΚΗΣ" userId="ff654708b521eddf" providerId="LiveId" clId="{67B62F9C-AFC3-4999-A9C2-9F8395617BE7}" dt="2020-05-16T19:48:06.281" v="890" actId="26606"/>
          <ac:picMkLst>
            <pc:docMk/>
            <pc:sldMk cId="1026571272" sldId="267"/>
            <ac:picMk id="99" creationId="{950648F4-ABCD-4DF0-8641-76CFB2354721}"/>
          </ac:picMkLst>
        </pc:picChg>
        <pc:picChg chg="add del">
          <ac:chgData name="ΣΤΕΦΑΝΟΣ ΚΑΒΑΛΛΙΕΡΑΚΗΣ" userId="ff654708b521eddf" providerId="LiveId" clId="{67B62F9C-AFC3-4999-A9C2-9F8395617BE7}" dt="2020-05-16T19:48:06.281" v="890" actId="26606"/>
          <ac:picMkLst>
            <pc:docMk/>
            <pc:sldMk cId="1026571272" sldId="267"/>
            <ac:picMk id="103" creationId="{CF1EB4BD-9C7E-4AA3-9681-C7EB0DA6250B}"/>
          </ac:picMkLst>
        </pc:picChg>
        <pc:picChg chg="add del">
          <ac:chgData name="ΣΤΕΦΑΝΟΣ ΚΑΒΑΛΛΙΕΡΑΚΗΣ" userId="ff654708b521eddf" providerId="LiveId" clId="{67B62F9C-AFC3-4999-A9C2-9F8395617BE7}" dt="2020-05-16T19:48:06.281" v="890" actId="26606"/>
          <ac:picMkLst>
            <pc:docMk/>
            <pc:sldMk cId="1026571272" sldId="267"/>
            <ac:picMk id="105" creationId="{94AAE3AA-3759-4D28-B0EF-575F25A5146C}"/>
          </ac:picMkLst>
        </pc:picChg>
        <pc:picChg chg="add del">
          <ac:chgData name="ΣΤΕΦΑΝΟΣ ΚΑΒΑΛΛΙΕΡΑΚΗΣ" userId="ff654708b521eddf" providerId="LiveId" clId="{67B62F9C-AFC3-4999-A9C2-9F8395617BE7}" dt="2020-05-17T07:00:30.573" v="1680" actId="26606"/>
          <ac:picMkLst>
            <pc:docMk/>
            <pc:sldMk cId="1026571272" sldId="267"/>
            <ac:picMk id="110" creationId="{7C268552-D473-46ED-B1B8-422042C4DEF1}"/>
          </ac:picMkLst>
        </pc:picChg>
        <pc:picChg chg="add del">
          <ac:chgData name="ΣΤΕΦΑΝΟΣ ΚΑΒΑΛΛΙΕΡΑΚΗΣ" userId="ff654708b521eddf" providerId="LiveId" clId="{67B62F9C-AFC3-4999-A9C2-9F8395617BE7}" dt="2020-05-17T07:00:30.573" v="1680" actId="26606"/>
          <ac:picMkLst>
            <pc:docMk/>
            <pc:sldMk cId="1026571272" sldId="267"/>
            <ac:picMk id="114" creationId="{B9238B3E-24AA-439A-B527-6C5DF6D72145}"/>
          </ac:picMkLst>
        </pc:picChg>
        <pc:picChg chg="add del">
          <ac:chgData name="ΣΤΕΦΑΝΟΣ ΚΑΒΑΛΛΙΕΡΑΚΗΣ" userId="ff654708b521eddf" providerId="LiveId" clId="{67B62F9C-AFC3-4999-A9C2-9F8395617BE7}" dt="2020-05-17T07:00:30.573" v="1680" actId="26606"/>
          <ac:picMkLst>
            <pc:docMk/>
            <pc:sldMk cId="1026571272" sldId="267"/>
            <ac:picMk id="116" creationId="{69F01145-BEA3-4CBF-AA21-10077B948CA8}"/>
          </ac:picMkLst>
        </pc:picChg>
        <pc:picChg chg="add del">
          <ac:chgData name="ΣΤΕΦΑΝΟΣ ΚΑΒΑΛΛΙΕΡΑΚΗΣ" userId="ff654708b521eddf" providerId="LiveId" clId="{67B62F9C-AFC3-4999-A9C2-9F8395617BE7}" dt="2020-05-16T19:47:01.954" v="839" actId="26606"/>
          <ac:picMkLst>
            <pc:docMk/>
            <pc:sldMk cId="1026571272" sldId="267"/>
            <ac:picMk id="154" creationId="{DF19BAF3-7E20-4B9D-B544-BABAEEA1FA75}"/>
          </ac:picMkLst>
        </pc:picChg>
        <pc:picChg chg="add del">
          <ac:chgData name="ΣΤΕΦΑΝΟΣ ΚΑΒΑΛΛΙΕΡΑΚΗΣ" userId="ff654708b521eddf" providerId="LiveId" clId="{67B62F9C-AFC3-4999-A9C2-9F8395617BE7}" dt="2020-05-16T19:47:01.954" v="839" actId="26606"/>
          <ac:picMkLst>
            <pc:docMk/>
            <pc:sldMk cId="1026571272" sldId="267"/>
            <ac:picMk id="156" creationId="{950648F4-ABCD-4DF0-8641-76CFB2354721}"/>
          </ac:picMkLst>
        </pc:picChg>
        <pc:picChg chg="add del">
          <ac:chgData name="ΣΤΕΦΑΝΟΣ ΚΑΒΑΛΛΙΕΡΑΚΗΣ" userId="ff654708b521eddf" providerId="LiveId" clId="{67B62F9C-AFC3-4999-A9C2-9F8395617BE7}" dt="2020-05-16T19:47:01.954" v="839" actId="26606"/>
          <ac:picMkLst>
            <pc:docMk/>
            <pc:sldMk cId="1026571272" sldId="267"/>
            <ac:picMk id="160" creationId="{CF1EB4BD-9C7E-4AA3-9681-C7EB0DA6250B}"/>
          </ac:picMkLst>
        </pc:picChg>
        <pc:picChg chg="add del">
          <ac:chgData name="ΣΤΕΦΑΝΟΣ ΚΑΒΑΛΛΙΕΡΑΚΗΣ" userId="ff654708b521eddf" providerId="LiveId" clId="{67B62F9C-AFC3-4999-A9C2-9F8395617BE7}" dt="2020-05-16T19:47:01.954" v="839" actId="26606"/>
          <ac:picMkLst>
            <pc:docMk/>
            <pc:sldMk cId="1026571272" sldId="267"/>
            <ac:picMk id="162" creationId="{94AAE3AA-3759-4D28-B0EF-575F25A5146C}"/>
          </ac:picMkLst>
        </pc:picChg>
        <pc:picChg chg="add del">
          <ac:chgData name="ΣΤΕΦΑΝΟΣ ΚΑΒΑΛΛΙΕΡΑΚΗΣ" userId="ff654708b521eddf" providerId="LiveId" clId="{67B62F9C-AFC3-4999-A9C2-9F8395617BE7}" dt="2020-05-16T19:48:06.317" v="891" actId="26606"/>
          <ac:picMkLst>
            <pc:docMk/>
            <pc:sldMk cId="1026571272" sldId="267"/>
            <ac:picMk id="192" creationId="{DF19BAF3-7E20-4B9D-B544-BABAEEA1FA75}"/>
          </ac:picMkLst>
        </pc:picChg>
        <pc:picChg chg="add del">
          <ac:chgData name="ΣΤΕΦΑΝΟΣ ΚΑΒΑΛΛΙΕΡΑΚΗΣ" userId="ff654708b521eddf" providerId="LiveId" clId="{67B62F9C-AFC3-4999-A9C2-9F8395617BE7}" dt="2020-05-16T19:48:06.317" v="891" actId="26606"/>
          <ac:picMkLst>
            <pc:docMk/>
            <pc:sldMk cId="1026571272" sldId="267"/>
            <ac:picMk id="193" creationId="{950648F4-ABCD-4DF0-8641-76CFB2354721}"/>
          </ac:picMkLst>
        </pc:picChg>
        <pc:picChg chg="add del">
          <ac:chgData name="ΣΤΕΦΑΝΟΣ ΚΑΒΑΛΛΙΕΡΑΚΗΣ" userId="ff654708b521eddf" providerId="LiveId" clId="{67B62F9C-AFC3-4999-A9C2-9F8395617BE7}" dt="2020-05-16T19:48:06.317" v="891" actId="26606"/>
          <ac:picMkLst>
            <pc:docMk/>
            <pc:sldMk cId="1026571272" sldId="267"/>
            <ac:picMk id="195" creationId="{CF1EB4BD-9C7E-4AA3-9681-C7EB0DA6250B}"/>
          </ac:picMkLst>
        </pc:picChg>
        <pc:picChg chg="add del">
          <ac:chgData name="ΣΤΕΦΑΝΟΣ ΚΑΒΑΛΛΙΕΡΑΚΗΣ" userId="ff654708b521eddf" providerId="LiveId" clId="{67B62F9C-AFC3-4999-A9C2-9F8395617BE7}" dt="2020-05-16T19:48:06.317" v="891" actId="26606"/>
          <ac:picMkLst>
            <pc:docMk/>
            <pc:sldMk cId="1026571272" sldId="267"/>
            <ac:picMk id="196" creationId="{94AAE3AA-3759-4D28-B0EF-575F25A5146C}"/>
          </ac:picMkLst>
        </pc:picChg>
        <pc:picChg chg="add mod ord">
          <ac:chgData name="ΣΤΕΦΑΝΟΣ ΚΑΒΑΛΛΙΕΡΑΚΗΣ" userId="ff654708b521eddf" providerId="LiveId" clId="{67B62F9C-AFC3-4999-A9C2-9F8395617BE7}" dt="2020-05-17T07:00:32.979" v="1682" actId="26606"/>
          <ac:picMkLst>
            <pc:docMk/>
            <pc:sldMk cId="1026571272" sldId="267"/>
            <ac:picMk id="1026" creationId="{AEEBB66A-31F0-4CEB-BB2E-6D9E0AEBD50D}"/>
          </ac:picMkLst>
        </pc:picChg>
        <pc:picChg chg="add del">
          <ac:chgData name="ΣΤΕΦΑΝΟΣ ΚΑΒΑΛΛΙΕΡΑΚΗΣ" userId="ff654708b521eddf" providerId="LiveId" clId="{67B62F9C-AFC3-4999-A9C2-9F8395617BE7}" dt="2020-05-16T19:46:30.619" v="830" actId="26606"/>
          <ac:picMkLst>
            <pc:docMk/>
            <pc:sldMk cId="1026571272" sldId="267"/>
            <ac:picMk id="1028" creationId="{C9ECDD5C-152A-4CC7-8333-0F367B3A62EA}"/>
          </ac:picMkLst>
        </pc:picChg>
        <pc:picChg chg="add del">
          <ac:chgData name="ΣΤΕΦΑΝΟΣ ΚΑΒΑΛΛΙΕΡΑΚΗΣ" userId="ff654708b521eddf" providerId="LiveId" clId="{67B62F9C-AFC3-4999-A9C2-9F8395617BE7}" dt="2020-05-16T19:46:30.619" v="830" actId="26606"/>
          <ac:picMkLst>
            <pc:docMk/>
            <pc:sldMk cId="1026571272" sldId="267"/>
            <ac:picMk id="1029" creationId="{7F5C92A3-369B-43F3-BDCE-E560B1B0EC89}"/>
          </ac:picMkLst>
        </pc:picChg>
        <pc:picChg chg="add del">
          <ac:chgData name="ΣΤΕΦΑΝΟΣ ΚΑΒΑΛΛΙΕΡΑΚΗΣ" userId="ff654708b521eddf" providerId="LiveId" clId="{67B62F9C-AFC3-4999-A9C2-9F8395617BE7}" dt="2020-05-16T19:46:30.619" v="830" actId="26606"/>
          <ac:picMkLst>
            <pc:docMk/>
            <pc:sldMk cId="1026571272" sldId="267"/>
            <ac:picMk id="1031" creationId="{915B5014-A7EC-4BA6-9C83-8840CF81DB28}"/>
          </ac:picMkLst>
        </pc:picChg>
        <pc:picChg chg="add del">
          <ac:chgData name="ΣΤΕΦΑΝΟΣ ΚΑΒΑΛΛΙΕΡΑΚΗΣ" userId="ff654708b521eddf" providerId="LiveId" clId="{67B62F9C-AFC3-4999-A9C2-9F8395617BE7}" dt="2020-05-16T19:46:30.619" v="830" actId="26606"/>
          <ac:picMkLst>
            <pc:docMk/>
            <pc:sldMk cId="1026571272" sldId="267"/>
            <ac:picMk id="1032" creationId="{022C43AB-86D7-420D-8AD7-DC0A15FDD0AF}"/>
          </ac:picMkLst>
        </pc:picChg>
        <pc:picChg chg="add del">
          <ac:chgData name="ΣΤΕΦΑΝΟΣ ΚΑΒΑΛΛΙΕΡΑΚΗΣ" userId="ff654708b521eddf" providerId="LiveId" clId="{67B62F9C-AFC3-4999-A9C2-9F8395617BE7}" dt="2020-05-16T19:46:44.011" v="836" actId="26606"/>
          <ac:picMkLst>
            <pc:docMk/>
            <pc:sldMk cId="1026571272" sldId="267"/>
            <ac:picMk id="1036" creationId="{41B68C77-138E-4BF7-A276-BD0C78A4219F}"/>
          </ac:picMkLst>
        </pc:picChg>
        <pc:picChg chg="add del">
          <ac:chgData name="ΣΤΕΦΑΝΟΣ ΚΑΒΑΛΛΙΕΡΑΚΗΣ" userId="ff654708b521eddf" providerId="LiveId" clId="{67B62F9C-AFC3-4999-A9C2-9F8395617BE7}" dt="2020-05-16T19:46:44.011" v="836" actId="26606"/>
          <ac:picMkLst>
            <pc:docMk/>
            <pc:sldMk cId="1026571272" sldId="267"/>
            <ac:picMk id="1037" creationId="{7C268552-D473-46ED-B1B8-422042C4DEF1}"/>
          </ac:picMkLst>
        </pc:picChg>
        <pc:picChg chg="add del">
          <ac:chgData name="ΣΤΕΦΑΝΟΣ ΚΑΒΑΛΛΙΕΡΑΚΗΣ" userId="ff654708b521eddf" providerId="LiveId" clId="{67B62F9C-AFC3-4999-A9C2-9F8395617BE7}" dt="2020-05-16T19:46:44.011" v="836" actId="26606"/>
          <ac:picMkLst>
            <pc:docMk/>
            <pc:sldMk cId="1026571272" sldId="267"/>
            <ac:picMk id="1039" creationId="{B9238B3E-24AA-439A-B527-6C5DF6D72145}"/>
          </ac:picMkLst>
        </pc:picChg>
        <pc:picChg chg="add del">
          <ac:chgData name="ΣΤΕΦΑΝΟΣ ΚΑΒΑΛΛΙΕΡΑΚΗΣ" userId="ff654708b521eddf" providerId="LiveId" clId="{67B62F9C-AFC3-4999-A9C2-9F8395617BE7}" dt="2020-05-16T19:46:44.011" v="836" actId="26606"/>
          <ac:picMkLst>
            <pc:docMk/>
            <pc:sldMk cId="1026571272" sldId="267"/>
            <ac:picMk id="1040" creationId="{69F01145-BEA3-4CBF-AA21-10077B948CA8}"/>
          </ac:picMkLst>
        </pc:picChg>
        <pc:picChg chg="add del">
          <ac:chgData name="ΣΤΕΦΑΝΟΣ ΚΑΒΑΛΛΙΕΡΑΚΗΣ" userId="ff654708b521eddf" providerId="LiveId" clId="{67B62F9C-AFC3-4999-A9C2-9F8395617BE7}" dt="2020-05-16T20:18:56.297" v="1480"/>
          <ac:picMkLst>
            <pc:docMk/>
            <pc:sldMk cId="1026571272" sldId="267"/>
            <ac:picMk id="1047" creationId="{DF19BAF3-7E20-4B9D-B544-BABAEEA1FA75}"/>
          </ac:picMkLst>
        </pc:picChg>
        <pc:picChg chg="add del">
          <ac:chgData name="ΣΤΕΦΑΝΟΣ ΚΑΒΑΛΛΙΕΡΑΚΗΣ" userId="ff654708b521eddf" providerId="LiveId" clId="{67B62F9C-AFC3-4999-A9C2-9F8395617BE7}" dt="2020-05-16T20:18:56.297" v="1480"/>
          <ac:picMkLst>
            <pc:docMk/>
            <pc:sldMk cId="1026571272" sldId="267"/>
            <ac:picMk id="1048" creationId="{950648F4-ABCD-4DF0-8641-76CFB2354721}"/>
          </ac:picMkLst>
        </pc:picChg>
        <pc:picChg chg="add del">
          <ac:chgData name="ΣΤΕΦΑΝΟΣ ΚΑΒΑΛΛΙΕΡΑΚΗΣ" userId="ff654708b521eddf" providerId="LiveId" clId="{67B62F9C-AFC3-4999-A9C2-9F8395617BE7}" dt="2020-05-16T20:18:56.297" v="1480"/>
          <ac:picMkLst>
            <pc:docMk/>
            <pc:sldMk cId="1026571272" sldId="267"/>
            <ac:picMk id="1050" creationId="{CF1EB4BD-9C7E-4AA3-9681-C7EB0DA6250B}"/>
          </ac:picMkLst>
        </pc:picChg>
        <pc:picChg chg="add del">
          <ac:chgData name="ΣΤΕΦΑΝΟΣ ΚΑΒΑΛΛΙΕΡΑΚΗΣ" userId="ff654708b521eddf" providerId="LiveId" clId="{67B62F9C-AFC3-4999-A9C2-9F8395617BE7}" dt="2020-05-16T20:18:56.297" v="1480"/>
          <ac:picMkLst>
            <pc:docMk/>
            <pc:sldMk cId="1026571272" sldId="267"/>
            <ac:picMk id="1051" creationId="{94AAE3AA-3759-4D28-B0EF-575F25A5146C}"/>
          </ac:picMkLst>
        </pc:picChg>
        <pc:picChg chg="add del">
          <ac:chgData name="ΣΤΕΦΑΝΟΣ ΚΑΒΑΛΛΙΕΡΑΚΗΣ" userId="ff654708b521eddf" providerId="LiveId" clId="{67B62F9C-AFC3-4999-A9C2-9F8395617BE7}" dt="2020-05-17T07:00:33.026" v="1683" actId="26606"/>
          <ac:picMkLst>
            <pc:docMk/>
            <pc:sldMk cId="1026571272" sldId="267"/>
            <ac:picMk id="1054" creationId="{41B68C77-138E-4BF7-A276-BD0C78A4219F}"/>
          </ac:picMkLst>
        </pc:picChg>
        <pc:picChg chg="add del">
          <ac:chgData name="ΣΤΕΦΑΝΟΣ ΚΑΒΑΛΛΙΕΡΑΚΗΣ" userId="ff654708b521eddf" providerId="LiveId" clId="{67B62F9C-AFC3-4999-A9C2-9F8395617BE7}" dt="2020-05-17T07:00:33.026" v="1683" actId="26606"/>
          <ac:picMkLst>
            <pc:docMk/>
            <pc:sldMk cId="1026571272" sldId="267"/>
            <ac:picMk id="1055" creationId="{7C268552-D473-46ED-B1B8-422042C4DEF1}"/>
          </ac:picMkLst>
        </pc:picChg>
        <pc:picChg chg="add del">
          <ac:chgData name="ΣΤΕΦΑΝΟΣ ΚΑΒΑΛΛΙΕΡΑΚΗΣ" userId="ff654708b521eddf" providerId="LiveId" clId="{67B62F9C-AFC3-4999-A9C2-9F8395617BE7}" dt="2020-05-17T07:00:33.026" v="1683" actId="26606"/>
          <ac:picMkLst>
            <pc:docMk/>
            <pc:sldMk cId="1026571272" sldId="267"/>
            <ac:picMk id="1057" creationId="{B9238B3E-24AA-439A-B527-6C5DF6D72145}"/>
          </ac:picMkLst>
        </pc:picChg>
        <pc:picChg chg="add del">
          <ac:chgData name="ΣΤΕΦΑΝΟΣ ΚΑΒΑΛΛΙΕΡΑΚΗΣ" userId="ff654708b521eddf" providerId="LiveId" clId="{67B62F9C-AFC3-4999-A9C2-9F8395617BE7}" dt="2020-05-17T07:00:33.026" v="1683" actId="26606"/>
          <ac:picMkLst>
            <pc:docMk/>
            <pc:sldMk cId="1026571272" sldId="267"/>
            <ac:picMk id="1058" creationId="{69F01145-BEA3-4CBF-AA21-10077B948CA8}"/>
          </ac:picMkLst>
        </pc:picChg>
        <pc:picChg chg="add del">
          <ac:chgData name="ΣΤΕΦΑΝΟΣ ΚΑΒΑΛΛΙΕΡΑΚΗΣ" userId="ff654708b521eddf" providerId="LiveId" clId="{67B62F9C-AFC3-4999-A9C2-9F8395617BE7}" dt="2020-05-17T07:00:30.573" v="1680" actId="26606"/>
          <ac:picMkLst>
            <pc:docMk/>
            <pc:sldMk cId="1026571272" sldId="267"/>
            <ac:picMk id="1065" creationId="{41B68C77-138E-4BF7-A276-BD0C78A4219F}"/>
          </ac:picMkLst>
        </pc:picChg>
        <pc:picChg chg="add del">
          <ac:chgData name="ΣΤΕΦΑΝΟΣ ΚΑΒΑΛΛΙΕΡΑΚΗΣ" userId="ff654708b521eddf" providerId="LiveId" clId="{67B62F9C-AFC3-4999-A9C2-9F8395617BE7}" dt="2020-05-17T07:00:32.979" v="1682" actId="26606"/>
          <ac:picMkLst>
            <pc:docMk/>
            <pc:sldMk cId="1026571272" sldId="267"/>
            <ac:picMk id="1067" creationId="{41B68C77-138E-4BF7-A276-BD0C78A4219F}"/>
          </ac:picMkLst>
        </pc:picChg>
        <pc:picChg chg="add del">
          <ac:chgData name="ΣΤΕΦΑΝΟΣ ΚΑΒΑΛΛΙΕΡΑΚΗΣ" userId="ff654708b521eddf" providerId="LiveId" clId="{67B62F9C-AFC3-4999-A9C2-9F8395617BE7}" dt="2020-05-17T07:00:32.979" v="1682" actId="26606"/>
          <ac:picMkLst>
            <pc:docMk/>
            <pc:sldMk cId="1026571272" sldId="267"/>
            <ac:picMk id="1068" creationId="{7C268552-D473-46ED-B1B8-422042C4DEF1}"/>
          </ac:picMkLst>
        </pc:picChg>
        <pc:picChg chg="add del">
          <ac:chgData name="ΣΤΕΦΑΝΟΣ ΚΑΒΑΛΛΙΕΡΑΚΗΣ" userId="ff654708b521eddf" providerId="LiveId" clId="{67B62F9C-AFC3-4999-A9C2-9F8395617BE7}" dt="2020-05-17T07:00:32.979" v="1682" actId="26606"/>
          <ac:picMkLst>
            <pc:docMk/>
            <pc:sldMk cId="1026571272" sldId="267"/>
            <ac:picMk id="1070" creationId="{B9238B3E-24AA-439A-B527-6C5DF6D72145}"/>
          </ac:picMkLst>
        </pc:picChg>
        <pc:picChg chg="add del">
          <ac:chgData name="ΣΤΕΦΑΝΟΣ ΚΑΒΑΛΛΙΕΡΑΚΗΣ" userId="ff654708b521eddf" providerId="LiveId" clId="{67B62F9C-AFC3-4999-A9C2-9F8395617BE7}" dt="2020-05-17T07:00:32.979" v="1682" actId="26606"/>
          <ac:picMkLst>
            <pc:docMk/>
            <pc:sldMk cId="1026571272" sldId="267"/>
            <ac:picMk id="1071" creationId="{69F01145-BEA3-4CBF-AA21-10077B948CA8}"/>
          </ac:picMkLst>
        </pc:picChg>
        <pc:picChg chg="add">
          <ac:chgData name="ΣΤΕΦΑΝΟΣ ΚΑΒΑΛΛΙΕΡΑΚΗΣ" userId="ff654708b521eddf" providerId="LiveId" clId="{67B62F9C-AFC3-4999-A9C2-9F8395617BE7}" dt="2020-05-17T07:00:33.026" v="1683" actId="26606"/>
          <ac:picMkLst>
            <pc:docMk/>
            <pc:sldMk cId="1026571272" sldId="267"/>
            <ac:picMk id="1078" creationId="{41B68C77-138E-4BF7-A276-BD0C78A4219F}"/>
          </ac:picMkLst>
        </pc:picChg>
        <pc:picChg chg="add">
          <ac:chgData name="ΣΤΕΦΑΝΟΣ ΚΑΒΑΛΛΙΕΡΑΚΗΣ" userId="ff654708b521eddf" providerId="LiveId" clId="{67B62F9C-AFC3-4999-A9C2-9F8395617BE7}" dt="2020-05-17T07:00:33.026" v="1683" actId="26606"/>
          <ac:picMkLst>
            <pc:docMk/>
            <pc:sldMk cId="1026571272" sldId="267"/>
            <ac:picMk id="1079" creationId="{7C268552-D473-46ED-B1B8-422042C4DEF1}"/>
          </ac:picMkLst>
        </pc:picChg>
        <pc:picChg chg="add">
          <ac:chgData name="ΣΤΕΦΑΝΟΣ ΚΑΒΑΛΛΙΕΡΑΚΗΣ" userId="ff654708b521eddf" providerId="LiveId" clId="{67B62F9C-AFC3-4999-A9C2-9F8395617BE7}" dt="2020-05-17T07:00:33.026" v="1683" actId="26606"/>
          <ac:picMkLst>
            <pc:docMk/>
            <pc:sldMk cId="1026571272" sldId="267"/>
            <ac:picMk id="1081" creationId="{B9238B3E-24AA-439A-B527-6C5DF6D72145}"/>
          </ac:picMkLst>
        </pc:picChg>
        <pc:picChg chg="add">
          <ac:chgData name="ΣΤΕΦΑΝΟΣ ΚΑΒΑΛΛΙΕΡΑΚΗΣ" userId="ff654708b521eddf" providerId="LiveId" clId="{67B62F9C-AFC3-4999-A9C2-9F8395617BE7}" dt="2020-05-17T07:00:33.026" v="1683" actId="26606"/>
          <ac:picMkLst>
            <pc:docMk/>
            <pc:sldMk cId="1026571272" sldId="267"/>
            <ac:picMk id="1082" creationId="{69F01145-BEA3-4CBF-AA21-10077B948CA8}"/>
          </ac:picMkLst>
        </pc:picChg>
      </pc:sldChg>
      <pc:sldChg chg="addSp delSp modSp add mod setBg delDesignElem">
        <pc:chgData name="ΣΤΕΦΑΝΟΣ ΚΑΒΑΛΛΙΕΡΑΚΗΣ" userId="ff654708b521eddf" providerId="LiveId" clId="{67B62F9C-AFC3-4999-A9C2-9F8395617BE7}" dt="2020-05-16T20:18:56.297" v="1480"/>
        <pc:sldMkLst>
          <pc:docMk/>
          <pc:sldMk cId="889460627" sldId="268"/>
        </pc:sldMkLst>
        <pc:spChg chg="mod">
          <ac:chgData name="ΣΤΕΦΑΝΟΣ ΚΑΒΑΛΛΙΕΡΑΚΗΣ" userId="ff654708b521eddf" providerId="LiveId" clId="{67B62F9C-AFC3-4999-A9C2-9F8395617BE7}" dt="2020-05-16T19:50:12.492" v="986" actId="27636"/>
          <ac:spMkLst>
            <pc:docMk/>
            <pc:sldMk cId="889460627" sldId="268"/>
            <ac:spMk id="2" creationId="{B4955981-B81B-40A0-BFB8-DF6ADF50C07D}"/>
          </ac:spMkLst>
        </pc:spChg>
        <pc:spChg chg="del">
          <ac:chgData name="ΣΤΕΦΑΝΟΣ ΚΑΒΑΛΛΙΕΡΑΚΗΣ" userId="ff654708b521eddf" providerId="LiveId" clId="{67B62F9C-AFC3-4999-A9C2-9F8395617BE7}" dt="2020-05-16T19:49:34.024" v="947" actId="26606"/>
          <ac:spMkLst>
            <pc:docMk/>
            <pc:sldMk cId="889460627" sldId="268"/>
            <ac:spMk id="3" creationId="{32D75D04-9E34-4840-828E-1E8EE463EF3E}"/>
          </ac:spMkLst>
        </pc:spChg>
        <pc:spChg chg="mod ord">
          <ac:chgData name="ΣΤΕΦΑΝΟΣ ΚΑΒΑΛΛΙΕΡΑΚΗΣ" userId="ff654708b521eddf" providerId="LiveId" clId="{67B62F9C-AFC3-4999-A9C2-9F8395617BE7}" dt="2020-05-16T19:51:19.606" v="1087" actId="20577"/>
          <ac:spMkLst>
            <pc:docMk/>
            <pc:sldMk cId="889460627" sldId="268"/>
            <ac:spMk id="4" creationId="{89068978-EC3C-4ADD-A2C4-CEAFBDB7F2EA}"/>
          </ac:spMkLst>
        </pc:spChg>
        <pc:spChg chg="add del">
          <ac:chgData name="ΣΤΕΦΑΝΟΣ ΚΑΒΑΛΛΙΕΡΑΚΗΣ" userId="ff654708b521eddf" providerId="LiveId" clId="{67B62F9C-AFC3-4999-A9C2-9F8395617BE7}" dt="2020-05-16T20:18:56.297" v="1480"/>
          <ac:spMkLst>
            <pc:docMk/>
            <pc:sldMk cId="889460627" sldId="268"/>
            <ac:spMk id="14" creationId="{989BE678-777B-482A-A616-FEDC47B162E5}"/>
          </ac:spMkLst>
        </pc:spChg>
        <pc:spChg chg="add del">
          <ac:chgData name="ΣΤΕΦΑΝΟΣ ΚΑΒΑΛΛΙΕΡΑΚΗΣ" userId="ff654708b521eddf" providerId="LiveId" clId="{67B62F9C-AFC3-4999-A9C2-9F8395617BE7}" dt="2020-05-16T20:18:56.297" v="1480"/>
          <ac:spMkLst>
            <pc:docMk/>
            <pc:sldMk cId="889460627" sldId="268"/>
            <ac:spMk id="20" creationId="{D28BE0C3-2102-4820-B88B-A448B1840D14}"/>
          </ac:spMkLst>
        </pc:spChg>
        <pc:spChg chg="add del">
          <ac:chgData name="ΣΤΕΦΑΝΟΣ ΚΑΒΑΛΛΙΕΡΑΚΗΣ" userId="ff654708b521eddf" providerId="LiveId" clId="{67B62F9C-AFC3-4999-A9C2-9F8395617BE7}" dt="2020-05-16T20:18:56.297" v="1480"/>
          <ac:spMkLst>
            <pc:docMk/>
            <pc:sldMk cId="889460627" sldId="268"/>
            <ac:spMk id="22" creationId="{A26E2FAE-FA60-497B-B2CB-7702C6FF3A3F}"/>
          </ac:spMkLst>
        </pc:spChg>
        <pc:picChg chg="add mod">
          <ac:chgData name="ΣΤΕΦΑΝΟΣ ΚΑΒΑΛΛΙΕΡΑΚΗΣ" userId="ff654708b521eddf" providerId="LiveId" clId="{67B62F9C-AFC3-4999-A9C2-9F8395617BE7}" dt="2020-05-16T19:49:34.024" v="947" actId="26606"/>
          <ac:picMkLst>
            <pc:docMk/>
            <pc:sldMk cId="889460627" sldId="268"/>
            <ac:picMk id="5" creationId="{C62CEB3C-F7AE-490A-9695-3BC18FA9D7A1}"/>
          </ac:picMkLst>
        </pc:picChg>
        <pc:picChg chg="add del">
          <ac:chgData name="ΣΤΕΦΑΝΟΣ ΚΑΒΑΛΛΙΕΡΑΚΗΣ" userId="ff654708b521eddf" providerId="LiveId" clId="{67B62F9C-AFC3-4999-A9C2-9F8395617BE7}" dt="2020-05-16T20:18:56.297" v="1480"/>
          <ac:picMkLst>
            <pc:docMk/>
            <pc:sldMk cId="889460627" sldId="268"/>
            <ac:picMk id="10" creationId="{DF19BAF3-7E20-4B9D-B544-BABAEEA1FA75}"/>
          </ac:picMkLst>
        </pc:picChg>
        <pc:picChg chg="add del">
          <ac:chgData name="ΣΤΕΦΑΝΟΣ ΚΑΒΑΛΛΙΕΡΑΚΗΣ" userId="ff654708b521eddf" providerId="LiveId" clId="{67B62F9C-AFC3-4999-A9C2-9F8395617BE7}" dt="2020-05-16T20:18:56.297" v="1480"/>
          <ac:picMkLst>
            <pc:docMk/>
            <pc:sldMk cId="889460627" sldId="268"/>
            <ac:picMk id="12" creationId="{950648F4-ABCD-4DF0-8641-76CFB2354721}"/>
          </ac:picMkLst>
        </pc:picChg>
        <pc:picChg chg="add del">
          <ac:chgData name="ΣΤΕΦΑΝΟΣ ΚΑΒΑΛΛΙΕΡΑΚΗΣ" userId="ff654708b521eddf" providerId="LiveId" clId="{67B62F9C-AFC3-4999-A9C2-9F8395617BE7}" dt="2020-05-16T20:18:56.297" v="1480"/>
          <ac:picMkLst>
            <pc:docMk/>
            <pc:sldMk cId="889460627" sldId="268"/>
            <ac:picMk id="16" creationId="{CF1EB4BD-9C7E-4AA3-9681-C7EB0DA6250B}"/>
          </ac:picMkLst>
        </pc:picChg>
        <pc:picChg chg="add del">
          <ac:chgData name="ΣΤΕΦΑΝΟΣ ΚΑΒΑΛΛΙΕΡΑΚΗΣ" userId="ff654708b521eddf" providerId="LiveId" clId="{67B62F9C-AFC3-4999-A9C2-9F8395617BE7}" dt="2020-05-16T20:18:56.297" v="1480"/>
          <ac:picMkLst>
            <pc:docMk/>
            <pc:sldMk cId="889460627" sldId="268"/>
            <ac:picMk id="18" creationId="{94AAE3AA-3759-4D28-B0EF-575F25A5146C}"/>
          </ac:picMkLst>
        </pc:picChg>
      </pc:sldChg>
      <pc:sldChg chg="addSp delSp modSp add mod setBg setClrOvrMap delDesignElem">
        <pc:chgData name="ΣΤΕΦΑΝΟΣ ΚΑΒΑΛΛΙΕΡΑΚΗΣ" userId="ff654708b521eddf" providerId="LiveId" clId="{67B62F9C-AFC3-4999-A9C2-9F8395617BE7}" dt="2020-05-16T20:22:55.795" v="1528" actId="26606"/>
        <pc:sldMkLst>
          <pc:docMk/>
          <pc:sldMk cId="2126871751" sldId="269"/>
        </pc:sldMkLst>
        <pc:spChg chg="mod ord">
          <ac:chgData name="ΣΤΕΦΑΝΟΣ ΚΑΒΑΛΛΙΕΡΑΚΗΣ" userId="ff654708b521eddf" providerId="LiveId" clId="{67B62F9C-AFC3-4999-A9C2-9F8395617BE7}" dt="2020-05-16T20:22:55.795" v="1528" actId="26606"/>
          <ac:spMkLst>
            <pc:docMk/>
            <pc:sldMk cId="2126871751" sldId="269"/>
            <ac:spMk id="2" creationId="{3E46F737-282D-4262-A3C9-7A3F7F050536}"/>
          </ac:spMkLst>
        </pc:spChg>
        <pc:spChg chg="del">
          <ac:chgData name="ΣΤΕΦΑΝΟΣ ΚΑΒΑΛΛΙΕΡΑΚΗΣ" userId="ff654708b521eddf" providerId="LiveId" clId="{67B62F9C-AFC3-4999-A9C2-9F8395617BE7}" dt="2020-05-16T19:51:56.704" v="1089"/>
          <ac:spMkLst>
            <pc:docMk/>
            <pc:sldMk cId="2126871751" sldId="269"/>
            <ac:spMk id="3" creationId="{8EA894D3-1D31-49C4-BA51-8835D085D08A}"/>
          </ac:spMkLst>
        </pc:spChg>
        <pc:spChg chg="mod">
          <ac:chgData name="ΣΤΕΦΑΝΟΣ ΚΑΒΑΛΛΙΕΡΑΚΗΣ" userId="ff654708b521eddf" providerId="LiveId" clId="{67B62F9C-AFC3-4999-A9C2-9F8395617BE7}" dt="2020-05-16T20:22:55.795" v="1528" actId="26606"/>
          <ac:spMkLst>
            <pc:docMk/>
            <pc:sldMk cId="2126871751" sldId="269"/>
            <ac:spMk id="4" creationId="{7BB3A9E7-A5B7-4250-A88A-ECC815D44CDE}"/>
          </ac:spMkLst>
        </pc:spChg>
        <pc:spChg chg="add del">
          <ac:chgData name="ΣΤΕΦΑΝΟΣ ΚΑΒΑΛΛΙΕΡΑΚΗΣ" userId="ff654708b521eddf" providerId="LiveId" clId="{67B62F9C-AFC3-4999-A9C2-9F8395617BE7}" dt="2020-05-16T20:22:15.431" v="1518" actId="26606"/>
          <ac:spMkLst>
            <pc:docMk/>
            <pc:sldMk cId="2126871751" sldId="269"/>
            <ac:spMk id="9" creationId="{989BE678-777B-482A-A616-FEDC47B162E5}"/>
          </ac:spMkLst>
        </pc:spChg>
        <pc:spChg chg="add del">
          <ac:chgData name="ΣΤΕΦΑΝΟΣ ΚΑΒΑΛΛΙΕΡΑΚΗΣ" userId="ff654708b521eddf" providerId="LiveId" clId="{67B62F9C-AFC3-4999-A9C2-9F8395617BE7}" dt="2020-05-16T20:18:56.297" v="1480"/>
          <ac:spMkLst>
            <pc:docMk/>
            <pc:sldMk cId="2126871751" sldId="269"/>
            <ac:spMk id="14" creationId="{989BE678-777B-482A-A616-FEDC47B162E5}"/>
          </ac:spMkLst>
        </pc:spChg>
        <pc:spChg chg="add del">
          <ac:chgData name="ΣΤΕΦΑΝΟΣ ΚΑΒΑΛΛΙΕΡΑΚΗΣ" userId="ff654708b521eddf" providerId="LiveId" clId="{67B62F9C-AFC3-4999-A9C2-9F8395617BE7}" dt="2020-05-16T20:22:15.431" v="1518" actId="26606"/>
          <ac:spMkLst>
            <pc:docMk/>
            <pc:sldMk cId="2126871751" sldId="269"/>
            <ac:spMk id="15" creationId="{D28BE0C3-2102-4820-B88B-A448B1840D14}"/>
          </ac:spMkLst>
        </pc:spChg>
        <pc:spChg chg="add del">
          <ac:chgData name="ΣΤΕΦΑΝΟΣ ΚΑΒΑΛΛΙΕΡΑΚΗΣ" userId="ff654708b521eddf" providerId="LiveId" clId="{67B62F9C-AFC3-4999-A9C2-9F8395617BE7}" dt="2020-05-16T20:18:56.297" v="1480"/>
          <ac:spMkLst>
            <pc:docMk/>
            <pc:sldMk cId="2126871751" sldId="269"/>
            <ac:spMk id="20" creationId="{D28BE0C3-2102-4820-B88B-A448B1840D14}"/>
          </ac:spMkLst>
        </pc:spChg>
        <pc:spChg chg="add del">
          <ac:chgData name="ΣΤΕΦΑΝΟΣ ΚΑΒΑΛΛΙΕΡΑΚΗΣ" userId="ff654708b521eddf" providerId="LiveId" clId="{67B62F9C-AFC3-4999-A9C2-9F8395617BE7}" dt="2020-05-16T20:22:32.298" v="1523"/>
          <ac:spMkLst>
            <pc:docMk/>
            <pc:sldMk cId="2126871751" sldId="269"/>
            <ac:spMk id="21" creationId="{4AC0CD9D-7610-4620-93B4-798CCD9AB581}"/>
          </ac:spMkLst>
        </pc:spChg>
        <pc:spChg chg="add del">
          <ac:chgData name="ΣΤΕΦΑΝΟΣ ΚΑΒΑΛΛΙΕΡΑΚΗΣ" userId="ff654708b521eddf" providerId="LiveId" clId="{67B62F9C-AFC3-4999-A9C2-9F8395617BE7}" dt="2020-05-16T20:18:56.297" v="1480"/>
          <ac:spMkLst>
            <pc:docMk/>
            <pc:sldMk cId="2126871751" sldId="269"/>
            <ac:spMk id="22" creationId="{E4F17063-EDA4-417B-946F-BA357F3B390D}"/>
          </ac:spMkLst>
        </pc:spChg>
        <pc:spChg chg="add del">
          <ac:chgData name="ΣΤΕΦΑΝΟΣ ΚΑΒΑΛΛΙΕΡΑΚΗΣ" userId="ff654708b521eddf" providerId="LiveId" clId="{67B62F9C-AFC3-4999-A9C2-9F8395617BE7}" dt="2020-05-16T20:18:56.297" v="1480"/>
          <ac:spMkLst>
            <pc:docMk/>
            <pc:sldMk cId="2126871751" sldId="269"/>
            <ac:spMk id="24" creationId="{D36F3EEA-55D4-4677-80E7-92D00B8F343B}"/>
          </ac:spMkLst>
        </pc:spChg>
        <pc:spChg chg="add del">
          <ac:chgData name="ΣΤΕΦΑΝΟΣ ΚΑΒΑΛΛΙΕΡΑΚΗΣ" userId="ff654708b521eddf" providerId="LiveId" clId="{67B62F9C-AFC3-4999-A9C2-9F8395617BE7}" dt="2020-05-16T20:22:32.298" v="1523"/>
          <ac:spMkLst>
            <pc:docMk/>
            <pc:sldMk cId="2126871751" sldId="269"/>
            <ac:spMk id="26" creationId="{E4F17063-EDA4-417B-946F-BA357F3B390D}"/>
          </ac:spMkLst>
        </pc:spChg>
        <pc:spChg chg="add del">
          <ac:chgData name="ΣΤΕΦΑΝΟΣ ΚΑΒΑΛΛΙΕΡΑΚΗΣ" userId="ff654708b521eddf" providerId="LiveId" clId="{67B62F9C-AFC3-4999-A9C2-9F8395617BE7}" dt="2020-05-16T20:22:32.298" v="1523"/>
          <ac:spMkLst>
            <pc:docMk/>
            <pc:sldMk cId="2126871751" sldId="269"/>
            <ac:spMk id="27" creationId="{DE4D62F9-188E-4530-84C2-24BDEE4BEB82}"/>
          </ac:spMkLst>
        </pc:spChg>
        <pc:spChg chg="add del">
          <ac:chgData name="ΣΤΕΦΑΝΟΣ ΚΑΒΑΛΛΙΕΡΑΚΗΣ" userId="ff654708b521eddf" providerId="LiveId" clId="{67B62F9C-AFC3-4999-A9C2-9F8395617BE7}" dt="2020-05-16T20:22:32.298" v="1523"/>
          <ac:spMkLst>
            <pc:docMk/>
            <pc:sldMk cId="2126871751" sldId="269"/>
            <ac:spMk id="28" creationId="{D36F3EEA-55D4-4677-80E7-92D00B8F343B}"/>
          </ac:spMkLst>
        </pc:spChg>
        <pc:spChg chg="add del">
          <ac:chgData name="ΣΤΕΦΑΝΟΣ ΚΑΒΑΛΛΙΕΡΑΚΗΣ" userId="ff654708b521eddf" providerId="LiveId" clId="{67B62F9C-AFC3-4999-A9C2-9F8395617BE7}" dt="2020-05-16T20:22:32.298" v="1523"/>
          <ac:spMkLst>
            <pc:docMk/>
            <pc:sldMk cId="2126871751" sldId="269"/>
            <ac:spMk id="29" creationId="{D27CF008-4B18-436D-B2D5-C1346C12438E}"/>
          </ac:spMkLst>
        </pc:spChg>
        <pc:spChg chg="add del">
          <ac:chgData name="ΣΤΕΦΑΝΟΣ ΚΑΒΑΛΛΙΕΡΑΚΗΣ" userId="ff654708b521eddf" providerId="LiveId" clId="{67B62F9C-AFC3-4999-A9C2-9F8395617BE7}" dt="2020-05-16T20:22:32.298" v="1523"/>
          <ac:spMkLst>
            <pc:docMk/>
            <pc:sldMk cId="2126871751" sldId="269"/>
            <ac:spMk id="30" creationId="{CE22DAD8-5F67-4B73-ADA9-06EF381F7AD6}"/>
          </ac:spMkLst>
        </pc:spChg>
        <pc:spChg chg="add">
          <ac:chgData name="ΣΤΕΦΑΝΟΣ ΚΑΒΑΛΛΙΕΡΑΚΗΣ" userId="ff654708b521eddf" providerId="LiveId" clId="{67B62F9C-AFC3-4999-A9C2-9F8395617BE7}" dt="2020-05-16T20:22:55.795" v="1528" actId="26606"/>
          <ac:spMkLst>
            <pc:docMk/>
            <pc:sldMk cId="2126871751" sldId="269"/>
            <ac:spMk id="33" creationId="{989BE678-777B-482A-A616-FEDC47B162E5}"/>
          </ac:spMkLst>
        </pc:spChg>
        <pc:spChg chg="add">
          <ac:chgData name="ΣΤΕΦΑΝΟΣ ΚΑΒΑΛΛΙΕΡΑΚΗΣ" userId="ff654708b521eddf" providerId="LiveId" clId="{67B62F9C-AFC3-4999-A9C2-9F8395617BE7}" dt="2020-05-16T20:22:55.795" v="1528" actId="26606"/>
          <ac:spMkLst>
            <pc:docMk/>
            <pc:sldMk cId="2126871751" sldId="269"/>
            <ac:spMk id="36" creationId="{D28BE0C3-2102-4820-B88B-A448B1840D14}"/>
          </ac:spMkLst>
        </pc:spChg>
        <pc:spChg chg="add">
          <ac:chgData name="ΣΤΕΦΑΝΟΣ ΚΑΒΑΛΛΙΕΡΑΚΗΣ" userId="ff654708b521eddf" providerId="LiveId" clId="{67B62F9C-AFC3-4999-A9C2-9F8395617BE7}" dt="2020-05-16T20:22:55.795" v="1528" actId="26606"/>
          <ac:spMkLst>
            <pc:docMk/>
            <pc:sldMk cId="2126871751" sldId="269"/>
            <ac:spMk id="37" creationId="{E4F17063-EDA4-417B-946F-BA357F3B390D}"/>
          </ac:spMkLst>
        </pc:spChg>
        <pc:spChg chg="add">
          <ac:chgData name="ΣΤΕΦΑΝΟΣ ΚΑΒΑΛΛΙΕΡΑΚΗΣ" userId="ff654708b521eddf" providerId="LiveId" clId="{67B62F9C-AFC3-4999-A9C2-9F8395617BE7}" dt="2020-05-16T20:22:55.795" v="1528" actId="26606"/>
          <ac:spMkLst>
            <pc:docMk/>
            <pc:sldMk cId="2126871751" sldId="269"/>
            <ac:spMk id="38" creationId="{D36F3EEA-55D4-4677-80E7-92D00B8F343B}"/>
          </ac:spMkLst>
        </pc:spChg>
        <pc:picChg chg="add mod ord">
          <ac:chgData name="ΣΤΕΦΑΝΟΣ ΚΑΒΑΛΛΙΕΡΑΚΗΣ" userId="ff654708b521eddf" providerId="LiveId" clId="{67B62F9C-AFC3-4999-A9C2-9F8395617BE7}" dt="2020-05-16T20:22:55.795" v="1528" actId="26606"/>
          <ac:picMkLst>
            <pc:docMk/>
            <pc:sldMk cId="2126871751" sldId="269"/>
            <ac:picMk id="5" creationId="{B27C9052-D483-461D-A4A8-F115A65439BB}"/>
          </ac:picMkLst>
        </pc:picChg>
        <pc:picChg chg="add del">
          <ac:chgData name="ΣΤΕΦΑΝΟΣ ΚΑΒΑΛΛΙΕΡΑΚΗΣ" userId="ff654708b521eddf" providerId="LiveId" clId="{67B62F9C-AFC3-4999-A9C2-9F8395617BE7}" dt="2020-05-16T20:22:15.431" v="1518" actId="26606"/>
          <ac:picMkLst>
            <pc:docMk/>
            <pc:sldMk cId="2126871751" sldId="269"/>
            <ac:picMk id="7" creationId="{DF19BAF3-7E20-4B9D-B544-BABAEEA1FA75}"/>
          </ac:picMkLst>
        </pc:picChg>
        <pc:picChg chg="add del">
          <ac:chgData name="ΣΤΕΦΑΝΟΣ ΚΑΒΑΛΛΙΕΡΑΚΗΣ" userId="ff654708b521eddf" providerId="LiveId" clId="{67B62F9C-AFC3-4999-A9C2-9F8395617BE7}" dt="2020-05-16T20:22:15.431" v="1518" actId="26606"/>
          <ac:picMkLst>
            <pc:docMk/>
            <pc:sldMk cId="2126871751" sldId="269"/>
            <ac:picMk id="8" creationId="{950648F4-ABCD-4DF0-8641-76CFB2354721}"/>
          </ac:picMkLst>
        </pc:picChg>
        <pc:picChg chg="add del">
          <ac:chgData name="ΣΤΕΦΑΝΟΣ ΚΑΒΑΛΛΙΕΡΑΚΗΣ" userId="ff654708b521eddf" providerId="LiveId" clId="{67B62F9C-AFC3-4999-A9C2-9F8395617BE7}" dt="2020-05-16T20:18:56.297" v="1480"/>
          <ac:picMkLst>
            <pc:docMk/>
            <pc:sldMk cId="2126871751" sldId="269"/>
            <ac:picMk id="10" creationId="{DF19BAF3-7E20-4B9D-B544-BABAEEA1FA75}"/>
          </ac:picMkLst>
        </pc:picChg>
        <pc:picChg chg="add del">
          <ac:chgData name="ΣΤΕΦΑΝΟΣ ΚΑΒΑΛΛΙΕΡΑΚΗΣ" userId="ff654708b521eddf" providerId="LiveId" clId="{67B62F9C-AFC3-4999-A9C2-9F8395617BE7}" dt="2020-05-16T20:22:15.431" v="1518" actId="26606"/>
          <ac:picMkLst>
            <pc:docMk/>
            <pc:sldMk cId="2126871751" sldId="269"/>
            <ac:picMk id="11" creationId="{CF1EB4BD-9C7E-4AA3-9681-C7EB0DA6250B}"/>
          </ac:picMkLst>
        </pc:picChg>
        <pc:picChg chg="add del">
          <ac:chgData name="ΣΤΕΦΑΝΟΣ ΚΑΒΑΛΛΙΕΡΑΚΗΣ" userId="ff654708b521eddf" providerId="LiveId" clId="{67B62F9C-AFC3-4999-A9C2-9F8395617BE7}" dt="2020-05-16T20:18:56.297" v="1480"/>
          <ac:picMkLst>
            <pc:docMk/>
            <pc:sldMk cId="2126871751" sldId="269"/>
            <ac:picMk id="12" creationId="{950648F4-ABCD-4DF0-8641-76CFB2354721}"/>
          </ac:picMkLst>
        </pc:picChg>
        <pc:picChg chg="add del">
          <ac:chgData name="ΣΤΕΦΑΝΟΣ ΚΑΒΑΛΛΙΕΡΑΚΗΣ" userId="ff654708b521eddf" providerId="LiveId" clId="{67B62F9C-AFC3-4999-A9C2-9F8395617BE7}" dt="2020-05-16T20:22:15.431" v="1518" actId="26606"/>
          <ac:picMkLst>
            <pc:docMk/>
            <pc:sldMk cId="2126871751" sldId="269"/>
            <ac:picMk id="13" creationId="{94AAE3AA-3759-4D28-B0EF-575F25A5146C}"/>
          </ac:picMkLst>
        </pc:picChg>
        <pc:picChg chg="add del">
          <ac:chgData name="ΣΤΕΦΑΝΟΣ ΚΑΒΑΛΛΙΕΡΑΚΗΣ" userId="ff654708b521eddf" providerId="LiveId" clId="{67B62F9C-AFC3-4999-A9C2-9F8395617BE7}" dt="2020-05-16T20:18:56.297" v="1480"/>
          <ac:picMkLst>
            <pc:docMk/>
            <pc:sldMk cId="2126871751" sldId="269"/>
            <ac:picMk id="16" creationId="{CF1EB4BD-9C7E-4AA3-9681-C7EB0DA6250B}"/>
          </ac:picMkLst>
        </pc:picChg>
        <pc:picChg chg="add del">
          <ac:chgData name="ΣΤΕΦΑΝΟΣ ΚΑΒΑΛΛΙΕΡΑΚΗΣ" userId="ff654708b521eddf" providerId="LiveId" clId="{67B62F9C-AFC3-4999-A9C2-9F8395617BE7}" dt="2020-05-16T20:22:32.298" v="1523"/>
          <ac:picMkLst>
            <pc:docMk/>
            <pc:sldMk cId="2126871751" sldId="269"/>
            <ac:picMk id="17" creationId="{41B68C77-138E-4BF7-A276-BD0C78A4219F}"/>
          </ac:picMkLst>
        </pc:picChg>
        <pc:picChg chg="add del">
          <ac:chgData name="ΣΤΕΦΑΝΟΣ ΚΑΒΑΛΛΙΕΡΑΚΗΣ" userId="ff654708b521eddf" providerId="LiveId" clId="{67B62F9C-AFC3-4999-A9C2-9F8395617BE7}" dt="2020-05-16T20:18:56.297" v="1480"/>
          <ac:picMkLst>
            <pc:docMk/>
            <pc:sldMk cId="2126871751" sldId="269"/>
            <ac:picMk id="18" creationId="{94AAE3AA-3759-4D28-B0EF-575F25A5146C}"/>
          </ac:picMkLst>
        </pc:picChg>
        <pc:picChg chg="add del">
          <ac:chgData name="ΣΤΕΦΑΝΟΣ ΚΑΒΑΛΛΙΕΡΑΚΗΣ" userId="ff654708b521eddf" providerId="LiveId" clId="{67B62F9C-AFC3-4999-A9C2-9F8395617BE7}" dt="2020-05-16T20:22:32.298" v="1523"/>
          <ac:picMkLst>
            <pc:docMk/>
            <pc:sldMk cId="2126871751" sldId="269"/>
            <ac:picMk id="19" creationId="{7C268552-D473-46ED-B1B8-422042C4DEF1}"/>
          </ac:picMkLst>
        </pc:picChg>
        <pc:picChg chg="add del">
          <ac:chgData name="ΣΤΕΦΑΝΟΣ ΚΑΒΑΛΛΙΕΡΑΚΗΣ" userId="ff654708b521eddf" providerId="LiveId" clId="{67B62F9C-AFC3-4999-A9C2-9F8395617BE7}" dt="2020-05-16T20:22:32.298" v="1523"/>
          <ac:picMkLst>
            <pc:docMk/>
            <pc:sldMk cId="2126871751" sldId="269"/>
            <ac:picMk id="23" creationId="{B9238B3E-24AA-439A-B527-6C5DF6D72145}"/>
          </ac:picMkLst>
        </pc:picChg>
        <pc:picChg chg="add del">
          <ac:chgData name="ΣΤΕΦΑΝΟΣ ΚΑΒΑΛΛΙΕΡΑΚΗΣ" userId="ff654708b521eddf" providerId="LiveId" clId="{67B62F9C-AFC3-4999-A9C2-9F8395617BE7}" dt="2020-05-16T20:22:32.298" v="1523"/>
          <ac:picMkLst>
            <pc:docMk/>
            <pc:sldMk cId="2126871751" sldId="269"/>
            <ac:picMk id="25" creationId="{69F01145-BEA3-4CBF-AA21-10077B948CA8}"/>
          </ac:picMkLst>
        </pc:picChg>
        <pc:picChg chg="add">
          <ac:chgData name="ΣΤΕΦΑΝΟΣ ΚΑΒΑΛΛΙΕΡΑΚΗΣ" userId="ff654708b521eddf" providerId="LiveId" clId="{67B62F9C-AFC3-4999-A9C2-9F8395617BE7}" dt="2020-05-16T20:22:55.795" v="1528" actId="26606"/>
          <ac:picMkLst>
            <pc:docMk/>
            <pc:sldMk cId="2126871751" sldId="269"/>
            <ac:picMk id="31" creationId="{DF19BAF3-7E20-4B9D-B544-BABAEEA1FA75}"/>
          </ac:picMkLst>
        </pc:picChg>
        <pc:picChg chg="add">
          <ac:chgData name="ΣΤΕΦΑΝΟΣ ΚΑΒΑΛΛΙΕΡΑΚΗΣ" userId="ff654708b521eddf" providerId="LiveId" clId="{67B62F9C-AFC3-4999-A9C2-9F8395617BE7}" dt="2020-05-16T20:22:55.795" v="1528" actId="26606"/>
          <ac:picMkLst>
            <pc:docMk/>
            <pc:sldMk cId="2126871751" sldId="269"/>
            <ac:picMk id="32" creationId="{950648F4-ABCD-4DF0-8641-76CFB2354721}"/>
          </ac:picMkLst>
        </pc:picChg>
        <pc:picChg chg="add">
          <ac:chgData name="ΣΤΕΦΑΝΟΣ ΚΑΒΑΛΛΙΕΡΑΚΗΣ" userId="ff654708b521eddf" providerId="LiveId" clId="{67B62F9C-AFC3-4999-A9C2-9F8395617BE7}" dt="2020-05-16T20:22:55.795" v="1528" actId="26606"/>
          <ac:picMkLst>
            <pc:docMk/>
            <pc:sldMk cId="2126871751" sldId="269"/>
            <ac:picMk id="34" creationId="{CF1EB4BD-9C7E-4AA3-9681-C7EB0DA6250B}"/>
          </ac:picMkLst>
        </pc:picChg>
        <pc:picChg chg="add">
          <ac:chgData name="ΣΤΕΦΑΝΟΣ ΚΑΒΑΛΛΙΕΡΑΚΗΣ" userId="ff654708b521eddf" providerId="LiveId" clId="{67B62F9C-AFC3-4999-A9C2-9F8395617BE7}" dt="2020-05-16T20:22:55.795" v="1528" actId="26606"/>
          <ac:picMkLst>
            <pc:docMk/>
            <pc:sldMk cId="2126871751" sldId="269"/>
            <ac:picMk id="35" creationId="{94AAE3AA-3759-4D28-B0EF-575F25A5146C}"/>
          </ac:picMkLst>
        </pc:picChg>
      </pc:sldChg>
      <pc:sldChg chg="addSp delSp modSp add mod setBg setClrOvrMap delDesignElem">
        <pc:chgData name="ΣΤΕΦΑΝΟΣ ΚΑΒΑΛΛΙΕΡΑΚΗΣ" userId="ff654708b521eddf" providerId="LiveId" clId="{67B62F9C-AFC3-4999-A9C2-9F8395617BE7}" dt="2020-05-16T20:22:49.274" v="1527" actId="26606"/>
        <pc:sldMkLst>
          <pc:docMk/>
          <pc:sldMk cId="3852510871" sldId="270"/>
        </pc:sldMkLst>
        <pc:spChg chg="mod">
          <ac:chgData name="ΣΤΕΦΑΝΟΣ ΚΑΒΑΛΛΙΕΡΑΚΗΣ" userId="ff654708b521eddf" providerId="LiveId" clId="{67B62F9C-AFC3-4999-A9C2-9F8395617BE7}" dt="2020-05-16T20:22:49.274" v="1527" actId="26606"/>
          <ac:spMkLst>
            <pc:docMk/>
            <pc:sldMk cId="3852510871" sldId="270"/>
            <ac:spMk id="2" creationId="{29D41632-9B1C-41F8-9E2D-384C3487AB57}"/>
          </ac:spMkLst>
        </pc:spChg>
        <pc:spChg chg="del">
          <ac:chgData name="ΣΤΕΦΑΝΟΣ ΚΑΒΑΛΛΙΕΡΑΚΗΣ" userId="ff654708b521eddf" providerId="LiveId" clId="{67B62F9C-AFC3-4999-A9C2-9F8395617BE7}" dt="2020-05-16T19:55:54.919" v="1233"/>
          <ac:spMkLst>
            <pc:docMk/>
            <pc:sldMk cId="3852510871" sldId="270"/>
            <ac:spMk id="3" creationId="{F36319FE-3041-46A1-9BCE-F83CB5E364F7}"/>
          </ac:spMkLst>
        </pc:spChg>
        <pc:spChg chg="mod ord">
          <ac:chgData name="ΣΤΕΦΑΝΟΣ ΚΑΒΑΛΛΙΕΡΑΚΗΣ" userId="ff654708b521eddf" providerId="LiveId" clId="{67B62F9C-AFC3-4999-A9C2-9F8395617BE7}" dt="2020-05-16T20:00:11.679" v="1297" actId="26606"/>
          <ac:spMkLst>
            <pc:docMk/>
            <pc:sldMk cId="3852510871" sldId="270"/>
            <ac:spMk id="4" creationId="{417EB2C3-12FD-414E-90E8-EB0CE4F82371}"/>
          </ac:spMkLst>
        </pc:spChg>
        <pc:spChg chg="add del">
          <ac:chgData name="ΣΤΕΦΑΝΟΣ ΚΑΒΑΛΛΙΕΡΑΚΗΣ" userId="ff654708b521eddf" providerId="LiveId" clId="{67B62F9C-AFC3-4999-A9C2-9F8395617BE7}" dt="2020-05-16T20:00:11.679" v="1297" actId="26606"/>
          <ac:spMkLst>
            <pc:docMk/>
            <pc:sldMk cId="3852510871" sldId="270"/>
            <ac:spMk id="75" creationId="{989BE678-777B-482A-A616-FEDC47B162E5}"/>
          </ac:spMkLst>
        </pc:spChg>
        <pc:spChg chg="add del">
          <ac:chgData name="ΣΤΕΦΑΝΟΣ ΚΑΒΑΛΛΙΕΡΑΚΗΣ" userId="ff654708b521eddf" providerId="LiveId" clId="{67B62F9C-AFC3-4999-A9C2-9F8395617BE7}" dt="2020-05-16T20:00:11.679" v="1297" actId="26606"/>
          <ac:spMkLst>
            <pc:docMk/>
            <pc:sldMk cId="3852510871" sldId="270"/>
            <ac:spMk id="81" creationId="{D28BE0C3-2102-4820-B88B-A448B1840D14}"/>
          </ac:spMkLst>
        </pc:spChg>
        <pc:spChg chg="add del">
          <ac:chgData name="ΣΤΕΦΑΝΟΣ ΚΑΒΑΛΛΙΕΡΑΚΗΣ" userId="ff654708b521eddf" providerId="LiveId" clId="{67B62F9C-AFC3-4999-A9C2-9F8395617BE7}" dt="2020-05-16T20:00:11.679" v="1297" actId="26606"/>
          <ac:spMkLst>
            <pc:docMk/>
            <pc:sldMk cId="3852510871" sldId="270"/>
            <ac:spMk id="83" creationId="{C8A3C342-1D03-412F-8DD3-BF519E8E0AE9}"/>
          </ac:spMkLst>
        </pc:spChg>
        <pc:spChg chg="add del">
          <ac:chgData name="ΣΤΕΦΑΝΟΣ ΚΑΒΑΛΛΙΕΡΑΚΗΣ" userId="ff654708b521eddf" providerId="LiveId" clId="{67B62F9C-AFC3-4999-A9C2-9F8395617BE7}" dt="2020-05-16T20:00:11.679" v="1297" actId="26606"/>
          <ac:spMkLst>
            <pc:docMk/>
            <pc:sldMk cId="3852510871" sldId="270"/>
            <ac:spMk id="85" creationId="{81CC9B02-E087-4350-AEBD-2C3CF001AF01}"/>
          </ac:spMkLst>
        </pc:spChg>
        <pc:spChg chg="add del">
          <ac:chgData name="ΣΤΕΦΑΝΟΣ ΚΑΒΑΛΛΙΕΡΑΚΗΣ" userId="ff654708b521eddf" providerId="LiveId" clId="{67B62F9C-AFC3-4999-A9C2-9F8395617BE7}" dt="2020-05-16T20:22:32.298" v="1523"/>
          <ac:spMkLst>
            <pc:docMk/>
            <pc:sldMk cId="3852510871" sldId="270"/>
            <ac:spMk id="87" creationId="{608F427C-1EC9-4280-9367-F2B3AA063E82}"/>
          </ac:spMkLst>
        </pc:spChg>
        <pc:spChg chg="add del">
          <ac:chgData name="ΣΤΕΦΑΝΟΣ ΚΑΒΑΛΛΙΕΡΑΚΗΣ" userId="ff654708b521eddf" providerId="LiveId" clId="{67B62F9C-AFC3-4999-A9C2-9F8395617BE7}" dt="2020-05-16T20:22:32.298" v="1523"/>
          <ac:spMkLst>
            <pc:docMk/>
            <pc:sldMk cId="3852510871" sldId="270"/>
            <ac:spMk id="89" creationId="{F98810A7-E114-447A-A7D6-69B27CFB5650}"/>
          </ac:spMkLst>
        </pc:spChg>
        <pc:spChg chg="add del">
          <ac:chgData name="ΣΤΕΦΑΝΟΣ ΚΑΒΑΛΛΙΕΡΑΚΗΣ" userId="ff654708b521eddf" providerId="LiveId" clId="{67B62F9C-AFC3-4999-A9C2-9F8395617BE7}" dt="2020-05-16T20:00:11.637" v="1296" actId="26606"/>
          <ac:spMkLst>
            <pc:docMk/>
            <pc:sldMk cId="3852510871" sldId="270"/>
            <ac:spMk id="139" creationId="{989BE678-777B-482A-A616-FEDC47B162E5}"/>
          </ac:spMkLst>
        </pc:spChg>
        <pc:spChg chg="add del">
          <ac:chgData name="ΣΤΕΦΑΝΟΣ ΚΑΒΑΛΛΙΕΡΑΚΗΣ" userId="ff654708b521eddf" providerId="LiveId" clId="{67B62F9C-AFC3-4999-A9C2-9F8395617BE7}" dt="2020-05-16T20:00:11.637" v="1296" actId="26606"/>
          <ac:spMkLst>
            <pc:docMk/>
            <pc:sldMk cId="3852510871" sldId="270"/>
            <ac:spMk id="145" creationId="{D28BE0C3-2102-4820-B88B-A448B1840D14}"/>
          </ac:spMkLst>
        </pc:spChg>
        <pc:spChg chg="add del">
          <ac:chgData name="ΣΤΕΦΑΝΟΣ ΚΑΒΑΛΛΙΕΡΑΚΗΣ" userId="ff654708b521eddf" providerId="LiveId" clId="{67B62F9C-AFC3-4999-A9C2-9F8395617BE7}" dt="2020-05-16T20:00:11.637" v="1296" actId="26606"/>
          <ac:spMkLst>
            <pc:docMk/>
            <pc:sldMk cId="3852510871" sldId="270"/>
            <ac:spMk id="147" creationId="{F3F4807A-5068-4492-8025-D75F320E908D}"/>
          </ac:spMkLst>
        </pc:spChg>
        <pc:spChg chg="add del">
          <ac:chgData name="ΣΤΕΦΑΝΟΣ ΚΑΒΑΛΛΙΕΡΑΚΗΣ" userId="ff654708b521eddf" providerId="LiveId" clId="{67B62F9C-AFC3-4999-A9C2-9F8395617BE7}" dt="2020-05-16T20:00:11.637" v="1296" actId="26606"/>
          <ac:spMkLst>
            <pc:docMk/>
            <pc:sldMk cId="3852510871" sldId="270"/>
            <ac:spMk id="149" creationId="{B24996F8-180C-4DCB-8A26-DFA336CDEFBC}"/>
          </ac:spMkLst>
        </pc:spChg>
        <pc:spChg chg="add del">
          <ac:chgData name="ΣΤΕΦΑΝΟΣ ΚΑΒΑΛΛΙΕΡΑΚΗΣ" userId="ff654708b521eddf" providerId="LiveId" clId="{67B62F9C-AFC3-4999-A9C2-9F8395617BE7}" dt="2020-05-16T20:00:11.637" v="1296" actId="26606"/>
          <ac:spMkLst>
            <pc:docMk/>
            <pc:sldMk cId="3852510871" sldId="270"/>
            <ac:spMk id="151" creationId="{630182B0-3559-41D5-9EBC-0BD86BEDAD09}"/>
          </ac:spMkLst>
        </pc:spChg>
        <pc:spChg chg="add del">
          <ac:chgData name="ΣΤΕΦΑΝΟΣ ΚΑΒΑΛΛΙΕΡΑΚΗΣ" userId="ff654708b521eddf" providerId="LiveId" clId="{67B62F9C-AFC3-4999-A9C2-9F8395617BE7}" dt="2020-05-16T20:18:56.297" v="1480"/>
          <ac:spMkLst>
            <pc:docMk/>
            <pc:sldMk cId="3852510871" sldId="270"/>
            <ac:spMk id="153" creationId="{F98810A7-E114-447A-A7D6-69B27CFB5650}"/>
          </ac:spMkLst>
        </pc:spChg>
        <pc:spChg chg="add del">
          <ac:chgData name="ΣΤΕΦΑΝΟΣ ΚΑΒΑΛΛΙΕΡΑΚΗΣ" userId="ff654708b521eddf" providerId="LiveId" clId="{67B62F9C-AFC3-4999-A9C2-9F8395617BE7}" dt="2020-05-16T20:18:56.297" v="1480"/>
          <ac:spMkLst>
            <pc:docMk/>
            <pc:sldMk cId="3852510871" sldId="270"/>
            <ac:spMk id="2054" creationId="{4AC0CD9D-7610-4620-93B4-798CCD9AB581}"/>
          </ac:spMkLst>
        </pc:spChg>
        <pc:spChg chg="add del">
          <ac:chgData name="ΣΤΕΦΑΝΟΣ ΚΑΒΑΛΛΙΕΡΑΚΗΣ" userId="ff654708b521eddf" providerId="LiveId" clId="{67B62F9C-AFC3-4999-A9C2-9F8395617BE7}" dt="2020-05-16T20:18:56.297" v="1480"/>
          <ac:spMkLst>
            <pc:docMk/>
            <pc:sldMk cId="3852510871" sldId="270"/>
            <ac:spMk id="2057" creationId="{DE4D62F9-188E-4530-84C2-24BDEE4BEB82}"/>
          </ac:spMkLst>
        </pc:spChg>
        <pc:spChg chg="add del">
          <ac:chgData name="ΣΤΕΦΑΝΟΣ ΚΑΒΑΛΛΙΕΡΑΚΗΣ" userId="ff654708b521eddf" providerId="LiveId" clId="{67B62F9C-AFC3-4999-A9C2-9F8395617BE7}" dt="2020-05-16T20:18:56.297" v="1480"/>
          <ac:spMkLst>
            <pc:docMk/>
            <pc:sldMk cId="3852510871" sldId="270"/>
            <ac:spMk id="2058" creationId="{757B325C-3E35-45CF-9D07-3BCB281F3B9C}"/>
          </ac:spMkLst>
        </pc:spChg>
        <pc:spChg chg="add del">
          <ac:chgData name="ΣΤΕΦΑΝΟΣ ΚΑΒΑΛΛΙΕΡΑΚΗΣ" userId="ff654708b521eddf" providerId="LiveId" clId="{67B62F9C-AFC3-4999-A9C2-9F8395617BE7}" dt="2020-05-16T20:18:56.297" v="1480"/>
          <ac:spMkLst>
            <pc:docMk/>
            <pc:sldMk cId="3852510871" sldId="270"/>
            <ac:spMk id="2059" creationId="{C24BEC42-AFF3-40D1-93A2-A27A42E1E23C}"/>
          </ac:spMkLst>
        </pc:spChg>
        <pc:spChg chg="add del">
          <ac:chgData name="ΣΤΕΦΑΝΟΣ ΚΑΒΑΛΛΙΕΡΑΚΗΣ" userId="ff654708b521eddf" providerId="LiveId" clId="{67B62F9C-AFC3-4999-A9C2-9F8395617BE7}" dt="2020-05-16T20:18:56.297" v="1480"/>
          <ac:spMkLst>
            <pc:docMk/>
            <pc:sldMk cId="3852510871" sldId="270"/>
            <ac:spMk id="2060" creationId="{608F427C-1EC9-4280-9367-F2B3AA063E82}"/>
          </ac:spMkLst>
        </pc:spChg>
        <pc:spChg chg="add del">
          <ac:chgData name="ΣΤΕΦΑΝΟΣ ΚΑΒΑΛΛΙΕΡΑΚΗΣ" userId="ff654708b521eddf" providerId="LiveId" clId="{67B62F9C-AFC3-4999-A9C2-9F8395617BE7}" dt="2020-05-16T20:22:32.298" v="1523"/>
          <ac:spMkLst>
            <pc:docMk/>
            <pc:sldMk cId="3852510871" sldId="270"/>
            <ac:spMk id="2063" creationId="{4AC0CD9D-7610-4620-93B4-798CCD9AB581}"/>
          </ac:spMkLst>
        </pc:spChg>
        <pc:spChg chg="add del">
          <ac:chgData name="ΣΤΕΦΑΝΟΣ ΚΑΒΑΛΛΙΕΡΑΚΗΣ" userId="ff654708b521eddf" providerId="LiveId" clId="{67B62F9C-AFC3-4999-A9C2-9F8395617BE7}" dt="2020-05-16T20:22:32.298" v="1523"/>
          <ac:spMkLst>
            <pc:docMk/>
            <pc:sldMk cId="3852510871" sldId="270"/>
            <ac:spMk id="2066" creationId="{DE4D62F9-188E-4530-84C2-24BDEE4BEB82}"/>
          </ac:spMkLst>
        </pc:spChg>
        <pc:spChg chg="add del">
          <ac:chgData name="ΣΤΕΦΑΝΟΣ ΚΑΒΑΛΛΙΕΡΑΚΗΣ" userId="ff654708b521eddf" providerId="LiveId" clId="{67B62F9C-AFC3-4999-A9C2-9F8395617BE7}" dt="2020-05-16T20:22:32.298" v="1523"/>
          <ac:spMkLst>
            <pc:docMk/>
            <pc:sldMk cId="3852510871" sldId="270"/>
            <ac:spMk id="2067" creationId="{757B325C-3E35-45CF-9D07-3BCB281F3B9C}"/>
          </ac:spMkLst>
        </pc:spChg>
        <pc:spChg chg="add del">
          <ac:chgData name="ΣΤΕΦΑΝΟΣ ΚΑΒΑΛΛΙΕΡΑΚΗΣ" userId="ff654708b521eddf" providerId="LiveId" clId="{67B62F9C-AFC3-4999-A9C2-9F8395617BE7}" dt="2020-05-16T20:22:32.298" v="1523"/>
          <ac:spMkLst>
            <pc:docMk/>
            <pc:sldMk cId="3852510871" sldId="270"/>
            <ac:spMk id="2068" creationId="{C24BEC42-AFF3-40D1-93A2-A27A42E1E23C}"/>
          </ac:spMkLst>
        </pc:spChg>
        <pc:spChg chg="add">
          <ac:chgData name="ΣΤΕΦΑΝΟΣ ΚΑΒΑΛΛΙΕΡΑΚΗΣ" userId="ff654708b521eddf" providerId="LiveId" clId="{67B62F9C-AFC3-4999-A9C2-9F8395617BE7}" dt="2020-05-16T20:22:49.274" v="1527" actId="26606"/>
          <ac:spMkLst>
            <pc:docMk/>
            <pc:sldMk cId="3852510871" sldId="270"/>
            <ac:spMk id="2071" creationId="{4AC0CD9D-7610-4620-93B4-798CCD9AB581}"/>
          </ac:spMkLst>
        </pc:spChg>
        <pc:spChg chg="add">
          <ac:chgData name="ΣΤΕΦΑΝΟΣ ΚΑΒΑΛΛΙΕΡΑΚΗΣ" userId="ff654708b521eddf" providerId="LiveId" clId="{67B62F9C-AFC3-4999-A9C2-9F8395617BE7}" dt="2020-05-16T20:22:49.274" v="1527" actId="26606"/>
          <ac:spMkLst>
            <pc:docMk/>
            <pc:sldMk cId="3852510871" sldId="270"/>
            <ac:spMk id="2074" creationId="{DE4D62F9-188E-4530-84C2-24BDEE4BEB82}"/>
          </ac:spMkLst>
        </pc:spChg>
        <pc:picChg chg="add del">
          <ac:chgData name="ΣΤΕΦΑΝΟΣ ΚΑΒΑΛΛΙΕΡΑΚΗΣ" userId="ff654708b521eddf" providerId="LiveId" clId="{67B62F9C-AFC3-4999-A9C2-9F8395617BE7}" dt="2020-05-16T20:00:11.679" v="1297" actId="26606"/>
          <ac:picMkLst>
            <pc:docMk/>
            <pc:sldMk cId="3852510871" sldId="270"/>
            <ac:picMk id="71" creationId="{DF19BAF3-7E20-4B9D-B544-BABAEEA1FA75}"/>
          </ac:picMkLst>
        </pc:picChg>
        <pc:picChg chg="add del">
          <ac:chgData name="ΣΤΕΦΑΝΟΣ ΚΑΒΑΛΛΙΕΡΑΚΗΣ" userId="ff654708b521eddf" providerId="LiveId" clId="{67B62F9C-AFC3-4999-A9C2-9F8395617BE7}" dt="2020-05-16T20:00:11.679" v="1297" actId="26606"/>
          <ac:picMkLst>
            <pc:docMk/>
            <pc:sldMk cId="3852510871" sldId="270"/>
            <ac:picMk id="73" creationId="{950648F4-ABCD-4DF0-8641-76CFB2354721}"/>
          </ac:picMkLst>
        </pc:picChg>
        <pc:picChg chg="add del">
          <ac:chgData name="ΣΤΕΦΑΝΟΣ ΚΑΒΑΛΛΙΕΡΑΚΗΣ" userId="ff654708b521eddf" providerId="LiveId" clId="{67B62F9C-AFC3-4999-A9C2-9F8395617BE7}" dt="2020-05-16T20:00:11.679" v="1297" actId="26606"/>
          <ac:picMkLst>
            <pc:docMk/>
            <pc:sldMk cId="3852510871" sldId="270"/>
            <ac:picMk id="77" creationId="{CF1EB4BD-9C7E-4AA3-9681-C7EB0DA6250B}"/>
          </ac:picMkLst>
        </pc:picChg>
        <pc:picChg chg="add del">
          <ac:chgData name="ΣΤΕΦΑΝΟΣ ΚΑΒΑΛΛΙΕΡΑΚΗΣ" userId="ff654708b521eddf" providerId="LiveId" clId="{67B62F9C-AFC3-4999-A9C2-9F8395617BE7}" dt="2020-05-16T20:00:11.679" v="1297" actId="26606"/>
          <ac:picMkLst>
            <pc:docMk/>
            <pc:sldMk cId="3852510871" sldId="270"/>
            <ac:picMk id="79" creationId="{94AAE3AA-3759-4D28-B0EF-575F25A5146C}"/>
          </ac:picMkLst>
        </pc:picChg>
        <pc:picChg chg="add del">
          <ac:chgData name="ΣΤΕΦΑΝΟΣ ΚΑΒΑΛΛΙΕΡΑΚΗΣ" userId="ff654708b521eddf" providerId="LiveId" clId="{67B62F9C-AFC3-4999-A9C2-9F8395617BE7}" dt="2020-05-16T20:00:11.637" v="1296" actId="26606"/>
          <ac:picMkLst>
            <pc:docMk/>
            <pc:sldMk cId="3852510871" sldId="270"/>
            <ac:picMk id="135" creationId="{DF19BAF3-7E20-4B9D-B544-BABAEEA1FA75}"/>
          </ac:picMkLst>
        </pc:picChg>
        <pc:picChg chg="add del">
          <ac:chgData name="ΣΤΕΦΑΝΟΣ ΚΑΒΑΛΛΙΕΡΑΚΗΣ" userId="ff654708b521eddf" providerId="LiveId" clId="{67B62F9C-AFC3-4999-A9C2-9F8395617BE7}" dt="2020-05-16T20:00:11.637" v="1296" actId="26606"/>
          <ac:picMkLst>
            <pc:docMk/>
            <pc:sldMk cId="3852510871" sldId="270"/>
            <ac:picMk id="137" creationId="{950648F4-ABCD-4DF0-8641-76CFB2354721}"/>
          </ac:picMkLst>
        </pc:picChg>
        <pc:picChg chg="add del">
          <ac:chgData name="ΣΤΕΦΑΝΟΣ ΚΑΒΑΛΛΙΕΡΑΚΗΣ" userId="ff654708b521eddf" providerId="LiveId" clId="{67B62F9C-AFC3-4999-A9C2-9F8395617BE7}" dt="2020-05-16T20:00:11.637" v="1296" actId="26606"/>
          <ac:picMkLst>
            <pc:docMk/>
            <pc:sldMk cId="3852510871" sldId="270"/>
            <ac:picMk id="141" creationId="{CF1EB4BD-9C7E-4AA3-9681-C7EB0DA6250B}"/>
          </ac:picMkLst>
        </pc:picChg>
        <pc:picChg chg="add del">
          <ac:chgData name="ΣΤΕΦΑΝΟΣ ΚΑΒΑΛΛΙΕΡΑΚΗΣ" userId="ff654708b521eddf" providerId="LiveId" clId="{67B62F9C-AFC3-4999-A9C2-9F8395617BE7}" dt="2020-05-16T20:00:11.637" v="1296" actId="26606"/>
          <ac:picMkLst>
            <pc:docMk/>
            <pc:sldMk cId="3852510871" sldId="270"/>
            <ac:picMk id="143" creationId="{94AAE3AA-3759-4D28-B0EF-575F25A5146C}"/>
          </ac:picMkLst>
        </pc:picChg>
        <pc:picChg chg="add mod">
          <ac:chgData name="ΣΤΕΦΑΝΟΣ ΚΑΒΑΛΛΙΕΡΑΚΗΣ" userId="ff654708b521eddf" providerId="LiveId" clId="{67B62F9C-AFC3-4999-A9C2-9F8395617BE7}" dt="2020-05-16T20:22:49.274" v="1527" actId="26606"/>
          <ac:picMkLst>
            <pc:docMk/>
            <pc:sldMk cId="3852510871" sldId="270"/>
            <ac:picMk id="2050" creationId="{09BAA288-A05F-4BDB-978A-02BC24399081}"/>
          </ac:picMkLst>
        </pc:picChg>
        <pc:picChg chg="add del">
          <ac:chgData name="ΣΤΕΦΑΝΟΣ ΚΑΒΑΛΛΙΕΡΑΚΗΣ" userId="ff654708b521eddf" providerId="LiveId" clId="{67B62F9C-AFC3-4999-A9C2-9F8395617BE7}" dt="2020-05-16T20:18:56.297" v="1480"/>
          <ac:picMkLst>
            <pc:docMk/>
            <pc:sldMk cId="3852510871" sldId="270"/>
            <ac:picMk id="2052" creationId="{41B68C77-138E-4BF7-A276-BD0C78A4219F}"/>
          </ac:picMkLst>
        </pc:picChg>
        <pc:picChg chg="add del">
          <ac:chgData name="ΣΤΕΦΑΝΟΣ ΚΑΒΑΛΛΙΕΡΑΚΗΣ" userId="ff654708b521eddf" providerId="LiveId" clId="{67B62F9C-AFC3-4999-A9C2-9F8395617BE7}" dt="2020-05-16T20:18:56.297" v="1480"/>
          <ac:picMkLst>
            <pc:docMk/>
            <pc:sldMk cId="3852510871" sldId="270"/>
            <ac:picMk id="2053" creationId="{7C268552-D473-46ED-B1B8-422042C4DEF1}"/>
          </ac:picMkLst>
        </pc:picChg>
        <pc:picChg chg="add del">
          <ac:chgData name="ΣΤΕΦΑΝΟΣ ΚΑΒΑΛΛΙΕΡΑΚΗΣ" userId="ff654708b521eddf" providerId="LiveId" clId="{67B62F9C-AFC3-4999-A9C2-9F8395617BE7}" dt="2020-05-16T20:18:56.297" v="1480"/>
          <ac:picMkLst>
            <pc:docMk/>
            <pc:sldMk cId="3852510871" sldId="270"/>
            <ac:picMk id="2055" creationId="{B9238B3E-24AA-439A-B527-6C5DF6D72145}"/>
          </ac:picMkLst>
        </pc:picChg>
        <pc:picChg chg="add del">
          <ac:chgData name="ΣΤΕΦΑΝΟΣ ΚΑΒΑΛΛΙΕΡΑΚΗΣ" userId="ff654708b521eddf" providerId="LiveId" clId="{67B62F9C-AFC3-4999-A9C2-9F8395617BE7}" dt="2020-05-16T20:18:56.297" v="1480"/>
          <ac:picMkLst>
            <pc:docMk/>
            <pc:sldMk cId="3852510871" sldId="270"/>
            <ac:picMk id="2056" creationId="{69F01145-BEA3-4CBF-AA21-10077B948CA8}"/>
          </ac:picMkLst>
        </pc:picChg>
        <pc:picChg chg="add del">
          <ac:chgData name="ΣΤΕΦΑΝΟΣ ΚΑΒΑΛΛΙΕΡΑΚΗΣ" userId="ff654708b521eddf" providerId="LiveId" clId="{67B62F9C-AFC3-4999-A9C2-9F8395617BE7}" dt="2020-05-16T20:22:32.298" v="1523"/>
          <ac:picMkLst>
            <pc:docMk/>
            <pc:sldMk cId="3852510871" sldId="270"/>
            <ac:picMk id="2061" creationId="{41B68C77-138E-4BF7-A276-BD0C78A4219F}"/>
          </ac:picMkLst>
        </pc:picChg>
        <pc:picChg chg="add del">
          <ac:chgData name="ΣΤΕΦΑΝΟΣ ΚΑΒΑΛΛΙΕΡΑΚΗΣ" userId="ff654708b521eddf" providerId="LiveId" clId="{67B62F9C-AFC3-4999-A9C2-9F8395617BE7}" dt="2020-05-16T20:22:32.298" v="1523"/>
          <ac:picMkLst>
            <pc:docMk/>
            <pc:sldMk cId="3852510871" sldId="270"/>
            <ac:picMk id="2062" creationId="{7C268552-D473-46ED-B1B8-422042C4DEF1}"/>
          </ac:picMkLst>
        </pc:picChg>
        <pc:picChg chg="add del">
          <ac:chgData name="ΣΤΕΦΑΝΟΣ ΚΑΒΑΛΛΙΕΡΑΚΗΣ" userId="ff654708b521eddf" providerId="LiveId" clId="{67B62F9C-AFC3-4999-A9C2-9F8395617BE7}" dt="2020-05-16T20:22:32.298" v="1523"/>
          <ac:picMkLst>
            <pc:docMk/>
            <pc:sldMk cId="3852510871" sldId="270"/>
            <ac:picMk id="2064" creationId="{B9238B3E-24AA-439A-B527-6C5DF6D72145}"/>
          </ac:picMkLst>
        </pc:picChg>
        <pc:picChg chg="add del">
          <ac:chgData name="ΣΤΕΦΑΝΟΣ ΚΑΒΑΛΛΙΕΡΑΚΗΣ" userId="ff654708b521eddf" providerId="LiveId" clId="{67B62F9C-AFC3-4999-A9C2-9F8395617BE7}" dt="2020-05-16T20:22:32.298" v="1523"/>
          <ac:picMkLst>
            <pc:docMk/>
            <pc:sldMk cId="3852510871" sldId="270"/>
            <ac:picMk id="2065" creationId="{69F01145-BEA3-4CBF-AA21-10077B948CA8}"/>
          </ac:picMkLst>
        </pc:picChg>
        <pc:picChg chg="add">
          <ac:chgData name="ΣΤΕΦΑΝΟΣ ΚΑΒΑΛΛΙΕΡΑΚΗΣ" userId="ff654708b521eddf" providerId="LiveId" clId="{67B62F9C-AFC3-4999-A9C2-9F8395617BE7}" dt="2020-05-16T20:22:49.274" v="1527" actId="26606"/>
          <ac:picMkLst>
            <pc:docMk/>
            <pc:sldMk cId="3852510871" sldId="270"/>
            <ac:picMk id="2069" creationId="{41B68C77-138E-4BF7-A276-BD0C78A4219F}"/>
          </ac:picMkLst>
        </pc:picChg>
        <pc:picChg chg="add">
          <ac:chgData name="ΣΤΕΦΑΝΟΣ ΚΑΒΑΛΛΙΕΡΑΚΗΣ" userId="ff654708b521eddf" providerId="LiveId" clId="{67B62F9C-AFC3-4999-A9C2-9F8395617BE7}" dt="2020-05-16T20:22:49.274" v="1527" actId="26606"/>
          <ac:picMkLst>
            <pc:docMk/>
            <pc:sldMk cId="3852510871" sldId="270"/>
            <ac:picMk id="2070" creationId="{7C268552-D473-46ED-B1B8-422042C4DEF1}"/>
          </ac:picMkLst>
        </pc:picChg>
        <pc:picChg chg="add">
          <ac:chgData name="ΣΤΕΦΑΝΟΣ ΚΑΒΑΛΛΙΕΡΑΚΗΣ" userId="ff654708b521eddf" providerId="LiveId" clId="{67B62F9C-AFC3-4999-A9C2-9F8395617BE7}" dt="2020-05-16T20:22:49.274" v="1527" actId="26606"/>
          <ac:picMkLst>
            <pc:docMk/>
            <pc:sldMk cId="3852510871" sldId="270"/>
            <ac:picMk id="2072" creationId="{B9238B3E-24AA-439A-B527-6C5DF6D72145}"/>
          </ac:picMkLst>
        </pc:picChg>
        <pc:picChg chg="add">
          <ac:chgData name="ΣΤΕΦΑΝΟΣ ΚΑΒΑΛΛΙΕΡΑΚΗΣ" userId="ff654708b521eddf" providerId="LiveId" clId="{67B62F9C-AFC3-4999-A9C2-9F8395617BE7}" dt="2020-05-16T20:22:49.274" v="1527" actId="26606"/>
          <ac:picMkLst>
            <pc:docMk/>
            <pc:sldMk cId="3852510871" sldId="270"/>
            <ac:picMk id="2073" creationId="{69F01145-BEA3-4CBF-AA21-10077B948CA8}"/>
          </ac:picMkLst>
        </pc:picChg>
      </pc:sldChg>
      <pc:sldChg chg="addSp delSp modSp add mod setBg delDesignElem">
        <pc:chgData name="ΣΤΕΦΑΝΟΣ ΚΑΒΑΛΛΙΕΡΑΚΗΣ" userId="ff654708b521eddf" providerId="LiveId" clId="{67B62F9C-AFC3-4999-A9C2-9F8395617BE7}" dt="2020-05-16T20:18:56.297" v="1480"/>
        <pc:sldMkLst>
          <pc:docMk/>
          <pc:sldMk cId="2243464450" sldId="271"/>
        </pc:sldMkLst>
        <pc:spChg chg="mod">
          <ac:chgData name="ΣΤΕΦΑΝΟΣ ΚΑΒΑΛΛΙΕΡΑΚΗΣ" userId="ff654708b521eddf" providerId="LiveId" clId="{67B62F9C-AFC3-4999-A9C2-9F8395617BE7}" dt="2020-05-16T20:03:46.440" v="1359" actId="14100"/>
          <ac:spMkLst>
            <pc:docMk/>
            <pc:sldMk cId="2243464450" sldId="271"/>
            <ac:spMk id="2" creationId="{424EF8E3-7E74-4C7A-95B6-09BA56AFCAE7}"/>
          </ac:spMkLst>
        </pc:spChg>
        <pc:spChg chg="del">
          <ac:chgData name="ΣΤΕΦΑΝΟΣ ΚΑΒΑΛΛΙΕΡΑΚΗΣ" userId="ff654708b521eddf" providerId="LiveId" clId="{67B62F9C-AFC3-4999-A9C2-9F8395617BE7}" dt="2020-05-16T20:02:28.633" v="1299"/>
          <ac:spMkLst>
            <pc:docMk/>
            <pc:sldMk cId="2243464450" sldId="271"/>
            <ac:spMk id="3" creationId="{58E8BFDA-EB6A-4E9F-894B-D4F59E1F344D}"/>
          </ac:spMkLst>
        </pc:spChg>
        <pc:spChg chg="mod ord">
          <ac:chgData name="ΣΤΕΦΑΝΟΣ ΚΑΒΑΛΛΙΕΡΑΚΗΣ" userId="ff654708b521eddf" providerId="LiveId" clId="{67B62F9C-AFC3-4999-A9C2-9F8395617BE7}" dt="2020-05-16T20:04:14.565" v="1360" actId="14100"/>
          <ac:spMkLst>
            <pc:docMk/>
            <pc:sldMk cId="2243464450" sldId="271"/>
            <ac:spMk id="4" creationId="{ED9ECDEA-3455-4292-BE6F-2029552C5FD3}"/>
          </ac:spMkLst>
        </pc:spChg>
        <pc:spChg chg="add del">
          <ac:chgData name="ΣΤΕΦΑΝΟΣ ΚΑΒΑΛΛΙΕΡΑΚΗΣ" userId="ff654708b521eddf" providerId="LiveId" clId="{67B62F9C-AFC3-4999-A9C2-9F8395617BE7}" dt="2020-05-16T20:02:40.793" v="1302" actId="26606"/>
          <ac:spMkLst>
            <pc:docMk/>
            <pc:sldMk cId="2243464450" sldId="271"/>
            <ac:spMk id="75" creationId="{989BE678-777B-482A-A616-FEDC47B162E5}"/>
          </ac:spMkLst>
        </pc:spChg>
        <pc:spChg chg="add del">
          <ac:chgData name="ΣΤΕΦΑΝΟΣ ΚΑΒΑΛΛΙΕΡΑΚΗΣ" userId="ff654708b521eddf" providerId="LiveId" clId="{67B62F9C-AFC3-4999-A9C2-9F8395617BE7}" dt="2020-05-16T20:02:40.793" v="1302" actId="26606"/>
          <ac:spMkLst>
            <pc:docMk/>
            <pc:sldMk cId="2243464450" sldId="271"/>
            <ac:spMk id="81" creationId="{D28BE0C3-2102-4820-B88B-A448B1840D14}"/>
          </ac:spMkLst>
        </pc:spChg>
        <pc:spChg chg="add del">
          <ac:chgData name="ΣΤΕΦΑΝΟΣ ΚΑΒΑΛΛΙΕΡΑΚΗΣ" userId="ff654708b521eddf" providerId="LiveId" clId="{67B62F9C-AFC3-4999-A9C2-9F8395617BE7}" dt="2020-05-16T20:02:40.793" v="1302" actId="26606"/>
          <ac:spMkLst>
            <pc:docMk/>
            <pc:sldMk cId="2243464450" sldId="271"/>
            <ac:spMk id="83" creationId="{A26E2FAE-FA60-497B-B2CB-7702C6FF3A3F}"/>
          </ac:spMkLst>
        </pc:spChg>
        <pc:spChg chg="add del">
          <ac:chgData name="ΣΤΕΦΑΝΟΣ ΚΑΒΑΛΛΙΕΡΑΚΗΣ" userId="ff654708b521eddf" providerId="LiveId" clId="{67B62F9C-AFC3-4999-A9C2-9F8395617BE7}" dt="2020-05-16T20:02:43.621" v="1304" actId="26606"/>
          <ac:spMkLst>
            <pc:docMk/>
            <pc:sldMk cId="2243464450" sldId="271"/>
            <ac:spMk id="3078" creationId="{989BE678-777B-482A-A616-FEDC47B162E5}"/>
          </ac:spMkLst>
        </pc:spChg>
        <pc:spChg chg="add del">
          <ac:chgData name="ΣΤΕΦΑΝΟΣ ΚΑΒΑΛΛΙΕΡΑΚΗΣ" userId="ff654708b521eddf" providerId="LiveId" clId="{67B62F9C-AFC3-4999-A9C2-9F8395617BE7}" dt="2020-05-16T20:02:43.621" v="1304" actId="26606"/>
          <ac:spMkLst>
            <pc:docMk/>
            <pc:sldMk cId="2243464450" sldId="271"/>
            <ac:spMk id="3081" creationId="{D28BE0C3-2102-4820-B88B-A448B1840D14}"/>
          </ac:spMkLst>
        </pc:spChg>
        <pc:spChg chg="add del">
          <ac:chgData name="ΣΤΕΦΑΝΟΣ ΚΑΒΑΛΛΙΕΡΑΚΗΣ" userId="ff654708b521eddf" providerId="LiveId" clId="{67B62F9C-AFC3-4999-A9C2-9F8395617BE7}" dt="2020-05-16T20:02:43.621" v="1304" actId="26606"/>
          <ac:spMkLst>
            <pc:docMk/>
            <pc:sldMk cId="2243464450" sldId="271"/>
            <ac:spMk id="3082" creationId="{29787B81-C7DF-412B-A405-EF4454012DEE}"/>
          </ac:spMkLst>
        </pc:spChg>
        <pc:spChg chg="add del">
          <ac:chgData name="ΣΤΕΦΑΝΟΣ ΚΑΒΑΛΛΙΕΡΑΚΗΣ" userId="ff654708b521eddf" providerId="LiveId" clId="{67B62F9C-AFC3-4999-A9C2-9F8395617BE7}" dt="2020-05-16T20:18:56.297" v="1480"/>
          <ac:spMkLst>
            <pc:docMk/>
            <pc:sldMk cId="2243464450" sldId="271"/>
            <ac:spMk id="3086" creationId="{989BE678-777B-482A-A616-FEDC47B162E5}"/>
          </ac:spMkLst>
        </pc:spChg>
        <pc:spChg chg="add del">
          <ac:chgData name="ΣΤΕΦΑΝΟΣ ΚΑΒΑΛΛΙΕΡΑΚΗΣ" userId="ff654708b521eddf" providerId="LiveId" clId="{67B62F9C-AFC3-4999-A9C2-9F8395617BE7}" dt="2020-05-16T20:18:56.297" v="1480"/>
          <ac:spMkLst>
            <pc:docMk/>
            <pc:sldMk cId="2243464450" sldId="271"/>
            <ac:spMk id="3089" creationId="{D28BE0C3-2102-4820-B88B-A448B1840D14}"/>
          </ac:spMkLst>
        </pc:spChg>
        <pc:picChg chg="add del">
          <ac:chgData name="ΣΤΕΦΑΝΟΣ ΚΑΒΑΛΛΙΕΡΑΚΗΣ" userId="ff654708b521eddf" providerId="LiveId" clId="{67B62F9C-AFC3-4999-A9C2-9F8395617BE7}" dt="2020-05-16T20:02:40.793" v="1302" actId="26606"/>
          <ac:picMkLst>
            <pc:docMk/>
            <pc:sldMk cId="2243464450" sldId="271"/>
            <ac:picMk id="71" creationId="{DF19BAF3-7E20-4B9D-B544-BABAEEA1FA75}"/>
          </ac:picMkLst>
        </pc:picChg>
        <pc:picChg chg="add del">
          <ac:chgData name="ΣΤΕΦΑΝΟΣ ΚΑΒΑΛΛΙΕΡΑΚΗΣ" userId="ff654708b521eddf" providerId="LiveId" clId="{67B62F9C-AFC3-4999-A9C2-9F8395617BE7}" dt="2020-05-16T20:02:40.793" v="1302" actId="26606"/>
          <ac:picMkLst>
            <pc:docMk/>
            <pc:sldMk cId="2243464450" sldId="271"/>
            <ac:picMk id="73" creationId="{950648F4-ABCD-4DF0-8641-76CFB2354721}"/>
          </ac:picMkLst>
        </pc:picChg>
        <pc:picChg chg="add del">
          <ac:chgData name="ΣΤΕΦΑΝΟΣ ΚΑΒΑΛΛΙΕΡΑΚΗΣ" userId="ff654708b521eddf" providerId="LiveId" clId="{67B62F9C-AFC3-4999-A9C2-9F8395617BE7}" dt="2020-05-16T20:02:40.793" v="1302" actId="26606"/>
          <ac:picMkLst>
            <pc:docMk/>
            <pc:sldMk cId="2243464450" sldId="271"/>
            <ac:picMk id="77" creationId="{CF1EB4BD-9C7E-4AA3-9681-C7EB0DA6250B}"/>
          </ac:picMkLst>
        </pc:picChg>
        <pc:picChg chg="add del">
          <ac:chgData name="ΣΤΕΦΑΝΟΣ ΚΑΒΑΛΛΙΕΡΑΚΗΣ" userId="ff654708b521eddf" providerId="LiveId" clId="{67B62F9C-AFC3-4999-A9C2-9F8395617BE7}" dt="2020-05-16T20:02:40.793" v="1302" actId="26606"/>
          <ac:picMkLst>
            <pc:docMk/>
            <pc:sldMk cId="2243464450" sldId="271"/>
            <ac:picMk id="79" creationId="{94AAE3AA-3759-4D28-B0EF-575F25A5146C}"/>
          </ac:picMkLst>
        </pc:picChg>
        <pc:picChg chg="add mod ord">
          <ac:chgData name="ΣΤΕΦΑΝΟΣ ΚΑΒΑΛΛΙΕΡΑΚΗΣ" userId="ff654708b521eddf" providerId="LiveId" clId="{67B62F9C-AFC3-4999-A9C2-9F8395617BE7}" dt="2020-05-16T20:02:43.712" v="1305" actId="26606"/>
          <ac:picMkLst>
            <pc:docMk/>
            <pc:sldMk cId="2243464450" sldId="271"/>
            <ac:picMk id="3074" creationId="{E46BBCBE-40CC-4B19-A179-3A94BC79D46A}"/>
          </ac:picMkLst>
        </pc:picChg>
        <pc:picChg chg="add del">
          <ac:chgData name="ΣΤΕΦΑΝΟΣ ΚΑΒΑΛΛΙΕΡΑΚΗΣ" userId="ff654708b521eddf" providerId="LiveId" clId="{67B62F9C-AFC3-4999-A9C2-9F8395617BE7}" dt="2020-05-16T20:02:43.621" v="1304" actId="26606"/>
          <ac:picMkLst>
            <pc:docMk/>
            <pc:sldMk cId="2243464450" sldId="271"/>
            <ac:picMk id="3076" creationId="{DF19BAF3-7E20-4B9D-B544-BABAEEA1FA75}"/>
          </ac:picMkLst>
        </pc:picChg>
        <pc:picChg chg="add del">
          <ac:chgData name="ΣΤΕΦΑΝΟΣ ΚΑΒΑΛΛΙΕΡΑΚΗΣ" userId="ff654708b521eddf" providerId="LiveId" clId="{67B62F9C-AFC3-4999-A9C2-9F8395617BE7}" dt="2020-05-16T20:02:43.621" v="1304" actId="26606"/>
          <ac:picMkLst>
            <pc:docMk/>
            <pc:sldMk cId="2243464450" sldId="271"/>
            <ac:picMk id="3077" creationId="{950648F4-ABCD-4DF0-8641-76CFB2354721}"/>
          </ac:picMkLst>
        </pc:picChg>
        <pc:picChg chg="add del">
          <ac:chgData name="ΣΤΕΦΑΝΟΣ ΚΑΒΑΛΛΙΕΡΑΚΗΣ" userId="ff654708b521eddf" providerId="LiveId" clId="{67B62F9C-AFC3-4999-A9C2-9F8395617BE7}" dt="2020-05-16T20:02:43.621" v="1304" actId="26606"/>
          <ac:picMkLst>
            <pc:docMk/>
            <pc:sldMk cId="2243464450" sldId="271"/>
            <ac:picMk id="3079" creationId="{CF1EB4BD-9C7E-4AA3-9681-C7EB0DA6250B}"/>
          </ac:picMkLst>
        </pc:picChg>
        <pc:picChg chg="add del">
          <ac:chgData name="ΣΤΕΦΑΝΟΣ ΚΑΒΑΛΛΙΕΡΑΚΗΣ" userId="ff654708b521eddf" providerId="LiveId" clId="{67B62F9C-AFC3-4999-A9C2-9F8395617BE7}" dt="2020-05-16T20:02:43.621" v="1304" actId="26606"/>
          <ac:picMkLst>
            <pc:docMk/>
            <pc:sldMk cId="2243464450" sldId="271"/>
            <ac:picMk id="3080" creationId="{94AAE3AA-3759-4D28-B0EF-575F25A5146C}"/>
          </ac:picMkLst>
        </pc:picChg>
        <pc:picChg chg="add del">
          <ac:chgData name="ΣΤΕΦΑΝΟΣ ΚΑΒΑΛΛΙΕΡΑΚΗΣ" userId="ff654708b521eddf" providerId="LiveId" clId="{67B62F9C-AFC3-4999-A9C2-9F8395617BE7}" dt="2020-05-16T20:18:56.297" v="1480"/>
          <ac:picMkLst>
            <pc:docMk/>
            <pc:sldMk cId="2243464450" sldId="271"/>
            <ac:picMk id="3084" creationId="{DF19BAF3-7E20-4B9D-B544-BABAEEA1FA75}"/>
          </ac:picMkLst>
        </pc:picChg>
        <pc:picChg chg="add del">
          <ac:chgData name="ΣΤΕΦΑΝΟΣ ΚΑΒΑΛΛΙΕΡΑΚΗΣ" userId="ff654708b521eddf" providerId="LiveId" clId="{67B62F9C-AFC3-4999-A9C2-9F8395617BE7}" dt="2020-05-16T20:18:56.297" v="1480"/>
          <ac:picMkLst>
            <pc:docMk/>
            <pc:sldMk cId="2243464450" sldId="271"/>
            <ac:picMk id="3085" creationId="{950648F4-ABCD-4DF0-8641-76CFB2354721}"/>
          </ac:picMkLst>
        </pc:picChg>
        <pc:picChg chg="add del">
          <ac:chgData name="ΣΤΕΦΑΝΟΣ ΚΑΒΑΛΛΙΕΡΑΚΗΣ" userId="ff654708b521eddf" providerId="LiveId" clId="{67B62F9C-AFC3-4999-A9C2-9F8395617BE7}" dt="2020-05-16T20:18:56.297" v="1480"/>
          <ac:picMkLst>
            <pc:docMk/>
            <pc:sldMk cId="2243464450" sldId="271"/>
            <ac:picMk id="3087" creationId="{CF1EB4BD-9C7E-4AA3-9681-C7EB0DA6250B}"/>
          </ac:picMkLst>
        </pc:picChg>
        <pc:picChg chg="add del">
          <ac:chgData name="ΣΤΕΦΑΝΟΣ ΚΑΒΑΛΛΙΕΡΑΚΗΣ" userId="ff654708b521eddf" providerId="LiveId" clId="{67B62F9C-AFC3-4999-A9C2-9F8395617BE7}" dt="2020-05-16T20:18:56.297" v="1480"/>
          <ac:picMkLst>
            <pc:docMk/>
            <pc:sldMk cId="2243464450" sldId="271"/>
            <ac:picMk id="3088" creationId="{94AAE3AA-3759-4D28-B0EF-575F25A5146C}"/>
          </ac:picMkLst>
        </pc:picChg>
      </pc:sldChg>
      <pc:sldChg chg="addSp delSp modSp add">
        <pc:chgData name="ΣΤΕΦΑΝΟΣ ΚΑΒΑΛΛΙΕΡΑΚΗΣ" userId="ff654708b521eddf" providerId="LiveId" clId="{67B62F9C-AFC3-4999-A9C2-9F8395617BE7}" dt="2020-05-16T20:21:28.774" v="1515" actId="20577"/>
        <pc:sldMkLst>
          <pc:docMk/>
          <pc:sldMk cId="637746678" sldId="272"/>
        </pc:sldMkLst>
        <pc:spChg chg="del">
          <ac:chgData name="ΣΤΕΦΑΝΟΣ ΚΑΒΑΛΛΙΕΡΑΚΗΣ" userId="ff654708b521eddf" providerId="LiveId" clId="{67B62F9C-AFC3-4999-A9C2-9F8395617BE7}" dt="2020-05-16T20:06:53.379" v="1363"/>
          <ac:spMkLst>
            <pc:docMk/>
            <pc:sldMk cId="637746678" sldId="272"/>
            <ac:spMk id="2" creationId="{D466ED99-AC35-4DE2-8AE4-282A8C1047C0}"/>
          </ac:spMkLst>
        </pc:spChg>
        <pc:spChg chg="del">
          <ac:chgData name="ΣΤΕΦΑΝΟΣ ΚΑΒΑΛΛΙΕΡΑΚΗΣ" userId="ff654708b521eddf" providerId="LiveId" clId="{67B62F9C-AFC3-4999-A9C2-9F8395617BE7}" dt="2020-05-16T20:06:42.508" v="1362"/>
          <ac:spMkLst>
            <pc:docMk/>
            <pc:sldMk cId="637746678" sldId="272"/>
            <ac:spMk id="3" creationId="{FE79692E-B979-46ED-9F80-EA7CBBCAA068}"/>
          </ac:spMkLst>
        </pc:spChg>
        <pc:spChg chg="del">
          <ac:chgData name="ΣΤΕΦΑΝΟΣ ΚΑΒΑΛΛΙΕΡΑΚΗΣ" userId="ff654708b521eddf" providerId="LiveId" clId="{67B62F9C-AFC3-4999-A9C2-9F8395617BE7}" dt="2020-05-16T20:06:53.379" v="1363"/>
          <ac:spMkLst>
            <pc:docMk/>
            <pc:sldMk cId="637746678" sldId="272"/>
            <ac:spMk id="4" creationId="{9EE6F85A-E95F-4B95-B580-3731AE6BEB31}"/>
          </ac:spMkLst>
        </pc:spChg>
        <pc:spChg chg="add mod">
          <ac:chgData name="ΣΤΕΦΑΝΟΣ ΚΑΒΑΛΛΙΕΡΑΚΗΣ" userId="ff654708b521eddf" providerId="LiveId" clId="{67B62F9C-AFC3-4999-A9C2-9F8395617BE7}" dt="2020-05-16T20:09:33.807" v="1400" actId="20577"/>
          <ac:spMkLst>
            <pc:docMk/>
            <pc:sldMk cId="637746678" sldId="272"/>
            <ac:spMk id="6" creationId="{4401FE20-7048-4FC6-9609-8FDD000825E4}"/>
          </ac:spMkLst>
        </pc:spChg>
        <pc:spChg chg="add mod">
          <ac:chgData name="ΣΤΕΦΑΝΟΣ ΚΑΒΑΛΛΙΕΡΑΚΗΣ" userId="ff654708b521eddf" providerId="LiveId" clId="{67B62F9C-AFC3-4999-A9C2-9F8395617BE7}" dt="2020-05-16T20:20:38.312" v="1495" actId="20577"/>
          <ac:spMkLst>
            <pc:docMk/>
            <pc:sldMk cId="637746678" sldId="272"/>
            <ac:spMk id="7" creationId="{3B588AFA-C04B-4216-830F-F4ECBA591734}"/>
          </ac:spMkLst>
        </pc:spChg>
        <pc:spChg chg="add mod">
          <ac:chgData name="ΣΤΕΦΑΝΟΣ ΚΑΒΑΛΛΙΕΡΑΚΗΣ" userId="ff654708b521eddf" providerId="LiveId" clId="{67B62F9C-AFC3-4999-A9C2-9F8395617BE7}" dt="2020-05-16T20:20:45.354" v="1504" actId="20577"/>
          <ac:spMkLst>
            <pc:docMk/>
            <pc:sldMk cId="637746678" sldId="272"/>
            <ac:spMk id="8" creationId="{5DA3FA64-9905-45D5-B2CB-CC5479B459F3}"/>
          </ac:spMkLst>
        </pc:spChg>
        <pc:spChg chg="add mod">
          <ac:chgData name="ΣΤΕΦΑΝΟΣ ΚΑΒΑΛΛΙΕΡΑΚΗΣ" userId="ff654708b521eddf" providerId="LiveId" clId="{67B62F9C-AFC3-4999-A9C2-9F8395617BE7}" dt="2020-05-16T20:21:28.774" v="1515" actId="20577"/>
          <ac:spMkLst>
            <pc:docMk/>
            <pc:sldMk cId="637746678" sldId="272"/>
            <ac:spMk id="9" creationId="{6F918331-D5F8-4B46-92AA-3636A8709EFA}"/>
          </ac:spMkLst>
        </pc:spChg>
        <pc:spChg chg="add mod">
          <ac:chgData name="ΣΤΕΦΑΝΟΣ ΚΑΒΑΛΛΙΕΡΑΚΗΣ" userId="ff654708b521eddf" providerId="LiveId" clId="{67B62F9C-AFC3-4999-A9C2-9F8395617BE7}" dt="2020-05-16T20:06:53.379" v="1363"/>
          <ac:spMkLst>
            <pc:docMk/>
            <pc:sldMk cId="637746678" sldId="272"/>
            <ac:spMk id="10" creationId="{C6475498-7246-41EC-8B7C-0C2324390243}"/>
          </ac:spMkLst>
        </pc:spChg>
        <pc:spChg chg="add mod">
          <ac:chgData name="ΣΤΕΦΑΝΟΣ ΚΑΒΑΛΛΙΕΡΑΚΗΣ" userId="ff654708b521eddf" providerId="LiveId" clId="{67B62F9C-AFC3-4999-A9C2-9F8395617BE7}" dt="2020-05-16T20:06:53.379" v="1363"/>
          <ac:spMkLst>
            <pc:docMk/>
            <pc:sldMk cId="637746678" sldId="272"/>
            <ac:spMk id="11" creationId="{91EE2CCA-F27C-46F2-965D-F30C1F84DCB1}"/>
          </ac:spMkLst>
        </pc:spChg>
        <pc:spChg chg="add mod">
          <ac:chgData name="ΣΤΕΦΑΝΟΣ ΚΑΒΑΛΛΙΕΡΑΚΗΣ" userId="ff654708b521eddf" providerId="LiveId" clId="{67B62F9C-AFC3-4999-A9C2-9F8395617BE7}" dt="2020-05-16T20:06:53.379" v="1363"/>
          <ac:spMkLst>
            <pc:docMk/>
            <pc:sldMk cId="637746678" sldId="272"/>
            <ac:spMk id="12" creationId="{2DACEFD8-957C-4952-85C9-C5D6CE84CFBC}"/>
          </ac:spMkLst>
        </pc:spChg>
        <pc:spChg chg="add del mod">
          <ac:chgData name="ΣΤΕΦΑΝΟΣ ΚΑΒΑΛΛΙΕΡΑΚΗΣ" userId="ff654708b521eddf" providerId="LiveId" clId="{67B62F9C-AFC3-4999-A9C2-9F8395617BE7}" dt="2020-05-16T20:20:24.176" v="1487"/>
          <ac:spMkLst>
            <pc:docMk/>
            <pc:sldMk cId="637746678" sldId="272"/>
            <ac:spMk id="13" creationId="{99773714-8150-446D-830B-ED5EFFB72D8C}"/>
          </ac:spMkLst>
        </pc:spChg>
        <pc:spChg chg="add del mod">
          <ac:chgData name="ΣΤΕΦΑΝΟΣ ΚΑΒΑΛΛΙΕΡΑΚΗΣ" userId="ff654708b521eddf" providerId="LiveId" clId="{67B62F9C-AFC3-4999-A9C2-9F8395617BE7}" dt="2020-05-16T20:21:19.197" v="1507"/>
          <ac:spMkLst>
            <pc:docMk/>
            <pc:sldMk cId="637746678" sldId="272"/>
            <ac:spMk id="14" creationId="{AB567369-E74F-4410-8D84-2588631B1726}"/>
          </ac:spMkLst>
        </pc:spChg>
        <pc:picChg chg="add mod">
          <ac:chgData name="ΣΤΕΦΑΝΟΣ ΚΑΒΑΛΛΙΕΡΑΚΗΣ" userId="ff654708b521eddf" providerId="LiveId" clId="{67B62F9C-AFC3-4999-A9C2-9F8395617BE7}" dt="2020-05-16T20:06:42.508" v="1362"/>
          <ac:picMkLst>
            <pc:docMk/>
            <pc:sldMk cId="637746678" sldId="272"/>
            <ac:picMk id="5" creationId="{75E860A5-4DCB-4615-89AD-7CE6D66A79B0}"/>
          </ac:picMkLst>
        </pc:picChg>
        <pc:picChg chg="add mod">
          <ac:chgData name="ΣΤΕΦΑΝΟΣ ΚΑΒΑΛΛΙΕΡΑΚΗΣ" userId="ff654708b521eddf" providerId="LiveId" clId="{67B62F9C-AFC3-4999-A9C2-9F8395617BE7}" dt="2020-05-16T20:20:24.176" v="1487"/>
          <ac:picMkLst>
            <pc:docMk/>
            <pc:sldMk cId="637746678" sldId="272"/>
            <ac:picMk id="15" creationId="{CA3F63AD-40BC-431B-90A6-E315FE6CA478}"/>
          </ac:picMkLst>
        </pc:picChg>
        <pc:picChg chg="add del">
          <ac:chgData name="ΣΤΕΦΑΝΟΣ ΚΑΒΑΛΛΙΕΡΑΚΗΣ" userId="ff654708b521eddf" providerId="LiveId" clId="{67B62F9C-AFC3-4999-A9C2-9F8395617BE7}" dt="2020-05-16T20:21:12.436" v="1506"/>
          <ac:picMkLst>
            <pc:docMk/>
            <pc:sldMk cId="637746678" sldId="272"/>
            <ac:picMk id="16" creationId="{0DDE2F2B-9796-41A0-9C22-6D8F259BFF50}"/>
          </ac:picMkLst>
        </pc:picChg>
        <pc:picChg chg="add mod">
          <ac:chgData name="ΣΤΕΦΑΝΟΣ ΚΑΒΑΛΛΙΕΡΑΚΗΣ" userId="ff654708b521eddf" providerId="LiveId" clId="{67B62F9C-AFC3-4999-A9C2-9F8395617BE7}" dt="2020-05-16T20:21:19.197" v="1507"/>
          <ac:picMkLst>
            <pc:docMk/>
            <pc:sldMk cId="637746678" sldId="272"/>
            <ac:picMk id="17" creationId="{524B628F-6A5D-48D1-978D-420B7D2BC872}"/>
          </ac:picMkLst>
        </pc:picChg>
      </pc:sldChg>
      <pc:sldChg chg="addSp delSp modSp add mod setBg setClrOvrMap delDesignElem">
        <pc:chgData name="ΣΤΕΦΑΝΟΣ ΚΑΒΑΛΛΙΕΡΑΚΗΣ" userId="ff654708b521eddf" providerId="LiveId" clId="{67B62F9C-AFC3-4999-A9C2-9F8395617BE7}" dt="2020-05-16T20:22:44.482" v="1526" actId="5793"/>
        <pc:sldMkLst>
          <pc:docMk/>
          <pc:sldMk cId="3691103083" sldId="273"/>
        </pc:sldMkLst>
        <pc:spChg chg="del">
          <ac:chgData name="ΣΤΕΦΑΝΟΣ ΚΑΒΑΛΛΙΕΡΑΚΗΣ" userId="ff654708b521eddf" providerId="LiveId" clId="{67B62F9C-AFC3-4999-A9C2-9F8395617BE7}" dt="2020-05-16T20:13:33.260" v="1402"/>
          <ac:spMkLst>
            <pc:docMk/>
            <pc:sldMk cId="3691103083" sldId="273"/>
            <ac:spMk id="2" creationId="{A5AF5917-A866-4DCA-8B26-0C0D7306F079}"/>
          </ac:spMkLst>
        </pc:spChg>
        <pc:spChg chg="del">
          <ac:chgData name="ΣΤΕΦΑΝΟΣ ΚΑΒΑΛΛΙΕΡΑΚΗΣ" userId="ff654708b521eddf" providerId="LiveId" clId="{67B62F9C-AFC3-4999-A9C2-9F8395617BE7}" dt="2020-05-16T20:13:33.260" v="1402"/>
          <ac:spMkLst>
            <pc:docMk/>
            <pc:sldMk cId="3691103083" sldId="273"/>
            <ac:spMk id="3" creationId="{9AF674B1-2378-4FEC-A3B2-63F1346BA259}"/>
          </ac:spMkLst>
        </pc:spChg>
        <pc:spChg chg="del">
          <ac:chgData name="ΣΤΕΦΑΝΟΣ ΚΑΒΑΛΛΙΕΡΑΚΗΣ" userId="ff654708b521eddf" providerId="LiveId" clId="{67B62F9C-AFC3-4999-A9C2-9F8395617BE7}" dt="2020-05-16T20:13:33.260" v="1402"/>
          <ac:spMkLst>
            <pc:docMk/>
            <pc:sldMk cId="3691103083" sldId="273"/>
            <ac:spMk id="4" creationId="{D361F8E8-84EE-45A2-96BB-392A4ABD8861}"/>
          </ac:spMkLst>
        </pc:spChg>
        <pc:spChg chg="del">
          <ac:chgData name="ΣΤΕΦΑΝΟΣ ΚΑΒΑΛΛΙΕΡΑΚΗΣ" userId="ff654708b521eddf" providerId="LiveId" clId="{67B62F9C-AFC3-4999-A9C2-9F8395617BE7}" dt="2020-05-16T20:13:33.260" v="1402"/>
          <ac:spMkLst>
            <pc:docMk/>
            <pc:sldMk cId="3691103083" sldId="273"/>
            <ac:spMk id="5" creationId="{235189D2-CBC8-4664-BD79-F77C48F51F9B}"/>
          </ac:spMkLst>
        </pc:spChg>
        <pc:spChg chg="del">
          <ac:chgData name="ΣΤΕΦΑΝΟΣ ΚΑΒΑΛΛΙΕΡΑΚΗΣ" userId="ff654708b521eddf" providerId="LiveId" clId="{67B62F9C-AFC3-4999-A9C2-9F8395617BE7}" dt="2020-05-16T20:13:33.260" v="1402"/>
          <ac:spMkLst>
            <pc:docMk/>
            <pc:sldMk cId="3691103083" sldId="273"/>
            <ac:spMk id="6" creationId="{0FB0A383-95BC-47BE-B34C-AF3CA7909988}"/>
          </ac:spMkLst>
        </pc:spChg>
        <pc:spChg chg="del">
          <ac:chgData name="ΣΤΕΦΑΝΟΣ ΚΑΒΑΛΛΙΕΡΑΚΗΣ" userId="ff654708b521eddf" providerId="LiveId" clId="{67B62F9C-AFC3-4999-A9C2-9F8395617BE7}" dt="2020-05-16T20:13:33.260" v="1402"/>
          <ac:spMkLst>
            <pc:docMk/>
            <pc:sldMk cId="3691103083" sldId="273"/>
            <ac:spMk id="7" creationId="{AE4EC5FB-8D09-4C0E-AF51-EA7C3BB0BB67}"/>
          </ac:spMkLst>
        </pc:spChg>
        <pc:spChg chg="del">
          <ac:chgData name="ΣΤΕΦΑΝΟΣ ΚΑΒΑΛΛΙΕΡΑΚΗΣ" userId="ff654708b521eddf" providerId="LiveId" clId="{67B62F9C-AFC3-4999-A9C2-9F8395617BE7}" dt="2020-05-16T20:13:33.260" v="1402"/>
          <ac:spMkLst>
            <pc:docMk/>
            <pc:sldMk cId="3691103083" sldId="273"/>
            <ac:spMk id="8" creationId="{C8DAE016-A5DB-484A-994C-B53B84289B27}"/>
          </ac:spMkLst>
        </pc:spChg>
        <pc:spChg chg="del">
          <ac:chgData name="ΣΤΕΦΑΝΟΣ ΚΑΒΑΛΛΙΕΡΑΚΗΣ" userId="ff654708b521eddf" providerId="LiveId" clId="{67B62F9C-AFC3-4999-A9C2-9F8395617BE7}" dt="2020-05-16T20:13:33.260" v="1402"/>
          <ac:spMkLst>
            <pc:docMk/>
            <pc:sldMk cId="3691103083" sldId="273"/>
            <ac:spMk id="9" creationId="{CBB0AE0B-DEA6-44AC-8956-5406D1487551}"/>
          </ac:spMkLst>
        </pc:spChg>
        <pc:spChg chg="del">
          <ac:chgData name="ΣΤΕΦΑΝΟΣ ΚΑΒΑΛΛΙΕΡΑΚΗΣ" userId="ff654708b521eddf" providerId="LiveId" clId="{67B62F9C-AFC3-4999-A9C2-9F8395617BE7}" dt="2020-05-16T20:13:33.260" v="1402"/>
          <ac:spMkLst>
            <pc:docMk/>
            <pc:sldMk cId="3691103083" sldId="273"/>
            <ac:spMk id="10" creationId="{2E020AEF-ADF1-400D-8D9D-D2E907C0E507}"/>
          </ac:spMkLst>
        </pc:spChg>
        <pc:spChg chg="del">
          <ac:chgData name="ΣΤΕΦΑΝΟΣ ΚΑΒΑΛΛΙΕΡΑΚΗΣ" userId="ff654708b521eddf" providerId="LiveId" clId="{67B62F9C-AFC3-4999-A9C2-9F8395617BE7}" dt="2020-05-16T20:13:33.260" v="1402"/>
          <ac:spMkLst>
            <pc:docMk/>
            <pc:sldMk cId="3691103083" sldId="273"/>
            <ac:spMk id="11" creationId="{9132C9BD-771F-4192-91C2-EEE8A16EA45A}"/>
          </ac:spMkLst>
        </pc:spChg>
        <pc:spChg chg="add mod">
          <ac:chgData name="ΣΤΕΦΑΝΟΣ ΚΑΒΑΛΛΙΕΡΑΚΗΣ" userId="ff654708b521eddf" providerId="LiveId" clId="{67B62F9C-AFC3-4999-A9C2-9F8395617BE7}" dt="2020-05-16T20:22:38.197" v="1524" actId="26606"/>
          <ac:spMkLst>
            <pc:docMk/>
            <pc:sldMk cId="3691103083" sldId="273"/>
            <ac:spMk id="12" creationId="{F2205E19-6AB6-458C-95DC-3D701DA4F3B5}"/>
          </ac:spMkLst>
        </pc:spChg>
        <pc:spChg chg="add del mod">
          <ac:chgData name="ΣΤΕΦΑΝΟΣ ΚΑΒΑΛΛΙΕΡΑΚΗΣ" userId="ff654708b521eddf" providerId="LiveId" clId="{67B62F9C-AFC3-4999-A9C2-9F8395617BE7}" dt="2020-05-16T20:14:25.261" v="1440" actId="26606"/>
          <ac:spMkLst>
            <pc:docMk/>
            <pc:sldMk cId="3691103083" sldId="273"/>
            <ac:spMk id="13" creationId="{70B7AA8D-54C6-4F11-B750-8FE16518905D}"/>
          </ac:spMkLst>
        </pc:spChg>
        <pc:spChg chg="add mod ord">
          <ac:chgData name="ΣΤΕΦΑΝΟΣ ΚΑΒΑΛΛΙΕΡΑΚΗΣ" userId="ff654708b521eddf" providerId="LiveId" clId="{67B62F9C-AFC3-4999-A9C2-9F8395617BE7}" dt="2020-05-16T20:22:44.482" v="1526" actId="5793"/>
          <ac:spMkLst>
            <pc:docMk/>
            <pc:sldMk cId="3691103083" sldId="273"/>
            <ac:spMk id="14" creationId="{E729ADF7-D883-426E-975B-CF7E0B8330F0}"/>
          </ac:spMkLst>
        </pc:spChg>
        <pc:spChg chg="add del">
          <ac:chgData name="ΣΤΕΦΑΝΟΣ ΚΑΒΑΛΛΙΕΡΑΚΗΣ" userId="ff654708b521eddf" providerId="LiveId" clId="{67B62F9C-AFC3-4999-A9C2-9F8395617BE7}" dt="2020-05-16T20:14:08.559" v="1438"/>
          <ac:spMkLst>
            <pc:docMk/>
            <pc:sldMk cId="3691103083" sldId="273"/>
            <ac:spMk id="15" creationId="{48E784E8-513F-4188-A3F6-07330936BA4C}"/>
          </ac:spMkLst>
        </pc:spChg>
        <pc:spChg chg="add del">
          <ac:chgData name="ΣΤΕΦΑΝΟΣ ΚΑΒΑΛΛΙΕΡΑΚΗΣ" userId="ff654708b521eddf" providerId="LiveId" clId="{67B62F9C-AFC3-4999-A9C2-9F8395617BE7}" dt="2020-05-16T20:14:08.559" v="1438"/>
          <ac:spMkLst>
            <pc:docMk/>
            <pc:sldMk cId="3691103083" sldId="273"/>
            <ac:spMk id="16" creationId="{3C320087-89F5-42AA-A7F9-C66E91AAD1E8}"/>
          </ac:spMkLst>
        </pc:spChg>
        <pc:spChg chg="add del">
          <ac:chgData name="ΣΤΕΦΑΝΟΣ ΚΑΒΑΛΛΙΕΡΑΚΗΣ" userId="ff654708b521eddf" providerId="LiveId" clId="{67B62F9C-AFC3-4999-A9C2-9F8395617BE7}" dt="2020-05-16T20:14:41.359" v="1442"/>
          <ac:spMkLst>
            <pc:docMk/>
            <pc:sldMk cId="3691103083" sldId="273"/>
            <ac:spMk id="17" creationId="{421968BC-3CD2-4014-9806-0619D09C9206}"/>
          </ac:spMkLst>
        </pc:spChg>
        <pc:spChg chg="add del">
          <ac:chgData name="ΣΤΕΦΑΝΟΣ ΚΑΒΑΛΛΙΕΡΑΚΗΣ" userId="ff654708b521eddf" providerId="LiveId" clId="{67B62F9C-AFC3-4999-A9C2-9F8395617BE7}" dt="2020-05-16T20:14:41.359" v="1442"/>
          <ac:spMkLst>
            <pc:docMk/>
            <pc:sldMk cId="3691103083" sldId="273"/>
            <ac:spMk id="18" creationId="{5B3C4CD5-FCDB-46EF-904B-67EE7A448D53}"/>
          </ac:spMkLst>
        </pc:spChg>
        <pc:spChg chg="add del">
          <ac:chgData name="ΣΤΕΦΑΝΟΣ ΚΑΒΑΛΛΙΕΡΑΚΗΣ" userId="ff654708b521eddf" providerId="LiveId" clId="{67B62F9C-AFC3-4999-A9C2-9F8395617BE7}" dt="2020-05-16T20:14:46.407" v="1444"/>
          <ac:spMkLst>
            <pc:docMk/>
            <pc:sldMk cId="3691103083" sldId="273"/>
            <ac:spMk id="19" creationId="{ADEF9AD0-9A8C-4733-ABF6-C884B989A87E}"/>
          </ac:spMkLst>
        </pc:spChg>
        <pc:spChg chg="add del">
          <ac:chgData name="ΣΤΕΦΑΝΟΣ ΚΑΒΑΛΛΙΕΡΑΚΗΣ" userId="ff654708b521eddf" providerId="LiveId" clId="{67B62F9C-AFC3-4999-A9C2-9F8395617BE7}" dt="2020-05-16T20:14:46.407" v="1444"/>
          <ac:spMkLst>
            <pc:docMk/>
            <pc:sldMk cId="3691103083" sldId="273"/>
            <ac:spMk id="20" creationId="{6B44CEE0-02D4-4DC6-B1BD-F6B8605E4EE1}"/>
          </ac:spMkLst>
        </pc:spChg>
        <pc:spChg chg="add del">
          <ac:chgData name="ΣΤΕΦΑΝΟΣ ΚΑΒΑΛΛΙΕΡΑΚΗΣ" userId="ff654708b521eddf" providerId="LiveId" clId="{67B62F9C-AFC3-4999-A9C2-9F8395617BE7}" dt="2020-05-16T20:15:25.898" v="1447"/>
          <ac:spMkLst>
            <pc:docMk/>
            <pc:sldMk cId="3691103083" sldId="273"/>
            <ac:spMk id="21" creationId="{02DBF937-350B-45B3-9780-03DC103C4120}"/>
          </ac:spMkLst>
        </pc:spChg>
        <pc:spChg chg="add del mod">
          <ac:chgData name="ΣΤΕΦΑΝΟΣ ΚΑΒΑΛΛΙΕΡΑΚΗΣ" userId="ff654708b521eddf" providerId="LiveId" clId="{67B62F9C-AFC3-4999-A9C2-9F8395617BE7}" dt="2020-05-16T20:19:12.351" v="1481" actId="26606"/>
          <ac:spMkLst>
            <pc:docMk/>
            <pc:sldMk cId="3691103083" sldId="273"/>
            <ac:spMk id="22" creationId="{DAF93381-D883-43F4-9789-4404D8C607F1}"/>
          </ac:spMkLst>
        </pc:spChg>
        <pc:spChg chg="add mod">
          <ac:chgData name="ΣΤΕΦΑΝΟΣ ΚΑΒΑΛΛΙΕΡΑΚΗΣ" userId="ff654708b521eddf" providerId="LiveId" clId="{67B62F9C-AFC3-4999-A9C2-9F8395617BE7}" dt="2020-05-16T20:19:12.351" v="1481" actId="26606"/>
          <ac:spMkLst>
            <pc:docMk/>
            <pc:sldMk cId="3691103083" sldId="273"/>
            <ac:spMk id="34" creationId="{0160E78C-B493-402C-A6E8-9CF9CCF727EF}"/>
          </ac:spMkLst>
        </pc:spChg>
        <pc:spChg chg="add del">
          <ac:chgData name="ΣΤΕΦΑΝΟΣ ΚΑΒΑΛΛΙΕΡΑΚΗΣ" userId="ff654708b521eddf" providerId="LiveId" clId="{67B62F9C-AFC3-4999-A9C2-9F8395617BE7}" dt="2020-05-16T20:18:56.297" v="1480"/>
          <ac:spMkLst>
            <pc:docMk/>
            <pc:sldMk cId="3691103083" sldId="273"/>
            <ac:spMk id="78" creationId="{4AC0CD9D-7610-4620-93B4-798CCD9AB581}"/>
          </ac:spMkLst>
        </pc:spChg>
        <pc:spChg chg="add del">
          <ac:chgData name="ΣΤΕΦΑΝΟΣ ΚΑΒΑΛΛΙΕΡΑΚΗΣ" userId="ff654708b521eddf" providerId="LiveId" clId="{67B62F9C-AFC3-4999-A9C2-9F8395617BE7}" dt="2020-05-16T20:18:56.297" v="1480"/>
          <ac:spMkLst>
            <pc:docMk/>
            <pc:sldMk cId="3691103083" sldId="273"/>
            <ac:spMk id="84" creationId="{DE4D62F9-188E-4530-84C2-24BDEE4BEB82}"/>
          </ac:spMkLst>
        </pc:spChg>
        <pc:spChg chg="add del">
          <ac:chgData name="ΣΤΕΦΑΝΟΣ ΚΑΒΑΛΛΙΕΡΑΚΗΣ" userId="ff654708b521eddf" providerId="LiveId" clId="{67B62F9C-AFC3-4999-A9C2-9F8395617BE7}" dt="2020-05-16T20:18:56.297" v="1480"/>
          <ac:spMkLst>
            <pc:docMk/>
            <pc:sldMk cId="3691103083" sldId="273"/>
            <ac:spMk id="86" creationId="{B4AAD3FD-83A5-4B89-9F8F-01B8870865BE}"/>
          </ac:spMkLst>
        </pc:spChg>
        <pc:spChg chg="add del">
          <ac:chgData name="ΣΤΕΦΑΝΟΣ ΚΑΒΑΛΛΙΕΡΑΚΗΣ" userId="ff654708b521eddf" providerId="LiveId" clId="{67B62F9C-AFC3-4999-A9C2-9F8395617BE7}" dt="2020-05-16T20:18:56.297" v="1480"/>
          <ac:spMkLst>
            <pc:docMk/>
            <pc:sldMk cId="3691103083" sldId="273"/>
            <ac:spMk id="88" creationId="{61752F1D-FC0F-4103-9584-630E643CCDA6}"/>
          </ac:spMkLst>
        </pc:spChg>
        <pc:spChg chg="add del">
          <ac:chgData name="ΣΤΕΦΑΝΟΣ ΚΑΒΑΛΛΙΕΡΑΚΗΣ" userId="ff654708b521eddf" providerId="LiveId" clId="{67B62F9C-AFC3-4999-A9C2-9F8395617BE7}" dt="2020-05-16T20:18:56.297" v="1480"/>
          <ac:spMkLst>
            <pc:docMk/>
            <pc:sldMk cId="3691103083" sldId="273"/>
            <ac:spMk id="90" creationId="{70151CB7-E7DE-4917-B831-01DF9CE01306}"/>
          </ac:spMkLst>
        </pc:spChg>
        <pc:spChg chg="add del">
          <ac:chgData name="ΣΤΕΦΑΝΟΣ ΚΑΒΑΛΛΙΕΡΑΚΗΣ" userId="ff654708b521eddf" providerId="LiveId" clId="{67B62F9C-AFC3-4999-A9C2-9F8395617BE7}" dt="2020-05-16T20:18:56.297" v="1480"/>
          <ac:spMkLst>
            <pc:docMk/>
            <pc:sldMk cId="3691103083" sldId="273"/>
            <ac:spMk id="92" creationId="{A92A1116-1C84-41DF-B803-1F7B0883EC82}"/>
          </ac:spMkLst>
        </pc:spChg>
        <pc:spChg chg="add del">
          <ac:chgData name="ΣΤΕΦΑΝΟΣ ΚΑΒΑΛΛΙΕΡΑΚΗΣ" userId="ff654708b521eddf" providerId="LiveId" clId="{67B62F9C-AFC3-4999-A9C2-9F8395617BE7}" dt="2020-05-16T20:19:49.202" v="1485"/>
          <ac:spMkLst>
            <pc:docMk/>
            <pc:sldMk cId="3691103083" sldId="273"/>
            <ac:spMk id="4105" creationId="{4AC0CD9D-7610-4620-93B4-798CCD9AB581}"/>
          </ac:spMkLst>
        </pc:spChg>
        <pc:spChg chg="add del">
          <ac:chgData name="ΣΤΕΦΑΝΟΣ ΚΑΒΑΛΛΙΕΡΑΚΗΣ" userId="ff654708b521eddf" providerId="LiveId" clId="{67B62F9C-AFC3-4999-A9C2-9F8395617BE7}" dt="2020-05-16T20:19:49.202" v="1485"/>
          <ac:spMkLst>
            <pc:docMk/>
            <pc:sldMk cId="3691103083" sldId="273"/>
            <ac:spMk id="4108" creationId="{DE4D62F9-188E-4530-84C2-24BDEE4BEB82}"/>
          </ac:spMkLst>
        </pc:spChg>
        <pc:spChg chg="add del">
          <ac:chgData name="ΣΤΕΦΑΝΟΣ ΚΑΒΑΛΛΙΕΡΑΚΗΣ" userId="ff654708b521eddf" providerId="LiveId" clId="{67B62F9C-AFC3-4999-A9C2-9F8395617BE7}" dt="2020-05-16T20:19:49.202" v="1485"/>
          <ac:spMkLst>
            <pc:docMk/>
            <pc:sldMk cId="3691103083" sldId="273"/>
            <ac:spMk id="4109" creationId="{B4AAD3FD-83A5-4B89-9F8F-01B8870865BE}"/>
          </ac:spMkLst>
        </pc:spChg>
        <pc:spChg chg="add del">
          <ac:chgData name="ΣΤΕΦΑΝΟΣ ΚΑΒΑΛΛΙΕΡΑΚΗΣ" userId="ff654708b521eddf" providerId="LiveId" clId="{67B62F9C-AFC3-4999-A9C2-9F8395617BE7}" dt="2020-05-16T20:19:49.202" v="1485"/>
          <ac:spMkLst>
            <pc:docMk/>
            <pc:sldMk cId="3691103083" sldId="273"/>
            <ac:spMk id="4110" creationId="{61752F1D-FC0F-4103-9584-630E643CCDA6}"/>
          </ac:spMkLst>
        </pc:spChg>
        <pc:spChg chg="add del">
          <ac:chgData name="ΣΤΕΦΑΝΟΣ ΚΑΒΑΛΛΙΕΡΑΚΗΣ" userId="ff654708b521eddf" providerId="LiveId" clId="{67B62F9C-AFC3-4999-A9C2-9F8395617BE7}" dt="2020-05-16T20:19:49.202" v="1485"/>
          <ac:spMkLst>
            <pc:docMk/>
            <pc:sldMk cId="3691103083" sldId="273"/>
            <ac:spMk id="4111" creationId="{70151CB7-E7DE-4917-B831-01DF9CE01306}"/>
          </ac:spMkLst>
        </pc:spChg>
        <pc:spChg chg="add del">
          <ac:chgData name="ΣΤΕΦΑΝΟΣ ΚΑΒΑΛΛΙΕΡΑΚΗΣ" userId="ff654708b521eddf" providerId="LiveId" clId="{67B62F9C-AFC3-4999-A9C2-9F8395617BE7}" dt="2020-05-16T20:19:49.202" v="1485"/>
          <ac:spMkLst>
            <pc:docMk/>
            <pc:sldMk cId="3691103083" sldId="273"/>
            <ac:spMk id="4112" creationId="{A92A1116-1C84-41DF-B803-1F7B0883EC82}"/>
          </ac:spMkLst>
        </pc:spChg>
        <pc:spChg chg="add del">
          <ac:chgData name="ΣΤΕΦΑΝΟΣ ΚΑΒΑΛΛΙΕΡΑΚΗΣ" userId="ff654708b521eddf" providerId="LiveId" clId="{67B62F9C-AFC3-4999-A9C2-9F8395617BE7}" dt="2020-05-16T20:22:32.298" v="1523"/>
          <ac:spMkLst>
            <pc:docMk/>
            <pc:sldMk cId="3691103083" sldId="273"/>
            <ac:spMk id="4115" creationId="{4AC0CD9D-7610-4620-93B4-798CCD9AB581}"/>
          </ac:spMkLst>
        </pc:spChg>
        <pc:spChg chg="add del">
          <ac:chgData name="ΣΤΕΦΑΝΟΣ ΚΑΒΑΛΛΙΕΡΑΚΗΣ" userId="ff654708b521eddf" providerId="LiveId" clId="{67B62F9C-AFC3-4999-A9C2-9F8395617BE7}" dt="2020-05-16T20:22:32.298" v="1523"/>
          <ac:spMkLst>
            <pc:docMk/>
            <pc:sldMk cId="3691103083" sldId="273"/>
            <ac:spMk id="4118" creationId="{DE4D62F9-188E-4530-84C2-24BDEE4BEB82}"/>
          </ac:spMkLst>
        </pc:spChg>
        <pc:spChg chg="add del">
          <ac:chgData name="ΣΤΕΦΑΝΟΣ ΚΑΒΑΛΛΙΕΡΑΚΗΣ" userId="ff654708b521eddf" providerId="LiveId" clId="{67B62F9C-AFC3-4999-A9C2-9F8395617BE7}" dt="2020-05-16T20:22:32.298" v="1523"/>
          <ac:spMkLst>
            <pc:docMk/>
            <pc:sldMk cId="3691103083" sldId="273"/>
            <ac:spMk id="4119" creationId="{B4AAD3FD-83A5-4B89-9F8F-01B8870865BE}"/>
          </ac:spMkLst>
        </pc:spChg>
        <pc:spChg chg="add del">
          <ac:chgData name="ΣΤΕΦΑΝΟΣ ΚΑΒΑΛΛΙΕΡΑΚΗΣ" userId="ff654708b521eddf" providerId="LiveId" clId="{67B62F9C-AFC3-4999-A9C2-9F8395617BE7}" dt="2020-05-16T20:22:32.298" v="1523"/>
          <ac:spMkLst>
            <pc:docMk/>
            <pc:sldMk cId="3691103083" sldId="273"/>
            <ac:spMk id="4120" creationId="{61752F1D-FC0F-4103-9584-630E643CCDA6}"/>
          </ac:spMkLst>
        </pc:spChg>
        <pc:spChg chg="add del">
          <ac:chgData name="ΣΤΕΦΑΝΟΣ ΚΑΒΑΛΛΙΕΡΑΚΗΣ" userId="ff654708b521eddf" providerId="LiveId" clId="{67B62F9C-AFC3-4999-A9C2-9F8395617BE7}" dt="2020-05-16T20:22:32.298" v="1523"/>
          <ac:spMkLst>
            <pc:docMk/>
            <pc:sldMk cId="3691103083" sldId="273"/>
            <ac:spMk id="4121" creationId="{70151CB7-E7DE-4917-B831-01DF9CE01306}"/>
          </ac:spMkLst>
        </pc:spChg>
        <pc:spChg chg="add del">
          <ac:chgData name="ΣΤΕΦΑΝΟΣ ΚΑΒΑΛΛΙΕΡΑΚΗΣ" userId="ff654708b521eddf" providerId="LiveId" clId="{67B62F9C-AFC3-4999-A9C2-9F8395617BE7}" dt="2020-05-16T20:22:32.298" v="1523"/>
          <ac:spMkLst>
            <pc:docMk/>
            <pc:sldMk cId="3691103083" sldId="273"/>
            <ac:spMk id="4122" creationId="{A92A1116-1C84-41DF-B803-1F7B0883EC82}"/>
          </ac:spMkLst>
        </pc:spChg>
        <pc:spChg chg="add">
          <ac:chgData name="ΣΤΕΦΑΝΟΣ ΚΑΒΑΛΛΙΕΡΑΚΗΣ" userId="ff654708b521eddf" providerId="LiveId" clId="{67B62F9C-AFC3-4999-A9C2-9F8395617BE7}" dt="2020-05-16T20:22:38.197" v="1524" actId="26606"/>
          <ac:spMkLst>
            <pc:docMk/>
            <pc:sldMk cId="3691103083" sldId="273"/>
            <ac:spMk id="4125" creationId="{989BE678-777B-482A-A616-FEDC47B162E5}"/>
          </ac:spMkLst>
        </pc:spChg>
        <pc:spChg chg="add">
          <ac:chgData name="ΣΤΕΦΑΝΟΣ ΚΑΒΑΛΛΙΕΡΑΚΗΣ" userId="ff654708b521eddf" providerId="LiveId" clId="{67B62F9C-AFC3-4999-A9C2-9F8395617BE7}" dt="2020-05-16T20:22:38.197" v="1524" actId="26606"/>
          <ac:spMkLst>
            <pc:docMk/>
            <pc:sldMk cId="3691103083" sldId="273"/>
            <ac:spMk id="4128" creationId="{D28BE0C3-2102-4820-B88B-A448B1840D14}"/>
          </ac:spMkLst>
        </pc:spChg>
        <pc:spChg chg="add">
          <ac:chgData name="ΣΤΕΦΑΝΟΣ ΚΑΒΑΛΛΙΕΡΑΚΗΣ" userId="ff654708b521eddf" providerId="LiveId" clId="{67B62F9C-AFC3-4999-A9C2-9F8395617BE7}" dt="2020-05-16T20:22:38.197" v="1524" actId="26606"/>
          <ac:spMkLst>
            <pc:docMk/>
            <pc:sldMk cId="3691103083" sldId="273"/>
            <ac:spMk id="4129" creationId="{A26E2FAE-FA60-497B-B2CB-7702C6FF3A3F}"/>
          </ac:spMkLst>
        </pc:spChg>
        <pc:picChg chg="add del">
          <ac:chgData name="ΣΤΕΦΑΝΟΣ ΚΑΒΑΛΛΙΕΡΑΚΗΣ" userId="ff654708b521eddf" providerId="LiveId" clId="{67B62F9C-AFC3-4999-A9C2-9F8395617BE7}" dt="2020-05-16T20:18:56.297" v="1480"/>
          <ac:picMkLst>
            <pc:docMk/>
            <pc:sldMk cId="3691103083" sldId="273"/>
            <ac:picMk id="74" creationId="{41B68C77-138E-4BF7-A276-BD0C78A4219F}"/>
          </ac:picMkLst>
        </pc:picChg>
        <pc:picChg chg="add del">
          <ac:chgData name="ΣΤΕΦΑΝΟΣ ΚΑΒΑΛΛΙΕΡΑΚΗΣ" userId="ff654708b521eddf" providerId="LiveId" clId="{67B62F9C-AFC3-4999-A9C2-9F8395617BE7}" dt="2020-05-16T20:18:56.297" v="1480"/>
          <ac:picMkLst>
            <pc:docMk/>
            <pc:sldMk cId="3691103083" sldId="273"/>
            <ac:picMk id="76" creationId="{7C268552-D473-46ED-B1B8-422042C4DEF1}"/>
          </ac:picMkLst>
        </pc:picChg>
        <pc:picChg chg="add del">
          <ac:chgData name="ΣΤΕΦΑΝΟΣ ΚΑΒΑΛΛΙΕΡΑΚΗΣ" userId="ff654708b521eddf" providerId="LiveId" clId="{67B62F9C-AFC3-4999-A9C2-9F8395617BE7}" dt="2020-05-16T20:18:56.297" v="1480"/>
          <ac:picMkLst>
            <pc:docMk/>
            <pc:sldMk cId="3691103083" sldId="273"/>
            <ac:picMk id="80" creationId="{B9238B3E-24AA-439A-B527-6C5DF6D72145}"/>
          </ac:picMkLst>
        </pc:picChg>
        <pc:picChg chg="add del">
          <ac:chgData name="ΣΤΕΦΑΝΟΣ ΚΑΒΑΛΛΙΕΡΑΚΗΣ" userId="ff654708b521eddf" providerId="LiveId" clId="{67B62F9C-AFC3-4999-A9C2-9F8395617BE7}" dt="2020-05-16T20:18:56.297" v="1480"/>
          <ac:picMkLst>
            <pc:docMk/>
            <pc:sldMk cId="3691103083" sldId="273"/>
            <ac:picMk id="82" creationId="{69F01145-BEA3-4CBF-AA21-10077B948CA8}"/>
          </ac:picMkLst>
        </pc:picChg>
        <pc:picChg chg="add mod">
          <ac:chgData name="ΣΤΕΦΑΝΟΣ ΚΑΒΑΛΛΙΕΡΑΚΗΣ" userId="ff654708b521eddf" providerId="LiveId" clId="{67B62F9C-AFC3-4999-A9C2-9F8395617BE7}" dt="2020-05-16T20:22:38.197" v="1524" actId="26606"/>
          <ac:picMkLst>
            <pc:docMk/>
            <pc:sldMk cId="3691103083" sldId="273"/>
            <ac:picMk id="4101" creationId="{21C258A2-4984-4A36-9D66-47863B259664}"/>
          </ac:picMkLst>
        </pc:picChg>
        <pc:picChg chg="add del">
          <ac:chgData name="ΣΤΕΦΑΝΟΣ ΚΑΒΑΛΛΙΕΡΑΚΗΣ" userId="ff654708b521eddf" providerId="LiveId" clId="{67B62F9C-AFC3-4999-A9C2-9F8395617BE7}" dt="2020-05-16T20:19:49.202" v="1485"/>
          <ac:picMkLst>
            <pc:docMk/>
            <pc:sldMk cId="3691103083" sldId="273"/>
            <ac:picMk id="4103" creationId="{41B68C77-138E-4BF7-A276-BD0C78A4219F}"/>
          </ac:picMkLst>
        </pc:picChg>
        <pc:picChg chg="add del">
          <ac:chgData name="ΣΤΕΦΑΝΟΣ ΚΑΒΑΛΛΙΕΡΑΚΗΣ" userId="ff654708b521eddf" providerId="LiveId" clId="{67B62F9C-AFC3-4999-A9C2-9F8395617BE7}" dt="2020-05-16T20:19:49.202" v="1485"/>
          <ac:picMkLst>
            <pc:docMk/>
            <pc:sldMk cId="3691103083" sldId="273"/>
            <ac:picMk id="4104" creationId="{7C268552-D473-46ED-B1B8-422042C4DEF1}"/>
          </ac:picMkLst>
        </pc:picChg>
        <pc:picChg chg="add del">
          <ac:chgData name="ΣΤΕΦΑΝΟΣ ΚΑΒΑΛΛΙΕΡΑΚΗΣ" userId="ff654708b521eddf" providerId="LiveId" clId="{67B62F9C-AFC3-4999-A9C2-9F8395617BE7}" dt="2020-05-16T20:19:49.202" v="1485"/>
          <ac:picMkLst>
            <pc:docMk/>
            <pc:sldMk cId="3691103083" sldId="273"/>
            <ac:picMk id="4106" creationId="{B9238B3E-24AA-439A-B527-6C5DF6D72145}"/>
          </ac:picMkLst>
        </pc:picChg>
        <pc:picChg chg="add del">
          <ac:chgData name="ΣΤΕΦΑΝΟΣ ΚΑΒΑΛΛΙΕΡΑΚΗΣ" userId="ff654708b521eddf" providerId="LiveId" clId="{67B62F9C-AFC3-4999-A9C2-9F8395617BE7}" dt="2020-05-16T20:19:49.202" v="1485"/>
          <ac:picMkLst>
            <pc:docMk/>
            <pc:sldMk cId="3691103083" sldId="273"/>
            <ac:picMk id="4107" creationId="{69F01145-BEA3-4CBF-AA21-10077B948CA8}"/>
          </ac:picMkLst>
        </pc:picChg>
        <pc:picChg chg="add del">
          <ac:chgData name="ΣΤΕΦΑΝΟΣ ΚΑΒΑΛΛΙΕΡΑΚΗΣ" userId="ff654708b521eddf" providerId="LiveId" clId="{67B62F9C-AFC3-4999-A9C2-9F8395617BE7}" dt="2020-05-16T20:22:32.298" v="1523"/>
          <ac:picMkLst>
            <pc:docMk/>
            <pc:sldMk cId="3691103083" sldId="273"/>
            <ac:picMk id="4113" creationId="{41B68C77-138E-4BF7-A276-BD0C78A4219F}"/>
          </ac:picMkLst>
        </pc:picChg>
        <pc:picChg chg="add del">
          <ac:chgData name="ΣΤΕΦΑΝΟΣ ΚΑΒΑΛΛΙΕΡΑΚΗΣ" userId="ff654708b521eddf" providerId="LiveId" clId="{67B62F9C-AFC3-4999-A9C2-9F8395617BE7}" dt="2020-05-16T20:22:32.298" v="1523"/>
          <ac:picMkLst>
            <pc:docMk/>
            <pc:sldMk cId="3691103083" sldId="273"/>
            <ac:picMk id="4114" creationId="{7C268552-D473-46ED-B1B8-422042C4DEF1}"/>
          </ac:picMkLst>
        </pc:picChg>
        <pc:picChg chg="add del">
          <ac:chgData name="ΣΤΕΦΑΝΟΣ ΚΑΒΑΛΛΙΕΡΑΚΗΣ" userId="ff654708b521eddf" providerId="LiveId" clId="{67B62F9C-AFC3-4999-A9C2-9F8395617BE7}" dt="2020-05-16T20:22:32.298" v="1523"/>
          <ac:picMkLst>
            <pc:docMk/>
            <pc:sldMk cId="3691103083" sldId="273"/>
            <ac:picMk id="4116" creationId="{B9238B3E-24AA-439A-B527-6C5DF6D72145}"/>
          </ac:picMkLst>
        </pc:picChg>
        <pc:picChg chg="add del">
          <ac:chgData name="ΣΤΕΦΑΝΟΣ ΚΑΒΑΛΛΙΕΡΑΚΗΣ" userId="ff654708b521eddf" providerId="LiveId" clId="{67B62F9C-AFC3-4999-A9C2-9F8395617BE7}" dt="2020-05-16T20:22:32.298" v="1523"/>
          <ac:picMkLst>
            <pc:docMk/>
            <pc:sldMk cId="3691103083" sldId="273"/>
            <ac:picMk id="4117" creationId="{69F01145-BEA3-4CBF-AA21-10077B948CA8}"/>
          </ac:picMkLst>
        </pc:picChg>
        <pc:picChg chg="add">
          <ac:chgData name="ΣΤΕΦΑΝΟΣ ΚΑΒΑΛΛΙΕΡΑΚΗΣ" userId="ff654708b521eddf" providerId="LiveId" clId="{67B62F9C-AFC3-4999-A9C2-9F8395617BE7}" dt="2020-05-16T20:22:38.197" v="1524" actId="26606"/>
          <ac:picMkLst>
            <pc:docMk/>
            <pc:sldMk cId="3691103083" sldId="273"/>
            <ac:picMk id="4123" creationId="{DF19BAF3-7E20-4B9D-B544-BABAEEA1FA75}"/>
          </ac:picMkLst>
        </pc:picChg>
        <pc:picChg chg="add">
          <ac:chgData name="ΣΤΕΦΑΝΟΣ ΚΑΒΑΛΛΙΕΡΑΚΗΣ" userId="ff654708b521eddf" providerId="LiveId" clId="{67B62F9C-AFC3-4999-A9C2-9F8395617BE7}" dt="2020-05-16T20:22:38.197" v="1524" actId="26606"/>
          <ac:picMkLst>
            <pc:docMk/>
            <pc:sldMk cId="3691103083" sldId="273"/>
            <ac:picMk id="4124" creationId="{950648F4-ABCD-4DF0-8641-76CFB2354721}"/>
          </ac:picMkLst>
        </pc:picChg>
        <pc:picChg chg="add">
          <ac:chgData name="ΣΤΕΦΑΝΟΣ ΚΑΒΑΛΛΙΕΡΑΚΗΣ" userId="ff654708b521eddf" providerId="LiveId" clId="{67B62F9C-AFC3-4999-A9C2-9F8395617BE7}" dt="2020-05-16T20:22:38.197" v="1524" actId="26606"/>
          <ac:picMkLst>
            <pc:docMk/>
            <pc:sldMk cId="3691103083" sldId="273"/>
            <ac:picMk id="4126" creationId="{CF1EB4BD-9C7E-4AA3-9681-C7EB0DA6250B}"/>
          </ac:picMkLst>
        </pc:picChg>
        <pc:picChg chg="add">
          <ac:chgData name="ΣΤΕΦΑΝΟΣ ΚΑΒΑΛΛΙΕΡΑΚΗΣ" userId="ff654708b521eddf" providerId="LiveId" clId="{67B62F9C-AFC3-4999-A9C2-9F8395617BE7}" dt="2020-05-16T20:22:38.197" v="1524" actId="26606"/>
          <ac:picMkLst>
            <pc:docMk/>
            <pc:sldMk cId="3691103083" sldId="273"/>
            <ac:picMk id="4127" creationId="{94AAE3AA-3759-4D28-B0EF-575F25A5146C}"/>
          </ac:picMkLst>
        </pc:picChg>
      </pc:sldChg>
      <pc:sldChg chg="addSp delSp modSp add mod setBg setClrOvrMap">
        <pc:chgData name="ΣΤΕΦΑΝΟΣ ΚΑΒΑΛΛΙΕΡΑΚΗΣ" userId="ff654708b521eddf" providerId="LiveId" clId="{67B62F9C-AFC3-4999-A9C2-9F8395617BE7}" dt="2020-05-16T20:25:52.631" v="1572" actId="14100"/>
        <pc:sldMkLst>
          <pc:docMk/>
          <pc:sldMk cId="472613125" sldId="274"/>
        </pc:sldMkLst>
        <pc:spChg chg="mod ord">
          <ac:chgData name="ΣΤΕΦΑΝΟΣ ΚΑΒΑΛΛΙΕΡΑΚΗΣ" userId="ff654708b521eddf" providerId="LiveId" clId="{67B62F9C-AFC3-4999-A9C2-9F8395617BE7}" dt="2020-05-16T20:25:47.760" v="1571" actId="26606"/>
          <ac:spMkLst>
            <pc:docMk/>
            <pc:sldMk cId="472613125" sldId="274"/>
            <ac:spMk id="2" creationId="{F0882392-C95A-4078-9874-4340962E2A9C}"/>
          </ac:spMkLst>
        </pc:spChg>
        <pc:spChg chg="del">
          <ac:chgData name="ΣΤΕΦΑΝΟΣ ΚΑΒΑΛΛΙΕΡΑΚΗΣ" userId="ff654708b521eddf" providerId="LiveId" clId="{67B62F9C-AFC3-4999-A9C2-9F8395617BE7}" dt="2020-05-16T20:25:08.755" v="1538"/>
          <ac:spMkLst>
            <pc:docMk/>
            <pc:sldMk cId="472613125" sldId="274"/>
            <ac:spMk id="3" creationId="{7932C126-488C-4FBC-B80A-5B343C30B15D}"/>
          </ac:spMkLst>
        </pc:spChg>
        <pc:spChg chg="mod">
          <ac:chgData name="ΣΤΕΦΑΝΟΣ ΚΑΒΑΛΛΙΕΡΑΚΗΣ" userId="ff654708b521eddf" providerId="LiveId" clId="{67B62F9C-AFC3-4999-A9C2-9F8395617BE7}" dt="2020-05-16T20:25:52.631" v="1572" actId="14100"/>
          <ac:spMkLst>
            <pc:docMk/>
            <pc:sldMk cId="472613125" sldId="274"/>
            <ac:spMk id="4" creationId="{49FDC6FD-D04D-40A1-92D5-4154CD0931F9}"/>
          </ac:spMkLst>
        </pc:spChg>
        <pc:spChg chg="add del">
          <ac:chgData name="ΣΤΕΦΑΝΟΣ ΚΑΒΑΛΛΙΕΡΑΚΗΣ" userId="ff654708b521eddf" providerId="LiveId" clId="{67B62F9C-AFC3-4999-A9C2-9F8395617BE7}" dt="2020-05-16T20:25:45.001" v="1568" actId="26606"/>
          <ac:spMkLst>
            <pc:docMk/>
            <pc:sldMk cId="472613125" sldId="274"/>
            <ac:spMk id="15" creationId="{4AC0CD9D-7610-4620-93B4-798CCD9AB581}"/>
          </ac:spMkLst>
        </pc:spChg>
        <pc:spChg chg="add del">
          <ac:chgData name="ΣΤΕΦΑΝΟΣ ΚΑΒΑΛΛΙΕΡΑΚΗΣ" userId="ff654708b521eddf" providerId="LiveId" clId="{67B62F9C-AFC3-4999-A9C2-9F8395617BE7}" dt="2020-05-16T20:25:45.001" v="1568" actId="26606"/>
          <ac:spMkLst>
            <pc:docMk/>
            <pc:sldMk cId="472613125" sldId="274"/>
            <ac:spMk id="21" creationId="{DE4D62F9-188E-4530-84C2-24BDEE4BEB82}"/>
          </ac:spMkLst>
        </pc:spChg>
        <pc:spChg chg="add del">
          <ac:chgData name="ΣΤΕΦΑΝΟΣ ΚΑΒΑΛΛΙΕΡΑΚΗΣ" userId="ff654708b521eddf" providerId="LiveId" clId="{67B62F9C-AFC3-4999-A9C2-9F8395617BE7}" dt="2020-05-16T20:25:45.001" v="1568" actId="26606"/>
          <ac:spMkLst>
            <pc:docMk/>
            <pc:sldMk cId="472613125" sldId="274"/>
            <ac:spMk id="23" creationId="{D27CF008-4B18-436D-B2D5-C1346C12438E}"/>
          </ac:spMkLst>
        </pc:spChg>
        <pc:spChg chg="add del">
          <ac:chgData name="ΣΤΕΦΑΝΟΣ ΚΑΒΑΛΛΙΕΡΑΚΗΣ" userId="ff654708b521eddf" providerId="LiveId" clId="{67B62F9C-AFC3-4999-A9C2-9F8395617BE7}" dt="2020-05-16T20:25:45.001" v="1568" actId="26606"/>
          <ac:spMkLst>
            <pc:docMk/>
            <pc:sldMk cId="472613125" sldId="274"/>
            <ac:spMk id="25" creationId="{CE22DAD8-5F67-4B73-ADA9-06EF381F7AD6}"/>
          </ac:spMkLst>
        </pc:spChg>
        <pc:spChg chg="add del">
          <ac:chgData name="ΣΤΕΦΑΝΟΣ ΚΑΒΑΛΛΙΕΡΑΚΗΣ" userId="ff654708b521eddf" providerId="LiveId" clId="{67B62F9C-AFC3-4999-A9C2-9F8395617BE7}" dt="2020-05-16T20:25:45.001" v="1568" actId="26606"/>
          <ac:spMkLst>
            <pc:docMk/>
            <pc:sldMk cId="472613125" sldId="274"/>
            <ac:spMk id="27" creationId="{E4F17063-EDA4-417B-946F-BA357F3B390D}"/>
          </ac:spMkLst>
        </pc:spChg>
        <pc:spChg chg="add del">
          <ac:chgData name="ΣΤΕΦΑΝΟΣ ΚΑΒΑΛΛΙΕΡΑΚΗΣ" userId="ff654708b521eddf" providerId="LiveId" clId="{67B62F9C-AFC3-4999-A9C2-9F8395617BE7}" dt="2020-05-16T20:25:45.001" v="1568" actId="26606"/>
          <ac:spMkLst>
            <pc:docMk/>
            <pc:sldMk cId="472613125" sldId="274"/>
            <ac:spMk id="29" creationId="{D36F3EEA-55D4-4677-80E7-92D00B8F343B}"/>
          </ac:spMkLst>
        </pc:spChg>
        <pc:spChg chg="add del">
          <ac:chgData name="ΣΤΕΦΑΝΟΣ ΚΑΒΑΛΛΙΕΡΑΚΗΣ" userId="ff654708b521eddf" providerId="LiveId" clId="{67B62F9C-AFC3-4999-A9C2-9F8395617BE7}" dt="2020-05-16T20:25:47.723" v="1570" actId="26606"/>
          <ac:spMkLst>
            <pc:docMk/>
            <pc:sldMk cId="472613125" sldId="274"/>
            <ac:spMk id="33" creationId="{4AC0CD9D-7610-4620-93B4-798CCD9AB581}"/>
          </ac:spMkLst>
        </pc:spChg>
        <pc:spChg chg="add del">
          <ac:chgData name="ΣΤΕΦΑΝΟΣ ΚΑΒΑΛΛΙΕΡΑΚΗΣ" userId="ff654708b521eddf" providerId="LiveId" clId="{67B62F9C-AFC3-4999-A9C2-9F8395617BE7}" dt="2020-05-16T20:25:47.723" v="1570" actId="26606"/>
          <ac:spMkLst>
            <pc:docMk/>
            <pc:sldMk cId="472613125" sldId="274"/>
            <ac:spMk id="36" creationId="{DE4D62F9-188E-4530-84C2-24BDEE4BEB82}"/>
          </ac:spMkLst>
        </pc:spChg>
        <pc:spChg chg="add del">
          <ac:chgData name="ΣΤΕΦΑΝΟΣ ΚΑΒΑΛΛΙΕΡΑΚΗΣ" userId="ff654708b521eddf" providerId="LiveId" clId="{67B62F9C-AFC3-4999-A9C2-9F8395617BE7}" dt="2020-05-16T20:25:47.723" v="1570" actId="26606"/>
          <ac:spMkLst>
            <pc:docMk/>
            <pc:sldMk cId="472613125" sldId="274"/>
            <ac:spMk id="37" creationId="{757B325C-3E35-45CF-9D07-3BCB281F3B9C}"/>
          </ac:spMkLst>
        </pc:spChg>
        <pc:spChg chg="add del">
          <ac:chgData name="ΣΤΕΦΑΝΟΣ ΚΑΒΑΛΛΙΕΡΑΚΗΣ" userId="ff654708b521eddf" providerId="LiveId" clId="{67B62F9C-AFC3-4999-A9C2-9F8395617BE7}" dt="2020-05-16T20:25:47.723" v="1570" actId="26606"/>
          <ac:spMkLst>
            <pc:docMk/>
            <pc:sldMk cId="472613125" sldId="274"/>
            <ac:spMk id="38" creationId="{C24BEC42-AFF3-40D1-93A2-A27A42E1E23C}"/>
          </ac:spMkLst>
        </pc:spChg>
        <pc:spChg chg="add del">
          <ac:chgData name="ΣΤΕΦΑΝΟΣ ΚΑΒΑΛΛΙΕΡΑΚΗΣ" userId="ff654708b521eddf" providerId="LiveId" clId="{67B62F9C-AFC3-4999-A9C2-9F8395617BE7}" dt="2020-05-16T20:25:47.723" v="1570" actId="26606"/>
          <ac:spMkLst>
            <pc:docMk/>
            <pc:sldMk cId="472613125" sldId="274"/>
            <ac:spMk id="39" creationId="{608F427C-1EC9-4280-9367-F2B3AA063E82}"/>
          </ac:spMkLst>
        </pc:spChg>
        <pc:spChg chg="add del">
          <ac:chgData name="ΣΤΕΦΑΝΟΣ ΚΑΒΑΛΛΙΕΡΑΚΗΣ" userId="ff654708b521eddf" providerId="LiveId" clId="{67B62F9C-AFC3-4999-A9C2-9F8395617BE7}" dt="2020-05-16T20:25:47.723" v="1570" actId="26606"/>
          <ac:spMkLst>
            <pc:docMk/>
            <pc:sldMk cId="472613125" sldId="274"/>
            <ac:spMk id="40" creationId="{F98810A7-E114-447A-A7D6-69B27CFB5650}"/>
          </ac:spMkLst>
        </pc:spChg>
        <pc:spChg chg="add">
          <ac:chgData name="ΣΤΕΦΑΝΟΣ ΚΑΒΑΛΛΙΕΡΑΚΗΣ" userId="ff654708b521eddf" providerId="LiveId" clId="{67B62F9C-AFC3-4999-A9C2-9F8395617BE7}" dt="2020-05-16T20:25:47.760" v="1571" actId="26606"/>
          <ac:spMkLst>
            <pc:docMk/>
            <pc:sldMk cId="472613125" sldId="274"/>
            <ac:spMk id="44" creationId="{4AC0CD9D-7610-4620-93B4-798CCD9AB581}"/>
          </ac:spMkLst>
        </pc:spChg>
        <pc:spChg chg="add">
          <ac:chgData name="ΣΤΕΦΑΝΟΣ ΚΑΒΑΛΛΙΕΡΑΚΗΣ" userId="ff654708b521eddf" providerId="LiveId" clId="{67B62F9C-AFC3-4999-A9C2-9F8395617BE7}" dt="2020-05-16T20:25:47.760" v="1571" actId="26606"/>
          <ac:spMkLst>
            <pc:docMk/>
            <pc:sldMk cId="472613125" sldId="274"/>
            <ac:spMk id="47" creationId="{DE4D62F9-188E-4530-84C2-24BDEE4BEB82}"/>
          </ac:spMkLst>
        </pc:spChg>
        <pc:spChg chg="add">
          <ac:chgData name="ΣΤΕΦΑΝΟΣ ΚΑΒΑΛΛΙΕΡΑΚΗΣ" userId="ff654708b521eddf" providerId="LiveId" clId="{67B62F9C-AFC3-4999-A9C2-9F8395617BE7}" dt="2020-05-16T20:25:47.760" v="1571" actId="26606"/>
          <ac:spMkLst>
            <pc:docMk/>
            <pc:sldMk cId="472613125" sldId="274"/>
            <ac:spMk id="48" creationId="{D27CF008-4B18-436D-B2D5-C1346C12438E}"/>
          </ac:spMkLst>
        </pc:spChg>
        <pc:spChg chg="add">
          <ac:chgData name="ΣΤΕΦΑΝΟΣ ΚΑΒΑΛΛΙΕΡΑΚΗΣ" userId="ff654708b521eddf" providerId="LiveId" clId="{67B62F9C-AFC3-4999-A9C2-9F8395617BE7}" dt="2020-05-16T20:25:47.760" v="1571" actId="26606"/>
          <ac:spMkLst>
            <pc:docMk/>
            <pc:sldMk cId="472613125" sldId="274"/>
            <ac:spMk id="49" creationId="{CE22DAD8-5F67-4B73-ADA9-06EF381F7AD6}"/>
          </ac:spMkLst>
        </pc:spChg>
        <pc:spChg chg="add">
          <ac:chgData name="ΣΤΕΦΑΝΟΣ ΚΑΒΑΛΛΙΕΡΑΚΗΣ" userId="ff654708b521eddf" providerId="LiveId" clId="{67B62F9C-AFC3-4999-A9C2-9F8395617BE7}" dt="2020-05-16T20:25:47.760" v="1571" actId="26606"/>
          <ac:spMkLst>
            <pc:docMk/>
            <pc:sldMk cId="472613125" sldId="274"/>
            <ac:spMk id="50" creationId="{E4F17063-EDA4-417B-946F-BA357F3B390D}"/>
          </ac:spMkLst>
        </pc:spChg>
        <pc:spChg chg="add">
          <ac:chgData name="ΣΤΕΦΑΝΟΣ ΚΑΒΑΛΛΙΕΡΑΚΗΣ" userId="ff654708b521eddf" providerId="LiveId" clId="{67B62F9C-AFC3-4999-A9C2-9F8395617BE7}" dt="2020-05-16T20:25:47.760" v="1571" actId="26606"/>
          <ac:spMkLst>
            <pc:docMk/>
            <pc:sldMk cId="472613125" sldId="274"/>
            <ac:spMk id="51" creationId="{D36F3EEA-55D4-4677-80E7-92D00B8F343B}"/>
          </ac:spMkLst>
        </pc:spChg>
        <pc:picChg chg="add mod">
          <ac:chgData name="ΣΤΕΦΑΝΟΣ ΚΑΒΑΛΛΙΕΡΑΚΗΣ" userId="ff654708b521eddf" providerId="LiveId" clId="{67B62F9C-AFC3-4999-A9C2-9F8395617BE7}" dt="2020-05-16T20:25:47.760" v="1571" actId="26606"/>
          <ac:picMkLst>
            <pc:docMk/>
            <pc:sldMk cId="472613125" sldId="274"/>
            <ac:picMk id="6" creationId="{E1C5F25E-5E4C-45DC-BAEE-4B2B11D81265}"/>
          </ac:picMkLst>
        </pc:picChg>
        <pc:picChg chg="add del">
          <ac:chgData name="ΣΤΕΦΑΝΟΣ ΚΑΒΑΛΛΙΕΡΑΚΗΣ" userId="ff654708b521eddf" providerId="LiveId" clId="{67B62F9C-AFC3-4999-A9C2-9F8395617BE7}" dt="2020-05-16T20:25:45.001" v="1568" actId="26606"/>
          <ac:picMkLst>
            <pc:docMk/>
            <pc:sldMk cId="472613125" sldId="274"/>
            <ac:picMk id="11" creationId="{41B68C77-138E-4BF7-A276-BD0C78A4219F}"/>
          </ac:picMkLst>
        </pc:picChg>
        <pc:picChg chg="add del">
          <ac:chgData name="ΣΤΕΦΑΝΟΣ ΚΑΒΑΛΛΙΕΡΑΚΗΣ" userId="ff654708b521eddf" providerId="LiveId" clId="{67B62F9C-AFC3-4999-A9C2-9F8395617BE7}" dt="2020-05-16T20:25:45.001" v="1568" actId="26606"/>
          <ac:picMkLst>
            <pc:docMk/>
            <pc:sldMk cId="472613125" sldId="274"/>
            <ac:picMk id="13" creationId="{7C268552-D473-46ED-B1B8-422042C4DEF1}"/>
          </ac:picMkLst>
        </pc:picChg>
        <pc:picChg chg="add del">
          <ac:chgData name="ΣΤΕΦΑΝΟΣ ΚΑΒΑΛΛΙΕΡΑΚΗΣ" userId="ff654708b521eddf" providerId="LiveId" clId="{67B62F9C-AFC3-4999-A9C2-9F8395617BE7}" dt="2020-05-16T20:25:45.001" v="1568" actId="26606"/>
          <ac:picMkLst>
            <pc:docMk/>
            <pc:sldMk cId="472613125" sldId="274"/>
            <ac:picMk id="17" creationId="{B9238B3E-24AA-439A-B527-6C5DF6D72145}"/>
          </ac:picMkLst>
        </pc:picChg>
        <pc:picChg chg="add del">
          <ac:chgData name="ΣΤΕΦΑΝΟΣ ΚΑΒΑΛΛΙΕΡΑΚΗΣ" userId="ff654708b521eddf" providerId="LiveId" clId="{67B62F9C-AFC3-4999-A9C2-9F8395617BE7}" dt="2020-05-16T20:25:45.001" v="1568" actId="26606"/>
          <ac:picMkLst>
            <pc:docMk/>
            <pc:sldMk cId="472613125" sldId="274"/>
            <ac:picMk id="19" creationId="{69F01145-BEA3-4CBF-AA21-10077B948CA8}"/>
          </ac:picMkLst>
        </pc:picChg>
        <pc:picChg chg="add del">
          <ac:chgData name="ΣΤΕΦΑΝΟΣ ΚΑΒΑΛΛΙΕΡΑΚΗΣ" userId="ff654708b521eddf" providerId="LiveId" clId="{67B62F9C-AFC3-4999-A9C2-9F8395617BE7}" dt="2020-05-16T20:25:47.723" v="1570" actId="26606"/>
          <ac:picMkLst>
            <pc:docMk/>
            <pc:sldMk cId="472613125" sldId="274"/>
            <ac:picMk id="31" creationId="{41B68C77-138E-4BF7-A276-BD0C78A4219F}"/>
          </ac:picMkLst>
        </pc:picChg>
        <pc:picChg chg="add del">
          <ac:chgData name="ΣΤΕΦΑΝΟΣ ΚΑΒΑΛΛΙΕΡΑΚΗΣ" userId="ff654708b521eddf" providerId="LiveId" clId="{67B62F9C-AFC3-4999-A9C2-9F8395617BE7}" dt="2020-05-16T20:25:47.723" v="1570" actId="26606"/>
          <ac:picMkLst>
            <pc:docMk/>
            <pc:sldMk cId="472613125" sldId="274"/>
            <ac:picMk id="32" creationId="{7C268552-D473-46ED-B1B8-422042C4DEF1}"/>
          </ac:picMkLst>
        </pc:picChg>
        <pc:picChg chg="add del">
          <ac:chgData name="ΣΤΕΦΑΝΟΣ ΚΑΒΑΛΛΙΕΡΑΚΗΣ" userId="ff654708b521eddf" providerId="LiveId" clId="{67B62F9C-AFC3-4999-A9C2-9F8395617BE7}" dt="2020-05-16T20:25:47.723" v="1570" actId="26606"/>
          <ac:picMkLst>
            <pc:docMk/>
            <pc:sldMk cId="472613125" sldId="274"/>
            <ac:picMk id="34" creationId="{B9238B3E-24AA-439A-B527-6C5DF6D72145}"/>
          </ac:picMkLst>
        </pc:picChg>
        <pc:picChg chg="add del">
          <ac:chgData name="ΣΤΕΦΑΝΟΣ ΚΑΒΑΛΛΙΕΡΑΚΗΣ" userId="ff654708b521eddf" providerId="LiveId" clId="{67B62F9C-AFC3-4999-A9C2-9F8395617BE7}" dt="2020-05-16T20:25:47.723" v="1570" actId="26606"/>
          <ac:picMkLst>
            <pc:docMk/>
            <pc:sldMk cId="472613125" sldId="274"/>
            <ac:picMk id="35" creationId="{69F01145-BEA3-4CBF-AA21-10077B948CA8}"/>
          </ac:picMkLst>
        </pc:picChg>
        <pc:picChg chg="add">
          <ac:chgData name="ΣΤΕΦΑΝΟΣ ΚΑΒΑΛΛΙΕΡΑΚΗΣ" userId="ff654708b521eddf" providerId="LiveId" clId="{67B62F9C-AFC3-4999-A9C2-9F8395617BE7}" dt="2020-05-16T20:25:47.760" v="1571" actId="26606"/>
          <ac:picMkLst>
            <pc:docMk/>
            <pc:sldMk cId="472613125" sldId="274"/>
            <ac:picMk id="42" creationId="{41B68C77-138E-4BF7-A276-BD0C78A4219F}"/>
          </ac:picMkLst>
        </pc:picChg>
        <pc:picChg chg="add">
          <ac:chgData name="ΣΤΕΦΑΝΟΣ ΚΑΒΑΛΛΙΕΡΑΚΗΣ" userId="ff654708b521eddf" providerId="LiveId" clId="{67B62F9C-AFC3-4999-A9C2-9F8395617BE7}" dt="2020-05-16T20:25:47.760" v="1571" actId="26606"/>
          <ac:picMkLst>
            <pc:docMk/>
            <pc:sldMk cId="472613125" sldId="274"/>
            <ac:picMk id="43" creationId="{7C268552-D473-46ED-B1B8-422042C4DEF1}"/>
          </ac:picMkLst>
        </pc:picChg>
        <pc:picChg chg="add">
          <ac:chgData name="ΣΤΕΦΑΝΟΣ ΚΑΒΑΛΛΙΕΡΑΚΗΣ" userId="ff654708b521eddf" providerId="LiveId" clId="{67B62F9C-AFC3-4999-A9C2-9F8395617BE7}" dt="2020-05-16T20:25:47.760" v="1571" actId="26606"/>
          <ac:picMkLst>
            <pc:docMk/>
            <pc:sldMk cId="472613125" sldId="274"/>
            <ac:picMk id="45" creationId="{B9238B3E-24AA-439A-B527-6C5DF6D72145}"/>
          </ac:picMkLst>
        </pc:picChg>
        <pc:picChg chg="add">
          <ac:chgData name="ΣΤΕΦΑΝΟΣ ΚΑΒΑΛΛΙΕΡΑΚΗΣ" userId="ff654708b521eddf" providerId="LiveId" clId="{67B62F9C-AFC3-4999-A9C2-9F8395617BE7}" dt="2020-05-16T20:25:47.760" v="1571" actId="26606"/>
          <ac:picMkLst>
            <pc:docMk/>
            <pc:sldMk cId="472613125" sldId="274"/>
            <ac:picMk id="46" creationId="{69F01145-BEA3-4CBF-AA21-10077B948CA8}"/>
          </ac:picMkLst>
        </pc:picChg>
      </pc:sldChg>
      <pc:sldChg chg="addSp delSp modSp add mod setBg">
        <pc:chgData name="ΣΤΕΦΑΝΟΣ ΚΑΒΑΛΛΙΕΡΑΚΗΣ" userId="ff654708b521eddf" providerId="LiveId" clId="{67B62F9C-AFC3-4999-A9C2-9F8395617BE7}" dt="2020-05-16T20:32:29.391" v="1620" actId="26606"/>
        <pc:sldMkLst>
          <pc:docMk/>
          <pc:sldMk cId="4100587971" sldId="275"/>
        </pc:sldMkLst>
        <pc:spChg chg="del">
          <ac:chgData name="ΣΤΕΦΑΝΟΣ ΚΑΒΑΛΛΙΕΡΑΚΗΣ" userId="ff654708b521eddf" providerId="LiveId" clId="{67B62F9C-AFC3-4999-A9C2-9F8395617BE7}" dt="2020-05-16T20:28:23.637" v="1574"/>
          <ac:spMkLst>
            <pc:docMk/>
            <pc:sldMk cId="4100587971" sldId="275"/>
            <ac:spMk id="2" creationId="{EFBD9060-627F-45B2-8926-5C7D03073C85}"/>
          </ac:spMkLst>
        </pc:spChg>
        <pc:spChg chg="del">
          <ac:chgData name="ΣΤΕΦΑΝΟΣ ΚΑΒΑΛΛΙΕΡΑΚΗΣ" userId="ff654708b521eddf" providerId="LiveId" clId="{67B62F9C-AFC3-4999-A9C2-9F8395617BE7}" dt="2020-05-16T20:28:23.637" v="1574"/>
          <ac:spMkLst>
            <pc:docMk/>
            <pc:sldMk cId="4100587971" sldId="275"/>
            <ac:spMk id="3" creationId="{F8631D28-547E-424B-A73A-DB55C1F4DD2C}"/>
          </ac:spMkLst>
        </pc:spChg>
        <pc:spChg chg="del">
          <ac:chgData name="ΣΤΕΦΑΝΟΣ ΚΑΒΑΛΛΙΕΡΑΚΗΣ" userId="ff654708b521eddf" providerId="LiveId" clId="{67B62F9C-AFC3-4999-A9C2-9F8395617BE7}" dt="2020-05-16T20:28:23.637" v="1574"/>
          <ac:spMkLst>
            <pc:docMk/>
            <pc:sldMk cId="4100587971" sldId="275"/>
            <ac:spMk id="4" creationId="{CE1E20C1-F81B-4176-8AF0-6DA82FBE5E48}"/>
          </ac:spMkLst>
        </pc:spChg>
        <pc:spChg chg="add mod">
          <ac:chgData name="ΣΤΕΦΑΝΟΣ ΚΑΒΑΛΛΙΕΡΑΚΗΣ" userId="ff654708b521eddf" providerId="LiveId" clId="{67B62F9C-AFC3-4999-A9C2-9F8395617BE7}" dt="2020-05-16T20:32:29.391" v="1620" actId="26606"/>
          <ac:spMkLst>
            <pc:docMk/>
            <pc:sldMk cId="4100587971" sldId="275"/>
            <ac:spMk id="5" creationId="{F2EE535F-8F05-4F94-B5F5-B68D6D74394D}"/>
          </ac:spMkLst>
        </pc:spChg>
        <pc:spChg chg="add del mod">
          <ac:chgData name="ΣΤΕΦΑΝΟΣ ΚΑΒΑΛΛΙΕΡΑΚΗΣ" userId="ff654708b521eddf" providerId="LiveId" clId="{67B62F9C-AFC3-4999-A9C2-9F8395617BE7}" dt="2020-05-16T20:28:42.904" v="1577"/>
          <ac:spMkLst>
            <pc:docMk/>
            <pc:sldMk cId="4100587971" sldId="275"/>
            <ac:spMk id="6" creationId="{E47B436E-5423-428E-BE5A-10DBDBB8A53F}"/>
          </ac:spMkLst>
        </pc:spChg>
        <pc:spChg chg="add mod ord">
          <ac:chgData name="ΣΤΕΦΑΝΟΣ ΚΑΒΑΛΛΙΕΡΑΚΗΣ" userId="ff654708b521eddf" providerId="LiveId" clId="{67B62F9C-AFC3-4999-A9C2-9F8395617BE7}" dt="2020-05-16T20:32:29.391" v="1620" actId="26606"/>
          <ac:spMkLst>
            <pc:docMk/>
            <pc:sldMk cId="4100587971" sldId="275"/>
            <ac:spMk id="7" creationId="{64330FEC-9702-4487-ADF5-D909CE945CEB}"/>
          </ac:spMkLst>
        </pc:spChg>
        <pc:spChg chg="add del">
          <ac:chgData name="ΣΤΕΦΑΝΟΣ ΚΑΒΑΛΛΙΕΡΑΚΗΣ" userId="ff654708b521eddf" providerId="LiveId" clId="{67B62F9C-AFC3-4999-A9C2-9F8395617BE7}" dt="2020-05-16T20:28:29.860" v="1576"/>
          <ac:spMkLst>
            <pc:docMk/>
            <pc:sldMk cId="4100587971" sldId="275"/>
            <ac:spMk id="8" creationId="{CD3B3EE7-8508-4656-8C1B-173AAC207CAA}"/>
          </ac:spMkLst>
        </pc:spChg>
        <pc:spChg chg="add del">
          <ac:chgData name="ΣΤΕΦΑΝΟΣ ΚΑΒΑΛΛΙΕΡΑΚΗΣ" userId="ff654708b521eddf" providerId="LiveId" clId="{67B62F9C-AFC3-4999-A9C2-9F8395617BE7}" dt="2020-05-16T20:28:59.542" v="1581" actId="26606"/>
          <ac:spMkLst>
            <pc:docMk/>
            <pc:sldMk cId="4100587971" sldId="275"/>
            <ac:spMk id="75" creationId="{989BE678-777B-482A-A616-FEDC47B162E5}"/>
          </ac:spMkLst>
        </pc:spChg>
        <pc:spChg chg="add del">
          <ac:chgData name="ΣΤΕΦΑΝΟΣ ΚΑΒΑΛΛΙΕΡΑΚΗΣ" userId="ff654708b521eddf" providerId="LiveId" clId="{67B62F9C-AFC3-4999-A9C2-9F8395617BE7}" dt="2020-05-16T20:28:59.542" v="1581" actId="26606"/>
          <ac:spMkLst>
            <pc:docMk/>
            <pc:sldMk cId="4100587971" sldId="275"/>
            <ac:spMk id="81" creationId="{D28BE0C3-2102-4820-B88B-A448B1840D14}"/>
          </ac:spMkLst>
        </pc:spChg>
        <pc:spChg chg="add del">
          <ac:chgData name="ΣΤΕΦΑΝΟΣ ΚΑΒΑΛΛΙΕΡΑΚΗΣ" userId="ff654708b521eddf" providerId="LiveId" clId="{67B62F9C-AFC3-4999-A9C2-9F8395617BE7}" dt="2020-05-16T20:28:59.542" v="1581" actId="26606"/>
          <ac:spMkLst>
            <pc:docMk/>
            <pc:sldMk cId="4100587971" sldId="275"/>
            <ac:spMk id="83" creationId="{A26E2FAE-FA60-497B-B2CB-7702C6FF3A3F}"/>
          </ac:spMkLst>
        </pc:spChg>
        <pc:spChg chg="add del">
          <ac:chgData name="ΣΤΕΦΑΝΟΣ ΚΑΒΑΛΛΙΕΡΑΚΗΣ" userId="ff654708b521eddf" providerId="LiveId" clId="{67B62F9C-AFC3-4999-A9C2-9F8395617BE7}" dt="2020-05-16T20:32:29.391" v="1620" actId="26606"/>
          <ac:spMkLst>
            <pc:docMk/>
            <pc:sldMk cId="4100587971" sldId="275"/>
            <ac:spMk id="139" creationId="{989BE678-777B-482A-A616-FEDC47B162E5}"/>
          </ac:spMkLst>
        </pc:spChg>
        <pc:spChg chg="add del">
          <ac:chgData name="ΣΤΕΦΑΝΟΣ ΚΑΒΑΛΛΙΕΡΑΚΗΣ" userId="ff654708b521eddf" providerId="LiveId" clId="{67B62F9C-AFC3-4999-A9C2-9F8395617BE7}" dt="2020-05-16T20:32:29.391" v="1620" actId="26606"/>
          <ac:spMkLst>
            <pc:docMk/>
            <pc:sldMk cId="4100587971" sldId="275"/>
            <ac:spMk id="145" creationId="{D28BE0C3-2102-4820-B88B-A448B1840D14}"/>
          </ac:spMkLst>
        </pc:spChg>
        <pc:spChg chg="add del">
          <ac:chgData name="ΣΤΕΦΑΝΟΣ ΚΑΒΑΛΛΙΕΡΑΚΗΣ" userId="ff654708b521eddf" providerId="LiveId" clId="{67B62F9C-AFC3-4999-A9C2-9F8395617BE7}" dt="2020-05-16T20:32:29.391" v="1620" actId="26606"/>
          <ac:spMkLst>
            <pc:docMk/>
            <pc:sldMk cId="4100587971" sldId="275"/>
            <ac:spMk id="147" creationId="{C8A3C342-1D03-412F-8DD3-BF519E8E0AE9}"/>
          </ac:spMkLst>
        </pc:spChg>
        <pc:spChg chg="add del">
          <ac:chgData name="ΣΤΕΦΑΝΟΣ ΚΑΒΑΛΛΙΕΡΑΚΗΣ" userId="ff654708b521eddf" providerId="LiveId" clId="{67B62F9C-AFC3-4999-A9C2-9F8395617BE7}" dt="2020-05-16T20:32:29.391" v="1620" actId="26606"/>
          <ac:spMkLst>
            <pc:docMk/>
            <pc:sldMk cId="4100587971" sldId="275"/>
            <ac:spMk id="149" creationId="{81CC9B02-E087-4350-AEBD-2C3CF001AF01}"/>
          </ac:spMkLst>
        </pc:spChg>
        <pc:spChg chg="add">
          <ac:chgData name="ΣΤΕΦΑΝΟΣ ΚΑΒΑΛΛΙΕΡΑΚΗΣ" userId="ff654708b521eddf" providerId="LiveId" clId="{67B62F9C-AFC3-4999-A9C2-9F8395617BE7}" dt="2020-05-16T20:32:29.391" v="1620" actId="26606"/>
          <ac:spMkLst>
            <pc:docMk/>
            <pc:sldMk cId="4100587971" sldId="275"/>
            <ac:spMk id="194" creationId="{989BE678-777B-482A-A616-FEDC47B162E5}"/>
          </ac:spMkLst>
        </pc:spChg>
        <pc:spChg chg="add">
          <ac:chgData name="ΣΤΕΦΑΝΟΣ ΚΑΒΑΛΛΙΕΡΑΚΗΣ" userId="ff654708b521eddf" providerId="LiveId" clId="{67B62F9C-AFC3-4999-A9C2-9F8395617BE7}" dt="2020-05-16T20:32:29.391" v="1620" actId="26606"/>
          <ac:spMkLst>
            <pc:docMk/>
            <pc:sldMk cId="4100587971" sldId="275"/>
            <ac:spMk id="197" creationId="{D28BE0C3-2102-4820-B88B-A448B1840D14}"/>
          </ac:spMkLst>
        </pc:spChg>
        <pc:spChg chg="add">
          <ac:chgData name="ΣΤΕΦΑΝΟΣ ΚΑΒΑΛΛΙΕΡΑΚΗΣ" userId="ff654708b521eddf" providerId="LiveId" clId="{67B62F9C-AFC3-4999-A9C2-9F8395617BE7}" dt="2020-05-16T20:32:29.391" v="1620" actId="26606"/>
          <ac:spMkLst>
            <pc:docMk/>
            <pc:sldMk cId="4100587971" sldId="275"/>
            <ac:spMk id="198" creationId="{A26E2FAE-FA60-497B-B2CB-7702C6FF3A3F}"/>
          </ac:spMkLst>
        </pc:spChg>
        <pc:picChg chg="add del">
          <ac:chgData name="ΣΤΕΦΑΝΟΣ ΚΑΒΑΛΛΙΕΡΑΚΗΣ" userId="ff654708b521eddf" providerId="LiveId" clId="{67B62F9C-AFC3-4999-A9C2-9F8395617BE7}" dt="2020-05-16T20:28:59.542" v="1581" actId="26606"/>
          <ac:picMkLst>
            <pc:docMk/>
            <pc:sldMk cId="4100587971" sldId="275"/>
            <ac:picMk id="71" creationId="{DF19BAF3-7E20-4B9D-B544-BABAEEA1FA75}"/>
          </ac:picMkLst>
        </pc:picChg>
        <pc:picChg chg="add del">
          <ac:chgData name="ΣΤΕΦΑΝΟΣ ΚΑΒΑΛΛΙΕΡΑΚΗΣ" userId="ff654708b521eddf" providerId="LiveId" clId="{67B62F9C-AFC3-4999-A9C2-9F8395617BE7}" dt="2020-05-16T20:28:59.542" v="1581" actId="26606"/>
          <ac:picMkLst>
            <pc:docMk/>
            <pc:sldMk cId="4100587971" sldId="275"/>
            <ac:picMk id="73" creationId="{950648F4-ABCD-4DF0-8641-76CFB2354721}"/>
          </ac:picMkLst>
        </pc:picChg>
        <pc:picChg chg="add del">
          <ac:chgData name="ΣΤΕΦΑΝΟΣ ΚΑΒΑΛΛΙΕΡΑΚΗΣ" userId="ff654708b521eddf" providerId="LiveId" clId="{67B62F9C-AFC3-4999-A9C2-9F8395617BE7}" dt="2020-05-16T20:28:59.542" v="1581" actId="26606"/>
          <ac:picMkLst>
            <pc:docMk/>
            <pc:sldMk cId="4100587971" sldId="275"/>
            <ac:picMk id="77" creationId="{CF1EB4BD-9C7E-4AA3-9681-C7EB0DA6250B}"/>
          </ac:picMkLst>
        </pc:picChg>
        <pc:picChg chg="add del">
          <ac:chgData name="ΣΤΕΦΑΝΟΣ ΚΑΒΑΛΛΙΕΡΑΚΗΣ" userId="ff654708b521eddf" providerId="LiveId" clId="{67B62F9C-AFC3-4999-A9C2-9F8395617BE7}" dt="2020-05-16T20:28:59.542" v="1581" actId="26606"/>
          <ac:picMkLst>
            <pc:docMk/>
            <pc:sldMk cId="4100587971" sldId="275"/>
            <ac:picMk id="79" creationId="{94AAE3AA-3759-4D28-B0EF-575F25A5146C}"/>
          </ac:picMkLst>
        </pc:picChg>
        <pc:picChg chg="add del">
          <ac:chgData name="ΣΤΕΦΑΝΟΣ ΚΑΒΑΛΛΙΕΡΑΚΗΣ" userId="ff654708b521eddf" providerId="LiveId" clId="{67B62F9C-AFC3-4999-A9C2-9F8395617BE7}" dt="2020-05-16T20:32:29.391" v="1620" actId="26606"/>
          <ac:picMkLst>
            <pc:docMk/>
            <pc:sldMk cId="4100587971" sldId="275"/>
            <ac:picMk id="135" creationId="{DF19BAF3-7E20-4B9D-B544-BABAEEA1FA75}"/>
          </ac:picMkLst>
        </pc:picChg>
        <pc:picChg chg="add del">
          <ac:chgData name="ΣΤΕΦΑΝΟΣ ΚΑΒΑΛΛΙΕΡΑΚΗΣ" userId="ff654708b521eddf" providerId="LiveId" clId="{67B62F9C-AFC3-4999-A9C2-9F8395617BE7}" dt="2020-05-16T20:32:29.391" v="1620" actId="26606"/>
          <ac:picMkLst>
            <pc:docMk/>
            <pc:sldMk cId="4100587971" sldId="275"/>
            <ac:picMk id="137" creationId="{950648F4-ABCD-4DF0-8641-76CFB2354721}"/>
          </ac:picMkLst>
        </pc:picChg>
        <pc:picChg chg="add del">
          <ac:chgData name="ΣΤΕΦΑΝΟΣ ΚΑΒΑΛΛΙΕΡΑΚΗΣ" userId="ff654708b521eddf" providerId="LiveId" clId="{67B62F9C-AFC3-4999-A9C2-9F8395617BE7}" dt="2020-05-16T20:32:29.391" v="1620" actId="26606"/>
          <ac:picMkLst>
            <pc:docMk/>
            <pc:sldMk cId="4100587971" sldId="275"/>
            <ac:picMk id="141" creationId="{CF1EB4BD-9C7E-4AA3-9681-C7EB0DA6250B}"/>
          </ac:picMkLst>
        </pc:picChg>
        <pc:picChg chg="add del">
          <ac:chgData name="ΣΤΕΦΑΝΟΣ ΚΑΒΑΛΛΙΕΡΑΚΗΣ" userId="ff654708b521eddf" providerId="LiveId" clId="{67B62F9C-AFC3-4999-A9C2-9F8395617BE7}" dt="2020-05-16T20:32:29.391" v="1620" actId="26606"/>
          <ac:picMkLst>
            <pc:docMk/>
            <pc:sldMk cId="4100587971" sldId="275"/>
            <ac:picMk id="143" creationId="{94AAE3AA-3759-4D28-B0EF-575F25A5146C}"/>
          </ac:picMkLst>
        </pc:picChg>
        <pc:picChg chg="add">
          <ac:chgData name="ΣΤΕΦΑΝΟΣ ΚΑΒΑΛΛΙΕΡΑΚΗΣ" userId="ff654708b521eddf" providerId="LiveId" clId="{67B62F9C-AFC3-4999-A9C2-9F8395617BE7}" dt="2020-05-16T20:32:29.391" v="1620" actId="26606"/>
          <ac:picMkLst>
            <pc:docMk/>
            <pc:sldMk cId="4100587971" sldId="275"/>
            <ac:picMk id="192" creationId="{DF19BAF3-7E20-4B9D-B544-BABAEEA1FA75}"/>
          </ac:picMkLst>
        </pc:picChg>
        <pc:picChg chg="add">
          <ac:chgData name="ΣΤΕΦΑΝΟΣ ΚΑΒΑΛΛΙΕΡΑΚΗΣ" userId="ff654708b521eddf" providerId="LiveId" clId="{67B62F9C-AFC3-4999-A9C2-9F8395617BE7}" dt="2020-05-16T20:32:29.391" v="1620" actId="26606"/>
          <ac:picMkLst>
            <pc:docMk/>
            <pc:sldMk cId="4100587971" sldId="275"/>
            <ac:picMk id="193" creationId="{950648F4-ABCD-4DF0-8641-76CFB2354721}"/>
          </ac:picMkLst>
        </pc:picChg>
        <pc:picChg chg="add">
          <ac:chgData name="ΣΤΕΦΑΝΟΣ ΚΑΒΑΛΛΙΕΡΑΚΗΣ" userId="ff654708b521eddf" providerId="LiveId" clId="{67B62F9C-AFC3-4999-A9C2-9F8395617BE7}" dt="2020-05-16T20:32:29.391" v="1620" actId="26606"/>
          <ac:picMkLst>
            <pc:docMk/>
            <pc:sldMk cId="4100587971" sldId="275"/>
            <ac:picMk id="195" creationId="{CF1EB4BD-9C7E-4AA3-9681-C7EB0DA6250B}"/>
          </ac:picMkLst>
        </pc:picChg>
        <pc:picChg chg="add">
          <ac:chgData name="ΣΤΕΦΑΝΟΣ ΚΑΒΑΛΛΙΕΡΑΚΗΣ" userId="ff654708b521eddf" providerId="LiveId" clId="{67B62F9C-AFC3-4999-A9C2-9F8395617BE7}" dt="2020-05-16T20:32:29.391" v="1620" actId="26606"/>
          <ac:picMkLst>
            <pc:docMk/>
            <pc:sldMk cId="4100587971" sldId="275"/>
            <ac:picMk id="196" creationId="{94AAE3AA-3759-4D28-B0EF-575F25A5146C}"/>
          </ac:picMkLst>
        </pc:picChg>
        <pc:picChg chg="add mod ord">
          <ac:chgData name="ΣΤΕΦΑΝΟΣ ΚΑΒΑΛΛΙΕΡΑΚΗΣ" userId="ff654708b521eddf" providerId="LiveId" clId="{67B62F9C-AFC3-4999-A9C2-9F8395617BE7}" dt="2020-05-16T20:32:29.391" v="1620" actId="26606"/>
          <ac:picMkLst>
            <pc:docMk/>
            <pc:sldMk cId="4100587971" sldId="275"/>
            <ac:picMk id="5122" creationId="{A3FF3754-3C60-4874-9483-158F6B102AD2}"/>
          </ac:picMkLst>
        </pc:picChg>
        <pc:picChg chg="add del">
          <ac:chgData name="ΣΤΕΦΑΝΟΣ ΚΑΒΑΛΛΙΕΡΑΚΗΣ" userId="ff654708b521eddf" providerId="LiveId" clId="{67B62F9C-AFC3-4999-A9C2-9F8395617BE7}" dt="2020-05-16T20:28:56.838" v="1580"/>
          <ac:picMkLst>
            <pc:docMk/>
            <pc:sldMk cId="4100587971" sldId="275"/>
            <ac:picMk id="5124" creationId="{9FE35CD0-AABB-4EBA-B5C7-978623A89E00}"/>
          </ac:picMkLst>
        </pc:picChg>
      </pc:sldChg>
      <pc:sldChg chg="addSp delSp modSp add mod setBg">
        <pc:chgData name="ΣΤΕΦΑΝΟΣ ΚΑΒΑΛΛΙΕΡΑΚΗΣ" userId="ff654708b521eddf" providerId="LiveId" clId="{67B62F9C-AFC3-4999-A9C2-9F8395617BE7}" dt="2020-05-16T20:35:11.296" v="1670" actId="255"/>
        <pc:sldMkLst>
          <pc:docMk/>
          <pc:sldMk cId="2357386742" sldId="276"/>
        </pc:sldMkLst>
        <pc:spChg chg="add del mod">
          <ac:chgData name="ΣΤΕΦΑΝΟΣ ΚΑΒΑΛΛΙΕΡΑΚΗΣ" userId="ff654708b521eddf" providerId="LiveId" clId="{67B62F9C-AFC3-4999-A9C2-9F8395617BE7}" dt="2020-05-16T20:33:24.715" v="1627" actId="26606"/>
          <ac:spMkLst>
            <pc:docMk/>
            <pc:sldMk cId="2357386742" sldId="276"/>
            <ac:spMk id="2" creationId="{7C938E49-E945-4B97-B690-E196A6821A9C}"/>
          </ac:spMkLst>
        </pc:spChg>
        <pc:spChg chg="del">
          <ac:chgData name="ΣΤΕΦΑΝΟΣ ΚΑΒΑΛΛΙΕΡΑΚΗΣ" userId="ff654708b521eddf" providerId="LiveId" clId="{67B62F9C-AFC3-4999-A9C2-9F8395617BE7}" dt="2020-05-16T20:33:12.913" v="1622"/>
          <ac:spMkLst>
            <pc:docMk/>
            <pc:sldMk cId="2357386742" sldId="276"/>
            <ac:spMk id="3" creationId="{78FFF63F-9E1B-4B92-82FD-D5AB9B9B03C5}"/>
          </ac:spMkLst>
        </pc:spChg>
        <pc:spChg chg="add del mod ord">
          <ac:chgData name="ΣΤΕΦΑΝΟΣ ΚΑΒΑΛΛΙΕΡΑΚΗΣ" userId="ff654708b521eddf" providerId="LiveId" clId="{67B62F9C-AFC3-4999-A9C2-9F8395617BE7}" dt="2020-05-16T20:33:24.715" v="1627" actId="26606"/>
          <ac:spMkLst>
            <pc:docMk/>
            <pc:sldMk cId="2357386742" sldId="276"/>
            <ac:spMk id="4" creationId="{E5C280D0-8B7D-4988-89F1-2C2EC469276B}"/>
          </ac:spMkLst>
        </pc:spChg>
        <pc:spChg chg="add del">
          <ac:chgData name="ΣΤΕΦΑΝΟΣ ΚΑΒΑΛΛΙΕΡΑΚΗΣ" userId="ff654708b521eddf" providerId="LiveId" clId="{67B62F9C-AFC3-4999-A9C2-9F8395617BE7}" dt="2020-05-16T20:33:19.881" v="1624" actId="26606"/>
          <ac:spMkLst>
            <pc:docMk/>
            <pc:sldMk cId="2357386742" sldId="276"/>
            <ac:spMk id="75" creationId="{989BE678-777B-482A-A616-FEDC47B162E5}"/>
          </ac:spMkLst>
        </pc:spChg>
        <pc:spChg chg="add del">
          <ac:chgData name="ΣΤΕΦΑΝΟΣ ΚΑΒΑΛΛΙΕΡΑΚΗΣ" userId="ff654708b521eddf" providerId="LiveId" clId="{67B62F9C-AFC3-4999-A9C2-9F8395617BE7}" dt="2020-05-16T20:33:19.881" v="1624" actId="26606"/>
          <ac:spMkLst>
            <pc:docMk/>
            <pc:sldMk cId="2357386742" sldId="276"/>
            <ac:spMk id="81" creationId="{D28BE0C3-2102-4820-B88B-A448B1840D14}"/>
          </ac:spMkLst>
        </pc:spChg>
        <pc:spChg chg="add del">
          <ac:chgData name="ΣΤΕΦΑΝΟΣ ΚΑΒΑΛΛΙΕΡΑΚΗΣ" userId="ff654708b521eddf" providerId="LiveId" clId="{67B62F9C-AFC3-4999-A9C2-9F8395617BE7}" dt="2020-05-16T20:33:19.881" v="1624" actId="26606"/>
          <ac:spMkLst>
            <pc:docMk/>
            <pc:sldMk cId="2357386742" sldId="276"/>
            <ac:spMk id="83" creationId="{A26E2FAE-FA60-497B-B2CB-7702C6FF3A3F}"/>
          </ac:spMkLst>
        </pc:spChg>
        <pc:spChg chg="add del">
          <ac:chgData name="ΣΤΕΦΑΝΟΣ ΚΑΒΑΛΛΙΕΡΑΚΗΣ" userId="ff654708b521eddf" providerId="LiveId" clId="{67B62F9C-AFC3-4999-A9C2-9F8395617BE7}" dt="2020-05-16T20:33:24.631" v="1626" actId="26606"/>
          <ac:spMkLst>
            <pc:docMk/>
            <pc:sldMk cId="2357386742" sldId="276"/>
            <ac:spMk id="85" creationId="{32386D96-DF72-4275-B766-E00CBBFB0F2A}"/>
          </ac:spMkLst>
        </pc:spChg>
        <pc:spChg chg="add del">
          <ac:chgData name="ΣΤΕΦΑΝΟΣ ΚΑΒΑΛΛΙΕΡΑΚΗΣ" userId="ff654708b521eddf" providerId="LiveId" clId="{67B62F9C-AFC3-4999-A9C2-9F8395617BE7}" dt="2020-05-16T20:34:54.030" v="1668" actId="26606"/>
          <ac:spMkLst>
            <pc:docMk/>
            <pc:sldMk cId="2357386742" sldId="276"/>
            <ac:spMk id="93" creationId="{989BE678-777B-482A-A616-FEDC47B162E5}"/>
          </ac:spMkLst>
        </pc:spChg>
        <pc:spChg chg="add del">
          <ac:chgData name="ΣΤΕΦΑΝΟΣ ΚΑΒΑΛΛΙΕΡΑΚΗΣ" userId="ff654708b521eddf" providerId="LiveId" clId="{67B62F9C-AFC3-4999-A9C2-9F8395617BE7}" dt="2020-05-16T20:34:54.030" v="1668" actId="26606"/>
          <ac:spMkLst>
            <pc:docMk/>
            <pc:sldMk cId="2357386742" sldId="276"/>
            <ac:spMk id="99" creationId="{D28BE0C3-2102-4820-B88B-A448B1840D14}"/>
          </ac:spMkLst>
        </pc:spChg>
        <pc:spChg chg="add del">
          <ac:chgData name="ΣΤΕΦΑΝΟΣ ΚΑΒΑΛΛΙΕΡΑΚΗΣ" userId="ff654708b521eddf" providerId="LiveId" clId="{67B62F9C-AFC3-4999-A9C2-9F8395617BE7}" dt="2020-05-16T20:34:54.030" v="1668" actId="26606"/>
          <ac:spMkLst>
            <pc:docMk/>
            <pc:sldMk cId="2357386742" sldId="276"/>
            <ac:spMk id="101" creationId="{A26E2FAE-FA60-497B-B2CB-7702C6FF3A3F}"/>
          </ac:spMkLst>
        </pc:spChg>
        <pc:spChg chg="add del">
          <ac:chgData name="ΣΤΕΦΑΝΟΣ ΚΑΒΑΛΛΙΕΡΑΚΗΣ" userId="ff654708b521eddf" providerId="LiveId" clId="{67B62F9C-AFC3-4999-A9C2-9F8395617BE7}" dt="2020-05-16T20:33:24.631" v="1626" actId="26606"/>
          <ac:spMkLst>
            <pc:docMk/>
            <pc:sldMk cId="2357386742" sldId="276"/>
            <ac:spMk id="6150" creationId="{DA1DAC79-DDBA-4382-9D43-6E5F685BE5FB}"/>
          </ac:spMkLst>
        </pc:spChg>
        <pc:spChg chg="add del">
          <ac:chgData name="ΣΤΕΦΑΝΟΣ ΚΑΒΑΛΛΙΕΡΑΚΗΣ" userId="ff654708b521eddf" providerId="LiveId" clId="{67B62F9C-AFC3-4999-A9C2-9F8395617BE7}" dt="2020-05-16T20:33:24.631" v="1626" actId="26606"/>
          <ac:spMkLst>
            <pc:docMk/>
            <pc:sldMk cId="2357386742" sldId="276"/>
            <ac:spMk id="6153" creationId="{6AACA73D-178F-4CFC-99E3-9F4FCBBDBA83}"/>
          </ac:spMkLst>
        </pc:spChg>
        <pc:spChg chg="add del">
          <ac:chgData name="ΣΤΕΦΑΝΟΣ ΚΑΒΑΛΛΙΕΡΑΚΗΣ" userId="ff654708b521eddf" providerId="LiveId" clId="{67B62F9C-AFC3-4999-A9C2-9F8395617BE7}" dt="2020-05-16T20:33:24.631" v="1626" actId="26606"/>
          <ac:spMkLst>
            <pc:docMk/>
            <pc:sldMk cId="2357386742" sldId="276"/>
            <ac:spMk id="6154" creationId="{D3031615-4E70-4AA1-B27C-F56E25379C5E}"/>
          </ac:spMkLst>
        </pc:spChg>
        <pc:spChg chg="add del">
          <ac:chgData name="ΣΤΕΦΑΝΟΣ ΚΑΒΑΛΛΙΕΡΑΚΗΣ" userId="ff654708b521eddf" providerId="LiveId" clId="{67B62F9C-AFC3-4999-A9C2-9F8395617BE7}" dt="2020-05-16T20:34:54.030" v="1668" actId="26606"/>
          <ac:spMkLst>
            <pc:docMk/>
            <pc:sldMk cId="2357386742" sldId="276"/>
            <ac:spMk id="6158" creationId="{989BE678-777B-482A-A616-FEDC47B162E5}"/>
          </ac:spMkLst>
        </pc:spChg>
        <pc:spChg chg="add del">
          <ac:chgData name="ΣΤΕΦΑΝΟΣ ΚΑΒΑΛΛΙΕΡΑΚΗΣ" userId="ff654708b521eddf" providerId="LiveId" clId="{67B62F9C-AFC3-4999-A9C2-9F8395617BE7}" dt="2020-05-16T20:34:54.030" v="1668" actId="26606"/>
          <ac:spMkLst>
            <pc:docMk/>
            <pc:sldMk cId="2357386742" sldId="276"/>
            <ac:spMk id="6161" creationId="{D28BE0C3-2102-4820-B88B-A448B1840D14}"/>
          </ac:spMkLst>
        </pc:spChg>
        <pc:spChg chg="add mod">
          <ac:chgData name="ΣΤΕΦΑΝΟΣ ΚΑΒΑΛΛΙΕΡΑΚΗΣ" userId="ff654708b521eddf" providerId="LiveId" clId="{67B62F9C-AFC3-4999-A9C2-9F8395617BE7}" dt="2020-05-16T20:34:54.030" v="1668" actId="26606"/>
          <ac:spMkLst>
            <pc:docMk/>
            <pc:sldMk cId="2357386742" sldId="276"/>
            <ac:spMk id="6162" creationId="{7C938E49-E945-4B97-B690-E196A6821A9C}"/>
          </ac:spMkLst>
        </pc:spChg>
        <pc:spChg chg="add del">
          <ac:chgData name="ΣΤΕΦΑΝΟΣ ΚΑΒΑΛΛΙΕΡΑΚΗΣ" userId="ff654708b521eddf" providerId="LiveId" clId="{67B62F9C-AFC3-4999-A9C2-9F8395617BE7}" dt="2020-05-16T20:34:54.030" v="1668" actId="26606"/>
          <ac:spMkLst>
            <pc:docMk/>
            <pc:sldMk cId="2357386742" sldId="276"/>
            <ac:spMk id="6163" creationId="{A93A089E-0A16-452C-B341-0F769780D262}"/>
          </ac:spMkLst>
        </pc:spChg>
        <pc:spChg chg="add mod">
          <ac:chgData name="ΣΤΕΦΑΝΟΣ ΚΑΒΑΛΛΙΕΡΑΚΗΣ" userId="ff654708b521eddf" providerId="LiveId" clId="{67B62F9C-AFC3-4999-A9C2-9F8395617BE7}" dt="2020-05-16T20:35:11.296" v="1670" actId="255"/>
          <ac:spMkLst>
            <pc:docMk/>
            <pc:sldMk cId="2357386742" sldId="276"/>
            <ac:spMk id="6164" creationId="{E5C280D0-8B7D-4988-89F1-2C2EC469276B}"/>
          </ac:spMkLst>
        </pc:spChg>
        <pc:picChg chg="add del">
          <ac:chgData name="ΣΤΕΦΑΝΟΣ ΚΑΒΑΛΛΙΕΡΑΚΗΣ" userId="ff654708b521eddf" providerId="LiveId" clId="{67B62F9C-AFC3-4999-A9C2-9F8395617BE7}" dt="2020-05-16T20:33:19.881" v="1624" actId="26606"/>
          <ac:picMkLst>
            <pc:docMk/>
            <pc:sldMk cId="2357386742" sldId="276"/>
            <ac:picMk id="71" creationId="{DF19BAF3-7E20-4B9D-B544-BABAEEA1FA75}"/>
          </ac:picMkLst>
        </pc:picChg>
        <pc:picChg chg="add del">
          <ac:chgData name="ΣΤΕΦΑΝΟΣ ΚΑΒΑΛΛΙΕΡΑΚΗΣ" userId="ff654708b521eddf" providerId="LiveId" clId="{67B62F9C-AFC3-4999-A9C2-9F8395617BE7}" dt="2020-05-16T20:33:19.881" v="1624" actId="26606"/>
          <ac:picMkLst>
            <pc:docMk/>
            <pc:sldMk cId="2357386742" sldId="276"/>
            <ac:picMk id="73" creationId="{950648F4-ABCD-4DF0-8641-76CFB2354721}"/>
          </ac:picMkLst>
        </pc:picChg>
        <pc:picChg chg="add del">
          <ac:chgData name="ΣΤΕΦΑΝΟΣ ΚΑΒΑΛΛΙΕΡΑΚΗΣ" userId="ff654708b521eddf" providerId="LiveId" clId="{67B62F9C-AFC3-4999-A9C2-9F8395617BE7}" dt="2020-05-16T20:33:19.881" v="1624" actId="26606"/>
          <ac:picMkLst>
            <pc:docMk/>
            <pc:sldMk cId="2357386742" sldId="276"/>
            <ac:picMk id="77" creationId="{CF1EB4BD-9C7E-4AA3-9681-C7EB0DA6250B}"/>
          </ac:picMkLst>
        </pc:picChg>
        <pc:picChg chg="add del">
          <ac:chgData name="ΣΤΕΦΑΝΟΣ ΚΑΒΑΛΛΙΕΡΑΚΗΣ" userId="ff654708b521eddf" providerId="LiveId" clId="{67B62F9C-AFC3-4999-A9C2-9F8395617BE7}" dt="2020-05-16T20:33:19.881" v="1624" actId="26606"/>
          <ac:picMkLst>
            <pc:docMk/>
            <pc:sldMk cId="2357386742" sldId="276"/>
            <ac:picMk id="79" creationId="{94AAE3AA-3759-4D28-B0EF-575F25A5146C}"/>
          </ac:picMkLst>
        </pc:picChg>
        <pc:picChg chg="add del">
          <ac:chgData name="ΣΤΕΦΑΝΟΣ ΚΑΒΑΛΛΙΕΡΑΚΗΣ" userId="ff654708b521eddf" providerId="LiveId" clId="{67B62F9C-AFC3-4999-A9C2-9F8395617BE7}" dt="2020-05-16T20:34:54.030" v="1668" actId="26606"/>
          <ac:picMkLst>
            <pc:docMk/>
            <pc:sldMk cId="2357386742" sldId="276"/>
            <ac:picMk id="89" creationId="{DF19BAF3-7E20-4B9D-B544-BABAEEA1FA75}"/>
          </ac:picMkLst>
        </pc:picChg>
        <pc:picChg chg="add del">
          <ac:chgData name="ΣΤΕΦΑΝΟΣ ΚΑΒΑΛΛΙΕΡΑΚΗΣ" userId="ff654708b521eddf" providerId="LiveId" clId="{67B62F9C-AFC3-4999-A9C2-9F8395617BE7}" dt="2020-05-16T20:34:54.030" v="1668" actId="26606"/>
          <ac:picMkLst>
            <pc:docMk/>
            <pc:sldMk cId="2357386742" sldId="276"/>
            <ac:picMk id="91" creationId="{950648F4-ABCD-4DF0-8641-76CFB2354721}"/>
          </ac:picMkLst>
        </pc:picChg>
        <pc:picChg chg="add del">
          <ac:chgData name="ΣΤΕΦΑΝΟΣ ΚΑΒΑΛΛΙΕΡΑΚΗΣ" userId="ff654708b521eddf" providerId="LiveId" clId="{67B62F9C-AFC3-4999-A9C2-9F8395617BE7}" dt="2020-05-16T20:34:54.030" v="1668" actId="26606"/>
          <ac:picMkLst>
            <pc:docMk/>
            <pc:sldMk cId="2357386742" sldId="276"/>
            <ac:picMk id="95" creationId="{CF1EB4BD-9C7E-4AA3-9681-C7EB0DA6250B}"/>
          </ac:picMkLst>
        </pc:picChg>
        <pc:picChg chg="add del">
          <ac:chgData name="ΣΤΕΦΑΝΟΣ ΚΑΒΑΛΛΙΕΡΑΚΗΣ" userId="ff654708b521eddf" providerId="LiveId" clId="{67B62F9C-AFC3-4999-A9C2-9F8395617BE7}" dt="2020-05-16T20:34:54.030" v="1668" actId="26606"/>
          <ac:picMkLst>
            <pc:docMk/>
            <pc:sldMk cId="2357386742" sldId="276"/>
            <ac:picMk id="97" creationId="{94AAE3AA-3759-4D28-B0EF-575F25A5146C}"/>
          </ac:picMkLst>
        </pc:picChg>
        <pc:picChg chg="add mod">
          <ac:chgData name="ΣΤΕΦΑΝΟΣ ΚΑΒΑΛΛΙΕΡΑΚΗΣ" userId="ff654708b521eddf" providerId="LiveId" clId="{67B62F9C-AFC3-4999-A9C2-9F8395617BE7}" dt="2020-05-16T20:34:59.217" v="1669" actId="1076"/>
          <ac:picMkLst>
            <pc:docMk/>
            <pc:sldMk cId="2357386742" sldId="276"/>
            <ac:picMk id="6146" creationId="{29FF550A-9D08-4811-A81F-56D3D48C3845}"/>
          </ac:picMkLst>
        </pc:picChg>
        <pc:picChg chg="add del">
          <ac:chgData name="ΣΤΕΦΑΝΟΣ ΚΑΒΑΛΛΙΕΡΑΚΗΣ" userId="ff654708b521eddf" providerId="LiveId" clId="{67B62F9C-AFC3-4999-A9C2-9F8395617BE7}" dt="2020-05-16T20:33:24.631" v="1626" actId="26606"/>
          <ac:picMkLst>
            <pc:docMk/>
            <pc:sldMk cId="2357386742" sldId="276"/>
            <ac:picMk id="6148" creationId="{5B89E5C5-A037-45B3-9D37-3658914D4799}"/>
          </ac:picMkLst>
        </pc:picChg>
        <pc:picChg chg="add del">
          <ac:chgData name="ΣΤΕΦΑΝΟΣ ΚΑΒΑΛΛΙΕΡΑΚΗΣ" userId="ff654708b521eddf" providerId="LiveId" clId="{67B62F9C-AFC3-4999-A9C2-9F8395617BE7}" dt="2020-05-16T20:33:24.631" v="1626" actId="26606"/>
          <ac:picMkLst>
            <pc:docMk/>
            <pc:sldMk cId="2357386742" sldId="276"/>
            <ac:picMk id="6149" creationId="{5ACB93B0-521E-443D-9750-AFCFDDB3E801}"/>
          </ac:picMkLst>
        </pc:picChg>
        <pc:picChg chg="add del">
          <ac:chgData name="ΣΤΕΦΑΝΟΣ ΚΑΒΑΛΛΙΕΡΑΚΗΣ" userId="ff654708b521eddf" providerId="LiveId" clId="{67B62F9C-AFC3-4999-A9C2-9F8395617BE7}" dt="2020-05-16T20:33:24.631" v="1626" actId="26606"/>
          <ac:picMkLst>
            <pc:docMk/>
            <pc:sldMk cId="2357386742" sldId="276"/>
            <ac:picMk id="6151" creationId="{E0880F10-995F-4F01-A83B-7ECDB7BE7905}"/>
          </ac:picMkLst>
        </pc:picChg>
        <pc:picChg chg="add del">
          <ac:chgData name="ΣΤΕΦΑΝΟΣ ΚΑΒΑΛΛΙΕΡΑΚΗΣ" userId="ff654708b521eddf" providerId="LiveId" clId="{67B62F9C-AFC3-4999-A9C2-9F8395617BE7}" dt="2020-05-16T20:33:24.631" v="1626" actId="26606"/>
          <ac:picMkLst>
            <pc:docMk/>
            <pc:sldMk cId="2357386742" sldId="276"/>
            <ac:picMk id="6152" creationId="{A2D49266-1F08-40F2-B0E1-1D919DCB5780}"/>
          </ac:picMkLst>
        </pc:picChg>
        <pc:picChg chg="add del">
          <ac:chgData name="ΣΤΕΦΑΝΟΣ ΚΑΒΑΛΛΙΕΡΑΚΗΣ" userId="ff654708b521eddf" providerId="LiveId" clId="{67B62F9C-AFC3-4999-A9C2-9F8395617BE7}" dt="2020-05-16T20:34:54.030" v="1668" actId="26606"/>
          <ac:picMkLst>
            <pc:docMk/>
            <pc:sldMk cId="2357386742" sldId="276"/>
            <ac:picMk id="6156" creationId="{DF19BAF3-7E20-4B9D-B544-BABAEEA1FA75}"/>
          </ac:picMkLst>
        </pc:picChg>
        <pc:picChg chg="add del">
          <ac:chgData name="ΣΤΕΦΑΝΟΣ ΚΑΒΑΛΛΙΕΡΑΚΗΣ" userId="ff654708b521eddf" providerId="LiveId" clId="{67B62F9C-AFC3-4999-A9C2-9F8395617BE7}" dt="2020-05-16T20:34:54.030" v="1668" actId="26606"/>
          <ac:picMkLst>
            <pc:docMk/>
            <pc:sldMk cId="2357386742" sldId="276"/>
            <ac:picMk id="6157" creationId="{950648F4-ABCD-4DF0-8641-76CFB2354721}"/>
          </ac:picMkLst>
        </pc:picChg>
        <pc:picChg chg="add del">
          <ac:chgData name="ΣΤΕΦΑΝΟΣ ΚΑΒΑΛΛΙΕΡΑΚΗΣ" userId="ff654708b521eddf" providerId="LiveId" clId="{67B62F9C-AFC3-4999-A9C2-9F8395617BE7}" dt="2020-05-16T20:34:54.030" v="1668" actId="26606"/>
          <ac:picMkLst>
            <pc:docMk/>
            <pc:sldMk cId="2357386742" sldId="276"/>
            <ac:picMk id="6159" creationId="{CF1EB4BD-9C7E-4AA3-9681-C7EB0DA6250B}"/>
          </ac:picMkLst>
        </pc:picChg>
        <pc:picChg chg="add del">
          <ac:chgData name="ΣΤΕΦΑΝΟΣ ΚΑΒΑΛΛΙΕΡΑΚΗΣ" userId="ff654708b521eddf" providerId="LiveId" clId="{67B62F9C-AFC3-4999-A9C2-9F8395617BE7}" dt="2020-05-16T20:34:54.030" v="1668" actId="26606"/>
          <ac:picMkLst>
            <pc:docMk/>
            <pc:sldMk cId="2357386742" sldId="276"/>
            <ac:picMk id="6160" creationId="{94AAE3AA-3759-4D28-B0EF-575F25A5146C}"/>
          </ac:picMkLst>
        </pc:picChg>
      </pc:sldChg>
      <pc:sldChg chg="add del">
        <pc:chgData name="ΣΤΕΦΑΝΟΣ ΚΑΒΑΛΛΙΕΡΑΚΗΣ" userId="ff654708b521eddf" providerId="LiveId" clId="{67B62F9C-AFC3-4999-A9C2-9F8395617BE7}" dt="2020-05-17T07:04:49.842" v="1686" actId="2696"/>
        <pc:sldMkLst>
          <pc:docMk/>
          <pc:sldMk cId="2134112106" sldId="277"/>
        </pc:sldMkLst>
      </pc:sldChg>
      <pc:sldChg chg="add">
        <pc:chgData name="ΣΤΕΦΑΝΟΣ ΚΑΒΑΛΛΙΕΡΑΚΗΣ" userId="ff654708b521eddf" providerId="LiveId" clId="{67B62F9C-AFC3-4999-A9C2-9F8395617BE7}" dt="2020-05-17T07:04:46.422" v="1685"/>
        <pc:sldMkLst>
          <pc:docMk/>
          <pc:sldMk cId="1290594918" sldId="278"/>
        </pc:sldMkLst>
      </pc:sldChg>
      <pc:sldChg chg="addSp delSp modSp add mod setBg">
        <pc:chgData name="ΣΤΕΦΑΝΟΣ ΚΑΒΑΛΛΙΕΡΑΚΗΣ" userId="ff654708b521eddf" providerId="LiveId" clId="{67B62F9C-AFC3-4999-A9C2-9F8395617BE7}" dt="2020-05-17T07:13:32.988" v="1729" actId="26606"/>
        <pc:sldMkLst>
          <pc:docMk/>
          <pc:sldMk cId="4036814311" sldId="279"/>
        </pc:sldMkLst>
        <pc:spChg chg="add del mod">
          <ac:chgData name="ΣΤΕΦΑΝΟΣ ΚΑΒΑΛΛΙΕΡΑΚΗΣ" userId="ff654708b521eddf" providerId="LiveId" clId="{67B62F9C-AFC3-4999-A9C2-9F8395617BE7}" dt="2020-05-17T07:05:21.491" v="1690"/>
          <ac:spMkLst>
            <pc:docMk/>
            <pc:sldMk cId="4036814311" sldId="279"/>
            <ac:spMk id="2" creationId="{3C042598-3B85-402B-A245-C3EEE2375A71}"/>
          </ac:spMkLst>
        </pc:spChg>
        <pc:spChg chg="add del mod">
          <ac:chgData name="ΣΤΕΦΑΝΟΣ ΚΑΒΑΛΛΙΕΡΑΚΗΣ" userId="ff654708b521eddf" providerId="LiveId" clId="{67B62F9C-AFC3-4999-A9C2-9F8395617BE7}" dt="2020-05-17T07:05:21.491" v="1690"/>
          <ac:spMkLst>
            <pc:docMk/>
            <pc:sldMk cId="4036814311" sldId="279"/>
            <ac:spMk id="3" creationId="{B883A4AF-79E5-404D-A50A-DBDB43E85128}"/>
          </ac:spMkLst>
        </pc:spChg>
        <pc:spChg chg="add del mod">
          <ac:chgData name="ΣΤΕΦΑΝΟΣ ΚΑΒΑΛΛΙΕΡΑΚΗΣ" userId="ff654708b521eddf" providerId="LiveId" clId="{67B62F9C-AFC3-4999-A9C2-9F8395617BE7}" dt="2020-05-17T07:05:21.491" v="1690"/>
          <ac:spMkLst>
            <pc:docMk/>
            <pc:sldMk cId="4036814311" sldId="279"/>
            <ac:spMk id="4" creationId="{27EC54A8-8A32-48A0-A99E-185EFC8C3438}"/>
          </ac:spMkLst>
        </pc:spChg>
        <pc:spChg chg="add mod">
          <ac:chgData name="ΣΤΕΦΑΝΟΣ ΚΑΒΑΛΛΙΕΡΑΚΗΣ" userId="ff654708b521eddf" providerId="LiveId" clId="{67B62F9C-AFC3-4999-A9C2-9F8395617BE7}" dt="2020-05-17T07:13:32.988" v="1729" actId="26606"/>
          <ac:spMkLst>
            <pc:docMk/>
            <pc:sldMk cId="4036814311" sldId="279"/>
            <ac:spMk id="5" creationId="{49FAC2FF-8809-41DD-8030-BCF3A146D27D}"/>
          </ac:spMkLst>
        </pc:spChg>
        <pc:spChg chg="add del mod">
          <ac:chgData name="ΣΤΕΦΑΝΟΣ ΚΑΒΑΛΛΙΕΡΑΚΗΣ" userId="ff654708b521eddf" providerId="LiveId" clId="{67B62F9C-AFC3-4999-A9C2-9F8395617BE7}" dt="2020-05-17T07:13:05.583" v="1722"/>
          <ac:spMkLst>
            <pc:docMk/>
            <pc:sldMk cId="4036814311" sldId="279"/>
            <ac:spMk id="6" creationId="{C4B62059-98E1-4DA2-A64E-EC5B680070BB}"/>
          </ac:spMkLst>
        </pc:spChg>
        <pc:spChg chg="add del mod">
          <ac:chgData name="ΣΤΕΦΑΝΟΣ ΚΑΒΑΛΛΙΕΡΑΚΗΣ" userId="ff654708b521eddf" providerId="LiveId" clId="{67B62F9C-AFC3-4999-A9C2-9F8395617BE7}" dt="2020-05-17T07:13:05.583" v="1722"/>
          <ac:spMkLst>
            <pc:docMk/>
            <pc:sldMk cId="4036814311" sldId="279"/>
            <ac:spMk id="7" creationId="{1AECA7FD-5051-40D1-9C13-2AE6C3A5850F}"/>
          </ac:spMkLst>
        </pc:spChg>
        <pc:spChg chg="add del mod">
          <ac:chgData name="ΣΤΕΦΑΝΟΣ ΚΑΒΑΛΛΙΕΡΑΚΗΣ" userId="ff654708b521eddf" providerId="LiveId" clId="{67B62F9C-AFC3-4999-A9C2-9F8395617BE7}" dt="2020-05-17T07:13:28.208" v="1728"/>
          <ac:spMkLst>
            <pc:docMk/>
            <pc:sldMk cId="4036814311" sldId="279"/>
            <ac:spMk id="8" creationId="{69E95A66-170F-475D-946A-27B598BBD7F7}"/>
          </ac:spMkLst>
        </pc:spChg>
        <pc:spChg chg="add del mod">
          <ac:chgData name="ΣΤΕΦΑΝΟΣ ΚΑΒΑΛΛΙΕΡΑΚΗΣ" userId="ff654708b521eddf" providerId="LiveId" clId="{67B62F9C-AFC3-4999-A9C2-9F8395617BE7}" dt="2020-05-17T07:13:28.208" v="1728"/>
          <ac:spMkLst>
            <pc:docMk/>
            <pc:sldMk cId="4036814311" sldId="279"/>
            <ac:spMk id="9" creationId="{2F77A2E9-3283-4856-90B6-32BB382C3AB1}"/>
          </ac:spMkLst>
        </pc:spChg>
        <pc:spChg chg="add del mod">
          <ac:chgData name="ΣΤΕΦΑΝΟΣ ΚΑΒΑΛΛΙΕΡΑΚΗΣ" userId="ff654708b521eddf" providerId="LiveId" clId="{67B62F9C-AFC3-4999-A9C2-9F8395617BE7}" dt="2020-05-17T07:13:28.208" v="1728"/>
          <ac:spMkLst>
            <pc:docMk/>
            <pc:sldMk cId="4036814311" sldId="279"/>
            <ac:spMk id="10" creationId="{44C75609-359E-4AC2-AD70-8946E386FFE6}"/>
          </ac:spMkLst>
        </pc:spChg>
        <pc:spChg chg="add del mod">
          <ac:chgData name="ΣΤΕΦΑΝΟΣ ΚΑΒΑΛΛΙΕΡΑΚΗΣ" userId="ff654708b521eddf" providerId="LiveId" clId="{67B62F9C-AFC3-4999-A9C2-9F8395617BE7}" dt="2020-05-17T07:13:28.208" v="1728"/>
          <ac:spMkLst>
            <pc:docMk/>
            <pc:sldMk cId="4036814311" sldId="279"/>
            <ac:spMk id="11" creationId="{26036DE0-71C5-4221-95EB-544FDD2BE533}"/>
          </ac:spMkLst>
        </pc:spChg>
        <pc:spChg chg="add del mod">
          <ac:chgData name="ΣΤΕΦΑΝΟΣ ΚΑΒΑΛΛΙΕΡΑΚΗΣ" userId="ff654708b521eddf" providerId="LiveId" clId="{67B62F9C-AFC3-4999-A9C2-9F8395617BE7}" dt="2020-05-17T07:13:28.208" v="1728"/>
          <ac:spMkLst>
            <pc:docMk/>
            <pc:sldMk cId="4036814311" sldId="279"/>
            <ac:spMk id="12" creationId="{DA1FCB3A-56B6-4E28-A72B-EC54BD8F1DE4}"/>
          </ac:spMkLst>
        </pc:spChg>
        <pc:spChg chg="add del mod">
          <ac:chgData name="ΣΤΕΦΑΝΟΣ ΚΑΒΑΛΛΙΕΡΑΚΗΣ" userId="ff654708b521eddf" providerId="LiveId" clId="{67B62F9C-AFC3-4999-A9C2-9F8395617BE7}" dt="2020-05-17T07:13:28.208" v="1728"/>
          <ac:spMkLst>
            <pc:docMk/>
            <pc:sldMk cId="4036814311" sldId="279"/>
            <ac:spMk id="13" creationId="{8B45C9E8-FF04-4C23-A921-0B50352CD37E}"/>
          </ac:spMkLst>
        </pc:spChg>
        <pc:spChg chg="add del mod">
          <ac:chgData name="ΣΤΕΦΑΝΟΣ ΚΑΒΑΛΛΙΕΡΑΚΗΣ" userId="ff654708b521eddf" providerId="LiveId" clId="{67B62F9C-AFC3-4999-A9C2-9F8395617BE7}" dt="2020-05-17T07:13:28.208" v="1728"/>
          <ac:spMkLst>
            <pc:docMk/>
            <pc:sldMk cId="4036814311" sldId="279"/>
            <ac:spMk id="14" creationId="{622646D7-98AB-41E7-84CF-6A806DBD60A6}"/>
          </ac:spMkLst>
        </pc:spChg>
        <pc:spChg chg="add del mod">
          <ac:chgData name="ΣΤΕΦΑΝΟΣ ΚΑΒΑΛΛΙΕΡΑΚΗΣ" userId="ff654708b521eddf" providerId="LiveId" clId="{67B62F9C-AFC3-4999-A9C2-9F8395617BE7}" dt="2020-05-17T07:13:28.208" v="1728"/>
          <ac:spMkLst>
            <pc:docMk/>
            <pc:sldMk cId="4036814311" sldId="279"/>
            <ac:spMk id="15" creationId="{41FDCC41-D92F-4E9B-8785-15964772A196}"/>
          </ac:spMkLst>
        </pc:spChg>
        <pc:spChg chg="add del mod">
          <ac:chgData name="ΣΤΕΦΑΝΟΣ ΚΑΒΑΛΛΙΕΡΑΚΗΣ" userId="ff654708b521eddf" providerId="LiveId" clId="{67B62F9C-AFC3-4999-A9C2-9F8395617BE7}" dt="2020-05-17T07:13:28.208" v="1728"/>
          <ac:spMkLst>
            <pc:docMk/>
            <pc:sldMk cId="4036814311" sldId="279"/>
            <ac:spMk id="16" creationId="{5C1D5186-A1D1-46C7-A5AC-200906882EE3}"/>
          </ac:spMkLst>
        </pc:spChg>
        <pc:spChg chg="add del mod">
          <ac:chgData name="ΣΤΕΦΑΝΟΣ ΚΑΒΑΛΛΙΕΡΑΚΗΣ" userId="ff654708b521eddf" providerId="LiveId" clId="{67B62F9C-AFC3-4999-A9C2-9F8395617BE7}" dt="2020-05-17T07:13:32.988" v="1729" actId="26606"/>
          <ac:spMkLst>
            <pc:docMk/>
            <pc:sldMk cId="4036814311" sldId="279"/>
            <ac:spMk id="18" creationId="{CDD125C8-554E-4C71-BBAA-FEB08A46BEFF}"/>
          </ac:spMkLst>
        </pc:spChg>
        <pc:spChg chg="add mod ord">
          <ac:chgData name="ΣΤΕΦΑΝΟΣ ΚΑΒΑΛΛΙΕΡΑΚΗΣ" userId="ff654708b521eddf" providerId="LiveId" clId="{67B62F9C-AFC3-4999-A9C2-9F8395617BE7}" dt="2020-05-17T07:13:32.988" v="1729" actId="26606"/>
          <ac:spMkLst>
            <pc:docMk/>
            <pc:sldMk cId="4036814311" sldId="279"/>
            <ac:spMk id="19" creationId="{9FB0B53B-17E4-463B-BD2B-127C7DBBBE32}"/>
          </ac:spMkLst>
        </pc:spChg>
        <pc:spChg chg="add">
          <ac:chgData name="ΣΤΕΦΑΝΟΣ ΚΑΒΑΛΛΙΕΡΑΚΗΣ" userId="ff654708b521eddf" providerId="LiveId" clId="{67B62F9C-AFC3-4999-A9C2-9F8395617BE7}" dt="2020-05-17T07:13:32.988" v="1729" actId="26606"/>
          <ac:spMkLst>
            <pc:docMk/>
            <pc:sldMk cId="4036814311" sldId="279"/>
            <ac:spMk id="28" creationId="{989BE678-777B-482A-A616-FEDC47B162E5}"/>
          </ac:spMkLst>
        </pc:spChg>
        <pc:spChg chg="add">
          <ac:chgData name="ΣΤΕΦΑΝΟΣ ΚΑΒΑΛΛΙΕΡΑΚΗΣ" userId="ff654708b521eddf" providerId="LiveId" clId="{67B62F9C-AFC3-4999-A9C2-9F8395617BE7}" dt="2020-05-17T07:13:32.988" v="1729" actId="26606"/>
          <ac:spMkLst>
            <pc:docMk/>
            <pc:sldMk cId="4036814311" sldId="279"/>
            <ac:spMk id="34" creationId="{D28BE0C3-2102-4820-B88B-A448B1840D14}"/>
          </ac:spMkLst>
        </pc:spChg>
        <pc:picChg chg="add mod">
          <ac:chgData name="ΣΤΕΦΑΝΟΣ ΚΑΒΑΛΛΙΕΡΑΚΗΣ" userId="ff654708b521eddf" providerId="LiveId" clId="{67B62F9C-AFC3-4999-A9C2-9F8395617BE7}" dt="2020-05-17T07:13:32.988" v="1729" actId="26606"/>
          <ac:picMkLst>
            <pc:docMk/>
            <pc:sldMk cId="4036814311" sldId="279"/>
            <ac:picMk id="17" creationId="{FA6DEFF5-F9C9-4066-A564-3C0C31134F95}"/>
          </ac:picMkLst>
        </pc:picChg>
        <pc:picChg chg="add">
          <ac:chgData name="ΣΤΕΦΑΝΟΣ ΚΑΒΑΛΛΙΕΡΑΚΗΣ" userId="ff654708b521eddf" providerId="LiveId" clId="{67B62F9C-AFC3-4999-A9C2-9F8395617BE7}" dt="2020-05-17T07:13:32.988" v="1729" actId="26606"/>
          <ac:picMkLst>
            <pc:docMk/>
            <pc:sldMk cId="4036814311" sldId="279"/>
            <ac:picMk id="24" creationId="{DF19BAF3-7E20-4B9D-B544-BABAEEA1FA75}"/>
          </ac:picMkLst>
        </pc:picChg>
        <pc:picChg chg="add">
          <ac:chgData name="ΣΤΕΦΑΝΟΣ ΚΑΒΑΛΛΙΕΡΑΚΗΣ" userId="ff654708b521eddf" providerId="LiveId" clId="{67B62F9C-AFC3-4999-A9C2-9F8395617BE7}" dt="2020-05-17T07:13:32.988" v="1729" actId="26606"/>
          <ac:picMkLst>
            <pc:docMk/>
            <pc:sldMk cId="4036814311" sldId="279"/>
            <ac:picMk id="26" creationId="{950648F4-ABCD-4DF0-8641-76CFB2354721}"/>
          </ac:picMkLst>
        </pc:picChg>
        <pc:picChg chg="add">
          <ac:chgData name="ΣΤΕΦΑΝΟΣ ΚΑΒΑΛΛΙΕΡΑΚΗΣ" userId="ff654708b521eddf" providerId="LiveId" clId="{67B62F9C-AFC3-4999-A9C2-9F8395617BE7}" dt="2020-05-17T07:13:32.988" v="1729" actId="26606"/>
          <ac:picMkLst>
            <pc:docMk/>
            <pc:sldMk cId="4036814311" sldId="279"/>
            <ac:picMk id="30" creationId="{CF1EB4BD-9C7E-4AA3-9681-C7EB0DA6250B}"/>
          </ac:picMkLst>
        </pc:picChg>
        <pc:picChg chg="add">
          <ac:chgData name="ΣΤΕΦΑΝΟΣ ΚΑΒΑΛΛΙΕΡΑΚΗΣ" userId="ff654708b521eddf" providerId="LiveId" clId="{67B62F9C-AFC3-4999-A9C2-9F8395617BE7}" dt="2020-05-17T07:13:32.988" v="1729" actId="26606"/>
          <ac:picMkLst>
            <pc:docMk/>
            <pc:sldMk cId="4036814311" sldId="279"/>
            <ac:picMk id="32" creationId="{94AAE3AA-3759-4D28-B0EF-575F25A5146C}"/>
          </ac:picMkLst>
        </pc:picChg>
      </pc:sldChg>
      <pc:sldChg chg="addSp delSp modSp add">
        <pc:chgData name="ΣΤΕΦΑΝΟΣ ΚΑΒΑΛΛΙΕΡΑΚΗΣ" userId="ff654708b521eddf" providerId="LiveId" clId="{67B62F9C-AFC3-4999-A9C2-9F8395617BE7}" dt="2020-05-17T07:39:16.966" v="1864" actId="20577"/>
        <pc:sldMkLst>
          <pc:docMk/>
          <pc:sldMk cId="1750166462" sldId="280"/>
        </pc:sldMkLst>
        <pc:spChg chg="del">
          <ac:chgData name="ΣΤΕΦΑΝΟΣ ΚΑΒΑΛΛΙΕΡΑΚΗΣ" userId="ff654708b521eddf" providerId="LiveId" clId="{67B62F9C-AFC3-4999-A9C2-9F8395617BE7}" dt="2020-05-17T07:36:18.170" v="1736"/>
          <ac:spMkLst>
            <pc:docMk/>
            <pc:sldMk cId="1750166462" sldId="280"/>
            <ac:spMk id="2" creationId="{60EDBAE0-1CF1-454C-832F-D83DA6513FAB}"/>
          </ac:spMkLst>
        </pc:spChg>
        <pc:spChg chg="del">
          <ac:chgData name="ΣΤΕΦΑΝΟΣ ΚΑΒΑΛΛΙΕΡΑΚΗΣ" userId="ff654708b521eddf" providerId="LiveId" clId="{67B62F9C-AFC3-4999-A9C2-9F8395617BE7}" dt="2020-05-17T07:36:18.170" v="1736"/>
          <ac:spMkLst>
            <pc:docMk/>
            <pc:sldMk cId="1750166462" sldId="280"/>
            <ac:spMk id="3" creationId="{5F85E5CC-B764-442A-A396-E2D914687702}"/>
          </ac:spMkLst>
        </pc:spChg>
        <pc:spChg chg="del">
          <ac:chgData name="ΣΤΕΦΑΝΟΣ ΚΑΒΑΛΛΙΕΡΑΚΗΣ" userId="ff654708b521eddf" providerId="LiveId" clId="{67B62F9C-AFC3-4999-A9C2-9F8395617BE7}" dt="2020-05-17T07:36:18.170" v="1736"/>
          <ac:spMkLst>
            <pc:docMk/>
            <pc:sldMk cId="1750166462" sldId="280"/>
            <ac:spMk id="4" creationId="{B5DDB691-6C8F-4CFB-AA40-A182F04D21A4}"/>
          </ac:spMkLst>
        </pc:spChg>
        <pc:spChg chg="add del mod">
          <ac:chgData name="ΣΤΕΦΑΝΟΣ ΚΑΒΑΛΛΙΕΡΑΚΗΣ" userId="ff654708b521eddf" providerId="LiveId" clId="{67B62F9C-AFC3-4999-A9C2-9F8395617BE7}" dt="2020-05-17T07:36:29.623" v="1737"/>
          <ac:spMkLst>
            <pc:docMk/>
            <pc:sldMk cId="1750166462" sldId="280"/>
            <ac:spMk id="5" creationId="{12A5557A-A04D-4751-9C22-4D2ABD8EEEA7}"/>
          </ac:spMkLst>
        </pc:spChg>
        <pc:spChg chg="add del mod">
          <ac:chgData name="ΣΤΕΦΑΝΟΣ ΚΑΒΑΛΛΙΕΡΑΚΗΣ" userId="ff654708b521eddf" providerId="LiveId" clId="{67B62F9C-AFC3-4999-A9C2-9F8395617BE7}" dt="2020-05-17T07:36:29.623" v="1737"/>
          <ac:spMkLst>
            <pc:docMk/>
            <pc:sldMk cId="1750166462" sldId="280"/>
            <ac:spMk id="6" creationId="{694C8716-8BDA-446F-9517-C57FE91D02CB}"/>
          </ac:spMkLst>
        </pc:spChg>
        <pc:spChg chg="add del mod">
          <ac:chgData name="ΣΤΕΦΑΝΟΣ ΚΑΒΑΛΛΙΕΡΑΚΗΣ" userId="ff654708b521eddf" providerId="LiveId" clId="{67B62F9C-AFC3-4999-A9C2-9F8395617BE7}" dt="2020-05-17T07:36:29.623" v="1737"/>
          <ac:spMkLst>
            <pc:docMk/>
            <pc:sldMk cId="1750166462" sldId="280"/>
            <ac:spMk id="7" creationId="{86E093A7-6902-4762-AE72-B6A2C6882E72}"/>
          </ac:spMkLst>
        </pc:spChg>
        <pc:spChg chg="add del mod">
          <ac:chgData name="ΣΤΕΦΑΝΟΣ ΚΑΒΑΛΛΙΕΡΑΚΗΣ" userId="ff654708b521eddf" providerId="LiveId" clId="{67B62F9C-AFC3-4999-A9C2-9F8395617BE7}" dt="2020-05-17T07:36:29.623" v="1737"/>
          <ac:spMkLst>
            <pc:docMk/>
            <pc:sldMk cId="1750166462" sldId="280"/>
            <ac:spMk id="8" creationId="{63924C1A-8822-47F2-8E92-F60884A396C5}"/>
          </ac:spMkLst>
        </pc:spChg>
        <pc:spChg chg="add del mod">
          <ac:chgData name="ΣΤΕΦΑΝΟΣ ΚΑΒΑΛΛΙΕΡΑΚΗΣ" userId="ff654708b521eddf" providerId="LiveId" clId="{67B62F9C-AFC3-4999-A9C2-9F8395617BE7}" dt="2020-05-17T07:36:29.623" v="1737"/>
          <ac:spMkLst>
            <pc:docMk/>
            <pc:sldMk cId="1750166462" sldId="280"/>
            <ac:spMk id="9" creationId="{641A7ABA-B056-4C66-B8C6-CFBF3B0086B8}"/>
          </ac:spMkLst>
        </pc:spChg>
        <pc:spChg chg="add mod">
          <ac:chgData name="ΣΤΕΦΑΝΟΣ ΚΑΒΑΛΛΙΕΡΑΚΗΣ" userId="ff654708b521eddf" providerId="LiveId" clId="{67B62F9C-AFC3-4999-A9C2-9F8395617BE7}" dt="2020-05-17T07:39:16.966" v="1864" actId="20577"/>
          <ac:spMkLst>
            <pc:docMk/>
            <pc:sldMk cId="1750166462" sldId="280"/>
            <ac:spMk id="10" creationId="{4C92FDF5-0445-45EC-A9DD-79C0C70A9B43}"/>
          </ac:spMkLst>
        </pc:spChg>
        <pc:spChg chg="add mod">
          <ac:chgData name="ΣΤΕΦΑΝΟΣ ΚΑΒΑΛΛΙΕΡΑΚΗΣ" userId="ff654708b521eddf" providerId="LiveId" clId="{67B62F9C-AFC3-4999-A9C2-9F8395617BE7}" dt="2020-05-17T07:36:29.623" v="1737"/>
          <ac:spMkLst>
            <pc:docMk/>
            <pc:sldMk cId="1750166462" sldId="280"/>
            <ac:spMk id="11" creationId="{56ADF46D-518D-4B29-A549-F7E012B9C564}"/>
          </ac:spMkLst>
        </pc:spChg>
        <pc:spChg chg="add mod">
          <ac:chgData name="ΣΤΕΦΑΝΟΣ ΚΑΒΑΛΛΙΕΡΑΚΗΣ" userId="ff654708b521eddf" providerId="LiveId" clId="{67B62F9C-AFC3-4999-A9C2-9F8395617BE7}" dt="2020-05-17T07:36:29.623" v="1737"/>
          <ac:spMkLst>
            <pc:docMk/>
            <pc:sldMk cId="1750166462" sldId="280"/>
            <ac:spMk id="12" creationId="{832B4DB3-8C91-4E0B-A5F6-1D1560F0A60C}"/>
          </ac:spMkLst>
        </pc:spChg>
        <pc:spChg chg="add mod">
          <ac:chgData name="ΣΤΕΦΑΝΟΣ ΚΑΒΑΛΛΙΕΡΑΚΗΣ" userId="ff654708b521eddf" providerId="LiveId" clId="{67B62F9C-AFC3-4999-A9C2-9F8395617BE7}" dt="2020-05-17T07:36:29.623" v="1737"/>
          <ac:spMkLst>
            <pc:docMk/>
            <pc:sldMk cId="1750166462" sldId="280"/>
            <ac:spMk id="13" creationId="{47849DFA-8AF2-4865-B9C2-B70B931250B1}"/>
          </ac:spMkLst>
        </pc:spChg>
        <pc:spChg chg="add del mod">
          <ac:chgData name="ΣΤΕΦΑΝΟΣ ΚΑΒΑΛΛΙΕΡΑΚΗΣ" userId="ff654708b521eddf" providerId="LiveId" clId="{67B62F9C-AFC3-4999-A9C2-9F8395617BE7}" dt="2020-05-17T07:36:57.212" v="1738"/>
          <ac:spMkLst>
            <pc:docMk/>
            <pc:sldMk cId="1750166462" sldId="280"/>
            <ac:spMk id="14" creationId="{3710FAF0-A420-4017-8036-770F3B6F2384}"/>
          </ac:spMkLst>
        </pc:spChg>
        <pc:spChg chg="add mod">
          <ac:chgData name="ΣΤΕΦΑΝΟΣ ΚΑΒΑΛΛΙΕΡΑΚΗΣ" userId="ff654708b521eddf" providerId="LiveId" clId="{67B62F9C-AFC3-4999-A9C2-9F8395617BE7}" dt="2020-05-17T07:36:29.623" v="1737"/>
          <ac:spMkLst>
            <pc:docMk/>
            <pc:sldMk cId="1750166462" sldId="280"/>
            <ac:spMk id="15" creationId="{860CE8DA-5A69-456C-A602-05A39494FEE6}"/>
          </ac:spMkLst>
        </pc:spChg>
        <pc:spChg chg="add mod">
          <ac:chgData name="ΣΤΕΦΑΝΟΣ ΚΑΒΑΛΛΙΕΡΑΚΗΣ" userId="ff654708b521eddf" providerId="LiveId" clId="{67B62F9C-AFC3-4999-A9C2-9F8395617BE7}" dt="2020-05-17T07:36:29.623" v="1737"/>
          <ac:spMkLst>
            <pc:docMk/>
            <pc:sldMk cId="1750166462" sldId="280"/>
            <ac:spMk id="16" creationId="{8507ACA9-33C8-4F53-993F-94641C903316}"/>
          </ac:spMkLst>
        </pc:spChg>
        <pc:spChg chg="add mod">
          <ac:chgData name="ΣΤΕΦΑΝΟΣ ΚΑΒΑΛΛΙΕΡΑΚΗΣ" userId="ff654708b521eddf" providerId="LiveId" clId="{67B62F9C-AFC3-4999-A9C2-9F8395617BE7}" dt="2020-05-17T07:36:29.623" v="1737"/>
          <ac:spMkLst>
            <pc:docMk/>
            <pc:sldMk cId="1750166462" sldId="280"/>
            <ac:spMk id="17" creationId="{88E5C3CD-C34F-472B-A1EA-A3A73985282B}"/>
          </ac:spMkLst>
        </pc:spChg>
        <pc:spChg chg="add del mod">
          <ac:chgData name="ΣΤΕΦΑΝΟΣ ΚΑΒΑΛΛΙΕΡΑΚΗΣ" userId="ff654708b521eddf" providerId="LiveId" clId="{67B62F9C-AFC3-4999-A9C2-9F8395617BE7}" dt="2020-05-17T07:38:02.215" v="1741"/>
          <ac:spMkLst>
            <pc:docMk/>
            <pc:sldMk cId="1750166462" sldId="280"/>
            <ac:spMk id="18" creationId="{AFDF2D81-9E88-4B72-A18E-016E684DB5FE}"/>
          </ac:spMkLst>
        </pc:spChg>
        <pc:spChg chg="add mod">
          <ac:chgData name="ΣΤΕΦΑΝΟΣ ΚΑΒΑΛΛΙΕΡΑΚΗΣ" userId="ff654708b521eddf" providerId="LiveId" clId="{67B62F9C-AFC3-4999-A9C2-9F8395617BE7}" dt="2020-05-17T07:38:03.378" v="1742" actId="1076"/>
          <ac:spMkLst>
            <pc:docMk/>
            <pc:sldMk cId="1750166462" sldId="280"/>
            <ac:spMk id="19" creationId="{58CA9211-FD7F-4300-A4CF-85DE71E81037}"/>
          </ac:spMkLst>
        </pc:spChg>
        <pc:picChg chg="add mod">
          <ac:chgData name="ΣΤΕΦΑΝΟΣ ΚΑΒΑΛΛΙΕΡΑΚΗΣ" userId="ff654708b521eddf" providerId="LiveId" clId="{67B62F9C-AFC3-4999-A9C2-9F8395617BE7}" dt="2020-05-17T07:36:57.212" v="1738"/>
          <ac:picMkLst>
            <pc:docMk/>
            <pc:sldMk cId="1750166462" sldId="280"/>
            <ac:picMk id="20" creationId="{6D4DAE76-7E01-4DB5-95D1-A11D9C1106D9}"/>
          </ac:picMkLst>
        </pc:picChg>
        <pc:picChg chg="add mod">
          <ac:chgData name="ΣΤΕΦΑΝΟΣ ΚΑΒΑΛΛΙΕΡΑΚΗΣ" userId="ff654708b521eddf" providerId="LiveId" clId="{67B62F9C-AFC3-4999-A9C2-9F8395617BE7}" dt="2020-05-17T07:38:02.215" v="1741"/>
          <ac:picMkLst>
            <pc:docMk/>
            <pc:sldMk cId="1750166462" sldId="280"/>
            <ac:picMk id="21" creationId="{7EC6624C-83BC-49D8-9611-3BC7EBE83902}"/>
          </ac:picMkLst>
        </pc:picChg>
      </pc:sldChg>
      <pc:sldChg chg="addSp modSp add">
        <pc:chgData name="ΣΤΕΦΑΝΟΣ ΚΑΒΑΛΛΙΕΡΑΚΗΣ" userId="ff654708b521eddf" providerId="LiveId" clId="{67B62F9C-AFC3-4999-A9C2-9F8395617BE7}" dt="2020-05-17T07:35:52.379" v="1733" actId="27636"/>
        <pc:sldMkLst>
          <pc:docMk/>
          <pc:sldMk cId="2796927248" sldId="281"/>
        </pc:sldMkLst>
        <pc:spChg chg="mod">
          <ac:chgData name="ΣΤΕΦΑΝΟΣ ΚΑΒΑΛΛΙΕΡΑΚΗΣ" userId="ff654708b521eddf" providerId="LiveId" clId="{67B62F9C-AFC3-4999-A9C2-9F8395617BE7}" dt="2020-05-17T07:35:52.379" v="1733" actId="27636"/>
          <ac:spMkLst>
            <pc:docMk/>
            <pc:sldMk cId="2796927248" sldId="281"/>
            <ac:spMk id="3" creationId="{E4AB9C1B-ECAD-4217-81BF-3A16AF4EA41C}"/>
          </ac:spMkLst>
        </pc:spChg>
        <pc:spChg chg="add mod">
          <ac:chgData name="ΣΤΕΦΑΝΟΣ ΚΑΒΑΛΛΙΕΡΑΚΗΣ" userId="ff654708b521eddf" providerId="LiveId" clId="{67B62F9C-AFC3-4999-A9C2-9F8395617BE7}" dt="2020-05-17T07:35:52.136" v="1732"/>
          <ac:spMkLst>
            <pc:docMk/>
            <pc:sldMk cId="2796927248" sldId="281"/>
            <ac:spMk id="4" creationId="{A7BCCDFE-2410-44B4-8275-4AACEEB570D6}"/>
          </ac:spMkLst>
        </pc:spChg>
      </pc:sldChg>
      <pc:sldChg chg="add del">
        <pc:chgData name="ΣΤΕΦΑΝΟΣ ΚΑΒΑΛΛΙΕΡΑΚΗΣ" userId="ff654708b521eddf" providerId="LiveId" clId="{67B62F9C-AFC3-4999-A9C2-9F8395617BE7}" dt="2020-05-17T07:36:12.048" v="1735" actId="2696"/>
        <pc:sldMkLst>
          <pc:docMk/>
          <pc:sldMk cId="3441750732" sldId="282"/>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D5A9CAE-A224-4190-9353-EB1483AB2B86}" type="doc">
      <dgm:prSet loTypeId="urn:microsoft.com/office/officeart/2005/8/layout/orgChart1" loCatId="hierarchy" qsTypeId="urn:microsoft.com/office/officeart/2005/8/quickstyle/simple1" qsCatId="simple" csTypeId="urn:microsoft.com/office/officeart/2005/8/colors/accent1_2" csCatId="accent1"/>
      <dgm:spPr/>
      <dgm:t>
        <a:bodyPr/>
        <a:lstStyle/>
        <a:p>
          <a:endParaRPr lang="en-US"/>
        </a:p>
      </dgm:t>
    </dgm:pt>
    <dgm:pt modelId="{D044EF03-5C5B-4EBF-BA41-FBA0D0A7C38F}">
      <dgm:prSet/>
      <dgm:spPr/>
      <dgm:t>
        <a:bodyPr/>
        <a:lstStyle/>
        <a:p>
          <a:r>
            <a:rPr lang="el-GR" b="0" i="0"/>
            <a:t>Προαγωγή Πολιτισμού</a:t>
          </a:r>
          <a:endParaRPr lang="en-US"/>
        </a:p>
      </dgm:t>
    </dgm:pt>
    <dgm:pt modelId="{0092E1E0-F585-469B-8EA1-1D22B6CE64FE}" type="parTrans" cxnId="{55172BBC-029F-439C-B068-0FA030EBDE25}">
      <dgm:prSet/>
      <dgm:spPr/>
      <dgm:t>
        <a:bodyPr/>
        <a:lstStyle/>
        <a:p>
          <a:endParaRPr lang="en-US"/>
        </a:p>
      </dgm:t>
    </dgm:pt>
    <dgm:pt modelId="{B779AC6C-B6DB-4547-99B9-EE1C5FD5B2F1}" type="sibTrans" cxnId="{55172BBC-029F-439C-B068-0FA030EBDE25}">
      <dgm:prSet/>
      <dgm:spPr/>
      <dgm:t>
        <a:bodyPr/>
        <a:lstStyle/>
        <a:p>
          <a:endParaRPr lang="en-US"/>
        </a:p>
      </dgm:t>
    </dgm:pt>
    <dgm:pt modelId="{DDE273CC-70BA-43F0-9469-8AF8E871B5C1}">
      <dgm:prSet/>
      <dgm:spPr/>
      <dgm:t>
        <a:bodyPr/>
        <a:lstStyle/>
        <a:p>
          <a:r>
            <a:rPr lang="el-GR" b="0" i="0"/>
            <a:t>Διαφύλαξη της Κληρονομιάς του Δωρητή</a:t>
          </a:r>
          <a:endParaRPr lang="en-US"/>
        </a:p>
      </dgm:t>
    </dgm:pt>
    <dgm:pt modelId="{693ABE96-0D34-4610-AF65-D236426D9835}" type="parTrans" cxnId="{BF4659C8-BF83-43FF-9D85-F719F133BF5C}">
      <dgm:prSet/>
      <dgm:spPr/>
      <dgm:t>
        <a:bodyPr/>
        <a:lstStyle/>
        <a:p>
          <a:endParaRPr lang="en-US"/>
        </a:p>
      </dgm:t>
    </dgm:pt>
    <dgm:pt modelId="{4751E93C-DDE8-4F1B-8DC1-4E7BD6A9FB2B}" type="sibTrans" cxnId="{BF4659C8-BF83-43FF-9D85-F719F133BF5C}">
      <dgm:prSet/>
      <dgm:spPr/>
      <dgm:t>
        <a:bodyPr/>
        <a:lstStyle/>
        <a:p>
          <a:endParaRPr lang="en-US"/>
        </a:p>
      </dgm:t>
    </dgm:pt>
    <dgm:pt modelId="{6C62EA29-3691-4A75-97B7-50F2578A1E5B}">
      <dgm:prSet/>
      <dgm:spPr/>
      <dgm:t>
        <a:bodyPr/>
        <a:lstStyle/>
        <a:p>
          <a:r>
            <a:rPr lang="el-GR" b="0" i="0"/>
            <a:t>Λειτουργία σε συγκεκριμένο πλαίσο</a:t>
          </a:r>
          <a:endParaRPr lang="en-US"/>
        </a:p>
      </dgm:t>
    </dgm:pt>
    <dgm:pt modelId="{EB5455C2-CB96-45F5-83D3-033A66BA743B}" type="parTrans" cxnId="{65CFA6DA-79D6-4CB0-9163-0D6A11F10335}">
      <dgm:prSet/>
      <dgm:spPr/>
      <dgm:t>
        <a:bodyPr/>
        <a:lstStyle/>
        <a:p>
          <a:endParaRPr lang="en-US"/>
        </a:p>
      </dgm:t>
    </dgm:pt>
    <dgm:pt modelId="{6CBE34A9-36A3-43AF-B3AF-26A87F33AAFC}" type="sibTrans" cxnId="{65CFA6DA-79D6-4CB0-9163-0D6A11F10335}">
      <dgm:prSet/>
      <dgm:spPr/>
      <dgm:t>
        <a:bodyPr/>
        <a:lstStyle/>
        <a:p>
          <a:endParaRPr lang="en-US"/>
        </a:p>
      </dgm:t>
    </dgm:pt>
    <dgm:pt modelId="{0AF5E661-C9D1-496B-8FA9-0A02F105266A}">
      <dgm:prSet/>
      <dgm:spPr/>
      <dgm:t>
        <a:bodyPr/>
        <a:lstStyle/>
        <a:p>
          <a:r>
            <a:rPr lang="el-GR" b="0" i="0"/>
            <a:t>Εκσυγχρονισμός και Επικαιροποιηση</a:t>
          </a:r>
          <a:endParaRPr lang="en-US"/>
        </a:p>
      </dgm:t>
    </dgm:pt>
    <dgm:pt modelId="{7BC5D30A-7D17-44AA-950E-38E1BEF783BC}" type="parTrans" cxnId="{E94B1199-59B3-4485-BD19-4E4B794E4705}">
      <dgm:prSet/>
      <dgm:spPr/>
      <dgm:t>
        <a:bodyPr/>
        <a:lstStyle/>
        <a:p>
          <a:endParaRPr lang="en-US"/>
        </a:p>
      </dgm:t>
    </dgm:pt>
    <dgm:pt modelId="{BEFD6CA7-30F5-4FD4-A95B-C8E64FB24773}" type="sibTrans" cxnId="{E94B1199-59B3-4485-BD19-4E4B794E4705}">
      <dgm:prSet/>
      <dgm:spPr/>
      <dgm:t>
        <a:bodyPr/>
        <a:lstStyle/>
        <a:p>
          <a:endParaRPr lang="en-US"/>
        </a:p>
      </dgm:t>
    </dgm:pt>
    <dgm:pt modelId="{9007C3DD-8218-4D71-ADF8-4E91850D4DFF}" type="pres">
      <dgm:prSet presAssocID="{7D5A9CAE-A224-4190-9353-EB1483AB2B86}" presName="hierChild1" presStyleCnt="0">
        <dgm:presLayoutVars>
          <dgm:orgChart val="1"/>
          <dgm:chPref val="1"/>
          <dgm:dir/>
          <dgm:animOne val="branch"/>
          <dgm:animLvl val="lvl"/>
          <dgm:resizeHandles/>
        </dgm:presLayoutVars>
      </dgm:prSet>
      <dgm:spPr/>
      <dgm:t>
        <a:bodyPr/>
        <a:lstStyle/>
        <a:p>
          <a:endParaRPr lang="el-GR"/>
        </a:p>
      </dgm:t>
    </dgm:pt>
    <dgm:pt modelId="{A0CF13B0-30CC-4911-943E-228DD92E87EF}" type="pres">
      <dgm:prSet presAssocID="{D044EF03-5C5B-4EBF-BA41-FBA0D0A7C38F}" presName="hierRoot1" presStyleCnt="0">
        <dgm:presLayoutVars>
          <dgm:hierBranch val="init"/>
        </dgm:presLayoutVars>
      </dgm:prSet>
      <dgm:spPr/>
    </dgm:pt>
    <dgm:pt modelId="{C4A487A8-332C-44BA-B272-5C6B5B0C9627}" type="pres">
      <dgm:prSet presAssocID="{D044EF03-5C5B-4EBF-BA41-FBA0D0A7C38F}" presName="rootComposite1" presStyleCnt="0"/>
      <dgm:spPr/>
    </dgm:pt>
    <dgm:pt modelId="{429D96A6-7A9B-4AC7-8982-E7BBE5C13759}" type="pres">
      <dgm:prSet presAssocID="{D044EF03-5C5B-4EBF-BA41-FBA0D0A7C38F}" presName="rootText1" presStyleLbl="node0" presStyleIdx="0" presStyleCnt="4">
        <dgm:presLayoutVars>
          <dgm:chPref val="3"/>
        </dgm:presLayoutVars>
      </dgm:prSet>
      <dgm:spPr/>
      <dgm:t>
        <a:bodyPr/>
        <a:lstStyle/>
        <a:p>
          <a:endParaRPr lang="el-GR"/>
        </a:p>
      </dgm:t>
    </dgm:pt>
    <dgm:pt modelId="{1F7DF221-054C-4DDD-93A6-3B87A213A925}" type="pres">
      <dgm:prSet presAssocID="{D044EF03-5C5B-4EBF-BA41-FBA0D0A7C38F}" presName="rootConnector1" presStyleLbl="node1" presStyleIdx="0" presStyleCnt="0"/>
      <dgm:spPr/>
      <dgm:t>
        <a:bodyPr/>
        <a:lstStyle/>
        <a:p>
          <a:endParaRPr lang="el-GR"/>
        </a:p>
      </dgm:t>
    </dgm:pt>
    <dgm:pt modelId="{0830323A-AE31-4C50-B6ED-760CF0A5D7F4}" type="pres">
      <dgm:prSet presAssocID="{D044EF03-5C5B-4EBF-BA41-FBA0D0A7C38F}" presName="hierChild2" presStyleCnt="0"/>
      <dgm:spPr/>
    </dgm:pt>
    <dgm:pt modelId="{B613E66E-7130-42F2-A2A4-4D1EAE3A99B3}" type="pres">
      <dgm:prSet presAssocID="{D044EF03-5C5B-4EBF-BA41-FBA0D0A7C38F}" presName="hierChild3" presStyleCnt="0"/>
      <dgm:spPr/>
    </dgm:pt>
    <dgm:pt modelId="{28534523-601C-403C-91B5-06948CADCB6F}" type="pres">
      <dgm:prSet presAssocID="{DDE273CC-70BA-43F0-9469-8AF8E871B5C1}" presName="hierRoot1" presStyleCnt="0">
        <dgm:presLayoutVars>
          <dgm:hierBranch val="init"/>
        </dgm:presLayoutVars>
      </dgm:prSet>
      <dgm:spPr/>
    </dgm:pt>
    <dgm:pt modelId="{4A24D99C-C335-4967-BA9D-9CEC05E7927D}" type="pres">
      <dgm:prSet presAssocID="{DDE273CC-70BA-43F0-9469-8AF8E871B5C1}" presName="rootComposite1" presStyleCnt="0"/>
      <dgm:spPr/>
    </dgm:pt>
    <dgm:pt modelId="{5FD18F1F-C722-469F-BA4B-CFC6172FF5A4}" type="pres">
      <dgm:prSet presAssocID="{DDE273CC-70BA-43F0-9469-8AF8E871B5C1}" presName="rootText1" presStyleLbl="node0" presStyleIdx="1" presStyleCnt="4">
        <dgm:presLayoutVars>
          <dgm:chPref val="3"/>
        </dgm:presLayoutVars>
      </dgm:prSet>
      <dgm:spPr/>
      <dgm:t>
        <a:bodyPr/>
        <a:lstStyle/>
        <a:p>
          <a:endParaRPr lang="el-GR"/>
        </a:p>
      </dgm:t>
    </dgm:pt>
    <dgm:pt modelId="{D9A85611-0E2F-4CED-BD86-CE848AB5460F}" type="pres">
      <dgm:prSet presAssocID="{DDE273CC-70BA-43F0-9469-8AF8E871B5C1}" presName="rootConnector1" presStyleLbl="node1" presStyleIdx="0" presStyleCnt="0"/>
      <dgm:spPr/>
      <dgm:t>
        <a:bodyPr/>
        <a:lstStyle/>
        <a:p>
          <a:endParaRPr lang="el-GR"/>
        </a:p>
      </dgm:t>
    </dgm:pt>
    <dgm:pt modelId="{D9444F29-F9C1-44C2-BE2F-6A8BC004AB6F}" type="pres">
      <dgm:prSet presAssocID="{DDE273CC-70BA-43F0-9469-8AF8E871B5C1}" presName="hierChild2" presStyleCnt="0"/>
      <dgm:spPr/>
    </dgm:pt>
    <dgm:pt modelId="{D7649A3B-AE12-4418-979C-0CF6B805C07E}" type="pres">
      <dgm:prSet presAssocID="{DDE273CC-70BA-43F0-9469-8AF8E871B5C1}" presName="hierChild3" presStyleCnt="0"/>
      <dgm:spPr/>
    </dgm:pt>
    <dgm:pt modelId="{F510F7DD-9ED5-4D97-A222-48EA8F6AEAFB}" type="pres">
      <dgm:prSet presAssocID="{6C62EA29-3691-4A75-97B7-50F2578A1E5B}" presName="hierRoot1" presStyleCnt="0">
        <dgm:presLayoutVars>
          <dgm:hierBranch val="init"/>
        </dgm:presLayoutVars>
      </dgm:prSet>
      <dgm:spPr/>
    </dgm:pt>
    <dgm:pt modelId="{EC5017A4-938E-43C6-9405-88E963DDB960}" type="pres">
      <dgm:prSet presAssocID="{6C62EA29-3691-4A75-97B7-50F2578A1E5B}" presName="rootComposite1" presStyleCnt="0"/>
      <dgm:spPr/>
    </dgm:pt>
    <dgm:pt modelId="{25831A18-C817-4F9D-A688-F943F45501BC}" type="pres">
      <dgm:prSet presAssocID="{6C62EA29-3691-4A75-97B7-50F2578A1E5B}" presName="rootText1" presStyleLbl="node0" presStyleIdx="2" presStyleCnt="4">
        <dgm:presLayoutVars>
          <dgm:chPref val="3"/>
        </dgm:presLayoutVars>
      </dgm:prSet>
      <dgm:spPr/>
      <dgm:t>
        <a:bodyPr/>
        <a:lstStyle/>
        <a:p>
          <a:endParaRPr lang="el-GR"/>
        </a:p>
      </dgm:t>
    </dgm:pt>
    <dgm:pt modelId="{7D9D385B-9361-4652-A67C-1A1BA77B38B5}" type="pres">
      <dgm:prSet presAssocID="{6C62EA29-3691-4A75-97B7-50F2578A1E5B}" presName="rootConnector1" presStyleLbl="node1" presStyleIdx="0" presStyleCnt="0"/>
      <dgm:spPr/>
      <dgm:t>
        <a:bodyPr/>
        <a:lstStyle/>
        <a:p>
          <a:endParaRPr lang="el-GR"/>
        </a:p>
      </dgm:t>
    </dgm:pt>
    <dgm:pt modelId="{1988BB03-5871-4B57-9C3B-1D3C78F37BD7}" type="pres">
      <dgm:prSet presAssocID="{6C62EA29-3691-4A75-97B7-50F2578A1E5B}" presName="hierChild2" presStyleCnt="0"/>
      <dgm:spPr/>
    </dgm:pt>
    <dgm:pt modelId="{A3D025B9-EA44-4BCB-901D-C5A95C9C94D1}" type="pres">
      <dgm:prSet presAssocID="{6C62EA29-3691-4A75-97B7-50F2578A1E5B}" presName="hierChild3" presStyleCnt="0"/>
      <dgm:spPr/>
    </dgm:pt>
    <dgm:pt modelId="{AC28AB1B-E7CA-4B3B-9FFB-6CA2C12EEFAD}" type="pres">
      <dgm:prSet presAssocID="{0AF5E661-C9D1-496B-8FA9-0A02F105266A}" presName="hierRoot1" presStyleCnt="0">
        <dgm:presLayoutVars>
          <dgm:hierBranch val="init"/>
        </dgm:presLayoutVars>
      </dgm:prSet>
      <dgm:spPr/>
    </dgm:pt>
    <dgm:pt modelId="{C3574265-47A9-4678-A633-5AF68C08F8BF}" type="pres">
      <dgm:prSet presAssocID="{0AF5E661-C9D1-496B-8FA9-0A02F105266A}" presName="rootComposite1" presStyleCnt="0"/>
      <dgm:spPr/>
    </dgm:pt>
    <dgm:pt modelId="{85AC2B92-66EA-411E-9D15-00EF9B5FDDBD}" type="pres">
      <dgm:prSet presAssocID="{0AF5E661-C9D1-496B-8FA9-0A02F105266A}" presName="rootText1" presStyleLbl="node0" presStyleIdx="3" presStyleCnt="4">
        <dgm:presLayoutVars>
          <dgm:chPref val="3"/>
        </dgm:presLayoutVars>
      </dgm:prSet>
      <dgm:spPr/>
      <dgm:t>
        <a:bodyPr/>
        <a:lstStyle/>
        <a:p>
          <a:endParaRPr lang="el-GR"/>
        </a:p>
      </dgm:t>
    </dgm:pt>
    <dgm:pt modelId="{5156C396-5A04-411D-BEB1-EE0DD79C2170}" type="pres">
      <dgm:prSet presAssocID="{0AF5E661-C9D1-496B-8FA9-0A02F105266A}" presName="rootConnector1" presStyleLbl="node1" presStyleIdx="0" presStyleCnt="0"/>
      <dgm:spPr/>
      <dgm:t>
        <a:bodyPr/>
        <a:lstStyle/>
        <a:p>
          <a:endParaRPr lang="el-GR"/>
        </a:p>
      </dgm:t>
    </dgm:pt>
    <dgm:pt modelId="{3A781312-E1AC-4E9C-916B-F931600DCB6A}" type="pres">
      <dgm:prSet presAssocID="{0AF5E661-C9D1-496B-8FA9-0A02F105266A}" presName="hierChild2" presStyleCnt="0"/>
      <dgm:spPr/>
    </dgm:pt>
    <dgm:pt modelId="{AAD7FEBD-A07E-41F1-BFD0-C3EBC5AB6E4E}" type="pres">
      <dgm:prSet presAssocID="{0AF5E661-C9D1-496B-8FA9-0A02F105266A}" presName="hierChild3" presStyleCnt="0"/>
      <dgm:spPr/>
    </dgm:pt>
  </dgm:ptLst>
  <dgm:cxnLst>
    <dgm:cxn modelId="{59C0AA47-99A5-4FA2-AA2B-A5775F6D206D}" type="presOf" srcId="{7D5A9CAE-A224-4190-9353-EB1483AB2B86}" destId="{9007C3DD-8218-4D71-ADF8-4E91850D4DFF}" srcOrd="0" destOrd="0" presId="urn:microsoft.com/office/officeart/2005/8/layout/orgChart1"/>
    <dgm:cxn modelId="{31EBF0C1-481C-4B9C-A4ED-C8FC11741676}" type="presOf" srcId="{D044EF03-5C5B-4EBF-BA41-FBA0D0A7C38F}" destId="{429D96A6-7A9B-4AC7-8982-E7BBE5C13759}" srcOrd="0" destOrd="0" presId="urn:microsoft.com/office/officeart/2005/8/layout/orgChart1"/>
    <dgm:cxn modelId="{9D64D904-6D66-4BCF-BAF7-C1A2EE2700D1}" type="presOf" srcId="{D044EF03-5C5B-4EBF-BA41-FBA0D0A7C38F}" destId="{1F7DF221-054C-4DDD-93A6-3B87A213A925}" srcOrd="1" destOrd="0" presId="urn:microsoft.com/office/officeart/2005/8/layout/orgChart1"/>
    <dgm:cxn modelId="{022D2A3D-583C-453B-8A1F-7F33DAD7D19D}" type="presOf" srcId="{6C62EA29-3691-4A75-97B7-50F2578A1E5B}" destId="{25831A18-C817-4F9D-A688-F943F45501BC}" srcOrd="0" destOrd="0" presId="urn:microsoft.com/office/officeart/2005/8/layout/orgChart1"/>
    <dgm:cxn modelId="{E94B1199-59B3-4485-BD19-4E4B794E4705}" srcId="{7D5A9CAE-A224-4190-9353-EB1483AB2B86}" destId="{0AF5E661-C9D1-496B-8FA9-0A02F105266A}" srcOrd="3" destOrd="0" parTransId="{7BC5D30A-7D17-44AA-950E-38E1BEF783BC}" sibTransId="{BEFD6CA7-30F5-4FD4-A95B-C8E64FB24773}"/>
    <dgm:cxn modelId="{FCE1F8D6-7F0F-4DD7-84F0-AB34B52D2C56}" type="presOf" srcId="{0AF5E661-C9D1-496B-8FA9-0A02F105266A}" destId="{85AC2B92-66EA-411E-9D15-00EF9B5FDDBD}" srcOrd="0" destOrd="0" presId="urn:microsoft.com/office/officeart/2005/8/layout/orgChart1"/>
    <dgm:cxn modelId="{BF4659C8-BF83-43FF-9D85-F719F133BF5C}" srcId="{7D5A9CAE-A224-4190-9353-EB1483AB2B86}" destId="{DDE273CC-70BA-43F0-9469-8AF8E871B5C1}" srcOrd="1" destOrd="0" parTransId="{693ABE96-0D34-4610-AF65-D236426D9835}" sibTransId="{4751E93C-DDE8-4F1B-8DC1-4E7BD6A9FB2B}"/>
    <dgm:cxn modelId="{F6430B74-3C21-4C75-9382-1667434FC989}" type="presOf" srcId="{DDE273CC-70BA-43F0-9469-8AF8E871B5C1}" destId="{5FD18F1F-C722-469F-BA4B-CFC6172FF5A4}" srcOrd="0" destOrd="0" presId="urn:microsoft.com/office/officeart/2005/8/layout/orgChart1"/>
    <dgm:cxn modelId="{BE677046-945B-455A-AFDA-9412906D76F8}" type="presOf" srcId="{DDE273CC-70BA-43F0-9469-8AF8E871B5C1}" destId="{D9A85611-0E2F-4CED-BD86-CE848AB5460F}" srcOrd="1" destOrd="0" presId="urn:microsoft.com/office/officeart/2005/8/layout/orgChart1"/>
    <dgm:cxn modelId="{55172BBC-029F-439C-B068-0FA030EBDE25}" srcId="{7D5A9CAE-A224-4190-9353-EB1483AB2B86}" destId="{D044EF03-5C5B-4EBF-BA41-FBA0D0A7C38F}" srcOrd="0" destOrd="0" parTransId="{0092E1E0-F585-469B-8EA1-1D22B6CE64FE}" sibTransId="{B779AC6C-B6DB-4547-99B9-EE1C5FD5B2F1}"/>
    <dgm:cxn modelId="{4F6B2E45-93E3-4B68-A225-A78D41C36C67}" type="presOf" srcId="{6C62EA29-3691-4A75-97B7-50F2578A1E5B}" destId="{7D9D385B-9361-4652-A67C-1A1BA77B38B5}" srcOrd="1" destOrd="0" presId="urn:microsoft.com/office/officeart/2005/8/layout/orgChart1"/>
    <dgm:cxn modelId="{65CFA6DA-79D6-4CB0-9163-0D6A11F10335}" srcId="{7D5A9CAE-A224-4190-9353-EB1483AB2B86}" destId="{6C62EA29-3691-4A75-97B7-50F2578A1E5B}" srcOrd="2" destOrd="0" parTransId="{EB5455C2-CB96-45F5-83D3-033A66BA743B}" sibTransId="{6CBE34A9-36A3-43AF-B3AF-26A87F33AAFC}"/>
    <dgm:cxn modelId="{91BC140B-1542-4A92-97AE-37936F67BAAE}" type="presOf" srcId="{0AF5E661-C9D1-496B-8FA9-0A02F105266A}" destId="{5156C396-5A04-411D-BEB1-EE0DD79C2170}" srcOrd="1" destOrd="0" presId="urn:microsoft.com/office/officeart/2005/8/layout/orgChart1"/>
    <dgm:cxn modelId="{1734ECCF-68BB-4BC9-ABE0-9DA03F156E3E}" type="presParOf" srcId="{9007C3DD-8218-4D71-ADF8-4E91850D4DFF}" destId="{A0CF13B0-30CC-4911-943E-228DD92E87EF}" srcOrd="0" destOrd="0" presId="urn:microsoft.com/office/officeart/2005/8/layout/orgChart1"/>
    <dgm:cxn modelId="{26020D21-D888-4E39-A623-F94B11CAEEAE}" type="presParOf" srcId="{A0CF13B0-30CC-4911-943E-228DD92E87EF}" destId="{C4A487A8-332C-44BA-B272-5C6B5B0C9627}" srcOrd="0" destOrd="0" presId="urn:microsoft.com/office/officeart/2005/8/layout/orgChart1"/>
    <dgm:cxn modelId="{CC3D0B64-A5BE-4BBD-87B7-9E0958051E8F}" type="presParOf" srcId="{C4A487A8-332C-44BA-B272-5C6B5B0C9627}" destId="{429D96A6-7A9B-4AC7-8982-E7BBE5C13759}" srcOrd="0" destOrd="0" presId="urn:microsoft.com/office/officeart/2005/8/layout/orgChart1"/>
    <dgm:cxn modelId="{E67D01DB-3819-47F5-ACC0-35B3EC700926}" type="presParOf" srcId="{C4A487A8-332C-44BA-B272-5C6B5B0C9627}" destId="{1F7DF221-054C-4DDD-93A6-3B87A213A925}" srcOrd="1" destOrd="0" presId="urn:microsoft.com/office/officeart/2005/8/layout/orgChart1"/>
    <dgm:cxn modelId="{CB69E155-76B8-4E6C-8375-AFFC6D9D2068}" type="presParOf" srcId="{A0CF13B0-30CC-4911-943E-228DD92E87EF}" destId="{0830323A-AE31-4C50-B6ED-760CF0A5D7F4}" srcOrd="1" destOrd="0" presId="urn:microsoft.com/office/officeart/2005/8/layout/orgChart1"/>
    <dgm:cxn modelId="{B32F86D5-D0E3-4012-9DDC-8CE7A45AAD4A}" type="presParOf" srcId="{A0CF13B0-30CC-4911-943E-228DD92E87EF}" destId="{B613E66E-7130-42F2-A2A4-4D1EAE3A99B3}" srcOrd="2" destOrd="0" presId="urn:microsoft.com/office/officeart/2005/8/layout/orgChart1"/>
    <dgm:cxn modelId="{28E70205-92B2-44D8-959F-3DBB8D98721F}" type="presParOf" srcId="{9007C3DD-8218-4D71-ADF8-4E91850D4DFF}" destId="{28534523-601C-403C-91B5-06948CADCB6F}" srcOrd="1" destOrd="0" presId="urn:microsoft.com/office/officeart/2005/8/layout/orgChart1"/>
    <dgm:cxn modelId="{61C26ED0-A5E5-42EF-AA8D-4E93695B8D86}" type="presParOf" srcId="{28534523-601C-403C-91B5-06948CADCB6F}" destId="{4A24D99C-C335-4967-BA9D-9CEC05E7927D}" srcOrd="0" destOrd="0" presId="urn:microsoft.com/office/officeart/2005/8/layout/orgChart1"/>
    <dgm:cxn modelId="{D53E4346-1FE4-455E-80A2-5354533325A6}" type="presParOf" srcId="{4A24D99C-C335-4967-BA9D-9CEC05E7927D}" destId="{5FD18F1F-C722-469F-BA4B-CFC6172FF5A4}" srcOrd="0" destOrd="0" presId="urn:microsoft.com/office/officeart/2005/8/layout/orgChart1"/>
    <dgm:cxn modelId="{CC6BAAA1-FB52-4D8B-B52B-8E4924C74B30}" type="presParOf" srcId="{4A24D99C-C335-4967-BA9D-9CEC05E7927D}" destId="{D9A85611-0E2F-4CED-BD86-CE848AB5460F}" srcOrd="1" destOrd="0" presId="urn:microsoft.com/office/officeart/2005/8/layout/orgChart1"/>
    <dgm:cxn modelId="{0F8DBB97-4373-40C0-BEC6-03A24C952452}" type="presParOf" srcId="{28534523-601C-403C-91B5-06948CADCB6F}" destId="{D9444F29-F9C1-44C2-BE2F-6A8BC004AB6F}" srcOrd="1" destOrd="0" presId="urn:microsoft.com/office/officeart/2005/8/layout/orgChart1"/>
    <dgm:cxn modelId="{FE5A6F27-F134-4233-B034-B7A678CEF444}" type="presParOf" srcId="{28534523-601C-403C-91B5-06948CADCB6F}" destId="{D7649A3B-AE12-4418-979C-0CF6B805C07E}" srcOrd="2" destOrd="0" presId="urn:microsoft.com/office/officeart/2005/8/layout/orgChart1"/>
    <dgm:cxn modelId="{66BF4F81-4DEA-4B60-964F-13CC39B93382}" type="presParOf" srcId="{9007C3DD-8218-4D71-ADF8-4E91850D4DFF}" destId="{F510F7DD-9ED5-4D97-A222-48EA8F6AEAFB}" srcOrd="2" destOrd="0" presId="urn:microsoft.com/office/officeart/2005/8/layout/orgChart1"/>
    <dgm:cxn modelId="{E1904125-AE4C-4C7F-989D-C301B2D7914A}" type="presParOf" srcId="{F510F7DD-9ED5-4D97-A222-48EA8F6AEAFB}" destId="{EC5017A4-938E-43C6-9405-88E963DDB960}" srcOrd="0" destOrd="0" presId="urn:microsoft.com/office/officeart/2005/8/layout/orgChart1"/>
    <dgm:cxn modelId="{33E0C64B-0980-4CAE-86DD-F33100B8AF2B}" type="presParOf" srcId="{EC5017A4-938E-43C6-9405-88E963DDB960}" destId="{25831A18-C817-4F9D-A688-F943F45501BC}" srcOrd="0" destOrd="0" presId="urn:microsoft.com/office/officeart/2005/8/layout/orgChart1"/>
    <dgm:cxn modelId="{25CA3D4D-932D-4205-930B-0CC232B02251}" type="presParOf" srcId="{EC5017A4-938E-43C6-9405-88E963DDB960}" destId="{7D9D385B-9361-4652-A67C-1A1BA77B38B5}" srcOrd="1" destOrd="0" presId="urn:microsoft.com/office/officeart/2005/8/layout/orgChart1"/>
    <dgm:cxn modelId="{F89A4C46-633E-4089-AA69-1CFFC707809F}" type="presParOf" srcId="{F510F7DD-9ED5-4D97-A222-48EA8F6AEAFB}" destId="{1988BB03-5871-4B57-9C3B-1D3C78F37BD7}" srcOrd="1" destOrd="0" presId="urn:microsoft.com/office/officeart/2005/8/layout/orgChart1"/>
    <dgm:cxn modelId="{319D67BB-0E31-4FC4-B314-86C09C652B30}" type="presParOf" srcId="{F510F7DD-9ED5-4D97-A222-48EA8F6AEAFB}" destId="{A3D025B9-EA44-4BCB-901D-C5A95C9C94D1}" srcOrd="2" destOrd="0" presId="urn:microsoft.com/office/officeart/2005/8/layout/orgChart1"/>
    <dgm:cxn modelId="{EA48C821-45F3-4BC9-8790-B500581C894F}" type="presParOf" srcId="{9007C3DD-8218-4D71-ADF8-4E91850D4DFF}" destId="{AC28AB1B-E7CA-4B3B-9FFB-6CA2C12EEFAD}" srcOrd="3" destOrd="0" presId="urn:microsoft.com/office/officeart/2005/8/layout/orgChart1"/>
    <dgm:cxn modelId="{6884DC63-BB1E-4A38-9E1E-C86A927F2419}" type="presParOf" srcId="{AC28AB1B-E7CA-4B3B-9FFB-6CA2C12EEFAD}" destId="{C3574265-47A9-4678-A633-5AF68C08F8BF}" srcOrd="0" destOrd="0" presId="urn:microsoft.com/office/officeart/2005/8/layout/orgChart1"/>
    <dgm:cxn modelId="{086567D4-899F-4658-93A2-A485E0CE8CDC}" type="presParOf" srcId="{C3574265-47A9-4678-A633-5AF68C08F8BF}" destId="{85AC2B92-66EA-411E-9D15-00EF9B5FDDBD}" srcOrd="0" destOrd="0" presId="urn:microsoft.com/office/officeart/2005/8/layout/orgChart1"/>
    <dgm:cxn modelId="{37DE81EA-9299-4874-81B1-B6EE9952D798}" type="presParOf" srcId="{C3574265-47A9-4678-A633-5AF68C08F8BF}" destId="{5156C396-5A04-411D-BEB1-EE0DD79C2170}" srcOrd="1" destOrd="0" presId="urn:microsoft.com/office/officeart/2005/8/layout/orgChart1"/>
    <dgm:cxn modelId="{7DE2E453-BEF0-4AAA-8B1F-840660741C19}" type="presParOf" srcId="{AC28AB1B-E7CA-4B3B-9FFB-6CA2C12EEFAD}" destId="{3A781312-E1AC-4E9C-916B-F931600DCB6A}" srcOrd="1" destOrd="0" presId="urn:microsoft.com/office/officeart/2005/8/layout/orgChart1"/>
    <dgm:cxn modelId="{DE51EF4D-06A9-4B26-8073-7FF7BE4254E1}" type="presParOf" srcId="{AC28AB1B-E7CA-4B3B-9FFB-6CA2C12EEFAD}" destId="{AAD7FEBD-A07E-41F1-BFD0-C3EBC5AB6E4E}"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CF6BC25-685C-445F-90F9-86665B329D22}" type="doc">
      <dgm:prSet loTypeId="urn:microsoft.com/office/officeart/2005/8/layout/matrix3" loCatId="matrix" qsTypeId="urn:microsoft.com/office/officeart/2005/8/quickstyle/simple1" qsCatId="simple" csTypeId="urn:microsoft.com/office/officeart/2005/8/colors/colorful2" csCatId="colorful"/>
      <dgm:spPr/>
      <dgm:t>
        <a:bodyPr/>
        <a:lstStyle/>
        <a:p>
          <a:endParaRPr lang="en-US"/>
        </a:p>
      </dgm:t>
    </dgm:pt>
    <dgm:pt modelId="{E9452C59-13F0-4710-AE81-ED5918C185AC}">
      <dgm:prSet/>
      <dgm:spPr/>
      <dgm:t>
        <a:bodyPr/>
        <a:lstStyle/>
        <a:p>
          <a:r>
            <a:rPr lang="el-GR" b="0" i="0"/>
            <a:t>ΠΛΑΙΣΙΟ</a:t>
          </a:r>
          <a:endParaRPr lang="en-US"/>
        </a:p>
      </dgm:t>
    </dgm:pt>
    <dgm:pt modelId="{0F3E9E14-9309-4330-8919-CAAE850A27B3}" type="parTrans" cxnId="{5B527A80-585D-4D07-A220-3AB85A509B39}">
      <dgm:prSet/>
      <dgm:spPr/>
      <dgm:t>
        <a:bodyPr/>
        <a:lstStyle/>
        <a:p>
          <a:endParaRPr lang="en-US"/>
        </a:p>
      </dgm:t>
    </dgm:pt>
    <dgm:pt modelId="{055258AC-649C-4309-9F00-C32E2E7D4E1D}" type="sibTrans" cxnId="{5B527A80-585D-4D07-A220-3AB85A509B39}">
      <dgm:prSet/>
      <dgm:spPr/>
      <dgm:t>
        <a:bodyPr/>
        <a:lstStyle/>
        <a:p>
          <a:endParaRPr lang="en-US"/>
        </a:p>
      </dgm:t>
    </dgm:pt>
    <dgm:pt modelId="{0D827045-01A6-4310-9FDD-5922720277E6}">
      <dgm:prSet/>
      <dgm:spPr/>
      <dgm:t>
        <a:bodyPr/>
        <a:lstStyle/>
        <a:p>
          <a:r>
            <a:rPr lang="el-GR" b="0" i="0"/>
            <a:t>ΕΓΚΛΩΒΙΣΜΟΣ</a:t>
          </a:r>
          <a:endParaRPr lang="en-US"/>
        </a:p>
      </dgm:t>
    </dgm:pt>
    <dgm:pt modelId="{2D22F883-20CD-4277-82CC-28F67F586E59}" type="parTrans" cxnId="{5663AA78-4AF4-4895-9D87-532204A615F8}">
      <dgm:prSet/>
      <dgm:spPr/>
      <dgm:t>
        <a:bodyPr/>
        <a:lstStyle/>
        <a:p>
          <a:endParaRPr lang="en-US"/>
        </a:p>
      </dgm:t>
    </dgm:pt>
    <dgm:pt modelId="{803F0E9A-118F-49CB-A5CD-221152CACB96}" type="sibTrans" cxnId="{5663AA78-4AF4-4895-9D87-532204A615F8}">
      <dgm:prSet/>
      <dgm:spPr/>
      <dgm:t>
        <a:bodyPr/>
        <a:lstStyle/>
        <a:p>
          <a:endParaRPr lang="en-US"/>
        </a:p>
      </dgm:t>
    </dgm:pt>
    <dgm:pt modelId="{591BD048-64D2-4D93-935F-7FC400D1E47C}">
      <dgm:prSet/>
      <dgm:spPr/>
      <dgm:t>
        <a:bodyPr/>
        <a:lstStyle/>
        <a:p>
          <a:r>
            <a:rPr lang="el-GR" b="0" i="0"/>
            <a:t>ΕΛΛΕΙΨΗ ΥΠΟΣΤΗΡΙΞΗΣ</a:t>
          </a:r>
          <a:endParaRPr lang="en-US"/>
        </a:p>
      </dgm:t>
    </dgm:pt>
    <dgm:pt modelId="{454EF446-DCB3-480B-BA45-2A09F3FEE134}" type="parTrans" cxnId="{5FC78F06-A6CF-4B59-A252-2598A7E9F5FA}">
      <dgm:prSet/>
      <dgm:spPr/>
      <dgm:t>
        <a:bodyPr/>
        <a:lstStyle/>
        <a:p>
          <a:endParaRPr lang="en-US"/>
        </a:p>
      </dgm:t>
    </dgm:pt>
    <dgm:pt modelId="{56D4623B-C47E-40DB-976E-EC5A505E72A5}" type="sibTrans" cxnId="{5FC78F06-A6CF-4B59-A252-2598A7E9F5FA}">
      <dgm:prSet/>
      <dgm:spPr/>
      <dgm:t>
        <a:bodyPr/>
        <a:lstStyle/>
        <a:p>
          <a:endParaRPr lang="en-US"/>
        </a:p>
      </dgm:t>
    </dgm:pt>
    <dgm:pt modelId="{5385A8EF-602A-4967-A4C6-44E6C63B623B}">
      <dgm:prSet/>
      <dgm:spPr/>
      <dgm:t>
        <a:bodyPr/>
        <a:lstStyle/>
        <a:p>
          <a:r>
            <a:rPr lang="el-GR" b="0" i="0"/>
            <a:t>ΑΔΥΝΑΜΙΑ ΜΕΤΕΞΕΛΙΞΗΣ</a:t>
          </a:r>
          <a:endParaRPr lang="en-US"/>
        </a:p>
      </dgm:t>
    </dgm:pt>
    <dgm:pt modelId="{B7BACCFB-4B46-4FBB-B923-4BDFE992690F}" type="parTrans" cxnId="{9AB3F5B3-7F9D-411F-B929-CEEE5E151F75}">
      <dgm:prSet/>
      <dgm:spPr/>
      <dgm:t>
        <a:bodyPr/>
        <a:lstStyle/>
        <a:p>
          <a:endParaRPr lang="en-US"/>
        </a:p>
      </dgm:t>
    </dgm:pt>
    <dgm:pt modelId="{0B9AFFA7-F596-4BC2-924B-636F7C8AFEC5}" type="sibTrans" cxnId="{9AB3F5B3-7F9D-411F-B929-CEEE5E151F75}">
      <dgm:prSet/>
      <dgm:spPr/>
      <dgm:t>
        <a:bodyPr/>
        <a:lstStyle/>
        <a:p>
          <a:endParaRPr lang="en-US"/>
        </a:p>
      </dgm:t>
    </dgm:pt>
    <dgm:pt modelId="{DD5DB7FE-26C9-49C7-99BE-D7F1D97192BD}" type="pres">
      <dgm:prSet presAssocID="{7CF6BC25-685C-445F-90F9-86665B329D22}" presName="matrix" presStyleCnt="0">
        <dgm:presLayoutVars>
          <dgm:chMax val="1"/>
          <dgm:dir/>
          <dgm:resizeHandles val="exact"/>
        </dgm:presLayoutVars>
      </dgm:prSet>
      <dgm:spPr/>
      <dgm:t>
        <a:bodyPr/>
        <a:lstStyle/>
        <a:p>
          <a:endParaRPr lang="el-GR"/>
        </a:p>
      </dgm:t>
    </dgm:pt>
    <dgm:pt modelId="{80F8D44B-F3D2-4973-A263-D986785525E9}" type="pres">
      <dgm:prSet presAssocID="{7CF6BC25-685C-445F-90F9-86665B329D22}" presName="diamond" presStyleLbl="bgShp" presStyleIdx="0" presStyleCnt="1"/>
      <dgm:spPr/>
    </dgm:pt>
    <dgm:pt modelId="{F3BD300F-FCA1-43AE-B37F-A86573E86C3C}" type="pres">
      <dgm:prSet presAssocID="{7CF6BC25-685C-445F-90F9-86665B329D22}" presName="quad1" presStyleLbl="node1" presStyleIdx="0" presStyleCnt="4">
        <dgm:presLayoutVars>
          <dgm:chMax val="0"/>
          <dgm:chPref val="0"/>
          <dgm:bulletEnabled val="1"/>
        </dgm:presLayoutVars>
      </dgm:prSet>
      <dgm:spPr/>
      <dgm:t>
        <a:bodyPr/>
        <a:lstStyle/>
        <a:p>
          <a:endParaRPr lang="el-GR"/>
        </a:p>
      </dgm:t>
    </dgm:pt>
    <dgm:pt modelId="{3A6AB7A4-911A-408B-8A33-A70B455F5AA4}" type="pres">
      <dgm:prSet presAssocID="{7CF6BC25-685C-445F-90F9-86665B329D22}" presName="quad2" presStyleLbl="node1" presStyleIdx="1" presStyleCnt="4">
        <dgm:presLayoutVars>
          <dgm:chMax val="0"/>
          <dgm:chPref val="0"/>
          <dgm:bulletEnabled val="1"/>
        </dgm:presLayoutVars>
      </dgm:prSet>
      <dgm:spPr/>
      <dgm:t>
        <a:bodyPr/>
        <a:lstStyle/>
        <a:p>
          <a:endParaRPr lang="el-GR"/>
        </a:p>
      </dgm:t>
    </dgm:pt>
    <dgm:pt modelId="{EB3ACD09-4696-4CF9-AE0B-93FBD41EBFE7}" type="pres">
      <dgm:prSet presAssocID="{7CF6BC25-685C-445F-90F9-86665B329D22}" presName="quad3" presStyleLbl="node1" presStyleIdx="2" presStyleCnt="4">
        <dgm:presLayoutVars>
          <dgm:chMax val="0"/>
          <dgm:chPref val="0"/>
          <dgm:bulletEnabled val="1"/>
        </dgm:presLayoutVars>
      </dgm:prSet>
      <dgm:spPr/>
      <dgm:t>
        <a:bodyPr/>
        <a:lstStyle/>
        <a:p>
          <a:endParaRPr lang="el-GR"/>
        </a:p>
      </dgm:t>
    </dgm:pt>
    <dgm:pt modelId="{52ED9457-9E4B-42A0-BDAB-62CB70DAE97E}" type="pres">
      <dgm:prSet presAssocID="{7CF6BC25-685C-445F-90F9-86665B329D22}" presName="quad4" presStyleLbl="node1" presStyleIdx="3" presStyleCnt="4">
        <dgm:presLayoutVars>
          <dgm:chMax val="0"/>
          <dgm:chPref val="0"/>
          <dgm:bulletEnabled val="1"/>
        </dgm:presLayoutVars>
      </dgm:prSet>
      <dgm:spPr/>
      <dgm:t>
        <a:bodyPr/>
        <a:lstStyle/>
        <a:p>
          <a:endParaRPr lang="el-GR"/>
        </a:p>
      </dgm:t>
    </dgm:pt>
  </dgm:ptLst>
  <dgm:cxnLst>
    <dgm:cxn modelId="{8B9DAC82-5FE0-4D3C-AECE-3A30EBA69310}" type="presOf" srcId="{0D827045-01A6-4310-9FDD-5922720277E6}" destId="{3A6AB7A4-911A-408B-8A33-A70B455F5AA4}" srcOrd="0" destOrd="0" presId="urn:microsoft.com/office/officeart/2005/8/layout/matrix3"/>
    <dgm:cxn modelId="{799E2120-BE95-45E2-AEA2-4B846F2BE988}" type="presOf" srcId="{E9452C59-13F0-4710-AE81-ED5918C185AC}" destId="{F3BD300F-FCA1-43AE-B37F-A86573E86C3C}" srcOrd="0" destOrd="0" presId="urn:microsoft.com/office/officeart/2005/8/layout/matrix3"/>
    <dgm:cxn modelId="{B25A6F75-11A8-4857-AB8F-208E244DE4DA}" type="presOf" srcId="{5385A8EF-602A-4967-A4C6-44E6C63B623B}" destId="{52ED9457-9E4B-42A0-BDAB-62CB70DAE97E}" srcOrd="0" destOrd="0" presId="urn:microsoft.com/office/officeart/2005/8/layout/matrix3"/>
    <dgm:cxn modelId="{9AB3F5B3-7F9D-411F-B929-CEEE5E151F75}" srcId="{7CF6BC25-685C-445F-90F9-86665B329D22}" destId="{5385A8EF-602A-4967-A4C6-44E6C63B623B}" srcOrd="3" destOrd="0" parTransId="{B7BACCFB-4B46-4FBB-B923-4BDFE992690F}" sibTransId="{0B9AFFA7-F596-4BC2-924B-636F7C8AFEC5}"/>
    <dgm:cxn modelId="{5663AA78-4AF4-4895-9D87-532204A615F8}" srcId="{7CF6BC25-685C-445F-90F9-86665B329D22}" destId="{0D827045-01A6-4310-9FDD-5922720277E6}" srcOrd="1" destOrd="0" parTransId="{2D22F883-20CD-4277-82CC-28F67F586E59}" sibTransId="{803F0E9A-118F-49CB-A5CD-221152CACB96}"/>
    <dgm:cxn modelId="{5FC78F06-A6CF-4B59-A252-2598A7E9F5FA}" srcId="{7CF6BC25-685C-445F-90F9-86665B329D22}" destId="{591BD048-64D2-4D93-935F-7FC400D1E47C}" srcOrd="2" destOrd="0" parTransId="{454EF446-DCB3-480B-BA45-2A09F3FEE134}" sibTransId="{56D4623B-C47E-40DB-976E-EC5A505E72A5}"/>
    <dgm:cxn modelId="{B514725D-ED4C-4E7F-AB65-B2EF91C5D293}" type="presOf" srcId="{7CF6BC25-685C-445F-90F9-86665B329D22}" destId="{DD5DB7FE-26C9-49C7-99BE-D7F1D97192BD}" srcOrd="0" destOrd="0" presId="urn:microsoft.com/office/officeart/2005/8/layout/matrix3"/>
    <dgm:cxn modelId="{5B527A80-585D-4D07-A220-3AB85A509B39}" srcId="{7CF6BC25-685C-445F-90F9-86665B329D22}" destId="{E9452C59-13F0-4710-AE81-ED5918C185AC}" srcOrd="0" destOrd="0" parTransId="{0F3E9E14-9309-4330-8919-CAAE850A27B3}" sibTransId="{055258AC-649C-4309-9F00-C32E2E7D4E1D}"/>
    <dgm:cxn modelId="{009E3C77-786B-49D8-8464-DB8B6E5201CE}" type="presOf" srcId="{591BD048-64D2-4D93-935F-7FC400D1E47C}" destId="{EB3ACD09-4696-4CF9-AE0B-93FBD41EBFE7}" srcOrd="0" destOrd="0" presId="urn:microsoft.com/office/officeart/2005/8/layout/matrix3"/>
    <dgm:cxn modelId="{07E7075D-600D-4AA2-8A04-08F04C367082}" type="presParOf" srcId="{DD5DB7FE-26C9-49C7-99BE-D7F1D97192BD}" destId="{80F8D44B-F3D2-4973-A263-D986785525E9}" srcOrd="0" destOrd="0" presId="urn:microsoft.com/office/officeart/2005/8/layout/matrix3"/>
    <dgm:cxn modelId="{3A42C2D3-85A8-4360-8716-913A24F658FE}" type="presParOf" srcId="{DD5DB7FE-26C9-49C7-99BE-D7F1D97192BD}" destId="{F3BD300F-FCA1-43AE-B37F-A86573E86C3C}" srcOrd="1" destOrd="0" presId="urn:microsoft.com/office/officeart/2005/8/layout/matrix3"/>
    <dgm:cxn modelId="{3D29FB9C-1B40-4042-9975-0ACA74DD8BBE}" type="presParOf" srcId="{DD5DB7FE-26C9-49C7-99BE-D7F1D97192BD}" destId="{3A6AB7A4-911A-408B-8A33-A70B455F5AA4}" srcOrd="2" destOrd="0" presId="urn:microsoft.com/office/officeart/2005/8/layout/matrix3"/>
    <dgm:cxn modelId="{7E4D29DB-6C60-4702-936A-B99448B28A6B}" type="presParOf" srcId="{DD5DB7FE-26C9-49C7-99BE-D7F1D97192BD}" destId="{EB3ACD09-4696-4CF9-AE0B-93FBD41EBFE7}" srcOrd="3" destOrd="0" presId="urn:microsoft.com/office/officeart/2005/8/layout/matrix3"/>
    <dgm:cxn modelId="{64222EB9-DCF1-456C-A9DD-C98ECD9BFA16}" type="presParOf" srcId="{DD5DB7FE-26C9-49C7-99BE-D7F1D97192BD}" destId="{52ED9457-9E4B-42A0-BDAB-62CB70DAE97E}" srcOrd="4" destOrd="0" presId="urn:microsoft.com/office/officeart/2005/8/layout/matrix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588280F-9356-46B0-B1F5-E6A6FC93930B}" type="doc">
      <dgm:prSet loTypeId="urn:microsoft.com/office/officeart/2005/8/layout/vList2" loCatId="list" qsTypeId="urn:microsoft.com/office/officeart/2005/8/quickstyle/simple4" qsCatId="simple" csTypeId="urn:microsoft.com/office/officeart/2005/8/colors/colorful2" csCatId="colorful"/>
      <dgm:spPr/>
      <dgm:t>
        <a:bodyPr/>
        <a:lstStyle/>
        <a:p>
          <a:endParaRPr lang="en-US"/>
        </a:p>
      </dgm:t>
    </dgm:pt>
    <dgm:pt modelId="{BB208E6C-1C92-4A28-99C6-B3DACBECBA05}">
      <dgm:prSet/>
      <dgm:spPr/>
      <dgm:t>
        <a:bodyPr/>
        <a:lstStyle/>
        <a:p>
          <a:r>
            <a:rPr lang="el-GR" b="0" i="0"/>
            <a:t>ΟΡΙΟΘΕΤΗΣΗ ΜΟΥΣΕΙΟΥ</a:t>
          </a:r>
          <a:endParaRPr lang="en-US"/>
        </a:p>
      </dgm:t>
    </dgm:pt>
    <dgm:pt modelId="{333546AA-4182-4736-B35E-73B3796C339F}" type="parTrans" cxnId="{E28445A6-3F2F-43E8-81C4-49A0086B752C}">
      <dgm:prSet/>
      <dgm:spPr/>
      <dgm:t>
        <a:bodyPr/>
        <a:lstStyle/>
        <a:p>
          <a:endParaRPr lang="en-US"/>
        </a:p>
      </dgm:t>
    </dgm:pt>
    <dgm:pt modelId="{BC437979-C65D-4580-9C34-06258D3818A7}" type="sibTrans" cxnId="{E28445A6-3F2F-43E8-81C4-49A0086B752C}">
      <dgm:prSet/>
      <dgm:spPr/>
      <dgm:t>
        <a:bodyPr/>
        <a:lstStyle/>
        <a:p>
          <a:endParaRPr lang="en-US"/>
        </a:p>
      </dgm:t>
    </dgm:pt>
    <dgm:pt modelId="{A68F225C-92D0-49A4-8287-0D8FD7C54222}">
      <dgm:prSet/>
      <dgm:spPr/>
      <dgm:t>
        <a:bodyPr/>
        <a:lstStyle/>
        <a:p>
          <a:r>
            <a:rPr lang="el-GR" b="0" i="0"/>
            <a:t>ΑΝΑΔΕΙΞΗ ΑΡΧΙΤΕΚΤΟΝΙΚΗΣ ΚΑΙ ΕΚΘΕΜΑΤΩΝ</a:t>
          </a:r>
          <a:endParaRPr lang="en-US"/>
        </a:p>
      </dgm:t>
    </dgm:pt>
    <dgm:pt modelId="{6F4E217E-D0B3-48D4-8F72-9E287B189D12}" type="parTrans" cxnId="{8A42463D-95F0-441D-8BD8-27AB7CFF199A}">
      <dgm:prSet/>
      <dgm:spPr/>
      <dgm:t>
        <a:bodyPr/>
        <a:lstStyle/>
        <a:p>
          <a:endParaRPr lang="en-US"/>
        </a:p>
      </dgm:t>
    </dgm:pt>
    <dgm:pt modelId="{EA456AD4-1215-446D-B4D5-19D9EDE63489}" type="sibTrans" cxnId="{8A42463D-95F0-441D-8BD8-27AB7CFF199A}">
      <dgm:prSet/>
      <dgm:spPr/>
      <dgm:t>
        <a:bodyPr/>
        <a:lstStyle/>
        <a:p>
          <a:endParaRPr lang="en-US"/>
        </a:p>
      </dgm:t>
    </dgm:pt>
    <dgm:pt modelId="{29305ACB-82B2-433A-8014-C2D6603C9ACE}">
      <dgm:prSet/>
      <dgm:spPr/>
      <dgm:t>
        <a:bodyPr/>
        <a:lstStyle/>
        <a:p>
          <a:r>
            <a:rPr lang="el-GR" b="0" i="0"/>
            <a:t>ΣΗΜΕΙΟ ΑΝΑΦΟΡΑΣ ΓΙΑ ΤΗΝ ΠΟΛΗ</a:t>
          </a:r>
          <a:endParaRPr lang="en-US"/>
        </a:p>
      </dgm:t>
    </dgm:pt>
    <dgm:pt modelId="{ECC9B2E7-DAE6-47E9-A648-3BB6F894C990}" type="parTrans" cxnId="{ABF77559-8307-454C-A131-B9B4375921D2}">
      <dgm:prSet/>
      <dgm:spPr/>
      <dgm:t>
        <a:bodyPr/>
        <a:lstStyle/>
        <a:p>
          <a:endParaRPr lang="en-US"/>
        </a:p>
      </dgm:t>
    </dgm:pt>
    <dgm:pt modelId="{B7F32B8A-1F88-43D0-AFD0-1E5AE7FF0CBD}" type="sibTrans" cxnId="{ABF77559-8307-454C-A131-B9B4375921D2}">
      <dgm:prSet/>
      <dgm:spPr/>
      <dgm:t>
        <a:bodyPr/>
        <a:lstStyle/>
        <a:p>
          <a:endParaRPr lang="en-US"/>
        </a:p>
      </dgm:t>
    </dgm:pt>
    <dgm:pt modelId="{EBB9E872-6469-41F5-BB11-536FF80C918A}">
      <dgm:prSet/>
      <dgm:spPr/>
      <dgm:t>
        <a:bodyPr/>
        <a:lstStyle/>
        <a:p>
          <a:r>
            <a:rPr lang="el-GR" b="0" i="0"/>
            <a:t>ΑΝΟΙΓΜΑ ΣΕ ΟΛΟ ΤΟ ΚΟΙΝΩΝΙΚΟ ΦΑΣΜΑ</a:t>
          </a:r>
          <a:endParaRPr lang="en-US"/>
        </a:p>
      </dgm:t>
    </dgm:pt>
    <dgm:pt modelId="{FC6A9852-A407-4D41-ADBE-691EB21B8501}" type="parTrans" cxnId="{24AFE659-7664-4490-87A4-067B3912A78F}">
      <dgm:prSet/>
      <dgm:spPr/>
      <dgm:t>
        <a:bodyPr/>
        <a:lstStyle/>
        <a:p>
          <a:endParaRPr lang="en-US"/>
        </a:p>
      </dgm:t>
    </dgm:pt>
    <dgm:pt modelId="{09341489-FA20-48A8-9CF4-CCB845B1FC56}" type="sibTrans" cxnId="{24AFE659-7664-4490-87A4-067B3912A78F}">
      <dgm:prSet/>
      <dgm:spPr/>
      <dgm:t>
        <a:bodyPr/>
        <a:lstStyle/>
        <a:p>
          <a:endParaRPr lang="en-US"/>
        </a:p>
      </dgm:t>
    </dgm:pt>
    <dgm:pt modelId="{1F79319B-0C06-4F18-9C0C-024483F8409D}" type="pres">
      <dgm:prSet presAssocID="{6588280F-9356-46B0-B1F5-E6A6FC93930B}" presName="linear" presStyleCnt="0">
        <dgm:presLayoutVars>
          <dgm:animLvl val="lvl"/>
          <dgm:resizeHandles val="exact"/>
        </dgm:presLayoutVars>
      </dgm:prSet>
      <dgm:spPr/>
      <dgm:t>
        <a:bodyPr/>
        <a:lstStyle/>
        <a:p>
          <a:endParaRPr lang="el-GR"/>
        </a:p>
      </dgm:t>
    </dgm:pt>
    <dgm:pt modelId="{2F80401F-B391-4EC7-A249-1E6FDD560587}" type="pres">
      <dgm:prSet presAssocID="{BB208E6C-1C92-4A28-99C6-B3DACBECBA05}" presName="parentText" presStyleLbl="node1" presStyleIdx="0" presStyleCnt="4">
        <dgm:presLayoutVars>
          <dgm:chMax val="0"/>
          <dgm:bulletEnabled val="1"/>
        </dgm:presLayoutVars>
      </dgm:prSet>
      <dgm:spPr/>
      <dgm:t>
        <a:bodyPr/>
        <a:lstStyle/>
        <a:p>
          <a:endParaRPr lang="el-GR"/>
        </a:p>
      </dgm:t>
    </dgm:pt>
    <dgm:pt modelId="{3D4186BA-136A-4817-9833-C7BDBD709958}" type="pres">
      <dgm:prSet presAssocID="{BC437979-C65D-4580-9C34-06258D3818A7}" presName="spacer" presStyleCnt="0"/>
      <dgm:spPr/>
    </dgm:pt>
    <dgm:pt modelId="{0015C63B-AC7B-423B-96A1-90446964B70B}" type="pres">
      <dgm:prSet presAssocID="{A68F225C-92D0-49A4-8287-0D8FD7C54222}" presName="parentText" presStyleLbl="node1" presStyleIdx="1" presStyleCnt="4">
        <dgm:presLayoutVars>
          <dgm:chMax val="0"/>
          <dgm:bulletEnabled val="1"/>
        </dgm:presLayoutVars>
      </dgm:prSet>
      <dgm:spPr/>
      <dgm:t>
        <a:bodyPr/>
        <a:lstStyle/>
        <a:p>
          <a:endParaRPr lang="el-GR"/>
        </a:p>
      </dgm:t>
    </dgm:pt>
    <dgm:pt modelId="{68D2CA27-27A5-4F42-A5FF-6E2E7C64373A}" type="pres">
      <dgm:prSet presAssocID="{EA456AD4-1215-446D-B4D5-19D9EDE63489}" presName="spacer" presStyleCnt="0"/>
      <dgm:spPr/>
    </dgm:pt>
    <dgm:pt modelId="{4D46D9DC-4009-418C-96E3-972BA6A8FF0B}" type="pres">
      <dgm:prSet presAssocID="{29305ACB-82B2-433A-8014-C2D6603C9ACE}" presName="parentText" presStyleLbl="node1" presStyleIdx="2" presStyleCnt="4">
        <dgm:presLayoutVars>
          <dgm:chMax val="0"/>
          <dgm:bulletEnabled val="1"/>
        </dgm:presLayoutVars>
      </dgm:prSet>
      <dgm:spPr/>
      <dgm:t>
        <a:bodyPr/>
        <a:lstStyle/>
        <a:p>
          <a:endParaRPr lang="el-GR"/>
        </a:p>
      </dgm:t>
    </dgm:pt>
    <dgm:pt modelId="{5E545229-9774-4835-AE1C-C24288445961}" type="pres">
      <dgm:prSet presAssocID="{B7F32B8A-1F88-43D0-AFD0-1E5AE7FF0CBD}" presName="spacer" presStyleCnt="0"/>
      <dgm:spPr/>
    </dgm:pt>
    <dgm:pt modelId="{CB910E7C-A2A9-43AC-897F-D3EB5DBFC1ED}" type="pres">
      <dgm:prSet presAssocID="{EBB9E872-6469-41F5-BB11-536FF80C918A}" presName="parentText" presStyleLbl="node1" presStyleIdx="3" presStyleCnt="4">
        <dgm:presLayoutVars>
          <dgm:chMax val="0"/>
          <dgm:bulletEnabled val="1"/>
        </dgm:presLayoutVars>
      </dgm:prSet>
      <dgm:spPr/>
      <dgm:t>
        <a:bodyPr/>
        <a:lstStyle/>
        <a:p>
          <a:endParaRPr lang="el-GR"/>
        </a:p>
      </dgm:t>
    </dgm:pt>
  </dgm:ptLst>
  <dgm:cxnLst>
    <dgm:cxn modelId="{572CA903-28EE-4429-A2C3-FE9C71E52A34}" type="presOf" srcId="{BB208E6C-1C92-4A28-99C6-B3DACBECBA05}" destId="{2F80401F-B391-4EC7-A249-1E6FDD560587}" srcOrd="0" destOrd="0" presId="urn:microsoft.com/office/officeart/2005/8/layout/vList2"/>
    <dgm:cxn modelId="{91444E69-F635-4107-A543-31CA6FEB490F}" type="presOf" srcId="{29305ACB-82B2-433A-8014-C2D6603C9ACE}" destId="{4D46D9DC-4009-418C-96E3-972BA6A8FF0B}" srcOrd="0" destOrd="0" presId="urn:microsoft.com/office/officeart/2005/8/layout/vList2"/>
    <dgm:cxn modelId="{C114CC4C-B3E2-4512-B8C0-D80C65704187}" type="presOf" srcId="{EBB9E872-6469-41F5-BB11-536FF80C918A}" destId="{CB910E7C-A2A9-43AC-897F-D3EB5DBFC1ED}" srcOrd="0" destOrd="0" presId="urn:microsoft.com/office/officeart/2005/8/layout/vList2"/>
    <dgm:cxn modelId="{7DC11394-FDB4-4BED-871E-C696F539FC54}" type="presOf" srcId="{A68F225C-92D0-49A4-8287-0D8FD7C54222}" destId="{0015C63B-AC7B-423B-96A1-90446964B70B}" srcOrd="0" destOrd="0" presId="urn:microsoft.com/office/officeart/2005/8/layout/vList2"/>
    <dgm:cxn modelId="{D6B522A8-2DEA-411C-8DD9-C597F0BB160C}" type="presOf" srcId="{6588280F-9356-46B0-B1F5-E6A6FC93930B}" destId="{1F79319B-0C06-4F18-9C0C-024483F8409D}" srcOrd="0" destOrd="0" presId="urn:microsoft.com/office/officeart/2005/8/layout/vList2"/>
    <dgm:cxn modelId="{8A42463D-95F0-441D-8BD8-27AB7CFF199A}" srcId="{6588280F-9356-46B0-B1F5-E6A6FC93930B}" destId="{A68F225C-92D0-49A4-8287-0D8FD7C54222}" srcOrd="1" destOrd="0" parTransId="{6F4E217E-D0B3-48D4-8F72-9E287B189D12}" sibTransId="{EA456AD4-1215-446D-B4D5-19D9EDE63489}"/>
    <dgm:cxn modelId="{ABF77559-8307-454C-A131-B9B4375921D2}" srcId="{6588280F-9356-46B0-B1F5-E6A6FC93930B}" destId="{29305ACB-82B2-433A-8014-C2D6603C9ACE}" srcOrd="2" destOrd="0" parTransId="{ECC9B2E7-DAE6-47E9-A648-3BB6F894C990}" sibTransId="{B7F32B8A-1F88-43D0-AFD0-1E5AE7FF0CBD}"/>
    <dgm:cxn modelId="{E28445A6-3F2F-43E8-81C4-49A0086B752C}" srcId="{6588280F-9356-46B0-B1F5-E6A6FC93930B}" destId="{BB208E6C-1C92-4A28-99C6-B3DACBECBA05}" srcOrd="0" destOrd="0" parTransId="{333546AA-4182-4736-B35E-73B3796C339F}" sibTransId="{BC437979-C65D-4580-9C34-06258D3818A7}"/>
    <dgm:cxn modelId="{24AFE659-7664-4490-87A4-067B3912A78F}" srcId="{6588280F-9356-46B0-B1F5-E6A6FC93930B}" destId="{EBB9E872-6469-41F5-BB11-536FF80C918A}" srcOrd="3" destOrd="0" parTransId="{FC6A9852-A407-4D41-ADBE-691EB21B8501}" sibTransId="{09341489-FA20-48A8-9CF4-CCB845B1FC56}"/>
    <dgm:cxn modelId="{3E57244B-5674-4EC6-9A5C-DA09E13F7AAE}" type="presParOf" srcId="{1F79319B-0C06-4F18-9C0C-024483F8409D}" destId="{2F80401F-B391-4EC7-A249-1E6FDD560587}" srcOrd="0" destOrd="0" presId="urn:microsoft.com/office/officeart/2005/8/layout/vList2"/>
    <dgm:cxn modelId="{6C0942D9-C266-4339-9E96-9291AAB15CB3}" type="presParOf" srcId="{1F79319B-0C06-4F18-9C0C-024483F8409D}" destId="{3D4186BA-136A-4817-9833-C7BDBD709958}" srcOrd="1" destOrd="0" presId="urn:microsoft.com/office/officeart/2005/8/layout/vList2"/>
    <dgm:cxn modelId="{4D7797FC-EDC9-425F-89F2-B1ECAF9A6EC3}" type="presParOf" srcId="{1F79319B-0C06-4F18-9C0C-024483F8409D}" destId="{0015C63B-AC7B-423B-96A1-90446964B70B}" srcOrd="2" destOrd="0" presId="urn:microsoft.com/office/officeart/2005/8/layout/vList2"/>
    <dgm:cxn modelId="{CEEE684F-5025-4EB5-83A8-FDC0A4DF45C2}" type="presParOf" srcId="{1F79319B-0C06-4F18-9C0C-024483F8409D}" destId="{68D2CA27-27A5-4F42-A5FF-6E2E7C64373A}" srcOrd="3" destOrd="0" presId="urn:microsoft.com/office/officeart/2005/8/layout/vList2"/>
    <dgm:cxn modelId="{0E2EF597-0974-4159-9B24-1918CED319AB}" type="presParOf" srcId="{1F79319B-0C06-4F18-9C0C-024483F8409D}" destId="{4D46D9DC-4009-418C-96E3-972BA6A8FF0B}" srcOrd="4" destOrd="0" presId="urn:microsoft.com/office/officeart/2005/8/layout/vList2"/>
    <dgm:cxn modelId="{830137A9-99A0-4A1D-9F52-930932076F70}" type="presParOf" srcId="{1F79319B-0C06-4F18-9C0C-024483F8409D}" destId="{5E545229-9774-4835-AE1C-C24288445961}" srcOrd="5" destOrd="0" presId="urn:microsoft.com/office/officeart/2005/8/layout/vList2"/>
    <dgm:cxn modelId="{5AF8AB95-FFAE-4B97-81A4-F455D3ABC097}" type="presParOf" srcId="{1F79319B-0C06-4F18-9C0C-024483F8409D}" destId="{CB910E7C-A2A9-43AC-897F-D3EB5DBFC1ED}"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2750014-35F4-4F21-B192-937782EE9A53}"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CD847ECB-1617-4F5F-B0A6-4F846D3494FE}">
      <dgm:prSet/>
      <dgm:spPr/>
      <dgm:t>
        <a:bodyPr/>
        <a:lstStyle/>
        <a:p>
          <a:r>
            <a:rPr lang="el-GR"/>
            <a:t>ΝΕΑ ΣΥΓΧΡΟΝΗ ΙΣΤΟΡΙΚΗ ΑΦΗΓΗΣΗ</a:t>
          </a:r>
          <a:endParaRPr lang="en-US"/>
        </a:p>
      </dgm:t>
    </dgm:pt>
    <dgm:pt modelId="{FCCDD01E-870A-4665-98C7-1AC44B7B76A6}" type="parTrans" cxnId="{C9D28471-D16F-4DF7-A4AD-D0B904B4C61B}">
      <dgm:prSet/>
      <dgm:spPr/>
      <dgm:t>
        <a:bodyPr/>
        <a:lstStyle/>
        <a:p>
          <a:endParaRPr lang="en-US"/>
        </a:p>
      </dgm:t>
    </dgm:pt>
    <dgm:pt modelId="{09598B35-1D47-4F42-9F02-67B2D6305FB0}" type="sibTrans" cxnId="{C9D28471-D16F-4DF7-A4AD-D0B904B4C61B}">
      <dgm:prSet/>
      <dgm:spPr/>
      <dgm:t>
        <a:bodyPr/>
        <a:lstStyle/>
        <a:p>
          <a:endParaRPr lang="en-US"/>
        </a:p>
      </dgm:t>
    </dgm:pt>
    <dgm:pt modelId="{49C92ED6-D860-498F-849C-D7AC4B180BA7}">
      <dgm:prSet/>
      <dgm:spPr/>
      <dgm:t>
        <a:bodyPr/>
        <a:lstStyle/>
        <a:p>
          <a:r>
            <a:rPr lang="el-GR"/>
            <a:t>ΕΠΙΚΑΙΡΟΠΟΙΗΣΗ ΜΟΥΣΕΙΟΠΑΙΔΑΓΩΓΙΚΩΝ ΠΡΟΓΡΑΜΜΑΤΩΝ</a:t>
          </a:r>
          <a:endParaRPr lang="en-US"/>
        </a:p>
      </dgm:t>
    </dgm:pt>
    <dgm:pt modelId="{ABC34201-2FA2-4EAC-B390-6A960A48136A}" type="parTrans" cxnId="{119C3A37-7794-43BD-BF01-3325307BD82F}">
      <dgm:prSet/>
      <dgm:spPr/>
      <dgm:t>
        <a:bodyPr/>
        <a:lstStyle/>
        <a:p>
          <a:endParaRPr lang="en-US"/>
        </a:p>
      </dgm:t>
    </dgm:pt>
    <dgm:pt modelId="{7A1D91A9-5D26-487D-B6D6-E482BC12E71D}" type="sibTrans" cxnId="{119C3A37-7794-43BD-BF01-3325307BD82F}">
      <dgm:prSet/>
      <dgm:spPr/>
      <dgm:t>
        <a:bodyPr/>
        <a:lstStyle/>
        <a:p>
          <a:endParaRPr lang="en-US"/>
        </a:p>
      </dgm:t>
    </dgm:pt>
    <dgm:pt modelId="{AA8BBADE-7CD6-470F-89E2-036E500A3800}">
      <dgm:prSet/>
      <dgm:spPr/>
      <dgm:t>
        <a:bodyPr/>
        <a:lstStyle/>
        <a:p>
          <a:r>
            <a:rPr lang="el-GR"/>
            <a:t>ΨΗΦΙΑΚΟΣ ΜΕΤΑΣΧΗΜΑΤΙΣΜΟΣ</a:t>
          </a:r>
          <a:endParaRPr lang="en-US"/>
        </a:p>
      </dgm:t>
    </dgm:pt>
    <dgm:pt modelId="{36F1F14C-CCCE-4242-AEE0-084790A29014}" type="parTrans" cxnId="{04D411DA-9E05-4212-97BE-BA19B845CD2F}">
      <dgm:prSet/>
      <dgm:spPr/>
      <dgm:t>
        <a:bodyPr/>
        <a:lstStyle/>
        <a:p>
          <a:endParaRPr lang="en-US"/>
        </a:p>
      </dgm:t>
    </dgm:pt>
    <dgm:pt modelId="{AD3FCEB3-36C8-4845-BF90-AF2C1F23068B}" type="sibTrans" cxnId="{04D411DA-9E05-4212-97BE-BA19B845CD2F}">
      <dgm:prSet/>
      <dgm:spPr/>
      <dgm:t>
        <a:bodyPr/>
        <a:lstStyle/>
        <a:p>
          <a:endParaRPr lang="en-US"/>
        </a:p>
      </dgm:t>
    </dgm:pt>
    <dgm:pt modelId="{11FF2662-4549-4801-B51E-D0D6381B86AA}">
      <dgm:prSet/>
      <dgm:spPr/>
      <dgm:t>
        <a:bodyPr/>
        <a:lstStyle/>
        <a:p>
          <a:r>
            <a:rPr lang="el-GR"/>
            <a:t>ΣΥΓΧΡΟΝΕΣ ΕΚΘΕΣΕΙΣ</a:t>
          </a:r>
          <a:endParaRPr lang="en-US"/>
        </a:p>
      </dgm:t>
    </dgm:pt>
    <dgm:pt modelId="{58498B62-998A-4508-BC05-CB22CBB8CFD6}" type="parTrans" cxnId="{8E4BFDB9-AF5B-4CC2-8B08-798709E512E1}">
      <dgm:prSet/>
      <dgm:spPr/>
      <dgm:t>
        <a:bodyPr/>
        <a:lstStyle/>
        <a:p>
          <a:endParaRPr lang="en-US"/>
        </a:p>
      </dgm:t>
    </dgm:pt>
    <dgm:pt modelId="{AA8C4AB8-EE2F-4B4F-A648-4061DD7B767A}" type="sibTrans" cxnId="{8E4BFDB9-AF5B-4CC2-8B08-798709E512E1}">
      <dgm:prSet/>
      <dgm:spPr/>
      <dgm:t>
        <a:bodyPr/>
        <a:lstStyle/>
        <a:p>
          <a:endParaRPr lang="en-US"/>
        </a:p>
      </dgm:t>
    </dgm:pt>
    <dgm:pt modelId="{4475445B-F194-499C-B8E2-00025A58069D}">
      <dgm:prSet/>
      <dgm:spPr/>
      <dgm:t>
        <a:bodyPr/>
        <a:lstStyle/>
        <a:p>
          <a:r>
            <a:rPr lang="en-US"/>
            <a:t>SOCIAL MEDIA</a:t>
          </a:r>
        </a:p>
      </dgm:t>
    </dgm:pt>
    <dgm:pt modelId="{2BF2735C-1466-41D0-ADD3-482966620DDD}" type="parTrans" cxnId="{38FE8B28-B46D-4112-A2A0-78B6164D2566}">
      <dgm:prSet/>
      <dgm:spPr/>
      <dgm:t>
        <a:bodyPr/>
        <a:lstStyle/>
        <a:p>
          <a:endParaRPr lang="en-US"/>
        </a:p>
      </dgm:t>
    </dgm:pt>
    <dgm:pt modelId="{1CF21071-DBC5-4F89-B465-3FDA2F6F2D91}" type="sibTrans" cxnId="{38FE8B28-B46D-4112-A2A0-78B6164D2566}">
      <dgm:prSet/>
      <dgm:spPr/>
      <dgm:t>
        <a:bodyPr/>
        <a:lstStyle/>
        <a:p>
          <a:endParaRPr lang="en-US"/>
        </a:p>
      </dgm:t>
    </dgm:pt>
    <dgm:pt modelId="{D596DE19-A569-4C0A-969D-558220FC7079}" type="pres">
      <dgm:prSet presAssocID="{A2750014-35F4-4F21-B192-937782EE9A53}" presName="linear" presStyleCnt="0">
        <dgm:presLayoutVars>
          <dgm:animLvl val="lvl"/>
          <dgm:resizeHandles val="exact"/>
        </dgm:presLayoutVars>
      </dgm:prSet>
      <dgm:spPr/>
      <dgm:t>
        <a:bodyPr/>
        <a:lstStyle/>
        <a:p>
          <a:endParaRPr lang="el-GR"/>
        </a:p>
      </dgm:t>
    </dgm:pt>
    <dgm:pt modelId="{731095C0-EAA1-4643-B1D0-712B0C281482}" type="pres">
      <dgm:prSet presAssocID="{CD847ECB-1617-4F5F-B0A6-4F846D3494FE}" presName="parentText" presStyleLbl="node1" presStyleIdx="0" presStyleCnt="5">
        <dgm:presLayoutVars>
          <dgm:chMax val="0"/>
          <dgm:bulletEnabled val="1"/>
        </dgm:presLayoutVars>
      </dgm:prSet>
      <dgm:spPr/>
      <dgm:t>
        <a:bodyPr/>
        <a:lstStyle/>
        <a:p>
          <a:endParaRPr lang="el-GR"/>
        </a:p>
      </dgm:t>
    </dgm:pt>
    <dgm:pt modelId="{11D803ED-0558-43B4-869C-B6D22C9BA4AD}" type="pres">
      <dgm:prSet presAssocID="{09598B35-1D47-4F42-9F02-67B2D6305FB0}" presName="spacer" presStyleCnt="0"/>
      <dgm:spPr/>
    </dgm:pt>
    <dgm:pt modelId="{9D69843F-0E44-4024-A38D-8DD0FD4C9672}" type="pres">
      <dgm:prSet presAssocID="{49C92ED6-D860-498F-849C-D7AC4B180BA7}" presName="parentText" presStyleLbl="node1" presStyleIdx="1" presStyleCnt="5">
        <dgm:presLayoutVars>
          <dgm:chMax val="0"/>
          <dgm:bulletEnabled val="1"/>
        </dgm:presLayoutVars>
      </dgm:prSet>
      <dgm:spPr/>
      <dgm:t>
        <a:bodyPr/>
        <a:lstStyle/>
        <a:p>
          <a:endParaRPr lang="el-GR"/>
        </a:p>
      </dgm:t>
    </dgm:pt>
    <dgm:pt modelId="{11042BAA-61AE-440F-B36F-CB1744A8C945}" type="pres">
      <dgm:prSet presAssocID="{7A1D91A9-5D26-487D-B6D6-E482BC12E71D}" presName="spacer" presStyleCnt="0"/>
      <dgm:spPr/>
    </dgm:pt>
    <dgm:pt modelId="{E3CCFFEA-11C4-488D-A2DC-7C55A984B9CF}" type="pres">
      <dgm:prSet presAssocID="{AA8BBADE-7CD6-470F-89E2-036E500A3800}" presName="parentText" presStyleLbl="node1" presStyleIdx="2" presStyleCnt="5">
        <dgm:presLayoutVars>
          <dgm:chMax val="0"/>
          <dgm:bulletEnabled val="1"/>
        </dgm:presLayoutVars>
      </dgm:prSet>
      <dgm:spPr/>
      <dgm:t>
        <a:bodyPr/>
        <a:lstStyle/>
        <a:p>
          <a:endParaRPr lang="el-GR"/>
        </a:p>
      </dgm:t>
    </dgm:pt>
    <dgm:pt modelId="{83ABA8F1-3FBB-4026-A690-715A214DA10B}" type="pres">
      <dgm:prSet presAssocID="{AD3FCEB3-36C8-4845-BF90-AF2C1F23068B}" presName="spacer" presStyleCnt="0"/>
      <dgm:spPr/>
    </dgm:pt>
    <dgm:pt modelId="{B50D6B86-3081-4B5D-ACFD-9931F1A1315E}" type="pres">
      <dgm:prSet presAssocID="{11FF2662-4549-4801-B51E-D0D6381B86AA}" presName="parentText" presStyleLbl="node1" presStyleIdx="3" presStyleCnt="5">
        <dgm:presLayoutVars>
          <dgm:chMax val="0"/>
          <dgm:bulletEnabled val="1"/>
        </dgm:presLayoutVars>
      </dgm:prSet>
      <dgm:spPr/>
      <dgm:t>
        <a:bodyPr/>
        <a:lstStyle/>
        <a:p>
          <a:endParaRPr lang="el-GR"/>
        </a:p>
      </dgm:t>
    </dgm:pt>
    <dgm:pt modelId="{7087CCAC-DADD-46E4-B556-079EECB3D69A}" type="pres">
      <dgm:prSet presAssocID="{AA8C4AB8-EE2F-4B4F-A648-4061DD7B767A}" presName="spacer" presStyleCnt="0"/>
      <dgm:spPr/>
    </dgm:pt>
    <dgm:pt modelId="{2B375DDD-97AF-4542-A446-14BEF3BA4354}" type="pres">
      <dgm:prSet presAssocID="{4475445B-F194-499C-B8E2-00025A58069D}" presName="parentText" presStyleLbl="node1" presStyleIdx="4" presStyleCnt="5">
        <dgm:presLayoutVars>
          <dgm:chMax val="0"/>
          <dgm:bulletEnabled val="1"/>
        </dgm:presLayoutVars>
      </dgm:prSet>
      <dgm:spPr/>
      <dgm:t>
        <a:bodyPr/>
        <a:lstStyle/>
        <a:p>
          <a:endParaRPr lang="el-GR"/>
        </a:p>
      </dgm:t>
    </dgm:pt>
  </dgm:ptLst>
  <dgm:cxnLst>
    <dgm:cxn modelId="{8E4BFDB9-AF5B-4CC2-8B08-798709E512E1}" srcId="{A2750014-35F4-4F21-B192-937782EE9A53}" destId="{11FF2662-4549-4801-B51E-D0D6381B86AA}" srcOrd="3" destOrd="0" parTransId="{58498B62-998A-4508-BC05-CB22CBB8CFD6}" sibTransId="{AA8C4AB8-EE2F-4B4F-A648-4061DD7B767A}"/>
    <dgm:cxn modelId="{76E6B17D-9ADE-41FF-AD16-895AA00CAD5B}" type="presOf" srcId="{4475445B-F194-499C-B8E2-00025A58069D}" destId="{2B375DDD-97AF-4542-A446-14BEF3BA4354}" srcOrd="0" destOrd="0" presId="urn:microsoft.com/office/officeart/2005/8/layout/vList2"/>
    <dgm:cxn modelId="{B9BD50F5-BC85-45FE-95FC-A9BC05C1A397}" type="presOf" srcId="{A2750014-35F4-4F21-B192-937782EE9A53}" destId="{D596DE19-A569-4C0A-969D-558220FC7079}" srcOrd="0" destOrd="0" presId="urn:microsoft.com/office/officeart/2005/8/layout/vList2"/>
    <dgm:cxn modelId="{04D411DA-9E05-4212-97BE-BA19B845CD2F}" srcId="{A2750014-35F4-4F21-B192-937782EE9A53}" destId="{AA8BBADE-7CD6-470F-89E2-036E500A3800}" srcOrd="2" destOrd="0" parTransId="{36F1F14C-CCCE-4242-AEE0-084790A29014}" sibTransId="{AD3FCEB3-36C8-4845-BF90-AF2C1F23068B}"/>
    <dgm:cxn modelId="{9AF84F75-F77B-41D9-BBF7-1B3C7B7A30B2}" type="presOf" srcId="{11FF2662-4549-4801-B51E-D0D6381B86AA}" destId="{B50D6B86-3081-4B5D-ACFD-9931F1A1315E}" srcOrd="0" destOrd="0" presId="urn:microsoft.com/office/officeart/2005/8/layout/vList2"/>
    <dgm:cxn modelId="{C9D28471-D16F-4DF7-A4AD-D0B904B4C61B}" srcId="{A2750014-35F4-4F21-B192-937782EE9A53}" destId="{CD847ECB-1617-4F5F-B0A6-4F846D3494FE}" srcOrd="0" destOrd="0" parTransId="{FCCDD01E-870A-4665-98C7-1AC44B7B76A6}" sibTransId="{09598B35-1D47-4F42-9F02-67B2D6305FB0}"/>
    <dgm:cxn modelId="{38FE8B28-B46D-4112-A2A0-78B6164D2566}" srcId="{A2750014-35F4-4F21-B192-937782EE9A53}" destId="{4475445B-F194-499C-B8E2-00025A58069D}" srcOrd="4" destOrd="0" parTransId="{2BF2735C-1466-41D0-ADD3-482966620DDD}" sibTransId="{1CF21071-DBC5-4F89-B465-3FDA2F6F2D91}"/>
    <dgm:cxn modelId="{4B46644C-211E-433E-9ADA-D5FD6A68E23B}" type="presOf" srcId="{AA8BBADE-7CD6-470F-89E2-036E500A3800}" destId="{E3CCFFEA-11C4-488D-A2DC-7C55A984B9CF}" srcOrd="0" destOrd="0" presId="urn:microsoft.com/office/officeart/2005/8/layout/vList2"/>
    <dgm:cxn modelId="{7683110B-AA7A-4C07-BF72-6B487835F93D}" type="presOf" srcId="{CD847ECB-1617-4F5F-B0A6-4F846D3494FE}" destId="{731095C0-EAA1-4643-B1D0-712B0C281482}" srcOrd="0" destOrd="0" presId="urn:microsoft.com/office/officeart/2005/8/layout/vList2"/>
    <dgm:cxn modelId="{455FE668-C715-4D99-AE68-A3C99CF3B85C}" type="presOf" srcId="{49C92ED6-D860-498F-849C-D7AC4B180BA7}" destId="{9D69843F-0E44-4024-A38D-8DD0FD4C9672}" srcOrd="0" destOrd="0" presId="urn:microsoft.com/office/officeart/2005/8/layout/vList2"/>
    <dgm:cxn modelId="{119C3A37-7794-43BD-BF01-3325307BD82F}" srcId="{A2750014-35F4-4F21-B192-937782EE9A53}" destId="{49C92ED6-D860-498F-849C-D7AC4B180BA7}" srcOrd="1" destOrd="0" parTransId="{ABC34201-2FA2-4EAC-B390-6A960A48136A}" sibTransId="{7A1D91A9-5D26-487D-B6D6-E482BC12E71D}"/>
    <dgm:cxn modelId="{6AA33498-1D7A-477E-A3DD-752CA5D62D07}" type="presParOf" srcId="{D596DE19-A569-4C0A-969D-558220FC7079}" destId="{731095C0-EAA1-4643-B1D0-712B0C281482}" srcOrd="0" destOrd="0" presId="urn:microsoft.com/office/officeart/2005/8/layout/vList2"/>
    <dgm:cxn modelId="{13F99FF9-15B1-451F-BC30-7E931C24CE41}" type="presParOf" srcId="{D596DE19-A569-4C0A-969D-558220FC7079}" destId="{11D803ED-0558-43B4-869C-B6D22C9BA4AD}" srcOrd="1" destOrd="0" presId="urn:microsoft.com/office/officeart/2005/8/layout/vList2"/>
    <dgm:cxn modelId="{0F816861-E7B8-4443-BB31-CCD288626660}" type="presParOf" srcId="{D596DE19-A569-4C0A-969D-558220FC7079}" destId="{9D69843F-0E44-4024-A38D-8DD0FD4C9672}" srcOrd="2" destOrd="0" presId="urn:microsoft.com/office/officeart/2005/8/layout/vList2"/>
    <dgm:cxn modelId="{12CCF88B-9F5A-4C38-B3E4-0E805CC0F5EC}" type="presParOf" srcId="{D596DE19-A569-4C0A-969D-558220FC7079}" destId="{11042BAA-61AE-440F-B36F-CB1744A8C945}" srcOrd="3" destOrd="0" presId="urn:microsoft.com/office/officeart/2005/8/layout/vList2"/>
    <dgm:cxn modelId="{13E8C0D2-F621-42DB-B3BD-AA918D8660E0}" type="presParOf" srcId="{D596DE19-A569-4C0A-969D-558220FC7079}" destId="{E3CCFFEA-11C4-488D-A2DC-7C55A984B9CF}" srcOrd="4" destOrd="0" presId="urn:microsoft.com/office/officeart/2005/8/layout/vList2"/>
    <dgm:cxn modelId="{646EA5A3-BED0-4AA7-9644-6F0E00E8F92D}" type="presParOf" srcId="{D596DE19-A569-4C0A-969D-558220FC7079}" destId="{83ABA8F1-3FBB-4026-A690-715A214DA10B}" srcOrd="5" destOrd="0" presId="urn:microsoft.com/office/officeart/2005/8/layout/vList2"/>
    <dgm:cxn modelId="{48B1376C-E03B-482F-A42D-456288A71C20}" type="presParOf" srcId="{D596DE19-A569-4C0A-969D-558220FC7079}" destId="{B50D6B86-3081-4B5D-ACFD-9931F1A1315E}" srcOrd="6" destOrd="0" presId="urn:microsoft.com/office/officeart/2005/8/layout/vList2"/>
    <dgm:cxn modelId="{6454FD81-5E60-42E6-9BDE-12234573A0A6}" type="presParOf" srcId="{D596DE19-A569-4C0A-969D-558220FC7079}" destId="{7087CCAC-DADD-46E4-B556-079EECB3D69A}" srcOrd="7" destOrd="0" presId="urn:microsoft.com/office/officeart/2005/8/layout/vList2"/>
    <dgm:cxn modelId="{F2697D51-4A82-4E23-BCC5-D4A4661058A0}" type="presParOf" srcId="{D596DE19-A569-4C0A-969D-558220FC7079}" destId="{2B375DDD-97AF-4542-A446-14BEF3BA4354}"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9D96A6-7A9B-4AC7-8982-E7BBE5C13759}">
      <dsp:nvSpPr>
        <dsp:cNvPr id="0" name=""/>
        <dsp:cNvSpPr/>
      </dsp:nvSpPr>
      <dsp:spPr>
        <a:xfrm>
          <a:off x="4864" y="1520947"/>
          <a:ext cx="2029076" cy="1014538"/>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el-GR" sz="1900" b="0" i="0" kern="1200"/>
            <a:t>Προαγωγή Πολιτισμού</a:t>
          </a:r>
          <a:endParaRPr lang="en-US" sz="1900" kern="1200"/>
        </a:p>
      </dsp:txBody>
      <dsp:txXfrm>
        <a:off x="4864" y="1520947"/>
        <a:ext cx="2029076" cy="1014538"/>
      </dsp:txXfrm>
    </dsp:sp>
    <dsp:sp modelId="{5FD18F1F-C722-469F-BA4B-CFC6172FF5A4}">
      <dsp:nvSpPr>
        <dsp:cNvPr id="0" name=""/>
        <dsp:cNvSpPr/>
      </dsp:nvSpPr>
      <dsp:spPr>
        <a:xfrm>
          <a:off x="2460046" y="1520947"/>
          <a:ext cx="2029076" cy="1014538"/>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el-GR" sz="1900" b="0" i="0" kern="1200"/>
            <a:t>Διαφύλαξη της Κληρονομιάς του Δωρητή</a:t>
          </a:r>
          <a:endParaRPr lang="en-US" sz="1900" kern="1200"/>
        </a:p>
      </dsp:txBody>
      <dsp:txXfrm>
        <a:off x="2460046" y="1520947"/>
        <a:ext cx="2029076" cy="1014538"/>
      </dsp:txXfrm>
    </dsp:sp>
    <dsp:sp modelId="{25831A18-C817-4F9D-A688-F943F45501BC}">
      <dsp:nvSpPr>
        <dsp:cNvPr id="0" name=""/>
        <dsp:cNvSpPr/>
      </dsp:nvSpPr>
      <dsp:spPr>
        <a:xfrm>
          <a:off x="4915229" y="1520947"/>
          <a:ext cx="2029076" cy="1014538"/>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el-GR" sz="1900" b="0" i="0" kern="1200"/>
            <a:t>Λειτουργία σε συγκεκριμένο πλαίσο</a:t>
          </a:r>
          <a:endParaRPr lang="en-US" sz="1900" kern="1200"/>
        </a:p>
      </dsp:txBody>
      <dsp:txXfrm>
        <a:off x="4915229" y="1520947"/>
        <a:ext cx="2029076" cy="1014538"/>
      </dsp:txXfrm>
    </dsp:sp>
    <dsp:sp modelId="{85AC2B92-66EA-411E-9D15-00EF9B5FDDBD}">
      <dsp:nvSpPr>
        <dsp:cNvPr id="0" name=""/>
        <dsp:cNvSpPr/>
      </dsp:nvSpPr>
      <dsp:spPr>
        <a:xfrm>
          <a:off x="7370411" y="1520947"/>
          <a:ext cx="2029076" cy="1014538"/>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el-GR" sz="1900" b="0" i="0" kern="1200"/>
            <a:t>Εκσυγχρονισμός και Επικαιροποιηση</a:t>
          </a:r>
          <a:endParaRPr lang="en-US" sz="1900" kern="1200"/>
        </a:p>
      </dsp:txBody>
      <dsp:txXfrm>
        <a:off x="7370411" y="1520947"/>
        <a:ext cx="2029076" cy="101453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F8D44B-F3D2-4973-A263-D986785525E9}">
      <dsp:nvSpPr>
        <dsp:cNvPr id="0" name=""/>
        <dsp:cNvSpPr/>
      </dsp:nvSpPr>
      <dsp:spPr>
        <a:xfrm>
          <a:off x="2673959" y="0"/>
          <a:ext cx="4056434" cy="4056434"/>
        </a:xfrm>
        <a:prstGeom prst="diamond">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3BD300F-FCA1-43AE-B37F-A86573E86C3C}">
      <dsp:nvSpPr>
        <dsp:cNvPr id="0" name=""/>
        <dsp:cNvSpPr/>
      </dsp:nvSpPr>
      <dsp:spPr>
        <a:xfrm>
          <a:off x="3059320" y="385361"/>
          <a:ext cx="1582009" cy="1582009"/>
        </a:xfrm>
        <a:prstGeom prst="roundRect">
          <a:avLst/>
        </a:prstGeom>
        <a:solidFill>
          <a:schemeClr val="accent2">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l-GR" sz="1500" b="0" i="0" kern="1200"/>
            <a:t>ΠΛΑΙΣΙΟ</a:t>
          </a:r>
          <a:endParaRPr lang="en-US" sz="1500" kern="1200"/>
        </a:p>
      </dsp:txBody>
      <dsp:txXfrm>
        <a:off x="3136547" y="462588"/>
        <a:ext cx="1427555" cy="1427555"/>
      </dsp:txXfrm>
    </dsp:sp>
    <dsp:sp modelId="{3A6AB7A4-911A-408B-8A33-A70B455F5AA4}">
      <dsp:nvSpPr>
        <dsp:cNvPr id="0" name=""/>
        <dsp:cNvSpPr/>
      </dsp:nvSpPr>
      <dsp:spPr>
        <a:xfrm>
          <a:off x="4763022" y="385361"/>
          <a:ext cx="1582009" cy="1582009"/>
        </a:xfrm>
        <a:prstGeom prst="roundRect">
          <a:avLst/>
        </a:prstGeom>
        <a:solidFill>
          <a:schemeClr val="accent2">
            <a:hueOff val="451605"/>
            <a:satOff val="-2211"/>
            <a:lumOff val="1242"/>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l-GR" sz="1500" b="0" i="0" kern="1200"/>
            <a:t>ΕΓΚΛΩΒΙΣΜΟΣ</a:t>
          </a:r>
          <a:endParaRPr lang="en-US" sz="1500" kern="1200"/>
        </a:p>
      </dsp:txBody>
      <dsp:txXfrm>
        <a:off x="4840249" y="462588"/>
        <a:ext cx="1427555" cy="1427555"/>
      </dsp:txXfrm>
    </dsp:sp>
    <dsp:sp modelId="{EB3ACD09-4696-4CF9-AE0B-93FBD41EBFE7}">
      <dsp:nvSpPr>
        <dsp:cNvPr id="0" name=""/>
        <dsp:cNvSpPr/>
      </dsp:nvSpPr>
      <dsp:spPr>
        <a:xfrm>
          <a:off x="3059320" y="2089063"/>
          <a:ext cx="1582009" cy="1582009"/>
        </a:xfrm>
        <a:prstGeom prst="roundRect">
          <a:avLst/>
        </a:prstGeom>
        <a:solidFill>
          <a:schemeClr val="accent2">
            <a:hueOff val="903209"/>
            <a:satOff val="-4421"/>
            <a:lumOff val="2483"/>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l-GR" sz="1500" b="0" i="0" kern="1200"/>
            <a:t>ΕΛΛΕΙΨΗ ΥΠΟΣΤΗΡΙΞΗΣ</a:t>
          </a:r>
          <a:endParaRPr lang="en-US" sz="1500" kern="1200"/>
        </a:p>
      </dsp:txBody>
      <dsp:txXfrm>
        <a:off x="3136547" y="2166290"/>
        <a:ext cx="1427555" cy="1427555"/>
      </dsp:txXfrm>
    </dsp:sp>
    <dsp:sp modelId="{52ED9457-9E4B-42A0-BDAB-62CB70DAE97E}">
      <dsp:nvSpPr>
        <dsp:cNvPr id="0" name=""/>
        <dsp:cNvSpPr/>
      </dsp:nvSpPr>
      <dsp:spPr>
        <a:xfrm>
          <a:off x="4763022" y="2089063"/>
          <a:ext cx="1582009" cy="1582009"/>
        </a:xfrm>
        <a:prstGeom prst="roundRect">
          <a:avLst/>
        </a:prstGeom>
        <a:solidFill>
          <a:schemeClr val="accent2">
            <a:hueOff val="1354814"/>
            <a:satOff val="-6632"/>
            <a:lumOff val="3725"/>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l-GR" sz="1500" b="0" i="0" kern="1200"/>
            <a:t>ΑΔΥΝΑΜΙΑ ΜΕΤΕΞΕΛΙΞΗΣ</a:t>
          </a:r>
          <a:endParaRPr lang="en-US" sz="1500" kern="1200"/>
        </a:p>
      </dsp:txBody>
      <dsp:txXfrm>
        <a:off x="4840249" y="2166290"/>
        <a:ext cx="1427555" cy="142755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l-GR"/>
              <a:t>Κάντε κλικ για να επεξεργαστείτε τον τίτλο υποδείγματος</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a:t>Κάντε κλικ για να επεξεργαστείτε τον υπότιτλο του υποδείγματος</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4/13/2021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028071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Πανοραμική εικόνα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l-GR"/>
              <a:t>Κάντε κλικ για να επεξεργαστείτε τον τίτλο υποδείγματος</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l-GR"/>
              <a:t>Κάντε κλικ στο εικονίδιο για να προσθέσετε εικόνα</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a:t>Στυλ κειμένου υποδείγματος</a:t>
            </a:r>
          </a:p>
        </p:txBody>
      </p:sp>
      <p:sp>
        <p:nvSpPr>
          <p:cNvPr id="5" name="Date Placeholder 4"/>
          <p:cNvSpPr>
            <a:spLocks noGrp="1"/>
          </p:cNvSpPr>
          <p:nvPr>
            <p:ph type="dt" sz="half" idx="10"/>
          </p:nvPr>
        </p:nvSpPr>
        <p:spPr/>
        <p:txBody>
          <a:bodyPr/>
          <a:lstStyle/>
          <a:p>
            <a:fld id="{48A87A34-81AB-432B-8DAE-1953F412C126}" type="datetimeFigureOut">
              <a:rPr lang="en-US" smtClean="0"/>
              <a:pPr/>
              <a:t>4/13/2021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4548028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Τίτλος και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l-GR"/>
              <a:t>Κάντε κλικ για να επεξεργαστείτε τον τίτλο υποδείγματος</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a:t>Στυλ κειμένου υποδείγματος</a:t>
            </a:r>
          </a:p>
        </p:txBody>
      </p:sp>
      <p:sp>
        <p:nvSpPr>
          <p:cNvPr id="4" name="Date Placeholder 3"/>
          <p:cNvSpPr>
            <a:spLocks noGrp="1"/>
          </p:cNvSpPr>
          <p:nvPr>
            <p:ph type="dt" sz="half" idx="10"/>
          </p:nvPr>
        </p:nvSpPr>
        <p:spPr/>
        <p:txBody>
          <a:bodyPr/>
          <a:lstStyle/>
          <a:p>
            <a:fld id="{48A87A34-81AB-432B-8DAE-1953F412C126}" type="datetimeFigureOut">
              <a:rPr lang="en-US" smtClean="0"/>
              <a:pPr/>
              <a:t>4/13/2021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676505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Εισαγωγικά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l-GR"/>
              <a:t>Κάντε κλικ για να επεξεργαστείτε τον τίτλο υποδείγματος</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l-GR"/>
              <a:t>Στυλ κειμένου υποδείγματος</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a:t>Στυλ κειμένου υποδείγματος</a:t>
            </a:r>
          </a:p>
        </p:txBody>
      </p:sp>
      <p:sp>
        <p:nvSpPr>
          <p:cNvPr id="4" name="Date Placeholder 3"/>
          <p:cNvSpPr>
            <a:spLocks noGrp="1"/>
          </p:cNvSpPr>
          <p:nvPr>
            <p:ph type="dt" sz="half" idx="10"/>
          </p:nvPr>
        </p:nvSpPr>
        <p:spPr/>
        <p:txBody>
          <a:bodyPr/>
          <a:lstStyle/>
          <a:p>
            <a:fld id="{48A87A34-81AB-432B-8DAE-1953F412C126}" type="datetimeFigureOut">
              <a:rPr lang="en-US" smtClean="0"/>
              <a:pPr/>
              <a:t>4/13/2021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22919182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Κάρτα ονόματος">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l-GR"/>
              <a:t>Κάντε κλικ για να επεξεργαστείτε τον τίτλο υποδείγματος</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a:t>Στυλ κειμένου υποδείγματος</a:t>
            </a:r>
          </a:p>
        </p:txBody>
      </p:sp>
      <p:sp>
        <p:nvSpPr>
          <p:cNvPr id="4" name="Date Placeholder 3"/>
          <p:cNvSpPr>
            <a:spLocks noGrp="1"/>
          </p:cNvSpPr>
          <p:nvPr>
            <p:ph type="dt" sz="half" idx="10"/>
          </p:nvPr>
        </p:nvSpPr>
        <p:spPr/>
        <p:txBody>
          <a:bodyPr/>
          <a:lstStyle/>
          <a:p>
            <a:fld id="{48A87A34-81AB-432B-8DAE-1953F412C126}" type="datetimeFigureOut">
              <a:rPr lang="en-US" smtClean="0"/>
              <a:pPr/>
              <a:t>4/13/2021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0555416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στήλε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l-GR"/>
              <a:t>Κάντε κλικ για να επεξεργαστείτε τον τίτλο υποδείγματος</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κειμένου υποδείγματος</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a:t>Στυλ κειμένου υποδείγματος</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κειμένου υποδείγματος</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a:t>Στυλ κειμένου υποδείγματος</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κειμένου υποδείγματος</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a:t>Στυλ κειμένου υποδείγματος</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8A87A34-81AB-432B-8DAE-1953F412C126}" type="datetimeFigureOut">
              <a:rPr lang="en-US" smtClean="0"/>
              <a:pPr/>
              <a:t>4/13/2021</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82962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Στήλη 3 εικόνων">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l-GR"/>
              <a:t>Κάντε κλικ για να επεξεργαστείτε τον τίτλο υποδείγματος</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κειμένου υποδείγματος</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l-GR"/>
              <a:t>Κάντε κλικ στο εικονίδιο για να προσθέσετε εικόνα</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a:t>Στυλ κειμένου υποδείγματος</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κειμένου υποδείγματος</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l-GR"/>
              <a:t>Κάντε κλικ στο εικονίδιο για να προσθέσετε εικόνα</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a:t>Στυλ κειμένου υποδείγματος</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κειμένου υποδείγματος</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l-GR"/>
              <a:t>Κάντε κλικ στο εικονίδιο για να προσθέσετε εικόνα</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a:t>Στυλ κειμένου υποδείγματος</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8A87A34-81AB-432B-8DAE-1953F412C126}" type="datetimeFigureOut">
              <a:rPr lang="en-US" smtClean="0"/>
              <a:pPr/>
              <a:t>4/13/2021</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2195163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Κάντε κλικ για να επεξεργαστείτε τον τίτλο υποδείγματος</a:t>
            </a:r>
            <a:endParaRPr lang="en-US" dirty="0"/>
          </a:p>
        </p:txBody>
      </p:sp>
      <p:sp>
        <p:nvSpPr>
          <p:cNvPr id="3" name="Vertical Text Placeholder 2"/>
          <p:cNvSpPr>
            <a:spLocks noGrp="1"/>
          </p:cNvSpPr>
          <p:nvPr>
            <p:ph type="body" orient="vert" idx="1"/>
          </p:nvPr>
        </p:nvSpPr>
        <p:spPr/>
        <p:txBody>
          <a:bodyPr vert="eaVert" anchor="t" anchorCtr="0"/>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4/13/2021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42267452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l-GR"/>
              <a:t>Κάντε κλικ για να επεξεργαστείτε τον τίτλο υποδείγματος</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4/13/2021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5048617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Κάντε κλικ για να επεξεργαστείτε τον τίτλο υποδείγματος</a:t>
            </a:r>
            <a:endParaRPr lang="en-US" dirty="0"/>
          </a:p>
        </p:txBody>
      </p:sp>
      <p:sp>
        <p:nvSpPr>
          <p:cNvPr id="3" name="Content Placeholder 2"/>
          <p:cNvSpPr>
            <a:spLocks noGrp="1"/>
          </p:cNvSpPr>
          <p:nvPr>
            <p:ph idx="1"/>
          </p:nvPr>
        </p:nvSpPr>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7" name="Date Placeholder 3"/>
          <p:cNvSpPr>
            <a:spLocks noGrp="1"/>
          </p:cNvSpPr>
          <p:nvPr>
            <p:ph type="dt" sz="half" idx="10"/>
          </p:nvPr>
        </p:nvSpPr>
        <p:spPr/>
        <p:txBody>
          <a:bodyPr/>
          <a:lstStyle/>
          <a:p>
            <a:fld id="{48A87A34-81AB-432B-8DAE-1953F412C126}" type="datetimeFigureOut">
              <a:rPr lang="en-US" smtClean="0"/>
              <a:t>4/13/2021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464755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l-GR"/>
              <a:t>Κάντε κλικ για να επεξεργαστείτε τον τίτλο υποδείγματος</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a:t>Στυλ κειμένου υποδείγματος</a:t>
            </a:r>
          </a:p>
        </p:txBody>
      </p:sp>
      <p:sp>
        <p:nvSpPr>
          <p:cNvPr id="4" name="Date Placeholder 3"/>
          <p:cNvSpPr>
            <a:spLocks noGrp="1"/>
          </p:cNvSpPr>
          <p:nvPr>
            <p:ph type="dt" sz="half" idx="10"/>
          </p:nvPr>
        </p:nvSpPr>
        <p:spPr/>
        <p:txBody>
          <a:bodyPr/>
          <a:lstStyle/>
          <a:p>
            <a:fld id="{48A87A34-81AB-432B-8DAE-1953F412C126}" type="datetimeFigureOut">
              <a:rPr lang="en-US" smtClean="0"/>
              <a:t>4/13/2021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5261406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Κάντε κλικ για να επεξεργαστείτε τον τίτλο υποδείγματος</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t>4/13/2021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4051656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l-GR"/>
              <a:t>Κάντε κλικ για να επεξεργαστείτε τον τίτλο υποδείγματος</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κειμένου υποδείγματος</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κειμένου υποδείγματος</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t>4/13/2021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4106522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Κάντε κλικ για να επεξεργαστείτε τον τίτλο υποδείγματος</a:t>
            </a:r>
            <a:endParaRPr lang="en-US" dirty="0"/>
          </a:p>
        </p:txBody>
      </p:sp>
      <p:sp>
        <p:nvSpPr>
          <p:cNvPr id="7" name="Date Placeholder 2"/>
          <p:cNvSpPr>
            <a:spLocks noGrp="1"/>
          </p:cNvSpPr>
          <p:nvPr>
            <p:ph type="dt" sz="half" idx="10"/>
          </p:nvPr>
        </p:nvSpPr>
        <p:spPr/>
        <p:txBody>
          <a:bodyPr/>
          <a:lstStyle/>
          <a:p>
            <a:fld id="{48A87A34-81AB-432B-8DAE-1953F412C126}" type="datetimeFigureOut">
              <a:rPr lang="en-US" smtClean="0"/>
              <a:t>4/13/2021</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6587681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ό">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48A87A34-81AB-432B-8DAE-1953F412C126}" type="datetimeFigureOut">
              <a:rPr lang="en-US" smtClean="0"/>
              <a:t>4/13/2021</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9958271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l-GR"/>
              <a:t>Κάντε κλικ για να επεξεργαστείτε τον τίτλο υποδείγματος</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a:t>Στυλ κειμένου υποδείγματος</a:t>
            </a:r>
          </a:p>
        </p:txBody>
      </p:sp>
      <p:sp>
        <p:nvSpPr>
          <p:cNvPr id="7" name="Date Placeholder 4"/>
          <p:cNvSpPr>
            <a:spLocks noGrp="1"/>
          </p:cNvSpPr>
          <p:nvPr>
            <p:ph type="dt" sz="half" idx="10"/>
          </p:nvPr>
        </p:nvSpPr>
        <p:spPr/>
        <p:txBody>
          <a:bodyPr/>
          <a:lstStyle/>
          <a:p>
            <a:fld id="{48A87A34-81AB-432B-8DAE-1953F412C126}" type="datetimeFigureOut">
              <a:rPr lang="en-US" smtClean="0"/>
              <a:t>4/13/2021</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5659705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l-GR"/>
              <a:t>Κάντε κλικ για να επεξεργαστείτε τον τίτλο υποδείγματος</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l-GR"/>
              <a:t>Κάντε κλικ στο εικονίδιο για να προσθέσετε εικόνα</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a:t>Στυλ κειμένου υποδείγματος</a:t>
            </a:r>
          </a:p>
        </p:txBody>
      </p:sp>
      <p:sp>
        <p:nvSpPr>
          <p:cNvPr id="5" name="Date Placeholder 4"/>
          <p:cNvSpPr>
            <a:spLocks noGrp="1"/>
          </p:cNvSpPr>
          <p:nvPr>
            <p:ph type="dt" sz="half" idx="10"/>
          </p:nvPr>
        </p:nvSpPr>
        <p:spPr/>
        <p:txBody>
          <a:bodyPr/>
          <a:lstStyle/>
          <a:p>
            <a:fld id="{48A87A34-81AB-432B-8DAE-1953F412C126}" type="datetimeFigureOut">
              <a:rPr lang="en-US" smtClean="0"/>
              <a:pPr/>
              <a:t>4/13/2021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4243643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l-GR"/>
              <a:t>Κάντε κλικ για να επεξεργαστείτε τον τίτλο υποδείγματος</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48A87A34-81AB-432B-8DAE-1953F412C126}" type="datetimeFigureOut">
              <a:rPr lang="en-US" smtClean="0"/>
              <a:pPr/>
              <a:t>4/13/2021</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106918661"/>
      </p:ext>
    </p:extLst>
  </p:cSld>
  <p:clrMap bg1="dk1" tx1="lt1" bg2="dk2" tx2="lt2" accent1="accent1" accent2="accent2" accent3="accent3" accent4="accent4" accent5="accent5" accent6="accent6" hlink="hlink" folHlink="folHlink"/>
  <p:sldLayoutIdLst>
    <p:sldLayoutId id="2147483875" r:id="rId1"/>
    <p:sldLayoutId id="2147483876" r:id="rId2"/>
    <p:sldLayoutId id="2147483877" r:id="rId3"/>
    <p:sldLayoutId id="2147483878" r:id="rId4"/>
    <p:sldLayoutId id="2147483879" r:id="rId5"/>
    <p:sldLayoutId id="2147483880" r:id="rId6"/>
    <p:sldLayoutId id="2147483881" r:id="rId7"/>
    <p:sldLayoutId id="2147483882" r:id="rId8"/>
    <p:sldLayoutId id="2147483883" r:id="rId9"/>
    <p:sldLayoutId id="2147483884" r:id="rId10"/>
    <p:sldLayoutId id="2147483885" r:id="rId11"/>
    <p:sldLayoutId id="2147483886" r:id="rId12"/>
    <p:sldLayoutId id="2147483887" r:id="rId13"/>
    <p:sldLayoutId id="2147483888" r:id="rId14"/>
    <p:sldLayoutId id="2147483889" r:id="rId15"/>
    <p:sldLayoutId id="2147483890" r:id="rId16"/>
    <p:sldLayoutId id="2147483891"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10.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0.xml"/><Relationship Id="rId6" Type="http://schemas.openxmlformats.org/officeDocument/2006/relationships/image" Target="../media/image12.png"/><Relationship Id="rId5" Type="http://schemas.openxmlformats.org/officeDocument/2006/relationships/image" Target="../media/image5.pn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jpe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4.jpg"/><Relationship Id="rId2" Type="http://schemas.openxmlformats.org/officeDocument/2006/relationships/image" Target="../media/image1.jpeg"/><Relationship Id="rId1" Type="http://schemas.openxmlformats.org/officeDocument/2006/relationships/slideLayout" Target="../slideLayouts/slideLayout10.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5.jpeg"/><Relationship Id="rId2" Type="http://schemas.openxmlformats.org/officeDocument/2006/relationships/image" Target="../media/image1.jpeg"/><Relationship Id="rId1" Type="http://schemas.openxmlformats.org/officeDocument/2006/relationships/slideLayout" Target="../slideLayouts/slideLayout10.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jpeg"/><Relationship Id="rId1" Type="http://schemas.openxmlformats.org/officeDocument/2006/relationships/slideLayout" Target="../slideLayouts/slideLayout10.xml"/><Relationship Id="rId5" Type="http://schemas.openxmlformats.org/officeDocument/2006/relationships/hyperlink" Target="https://www.facebook.com/hashtag/mothersday?epa=HASHTAG" TargetMode="External"/><Relationship Id="rId4" Type="http://schemas.openxmlformats.org/officeDocument/2006/relationships/hyperlink" Target="https://www.facebook.com/hashtag/%CE%B7%CE%BC%CE%B5%CF%81%CE%B1%CF%84%CE%B7%CF%82%CE%BC%CE%B7%CF%84%CE%B5%CF%81%CE%B1%CF%82?epa=HASHTAG"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5.xml"/><Relationship Id="rId4" Type="http://schemas.openxmlformats.org/officeDocument/2006/relationships/image" Target="../media/image19.jpeg"/></Relationships>
</file>

<file path=ppt/slides/_rels/slide19.xml.rels><?xml version="1.0" encoding="UTF-8" standalone="yes"?>
<Relationships xmlns="http://schemas.openxmlformats.org/package/2006/relationships"><Relationship Id="rId8" Type="http://schemas.openxmlformats.org/officeDocument/2006/relationships/hyperlink" Target="https://www.facebook.com/OpenHouseAthens/?__xts__%5b0%5d=68.ARBwp91v3az0AcEVKfpL0r39i7b-9tmDTw04wveJJMVhtHUYsDRHP5dRksbdqhX2ql8QmanoWWSCy-4B1j8eAD4m2fpVsG63M9RNcXyZmnLclkxjJOYIbdgfG_fgbhCcUntfmwjQ8bxq7d2ud9EcEVNKYdLHGLoHhCcuIuts6N_QqjIFC-UCmaJALkmYglrgzEPme2ndU8Zj1muKeWvLjKKAzw_27CZJTa3bicYfMdBEBdzOEXFhZZ8RgwncQTLXXSP5_1o3g3bGYULeKilquEFCHTesg1vMIGmtXkBVJTIRmHDHrbzExxYRwaXqIqgRQx3vCk-5Du6ZCmeCwX0VXJjKgudk-bBdav0jyfcRl1Fq59lem8ylTMH22qe3ro23CbFTxYIXvQWKVl1W8kNabNK9WeOKKp6fzR54MYO7ipB_SUncQhZeM_puGsBKRc2XK4FsTEm0LTn7dnZiKJGNAEB0Nrtne1SnQkcBmQwTEnMrF6-zfUZkMm29&amp;__tn__=k*F&amp;tn-str=k*F" TargetMode="External"/><Relationship Id="rId3" Type="http://schemas.openxmlformats.org/officeDocument/2006/relationships/image" Target="../media/image2.png"/><Relationship Id="rId7" Type="http://schemas.openxmlformats.org/officeDocument/2006/relationships/image" Target="../media/image20.jpeg"/><Relationship Id="rId2" Type="http://schemas.openxmlformats.org/officeDocument/2006/relationships/image" Target="../media/image1.jpeg"/><Relationship Id="rId1" Type="http://schemas.openxmlformats.org/officeDocument/2006/relationships/slideLayout" Target="../slideLayouts/slideLayout9.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hyperlink" Target="https://www.facebook.com/OpenHouseAthens/posts/1890166484423110"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8" Type="http://schemas.openxmlformats.org/officeDocument/2006/relationships/hyperlink" Target="https://www.facebook.com/hashtag/acmeaster?epa=HASHTAG" TargetMode="External"/><Relationship Id="rId3" Type="http://schemas.openxmlformats.org/officeDocument/2006/relationships/image" Target="../media/image2.png"/><Relationship Id="rId7" Type="http://schemas.openxmlformats.org/officeDocument/2006/relationships/image" Target="../media/image21.jpeg"/><Relationship Id="rId2" Type="http://schemas.openxmlformats.org/officeDocument/2006/relationships/image" Target="../media/image1.jpeg"/><Relationship Id="rId1" Type="http://schemas.openxmlformats.org/officeDocument/2006/relationships/slideLayout" Target="../slideLayouts/slideLayout10.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hyperlink" Target="https://www.facebook.com/AthensCityMuseum/?__xts__%5b0%5d=68.ARDPMDSSwdpvRfntmUP-2sk0Q-BwwiKCPHDMwKZpK2CpC_d7YXuhqBirf7HL8UhQeCfD_FQ6pN5kjEUoQOqAzZvIlInRaJFZOfRcSbvX_UO_B792-P0id6siaBIfd2_UJcAIdSo4t2OSF-Fz_Du_BI0TU3g0DHFyNrf03z5F8BO9yxOx9xWmXFVEMhjJjC137qPRxGQLDBlIysH9PW9MI1VbV5f7hMYH4CQ6qMI7_2HsKx4eX8411SpH7bM1-_3IymPGRIIrsDMo6b52Pe1PA5sTff_BU-SlCtQftAg5Bis2s9_gm6x126qR3eloB74E66oEZkeXXBzK6AF3Lp6NKmyYfg&amp;__tn__=,dK*F-R&amp;eid=ARCgXphWThr-UEWvSynUFiTl6kJEkEa4kos_tLN1DdtKr21lgD0V5aoJkpueXmYUaUKVy4ueciVPvXUi" TargetMode="External"/></Relationships>
</file>

<file path=ppt/slides/_rels/slide21.xml.rels><?xml version="1.0" encoding="UTF-8" standalone="yes"?>
<Relationships xmlns="http://schemas.openxmlformats.org/package/2006/relationships"><Relationship Id="rId8" Type="http://schemas.openxmlformats.org/officeDocument/2006/relationships/hyperlink" Target="https://www.facebook.com/hashtag/%CE%BC%CE%B5%CE%BD%CE%BF%CF%85%CE%BC%CE%B5%CF%83%CF%80%CE%B9%CF%84%CE%B9?source=feed_text&amp;epa=HASHTAG&amp;__xts__%5b0%5d=68.ARCU7X0nct6gpL8lCqzjwAn9jc_AxSCvm7A71OEt0_B-1maGSkxFRxzrJMaOhx-aS_8WcGhqB3nZ4YqQ5bddvvsMjk_WHI3l0oHOtSa6spsO3pKE-MN43PcA-ngzehhqyWAEyDxigfD7bDQEhKDF8VaCMjuRCbBKAoOpPsylMin6lIDrrNeqJdILsb4e1qOeXD1Jv1QDZEbfm07vNf4PeXM2cX9zv5CVLMXi8fdaM7Ke32QcEllPma8hL87AWL6FrAMHPWTaTPDX-CprFDnNK7kxISSYsUKzJxilL1Mp3r7jl-huxSrUlcX0xpNiokje21hsOUqkNR8DPDUBZ9P6tVegkw&amp;__tn__=*NK-R" TargetMode="External"/><Relationship Id="rId3" Type="http://schemas.openxmlformats.org/officeDocument/2006/relationships/image" Target="../media/image2.png"/><Relationship Id="rId7" Type="http://schemas.openxmlformats.org/officeDocument/2006/relationships/image" Target="../media/image22.jpeg"/><Relationship Id="rId2" Type="http://schemas.openxmlformats.org/officeDocument/2006/relationships/image" Target="../media/image1.jpeg"/><Relationship Id="rId1" Type="http://schemas.openxmlformats.org/officeDocument/2006/relationships/slideLayout" Target="../slideLayouts/slideLayout10.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hyperlink" Target="https://www.facebook.com/lifo.mag/?__tn__=K-R&amp;eid=ARAxu0gCTK9J9_R8-oEkkiVoJC5l8pdibRG0NyIkeONennu2ECPtZ7mCWl26zEdmu8NzXTmXapTbBKhR&amp;fref=mentions&amp;__xts__%5b0%5d=68.ARCU7X0nct6gpL8lCqzjwAn9jc_AxSCvm7A71OEt0_B-1maGSkxFRxzrJMaOhx-aS_8WcGhqB3nZ4YqQ5bddvvsMjk_WHI3l0oHOtSa6spsO3pKE-MN43PcA-ngzehhqyWAEyDxigfD7bDQEhKDF8VaCMjuRCbBKAoOpPsylMin6lIDrrNeqJdILsb4e1qOeXD1Jv1QDZEbfm07vNf4PeXM2cX9zv5CVLMXi8fdaM7Ke32QcEllPma8hL87AWL6FrAMHPWTaTPDX-CprFDnNK7kxISSYsUKzJxilL1Mp3r7jl-huxSrUlcX0xpNiokje21hsOUqkNR8DPDUBZ9P6tVegkw"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hyperlink" Target="https://livetour.istaging.com/5da377f7-9365-48a3-ad17-c301be450dd2" TargetMode="Externa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4.jpg"/><Relationship Id="rId2" Type="http://schemas.openxmlformats.org/officeDocument/2006/relationships/image" Target="../media/image1.jpeg"/><Relationship Id="rId1" Type="http://schemas.openxmlformats.org/officeDocument/2006/relationships/slideLayout" Target="../slideLayouts/slideLayout9.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eg"/><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1.jpe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0.xml"/><Relationship Id="rId6" Type="http://schemas.openxmlformats.org/officeDocument/2006/relationships/image" Target="../media/image11.jpg"/><Relationship Id="rId5" Type="http://schemas.openxmlformats.org/officeDocument/2006/relationships/image" Target="../media/image5.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pic>
        <p:nvPicPr>
          <p:cNvPr id="1036" name="Picture 78">
            <a:extLst>
              <a:ext uri="{FF2B5EF4-FFF2-40B4-BE49-F238E27FC236}">
                <a16:creationId xmlns:a16="http://schemas.microsoft.com/office/drawing/2014/main" xmlns="" id="{94DDC893-E5EF-4CDE-B040-BA5B53AADD78}"/>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rotWithShape="1">
          <a:blip r:embed="rId3">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1037" name="Picture 80">
            <a:extLst>
              <a:ext uri="{FF2B5EF4-FFF2-40B4-BE49-F238E27FC236}">
                <a16:creationId xmlns:a16="http://schemas.microsoft.com/office/drawing/2014/main" xmlns="" id="{85F1A06D-D369-4974-8208-56120C5E7A97}"/>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rotWithShape="1">
          <a:blip r:embed="rId4">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038" name="Oval 82">
            <a:extLst>
              <a:ext uri="{FF2B5EF4-FFF2-40B4-BE49-F238E27FC236}">
                <a16:creationId xmlns:a16="http://schemas.microsoft.com/office/drawing/2014/main" xmlns="" id="{DAD27A50-88D7-4E2A-8488-F2879768AF35}"/>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1039" name="Picture 84">
            <a:extLst>
              <a:ext uri="{FF2B5EF4-FFF2-40B4-BE49-F238E27FC236}">
                <a16:creationId xmlns:a16="http://schemas.microsoft.com/office/drawing/2014/main" xmlns="" id="{A47C6ACD-2325-48C6-B9F3-C21563A05EA5}"/>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rotWithShape="1">
          <a:blip r:embed="rId5">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87" name="Picture 86">
            <a:extLst>
              <a:ext uri="{FF2B5EF4-FFF2-40B4-BE49-F238E27FC236}">
                <a16:creationId xmlns:a16="http://schemas.microsoft.com/office/drawing/2014/main" xmlns="" id="{1081DF83-4F35-4560-87E6-0DE8AAAC33DB}"/>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rotWithShape="1">
          <a:blip r:embed="rId6">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89" name="Rectangle 88">
            <a:extLst>
              <a:ext uri="{FF2B5EF4-FFF2-40B4-BE49-F238E27FC236}">
                <a16:creationId xmlns:a16="http://schemas.microsoft.com/office/drawing/2014/main" xmlns="" id="{7C704F0F-1CD8-4DC1-AEE9-225958232415}"/>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Τίτλος 1">
            <a:extLst>
              <a:ext uri="{FF2B5EF4-FFF2-40B4-BE49-F238E27FC236}">
                <a16:creationId xmlns:a16="http://schemas.microsoft.com/office/drawing/2014/main" xmlns="" id="{F19F7213-5471-441D-98B4-A19696927E77}"/>
              </a:ext>
            </a:extLst>
          </p:cNvPr>
          <p:cNvSpPr>
            <a:spLocks noGrp="1"/>
          </p:cNvSpPr>
          <p:nvPr>
            <p:ph type="title"/>
          </p:nvPr>
        </p:nvSpPr>
        <p:spPr>
          <a:xfrm>
            <a:off x="6742111" y="1447800"/>
            <a:ext cx="4802187" cy="3329581"/>
          </a:xfrm>
        </p:spPr>
        <p:txBody>
          <a:bodyPr vert="horz" lIns="91440" tIns="45720" rIns="91440" bIns="45720" rtlCol="0" anchor="b">
            <a:normAutofit/>
          </a:bodyPr>
          <a:lstStyle/>
          <a:p>
            <a:pPr>
              <a:lnSpc>
                <a:spcPct val="90000"/>
              </a:lnSpc>
            </a:pPr>
            <a:r>
              <a:rPr lang="en-US" sz="2900"/>
              <a:t/>
            </a:r>
            <a:br>
              <a:rPr lang="en-US" sz="2900"/>
            </a:br>
            <a:r>
              <a:rPr lang="en-US" sz="2900"/>
              <a:t>ΜΟΥΣΕΙΑ ΩΣ ΦΟΡΕΙΣ ΠΟΛΙΤΙΣΤΙΚΗΣ ΔΙΑΧΕΙΡΙΣΗΣ</a:t>
            </a:r>
            <a:br>
              <a:rPr lang="en-US" sz="2900"/>
            </a:br>
            <a:r>
              <a:rPr lang="en-US" sz="2900"/>
              <a:t/>
            </a:r>
            <a:br>
              <a:rPr lang="en-US" sz="2900"/>
            </a:br>
            <a:r>
              <a:rPr lang="en-US" sz="2900"/>
              <a:t>ΧΑΡΟΚΟΠΕΙΟ ΠΑΝΕΠΙΣΤΗΜΙΟ</a:t>
            </a:r>
          </a:p>
        </p:txBody>
      </p:sp>
      <p:sp>
        <p:nvSpPr>
          <p:cNvPr id="3" name="Υπότιτλος 2">
            <a:extLst>
              <a:ext uri="{FF2B5EF4-FFF2-40B4-BE49-F238E27FC236}">
                <a16:creationId xmlns:a16="http://schemas.microsoft.com/office/drawing/2014/main" xmlns="" id="{76706EA2-BFC2-4F11-BDE4-4A1EDFA4B43B}"/>
              </a:ext>
            </a:extLst>
          </p:cNvPr>
          <p:cNvSpPr>
            <a:spLocks noGrp="1"/>
          </p:cNvSpPr>
          <p:nvPr>
            <p:ph type="body" sz="half" idx="2"/>
          </p:nvPr>
        </p:nvSpPr>
        <p:spPr>
          <a:xfrm>
            <a:off x="6742111" y="4777379"/>
            <a:ext cx="4802187" cy="1471019"/>
          </a:xfrm>
        </p:spPr>
        <p:txBody>
          <a:bodyPr vert="horz" lIns="91440" tIns="45720" rIns="91440" bIns="45720" rtlCol="0" anchor="t">
            <a:normAutofit/>
          </a:bodyPr>
          <a:lstStyle/>
          <a:p>
            <a:r>
              <a:rPr lang="en-US" sz="2000" cap="all" dirty="0">
                <a:solidFill>
                  <a:schemeClr val="bg2">
                    <a:lumMod val="40000"/>
                    <a:lumOff val="60000"/>
                  </a:schemeClr>
                </a:solidFill>
              </a:rPr>
              <a:t>ΤΟ ΜΟΥΣΕΙΟ ΤΗΣ ΠΟΛΕΩΣ ΤΩΝ ΑΘΗΝΩΝ-ΙΔΡΥΜΑ ΒΟΥΡΟΥ ΕΥΤΑΞΙΑ</a:t>
            </a:r>
          </a:p>
        </p:txBody>
      </p:sp>
      <p:pic>
        <p:nvPicPr>
          <p:cNvPr id="1026" name="Picture 2" descr="Η οικογένεια Παναγή Χαροκόπου στη Λάρισα – eKefalonia">
            <a:extLst>
              <a:ext uri="{FF2B5EF4-FFF2-40B4-BE49-F238E27FC236}">
                <a16:creationId xmlns:a16="http://schemas.microsoft.com/office/drawing/2014/main" xmlns="" id="{A3BFED7A-463E-4305-8863-A7EAF38E4824}"/>
              </a:ext>
            </a:extLst>
          </p:cNvPr>
          <p:cNvPicPr>
            <a:picLocks noGrp="1" noChangeAspect="1" noChangeArrowheads="1"/>
          </p:cNvPicPr>
          <p:nvPr>
            <p:ph type="pic" idx="1"/>
          </p:nvPr>
        </p:nvPicPr>
        <p:blipFill rotWithShape="1">
          <a:blip r:embed="rId7">
            <a:extLst>
              <a:ext uri="{28A0092B-C50C-407E-A947-70E740481C1C}">
                <a14:useLocalDpi xmlns:a14="http://schemas.microsoft.com/office/drawing/2010/main" val="0"/>
              </a:ext>
            </a:extLst>
          </a:blip>
          <a:srcRect r="147"/>
          <a:stretch/>
        </p:blipFill>
        <p:spPr bwMode="auto">
          <a:xfrm>
            <a:off x="20" y="-1"/>
            <a:ext cx="6087018" cy="342900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xmlns="" id="{4E74FD78-0FBD-4818-9029-607700478A2F}"/>
              </a:ext>
            </a:extLst>
          </p:cNvPr>
          <p:cNvPicPr>
            <a:picLocks noChangeAspect="1"/>
          </p:cNvPicPr>
          <p:nvPr/>
        </p:nvPicPr>
        <p:blipFill rotWithShape="1">
          <a:blip r:embed="rId8"/>
          <a:srcRect t="773" r="3" b="14847"/>
          <a:stretch/>
        </p:blipFill>
        <p:spPr>
          <a:xfrm>
            <a:off x="20" y="3428999"/>
            <a:ext cx="6087018" cy="3428539"/>
          </a:xfrm>
          <a:prstGeom prst="rect">
            <a:avLst/>
          </a:prstGeom>
        </p:spPr>
      </p:pic>
    </p:spTree>
    <p:extLst>
      <p:ext uri="{BB962C8B-B14F-4D97-AF65-F5344CB8AC3E}">
        <p14:creationId xmlns:p14="http://schemas.microsoft.com/office/powerpoint/2010/main" val="11418363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xmlns="" id="{A21CD176-6F3A-491C-8FE3-176C936F4A2F}"/>
              </a:ext>
            </a:extLst>
          </p:cNvPr>
          <p:cNvSpPr>
            <a:spLocks noGrp="1"/>
          </p:cNvSpPr>
          <p:nvPr>
            <p:ph type="title"/>
          </p:nvPr>
        </p:nvSpPr>
        <p:spPr>
          <a:xfrm>
            <a:off x="646111" y="452718"/>
            <a:ext cx="9404723" cy="1400530"/>
          </a:xfrm>
        </p:spPr>
        <p:txBody>
          <a:bodyPr>
            <a:normAutofit/>
          </a:bodyPr>
          <a:lstStyle/>
          <a:p>
            <a:r>
              <a:rPr lang="el-GR"/>
              <a:t>ΠΡΟΒΛΗΜΑΤΑ</a:t>
            </a:r>
          </a:p>
        </p:txBody>
      </p:sp>
      <p:graphicFrame>
        <p:nvGraphicFramePr>
          <p:cNvPr id="10" name="Θέση περιεχομένου 2">
            <a:extLst>
              <a:ext uri="{FF2B5EF4-FFF2-40B4-BE49-F238E27FC236}">
                <a16:creationId xmlns:a16="http://schemas.microsoft.com/office/drawing/2014/main" xmlns="" id="{09EC5A2C-87E4-403D-8530-B5E117B025F4}"/>
              </a:ext>
            </a:extLst>
          </p:cNvPr>
          <p:cNvGraphicFramePr>
            <a:graphicFrameLocks noGrp="1"/>
          </p:cNvGraphicFramePr>
          <p:nvPr>
            <p:ph idx="1"/>
            <p:extLst>
              <p:ext uri="{D42A27DB-BD31-4B8C-83A1-F6EECF244321}">
                <p14:modId xmlns:p14="http://schemas.microsoft.com/office/powerpoint/2010/main" val="893316316"/>
              </p:ext>
            </p:extLst>
          </p:nvPr>
        </p:nvGraphicFramePr>
        <p:xfrm>
          <a:off x="646111" y="2140085"/>
          <a:ext cx="9404352" cy="40564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36065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xmlns="" id="{4E78424C-6FD0-41F8-9CAA-5DC19C42359F}"/>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1"/>
            <a:ext cx="12192000" cy="6858001"/>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2" name="Τίτλος 1">
            <a:extLst>
              <a:ext uri="{FF2B5EF4-FFF2-40B4-BE49-F238E27FC236}">
                <a16:creationId xmlns:a16="http://schemas.microsoft.com/office/drawing/2014/main" xmlns="" id="{CCA059D6-96A0-4ECB-A4D0-4DB3010BA8D4}"/>
              </a:ext>
            </a:extLst>
          </p:cNvPr>
          <p:cNvSpPr>
            <a:spLocks noGrp="1"/>
          </p:cNvSpPr>
          <p:nvPr>
            <p:ph type="title"/>
          </p:nvPr>
        </p:nvSpPr>
        <p:spPr>
          <a:xfrm>
            <a:off x="643855" y="1447800"/>
            <a:ext cx="3108626" cy="4572000"/>
          </a:xfrm>
        </p:spPr>
        <p:txBody>
          <a:bodyPr anchor="ctr">
            <a:normAutofit/>
          </a:bodyPr>
          <a:lstStyle/>
          <a:p>
            <a:r>
              <a:rPr lang="el-GR" sz="3200">
                <a:solidFill>
                  <a:srgbClr val="F2F2F2"/>
                </a:solidFill>
              </a:rPr>
              <a:t>ΣΤΡΑΤΗΓΙΚΗ </a:t>
            </a:r>
          </a:p>
        </p:txBody>
      </p:sp>
      <p:sp>
        <p:nvSpPr>
          <p:cNvPr id="19" name="Freeform: Shape 18">
            <a:extLst>
              <a:ext uri="{FF2B5EF4-FFF2-40B4-BE49-F238E27FC236}">
                <a16:creationId xmlns:a16="http://schemas.microsoft.com/office/drawing/2014/main" xmlns="" id="{DD136760-57DC-4301-8BEA-B71AD2D13905}"/>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4161310" y="0"/>
            <a:ext cx="8030690" cy="6858000"/>
          </a:xfrm>
          <a:custGeom>
            <a:avLst/>
            <a:gdLst>
              <a:gd name="connsiteX0" fmla="*/ 1176 w 8030690"/>
              <a:gd name="connsiteY0" fmla="*/ 0 h 6858000"/>
              <a:gd name="connsiteX1" fmla="*/ 1344715 w 8030690"/>
              <a:gd name="connsiteY1" fmla="*/ 0 h 6858000"/>
              <a:gd name="connsiteX2" fmla="*/ 1344715 w 8030690"/>
              <a:gd name="connsiteY2" fmla="*/ 0 h 6858000"/>
              <a:gd name="connsiteX3" fmla="*/ 8030690 w 8030690"/>
              <a:gd name="connsiteY3" fmla="*/ 0 h 6858000"/>
              <a:gd name="connsiteX4" fmla="*/ 8030690 w 8030690"/>
              <a:gd name="connsiteY4" fmla="*/ 6858000 h 6858000"/>
              <a:gd name="connsiteX5" fmla="*/ 477746 w 8030690"/>
              <a:gd name="connsiteY5" fmla="*/ 6858000 h 6858000"/>
              <a:gd name="connsiteX6" fmla="*/ 477746 w 8030690"/>
              <a:gd name="connsiteY6" fmla="*/ 6858000 h 6858000"/>
              <a:gd name="connsiteX7" fmla="*/ 0 w 8030690"/>
              <a:gd name="connsiteY7" fmla="*/ 6858000 h 6858000"/>
              <a:gd name="connsiteX8" fmla="*/ 5883 w 8030690"/>
              <a:gd name="connsiteY8" fmla="*/ 6817538 h 6858000"/>
              <a:gd name="connsiteX9" fmla="*/ 23196 w 8030690"/>
              <a:gd name="connsiteY9" fmla="*/ 6698894 h 6858000"/>
              <a:gd name="connsiteX10" fmla="*/ 35298 w 8030690"/>
              <a:gd name="connsiteY10" fmla="*/ 6612483 h 6858000"/>
              <a:gd name="connsiteX11" fmla="*/ 48073 w 8030690"/>
              <a:gd name="connsiteY11" fmla="*/ 6509613 h 6858000"/>
              <a:gd name="connsiteX12" fmla="*/ 63369 w 8030690"/>
              <a:gd name="connsiteY12" fmla="*/ 6387541 h 6858000"/>
              <a:gd name="connsiteX13" fmla="*/ 79506 w 8030690"/>
              <a:gd name="connsiteY13" fmla="*/ 6252438 h 6858000"/>
              <a:gd name="connsiteX14" fmla="*/ 96483 w 8030690"/>
              <a:gd name="connsiteY14" fmla="*/ 6100191 h 6858000"/>
              <a:gd name="connsiteX15" fmla="*/ 114468 w 8030690"/>
              <a:gd name="connsiteY15" fmla="*/ 5934227 h 6858000"/>
              <a:gd name="connsiteX16" fmla="*/ 132454 w 8030690"/>
              <a:gd name="connsiteY16" fmla="*/ 5753862 h 6858000"/>
              <a:gd name="connsiteX17" fmla="*/ 150775 w 8030690"/>
              <a:gd name="connsiteY17" fmla="*/ 5561838 h 6858000"/>
              <a:gd name="connsiteX18" fmla="*/ 167752 w 8030690"/>
              <a:gd name="connsiteY18" fmla="*/ 5354726 h 6858000"/>
              <a:gd name="connsiteX19" fmla="*/ 184057 w 8030690"/>
              <a:gd name="connsiteY19" fmla="*/ 5138013 h 6858000"/>
              <a:gd name="connsiteX20" fmla="*/ 198849 w 8030690"/>
              <a:gd name="connsiteY20" fmla="*/ 4908956 h 6858000"/>
              <a:gd name="connsiteX21" fmla="*/ 212968 w 8030690"/>
              <a:gd name="connsiteY21" fmla="*/ 4670298 h 6858000"/>
              <a:gd name="connsiteX22" fmla="*/ 226248 w 8030690"/>
              <a:gd name="connsiteY22" fmla="*/ 4421352 h 6858000"/>
              <a:gd name="connsiteX23" fmla="*/ 230954 w 8030690"/>
              <a:gd name="connsiteY23" fmla="*/ 4293793 h 6858000"/>
              <a:gd name="connsiteX24" fmla="*/ 236165 w 8030690"/>
              <a:gd name="connsiteY24" fmla="*/ 4163491 h 6858000"/>
              <a:gd name="connsiteX25" fmla="*/ 241039 w 8030690"/>
              <a:gd name="connsiteY25" fmla="*/ 4031132 h 6858000"/>
              <a:gd name="connsiteX26" fmla="*/ 244233 w 8030690"/>
              <a:gd name="connsiteY26" fmla="*/ 3898087 h 6858000"/>
              <a:gd name="connsiteX27" fmla="*/ 247091 w 8030690"/>
              <a:gd name="connsiteY27" fmla="*/ 3762298 h 6858000"/>
              <a:gd name="connsiteX28" fmla="*/ 250116 w 8030690"/>
              <a:gd name="connsiteY28" fmla="*/ 3625138 h 6858000"/>
              <a:gd name="connsiteX29" fmla="*/ 252133 w 8030690"/>
              <a:gd name="connsiteY29" fmla="*/ 3485235 h 6858000"/>
              <a:gd name="connsiteX30" fmla="*/ 252133 w 8030690"/>
              <a:gd name="connsiteY30" fmla="*/ 3343960 h 6858000"/>
              <a:gd name="connsiteX31" fmla="*/ 253142 w 8030690"/>
              <a:gd name="connsiteY31" fmla="*/ 3201314 h 6858000"/>
              <a:gd name="connsiteX32" fmla="*/ 252133 w 8030690"/>
              <a:gd name="connsiteY32" fmla="*/ 3057296 h 6858000"/>
              <a:gd name="connsiteX33" fmla="*/ 250116 w 8030690"/>
              <a:gd name="connsiteY33" fmla="*/ 2911221 h 6858000"/>
              <a:gd name="connsiteX34" fmla="*/ 248267 w 8030690"/>
              <a:gd name="connsiteY34" fmla="*/ 2765145 h 6858000"/>
              <a:gd name="connsiteX35" fmla="*/ 244233 w 8030690"/>
              <a:gd name="connsiteY35" fmla="*/ 2617013 h 6858000"/>
              <a:gd name="connsiteX36" fmla="*/ 240031 w 8030690"/>
              <a:gd name="connsiteY36" fmla="*/ 2467508 h 6858000"/>
              <a:gd name="connsiteX37" fmla="*/ 235156 w 8030690"/>
              <a:gd name="connsiteY37" fmla="*/ 2318004 h 6858000"/>
              <a:gd name="connsiteX38" fmla="*/ 228265 w 8030690"/>
              <a:gd name="connsiteY38" fmla="*/ 2167128 h 6858000"/>
              <a:gd name="connsiteX39" fmla="*/ 220028 w 8030690"/>
              <a:gd name="connsiteY39" fmla="*/ 2014880 h 6858000"/>
              <a:gd name="connsiteX40" fmla="*/ 212128 w 8030690"/>
              <a:gd name="connsiteY40" fmla="*/ 1861947 h 6858000"/>
              <a:gd name="connsiteX41" fmla="*/ 202043 w 8030690"/>
              <a:gd name="connsiteY41" fmla="*/ 1709013 h 6858000"/>
              <a:gd name="connsiteX42" fmla="*/ 189940 w 8030690"/>
              <a:gd name="connsiteY42" fmla="*/ 1554023 h 6858000"/>
              <a:gd name="connsiteX43" fmla="*/ 177838 w 8030690"/>
              <a:gd name="connsiteY43" fmla="*/ 1401089 h 6858000"/>
              <a:gd name="connsiteX44" fmla="*/ 163886 w 8030690"/>
              <a:gd name="connsiteY44" fmla="*/ 1245413 h 6858000"/>
              <a:gd name="connsiteX45" fmla="*/ 148590 w 8030690"/>
              <a:gd name="connsiteY45" fmla="*/ 1089050 h 6858000"/>
              <a:gd name="connsiteX46" fmla="*/ 132454 w 8030690"/>
              <a:gd name="connsiteY46" fmla="*/ 934745 h 6858000"/>
              <a:gd name="connsiteX47" fmla="*/ 113628 w 8030690"/>
              <a:gd name="connsiteY47" fmla="*/ 778383 h 6858000"/>
              <a:gd name="connsiteX48" fmla="*/ 93457 w 8030690"/>
              <a:gd name="connsiteY48" fmla="*/ 622706 h 6858000"/>
              <a:gd name="connsiteX49" fmla="*/ 73454 w 8030690"/>
              <a:gd name="connsiteY49" fmla="*/ 466344 h 6858000"/>
              <a:gd name="connsiteX50" fmla="*/ 50090 w 8030690"/>
              <a:gd name="connsiteY50" fmla="*/ 310667 h 6858000"/>
              <a:gd name="connsiteX51" fmla="*/ 26222 w 8030690"/>
              <a:gd name="connsiteY51" fmla="*/ 15567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8030690" h="6858000">
                <a:moveTo>
                  <a:pt x="1176" y="0"/>
                </a:moveTo>
                <a:lnTo>
                  <a:pt x="1344715" y="0"/>
                </a:lnTo>
                <a:lnTo>
                  <a:pt x="1344715" y="0"/>
                </a:lnTo>
                <a:lnTo>
                  <a:pt x="8030690" y="0"/>
                </a:lnTo>
                <a:lnTo>
                  <a:pt x="8030690" y="6858000"/>
                </a:lnTo>
                <a:lnTo>
                  <a:pt x="477746" y="6858000"/>
                </a:lnTo>
                <a:lnTo>
                  <a:pt x="477746" y="6858000"/>
                </a:lnTo>
                <a:lnTo>
                  <a:pt x="0" y="6858000"/>
                </a:lnTo>
                <a:lnTo>
                  <a:pt x="5883" y="6817538"/>
                </a:lnTo>
                <a:lnTo>
                  <a:pt x="23196" y="6698894"/>
                </a:lnTo>
                <a:lnTo>
                  <a:pt x="35298" y="6612483"/>
                </a:lnTo>
                <a:lnTo>
                  <a:pt x="48073" y="6509613"/>
                </a:lnTo>
                <a:lnTo>
                  <a:pt x="63369" y="6387541"/>
                </a:lnTo>
                <a:lnTo>
                  <a:pt x="79506" y="6252438"/>
                </a:lnTo>
                <a:lnTo>
                  <a:pt x="96483" y="6100191"/>
                </a:lnTo>
                <a:lnTo>
                  <a:pt x="114468" y="5934227"/>
                </a:lnTo>
                <a:lnTo>
                  <a:pt x="132454" y="5753862"/>
                </a:lnTo>
                <a:lnTo>
                  <a:pt x="150775" y="5561838"/>
                </a:lnTo>
                <a:lnTo>
                  <a:pt x="167752" y="5354726"/>
                </a:lnTo>
                <a:lnTo>
                  <a:pt x="184057" y="5138013"/>
                </a:lnTo>
                <a:lnTo>
                  <a:pt x="198849" y="4908956"/>
                </a:lnTo>
                <a:lnTo>
                  <a:pt x="212968" y="4670298"/>
                </a:lnTo>
                <a:lnTo>
                  <a:pt x="226248" y="4421352"/>
                </a:lnTo>
                <a:lnTo>
                  <a:pt x="230954" y="4293793"/>
                </a:lnTo>
                <a:lnTo>
                  <a:pt x="236165" y="4163491"/>
                </a:lnTo>
                <a:lnTo>
                  <a:pt x="241039" y="4031132"/>
                </a:lnTo>
                <a:lnTo>
                  <a:pt x="244233" y="3898087"/>
                </a:lnTo>
                <a:lnTo>
                  <a:pt x="247091" y="3762298"/>
                </a:lnTo>
                <a:lnTo>
                  <a:pt x="250116" y="3625138"/>
                </a:lnTo>
                <a:lnTo>
                  <a:pt x="252133" y="3485235"/>
                </a:lnTo>
                <a:lnTo>
                  <a:pt x="252133" y="3343960"/>
                </a:lnTo>
                <a:lnTo>
                  <a:pt x="253142" y="3201314"/>
                </a:lnTo>
                <a:lnTo>
                  <a:pt x="252133" y="3057296"/>
                </a:lnTo>
                <a:lnTo>
                  <a:pt x="250116" y="2911221"/>
                </a:lnTo>
                <a:lnTo>
                  <a:pt x="248267" y="2765145"/>
                </a:lnTo>
                <a:lnTo>
                  <a:pt x="244233" y="2617013"/>
                </a:lnTo>
                <a:lnTo>
                  <a:pt x="240031" y="2467508"/>
                </a:lnTo>
                <a:lnTo>
                  <a:pt x="235156" y="2318004"/>
                </a:lnTo>
                <a:lnTo>
                  <a:pt x="228265" y="2167128"/>
                </a:lnTo>
                <a:lnTo>
                  <a:pt x="220028" y="2014880"/>
                </a:lnTo>
                <a:lnTo>
                  <a:pt x="212128" y="1861947"/>
                </a:lnTo>
                <a:lnTo>
                  <a:pt x="202043" y="1709013"/>
                </a:lnTo>
                <a:lnTo>
                  <a:pt x="189940" y="1554023"/>
                </a:lnTo>
                <a:lnTo>
                  <a:pt x="177838" y="1401089"/>
                </a:lnTo>
                <a:lnTo>
                  <a:pt x="163886" y="1245413"/>
                </a:lnTo>
                <a:lnTo>
                  <a:pt x="148590" y="1089050"/>
                </a:lnTo>
                <a:lnTo>
                  <a:pt x="132454" y="934745"/>
                </a:lnTo>
                <a:lnTo>
                  <a:pt x="113628" y="778383"/>
                </a:lnTo>
                <a:lnTo>
                  <a:pt x="93457" y="622706"/>
                </a:lnTo>
                <a:lnTo>
                  <a:pt x="73454" y="466344"/>
                </a:lnTo>
                <a:lnTo>
                  <a:pt x="50090" y="310667"/>
                </a:lnTo>
                <a:lnTo>
                  <a:pt x="26222" y="15567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Freeform 11">
            <a:extLst>
              <a:ext uri="{FF2B5EF4-FFF2-40B4-BE49-F238E27FC236}">
                <a16:creationId xmlns:a16="http://schemas.microsoft.com/office/drawing/2014/main" xmlns="" id="{BDC58DEA-1307-4F44-AD47-E613D8B76A89}"/>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3948110" y="-1"/>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bg1">
              <a:alpha val="20000"/>
            </a:schemeClr>
          </a:solidFill>
          <a:ln>
            <a:noFill/>
          </a:ln>
        </p:spPr>
        <p:txBody>
          <a:bodyPr rtlCol="0" anchor="ctr"/>
          <a:lstStyle/>
          <a:p>
            <a:pPr algn="ctr"/>
            <a:endParaRPr lang="en-US"/>
          </a:p>
        </p:txBody>
      </p:sp>
      <p:sp>
        <p:nvSpPr>
          <p:cNvPr id="23" name="Rectangle 22">
            <a:extLst>
              <a:ext uri="{FF2B5EF4-FFF2-40B4-BE49-F238E27FC236}">
                <a16:creationId xmlns:a16="http://schemas.microsoft.com/office/drawing/2014/main" xmlns="" id="{C99B912D-1E4B-42AF-A2BE-CFEFEC916EE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graphicFrame>
        <p:nvGraphicFramePr>
          <p:cNvPr id="12" name="Θέση περιεχομένου 2">
            <a:extLst>
              <a:ext uri="{FF2B5EF4-FFF2-40B4-BE49-F238E27FC236}">
                <a16:creationId xmlns:a16="http://schemas.microsoft.com/office/drawing/2014/main" xmlns="" id="{F3044F65-A224-4FF7-99A9-079C850E65CB}"/>
              </a:ext>
            </a:extLst>
          </p:cNvPr>
          <p:cNvGraphicFramePr>
            <a:graphicFrameLocks noGrp="1"/>
          </p:cNvGraphicFramePr>
          <p:nvPr>
            <p:ph idx="1"/>
            <p:extLst>
              <p:ext uri="{D42A27DB-BD31-4B8C-83A1-F6EECF244321}">
                <p14:modId xmlns:p14="http://schemas.microsoft.com/office/powerpoint/2010/main" val="1636599725"/>
              </p:ext>
            </p:extLst>
          </p:nvPr>
        </p:nvGraphicFramePr>
        <p:xfrm>
          <a:off x="5048250" y="1447800"/>
          <a:ext cx="649605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63800663"/>
      </p:ext>
    </p:extLst>
  </p:cSld>
  <p:clrMapOvr>
    <a:overrideClrMapping bg1="lt1" tx1="dk1" bg2="lt2" tx2="dk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xmlns="" id="{F747F1B4-B831-4277-8AB0-32767F7EB7BF}"/>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91999"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12" name="Freeform 7">
            <a:extLst>
              <a:ext uri="{FF2B5EF4-FFF2-40B4-BE49-F238E27FC236}">
                <a16:creationId xmlns:a16="http://schemas.microsoft.com/office/drawing/2014/main" xmlns="" id="{D80CFA21-AB7C-4BEB-9BFF-05764FBBF3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719939" y="1460230"/>
            <a:ext cx="3472060"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algn="ctr"/>
            <a:endParaRPr lang="en-US">
              <a:solidFill>
                <a:schemeClr val="tx1"/>
              </a:solidFill>
            </a:endParaRPr>
          </a:p>
        </p:txBody>
      </p:sp>
      <p:sp>
        <p:nvSpPr>
          <p:cNvPr id="2" name="Τίτλος 1">
            <a:extLst>
              <a:ext uri="{FF2B5EF4-FFF2-40B4-BE49-F238E27FC236}">
                <a16:creationId xmlns:a16="http://schemas.microsoft.com/office/drawing/2014/main" xmlns="" id="{FEF1E524-E7BD-4411-836D-2738D053EE70}"/>
              </a:ext>
            </a:extLst>
          </p:cNvPr>
          <p:cNvSpPr>
            <a:spLocks noGrp="1"/>
          </p:cNvSpPr>
          <p:nvPr>
            <p:ph type="title"/>
          </p:nvPr>
        </p:nvSpPr>
        <p:spPr>
          <a:xfrm>
            <a:off x="648930" y="629267"/>
            <a:ext cx="9252154" cy="1016654"/>
          </a:xfrm>
        </p:spPr>
        <p:txBody>
          <a:bodyPr>
            <a:normAutofit/>
          </a:bodyPr>
          <a:lstStyle/>
          <a:p>
            <a:r>
              <a:rPr lang="el-GR">
                <a:solidFill>
                  <a:srgbClr val="EBEBEB"/>
                </a:solidFill>
              </a:rPr>
              <a:t>ΠΡΟΣΠΑΘΕΙΑ ΕΚΣΥΓΧΡΟΝΙΣΜΟΥ</a:t>
            </a:r>
          </a:p>
        </p:txBody>
      </p:sp>
      <p:sp>
        <p:nvSpPr>
          <p:cNvPr id="14" name="Rectangle 13">
            <a:extLst>
              <a:ext uri="{FF2B5EF4-FFF2-40B4-BE49-F238E27FC236}">
                <a16:creationId xmlns:a16="http://schemas.microsoft.com/office/drawing/2014/main" xmlns="" id="{12F7E335-851A-4CAE-B09F-E657819D4600}"/>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6" name="Freeform: Shape 15">
            <a:extLst>
              <a:ext uri="{FF2B5EF4-FFF2-40B4-BE49-F238E27FC236}">
                <a16:creationId xmlns:a16="http://schemas.microsoft.com/office/drawing/2014/main" xmlns="" id="{10B541F0-7F6E-402E-84D8-CF96EACA5FBC}"/>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gray">
          <a:xfrm>
            <a:off x="-1" y="1762067"/>
            <a:ext cx="12192418" cy="5095933"/>
          </a:xfrm>
          <a:custGeom>
            <a:avLst/>
            <a:gdLst>
              <a:gd name="connsiteX0" fmla="*/ 1 w 12192418"/>
              <a:gd name="connsiteY0" fmla="*/ 0 h 5095933"/>
              <a:gd name="connsiteX1" fmla="*/ 71932 w 12192418"/>
              <a:gd name="connsiteY1" fmla="*/ 12261 h 5095933"/>
              <a:gd name="connsiteX2" fmla="*/ 282849 w 12192418"/>
              <a:gd name="connsiteY2" fmla="*/ 48343 h 5095933"/>
              <a:gd name="connsiteX3" fmla="*/ 436464 w 12192418"/>
              <a:gd name="connsiteY3" fmla="*/ 73565 h 5095933"/>
              <a:gd name="connsiteX4" fmla="*/ 619339 w 12192418"/>
              <a:gd name="connsiteY4" fmla="*/ 100188 h 5095933"/>
              <a:gd name="connsiteX5" fmla="*/ 836351 w 12192418"/>
              <a:gd name="connsiteY5" fmla="*/ 132066 h 5095933"/>
              <a:gd name="connsiteX6" fmla="*/ 1076528 w 12192418"/>
              <a:gd name="connsiteY6" fmla="*/ 165696 h 5095933"/>
              <a:gd name="connsiteX7" fmla="*/ 1347184 w 12192418"/>
              <a:gd name="connsiteY7" fmla="*/ 201077 h 5095933"/>
              <a:gd name="connsiteX8" fmla="*/ 1642223 w 12192418"/>
              <a:gd name="connsiteY8" fmla="*/ 238560 h 5095933"/>
              <a:gd name="connsiteX9" fmla="*/ 1962864 w 12192418"/>
              <a:gd name="connsiteY9" fmla="*/ 276043 h 5095933"/>
              <a:gd name="connsiteX10" fmla="*/ 2304232 w 12192418"/>
              <a:gd name="connsiteY10" fmla="*/ 314227 h 5095933"/>
              <a:gd name="connsiteX11" fmla="*/ 2672421 w 12192418"/>
              <a:gd name="connsiteY11" fmla="*/ 349608 h 5095933"/>
              <a:gd name="connsiteX12" fmla="*/ 3057678 w 12192418"/>
              <a:gd name="connsiteY12" fmla="*/ 383588 h 5095933"/>
              <a:gd name="connsiteX13" fmla="*/ 3464881 w 12192418"/>
              <a:gd name="connsiteY13" fmla="*/ 414415 h 5095933"/>
              <a:gd name="connsiteX14" fmla="*/ 3889152 w 12192418"/>
              <a:gd name="connsiteY14" fmla="*/ 443841 h 5095933"/>
              <a:gd name="connsiteX15" fmla="*/ 4331710 w 12192418"/>
              <a:gd name="connsiteY15" fmla="*/ 471515 h 5095933"/>
              <a:gd name="connsiteX16" fmla="*/ 4558476 w 12192418"/>
              <a:gd name="connsiteY16" fmla="*/ 481324 h 5095933"/>
              <a:gd name="connsiteX17" fmla="*/ 4790118 w 12192418"/>
              <a:gd name="connsiteY17" fmla="*/ 492183 h 5095933"/>
              <a:gd name="connsiteX18" fmla="*/ 5025418 w 12192418"/>
              <a:gd name="connsiteY18" fmla="*/ 502342 h 5095933"/>
              <a:gd name="connsiteX19" fmla="*/ 5261937 w 12192418"/>
              <a:gd name="connsiteY19" fmla="*/ 508998 h 5095933"/>
              <a:gd name="connsiteX20" fmla="*/ 5503332 w 12192418"/>
              <a:gd name="connsiteY20" fmla="*/ 514953 h 5095933"/>
              <a:gd name="connsiteX21" fmla="*/ 5747167 w 12192418"/>
              <a:gd name="connsiteY21" fmla="*/ 521259 h 5095933"/>
              <a:gd name="connsiteX22" fmla="*/ 5995877 w 12192418"/>
              <a:gd name="connsiteY22" fmla="*/ 525463 h 5095933"/>
              <a:gd name="connsiteX23" fmla="*/ 6247026 w 12192418"/>
              <a:gd name="connsiteY23" fmla="*/ 525463 h 5095933"/>
              <a:gd name="connsiteX24" fmla="*/ 6500613 w 12192418"/>
              <a:gd name="connsiteY24" fmla="*/ 527565 h 5095933"/>
              <a:gd name="connsiteX25" fmla="*/ 6756639 w 12192418"/>
              <a:gd name="connsiteY25" fmla="*/ 525463 h 5095933"/>
              <a:gd name="connsiteX26" fmla="*/ 7016322 w 12192418"/>
              <a:gd name="connsiteY26" fmla="*/ 521259 h 5095933"/>
              <a:gd name="connsiteX27" fmla="*/ 7276005 w 12192418"/>
              <a:gd name="connsiteY27" fmla="*/ 517406 h 5095933"/>
              <a:gd name="connsiteX28" fmla="*/ 7539345 w 12192418"/>
              <a:gd name="connsiteY28" fmla="*/ 508998 h 5095933"/>
              <a:gd name="connsiteX29" fmla="*/ 7805124 w 12192418"/>
              <a:gd name="connsiteY29" fmla="*/ 500241 h 5095933"/>
              <a:gd name="connsiteX30" fmla="*/ 8070903 w 12192418"/>
              <a:gd name="connsiteY30" fmla="*/ 490082 h 5095933"/>
              <a:gd name="connsiteX31" fmla="*/ 8339121 w 12192418"/>
              <a:gd name="connsiteY31" fmla="*/ 475719 h 5095933"/>
              <a:gd name="connsiteX32" fmla="*/ 8609776 w 12192418"/>
              <a:gd name="connsiteY32" fmla="*/ 458554 h 5095933"/>
              <a:gd name="connsiteX33" fmla="*/ 8881651 w 12192418"/>
              <a:gd name="connsiteY33" fmla="*/ 442089 h 5095933"/>
              <a:gd name="connsiteX34" fmla="*/ 9153526 w 12192418"/>
              <a:gd name="connsiteY34" fmla="*/ 421071 h 5095933"/>
              <a:gd name="connsiteX35" fmla="*/ 9429058 w 12192418"/>
              <a:gd name="connsiteY35" fmla="*/ 395849 h 5095933"/>
              <a:gd name="connsiteX36" fmla="*/ 9700933 w 12192418"/>
              <a:gd name="connsiteY36" fmla="*/ 370626 h 5095933"/>
              <a:gd name="connsiteX37" fmla="*/ 9977684 w 12192418"/>
              <a:gd name="connsiteY37" fmla="*/ 341551 h 5095933"/>
              <a:gd name="connsiteX38" fmla="*/ 10255655 w 12192418"/>
              <a:gd name="connsiteY38" fmla="*/ 309673 h 5095933"/>
              <a:gd name="connsiteX39" fmla="*/ 10529968 w 12192418"/>
              <a:gd name="connsiteY39" fmla="*/ 276043 h 5095933"/>
              <a:gd name="connsiteX40" fmla="*/ 10807939 w 12192418"/>
              <a:gd name="connsiteY40" fmla="*/ 236809 h 5095933"/>
              <a:gd name="connsiteX41" fmla="*/ 11084690 w 12192418"/>
              <a:gd name="connsiteY41" fmla="*/ 194772 h 5095933"/>
              <a:gd name="connsiteX42" fmla="*/ 11362661 w 12192418"/>
              <a:gd name="connsiteY42" fmla="*/ 153085 h 5095933"/>
              <a:gd name="connsiteX43" fmla="*/ 11639412 w 12192418"/>
              <a:gd name="connsiteY43" fmla="*/ 104392 h 5095933"/>
              <a:gd name="connsiteX44" fmla="*/ 11914945 w 12192418"/>
              <a:gd name="connsiteY44" fmla="*/ 54648 h 5095933"/>
              <a:gd name="connsiteX45" fmla="*/ 12191696 w 12192418"/>
              <a:gd name="connsiteY45" fmla="*/ 2452 h 5095933"/>
              <a:gd name="connsiteX46" fmla="*/ 12191696 w 12192418"/>
              <a:gd name="connsiteY46" fmla="*/ 2109542 h 5095933"/>
              <a:gd name="connsiteX47" fmla="*/ 12191999 w 12192418"/>
              <a:gd name="connsiteY47" fmla="*/ 2109542 h 5095933"/>
              <a:gd name="connsiteX48" fmla="*/ 12191999 w 12192418"/>
              <a:gd name="connsiteY48" fmla="*/ 2802467 h 5095933"/>
              <a:gd name="connsiteX49" fmla="*/ 12192418 w 12192418"/>
              <a:gd name="connsiteY49" fmla="*/ 2802467 h 5095933"/>
              <a:gd name="connsiteX50" fmla="*/ 12192418 w 12192418"/>
              <a:gd name="connsiteY50" fmla="*/ 5095933 h 5095933"/>
              <a:gd name="connsiteX51" fmla="*/ 1 w 12192418"/>
              <a:gd name="connsiteY51" fmla="*/ 5095933 h 5095933"/>
              <a:gd name="connsiteX52" fmla="*/ 1 w 12192418"/>
              <a:gd name="connsiteY52" fmla="*/ 4074529 h 5095933"/>
              <a:gd name="connsiteX53" fmla="*/ 0 w 12192418"/>
              <a:gd name="connsiteY53" fmla="*/ 4074529 h 5095933"/>
              <a:gd name="connsiteX54" fmla="*/ 0 w 12192418"/>
              <a:gd name="connsiteY54" fmla="*/ 2109542 h 5095933"/>
              <a:gd name="connsiteX55" fmla="*/ 1 w 12192418"/>
              <a:gd name="connsiteY55" fmla="*/ 2109542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12192418" h="5095933">
                <a:moveTo>
                  <a:pt x="1" y="0"/>
                </a:moveTo>
                <a:lnTo>
                  <a:pt x="71932" y="12261"/>
                </a:lnTo>
                <a:lnTo>
                  <a:pt x="282849" y="48343"/>
                </a:lnTo>
                <a:lnTo>
                  <a:pt x="436464" y="73565"/>
                </a:lnTo>
                <a:lnTo>
                  <a:pt x="619339" y="100188"/>
                </a:lnTo>
                <a:lnTo>
                  <a:pt x="836351" y="132066"/>
                </a:lnTo>
                <a:lnTo>
                  <a:pt x="1076528" y="165696"/>
                </a:lnTo>
                <a:lnTo>
                  <a:pt x="1347184" y="201077"/>
                </a:lnTo>
                <a:lnTo>
                  <a:pt x="1642223" y="238560"/>
                </a:lnTo>
                <a:lnTo>
                  <a:pt x="1962864" y="276043"/>
                </a:lnTo>
                <a:lnTo>
                  <a:pt x="2304232" y="314227"/>
                </a:lnTo>
                <a:lnTo>
                  <a:pt x="2672421" y="349608"/>
                </a:lnTo>
                <a:lnTo>
                  <a:pt x="3057678" y="383588"/>
                </a:lnTo>
                <a:lnTo>
                  <a:pt x="3464881" y="414415"/>
                </a:lnTo>
                <a:lnTo>
                  <a:pt x="3889152" y="443841"/>
                </a:lnTo>
                <a:lnTo>
                  <a:pt x="4331710" y="471515"/>
                </a:lnTo>
                <a:lnTo>
                  <a:pt x="4558476" y="481324"/>
                </a:lnTo>
                <a:lnTo>
                  <a:pt x="4790118" y="492183"/>
                </a:lnTo>
                <a:lnTo>
                  <a:pt x="5025418" y="502342"/>
                </a:lnTo>
                <a:lnTo>
                  <a:pt x="5261937" y="508998"/>
                </a:lnTo>
                <a:lnTo>
                  <a:pt x="5503332" y="514953"/>
                </a:lnTo>
                <a:lnTo>
                  <a:pt x="5747167" y="521259"/>
                </a:lnTo>
                <a:lnTo>
                  <a:pt x="5995877" y="525463"/>
                </a:lnTo>
                <a:lnTo>
                  <a:pt x="6247026" y="525463"/>
                </a:lnTo>
                <a:lnTo>
                  <a:pt x="6500613" y="527565"/>
                </a:lnTo>
                <a:lnTo>
                  <a:pt x="6756639" y="525463"/>
                </a:lnTo>
                <a:lnTo>
                  <a:pt x="7016322" y="521259"/>
                </a:lnTo>
                <a:lnTo>
                  <a:pt x="7276005" y="517406"/>
                </a:lnTo>
                <a:lnTo>
                  <a:pt x="7539345" y="508998"/>
                </a:lnTo>
                <a:lnTo>
                  <a:pt x="7805124" y="500241"/>
                </a:lnTo>
                <a:lnTo>
                  <a:pt x="8070903" y="490082"/>
                </a:lnTo>
                <a:lnTo>
                  <a:pt x="8339121" y="475719"/>
                </a:lnTo>
                <a:lnTo>
                  <a:pt x="8609776" y="458554"/>
                </a:lnTo>
                <a:lnTo>
                  <a:pt x="8881651" y="442089"/>
                </a:lnTo>
                <a:lnTo>
                  <a:pt x="9153526" y="421071"/>
                </a:lnTo>
                <a:lnTo>
                  <a:pt x="9429058" y="395849"/>
                </a:lnTo>
                <a:lnTo>
                  <a:pt x="9700933" y="370626"/>
                </a:lnTo>
                <a:lnTo>
                  <a:pt x="9977684" y="341551"/>
                </a:lnTo>
                <a:lnTo>
                  <a:pt x="10255655" y="309673"/>
                </a:lnTo>
                <a:lnTo>
                  <a:pt x="10529968" y="276043"/>
                </a:lnTo>
                <a:lnTo>
                  <a:pt x="10807939" y="236809"/>
                </a:lnTo>
                <a:lnTo>
                  <a:pt x="11084690" y="194772"/>
                </a:lnTo>
                <a:lnTo>
                  <a:pt x="11362661" y="153085"/>
                </a:lnTo>
                <a:lnTo>
                  <a:pt x="11639412" y="104392"/>
                </a:lnTo>
                <a:lnTo>
                  <a:pt x="11914945" y="54648"/>
                </a:lnTo>
                <a:lnTo>
                  <a:pt x="12191696" y="2452"/>
                </a:lnTo>
                <a:lnTo>
                  <a:pt x="12191696" y="2109542"/>
                </a:lnTo>
                <a:lnTo>
                  <a:pt x="12191999" y="2109542"/>
                </a:lnTo>
                <a:lnTo>
                  <a:pt x="12191999" y="2802467"/>
                </a:lnTo>
                <a:lnTo>
                  <a:pt x="12192418" y="2802467"/>
                </a:lnTo>
                <a:lnTo>
                  <a:pt x="12192418" y="5095933"/>
                </a:lnTo>
                <a:lnTo>
                  <a:pt x="1" y="5095933"/>
                </a:lnTo>
                <a:lnTo>
                  <a:pt x="1" y="4074529"/>
                </a:lnTo>
                <a:lnTo>
                  <a:pt x="0" y="4074529"/>
                </a:lnTo>
                <a:lnTo>
                  <a:pt x="0" y="2109542"/>
                </a:lnTo>
                <a:lnTo>
                  <a:pt x="1" y="2109542"/>
                </a:lnTo>
                <a:close/>
              </a:path>
            </a:pathLst>
          </a:custGeom>
          <a:solidFill>
            <a:schemeClr val="bg1"/>
          </a:solidFill>
          <a:ln>
            <a:noFill/>
          </a:ln>
        </p:spPr>
      </p:sp>
      <p:graphicFrame>
        <p:nvGraphicFramePr>
          <p:cNvPr id="5" name="Θέση περιεχομένου 2">
            <a:extLst>
              <a:ext uri="{FF2B5EF4-FFF2-40B4-BE49-F238E27FC236}">
                <a16:creationId xmlns:a16="http://schemas.microsoft.com/office/drawing/2014/main" xmlns="" id="{EBD43B13-53DC-486A-B012-C5A9B80E4281}"/>
              </a:ext>
            </a:extLst>
          </p:cNvPr>
          <p:cNvGraphicFramePr>
            <a:graphicFrameLocks noGrp="1"/>
          </p:cNvGraphicFramePr>
          <p:nvPr>
            <p:ph idx="1"/>
            <p:extLst>
              <p:ext uri="{D42A27DB-BD31-4B8C-83A1-F6EECF244321}">
                <p14:modId xmlns:p14="http://schemas.microsoft.com/office/powerpoint/2010/main" val="2660669908"/>
              </p:ext>
            </p:extLst>
          </p:nvPr>
        </p:nvGraphicFramePr>
        <p:xfrm>
          <a:off x="648930" y="2810256"/>
          <a:ext cx="10895370" cy="34042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43796245"/>
      </p:ext>
    </p:extLst>
  </p:cSld>
  <p:clrMapOvr>
    <a:overrideClrMapping bg1="lt1" tx1="dk1" bg2="lt2" tx2="dk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78" name="Picture 107">
            <a:extLst>
              <a:ext uri="{FF2B5EF4-FFF2-40B4-BE49-F238E27FC236}">
                <a16:creationId xmlns:a16="http://schemas.microsoft.com/office/drawing/2014/main" xmlns="" id="{41B68C77-138E-4BF7-A276-BD0C78A4219F}"/>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rotWithShape="1">
          <a:blip r:embed="rId2">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1079" name="Picture 109">
            <a:extLst>
              <a:ext uri="{FF2B5EF4-FFF2-40B4-BE49-F238E27FC236}">
                <a16:creationId xmlns:a16="http://schemas.microsoft.com/office/drawing/2014/main" xmlns="" id="{7C268552-D473-46ED-B1B8-422042C4DEF1}"/>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rotWithShape="1">
          <a:blip r:embed="rId3">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080" name="Oval 111">
            <a:extLst>
              <a:ext uri="{FF2B5EF4-FFF2-40B4-BE49-F238E27FC236}">
                <a16:creationId xmlns:a16="http://schemas.microsoft.com/office/drawing/2014/main" xmlns="" id="{4AC0CD9D-7610-4620-93B4-798CCD9AB58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1081" name="Picture 113">
            <a:extLst>
              <a:ext uri="{FF2B5EF4-FFF2-40B4-BE49-F238E27FC236}">
                <a16:creationId xmlns:a16="http://schemas.microsoft.com/office/drawing/2014/main" xmlns="" id="{B9238B3E-24AA-439A-B527-6C5DF6D72145}"/>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rotWithShape="1">
          <a:blip r:embed="rId4">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82" name="Picture 115">
            <a:extLst>
              <a:ext uri="{FF2B5EF4-FFF2-40B4-BE49-F238E27FC236}">
                <a16:creationId xmlns:a16="http://schemas.microsoft.com/office/drawing/2014/main" xmlns="" id="{69F01145-BEA3-4CBF-AA21-10077B948CA8}"/>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rotWithShape="1">
          <a:blip r:embed="rId5">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083" name="Rectangle 117">
            <a:extLst>
              <a:ext uri="{FF2B5EF4-FFF2-40B4-BE49-F238E27FC236}">
                <a16:creationId xmlns:a16="http://schemas.microsoft.com/office/drawing/2014/main" xmlns="" id="{DE4D62F9-188E-4530-84C2-24BDEE4BEB82}"/>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084" name="Rectangle 119">
            <a:extLst>
              <a:ext uri="{FF2B5EF4-FFF2-40B4-BE49-F238E27FC236}">
                <a16:creationId xmlns:a16="http://schemas.microsoft.com/office/drawing/2014/main" xmlns="" id="{49076D5E-68ED-4CD1-A04F-E7934EBFAAD9}"/>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1043" name="Τίτλος 3">
            <a:extLst>
              <a:ext uri="{FF2B5EF4-FFF2-40B4-BE49-F238E27FC236}">
                <a16:creationId xmlns:a16="http://schemas.microsoft.com/office/drawing/2014/main" xmlns="" id="{7F29B129-C635-46B1-B735-023920EA94AB}"/>
              </a:ext>
            </a:extLst>
          </p:cNvPr>
          <p:cNvSpPr>
            <a:spLocks noGrp="1"/>
          </p:cNvSpPr>
          <p:nvPr>
            <p:ph type="title"/>
          </p:nvPr>
        </p:nvSpPr>
        <p:spPr>
          <a:xfrm>
            <a:off x="648929" y="629266"/>
            <a:ext cx="3505495" cy="1622321"/>
          </a:xfrm>
        </p:spPr>
        <p:txBody>
          <a:bodyPr vert="horz" lIns="91440" tIns="45720" rIns="91440" bIns="45720" rtlCol="0" anchor="t">
            <a:normAutofit/>
          </a:bodyPr>
          <a:lstStyle/>
          <a:p>
            <a:r>
              <a:rPr lang="en-US" sz="4200" b="0" i="0" kern="1200">
                <a:solidFill>
                  <a:srgbClr val="EBEBEB"/>
                </a:solidFill>
                <a:latin typeface="+mj-lt"/>
                <a:ea typeface="+mj-ea"/>
                <a:cs typeface="+mj-cs"/>
              </a:rPr>
              <a:t>18 ΜΑΙΟΥ 2020</a:t>
            </a:r>
          </a:p>
        </p:txBody>
      </p:sp>
      <p:sp>
        <p:nvSpPr>
          <p:cNvPr id="1085" name="Rectangle 121">
            <a:extLst>
              <a:ext uri="{FF2B5EF4-FFF2-40B4-BE49-F238E27FC236}">
                <a16:creationId xmlns:a16="http://schemas.microsoft.com/office/drawing/2014/main" xmlns="" id="{21BE0A6B-EBF8-4301-B1AE-F6A1C4003E2A}"/>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4639056" y="0"/>
            <a:ext cx="7552944"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86" name="Rounded Rectangle 9">
            <a:extLst>
              <a:ext uri="{FF2B5EF4-FFF2-40B4-BE49-F238E27FC236}">
                <a16:creationId xmlns:a16="http://schemas.microsoft.com/office/drawing/2014/main" xmlns="" id="{03C06118-B3FE-4B51-80A1-B82C2E9FF970}"/>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5123688" y="484632"/>
            <a:ext cx="6584098" cy="5739187"/>
          </a:xfrm>
          <a:prstGeom prst="roundRect">
            <a:avLst>
              <a:gd name="adj" fmla="val 0"/>
            </a:avLst>
          </a:prstGeom>
          <a:ln w="12700">
            <a:solidFill>
              <a:schemeClr val="bg2"/>
            </a:solidFill>
          </a:ln>
          <a:effectLst>
            <a:outerShdw blurRad="50800" dist="50800" dir="5400000" algn="tl" rotWithShape="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a:extLst>
              <a:ext uri="{FF2B5EF4-FFF2-40B4-BE49-F238E27FC236}">
                <a16:creationId xmlns:a16="http://schemas.microsoft.com/office/drawing/2014/main" xmlns="" id="{AEEBB66A-31F0-4CEB-BB2E-6D9E0AEBD50D}"/>
              </a:ext>
            </a:extLst>
          </p:cNvPr>
          <p:cNvPicPr>
            <a:picLocks noGrp="1" noChangeAspect="1" noChangeArrowheads="1"/>
          </p:cNvPicPr>
          <p:nvPr>
            <p:ph type="pic" idx="1"/>
          </p:nvPr>
        </p:nvPicPr>
        <p:blipFill rotWithShape="1">
          <a:blip r:embed="rId6">
            <a:extLst>
              <a:ext uri="{28A0092B-C50C-407E-A947-70E740481C1C}">
                <a14:useLocalDpi xmlns:a14="http://schemas.microsoft.com/office/drawing/2010/main" val="0"/>
              </a:ext>
            </a:extLst>
          </a:blip>
          <a:srcRect t="10599" b="10599"/>
          <a:stretch/>
        </p:blipFill>
        <p:spPr bwMode="auto">
          <a:xfrm>
            <a:off x="5608319" y="2196463"/>
            <a:ext cx="5614835" cy="2311854"/>
          </a:xfrm>
          <a:prstGeom prst="rect">
            <a:avLst/>
          </a:prstGeom>
          <a:noFill/>
          <a:effectLst/>
          <a:extLst>
            <a:ext uri="{909E8E84-426E-40DD-AFC4-6F175D3DCCD1}">
              <a14:hiddenFill xmlns:a14="http://schemas.microsoft.com/office/drawing/2010/main">
                <a:solidFill>
                  <a:srgbClr val="FFFFFF"/>
                </a:solidFill>
              </a14:hiddenFill>
            </a:ext>
          </a:extLst>
        </p:spPr>
      </p:pic>
      <p:sp>
        <p:nvSpPr>
          <p:cNvPr id="1087" name="Rectangle 125">
            <a:extLst>
              <a:ext uri="{FF2B5EF4-FFF2-40B4-BE49-F238E27FC236}">
                <a16:creationId xmlns:a16="http://schemas.microsoft.com/office/drawing/2014/main" xmlns="" id="{172BE3F8-96D6-4535-9AE4-694DC4F5B13F}"/>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044244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045" name="Θέση κειμένου 5">
            <a:extLst>
              <a:ext uri="{FF2B5EF4-FFF2-40B4-BE49-F238E27FC236}">
                <a16:creationId xmlns:a16="http://schemas.microsoft.com/office/drawing/2014/main" xmlns="" id="{B5F7A544-7A89-4D16-8FED-B759759F7519}"/>
              </a:ext>
            </a:extLst>
          </p:cNvPr>
          <p:cNvSpPr>
            <a:spLocks noGrp="1"/>
          </p:cNvSpPr>
          <p:nvPr>
            <p:ph type="body" sz="half" idx="2"/>
          </p:nvPr>
        </p:nvSpPr>
        <p:spPr>
          <a:xfrm>
            <a:off x="648931" y="2438400"/>
            <a:ext cx="3505494" cy="3785419"/>
          </a:xfrm>
        </p:spPr>
        <p:txBody>
          <a:bodyPr vert="horz" lIns="91440" tIns="45720" rIns="91440" bIns="45720" rtlCol="0">
            <a:normAutofit/>
          </a:bodyPr>
          <a:lstStyle/>
          <a:p>
            <a:pPr>
              <a:buFont typeface="Wingdings 3" charset="2"/>
              <a:buChar char=""/>
            </a:pPr>
            <a:endParaRPr lang="en-US">
              <a:solidFill>
                <a:srgbClr val="FFFFFF"/>
              </a:solidFill>
            </a:endParaRPr>
          </a:p>
          <a:p>
            <a:pPr fontAlgn="base">
              <a:buFont typeface="Wingdings 3" charset="2"/>
              <a:buChar char=""/>
            </a:pPr>
            <a:r>
              <a:rPr lang="en-US">
                <a:solidFill>
                  <a:srgbClr val="FFFFFF"/>
                </a:solidFill>
              </a:rPr>
              <a:t>ΔΙΕΘΝΗΣ ΗΜΕΡΑ ΜΟΥΣΕΙΩΝ 2020</a:t>
            </a:r>
            <a:br>
              <a:rPr lang="en-US">
                <a:solidFill>
                  <a:srgbClr val="FFFFFF"/>
                </a:solidFill>
              </a:rPr>
            </a:br>
            <a:r>
              <a:rPr lang="en-US">
                <a:solidFill>
                  <a:srgbClr val="FFFFFF"/>
                </a:solidFill>
              </a:rPr>
              <a:t>Η Ζωή μέσα σ’ έναν πίνακα: Το Καρναβάλι του Γύζη</a:t>
            </a:r>
          </a:p>
          <a:p>
            <a:pPr>
              <a:buFont typeface="Wingdings 3" charset="2"/>
              <a:buChar char=""/>
            </a:pPr>
            <a:endParaRPr lang="en-US" dirty="0">
              <a:solidFill>
                <a:srgbClr val="FFFFFF"/>
              </a:solidFill>
            </a:endParaRPr>
          </a:p>
        </p:txBody>
      </p:sp>
    </p:spTree>
    <p:extLst>
      <p:ext uri="{BB962C8B-B14F-4D97-AF65-F5344CB8AC3E}">
        <p14:creationId xmlns:p14="http://schemas.microsoft.com/office/powerpoint/2010/main" val="1026571272"/>
      </p:ext>
    </p:extLst>
  </p:cSld>
  <p:clrMapOvr>
    <a:overrideClrMapping bg1="lt1" tx1="dk1" bg2="lt2" tx2="dk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xmlns="" id="{B4955981-B81B-40A0-BFB8-DF6ADF50C07D}"/>
              </a:ext>
            </a:extLst>
          </p:cNvPr>
          <p:cNvSpPr>
            <a:spLocks noGrp="1"/>
          </p:cNvSpPr>
          <p:nvPr>
            <p:ph type="title"/>
          </p:nvPr>
        </p:nvSpPr>
        <p:spPr>
          <a:xfrm>
            <a:off x="650669" y="629266"/>
            <a:ext cx="3330328" cy="1199533"/>
          </a:xfrm>
        </p:spPr>
        <p:txBody>
          <a:bodyPr vert="horz" lIns="91440" tIns="45720" rIns="91440" bIns="45720" rtlCol="0" anchor="t">
            <a:normAutofit/>
          </a:bodyPr>
          <a:lstStyle/>
          <a:p>
            <a:r>
              <a:rPr lang="el-GR" dirty="0"/>
              <a:t>ΠΡΟΣΒΑΣΗ ΣΤΟΝ ΠΟΛΙΤΙΣΜΟ ΓΙΑ ΟΛΟΥΣ</a:t>
            </a:r>
            <a:endParaRPr lang="en-US" dirty="0"/>
          </a:p>
        </p:txBody>
      </p:sp>
      <p:sp>
        <p:nvSpPr>
          <p:cNvPr id="4" name="Θέση κειμένου 3">
            <a:extLst>
              <a:ext uri="{FF2B5EF4-FFF2-40B4-BE49-F238E27FC236}">
                <a16:creationId xmlns:a16="http://schemas.microsoft.com/office/drawing/2014/main" xmlns="" id="{89068978-EC3C-4ADD-A2C4-CEAFBDB7F2EA}"/>
              </a:ext>
            </a:extLst>
          </p:cNvPr>
          <p:cNvSpPr>
            <a:spLocks noGrp="1"/>
          </p:cNvSpPr>
          <p:nvPr>
            <p:ph type="body" sz="half" idx="2"/>
          </p:nvPr>
        </p:nvSpPr>
        <p:spPr>
          <a:xfrm>
            <a:off x="650669" y="2438400"/>
            <a:ext cx="3330328" cy="3809999"/>
          </a:xfrm>
        </p:spPr>
        <p:txBody>
          <a:bodyPr vert="horz" lIns="91440" tIns="45720" rIns="91440" bIns="45720" rtlCol="0">
            <a:normAutofit/>
          </a:bodyPr>
          <a:lstStyle/>
          <a:p>
            <a:r>
              <a:rPr lang="en-US" sz="2400" dirty="0"/>
              <a:t>VR </a:t>
            </a:r>
            <a:r>
              <a:rPr lang="el-GR" sz="2400" dirty="0"/>
              <a:t>ΕΜΠΕΙΡΙΑ ΕΙΚΟΝΙΚΟ ΜΟΥΣΕΙΟ ΓΙΑ ΤΑ ΠΑΙΔΙΑ ΚΑΙ ΕΥΑΛΩΤΕΣ ΚΟΙΝΩΝΙΚΕΣ ΟΜΑΔΕΣ</a:t>
            </a:r>
            <a:endParaRPr lang="en-US" sz="2400" dirty="0"/>
          </a:p>
        </p:txBody>
      </p:sp>
      <p:pic>
        <p:nvPicPr>
          <p:cNvPr id="5" name="Picture Placeholder 8" descr="A picture containing indoor, table, sitting, cat&#10;&#10;Description automatically generated">
            <a:extLst>
              <a:ext uri="{FF2B5EF4-FFF2-40B4-BE49-F238E27FC236}">
                <a16:creationId xmlns:a16="http://schemas.microsoft.com/office/drawing/2014/main" xmlns="" id="{C62CEB3C-F7AE-490A-9695-3BC18FA9D7A1}"/>
              </a:ext>
            </a:extLst>
          </p:cNvPr>
          <p:cNvPicPr>
            <a:picLocks noChangeAspect="1"/>
          </p:cNvPicPr>
          <p:nvPr/>
        </p:nvPicPr>
        <p:blipFill rotWithShape="1">
          <a:blip r:embed="rId3">
            <a:extLst>
              <a:ext uri="{28A0092B-C50C-407E-A947-70E740481C1C}">
                <a14:useLocalDpi xmlns:a14="http://schemas.microsoft.com/office/drawing/2010/main" val="0"/>
              </a:ext>
            </a:extLst>
          </a:blip>
          <a:srcRect l="4802" r="4805" b="2"/>
          <a:stretch/>
        </p:blipFill>
        <p:spPr>
          <a:xfrm>
            <a:off x="4634680" y="10"/>
            <a:ext cx="7560130" cy="6857990"/>
          </a:xfrm>
          <a:prstGeom prst="rect">
            <a:avLst/>
          </a:prstGeom>
        </p:spPr>
      </p:pic>
    </p:spTree>
    <p:extLst>
      <p:ext uri="{BB962C8B-B14F-4D97-AF65-F5344CB8AC3E}">
        <p14:creationId xmlns:p14="http://schemas.microsoft.com/office/powerpoint/2010/main" val="8894606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pic>
        <p:nvPicPr>
          <p:cNvPr id="31" name="Picture 9">
            <a:extLst>
              <a:ext uri="{FF2B5EF4-FFF2-40B4-BE49-F238E27FC236}">
                <a16:creationId xmlns:a16="http://schemas.microsoft.com/office/drawing/2014/main" xmlns="" id="{DF19BAF3-7E20-4B9D-B544-BABAEEA1FA75}"/>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rotWithShape="1">
          <a:blip r:embed="rId3">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32" name="Picture 11">
            <a:extLst>
              <a:ext uri="{FF2B5EF4-FFF2-40B4-BE49-F238E27FC236}">
                <a16:creationId xmlns:a16="http://schemas.microsoft.com/office/drawing/2014/main" xmlns="" id="{950648F4-ABCD-4DF0-8641-76CFB2354721}"/>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rotWithShape="1">
          <a:blip r:embed="rId4">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33" name="Oval 13">
            <a:extLst>
              <a:ext uri="{FF2B5EF4-FFF2-40B4-BE49-F238E27FC236}">
                <a16:creationId xmlns:a16="http://schemas.microsoft.com/office/drawing/2014/main" xmlns="" id="{989BE678-777B-482A-A616-FEDC47B162E5}"/>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34" name="Picture 15">
            <a:extLst>
              <a:ext uri="{FF2B5EF4-FFF2-40B4-BE49-F238E27FC236}">
                <a16:creationId xmlns:a16="http://schemas.microsoft.com/office/drawing/2014/main" xmlns="" id="{CF1EB4BD-9C7E-4AA3-9681-C7EB0DA6250B}"/>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rotWithShape="1">
          <a:blip r:embed="rId5">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35" name="Picture 17">
            <a:extLst>
              <a:ext uri="{FF2B5EF4-FFF2-40B4-BE49-F238E27FC236}">
                <a16:creationId xmlns:a16="http://schemas.microsoft.com/office/drawing/2014/main" xmlns="" id="{94AAE3AA-3759-4D28-B0EF-575F25A5146C}"/>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rotWithShape="1">
          <a:blip r:embed="rId6">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36" name="Rectangle 19">
            <a:extLst>
              <a:ext uri="{FF2B5EF4-FFF2-40B4-BE49-F238E27FC236}">
                <a16:creationId xmlns:a16="http://schemas.microsoft.com/office/drawing/2014/main" xmlns="" id="{D28BE0C3-2102-4820-B88B-A448B1840D1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pic>
        <p:nvPicPr>
          <p:cNvPr id="5" name="Picture Placeholder 7" descr="A picture containing front, man, people, mountain&#10;&#10;Description automatically generated">
            <a:extLst>
              <a:ext uri="{FF2B5EF4-FFF2-40B4-BE49-F238E27FC236}">
                <a16:creationId xmlns:a16="http://schemas.microsoft.com/office/drawing/2014/main" xmlns="" id="{B27C9052-D483-461D-A4A8-F115A65439BB}"/>
              </a:ext>
            </a:extLst>
          </p:cNvPr>
          <p:cNvPicPr>
            <a:picLocks noGrp="1" noChangeAspect="1"/>
          </p:cNvPicPr>
          <p:nvPr>
            <p:ph type="pic" idx="1"/>
          </p:nvPr>
        </p:nvPicPr>
        <p:blipFill rotWithShape="1">
          <a:blip r:embed="rId7">
            <a:extLst>
              <a:ext uri="{28A0092B-C50C-407E-A947-70E740481C1C}">
                <a14:useLocalDpi xmlns:a14="http://schemas.microsoft.com/office/drawing/2010/main" val="0"/>
              </a:ext>
            </a:extLst>
          </a:blip>
          <a:srcRect t="11570" r="-1" b="9242"/>
          <a:stretch/>
        </p:blipFill>
        <p:spPr>
          <a:xfrm>
            <a:off x="1" y="-5"/>
            <a:ext cx="12191695" cy="5020241"/>
          </a:xfrm>
          <a:custGeom>
            <a:avLst/>
            <a:gdLst/>
            <a:ahLst/>
            <a:cxnLst/>
            <a:rect l="l" t="t" r="r" b="b"/>
            <a:pathLst>
              <a:path w="12191695" h="5020241">
                <a:moveTo>
                  <a:pt x="0" y="0"/>
                </a:moveTo>
                <a:lnTo>
                  <a:pt x="12191695" y="0"/>
                </a:lnTo>
                <a:lnTo>
                  <a:pt x="12191695" y="4057991"/>
                </a:lnTo>
                <a:lnTo>
                  <a:pt x="11914945" y="4110187"/>
                </a:lnTo>
                <a:lnTo>
                  <a:pt x="11639412" y="4159931"/>
                </a:lnTo>
                <a:lnTo>
                  <a:pt x="11362661" y="4208624"/>
                </a:lnTo>
                <a:lnTo>
                  <a:pt x="11084690" y="4250310"/>
                </a:lnTo>
                <a:lnTo>
                  <a:pt x="10807939" y="4292347"/>
                </a:lnTo>
                <a:lnTo>
                  <a:pt x="10529968" y="4331582"/>
                </a:lnTo>
                <a:lnTo>
                  <a:pt x="10255655" y="4365211"/>
                </a:lnTo>
                <a:lnTo>
                  <a:pt x="9977684" y="4397089"/>
                </a:lnTo>
                <a:lnTo>
                  <a:pt x="9700933" y="4426165"/>
                </a:lnTo>
                <a:lnTo>
                  <a:pt x="9429058" y="4451387"/>
                </a:lnTo>
                <a:lnTo>
                  <a:pt x="9153526" y="4476609"/>
                </a:lnTo>
                <a:lnTo>
                  <a:pt x="8881651" y="4497628"/>
                </a:lnTo>
                <a:lnTo>
                  <a:pt x="8609776" y="4514092"/>
                </a:lnTo>
                <a:lnTo>
                  <a:pt x="8339121" y="4531258"/>
                </a:lnTo>
                <a:lnTo>
                  <a:pt x="8070903" y="4545620"/>
                </a:lnTo>
                <a:lnTo>
                  <a:pt x="7805124" y="4555779"/>
                </a:lnTo>
                <a:lnTo>
                  <a:pt x="7539345" y="4564537"/>
                </a:lnTo>
                <a:lnTo>
                  <a:pt x="7276005" y="4572944"/>
                </a:lnTo>
                <a:lnTo>
                  <a:pt x="7016322" y="4576798"/>
                </a:lnTo>
                <a:lnTo>
                  <a:pt x="6756639" y="4581001"/>
                </a:lnTo>
                <a:lnTo>
                  <a:pt x="6500613" y="4583103"/>
                </a:lnTo>
                <a:lnTo>
                  <a:pt x="6247026" y="4581001"/>
                </a:lnTo>
                <a:lnTo>
                  <a:pt x="5995877" y="4581001"/>
                </a:lnTo>
                <a:lnTo>
                  <a:pt x="5747167" y="4576798"/>
                </a:lnTo>
                <a:lnTo>
                  <a:pt x="5503333" y="4570492"/>
                </a:lnTo>
                <a:lnTo>
                  <a:pt x="5261938" y="4564537"/>
                </a:lnTo>
                <a:lnTo>
                  <a:pt x="5025418" y="4557881"/>
                </a:lnTo>
                <a:lnTo>
                  <a:pt x="4790118" y="4547722"/>
                </a:lnTo>
                <a:lnTo>
                  <a:pt x="4558477" y="4536862"/>
                </a:lnTo>
                <a:lnTo>
                  <a:pt x="4331710" y="4527054"/>
                </a:lnTo>
                <a:lnTo>
                  <a:pt x="3889152" y="4499379"/>
                </a:lnTo>
                <a:lnTo>
                  <a:pt x="3464881" y="4469954"/>
                </a:lnTo>
                <a:lnTo>
                  <a:pt x="3057678" y="4439126"/>
                </a:lnTo>
                <a:lnTo>
                  <a:pt x="2672421" y="4405147"/>
                </a:lnTo>
                <a:lnTo>
                  <a:pt x="2304232" y="4369765"/>
                </a:lnTo>
                <a:lnTo>
                  <a:pt x="1962864" y="4331582"/>
                </a:lnTo>
                <a:lnTo>
                  <a:pt x="1642223" y="4294099"/>
                </a:lnTo>
                <a:lnTo>
                  <a:pt x="1347183" y="4256616"/>
                </a:lnTo>
                <a:lnTo>
                  <a:pt x="1076528" y="4221235"/>
                </a:lnTo>
                <a:lnTo>
                  <a:pt x="836351" y="4187605"/>
                </a:lnTo>
                <a:lnTo>
                  <a:pt x="619339" y="4155727"/>
                </a:lnTo>
                <a:lnTo>
                  <a:pt x="436464" y="4129104"/>
                </a:lnTo>
                <a:lnTo>
                  <a:pt x="282848" y="4103881"/>
                </a:lnTo>
                <a:lnTo>
                  <a:pt x="71932" y="4067800"/>
                </a:lnTo>
                <a:lnTo>
                  <a:pt x="1" y="4055539"/>
                </a:lnTo>
                <a:lnTo>
                  <a:pt x="1" y="5020241"/>
                </a:lnTo>
                <a:lnTo>
                  <a:pt x="0" y="5020241"/>
                </a:lnTo>
                <a:close/>
              </a:path>
            </a:pathLst>
          </a:custGeom>
        </p:spPr>
      </p:pic>
      <p:sp>
        <p:nvSpPr>
          <p:cNvPr id="37" name="Freeform 16">
            <a:extLst>
              <a:ext uri="{FF2B5EF4-FFF2-40B4-BE49-F238E27FC236}">
                <a16:creationId xmlns:a16="http://schemas.microsoft.com/office/drawing/2014/main" xmlns="" id="{E4F17063-EDA4-417B-946F-BA357F3B390D}"/>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719939" y="3753695"/>
            <a:ext cx="3472060"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tx2">
              <a:alpha val="40000"/>
            </a:schemeClr>
          </a:solidFill>
          <a:ln>
            <a:noFill/>
          </a:ln>
        </p:spPr>
        <p:txBody>
          <a:bodyPr rtlCol="0" anchor="ctr"/>
          <a:lstStyle/>
          <a:p>
            <a:pPr algn="ctr"/>
            <a:endParaRPr lang="en-US">
              <a:solidFill>
                <a:schemeClr val="tx1"/>
              </a:solidFill>
            </a:endParaRPr>
          </a:p>
        </p:txBody>
      </p:sp>
      <p:sp>
        <p:nvSpPr>
          <p:cNvPr id="38" name="Freeform: Shape 23">
            <a:extLst>
              <a:ext uri="{FF2B5EF4-FFF2-40B4-BE49-F238E27FC236}">
                <a16:creationId xmlns:a16="http://schemas.microsoft.com/office/drawing/2014/main" xmlns="" id="{D36F3EEA-55D4-4677-80E7-92D00B8F343B}"/>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4055533"/>
            <a:ext cx="12192000" cy="2802467"/>
          </a:xfrm>
          <a:custGeom>
            <a:avLst/>
            <a:gdLst>
              <a:gd name="connsiteX0" fmla="*/ 1 w 12192000"/>
              <a:gd name="connsiteY0" fmla="*/ 0 h 2802467"/>
              <a:gd name="connsiteX1" fmla="*/ 71932 w 12192000"/>
              <a:gd name="connsiteY1" fmla="*/ 12261 h 2802467"/>
              <a:gd name="connsiteX2" fmla="*/ 282848 w 12192000"/>
              <a:gd name="connsiteY2" fmla="*/ 48342 h 2802467"/>
              <a:gd name="connsiteX3" fmla="*/ 436464 w 12192000"/>
              <a:gd name="connsiteY3" fmla="*/ 73565 h 2802467"/>
              <a:gd name="connsiteX4" fmla="*/ 619339 w 12192000"/>
              <a:gd name="connsiteY4" fmla="*/ 100188 h 2802467"/>
              <a:gd name="connsiteX5" fmla="*/ 836351 w 12192000"/>
              <a:gd name="connsiteY5" fmla="*/ 132066 h 2802467"/>
              <a:gd name="connsiteX6" fmla="*/ 1076528 w 12192000"/>
              <a:gd name="connsiteY6" fmla="*/ 165696 h 2802467"/>
              <a:gd name="connsiteX7" fmla="*/ 1347183 w 12192000"/>
              <a:gd name="connsiteY7" fmla="*/ 201077 h 2802467"/>
              <a:gd name="connsiteX8" fmla="*/ 1642223 w 12192000"/>
              <a:gd name="connsiteY8" fmla="*/ 238560 h 2802467"/>
              <a:gd name="connsiteX9" fmla="*/ 1962864 w 12192000"/>
              <a:gd name="connsiteY9" fmla="*/ 276043 h 2802467"/>
              <a:gd name="connsiteX10" fmla="*/ 2304232 w 12192000"/>
              <a:gd name="connsiteY10" fmla="*/ 314226 h 2802467"/>
              <a:gd name="connsiteX11" fmla="*/ 2672421 w 12192000"/>
              <a:gd name="connsiteY11" fmla="*/ 349608 h 2802467"/>
              <a:gd name="connsiteX12" fmla="*/ 3057678 w 12192000"/>
              <a:gd name="connsiteY12" fmla="*/ 383587 h 2802467"/>
              <a:gd name="connsiteX13" fmla="*/ 3464881 w 12192000"/>
              <a:gd name="connsiteY13" fmla="*/ 414415 h 2802467"/>
              <a:gd name="connsiteX14" fmla="*/ 3889152 w 12192000"/>
              <a:gd name="connsiteY14" fmla="*/ 443840 h 2802467"/>
              <a:gd name="connsiteX15" fmla="*/ 4331710 w 12192000"/>
              <a:gd name="connsiteY15" fmla="*/ 471515 h 2802467"/>
              <a:gd name="connsiteX16" fmla="*/ 4558476 w 12192000"/>
              <a:gd name="connsiteY16" fmla="*/ 481323 h 2802467"/>
              <a:gd name="connsiteX17" fmla="*/ 4790118 w 12192000"/>
              <a:gd name="connsiteY17" fmla="*/ 492183 h 2802467"/>
              <a:gd name="connsiteX18" fmla="*/ 5025418 w 12192000"/>
              <a:gd name="connsiteY18" fmla="*/ 502342 h 2802467"/>
              <a:gd name="connsiteX19" fmla="*/ 5261937 w 12192000"/>
              <a:gd name="connsiteY19" fmla="*/ 508998 h 2802467"/>
              <a:gd name="connsiteX20" fmla="*/ 5503332 w 12192000"/>
              <a:gd name="connsiteY20" fmla="*/ 514953 h 2802467"/>
              <a:gd name="connsiteX21" fmla="*/ 5747166 w 12192000"/>
              <a:gd name="connsiteY21" fmla="*/ 521259 h 2802467"/>
              <a:gd name="connsiteX22" fmla="*/ 5995877 w 12192000"/>
              <a:gd name="connsiteY22" fmla="*/ 525462 h 2802467"/>
              <a:gd name="connsiteX23" fmla="*/ 6247026 w 12192000"/>
              <a:gd name="connsiteY23" fmla="*/ 525462 h 2802467"/>
              <a:gd name="connsiteX24" fmla="*/ 6500613 w 12192000"/>
              <a:gd name="connsiteY24" fmla="*/ 527564 h 2802467"/>
              <a:gd name="connsiteX25" fmla="*/ 6756639 w 12192000"/>
              <a:gd name="connsiteY25" fmla="*/ 525462 h 2802467"/>
              <a:gd name="connsiteX26" fmla="*/ 7016322 w 12192000"/>
              <a:gd name="connsiteY26" fmla="*/ 521259 h 2802467"/>
              <a:gd name="connsiteX27" fmla="*/ 7276005 w 12192000"/>
              <a:gd name="connsiteY27" fmla="*/ 517405 h 2802467"/>
              <a:gd name="connsiteX28" fmla="*/ 7539345 w 12192000"/>
              <a:gd name="connsiteY28" fmla="*/ 508998 h 2802467"/>
              <a:gd name="connsiteX29" fmla="*/ 7805124 w 12192000"/>
              <a:gd name="connsiteY29" fmla="*/ 500240 h 2802467"/>
              <a:gd name="connsiteX30" fmla="*/ 8070903 w 12192000"/>
              <a:gd name="connsiteY30" fmla="*/ 490081 h 2802467"/>
              <a:gd name="connsiteX31" fmla="*/ 8339121 w 12192000"/>
              <a:gd name="connsiteY31" fmla="*/ 475719 h 2802467"/>
              <a:gd name="connsiteX32" fmla="*/ 8609776 w 12192000"/>
              <a:gd name="connsiteY32" fmla="*/ 458553 h 2802467"/>
              <a:gd name="connsiteX33" fmla="*/ 8881651 w 12192000"/>
              <a:gd name="connsiteY33" fmla="*/ 442089 h 2802467"/>
              <a:gd name="connsiteX34" fmla="*/ 9153526 w 12192000"/>
              <a:gd name="connsiteY34" fmla="*/ 421070 h 2802467"/>
              <a:gd name="connsiteX35" fmla="*/ 9429058 w 12192000"/>
              <a:gd name="connsiteY35" fmla="*/ 395848 h 2802467"/>
              <a:gd name="connsiteX36" fmla="*/ 9700933 w 12192000"/>
              <a:gd name="connsiteY36" fmla="*/ 370626 h 2802467"/>
              <a:gd name="connsiteX37" fmla="*/ 9977684 w 12192000"/>
              <a:gd name="connsiteY37" fmla="*/ 341550 h 2802467"/>
              <a:gd name="connsiteX38" fmla="*/ 10255655 w 12192000"/>
              <a:gd name="connsiteY38" fmla="*/ 309672 h 2802467"/>
              <a:gd name="connsiteX39" fmla="*/ 10529968 w 12192000"/>
              <a:gd name="connsiteY39" fmla="*/ 276043 h 2802467"/>
              <a:gd name="connsiteX40" fmla="*/ 10807939 w 12192000"/>
              <a:gd name="connsiteY40" fmla="*/ 236808 h 2802467"/>
              <a:gd name="connsiteX41" fmla="*/ 11084690 w 12192000"/>
              <a:gd name="connsiteY41" fmla="*/ 194771 h 2802467"/>
              <a:gd name="connsiteX42" fmla="*/ 11362661 w 12192000"/>
              <a:gd name="connsiteY42" fmla="*/ 153085 h 2802467"/>
              <a:gd name="connsiteX43" fmla="*/ 11639412 w 12192000"/>
              <a:gd name="connsiteY43" fmla="*/ 104392 h 2802467"/>
              <a:gd name="connsiteX44" fmla="*/ 11914945 w 12192000"/>
              <a:gd name="connsiteY44" fmla="*/ 54648 h 2802467"/>
              <a:gd name="connsiteX45" fmla="*/ 12191696 w 12192000"/>
              <a:gd name="connsiteY45" fmla="*/ 2452 h 2802467"/>
              <a:gd name="connsiteX46" fmla="*/ 12191696 w 12192000"/>
              <a:gd name="connsiteY46" fmla="*/ 2236410 h 2802467"/>
              <a:gd name="connsiteX47" fmla="*/ 12192000 w 12192000"/>
              <a:gd name="connsiteY47" fmla="*/ 2236410 h 2802467"/>
              <a:gd name="connsiteX48" fmla="*/ 12192000 w 12192000"/>
              <a:gd name="connsiteY48" fmla="*/ 2802467 h 2802467"/>
              <a:gd name="connsiteX49" fmla="*/ 12191696 w 12192000"/>
              <a:gd name="connsiteY49" fmla="*/ 2802467 h 2802467"/>
              <a:gd name="connsiteX50" fmla="*/ 0 w 12192000"/>
              <a:gd name="connsiteY50" fmla="*/ 2802467 h 2802467"/>
              <a:gd name="connsiteX51" fmla="*/ 0 w 12192000"/>
              <a:gd name="connsiteY51" fmla="*/ 2236410 h 2802467"/>
              <a:gd name="connsiteX52" fmla="*/ 1 w 12192000"/>
              <a:gd name="connsiteY52" fmla="*/ 2236410 h 2802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2192000" h="2802467">
                <a:moveTo>
                  <a:pt x="1" y="0"/>
                </a:moveTo>
                <a:lnTo>
                  <a:pt x="71932" y="12261"/>
                </a:lnTo>
                <a:lnTo>
                  <a:pt x="282848" y="48342"/>
                </a:lnTo>
                <a:lnTo>
                  <a:pt x="436464" y="73565"/>
                </a:lnTo>
                <a:lnTo>
                  <a:pt x="619339" y="100188"/>
                </a:lnTo>
                <a:lnTo>
                  <a:pt x="836351" y="132066"/>
                </a:lnTo>
                <a:lnTo>
                  <a:pt x="1076528" y="165696"/>
                </a:lnTo>
                <a:lnTo>
                  <a:pt x="1347183" y="201077"/>
                </a:lnTo>
                <a:lnTo>
                  <a:pt x="1642223" y="238560"/>
                </a:lnTo>
                <a:lnTo>
                  <a:pt x="1962864" y="276043"/>
                </a:lnTo>
                <a:lnTo>
                  <a:pt x="2304232" y="314226"/>
                </a:lnTo>
                <a:lnTo>
                  <a:pt x="2672421" y="349608"/>
                </a:lnTo>
                <a:lnTo>
                  <a:pt x="3057678" y="383587"/>
                </a:lnTo>
                <a:lnTo>
                  <a:pt x="3464881" y="414415"/>
                </a:lnTo>
                <a:lnTo>
                  <a:pt x="3889152" y="443840"/>
                </a:lnTo>
                <a:lnTo>
                  <a:pt x="4331710" y="471515"/>
                </a:lnTo>
                <a:lnTo>
                  <a:pt x="4558476" y="481323"/>
                </a:lnTo>
                <a:lnTo>
                  <a:pt x="4790118" y="492183"/>
                </a:lnTo>
                <a:lnTo>
                  <a:pt x="5025418" y="502342"/>
                </a:lnTo>
                <a:lnTo>
                  <a:pt x="5261937" y="508998"/>
                </a:lnTo>
                <a:lnTo>
                  <a:pt x="5503332" y="514953"/>
                </a:lnTo>
                <a:lnTo>
                  <a:pt x="5747166" y="521259"/>
                </a:lnTo>
                <a:lnTo>
                  <a:pt x="5995877" y="525462"/>
                </a:lnTo>
                <a:lnTo>
                  <a:pt x="6247026" y="525462"/>
                </a:lnTo>
                <a:lnTo>
                  <a:pt x="6500613" y="527564"/>
                </a:lnTo>
                <a:lnTo>
                  <a:pt x="6756639" y="525462"/>
                </a:lnTo>
                <a:lnTo>
                  <a:pt x="7016322" y="521259"/>
                </a:lnTo>
                <a:lnTo>
                  <a:pt x="7276005" y="517405"/>
                </a:lnTo>
                <a:lnTo>
                  <a:pt x="7539345" y="508998"/>
                </a:lnTo>
                <a:lnTo>
                  <a:pt x="7805124" y="500240"/>
                </a:lnTo>
                <a:lnTo>
                  <a:pt x="8070903" y="490081"/>
                </a:lnTo>
                <a:lnTo>
                  <a:pt x="8339121" y="475719"/>
                </a:lnTo>
                <a:lnTo>
                  <a:pt x="8609776" y="458553"/>
                </a:lnTo>
                <a:lnTo>
                  <a:pt x="8881651" y="442089"/>
                </a:lnTo>
                <a:lnTo>
                  <a:pt x="9153526" y="421070"/>
                </a:lnTo>
                <a:lnTo>
                  <a:pt x="9429058" y="395848"/>
                </a:lnTo>
                <a:lnTo>
                  <a:pt x="9700933" y="370626"/>
                </a:lnTo>
                <a:lnTo>
                  <a:pt x="9977684" y="341550"/>
                </a:lnTo>
                <a:lnTo>
                  <a:pt x="10255655" y="309672"/>
                </a:lnTo>
                <a:lnTo>
                  <a:pt x="10529968" y="276043"/>
                </a:lnTo>
                <a:lnTo>
                  <a:pt x="10807939" y="236808"/>
                </a:lnTo>
                <a:lnTo>
                  <a:pt x="11084690" y="194771"/>
                </a:lnTo>
                <a:lnTo>
                  <a:pt x="11362661" y="153085"/>
                </a:lnTo>
                <a:lnTo>
                  <a:pt x="11639412" y="104392"/>
                </a:lnTo>
                <a:lnTo>
                  <a:pt x="11914945" y="54648"/>
                </a:lnTo>
                <a:lnTo>
                  <a:pt x="12191696" y="2452"/>
                </a:lnTo>
                <a:lnTo>
                  <a:pt x="12191696" y="2236410"/>
                </a:lnTo>
                <a:lnTo>
                  <a:pt x="12192000" y="2236410"/>
                </a:lnTo>
                <a:lnTo>
                  <a:pt x="12192000" y="2802467"/>
                </a:lnTo>
                <a:lnTo>
                  <a:pt x="12191696" y="2802467"/>
                </a:lnTo>
                <a:lnTo>
                  <a:pt x="0" y="2802467"/>
                </a:lnTo>
                <a:lnTo>
                  <a:pt x="0" y="2236410"/>
                </a:lnTo>
                <a:lnTo>
                  <a:pt x="1" y="2236410"/>
                </a:lnTo>
                <a:close/>
              </a:path>
            </a:pathLst>
          </a:cu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2" name="Τίτλος 1">
            <a:extLst>
              <a:ext uri="{FF2B5EF4-FFF2-40B4-BE49-F238E27FC236}">
                <a16:creationId xmlns:a16="http://schemas.microsoft.com/office/drawing/2014/main" xmlns="" id="{3E46F737-282D-4262-A3C9-7A3F7F050536}"/>
              </a:ext>
            </a:extLst>
          </p:cNvPr>
          <p:cNvSpPr>
            <a:spLocks noGrp="1"/>
          </p:cNvSpPr>
          <p:nvPr>
            <p:ph type="title"/>
          </p:nvPr>
        </p:nvSpPr>
        <p:spPr>
          <a:xfrm>
            <a:off x="636916" y="4854346"/>
            <a:ext cx="10407602" cy="868026"/>
          </a:xfrm>
        </p:spPr>
        <p:txBody>
          <a:bodyPr vert="horz" lIns="91440" tIns="45720" rIns="91440" bIns="45720" rtlCol="0" anchor="b">
            <a:normAutofit/>
          </a:bodyPr>
          <a:lstStyle/>
          <a:p>
            <a:pPr>
              <a:lnSpc>
                <a:spcPct val="90000"/>
              </a:lnSpc>
            </a:pPr>
            <a:r>
              <a:rPr lang="en-US" sz="3000">
                <a:solidFill>
                  <a:srgbClr val="EBEBEB"/>
                </a:solidFill>
              </a:rPr>
              <a:t>ΚΑΝΟΝΤΑΣ ΤΟ ΠΑΡΕΛΘΟΝ ΝΑ ΜΙΛΗΣΕΙ ΣΤΟ ΣΗΜΕΡΑ</a:t>
            </a:r>
          </a:p>
        </p:txBody>
      </p:sp>
      <p:sp>
        <p:nvSpPr>
          <p:cNvPr id="4" name="Θέση κειμένου 3">
            <a:extLst>
              <a:ext uri="{FF2B5EF4-FFF2-40B4-BE49-F238E27FC236}">
                <a16:creationId xmlns:a16="http://schemas.microsoft.com/office/drawing/2014/main" xmlns="" id="{7BB3A9E7-A5B7-4250-A88A-ECC815D44CDE}"/>
              </a:ext>
            </a:extLst>
          </p:cNvPr>
          <p:cNvSpPr>
            <a:spLocks noGrp="1"/>
          </p:cNvSpPr>
          <p:nvPr>
            <p:ph type="body" sz="half" idx="2"/>
          </p:nvPr>
        </p:nvSpPr>
        <p:spPr>
          <a:xfrm>
            <a:off x="636917" y="5722374"/>
            <a:ext cx="10407602" cy="487924"/>
          </a:xfrm>
        </p:spPr>
        <p:txBody>
          <a:bodyPr vert="horz" lIns="91440" tIns="45720" rIns="91440" bIns="45720" rtlCol="0" anchor="t">
            <a:normAutofit/>
          </a:bodyPr>
          <a:lstStyle/>
          <a:p>
            <a:r>
              <a:rPr lang="en-US" sz="2000" cap="all">
                <a:solidFill>
                  <a:schemeClr val="tx2">
                    <a:lumMod val="40000"/>
                    <a:lumOff val="60000"/>
                  </a:schemeClr>
                </a:solidFill>
              </a:rPr>
              <a:t>Η ΜΕΓΑΛΥΤΕΡΗ ελαιογραφΙΑ ΤΗΣ ΑΘΗΝΑΣ ΤΟΥ 17</a:t>
            </a:r>
            <a:r>
              <a:rPr lang="en-US" sz="2000" cap="all" baseline="30000">
                <a:solidFill>
                  <a:schemeClr val="tx2">
                    <a:lumMod val="40000"/>
                    <a:lumOff val="60000"/>
                  </a:schemeClr>
                </a:solidFill>
              </a:rPr>
              <a:t>ου</a:t>
            </a:r>
            <a:r>
              <a:rPr lang="en-US" sz="2000" cap="all">
                <a:solidFill>
                  <a:schemeClr val="tx2">
                    <a:lumMod val="40000"/>
                    <a:lumOff val="60000"/>
                  </a:schemeClr>
                </a:solidFill>
              </a:rPr>
              <a:t> ΑΙΩΝΑ </a:t>
            </a:r>
            <a:endParaRPr lang="en-US" sz="2000" cap="all" dirty="0">
              <a:solidFill>
                <a:schemeClr val="tx2">
                  <a:lumMod val="40000"/>
                  <a:lumOff val="60000"/>
                </a:schemeClr>
              </a:solidFill>
            </a:endParaRPr>
          </a:p>
        </p:txBody>
      </p:sp>
    </p:spTree>
    <p:extLst>
      <p:ext uri="{BB962C8B-B14F-4D97-AF65-F5344CB8AC3E}">
        <p14:creationId xmlns:p14="http://schemas.microsoft.com/office/powerpoint/2010/main" val="21268717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pic>
        <p:nvPicPr>
          <p:cNvPr id="2069" name="Picture 70">
            <a:extLst>
              <a:ext uri="{FF2B5EF4-FFF2-40B4-BE49-F238E27FC236}">
                <a16:creationId xmlns:a16="http://schemas.microsoft.com/office/drawing/2014/main" xmlns="" id="{41B68C77-138E-4BF7-A276-BD0C78A4219F}"/>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rotWithShape="1">
          <a:blip r:embed="rId3">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2070" name="Picture 72">
            <a:extLst>
              <a:ext uri="{FF2B5EF4-FFF2-40B4-BE49-F238E27FC236}">
                <a16:creationId xmlns:a16="http://schemas.microsoft.com/office/drawing/2014/main" xmlns="" id="{7C268552-D473-46ED-B1B8-422042C4DEF1}"/>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rotWithShape="1">
          <a:blip r:embed="rId4">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2071" name="Oval 74">
            <a:extLst>
              <a:ext uri="{FF2B5EF4-FFF2-40B4-BE49-F238E27FC236}">
                <a16:creationId xmlns:a16="http://schemas.microsoft.com/office/drawing/2014/main" xmlns="" id="{4AC0CD9D-7610-4620-93B4-798CCD9AB58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2072" name="Picture 76">
            <a:extLst>
              <a:ext uri="{FF2B5EF4-FFF2-40B4-BE49-F238E27FC236}">
                <a16:creationId xmlns:a16="http://schemas.microsoft.com/office/drawing/2014/main" xmlns="" id="{B9238B3E-24AA-439A-B527-6C5DF6D72145}"/>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rotWithShape="1">
          <a:blip r:embed="rId5">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2073" name="Picture 78">
            <a:extLst>
              <a:ext uri="{FF2B5EF4-FFF2-40B4-BE49-F238E27FC236}">
                <a16:creationId xmlns:a16="http://schemas.microsoft.com/office/drawing/2014/main" xmlns="" id="{69F01145-BEA3-4CBF-AA21-10077B948CA8}"/>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rotWithShape="1">
          <a:blip r:embed="rId6">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2074" name="Rectangle 80">
            <a:extLst>
              <a:ext uri="{FF2B5EF4-FFF2-40B4-BE49-F238E27FC236}">
                <a16:creationId xmlns:a16="http://schemas.microsoft.com/office/drawing/2014/main" xmlns="" id="{DE4D62F9-188E-4530-84C2-24BDEE4BEB82}"/>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Τίτλος 1">
            <a:extLst>
              <a:ext uri="{FF2B5EF4-FFF2-40B4-BE49-F238E27FC236}">
                <a16:creationId xmlns:a16="http://schemas.microsoft.com/office/drawing/2014/main" xmlns="" id="{29D41632-9B1C-41F8-9E2D-384C3487AB57}"/>
              </a:ext>
            </a:extLst>
          </p:cNvPr>
          <p:cNvSpPr>
            <a:spLocks noGrp="1"/>
          </p:cNvSpPr>
          <p:nvPr>
            <p:ph type="title"/>
          </p:nvPr>
        </p:nvSpPr>
        <p:spPr>
          <a:xfrm>
            <a:off x="6683829" y="1447800"/>
            <a:ext cx="4397828" cy="3329581"/>
          </a:xfrm>
        </p:spPr>
        <p:txBody>
          <a:bodyPr vert="horz" lIns="91440" tIns="45720" rIns="91440" bIns="45720" rtlCol="0" anchor="b">
            <a:normAutofit/>
          </a:bodyPr>
          <a:lstStyle/>
          <a:p>
            <a:r>
              <a:rPr lang="en-US" sz="6000" b="0" i="0" kern="1200">
                <a:solidFill>
                  <a:schemeClr val="tx2"/>
                </a:solidFill>
                <a:latin typeface="+mj-lt"/>
                <a:ea typeface="+mj-ea"/>
                <a:cs typeface="+mj-cs"/>
              </a:rPr>
              <a:t>ΔΙΝΟΝΤΑΣ ΧΩΡΟ ΣΤΟ ΒΙΒΛΙΟ</a:t>
            </a:r>
          </a:p>
        </p:txBody>
      </p:sp>
      <p:pic>
        <p:nvPicPr>
          <p:cNvPr id="2050" name="Picture 2" descr="Κάτι κρυφό Μυστήριο | παρουσίαση βιβλίου">
            <a:extLst>
              <a:ext uri="{FF2B5EF4-FFF2-40B4-BE49-F238E27FC236}">
                <a16:creationId xmlns:a16="http://schemas.microsoft.com/office/drawing/2014/main" xmlns="" id="{09BAA288-A05F-4BDB-978A-02BC24399081}"/>
              </a:ext>
            </a:extLst>
          </p:cNvPr>
          <p:cNvPicPr>
            <a:picLocks noGrp="1" noChangeAspect="1" noChangeArrowheads="1"/>
          </p:cNvPicPr>
          <p:nvPr>
            <p:ph type="pic" idx="1"/>
          </p:nvPr>
        </p:nvPicPr>
        <p:blipFill rotWithShape="1">
          <a:blip r:embed="rId7">
            <a:extLst>
              <a:ext uri="{28A0092B-C50C-407E-A947-70E740481C1C}">
                <a14:useLocalDpi xmlns:a14="http://schemas.microsoft.com/office/drawing/2010/main" val="0"/>
              </a:ext>
            </a:extLst>
          </a:blip>
          <a:srcRect t="11913" r="2" b="2"/>
          <a:stretch/>
        </p:blipFill>
        <p:spPr bwMode="auto">
          <a:xfrm>
            <a:off x="1356422" y="647698"/>
            <a:ext cx="4025421" cy="5562139"/>
          </a:xfrm>
          <a:prstGeom prst="rect">
            <a:avLst/>
          </a:prstGeom>
          <a:noFill/>
          <a:effectLst/>
          <a:extLst>
            <a:ext uri="{909E8E84-426E-40DD-AFC4-6F175D3DCCD1}">
              <a14:hiddenFill xmlns:a14="http://schemas.microsoft.com/office/drawing/2010/main">
                <a:solidFill>
                  <a:srgbClr val="FFFFFF"/>
                </a:solidFill>
              </a14:hiddenFill>
            </a:ext>
          </a:extLst>
        </p:spPr>
      </p:pic>
      <p:sp>
        <p:nvSpPr>
          <p:cNvPr id="4" name="Θέση κειμένου 3">
            <a:extLst>
              <a:ext uri="{FF2B5EF4-FFF2-40B4-BE49-F238E27FC236}">
                <a16:creationId xmlns:a16="http://schemas.microsoft.com/office/drawing/2014/main" xmlns="" id="{417EB2C3-12FD-414E-90E8-EB0CE4F82371}"/>
              </a:ext>
            </a:extLst>
          </p:cNvPr>
          <p:cNvSpPr>
            <a:spLocks noGrp="1"/>
          </p:cNvSpPr>
          <p:nvPr>
            <p:ph type="body" sz="half" idx="2"/>
          </p:nvPr>
        </p:nvSpPr>
        <p:spPr>
          <a:xfrm>
            <a:off x="648930" y="2438400"/>
            <a:ext cx="6188189" cy="3785419"/>
          </a:xfrm>
        </p:spPr>
        <p:txBody>
          <a:bodyPr vert="horz" lIns="91440" tIns="45720" rIns="91440" bIns="45720" rtlCol="0">
            <a:normAutofit/>
          </a:bodyPr>
          <a:lstStyle/>
          <a:p>
            <a:pPr>
              <a:buFont typeface="Wingdings 3" charset="2"/>
              <a:buChar char=""/>
            </a:pPr>
            <a:endParaRPr lang="en-US" dirty="0">
              <a:solidFill>
                <a:srgbClr val="FFFFFF"/>
              </a:solidFill>
            </a:endParaRPr>
          </a:p>
        </p:txBody>
      </p:sp>
    </p:spTree>
    <p:extLst>
      <p:ext uri="{BB962C8B-B14F-4D97-AF65-F5344CB8AC3E}">
        <p14:creationId xmlns:p14="http://schemas.microsoft.com/office/powerpoint/2010/main" val="38525108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xmlns="" id="{424EF8E3-7E74-4C7A-95B6-09BA56AFCAE7}"/>
              </a:ext>
            </a:extLst>
          </p:cNvPr>
          <p:cNvSpPr>
            <a:spLocks noGrp="1"/>
          </p:cNvSpPr>
          <p:nvPr>
            <p:ph type="title"/>
          </p:nvPr>
        </p:nvSpPr>
        <p:spPr>
          <a:xfrm>
            <a:off x="7790541" y="998807"/>
            <a:ext cx="3753599" cy="1538585"/>
          </a:xfrm>
        </p:spPr>
        <p:txBody>
          <a:bodyPr vert="horz" lIns="91440" tIns="45720" rIns="91440" bIns="45720" rtlCol="0" anchor="t">
            <a:normAutofit fontScale="90000"/>
          </a:bodyPr>
          <a:lstStyle/>
          <a:p>
            <a:r>
              <a:rPr lang="el-GR" sz="3600" dirty="0"/>
              <a:t>Δίνοντας περιεχόμενο στα εκθέματα μας</a:t>
            </a:r>
            <a:endParaRPr lang="en-US" sz="3600" dirty="0"/>
          </a:p>
        </p:txBody>
      </p:sp>
      <p:pic>
        <p:nvPicPr>
          <p:cNvPr id="3074" name="Picture 2" descr="Δεν υπάρχει διαθέσιμη περιγραφή για τη φωτογραφία.">
            <a:extLst>
              <a:ext uri="{FF2B5EF4-FFF2-40B4-BE49-F238E27FC236}">
                <a16:creationId xmlns:a16="http://schemas.microsoft.com/office/drawing/2014/main" xmlns="" id="{E46BBCBE-40CC-4B19-A179-3A94BC79D46A}"/>
              </a:ext>
            </a:extLst>
          </p:cNvPr>
          <p:cNvPicPr>
            <a:picLocks noGrp="1" noChangeAspect="1" noChangeArrowheads="1"/>
          </p:cNvPicPr>
          <p:nvPr>
            <p:ph type="pic" idx="1"/>
          </p:nvPr>
        </p:nvPicPr>
        <p:blipFill rotWithShape="1">
          <a:blip r:embed="rId3">
            <a:extLst>
              <a:ext uri="{28A0092B-C50C-407E-A947-70E740481C1C}">
                <a14:useLocalDpi xmlns:a14="http://schemas.microsoft.com/office/drawing/2010/main" val="0"/>
              </a:ext>
            </a:extLst>
          </a:blip>
          <a:srcRect t="1474" r="1" b="7093"/>
          <a:stretch/>
        </p:blipFill>
        <p:spPr bwMode="auto">
          <a:xfrm>
            <a:off x="646532" y="1447799"/>
            <a:ext cx="6493910" cy="4572001"/>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sp>
        <p:nvSpPr>
          <p:cNvPr id="4" name="Θέση κειμένου 3">
            <a:extLst>
              <a:ext uri="{FF2B5EF4-FFF2-40B4-BE49-F238E27FC236}">
                <a16:creationId xmlns:a16="http://schemas.microsoft.com/office/drawing/2014/main" xmlns="" id="{ED9ECDEA-3455-4292-BE6F-2029552C5FD3}"/>
              </a:ext>
            </a:extLst>
          </p:cNvPr>
          <p:cNvSpPr>
            <a:spLocks noGrp="1"/>
          </p:cNvSpPr>
          <p:nvPr>
            <p:ph type="body" sz="half" idx="2"/>
          </p:nvPr>
        </p:nvSpPr>
        <p:spPr>
          <a:xfrm>
            <a:off x="7789312" y="3072385"/>
            <a:ext cx="3754987" cy="3272144"/>
          </a:xfrm>
        </p:spPr>
        <p:txBody>
          <a:bodyPr vert="horz" lIns="91440" tIns="45720" rIns="91440" bIns="45720" rtlCol="0">
            <a:noAutofit/>
          </a:bodyPr>
          <a:lstStyle/>
          <a:p>
            <a:pPr>
              <a:buFont typeface="Wingdings 3" charset="2"/>
              <a:buChar char=""/>
            </a:pPr>
            <a:r>
              <a:rPr lang="el-GR" sz="1600" dirty="0">
                <a:hlinkClick r:id="rId4"/>
              </a:rPr>
              <a:t>#</a:t>
            </a:r>
            <a:r>
              <a:rPr lang="el-GR" sz="1600" dirty="0" err="1">
                <a:hlinkClick r:id="rId4"/>
              </a:rPr>
              <a:t>ημερατηςμητερας</a:t>
            </a:r>
            <a:r>
              <a:rPr lang="el-GR" sz="1600" dirty="0"/>
              <a:t> </a:t>
            </a:r>
            <a:r>
              <a:rPr lang="el-GR" sz="1600" dirty="0">
                <a:hlinkClick r:id="rId5"/>
              </a:rPr>
              <a:t>#</a:t>
            </a:r>
            <a:r>
              <a:rPr lang="el-GR" sz="1600" dirty="0" err="1">
                <a:hlinkClick r:id="rId5"/>
              </a:rPr>
              <a:t>mothersday</a:t>
            </a:r>
            <a:r>
              <a:rPr lang="el-GR" sz="1600" dirty="0"/>
              <a:t/>
            </a:r>
            <a:br>
              <a:rPr lang="el-GR" sz="1600" dirty="0"/>
            </a:br>
            <a:r>
              <a:rPr lang="el-GR" sz="1600" dirty="0" err="1"/>
              <a:t>English</a:t>
            </a:r>
            <a:r>
              <a:rPr lang="el-GR" sz="1600" dirty="0"/>
              <a:t> </a:t>
            </a:r>
            <a:r>
              <a:rPr lang="el-GR" sz="1600" dirty="0" err="1"/>
              <a:t>text</a:t>
            </a:r>
            <a:r>
              <a:rPr lang="el-GR" sz="1600" dirty="0"/>
              <a:t> </a:t>
            </a:r>
            <a:r>
              <a:rPr lang="el-GR" sz="1600" dirty="0" err="1"/>
              <a:t>follows</a:t>
            </a:r>
            <a:r>
              <a:rPr lang="el-GR" sz="1600" dirty="0"/>
              <a:t/>
            </a:r>
            <a:br>
              <a:rPr lang="el-GR" sz="1600" dirty="0"/>
            </a:br>
            <a:r>
              <a:rPr lang="el-GR" sz="1600" dirty="0"/>
              <a:t>"(..) η μητρότητα σαν το μεγάλο χάρισμα της φύσης που συμβολίζει την άρρηκτη σχέση των δεσμών της οικογένειας(..) Η μάνα ως σύμβολο τρυφερότητας, στοργής, αλλά και σαν στήριγμα της κοινωνικής δομής, έπαιξε καθοριστικό ρόλο σε ένα μεγάλο μέρος της καλλιτεχνικής μου πορείας."</a:t>
            </a:r>
            <a:br>
              <a:rPr lang="el-GR" sz="1600" dirty="0"/>
            </a:br>
            <a:r>
              <a:rPr lang="el-GR" sz="1600" dirty="0"/>
              <a:t>Γ. Γεωργιάδης, γλύπτης</a:t>
            </a:r>
            <a:endParaRPr lang="en-US" sz="1600" dirty="0"/>
          </a:p>
        </p:txBody>
      </p:sp>
    </p:spTree>
    <p:extLst>
      <p:ext uri="{BB962C8B-B14F-4D97-AF65-F5344CB8AC3E}">
        <p14:creationId xmlns:p14="http://schemas.microsoft.com/office/powerpoint/2010/main" val="22434644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Τίτλος 5">
            <a:extLst>
              <a:ext uri="{FF2B5EF4-FFF2-40B4-BE49-F238E27FC236}">
                <a16:creationId xmlns:a16="http://schemas.microsoft.com/office/drawing/2014/main" xmlns="" id="{4401FE20-7048-4FC6-9609-8FDD000825E4}"/>
              </a:ext>
            </a:extLst>
          </p:cNvPr>
          <p:cNvSpPr>
            <a:spLocks noGrp="1"/>
          </p:cNvSpPr>
          <p:nvPr>
            <p:ph type="title"/>
          </p:nvPr>
        </p:nvSpPr>
        <p:spPr/>
        <p:txBody>
          <a:bodyPr/>
          <a:lstStyle/>
          <a:p>
            <a:r>
              <a:rPr lang="el-GR" dirty="0"/>
              <a:t>ΣΥΝΟΜΙΛΩΝΤΑΣ ΜΕ ΤΗΝ ΣΥΓΧΡΟΝΗ ΤΕΧΝΗ</a:t>
            </a:r>
          </a:p>
        </p:txBody>
      </p:sp>
      <p:sp>
        <p:nvSpPr>
          <p:cNvPr id="7" name="Θέση κειμένου 6">
            <a:extLst>
              <a:ext uri="{FF2B5EF4-FFF2-40B4-BE49-F238E27FC236}">
                <a16:creationId xmlns:a16="http://schemas.microsoft.com/office/drawing/2014/main" xmlns="" id="{3B588AFA-C04B-4216-830F-F4ECBA591734}"/>
              </a:ext>
            </a:extLst>
          </p:cNvPr>
          <p:cNvSpPr>
            <a:spLocks noGrp="1"/>
          </p:cNvSpPr>
          <p:nvPr>
            <p:ph type="body" idx="1"/>
          </p:nvPr>
        </p:nvSpPr>
        <p:spPr/>
        <p:txBody>
          <a:bodyPr/>
          <a:lstStyle/>
          <a:p>
            <a:r>
              <a:rPr lang="el-GR" dirty="0"/>
              <a:t>ΓΛΥΠΤΙΚΗ</a:t>
            </a:r>
          </a:p>
        </p:txBody>
      </p:sp>
      <p:pic>
        <p:nvPicPr>
          <p:cNvPr id="5" name="Θέση εικόνας 4" descr="Εικόνα που περιέχει άτομο, εσωτερικό, παιχνίδι, άνδρας&#10;&#10;Περιγραφή που δημιουργήθηκε αυτόματα">
            <a:extLst>
              <a:ext uri="{FF2B5EF4-FFF2-40B4-BE49-F238E27FC236}">
                <a16:creationId xmlns:a16="http://schemas.microsoft.com/office/drawing/2014/main" xmlns="" id="{75E860A5-4DCB-4615-89AD-7CE6D66A79B0}"/>
              </a:ext>
            </a:extLst>
          </p:cNvPr>
          <p:cNvPicPr>
            <a:picLocks noGrp="1" noChangeAspect="1"/>
          </p:cNvPicPr>
          <p:nvPr>
            <p:ph type="pic" idx="15"/>
          </p:nvPr>
        </p:nvPicPr>
        <p:blipFill>
          <a:blip r:embed="rId2" cstate="print">
            <a:extLst>
              <a:ext uri="{28A0092B-C50C-407E-A947-70E740481C1C}">
                <a14:useLocalDpi xmlns:a14="http://schemas.microsoft.com/office/drawing/2010/main" val="0"/>
              </a:ext>
            </a:extLst>
          </a:blip>
          <a:srcRect t="10326" b="10326"/>
          <a:stretch>
            <a:fillRect/>
          </a:stretch>
        </p:blipFill>
        <p:spPr>
          <a:prstGeom prst="rect">
            <a:avLst/>
          </a:prstGeom>
        </p:spPr>
      </p:pic>
      <p:sp>
        <p:nvSpPr>
          <p:cNvPr id="10" name="Θέση κειμένου 9">
            <a:extLst>
              <a:ext uri="{FF2B5EF4-FFF2-40B4-BE49-F238E27FC236}">
                <a16:creationId xmlns:a16="http://schemas.microsoft.com/office/drawing/2014/main" xmlns="" id="{C6475498-7246-41EC-8B7C-0C2324390243}"/>
              </a:ext>
            </a:extLst>
          </p:cNvPr>
          <p:cNvSpPr>
            <a:spLocks noGrp="1"/>
          </p:cNvSpPr>
          <p:nvPr>
            <p:ph type="body" sz="half" idx="18"/>
          </p:nvPr>
        </p:nvSpPr>
        <p:spPr/>
        <p:txBody>
          <a:bodyPr/>
          <a:lstStyle/>
          <a:p>
            <a:endParaRPr lang="el-GR" dirty="0"/>
          </a:p>
        </p:txBody>
      </p:sp>
      <p:sp>
        <p:nvSpPr>
          <p:cNvPr id="8" name="Θέση κειμένου 7">
            <a:extLst>
              <a:ext uri="{FF2B5EF4-FFF2-40B4-BE49-F238E27FC236}">
                <a16:creationId xmlns:a16="http://schemas.microsoft.com/office/drawing/2014/main" xmlns="" id="{5DA3FA64-9905-45D5-B2CB-CC5479B459F3}"/>
              </a:ext>
            </a:extLst>
          </p:cNvPr>
          <p:cNvSpPr>
            <a:spLocks noGrp="1"/>
          </p:cNvSpPr>
          <p:nvPr>
            <p:ph type="body" sz="quarter" idx="3"/>
          </p:nvPr>
        </p:nvSpPr>
        <p:spPr/>
        <p:txBody>
          <a:bodyPr/>
          <a:lstStyle/>
          <a:p>
            <a:r>
              <a:rPr lang="el-GR" dirty="0"/>
              <a:t>ΖΩΓΡΑΦΙΚΗ</a:t>
            </a:r>
          </a:p>
        </p:txBody>
      </p:sp>
      <p:pic>
        <p:nvPicPr>
          <p:cNvPr id="15" name="Θέση εικόνας 14" descr="Εικόνα που περιέχει κτίριο, παλιός, εκκλησία, οδός&#10;&#10;Περιγραφή που δημιουργήθηκε αυτόματα">
            <a:extLst>
              <a:ext uri="{FF2B5EF4-FFF2-40B4-BE49-F238E27FC236}">
                <a16:creationId xmlns:a16="http://schemas.microsoft.com/office/drawing/2014/main" xmlns="" id="{CA3F63AD-40BC-431B-90A6-E315FE6CA478}"/>
              </a:ext>
            </a:extLst>
          </p:cNvPr>
          <p:cNvPicPr>
            <a:picLocks noGrp="1" noChangeAspect="1"/>
          </p:cNvPicPr>
          <p:nvPr>
            <p:ph type="pic" idx="21"/>
          </p:nvPr>
        </p:nvPicPr>
        <p:blipFill>
          <a:blip r:embed="rId3" cstate="print">
            <a:extLst>
              <a:ext uri="{28A0092B-C50C-407E-A947-70E740481C1C}">
                <a14:useLocalDpi xmlns:a14="http://schemas.microsoft.com/office/drawing/2010/main" val="0"/>
              </a:ext>
            </a:extLst>
          </a:blip>
          <a:srcRect t="5272" b="5272"/>
          <a:stretch>
            <a:fillRect/>
          </a:stretch>
        </p:blipFill>
        <p:spPr>
          <a:prstGeom prst="rect">
            <a:avLst/>
          </a:prstGeom>
        </p:spPr>
      </p:pic>
      <p:sp>
        <p:nvSpPr>
          <p:cNvPr id="11" name="Θέση κειμένου 10">
            <a:extLst>
              <a:ext uri="{FF2B5EF4-FFF2-40B4-BE49-F238E27FC236}">
                <a16:creationId xmlns:a16="http://schemas.microsoft.com/office/drawing/2014/main" xmlns="" id="{91EE2CCA-F27C-46F2-965D-F30C1F84DCB1}"/>
              </a:ext>
            </a:extLst>
          </p:cNvPr>
          <p:cNvSpPr>
            <a:spLocks noGrp="1"/>
          </p:cNvSpPr>
          <p:nvPr>
            <p:ph type="body" sz="half" idx="19"/>
          </p:nvPr>
        </p:nvSpPr>
        <p:spPr/>
        <p:txBody>
          <a:bodyPr/>
          <a:lstStyle/>
          <a:p>
            <a:endParaRPr lang="el-GR"/>
          </a:p>
        </p:txBody>
      </p:sp>
      <p:sp>
        <p:nvSpPr>
          <p:cNvPr id="9" name="Θέση κειμένου 8">
            <a:extLst>
              <a:ext uri="{FF2B5EF4-FFF2-40B4-BE49-F238E27FC236}">
                <a16:creationId xmlns:a16="http://schemas.microsoft.com/office/drawing/2014/main" xmlns="" id="{6F918331-D5F8-4B46-92AA-3636A8709EFA}"/>
              </a:ext>
            </a:extLst>
          </p:cNvPr>
          <p:cNvSpPr>
            <a:spLocks noGrp="1"/>
          </p:cNvSpPr>
          <p:nvPr>
            <p:ph type="body" sz="quarter" idx="13"/>
          </p:nvPr>
        </p:nvSpPr>
        <p:spPr/>
        <p:txBody>
          <a:bodyPr/>
          <a:lstStyle/>
          <a:p>
            <a:r>
              <a:rPr lang="el-GR" dirty="0"/>
              <a:t>ΨΗΦΙΔΩΤΑ</a:t>
            </a:r>
          </a:p>
        </p:txBody>
      </p:sp>
      <p:pic>
        <p:nvPicPr>
          <p:cNvPr id="17" name="Θέση εικόνας 16" descr="Εικόνα που περιέχει άτομο, εσωτερικό, άνδρας, αναζήτηση&#10;&#10;Περιγραφή που δημιουργήθηκε αυτόματα">
            <a:extLst>
              <a:ext uri="{FF2B5EF4-FFF2-40B4-BE49-F238E27FC236}">
                <a16:creationId xmlns:a16="http://schemas.microsoft.com/office/drawing/2014/main" xmlns="" id="{524B628F-6A5D-48D1-978D-420B7D2BC872}"/>
              </a:ext>
            </a:extLst>
          </p:cNvPr>
          <p:cNvPicPr>
            <a:picLocks noGrp="1" noChangeAspect="1"/>
          </p:cNvPicPr>
          <p:nvPr>
            <p:ph type="pic" idx="22"/>
          </p:nvPr>
        </p:nvPicPr>
        <p:blipFill rotWithShape="1">
          <a:blip r:embed="rId4" cstate="print">
            <a:extLst>
              <a:ext uri="{28A0092B-C50C-407E-A947-70E740481C1C}">
                <a14:useLocalDpi xmlns:a14="http://schemas.microsoft.com/office/drawing/2010/main" val="0"/>
              </a:ext>
            </a:extLst>
          </a:blip>
          <a:srcRect t="14859" b="14859"/>
          <a:stretch/>
        </p:blipFill>
        <p:spPr>
          <a:prstGeom prst="rect">
            <a:avLst/>
          </a:prstGeom>
        </p:spPr>
      </p:pic>
      <p:sp>
        <p:nvSpPr>
          <p:cNvPr id="12" name="Θέση κειμένου 11">
            <a:extLst>
              <a:ext uri="{FF2B5EF4-FFF2-40B4-BE49-F238E27FC236}">
                <a16:creationId xmlns:a16="http://schemas.microsoft.com/office/drawing/2014/main" xmlns="" id="{2DACEFD8-957C-4952-85C9-C5D6CE84CFBC}"/>
              </a:ext>
            </a:extLst>
          </p:cNvPr>
          <p:cNvSpPr>
            <a:spLocks noGrp="1"/>
          </p:cNvSpPr>
          <p:nvPr>
            <p:ph type="body" sz="half" idx="20"/>
          </p:nvPr>
        </p:nvSpPr>
        <p:spPr/>
        <p:txBody>
          <a:bodyPr/>
          <a:lstStyle/>
          <a:p>
            <a:endParaRPr lang="el-GR"/>
          </a:p>
        </p:txBody>
      </p:sp>
    </p:spTree>
    <p:extLst>
      <p:ext uri="{BB962C8B-B14F-4D97-AF65-F5344CB8AC3E}">
        <p14:creationId xmlns:p14="http://schemas.microsoft.com/office/powerpoint/2010/main" val="6377466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pic>
        <p:nvPicPr>
          <p:cNvPr id="4123" name="Picture 73">
            <a:extLst>
              <a:ext uri="{FF2B5EF4-FFF2-40B4-BE49-F238E27FC236}">
                <a16:creationId xmlns:a16="http://schemas.microsoft.com/office/drawing/2014/main" xmlns="" id="{DF19BAF3-7E20-4B9D-B544-BABAEEA1FA75}"/>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rotWithShape="1">
          <a:blip r:embed="rId3">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4124" name="Picture 75">
            <a:extLst>
              <a:ext uri="{FF2B5EF4-FFF2-40B4-BE49-F238E27FC236}">
                <a16:creationId xmlns:a16="http://schemas.microsoft.com/office/drawing/2014/main" xmlns="" id="{950648F4-ABCD-4DF0-8641-76CFB2354721}"/>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rotWithShape="1">
          <a:blip r:embed="rId4">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4125" name="Oval 77">
            <a:extLst>
              <a:ext uri="{FF2B5EF4-FFF2-40B4-BE49-F238E27FC236}">
                <a16:creationId xmlns:a16="http://schemas.microsoft.com/office/drawing/2014/main" xmlns="" id="{989BE678-777B-482A-A616-FEDC47B162E5}"/>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4126" name="Picture 79">
            <a:extLst>
              <a:ext uri="{FF2B5EF4-FFF2-40B4-BE49-F238E27FC236}">
                <a16:creationId xmlns:a16="http://schemas.microsoft.com/office/drawing/2014/main" xmlns="" id="{CF1EB4BD-9C7E-4AA3-9681-C7EB0DA6250B}"/>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rotWithShape="1">
          <a:blip r:embed="rId5">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4127" name="Picture 81">
            <a:extLst>
              <a:ext uri="{FF2B5EF4-FFF2-40B4-BE49-F238E27FC236}">
                <a16:creationId xmlns:a16="http://schemas.microsoft.com/office/drawing/2014/main" xmlns="" id="{94AAE3AA-3759-4D28-B0EF-575F25A5146C}"/>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rotWithShape="1">
          <a:blip r:embed="rId6">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4128" name="Rectangle 83">
            <a:extLst>
              <a:ext uri="{FF2B5EF4-FFF2-40B4-BE49-F238E27FC236}">
                <a16:creationId xmlns:a16="http://schemas.microsoft.com/office/drawing/2014/main" xmlns="" id="{D28BE0C3-2102-4820-B88B-A448B1840D1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2" name="Τίτλος 11">
            <a:extLst>
              <a:ext uri="{FF2B5EF4-FFF2-40B4-BE49-F238E27FC236}">
                <a16:creationId xmlns:a16="http://schemas.microsoft.com/office/drawing/2014/main" xmlns="" id="{F2205E19-6AB6-458C-95DC-3D701DA4F3B5}"/>
              </a:ext>
            </a:extLst>
          </p:cNvPr>
          <p:cNvSpPr>
            <a:spLocks noGrp="1"/>
          </p:cNvSpPr>
          <p:nvPr>
            <p:ph type="title"/>
          </p:nvPr>
        </p:nvSpPr>
        <p:spPr>
          <a:xfrm>
            <a:off x="650669" y="629266"/>
            <a:ext cx="3330328" cy="1641986"/>
          </a:xfrm>
        </p:spPr>
        <p:txBody>
          <a:bodyPr vert="horz" lIns="91440" tIns="45720" rIns="91440" bIns="45720" rtlCol="0" anchor="t">
            <a:normAutofit/>
          </a:bodyPr>
          <a:lstStyle/>
          <a:p>
            <a:pPr>
              <a:lnSpc>
                <a:spcPct val="90000"/>
              </a:lnSpc>
            </a:pPr>
            <a:r>
              <a:rPr lang="en-US" sz="3300"/>
              <a:t>ΔΙΕΚΔΙΚΩΝΤΑΣ ΕΞΩΣΤΡΕΦΕΙΑ</a:t>
            </a:r>
          </a:p>
        </p:txBody>
      </p:sp>
      <p:pic>
        <p:nvPicPr>
          <p:cNvPr id="4101" name="Picture 5" descr="Δεν υπάρχει διαθέσιμη περιγραφή για τη φωτογραφία.">
            <a:extLst>
              <a:ext uri="{FF2B5EF4-FFF2-40B4-BE49-F238E27FC236}">
                <a16:creationId xmlns:a16="http://schemas.microsoft.com/office/drawing/2014/main" xmlns="" id="{21C258A2-4984-4A36-9D66-47863B259664}"/>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4742" r="-2" b="4544"/>
          <a:stretch/>
        </p:blipFill>
        <p:spPr bwMode="auto">
          <a:xfrm>
            <a:off x="4634680" y="10"/>
            <a:ext cx="7560130" cy="6857990"/>
          </a:xfrm>
          <a:prstGeom prst="rect">
            <a:avLst/>
          </a:prstGeom>
          <a:noFill/>
          <a:extLst>
            <a:ext uri="{909E8E84-426E-40DD-AFC4-6F175D3DCCD1}">
              <a14:hiddenFill xmlns:a14="http://schemas.microsoft.com/office/drawing/2010/main">
                <a:solidFill>
                  <a:srgbClr val="FFFFFF"/>
                </a:solidFill>
              </a14:hiddenFill>
            </a:ext>
          </a:extLst>
        </p:spPr>
      </p:pic>
      <p:sp>
        <p:nvSpPr>
          <p:cNvPr id="4129" name="Rectangle 85">
            <a:extLst>
              <a:ext uri="{FF2B5EF4-FFF2-40B4-BE49-F238E27FC236}">
                <a16:creationId xmlns:a16="http://schemas.microsoft.com/office/drawing/2014/main" xmlns="" id="{A26E2FAE-FA60-497B-B2CB-7702C6FF3A3F}"/>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4" name="Θέση κειμένου 13">
            <a:extLst>
              <a:ext uri="{FF2B5EF4-FFF2-40B4-BE49-F238E27FC236}">
                <a16:creationId xmlns:a16="http://schemas.microsoft.com/office/drawing/2014/main" xmlns="" id="{E729ADF7-D883-426E-975B-CF7E0B8330F0}"/>
              </a:ext>
            </a:extLst>
          </p:cNvPr>
          <p:cNvSpPr>
            <a:spLocks noGrp="1"/>
          </p:cNvSpPr>
          <p:nvPr>
            <p:ph type="body" sz="half" idx="2"/>
          </p:nvPr>
        </p:nvSpPr>
        <p:spPr>
          <a:xfrm>
            <a:off x="650669" y="2438400"/>
            <a:ext cx="3330328" cy="3809999"/>
          </a:xfrm>
        </p:spPr>
        <p:txBody>
          <a:bodyPr vert="horz" lIns="91440" tIns="45720" rIns="91440" bIns="45720" rtlCol="0">
            <a:normAutofit/>
          </a:bodyPr>
          <a:lstStyle/>
          <a:p>
            <a:pPr marL="0" marR="0" lvl="0" indent="0" fontAlgn="ctr">
              <a:tabLst/>
            </a:pPr>
            <a:endParaRPr kumimoji="0" lang="en-US" altLang="el-GR" u="none" strike="noStrike" cap="none" normalizeH="0" baseline="0" dirty="0">
              <a:ln>
                <a:noFill/>
              </a:ln>
              <a:effectLst/>
            </a:endParaRPr>
          </a:p>
          <a:p>
            <a:pPr marL="0" marR="0" lvl="0" indent="0" fontAlgn="base">
              <a:buFont typeface="Wingdings 3" charset="2"/>
              <a:buChar char=""/>
              <a:tabLst/>
            </a:pPr>
            <a:r>
              <a:rPr kumimoji="0" lang="en-US" altLang="el-GR" u="none" strike="noStrike" cap="none" normalizeH="0" baseline="0" dirty="0" err="1">
                <a:ln>
                  <a:noFill/>
                </a:ln>
                <a:effectLst/>
              </a:rPr>
              <a:t>Το</a:t>
            </a:r>
            <a:r>
              <a:rPr kumimoji="0" lang="en-US" altLang="el-GR" u="none" strike="noStrike" cap="none" normalizeH="0" baseline="0" dirty="0">
                <a:ln>
                  <a:noFill/>
                </a:ln>
                <a:effectLst/>
              </a:rPr>
              <a:t> βραβ</a:t>
            </a:r>
            <a:r>
              <a:rPr kumimoji="0" lang="en-US" altLang="el-GR" u="none" strike="noStrike" cap="none" normalizeH="0" baseline="0" dirty="0" err="1">
                <a:ln>
                  <a:noFill/>
                </a:ln>
                <a:effectLst/>
              </a:rPr>
              <a:t>είο</a:t>
            </a:r>
            <a:r>
              <a:rPr kumimoji="0" lang="en-US" altLang="el-GR" u="none" strike="noStrike" cap="none" normalizeH="0" baseline="0" dirty="0">
                <a:ln>
                  <a:noFill/>
                </a:ln>
                <a:effectLst/>
              </a:rPr>
              <a:t> </a:t>
            </a:r>
            <a:r>
              <a:rPr kumimoji="0" lang="en-US" altLang="el-GR" u="none" strike="noStrike" cap="none" normalizeH="0" baseline="0" dirty="0" err="1">
                <a:ln>
                  <a:noFill/>
                </a:ln>
                <a:effectLst/>
              </a:rPr>
              <a:t>κοινού</a:t>
            </a:r>
            <a:r>
              <a:rPr kumimoji="0" lang="en-US" altLang="el-GR" u="none" strike="noStrike" cap="none" normalizeH="0" baseline="0" dirty="0">
                <a:ln>
                  <a:noFill/>
                </a:ln>
                <a:effectLst/>
              </a:rPr>
              <a:t> ISOMAT OPEN VOTE </a:t>
            </a:r>
            <a:r>
              <a:rPr kumimoji="0" lang="en-US" altLang="el-GR" u="none" strike="noStrike" cap="none" normalizeH="0" baseline="0" dirty="0" err="1">
                <a:ln>
                  <a:noFill/>
                </a:ln>
                <a:effectLst/>
              </a:rPr>
              <a:t>κέρδισε</a:t>
            </a:r>
            <a:r>
              <a:rPr kumimoji="0" lang="en-US" altLang="el-GR" u="none" strike="noStrike" cap="none" normalizeH="0" baseline="0" dirty="0">
                <a:ln>
                  <a:noFill/>
                </a:ln>
                <a:effectLst/>
              </a:rPr>
              <a:t> </a:t>
            </a:r>
            <a:r>
              <a:rPr kumimoji="0" lang="en-US" altLang="el-GR" u="none" strike="noStrike" cap="none" normalizeH="0" baseline="0" dirty="0" err="1">
                <a:ln>
                  <a:noFill/>
                </a:ln>
                <a:effectLst/>
              </a:rPr>
              <a:t>το</a:t>
            </a:r>
            <a:r>
              <a:rPr kumimoji="0" lang="en-US" altLang="el-GR" u="none" strike="noStrike" cap="none" normalizeH="0" baseline="0" dirty="0">
                <a:ln>
                  <a:noFill/>
                </a:ln>
                <a:effectLst/>
              </a:rPr>
              <a:t> </a:t>
            </a:r>
            <a:r>
              <a:rPr kumimoji="0" lang="en-US" altLang="el-GR" u="none" strike="noStrike" cap="none" normalizeH="0" baseline="0" dirty="0" err="1">
                <a:ln>
                  <a:noFill/>
                </a:ln>
                <a:effectLst/>
              </a:rPr>
              <a:t>Μουσείο</a:t>
            </a:r>
            <a:r>
              <a:rPr kumimoji="0" lang="en-US" altLang="el-GR" u="none" strike="noStrike" cap="none" normalizeH="0" baseline="0" dirty="0">
                <a:ln>
                  <a:noFill/>
                </a:ln>
                <a:effectLst/>
              </a:rPr>
              <a:t> </a:t>
            </a:r>
            <a:r>
              <a:rPr kumimoji="0" lang="en-US" altLang="el-GR" u="none" strike="noStrike" cap="none" normalizeH="0" baseline="0" dirty="0" err="1">
                <a:ln>
                  <a:noFill/>
                </a:ln>
                <a:effectLst/>
              </a:rPr>
              <a:t>της</a:t>
            </a:r>
            <a:r>
              <a:rPr kumimoji="0" lang="en-US" altLang="el-GR" u="none" strike="noStrike" cap="none" normalizeH="0" baseline="0" dirty="0">
                <a:ln>
                  <a:noFill/>
                </a:ln>
                <a:effectLst/>
              </a:rPr>
              <a:t> </a:t>
            </a:r>
            <a:r>
              <a:rPr kumimoji="0" lang="en-US" altLang="el-GR" u="none" strike="noStrike" cap="none" normalizeH="0" baseline="0" dirty="0" err="1">
                <a:ln>
                  <a:noFill/>
                </a:ln>
                <a:effectLst/>
              </a:rPr>
              <a:t>Πόλεως</a:t>
            </a:r>
            <a:r>
              <a:rPr kumimoji="0" lang="en-US" altLang="el-GR" u="none" strike="noStrike" cap="none" normalizeH="0" baseline="0" dirty="0">
                <a:ln>
                  <a:noFill/>
                </a:ln>
                <a:effectLst/>
              </a:rPr>
              <a:t> </a:t>
            </a:r>
            <a:r>
              <a:rPr kumimoji="0" lang="en-US" altLang="el-GR" u="none" strike="noStrike" cap="none" normalizeH="0" baseline="0" dirty="0" err="1">
                <a:ln>
                  <a:noFill/>
                </a:ln>
                <a:effectLst/>
              </a:rPr>
              <a:t>των</a:t>
            </a:r>
            <a:r>
              <a:rPr kumimoji="0" lang="en-US" altLang="el-GR" u="none" strike="noStrike" cap="none" normalizeH="0" baseline="0" dirty="0">
                <a:ln>
                  <a:noFill/>
                </a:ln>
                <a:effectLst/>
              </a:rPr>
              <a:t> </a:t>
            </a:r>
            <a:r>
              <a:rPr kumimoji="0" lang="en-US" altLang="el-GR" u="none" strike="noStrike" cap="none" normalizeH="0" baseline="0" dirty="0" err="1">
                <a:ln>
                  <a:noFill/>
                </a:ln>
                <a:effectLst/>
              </a:rPr>
              <a:t>Αθηνών</a:t>
            </a:r>
            <a:r>
              <a:rPr kumimoji="0" lang="en-US" altLang="el-GR" u="none" strike="noStrike" cap="none" normalizeH="0" baseline="0" dirty="0">
                <a:ln>
                  <a:noFill/>
                </a:ln>
                <a:effectLst/>
              </a:rPr>
              <a:t>! </a:t>
            </a:r>
            <a:r>
              <a:rPr kumimoji="0" lang="en-US" altLang="el-GR" u="none" strike="noStrike" cap="none" normalizeH="0" baseline="0" dirty="0" err="1">
                <a:ln>
                  <a:noFill/>
                </a:ln>
                <a:effectLst/>
              </a:rPr>
              <a:t>Συγχ</a:t>
            </a:r>
            <a:r>
              <a:rPr kumimoji="0" lang="en-US" altLang="el-GR" u="none" strike="noStrike" cap="none" normalizeH="0" baseline="0" dirty="0">
                <a:ln>
                  <a:noFill/>
                </a:ln>
                <a:effectLst/>
              </a:rPr>
              <a:t>αρητήρια</a:t>
            </a:r>
          </a:p>
          <a:p>
            <a:pPr marL="0" marR="0" lvl="0" indent="0" fontAlgn="base">
              <a:buFont typeface="Wingdings 3" charset="2"/>
              <a:buChar char=""/>
              <a:tabLst/>
            </a:pPr>
            <a:endParaRPr lang="en-US" altLang="el-GR" dirty="0"/>
          </a:p>
          <a:p>
            <a:pPr marL="0" marR="0" lvl="0" indent="0" fontAlgn="base">
              <a:buFont typeface="Wingdings 3" charset="2"/>
              <a:buChar char=""/>
              <a:tabLst/>
            </a:pPr>
            <a:endParaRPr kumimoji="0" lang="en-US" altLang="el-GR" u="none" strike="noStrike" cap="none" normalizeH="0" baseline="0" dirty="0">
              <a:ln>
                <a:noFill/>
              </a:ln>
              <a:effectLst/>
            </a:endParaRPr>
          </a:p>
        </p:txBody>
      </p:sp>
      <p:sp>
        <p:nvSpPr>
          <p:cNvPr id="34" name="Rectangle 10">
            <a:extLst>
              <a:ext uri="{FF2B5EF4-FFF2-40B4-BE49-F238E27FC236}">
                <a16:creationId xmlns:a16="http://schemas.microsoft.com/office/drawing/2014/main" xmlns="" id="{0160E78C-B493-402C-A6E8-9CF9CCF727EF}"/>
              </a:ext>
            </a:extLst>
          </p:cNvPr>
          <p:cNvSpPr>
            <a:spLocks noChangeArrowheads="1"/>
          </p:cNvSpPr>
          <p:nvPr/>
        </p:nvSpPr>
        <p:spPr bwMode="auto">
          <a:xfrm>
            <a:off x="508530" y="4586807"/>
            <a:ext cx="4368178" cy="101566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ctr" latinLnBrk="0" hangingPunct="0">
              <a:spcBef>
                <a:spcPct val="0"/>
              </a:spcBef>
              <a:spcAft>
                <a:spcPts val="600"/>
              </a:spcAft>
              <a:buClrTx/>
              <a:buSzTx/>
              <a:buFontTx/>
              <a:buNone/>
              <a:tabLst/>
            </a:pPr>
            <a:r>
              <a:rPr kumimoji="0" lang="el-GR" altLang="el-GR" sz="1600" b="1" i="0" u="none" strike="noStrike" cap="none" normalizeH="0" baseline="0" dirty="0" err="1">
                <a:ln>
                  <a:noFill/>
                </a:ln>
                <a:solidFill>
                  <a:srgbClr val="385898"/>
                </a:solidFill>
                <a:effectLst/>
                <a:latin typeface="inherit"/>
                <a:hlinkClick r:id="rId8"/>
              </a:rPr>
              <a:t>Open</a:t>
            </a:r>
            <a:r>
              <a:rPr kumimoji="0" lang="el-GR" altLang="el-GR" sz="1600" b="1" i="0" u="none" strike="noStrike" cap="none" normalizeH="0" baseline="0" dirty="0">
                <a:ln>
                  <a:noFill/>
                </a:ln>
                <a:solidFill>
                  <a:srgbClr val="385898"/>
                </a:solidFill>
                <a:effectLst/>
                <a:latin typeface="inherit"/>
                <a:hlinkClick r:id="rId8"/>
              </a:rPr>
              <a:t> House </a:t>
            </a:r>
            <a:r>
              <a:rPr kumimoji="0" lang="el-GR" altLang="el-GR" sz="1600" b="1" i="0" u="none" strike="noStrike" cap="none" normalizeH="0" baseline="0" dirty="0" err="1">
                <a:ln>
                  <a:noFill/>
                </a:ln>
                <a:solidFill>
                  <a:srgbClr val="385898"/>
                </a:solidFill>
                <a:effectLst/>
                <a:latin typeface="inherit"/>
                <a:hlinkClick r:id="rId8"/>
              </a:rPr>
              <a:t>Athens</a:t>
            </a:r>
            <a:endParaRPr kumimoji="0" lang="el-GR" altLang="el-GR" sz="1600" b="0" i="0" u="none" strike="noStrike" cap="none" normalizeH="0" baseline="0">
              <a:ln>
                <a:noFill/>
              </a:ln>
              <a:solidFill>
                <a:srgbClr val="1C1E21"/>
              </a:solidFill>
              <a:effectLst/>
              <a:latin typeface="inherit"/>
            </a:endParaRPr>
          </a:p>
          <a:p>
            <a:pPr marL="0" marR="0" lvl="0" indent="0" algn="l" defTabSz="914400" rtl="0" eaLnBrk="0" fontAlgn="t" latinLnBrk="0" hangingPunct="0">
              <a:spcBef>
                <a:spcPct val="0"/>
              </a:spcBef>
              <a:spcAft>
                <a:spcPts val="600"/>
              </a:spcAft>
              <a:buClrTx/>
              <a:buSzTx/>
              <a:buFontTx/>
              <a:buNone/>
              <a:tabLst/>
            </a:pPr>
            <a:r>
              <a:rPr kumimoji="0" lang="el-GR" altLang="el-GR" sz="1600" b="0" i="0" u="none" strike="noStrike" cap="none" normalizeH="0" baseline="0" dirty="0">
                <a:ln>
                  <a:noFill/>
                </a:ln>
                <a:solidFill>
                  <a:srgbClr val="90949C"/>
                </a:solidFill>
                <a:effectLst/>
                <a:latin typeface="inherit"/>
              </a:rPr>
              <a:t>· </a:t>
            </a:r>
            <a:r>
              <a:rPr kumimoji="0" lang="el-GR" altLang="el-GR" sz="1600" b="0" i="0" u="none" strike="noStrike" cap="none" normalizeH="0" baseline="0" dirty="0">
                <a:ln>
                  <a:noFill/>
                </a:ln>
                <a:solidFill>
                  <a:srgbClr val="90949C"/>
                </a:solidFill>
                <a:effectLst/>
                <a:latin typeface="inherit"/>
                <a:hlinkClick r:id="rId9"/>
              </a:rPr>
              <a:t>17 Απριλίου 2019</a:t>
            </a:r>
            <a:r>
              <a:rPr kumimoji="0" lang="el-GR" altLang="el-GR" sz="1600" b="0" i="0" u="none" strike="noStrike" cap="none" normalizeH="0" baseline="0" dirty="0">
                <a:ln>
                  <a:noFill/>
                </a:ln>
                <a:solidFill>
                  <a:srgbClr val="90949C"/>
                </a:solidFill>
                <a:effectLst/>
                <a:latin typeface="inherit"/>
              </a:rPr>
              <a:t> · </a:t>
            </a:r>
            <a:endParaRPr kumimoji="0" lang="el-GR" altLang="el-GR" sz="1600" b="0" i="0" u="none" strike="noStrike" cap="none" normalizeH="0" baseline="0">
              <a:ln>
                <a:noFill/>
              </a:ln>
              <a:solidFill>
                <a:srgbClr val="90949C"/>
              </a:solidFill>
              <a:effectLst/>
              <a:latin typeface="inherit"/>
            </a:endParaRPr>
          </a:p>
          <a:p>
            <a:pPr marL="0" marR="0" lvl="0" indent="0" algn="l" defTabSz="914400" rtl="0" eaLnBrk="0" fontAlgn="base" latinLnBrk="0" hangingPunct="0">
              <a:spcBef>
                <a:spcPct val="0"/>
              </a:spcBef>
              <a:spcAft>
                <a:spcPts val="600"/>
              </a:spcAft>
              <a:buClrTx/>
              <a:buSzTx/>
              <a:buFontTx/>
              <a:buNone/>
              <a:tabLst/>
            </a:pPr>
            <a:endParaRPr kumimoji="0" lang="el-GR" altLang="el-GR"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6911030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sp>
        <p:nvSpPr>
          <p:cNvPr id="4" name="Τίτλος 3">
            <a:extLst>
              <a:ext uri="{FF2B5EF4-FFF2-40B4-BE49-F238E27FC236}">
                <a16:creationId xmlns:a16="http://schemas.microsoft.com/office/drawing/2014/main" xmlns="" id="{29B904DB-BE37-4563-BDA4-F2893FAF82E0}"/>
              </a:ext>
            </a:extLst>
          </p:cNvPr>
          <p:cNvSpPr>
            <a:spLocks noGrp="1"/>
          </p:cNvSpPr>
          <p:nvPr>
            <p:ph type="title"/>
          </p:nvPr>
        </p:nvSpPr>
        <p:spPr>
          <a:xfrm>
            <a:off x="8201837" y="1454963"/>
            <a:ext cx="3342462" cy="2526194"/>
          </a:xfrm>
        </p:spPr>
        <p:txBody>
          <a:bodyPr vert="horz" lIns="91440" tIns="45720" rIns="91440" bIns="45720" rtlCol="0" anchor="b">
            <a:normAutofit/>
          </a:bodyPr>
          <a:lstStyle/>
          <a:p>
            <a:pPr>
              <a:lnSpc>
                <a:spcPct val="90000"/>
              </a:lnSpc>
            </a:pPr>
            <a:r>
              <a:rPr lang="en-US" dirty="0"/>
              <a:t>Τ</a:t>
            </a:r>
            <a:r>
              <a:rPr lang="el-GR" dirty="0"/>
              <a:t>Ο</a:t>
            </a:r>
            <a:r>
              <a:rPr lang="en-US" dirty="0"/>
              <a:t> ΜΟΥΣΕΙΟ ΤΗΣ ΠΟΛΕΩΣ ΤΩΝ ΑΘΗΝΩΝ</a:t>
            </a:r>
          </a:p>
        </p:txBody>
      </p:sp>
      <p:pic>
        <p:nvPicPr>
          <p:cNvPr id="8" name="Θέση εικόνας 7" descr="Εικόνα που περιέχει κείμενο, υπογραφή&#10;&#10;Περιγραφή που δημιουργήθηκε αυτόματα">
            <a:extLst>
              <a:ext uri="{FF2B5EF4-FFF2-40B4-BE49-F238E27FC236}">
                <a16:creationId xmlns:a16="http://schemas.microsoft.com/office/drawing/2014/main" xmlns="" id="{F3E590AB-7926-4B60-AB81-73C9AD40FDEE}"/>
              </a:ext>
            </a:extLst>
          </p:cNvPr>
          <p:cNvPicPr>
            <a:picLocks noGrp="1" noChangeAspect="1"/>
          </p:cNvPicPr>
          <p:nvPr>
            <p:ph type="pic" idx="1"/>
          </p:nvPr>
        </p:nvPicPr>
        <p:blipFill rotWithShape="1">
          <a:blip r:embed="rId3"/>
          <a:srcRect t="18823" r="2" b="2"/>
          <a:stretch/>
        </p:blipFill>
        <p:spPr>
          <a:xfrm>
            <a:off x="607848" y="609601"/>
            <a:ext cx="6946288" cy="5638797"/>
          </a:xfrm>
          <a:prstGeom prst="rect">
            <a:avLst/>
          </a:prstGeom>
          <a:effectLst>
            <a:outerShdw blurRad="50800" dist="38100" dir="5400000" algn="t" rotWithShape="0">
              <a:prstClr val="black">
                <a:alpha val="43000"/>
              </a:prstClr>
            </a:outerShdw>
          </a:effectLst>
        </p:spPr>
      </p:pic>
      <p:sp>
        <p:nvSpPr>
          <p:cNvPr id="6" name="Θέση κειμένου 5">
            <a:extLst>
              <a:ext uri="{FF2B5EF4-FFF2-40B4-BE49-F238E27FC236}">
                <a16:creationId xmlns:a16="http://schemas.microsoft.com/office/drawing/2014/main" xmlns="" id="{0650F173-C548-471F-B138-504D15310590}"/>
              </a:ext>
            </a:extLst>
          </p:cNvPr>
          <p:cNvSpPr>
            <a:spLocks noGrp="1"/>
          </p:cNvSpPr>
          <p:nvPr>
            <p:ph type="body" sz="half" idx="2"/>
          </p:nvPr>
        </p:nvSpPr>
        <p:spPr>
          <a:xfrm>
            <a:off x="8201837" y="4763342"/>
            <a:ext cx="3342462" cy="1485055"/>
          </a:xfrm>
        </p:spPr>
        <p:txBody>
          <a:bodyPr vert="horz" lIns="91440" tIns="45720" rIns="91440" bIns="45720" rtlCol="0" anchor="t">
            <a:normAutofit/>
          </a:bodyPr>
          <a:lstStyle/>
          <a:p>
            <a:r>
              <a:rPr lang="en-US" sz="1800" cap="all" dirty="0" err="1">
                <a:solidFill>
                  <a:schemeClr val="bg2">
                    <a:lumMod val="40000"/>
                    <a:lumOff val="60000"/>
                  </a:schemeClr>
                </a:solidFill>
              </a:rPr>
              <a:t>Ιδρύθηκε</a:t>
            </a:r>
            <a:r>
              <a:rPr lang="en-US" sz="1800" cap="all" dirty="0">
                <a:solidFill>
                  <a:schemeClr val="bg2">
                    <a:lumMod val="40000"/>
                    <a:lumOff val="60000"/>
                  </a:schemeClr>
                </a:solidFill>
              </a:rPr>
              <a:t> </a:t>
            </a:r>
            <a:r>
              <a:rPr lang="en-US" sz="1800" cap="all" dirty="0" err="1">
                <a:solidFill>
                  <a:schemeClr val="bg2">
                    <a:lumMod val="40000"/>
                    <a:lumOff val="60000"/>
                  </a:schemeClr>
                </a:solidFill>
              </a:rPr>
              <a:t>το</a:t>
            </a:r>
            <a:r>
              <a:rPr lang="en-US" sz="1800" cap="all" dirty="0">
                <a:solidFill>
                  <a:schemeClr val="bg2">
                    <a:lumMod val="40000"/>
                    <a:lumOff val="60000"/>
                  </a:schemeClr>
                </a:solidFill>
              </a:rPr>
              <a:t> 1973, ΛΕΙΤΟΥΡΓΗΣΕ </a:t>
            </a:r>
            <a:r>
              <a:rPr lang="en-US" sz="1800" cap="all" dirty="0" err="1">
                <a:solidFill>
                  <a:schemeClr val="bg2">
                    <a:lumMod val="40000"/>
                    <a:lumOff val="60000"/>
                  </a:schemeClr>
                </a:solidFill>
              </a:rPr>
              <a:t>το</a:t>
            </a:r>
            <a:r>
              <a:rPr lang="en-US" sz="1800" cap="all" dirty="0">
                <a:solidFill>
                  <a:schemeClr val="bg2">
                    <a:lumMod val="40000"/>
                    <a:lumOff val="60000"/>
                  </a:schemeClr>
                </a:solidFill>
              </a:rPr>
              <a:t> 1980</a:t>
            </a:r>
          </a:p>
        </p:txBody>
      </p:sp>
    </p:spTree>
    <p:extLst>
      <p:ext uri="{BB962C8B-B14F-4D97-AF65-F5344CB8AC3E}">
        <p14:creationId xmlns:p14="http://schemas.microsoft.com/office/powerpoint/2010/main" val="15432913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pic>
        <p:nvPicPr>
          <p:cNvPr id="192" name="Picture 191">
            <a:extLst>
              <a:ext uri="{FF2B5EF4-FFF2-40B4-BE49-F238E27FC236}">
                <a16:creationId xmlns:a16="http://schemas.microsoft.com/office/drawing/2014/main" xmlns="" id="{DF19BAF3-7E20-4B9D-B544-BABAEEA1FA75}"/>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rotWithShape="1">
          <a:blip r:embed="rId3">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193" name="Picture 192">
            <a:extLst>
              <a:ext uri="{FF2B5EF4-FFF2-40B4-BE49-F238E27FC236}">
                <a16:creationId xmlns:a16="http://schemas.microsoft.com/office/drawing/2014/main" xmlns="" id="{950648F4-ABCD-4DF0-8641-76CFB2354721}"/>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rotWithShape="1">
          <a:blip r:embed="rId4">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94" name="Oval 193">
            <a:extLst>
              <a:ext uri="{FF2B5EF4-FFF2-40B4-BE49-F238E27FC236}">
                <a16:creationId xmlns:a16="http://schemas.microsoft.com/office/drawing/2014/main" xmlns="" id="{989BE678-777B-482A-A616-FEDC47B162E5}"/>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195" name="Picture 194">
            <a:extLst>
              <a:ext uri="{FF2B5EF4-FFF2-40B4-BE49-F238E27FC236}">
                <a16:creationId xmlns:a16="http://schemas.microsoft.com/office/drawing/2014/main" xmlns="" id="{CF1EB4BD-9C7E-4AA3-9681-C7EB0DA6250B}"/>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rotWithShape="1">
          <a:blip r:embed="rId5">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96" name="Picture 195">
            <a:extLst>
              <a:ext uri="{FF2B5EF4-FFF2-40B4-BE49-F238E27FC236}">
                <a16:creationId xmlns:a16="http://schemas.microsoft.com/office/drawing/2014/main" xmlns="" id="{94AAE3AA-3759-4D28-B0EF-575F25A5146C}"/>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rotWithShape="1">
          <a:blip r:embed="rId6">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97" name="Rectangle 196">
            <a:extLst>
              <a:ext uri="{FF2B5EF4-FFF2-40B4-BE49-F238E27FC236}">
                <a16:creationId xmlns:a16="http://schemas.microsoft.com/office/drawing/2014/main" xmlns="" id="{D28BE0C3-2102-4820-B88B-A448B1840D1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5" name="Τίτλος 4">
            <a:extLst>
              <a:ext uri="{FF2B5EF4-FFF2-40B4-BE49-F238E27FC236}">
                <a16:creationId xmlns:a16="http://schemas.microsoft.com/office/drawing/2014/main" xmlns="" id="{F2EE535F-8F05-4F94-B5F5-B68D6D74394D}"/>
              </a:ext>
            </a:extLst>
          </p:cNvPr>
          <p:cNvSpPr>
            <a:spLocks noGrp="1"/>
          </p:cNvSpPr>
          <p:nvPr>
            <p:ph type="title"/>
          </p:nvPr>
        </p:nvSpPr>
        <p:spPr>
          <a:xfrm>
            <a:off x="650669" y="629266"/>
            <a:ext cx="3330328" cy="1641986"/>
          </a:xfrm>
        </p:spPr>
        <p:txBody>
          <a:bodyPr vert="horz" lIns="91440" tIns="45720" rIns="91440" bIns="45720" rtlCol="0" anchor="t">
            <a:normAutofit/>
          </a:bodyPr>
          <a:lstStyle/>
          <a:p>
            <a:pPr>
              <a:lnSpc>
                <a:spcPct val="90000"/>
              </a:lnSpc>
            </a:pPr>
            <a:r>
              <a:rPr lang="en-US" sz="2600"/>
              <a:t>ΦΕΡΝΟΝΤΑΣ ΣΤΟ ΦΩΣ ΤΗΝ ΑΘΕΑΤΗ ΣΥΛΛΟΓΗ</a:t>
            </a:r>
          </a:p>
        </p:txBody>
      </p:sp>
      <p:pic>
        <p:nvPicPr>
          <p:cNvPr id="5122" name="Picture 2" descr="Η εικόνα ίσως περιέχει: 1 άτομο">
            <a:extLst>
              <a:ext uri="{FF2B5EF4-FFF2-40B4-BE49-F238E27FC236}">
                <a16:creationId xmlns:a16="http://schemas.microsoft.com/office/drawing/2014/main" xmlns="" id="{A3FF3754-3C60-4874-9483-158F6B102AD2}"/>
              </a:ext>
            </a:extLst>
          </p:cNvPr>
          <p:cNvPicPr>
            <a:picLocks noGrp="1" noChangeAspect="1" noChangeArrowheads="1"/>
          </p:cNvPicPr>
          <p:nvPr>
            <p:ph type="pic" idx="1"/>
          </p:nvPr>
        </p:nvPicPr>
        <p:blipFill rotWithShape="1">
          <a:blip r:embed="rId7">
            <a:extLst>
              <a:ext uri="{28A0092B-C50C-407E-A947-70E740481C1C}">
                <a14:useLocalDpi xmlns:a14="http://schemas.microsoft.com/office/drawing/2010/main" val="0"/>
              </a:ext>
            </a:extLst>
          </a:blip>
          <a:srcRect t="14832" r="2" b="28473"/>
          <a:stretch/>
        </p:blipFill>
        <p:spPr bwMode="auto">
          <a:xfrm>
            <a:off x="4634680" y="10"/>
            <a:ext cx="7560130" cy="6857990"/>
          </a:xfrm>
          <a:prstGeom prst="rect">
            <a:avLst/>
          </a:prstGeom>
          <a:noFill/>
          <a:extLst>
            <a:ext uri="{909E8E84-426E-40DD-AFC4-6F175D3DCCD1}">
              <a14:hiddenFill xmlns:a14="http://schemas.microsoft.com/office/drawing/2010/main">
                <a:solidFill>
                  <a:srgbClr val="FFFFFF"/>
                </a:solidFill>
              </a14:hiddenFill>
            </a:ext>
          </a:extLst>
        </p:spPr>
      </p:pic>
      <p:sp>
        <p:nvSpPr>
          <p:cNvPr id="198" name="Rectangle 197">
            <a:extLst>
              <a:ext uri="{FF2B5EF4-FFF2-40B4-BE49-F238E27FC236}">
                <a16:creationId xmlns:a16="http://schemas.microsoft.com/office/drawing/2014/main" xmlns="" id="{A26E2FAE-FA60-497B-B2CB-7702C6FF3A3F}"/>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Θέση κειμένου 6">
            <a:extLst>
              <a:ext uri="{FF2B5EF4-FFF2-40B4-BE49-F238E27FC236}">
                <a16:creationId xmlns:a16="http://schemas.microsoft.com/office/drawing/2014/main" xmlns="" id="{64330FEC-9702-4487-ADF5-D909CE945CEB}"/>
              </a:ext>
            </a:extLst>
          </p:cNvPr>
          <p:cNvSpPr>
            <a:spLocks noGrp="1"/>
          </p:cNvSpPr>
          <p:nvPr>
            <p:ph type="body" sz="half" idx="2"/>
          </p:nvPr>
        </p:nvSpPr>
        <p:spPr>
          <a:xfrm>
            <a:off x="650669" y="2438400"/>
            <a:ext cx="3330328" cy="3809999"/>
          </a:xfrm>
        </p:spPr>
        <p:txBody>
          <a:bodyPr vert="horz" lIns="91440" tIns="45720" rIns="91440" bIns="45720" rtlCol="0">
            <a:normAutofit/>
          </a:bodyPr>
          <a:lstStyle/>
          <a:p>
            <a:pPr>
              <a:buFont typeface="Wingdings 3" charset="2"/>
              <a:buChar char=""/>
            </a:pPr>
            <a:r>
              <a:rPr lang="en-US" dirty="0">
                <a:hlinkClick r:id="rId8"/>
              </a:rPr>
              <a:t>#</a:t>
            </a:r>
            <a:r>
              <a:rPr lang="en-US" dirty="0" err="1">
                <a:hlinkClick r:id="rId8"/>
              </a:rPr>
              <a:t>AcMeaster</a:t>
            </a:r>
            <a:r>
              <a:rPr lang="en-US" dirty="0"/>
              <a:t/>
            </a:r>
            <a:br>
              <a:rPr lang="en-US" dirty="0"/>
            </a:br>
            <a:r>
              <a:rPr lang="en-US" dirty="0"/>
              <a:t>English text follows</a:t>
            </a:r>
            <a:br>
              <a:rPr lang="en-US" dirty="0"/>
            </a:br>
            <a:r>
              <a:rPr lang="en-US" dirty="0"/>
              <a:t>Απ</a:t>
            </a:r>
            <a:r>
              <a:rPr lang="en-US" dirty="0" err="1"/>
              <a:t>οτύ</a:t>
            </a:r>
            <a:r>
              <a:rPr lang="en-US" dirty="0"/>
              <a:t>πωση του Σταυρικού πάθους με το κλασικό γλυπτικό πλάσιμο του σώματος και τη σχηματική αποτύπωση του αίματος. Η </a:t>
            </a:r>
            <a:r>
              <a:rPr lang="en-US" dirty="0" err="1"/>
              <a:t>ελ</a:t>
            </a:r>
            <a:r>
              <a:rPr lang="en-US" dirty="0"/>
              <a:t>αφρά κλίση του κορμού ως υποδήλωση του άψυχου πλέον σώματος και η έντονη φωτοσκίαση του προσώπου τονίζει την έκφραση των συναισθημάτων, την ένταση της αφήγησης και επιτείνει τη δραματικότητα της σκηνής.</a:t>
            </a:r>
            <a:br>
              <a:rPr lang="en-US" dirty="0"/>
            </a:br>
            <a:r>
              <a:rPr lang="en-US" dirty="0"/>
              <a:t/>
            </a:r>
            <a:br>
              <a:rPr lang="en-US" dirty="0"/>
            </a:br>
            <a:r>
              <a:rPr lang="en-US" dirty="0"/>
              <a:t>|</a:t>
            </a:r>
            <a:r>
              <a:rPr lang="en-US" dirty="0" err="1"/>
              <a:t>Λε</a:t>
            </a:r>
            <a:r>
              <a:rPr lang="en-US" dirty="0"/>
              <a:t>πτομέρεια εμπρόσθιας όψης επιχρυσωμένου Σταυρού, 18ος αιώνας.</a:t>
            </a:r>
            <a:br>
              <a:rPr lang="en-US" dirty="0"/>
            </a:br>
            <a:r>
              <a:rPr lang="en-US" dirty="0"/>
              <a:t>Από </a:t>
            </a:r>
            <a:r>
              <a:rPr lang="en-US" dirty="0" err="1"/>
              <a:t>την</a:t>
            </a:r>
            <a:r>
              <a:rPr lang="en-US" dirty="0"/>
              <a:t> α</a:t>
            </a:r>
            <a:r>
              <a:rPr lang="en-US" dirty="0" err="1"/>
              <a:t>θέ</a:t>
            </a:r>
            <a:r>
              <a:rPr lang="en-US" dirty="0"/>
              <a:t>ατη συλλογή του </a:t>
            </a:r>
            <a:r>
              <a:rPr lang="en-US" dirty="0">
                <a:hlinkClick r:id="rId9"/>
              </a:rPr>
              <a:t>Μουσείο της Πόλεως των Αθηνών / Athens City Museum</a:t>
            </a:r>
            <a:r>
              <a:rPr lang="en-US" dirty="0"/>
              <a:t>|</a:t>
            </a:r>
          </a:p>
        </p:txBody>
      </p:sp>
    </p:spTree>
    <p:extLst>
      <p:ext uri="{BB962C8B-B14F-4D97-AF65-F5344CB8AC3E}">
        <p14:creationId xmlns:p14="http://schemas.microsoft.com/office/powerpoint/2010/main" val="41005879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pic>
        <p:nvPicPr>
          <p:cNvPr id="6156" name="Picture 70">
            <a:extLst>
              <a:ext uri="{FF2B5EF4-FFF2-40B4-BE49-F238E27FC236}">
                <a16:creationId xmlns:a16="http://schemas.microsoft.com/office/drawing/2014/main" xmlns="" id="{DF19BAF3-7E20-4B9D-B544-BABAEEA1FA75}"/>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rotWithShape="1">
          <a:blip r:embed="rId3">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6157" name="Picture 72">
            <a:extLst>
              <a:ext uri="{FF2B5EF4-FFF2-40B4-BE49-F238E27FC236}">
                <a16:creationId xmlns:a16="http://schemas.microsoft.com/office/drawing/2014/main" xmlns="" id="{950648F4-ABCD-4DF0-8641-76CFB2354721}"/>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rotWithShape="1">
          <a:blip r:embed="rId4">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6158" name="Oval 74">
            <a:extLst>
              <a:ext uri="{FF2B5EF4-FFF2-40B4-BE49-F238E27FC236}">
                <a16:creationId xmlns:a16="http://schemas.microsoft.com/office/drawing/2014/main" xmlns="" id="{989BE678-777B-482A-A616-FEDC47B162E5}"/>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6159" name="Picture 76">
            <a:extLst>
              <a:ext uri="{FF2B5EF4-FFF2-40B4-BE49-F238E27FC236}">
                <a16:creationId xmlns:a16="http://schemas.microsoft.com/office/drawing/2014/main" xmlns="" id="{CF1EB4BD-9C7E-4AA3-9681-C7EB0DA6250B}"/>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rotWithShape="1">
          <a:blip r:embed="rId5">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6160" name="Picture 78">
            <a:extLst>
              <a:ext uri="{FF2B5EF4-FFF2-40B4-BE49-F238E27FC236}">
                <a16:creationId xmlns:a16="http://schemas.microsoft.com/office/drawing/2014/main" xmlns="" id="{94AAE3AA-3759-4D28-B0EF-575F25A5146C}"/>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rotWithShape="1">
          <a:blip r:embed="rId6">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6161" name="Rectangle 80">
            <a:extLst>
              <a:ext uri="{FF2B5EF4-FFF2-40B4-BE49-F238E27FC236}">
                <a16:creationId xmlns:a16="http://schemas.microsoft.com/office/drawing/2014/main" xmlns="" id="{D28BE0C3-2102-4820-B88B-A448B1840D1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162" name="Τίτλος 1">
            <a:extLst>
              <a:ext uri="{FF2B5EF4-FFF2-40B4-BE49-F238E27FC236}">
                <a16:creationId xmlns:a16="http://schemas.microsoft.com/office/drawing/2014/main" xmlns="" id="{7C938E49-E945-4B97-B690-E196A6821A9C}"/>
              </a:ext>
            </a:extLst>
          </p:cNvPr>
          <p:cNvSpPr>
            <a:spLocks noGrp="1"/>
          </p:cNvSpPr>
          <p:nvPr>
            <p:ph type="title"/>
          </p:nvPr>
        </p:nvSpPr>
        <p:spPr>
          <a:xfrm>
            <a:off x="648930" y="629266"/>
            <a:ext cx="3322912" cy="1641987"/>
          </a:xfrm>
        </p:spPr>
        <p:txBody>
          <a:bodyPr vert="horz" lIns="91440" tIns="45720" rIns="91440" bIns="45720" rtlCol="0" anchor="t">
            <a:normAutofit fontScale="90000"/>
          </a:bodyPr>
          <a:lstStyle/>
          <a:p>
            <a:r>
              <a:rPr lang="el-GR" sz="4200"/>
              <a:t>Φερνοντας</a:t>
            </a:r>
            <a:r>
              <a:rPr lang="el-GR" sz="4200" dirty="0"/>
              <a:t> στο Φως το Μουσείο </a:t>
            </a:r>
            <a:endParaRPr lang="en-US" sz="4200" dirty="0"/>
          </a:p>
        </p:txBody>
      </p:sp>
      <p:pic>
        <p:nvPicPr>
          <p:cNvPr id="6146" name="Picture 2">
            <a:extLst>
              <a:ext uri="{FF2B5EF4-FFF2-40B4-BE49-F238E27FC236}">
                <a16:creationId xmlns:a16="http://schemas.microsoft.com/office/drawing/2014/main" xmlns="" id="{29FF550A-9D08-4811-A81F-56D3D48C3845}"/>
              </a:ext>
            </a:extLst>
          </p:cNvPr>
          <p:cNvPicPr>
            <a:picLocks noGrp="1" noChangeAspect="1" noChangeArrowheads="1"/>
          </p:cNvPicPr>
          <p:nvPr>
            <p:ph type="pic" idx="1"/>
          </p:nvPr>
        </p:nvPicPr>
        <p:blipFill rotWithShape="1">
          <a:blip r:embed="rId7">
            <a:extLst>
              <a:ext uri="{28A0092B-C50C-407E-A947-70E740481C1C}">
                <a14:useLocalDpi xmlns:a14="http://schemas.microsoft.com/office/drawing/2010/main" val="0"/>
              </a:ext>
            </a:extLst>
          </a:blip>
          <a:srcRect l="2199" r="33944" b="1"/>
          <a:stretch/>
        </p:blipFill>
        <p:spPr bwMode="auto">
          <a:xfrm>
            <a:off x="4537034" y="609601"/>
            <a:ext cx="6924756" cy="5638797"/>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sp>
        <p:nvSpPr>
          <p:cNvPr id="6163" name="Rectangle 82">
            <a:extLst>
              <a:ext uri="{FF2B5EF4-FFF2-40B4-BE49-F238E27FC236}">
                <a16:creationId xmlns:a16="http://schemas.microsoft.com/office/drawing/2014/main" xmlns="" id="{A93A089E-0A16-452C-B341-0F769780D262}"/>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044244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164" name="Θέση κειμένου 3">
            <a:extLst>
              <a:ext uri="{FF2B5EF4-FFF2-40B4-BE49-F238E27FC236}">
                <a16:creationId xmlns:a16="http://schemas.microsoft.com/office/drawing/2014/main" xmlns="" id="{E5C280D0-8B7D-4988-89F1-2C2EC469276B}"/>
              </a:ext>
            </a:extLst>
          </p:cNvPr>
          <p:cNvSpPr>
            <a:spLocks noGrp="1"/>
          </p:cNvSpPr>
          <p:nvPr>
            <p:ph type="body" sz="half" idx="2"/>
          </p:nvPr>
        </p:nvSpPr>
        <p:spPr>
          <a:xfrm>
            <a:off x="647701" y="2438401"/>
            <a:ext cx="3324141" cy="3809998"/>
          </a:xfrm>
        </p:spPr>
        <p:txBody>
          <a:bodyPr vert="horz" lIns="91440" tIns="45720" rIns="91440" bIns="45720" rtlCol="0">
            <a:normAutofit/>
          </a:bodyPr>
          <a:lstStyle/>
          <a:p>
            <a:pPr>
              <a:buFont typeface="Wingdings 3" charset="2"/>
              <a:buChar char=""/>
            </a:pPr>
            <a:r>
              <a:rPr lang="el-GR" sz="1600" dirty="0"/>
              <a:t>Τώρα που </a:t>
            </a:r>
            <a:r>
              <a:rPr lang="el-GR" sz="1600" dirty="0">
                <a:hlinkClick r:id="rId8"/>
              </a:rPr>
              <a:t>#</a:t>
            </a:r>
            <a:r>
              <a:rPr lang="el-GR" sz="1600" dirty="0" err="1">
                <a:hlinkClick r:id="rId8"/>
              </a:rPr>
              <a:t>μενουμεσπιτι</a:t>
            </a:r>
            <a:r>
              <a:rPr lang="el-GR" sz="1600" dirty="0"/>
              <a:t>, δείτε στο αφιέρωμα της </a:t>
            </a:r>
            <a:r>
              <a:rPr lang="el-GR" sz="1600" dirty="0">
                <a:hlinkClick r:id="rId9"/>
              </a:rPr>
              <a:t>LIFO</a:t>
            </a:r>
            <a:r>
              <a:rPr lang="el-GR" sz="1600" dirty="0"/>
              <a:t> ένα από τα σημαντικότερα εκθέματα του Μουσείου και διαβάστε την ιστορία του μεγάλου </a:t>
            </a:r>
            <a:r>
              <a:rPr lang="el-GR" sz="1600" dirty="0" err="1"/>
              <a:t>οριενταλιστή</a:t>
            </a:r>
            <a:r>
              <a:rPr lang="el-GR" sz="1600" dirty="0"/>
              <a:t> Έλληνα ζωγράφου, Θεόδωρου Ράλλη.</a:t>
            </a:r>
            <a:endParaRPr lang="en-US" sz="1600" dirty="0"/>
          </a:p>
        </p:txBody>
      </p:sp>
    </p:spTree>
    <p:extLst>
      <p:ext uri="{BB962C8B-B14F-4D97-AF65-F5344CB8AC3E}">
        <p14:creationId xmlns:p14="http://schemas.microsoft.com/office/powerpoint/2010/main" val="23573867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 Ορθογώνιο"/>
          <p:cNvSpPr/>
          <p:nvPr/>
        </p:nvSpPr>
        <p:spPr>
          <a:xfrm>
            <a:off x="2279576" y="332656"/>
            <a:ext cx="7858180" cy="2308324"/>
          </a:xfrm>
          <a:prstGeom prst="rect">
            <a:avLst/>
          </a:prstGeom>
        </p:spPr>
        <p:txBody>
          <a:bodyPr wrap="square">
            <a:spAutoFit/>
          </a:bodyPr>
          <a:lstStyle/>
          <a:p>
            <a:r>
              <a:rPr lang="en-US" sz="4800" dirty="0">
                <a:hlinkClick r:id="rId2"/>
              </a:rPr>
              <a:t>https://livetour.istaging.com/5da377f7-9365-48a3-ad17-c301be450dd2</a:t>
            </a:r>
            <a:endParaRPr lang="el-GR" sz="4800" dirty="0"/>
          </a:p>
        </p:txBody>
      </p:sp>
      <p:pic>
        <p:nvPicPr>
          <p:cNvPr id="3" name="Εικόνα 2" descr="Εικόνα που περιέχει εσωτερικό, κρεβάτι, δωμάτιο, παράθυρο&#10;&#10;Περιγραφή που δημιουργήθηκε αυτόματα">
            <a:extLst>
              <a:ext uri="{FF2B5EF4-FFF2-40B4-BE49-F238E27FC236}">
                <a16:creationId xmlns:a16="http://schemas.microsoft.com/office/drawing/2014/main" xmlns="" id="{97B66875-DC12-4D42-AB8F-2927398E4E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3180" y="3068960"/>
            <a:ext cx="8061250" cy="3168352"/>
          </a:xfrm>
          <a:prstGeom prst="rect">
            <a:avLst/>
          </a:prstGeom>
        </p:spPr>
      </p:pic>
      <p:sp>
        <p:nvSpPr>
          <p:cNvPr id="2" name="Θέση αριθμού διαφάνειας 1">
            <a:extLst>
              <a:ext uri="{FF2B5EF4-FFF2-40B4-BE49-F238E27FC236}">
                <a16:creationId xmlns:a16="http://schemas.microsoft.com/office/drawing/2014/main" xmlns="" id="{566617CB-A96A-4A7E-B15C-EF3FD9FA40B5}"/>
              </a:ext>
            </a:extLst>
          </p:cNvPr>
          <p:cNvSpPr>
            <a:spLocks noGrp="1"/>
          </p:cNvSpPr>
          <p:nvPr>
            <p:ph type="sldNum" sz="quarter" idx="12"/>
          </p:nvPr>
        </p:nvSpPr>
        <p:spPr/>
        <p:txBody>
          <a:bodyPr/>
          <a:lstStyle/>
          <a:p>
            <a:fld id="{A4B0D8EB-8653-48AB-979E-690E49EB3C10}" type="slidenum">
              <a:rPr lang="el-GR" smtClean="0"/>
              <a:t>22</a:t>
            </a:fld>
            <a:endParaRPr lang="el-GR"/>
          </a:p>
        </p:txBody>
      </p:sp>
    </p:spTree>
    <p:extLst>
      <p:ext uri="{BB962C8B-B14F-4D97-AF65-F5344CB8AC3E}">
        <p14:creationId xmlns:p14="http://schemas.microsoft.com/office/powerpoint/2010/main" val="12905949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xmlns="" id="{DF19BAF3-7E20-4B9D-B544-BABAEEA1FA75}"/>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rotWithShape="1">
          <a:blip r:embed="rId3">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26" name="Picture 25">
            <a:extLst>
              <a:ext uri="{FF2B5EF4-FFF2-40B4-BE49-F238E27FC236}">
                <a16:creationId xmlns:a16="http://schemas.microsoft.com/office/drawing/2014/main" xmlns="" id="{950648F4-ABCD-4DF0-8641-76CFB2354721}"/>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rotWithShape="1">
          <a:blip r:embed="rId4">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28" name="Oval 27">
            <a:extLst>
              <a:ext uri="{FF2B5EF4-FFF2-40B4-BE49-F238E27FC236}">
                <a16:creationId xmlns:a16="http://schemas.microsoft.com/office/drawing/2014/main" xmlns="" id="{989BE678-777B-482A-A616-FEDC47B162E5}"/>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30" name="Picture 29">
            <a:extLst>
              <a:ext uri="{FF2B5EF4-FFF2-40B4-BE49-F238E27FC236}">
                <a16:creationId xmlns:a16="http://schemas.microsoft.com/office/drawing/2014/main" xmlns="" id="{CF1EB4BD-9C7E-4AA3-9681-C7EB0DA6250B}"/>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rotWithShape="1">
          <a:blip r:embed="rId5">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32" name="Picture 31">
            <a:extLst>
              <a:ext uri="{FF2B5EF4-FFF2-40B4-BE49-F238E27FC236}">
                <a16:creationId xmlns:a16="http://schemas.microsoft.com/office/drawing/2014/main" xmlns="" id="{94AAE3AA-3759-4D28-B0EF-575F25A5146C}"/>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rotWithShape="1">
          <a:blip r:embed="rId6">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34" name="Rectangle 33">
            <a:extLst>
              <a:ext uri="{FF2B5EF4-FFF2-40B4-BE49-F238E27FC236}">
                <a16:creationId xmlns:a16="http://schemas.microsoft.com/office/drawing/2014/main" xmlns="" id="{D28BE0C3-2102-4820-B88B-A448B1840D1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5" name="Τίτλος 4">
            <a:extLst>
              <a:ext uri="{FF2B5EF4-FFF2-40B4-BE49-F238E27FC236}">
                <a16:creationId xmlns:a16="http://schemas.microsoft.com/office/drawing/2014/main" xmlns="" id="{49FAC2FF-8809-41DD-8030-BCF3A146D27D}"/>
              </a:ext>
            </a:extLst>
          </p:cNvPr>
          <p:cNvSpPr>
            <a:spLocks noGrp="1"/>
          </p:cNvSpPr>
          <p:nvPr>
            <p:ph type="title"/>
          </p:nvPr>
        </p:nvSpPr>
        <p:spPr>
          <a:xfrm>
            <a:off x="8201837" y="1454963"/>
            <a:ext cx="3342462" cy="3308380"/>
          </a:xfrm>
        </p:spPr>
        <p:txBody>
          <a:bodyPr vert="horz" lIns="91440" tIns="45720" rIns="91440" bIns="45720" rtlCol="0" anchor="b">
            <a:normAutofit/>
          </a:bodyPr>
          <a:lstStyle/>
          <a:p>
            <a:pPr>
              <a:lnSpc>
                <a:spcPct val="90000"/>
              </a:lnSpc>
            </a:pPr>
            <a:r>
              <a:rPr lang="en-US" sz="4700"/>
              <a:t>ΕΧΟΝΤΑΣ ΤΑ ΠΑΙΔΙΑ ΣΤΟ ΕΠΙΚΕΝΤΡΟ</a:t>
            </a:r>
          </a:p>
        </p:txBody>
      </p:sp>
      <p:pic>
        <p:nvPicPr>
          <p:cNvPr id="17" name="Θέση εικόνας 16" descr="Εικόνα που περιέχει άτομο, οροφή, εσωτερικό, άτομα&#10;&#10;Περιγραφή που δημιουργήθηκε αυτόματα">
            <a:extLst>
              <a:ext uri="{FF2B5EF4-FFF2-40B4-BE49-F238E27FC236}">
                <a16:creationId xmlns:a16="http://schemas.microsoft.com/office/drawing/2014/main" xmlns="" id="{FA6DEFF5-F9C9-4066-A564-3C0C31134F95}"/>
              </a:ext>
            </a:extLst>
          </p:cNvPr>
          <p:cNvPicPr>
            <a:picLocks noGrp="1" noChangeAspect="1"/>
          </p:cNvPicPr>
          <p:nvPr>
            <p:ph type="pic" idx="1"/>
          </p:nvPr>
        </p:nvPicPr>
        <p:blipFill rotWithShape="1">
          <a:blip r:embed="rId7" cstate="print">
            <a:extLst>
              <a:ext uri="{28A0092B-C50C-407E-A947-70E740481C1C}">
                <a14:useLocalDpi xmlns:a14="http://schemas.microsoft.com/office/drawing/2010/main" val="0"/>
              </a:ext>
            </a:extLst>
          </a:blip>
          <a:srcRect l="5786" r="1823"/>
          <a:stretch/>
        </p:blipFill>
        <p:spPr>
          <a:xfrm>
            <a:off x="607848" y="609601"/>
            <a:ext cx="6946288" cy="5638797"/>
          </a:xfrm>
          <a:prstGeom prst="rect">
            <a:avLst/>
          </a:prstGeom>
          <a:effectLst>
            <a:outerShdw blurRad="50800" dist="38100" dir="5400000" algn="t" rotWithShape="0">
              <a:prstClr val="black">
                <a:alpha val="43000"/>
              </a:prstClr>
            </a:outerShdw>
          </a:effectLst>
        </p:spPr>
      </p:pic>
      <p:sp>
        <p:nvSpPr>
          <p:cNvPr id="19" name="Θέση κειμένου 18">
            <a:extLst>
              <a:ext uri="{FF2B5EF4-FFF2-40B4-BE49-F238E27FC236}">
                <a16:creationId xmlns:a16="http://schemas.microsoft.com/office/drawing/2014/main" xmlns="" id="{9FB0B53B-17E4-463B-BD2B-127C7DBBBE32}"/>
              </a:ext>
            </a:extLst>
          </p:cNvPr>
          <p:cNvSpPr>
            <a:spLocks noGrp="1"/>
          </p:cNvSpPr>
          <p:nvPr>
            <p:ph type="body" sz="half" idx="2"/>
          </p:nvPr>
        </p:nvSpPr>
        <p:spPr/>
        <p:txBody>
          <a:bodyPr/>
          <a:lstStyle/>
          <a:p>
            <a:endParaRPr lang="el-GR"/>
          </a:p>
        </p:txBody>
      </p:sp>
    </p:spTree>
    <p:extLst>
      <p:ext uri="{BB962C8B-B14F-4D97-AF65-F5344CB8AC3E}">
        <p14:creationId xmlns:p14="http://schemas.microsoft.com/office/powerpoint/2010/main" val="40368143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Τίτλος 9">
            <a:extLst>
              <a:ext uri="{FF2B5EF4-FFF2-40B4-BE49-F238E27FC236}">
                <a16:creationId xmlns:a16="http://schemas.microsoft.com/office/drawing/2014/main" xmlns="" id="{4C92FDF5-0445-45EC-A9DD-79C0C70A9B43}"/>
              </a:ext>
            </a:extLst>
          </p:cNvPr>
          <p:cNvSpPr>
            <a:spLocks noGrp="1"/>
          </p:cNvSpPr>
          <p:nvPr>
            <p:ph type="title"/>
          </p:nvPr>
        </p:nvSpPr>
        <p:spPr/>
        <p:txBody>
          <a:bodyPr/>
          <a:lstStyle/>
          <a:p>
            <a:r>
              <a:rPr lang="el-GR" dirty="0"/>
              <a:t>Συγκροτώντας νέα αρχεία-Το Φωτογραφικό αρχείο του Μουσείου</a:t>
            </a:r>
          </a:p>
        </p:txBody>
      </p:sp>
      <p:sp>
        <p:nvSpPr>
          <p:cNvPr id="11" name="Θέση κειμένου 10">
            <a:extLst>
              <a:ext uri="{FF2B5EF4-FFF2-40B4-BE49-F238E27FC236}">
                <a16:creationId xmlns:a16="http://schemas.microsoft.com/office/drawing/2014/main" xmlns="" id="{56ADF46D-518D-4B29-A549-F7E012B9C564}"/>
              </a:ext>
            </a:extLst>
          </p:cNvPr>
          <p:cNvSpPr>
            <a:spLocks noGrp="1"/>
          </p:cNvSpPr>
          <p:nvPr>
            <p:ph type="body" idx="1"/>
          </p:nvPr>
        </p:nvSpPr>
        <p:spPr/>
        <p:txBody>
          <a:bodyPr/>
          <a:lstStyle/>
          <a:p>
            <a:endParaRPr lang="el-GR"/>
          </a:p>
        </p:txBody>
      </p:sp>
      <p:sp>
        <p:nvSpPr>
          <p:cNvPr id="15" name="Θέση κειμένου 14">
            <a:extLst>
              <a:ext uri="{FF2B5EF4-FFF2-40B4-BE49-F238E27FC236}">
                <a16:creationId xmlns:a16="http://schemas.microsoft.com/office/drawing/2014/main" xmlns="" id="{860CE8DA-5A69-456C-A602-05A39494FEE6}"/>
              </a:ext>
            </a:extLst>
          </p:cNvPr>
          <p:cNvSpPr>
            <a:spLocks noGrp="1"/>
          </p:cNvSpPr>
          <p:nvPr>
            <p:ph type="body" sz="half" idx="18"/>
          </p:nvPr>
        </p:nvSpPr>
        <p:spPr/>
        <p:txBody>
          <a:bodyPr/>
          <a:lstStyle/>
          <a:p>
            <a:endParaRPr lang="el-GR" dirty="0"/>
          </a:p>
        </p:txBody>
      </p:sp>
      <p:sp>
        <p:nvSpPr>
          <p:cNvPr id="12" name="Θέση κειμένου 11">
            <a:extLst>
              <a:ext uri="{FF2B5EF4-FFF2-40B4-BE49-F238E27FC236}">
                <a16:creationId xmlns:a16="http://schemas.microsoft.com/office/drawing/2014/main" xmlns="" id="{832B4DB3-8C91-4E0B-A5F6-1D1560F0A60C}"/>
              </a:ext>
            </a:extLst>
          </p:cNvPr>
          <p:cNvSpPr>
            <a:spLocks noGrp="1"/>
          </p:cNvSpPr>
          <p:nvPr>
            <p:ph type="body" sz="quarter" idx="3"/>
          </p:nvPr>
        </p:nvSpPr>
        <p:spPr/>
        <p:txBody>
          <a:bodyPr/>
          <a:lstStyle/>
          <a:p>
            <a:endParaRPr lang="el-GR"/>
          </a:p>
        </p:txBody>
      </p:sp>
      <p:sp>
        <p:nvSpPr>
          <p:cNvPr id="16" name="Θέση κειμένου 15">
            <a:extLst>
              <a:ext uri="{FF2B5EF4-FFF2-40B4-BE49-F238E27FC236}">
                <a16:creationId xmlns:a16="http://schemas.microsoft.com/office/drawing/2014/main" xmlns="" id="{8507ACA9-33C8-4F53-993F-94641C903316}"/>
              </a:ext>
            </a:extLst>
          </p:cNvPr>
          <p:cNvSpPr>
            <a:spLocks noGrp="1"/>
          </p:cNvSpPr>
          <p:nvPr>
            <p:ph type="body" sz="half" idx="19"/>
          </p:nvPr>
        </p:nvSpPr>
        <p:spPr/>
        <p:txBody>
          <a:bodyPr/>
          <a:lstStyle/>
          <a:p>
            <a:endParaRPr lang="el-GR"/>
          </a:p>
        </p:txBody>
      </p:sp>
      <p:sp>
        <p:nvSpPr>
          <p:cNvPr id="13" name="Θέση κειμένου 12">
            <a:extLst>
              <a:ext uri="{FF2B5EF4-FFF2-40B4-BE49-F238E27FC236}">
                <a16:creationId xmlns:a16="http://schemas.microsoft.com/office/drawing/2014/main" xmlns="" id="{47849DFA-8AF2-4865-B9C2-B70B931250B1}"/>
              </a:ext>
            </a:extLst>
          </p:cNvPr>
          <p:cNvSpPr>
            <a:spLocks noGrp="1"/>
          </p:cNvSpPr>
          <p:nvPr>
            <p:ph type="body" sz="quarter" idx="13"/>
          </p:nvPr>
        </p:nvSpPr>
        <p:spPr/>
        <p:txBody>
          <a:bodyPr/>
          <a:lstStyle/>
          <a:p>
            <a:endParaRPr lang="el-GR"/>
          </a:p>
        </p:txBody>
      </p:sp>
      <p:sp>
        <p:nvSpPr>
          <p:cNvPr id="19" name="Θέση εικόνας 18">
            <a:extLst>
              <a:ext uri="{FF2B5EF4-FFF2-40B4-BE49-F238E27FC236}">
                <a16:creationId xmlns:a16="http://schemas.microsoft.com/office/drawing/2014/main" xmlns="" id="{58CA9211-FD7F-4300-A4CF-85DE71E81037}"/>
              </a:ext>
            </a:extLst>
          </p:cNvPr>
          <p:cNvSpPr>
            <a:spLocks noGrp="1"/>
          </p:cNvSpPr>
          <p:nvPr>
            <p:ph type="pic" idx="22"/>
          </p:nvPr>
        </p:nvSpPr>
        <p:spPr>
          <a:xfrm>
            <a:off x="7128459" y="2209800"/>
            <a:ext cx="2932113" cy="1524000"/>
          </a:xfrm>
        </p:spPr>
      </p:sp>
      <p:sp>
        <p:nvSpPr>
          <p:cNvPr id="17" name="Θέση κειμένου 16">
            <a:extLst>
              <a:ext uri="{FF2B5EF4-FFF2-40B4-BE49-F238E27FC236}">
                <a16:creationId xmlns:a16="http://schemas.microsoft.com/office/drawing/2014/main" xmlns="" id="{88E5C3CD-C34F-472B-A1EA-A3A73985282B}"/>
              </a:ext>
            </a:extLst>
          </p:cNvPr>
          <p:cNvSpPr>
            <a:spLocks noGrp="1"/>
          </p:cNvSpPr>
          <p:nvPr>
            <p:ph type="body" sz="half" idx="20"/>
          </p:nvPr>
        </p:nvSpPr>
        <p:spPr/>
        <p:txBody>
          <a:bodyPr/>
          <a:lstStyle/>
          <a:p>
            <a:endParaRPr lang="el-GR"/>
          </a:p>
        </p:txBody>
      </p:sp>
      <p:pic>
        <p:nvPicPr>
          <p:cNvPr id="20" name="Θέση εικόνας 19" descr="Εικόνα που περιέχει κτίριο, υπαίθριος, δρόμος, οδός&#10;&#10;Περιγραφή που δημιουργήθηκε αυτόματα">
            <a:extLst>
              <a:ext uri="{FF2B5EF4-FFF2-40B4-BE49-F238E27FC236}">
                <a16:creationId xmlns:a16="http://schemas.microsoft.com/office/drawing/2014/main" xmlns="" id="{6D4DAE76-7E01-4DB5-95D1-A11D9C1106D9}"/>
              </a:ext>
            </a:extLst>
          </p:cNvPr>
          <p:cNvPicPr>
            <a:picLocks noGrp="1" noChangeAspect="1"/>
          </p:cNvPicPr>
          <p:nvPr>
            <p:ph type="pic" idx="15"/>
          </p:nvPr>
        </p:nvPicPr>
        <p:blipFill>
          <a:blip r:embed="rId2" cstate="print">
            <a:extLst>
              <a:ext uri="{28A0092B-C50C-407E-A947-70E740481C1C}">
                <a14:useLocalDpi xmlns:a14="http://schemas.microsoft.com/office/drawing/2010/main" val="0"/>
              </a:ext>
            </a:extLst>
          </a:blip>
          <a:srcRect t="13016" b="13016"/>
          <a:stretch>
            <a:fillRect/>
          </a:stretch>
        </p:blipFill>
        <p:spPr>
          <a:xfrm>
            <a:off x="652463" y="2209800"/>
            <a:ext cx="2940050" cy="1524000"/>
          </a:xfrm>
          <a:prstGeom prst="rect">
            <a:avLst/>
          </a:prstGeom>
        </p:spPr>
      </p:pic>
      <p:pic>
        <p:nvPicPr>
          <p:cNvPr id="21" name="Θέση εικόνας 20" descr="Εικόνα που περιέχει υπαίθριος, άλογο, φωτογραφία, χλόη&#10;&#10;Περιγραφή που δημιουργήθηκε αυτόματα">
            <a:extLst>
              <a:ext uri="{FF2B5EF4-FFF2-40B4-BE49-F238E27FC236}">
                <a16:creationId xmlns:a16="http://schemas.microsoft.com/office/drawing/2014/main" xmlns="" id="{7EC6624C-83BC-49D8-9611-3BC7EBE83902}"/>
              </a:ext>
            </a:extLst>
          </p:cNvPr>
          <p:cNvPicPr>
            <a:picLocks noGrp="1" noChangeAspect="1"/>
          </p:cNvPicPr>
          <p:nvPr>
            <p:ph type="pic" idx="21"/>
          </p:nvPr>
        </p:nvPicPr>
        <p:blipFill>
          <a:blip r:embed="rId3" cstate="print">
            <a:extLst>
              <a:ext uri="{28A0092B-C50C-407E-A947-70E740481C1C}">
                <a14:useLocalDpi xmlns:a14="http://schemas.microsoft.com/office/drawing/2010/main" val="0"/>
              </a:ext>
            </a:extLst>
          </a:blip>
          <a:srcRect t="21035" b="21035"/>
          <a:stretch>
            <a:fillRect/>
          </a:stretch>
        </p:blipFill>
        <p:spPr>
          <a:xfrm>
            <a:off x="3883025" y="2209800"/>
            <a:ext cx="2930525" cy="1524000"/>
          </a:xfrm>
          <a:prstGeom prst="rect">
            <a:avLst/>
          </a:prstGeom>
        </p:spPr>
      </p:pic>
    </p:spTree>
    <p:extLst>
      <p:ext uri="{BB962C8B-B14F-4D97-AF65-F5344CB8AC3E}">
        <p14:creationId xmlns:p14="http://schemas.microsoft.com/office/powerpoint/2010/main" val="17501664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Τίτλος 2">
            <a:extLst>
              <a:ext uri="{FF2B5EF4-FFF2-40B4-BE49-F238E27FC236}">
                <a16:creationId xmlns:a16="http://schemas.microsoft.com/office/drawing/2014/main" xmlns="" id="{E4AB9C1B-ECAD-4217-81BF-3A16AF4EA41C}"/>
              </a:ext>
            </a:extLst>
          </p:cNvPr>
          <p:cNvSpPr>
            <a:spLocks noGrp="1"/>
          </p:cNvSpPr>
          <p:nvPr>
            <p:ph type="title"/>
          </p:nvPr>
        </p:nvSpPr>
        <p:spPr/>
        <p:txBody>
          <a:bodyPr>
            <a:normAutofit fontScale="90000"/>
          </a:bodyPr>
          <a:lstStyle/>
          <a:p>
            <a:r>
              <a:rPr lang="en-US" dirty="0">
                <a:solidFill>
                  <a:schemeClr val="bg1"/>
                </a:solidFill>
              </a:rPr>
              <a:t>“</a:t>
            </a:r>
            <a:r>
              <a:rPr lang="en-US" sz="2000" dirty="0">
                <a:solidFill>
                  <a:schemeClr val="bg1"/>
                </a:solidFill>
              </a:rPr>
              <a:t>Real museums are places where Time is transformed into Space.”</a:t>
            </a:r>
            <a:br>
              <a:rPr lang="en-US" sz="2000" dirty="0">
                <a:solidFill>
                  <a:schemeClr val="bg1"/>
                </a:solidFill>
              </a:rPr>
            </a:br>
            <a:r>
              <a:rPr lang="en-US" sz="2000" dirty="0">
                <a:solidFill>
                  <a:schemeClr val="bg1"/>
                </a:solidFill>
              </a:rPr>
              <a:t>― </a:t>
            </a:r>
            <a:r>
              <a:rPr lang="en-US" sz="2000" b="1" dirty="0" err="1">
                <a:solidFill>
                  <a:schemeClr val="bg1"/>
                </a:solidFill>
              </a:rPr>
              <a:t>Orhan</a:t>
            </a:r>
            <a:r>
              <a:rPr lang="en-US" sz="2000" b="1" dirty="0">
                <a:solidFill>
                  <a:schemeClr val="bg1"/>
                </a:solidFill>
              </a:rPr>
              <a:t> Pamuk, The Museum of Innocence</a:t>
            </a:r>
            <a:endParaRPr lang="el-GR" sz="2000" dirty="0">
              <a:solidFill>
                <a:schemeClr val="bg1"/>
              </a:solidFill>
            </a:endParaRPr>
          </a:p>
        </p:txBody>
      </p:sp>
      <p:pic>
        <p:nvPicPr>
          <p:cNvPr id="14" name="Θέση εικόνας 13" descr="Εικόνα που περιέχει εσωτερικό, δωμάτιο, κτίριο, παράθυρο&#10;&#10;Περιγραφή που δημιουργήθηκε αυτόματα">
            <a:extLst>
              <a:ext uri="{FF2B5EF4-FFF2-40B4-BE49-F238E27FC236}">
                <a16:creationId xmlns:a16="http://schemas.microsoft.com/office/drawing/2014/main" xmlns="" id="{B415CD76-D188-476E-B13D-448B04AC752B}"/>
              </a:ext>
            </a:extLst>
          </p:cNvPr>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19021" b="19021"/>
          <a:stretch>
            <a:fillRect/>
          </a:stretch>
        </p:blipFill>
        <p:spPr/>
      </p:pic>
      <p:sp>
        <p:nvSpPr>
          <p:cNvPr id="4" name="Θέση κειμένου 3">
            <a:extLst>
              <a:ext uri="{FF2B5EF4-FFF2-40B4-BE49-F238E27FC236}">
                <a16:creationId xmlns:a16="http://schemas.microsoft.com/office/drawing/2014/main" xmlns="" id="{A7BCCDFE-2410-44B4-8275-4AACEEB570D6}"/>
              </a:ext>
            </a:extLst>
          </p:cNvPr>
          <p:cNvSpPr>
            <a:spLocks noGrp="1"/>
          </p:cNvSpPr>
          <p:nvPr>
            <p:ph type="body" sz="half" idx="2"/>
          </p:nvPr>
        </p:nvSpPr>
        <p:spPr/>
        <p:txBody>
          <a:bodyPr/>
          <a:lstStyle/>
          <a:p>
            <a:endParaRPr lang="el-GR"/>
          </a:p>
        </p:txBody>
      </p:sp>
      <p:sp>
        <p:nvSpPr>
          <p:cNvPr id="2" name="Θέση αριθμού διαφάνειας 1">
            <a:extLst>
              <a:ext uri="{FF2B5EF4-FFF2-40B4-BE49-F238E27FC236}">
                <a16:creationId xmlns:a16="http://schemas.microsoft.com/office/drawing/2014/main" xmlns="" id="{D7FBFAEE-7914-42C5-8C18-476BF5FBFDA8}"/>
              </a:ext>
            </a:extLst>
          </p:cNvPr>
          <p:cNvSpPr>
            <a:spLocks noGrp="1"/>
          </p:cNvSpPr>
          <p:nvPr>
            <p:ph type="sldNum" sz="quarter" idx="12"/>
          </p:nvPr>
        </p:nvSpPr>
        <p:spPr/>
        <p:txBody>
          <a:bodyPr/>
          <a:lstStyle/>
          <a:p>
            <a:fld id="{A4B0D8EB-8653-48AB-979E-690E49EB3C10}" type="slidenum">
              <a:rPr lang="el-GR" smtClean="0"/>
              <a:t>25</a:t>
            </a:fld>
            <a:endParaRPr lang="el-GR"/>
          </a:p>
        </p:txBody>
      </p:sp>
    </p:spTree>
    <p:extLst>
      <p:ext uri="{BB962C8B-B14F-4D97-AF65-F5344CB8AC3E}">
        <p14:creationId xmlns:p14="http://schemas.microsoft.com/office/powerpoint/2010/main" val="27969272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xmlns="" id="{152EC8DF-C787-49D1-A0DD-2E3D56E243F7}"/>
              </a:ext>
            </a:extLst>
          </p:cNvPr>
          <p:cNvSpPr>
            <a:spLocks noGrp="1"/>
          </p:cNvSpPr>
          <p:nvPr>
            <p:ph type="title"/>
          </p:nvPr>
        </p:nvSpPr>
        <p:spPr>
          <a:xfrm>
            <a:off x="1154955" y="1447800"/>
            <a:ext cx="8825658" cy="3329581"/>
          </a:xfrm>
        </p:spPr>
        <p:txBody>
          <a:bodyPr vert="horz" lIns="91440" tIns="45720" rIns="91440" bIns="45720" rtlCol="0" anchor="b">
            <a:normAutofit/>
          </a:bodyPr>
          <a:lstStyle/>
          <a:p>
            <a:r>
              <a:rPr lang="en-US" sz="7200" dirty="0">
                <a:solidFill>
                  <a:schemeClr val="tx1"/>
                </a:solidFill>
              </a:rPr>
              <a:t>Η </a:t>
            </a:r>
            <a:r>
              <a:rPr lang="en-US" sz="7200" dirty="0" err="1">
                <a:solidFill>
                  <a:schemeClr val="tx1"/>
                </a:solidFill>
              </a:rPr>
              <a:t>εξωτερική</a:t>
            </a:r>
            <a:r>
              <a:rPr lang="en-US" sz="7200" dirty="0">
                <a:solidFill>
                  <a:schemeClr val="tx1"/>
                </a:solidFill>
              </a:rPr>
              <a:t> </a:t>
            </a:r>
            <a:r>
              <a:rPr lang="en-US" sz="7200" dirty="0" err="1">
                <a:solidFill>
                  <a:schemeClr val="tx1"/>
                </a:solidFill>
              </a:rPr>
              <a:t>όψη</a:t>
            </a:r>
            <a:endParaRPr lang="en-US" sz="7200" dirty="0">
              <a:solidFill>
                <a:schemeClr val="tx1"/>
              </a:solidFill>
            </a:endParaRPr>
          </a:p>
        </p:txBody>
      </p:sp>
      <p:pic>
        <p:nvPicPr>
          <p:cNvPr id="7" name="Θέση εικόνας 5" descr="Εικόνα που περιέχει κτίριο, υπαίθριος, μπροστά, παλιός&#10;&#10;Περιγραφή που δημιουργήθηκε αυτόματα">
            <a:extLst>
              <a:ext uri="{FF2B5EF4-FFF2-40B4-BE49-F238E27FC236}">
                <a16:creationId xmlns:a16="http://schemas.microsoft.com/office/drawing/2014/main" xmlns="" id="{8D84063A-DFE7-4B74-B537-A5E56FDC82A6}"/>
              </a:ext>
            </a:extLst>
          </p:cNvPr>
          <p:cNvPicPr>
            <a:picLocks noGrp="1" noChangeAspect="1"/>
          </p:cNvPicPr>
          <p:nvPr>
            <p:ph type="pic" idx="1"/>
          </p:nvPr>
        </p:nvPicPr>
        <p:blipFill rotWithShape="1">
          <a:blip r:embed="rId2">
            <a:alphaModFix amt="40000"/>
          </a:blip>
          <a:srcRect t="11734" b="11736"/>
          <a:stretch/>
        </p:blipFill>
        <p:spPr>
          <a:xfrm>
            <a:off x="20" y="10"/>
            <a:ext cx="12191980" cy="6857990"/>
          </a:xfrm>
          <a:prstGeom prst="rect">
            <a:avLst/>
          </a:prstGeom>
        </p:spPr>
      </p:pic>
      <p:sp>
        <p:nvSpPr>
          <p:cNvPr id="4" name="Θέση κειμένου 3">
            <a:extLst>
              <a:ext uri="{FF2B5EF4-FFF2-40B4-BE49-F238E27FC236}">
                <a16:creationId xmlns:a16="http://schemas.microsoft.com/office/drawing/2014/main" xmlns="" id="{27FD6BA0-2704-46F2-9B05-4D3B725E1982}"/>
              </a:ext>
            </a:extLst>
          </p:cNvPr>
          <p:cNvSpPr>
            <a:spLocks noGrp="1"/>
          </p:cNvSpPr>
          <p:nvPr>
            <p:ph type="body" sz="half" idx="2"/>
          </p:nvPr>
        </p:nvSpPr>
        <p:spPr>
          <a:xfrm>
            <a:off x="1154955" y="4777380"/>
            <a:ext cx="8825658" cy="861420"/>
          </a:xfrm>
        </p:spPr>
        <p:txBody>
          <a:bodyPr vert="horz" lIns="91440" tIns="45720" rIns="91440" bIns="45720" rtlCol="0" anchor="t">
            <a:normAutofit/>
          </a:bodyPr>
          <a:lstStyle/>
          <a:p>
            <a:r>
              <a:rPr lang="en-US" sz="2000" cap="all" dirty="0"/>
              <a:t>ΜΟΥΣΕΙΟ ΤΗΣ ΠΟΛΕΩΣ ΤΩΝ ΑΘΗΝΩΝ</a:t>
            </a:r>
            <a:r>
              <a:rPr lang="el-GR" sz="2000" cap="all" dirty="0"/>
              <a:t>-Ίδρυμα Βούρου ΕΥΤΑΞΙΑ</a:t>
            </a:r>
            <a:endParaRPr lang="en-US" sz="2000" cap="all" dirty="0"/>
          </a:p>
        </p:txBody>
      </p:sp>
    </p:spTree>
    <p:extLst>
      <p:ext uri="{BB962C8B-B14F-4D97-AF65-F5344CB8AC3E}">
        <p14:creationId xmlns:p14="http://schemas.microsoft.com/office/powerpoint/2010/main" val="9701473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23" name="Rectangle 10">
            <a:extLst>
              <a:ext uri="{FF2B5EF4-FFF2-40B4-BE49-F238E27FC236}">
                <a16:creationId xmlns:a16="http://schemas.microsoft.com/office/drawing/2014/main" xmlns="" id="{052BEFF1-896C-45B1-B02C-96A6A1BC389A}"/>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24" name="Freeform 36">
            <a:extLst>
              <a:ext uri="{FF2B5EF4-FFF2-40B4-BE49-F238E27FC236}">
                <a16:creationId xmlns:a16="http://schemas.microsoft.com/office/drawing/2014/main" xmlns="" id="{BB237A14-61B1-4C00-A670-5D8D68A8668E}"/>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flipH="1">
            <a:off x="4644637" y="0"/>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tx2">
              <a:alpha val="20000"/>
            </a:schemeClr>
          </a:solidFill>
          <a:ln>
            <a:noFill/>
          </a:ln>
        </p:spPr>
        <p:txBody>
          <a:bodyPr rtlCol="0" anchor="ctr"/>
          <a:lstStyle/>
          <a:p>
            <a:pPr algn="ctr"/>
            <a:endParaRPr lang="en-US"/>
          </a:p>
        </p:txBody>
      </p:sp>
      <p:sp>
        <p:nvSpPr>
          <p:cNvPr id="25" name="Freeform: Shape 14">
            <a:extLst>
              <a:ext uri="{FF2B5EF4-FFF2-40B4-BE49-F238E27FC236}">
                <a16:creationId xmlns:a16="http://schemas.microsoft.com/office/drawing/2014/main" xmlns="" id="{8598F259-6F54-47A3-8D13-1603D786A32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 y="1"/>
            <a:ext cx="4990911" cy="6858001"/>
          </a:xfrm>
          <a:custGeom>
            <a:avLst/>
            <a:gdLst>
              <a:gd name="connsiteX0" fmla="*/ 3646196 w 4990911"/>
              <a:gd name="connsiteY0" fmla="*/ 0 h 6858001"/>
              <a:gd name="connsiteX1" fmla="*/ 4989734 w 4990911"/>
              <a:gd name="connsiteY1" fmla="*/ 0 h 6858001"/>
              <a:gd name="connsiteX2" fmla="*/ 4964689 w 4990911"/>
              <a:gd name="connsiteY2" fmla="*/ 155677 h 6858001"/>
              <a:gd name="connsiteX3" fmla="*/ 4940820 w 4990911"/>
              <a:gd name="connsiteY3" fmla="*/ 310668 h 6858001"/>
              <a:gd name="connsiteX4" fmla="*/ 4917456 w 4990911"/>
              <a:gd name="connsiteY4" fmla="*/ 466344 h 6858001"/>
              <a:gd name="connsiteX5" fmla="*/ 4897453 w 4990911"/>
              <a:gd name="connsiteY5" fmla="*/ 622707 h 6858001"/>
              <a:gd name="connsiteX6" fmla="*/ 4877282 w 4990911"/>
              <a:gd name="connsiteY6" fmla="*/ 778383 h 6858001"/>
              <a:gd name="connsiteX7" fmla="*/ 4858456 w 4990911"/>
              <a:gd name="connsiteY7" fmla="*/ 934746 h 6858001"/>
              <a:gd name="connsiteX8" fmla="*/ 4842320 w 4990911"/>
              <a:gd name="connsiteY8" fmla="*/ 1089051 h 6858001"/>
              <a:gd name="connsiteX9" fmla="*/ 4827024 w 4990911"/>
              <a:gd name="connsiteY9" fmla="*/ 1245413 h 6858001"/>
              <a:gd name="connsiteX10" fmla="*/ 4813072 w 4990911"/>
              <a:gd name="connsiteY10" fmla="*/ 1401090 h 6858001"/>
              <a:gd name="connsiteX11" fmla="*/ 4800970 w 4990911"/>
              <a:gd name="connsiteY11" fmla="*/ 1554023 h 6858001"/>
              <a:gd name="connsiteX12" fmla="*/ 4788867 w 4990911"/>
              <a:gd name="connsiteY12" fmla="*/ 1709014 h 6858001"/>
              <a:gd name="connsiteX13" fmla="*/ 4778782 w 4990911"/>
              <a:gd name="connsiteY13" fmla="*/ 1861947 h 6858001"/>
              <a:gd name="connsiteX14" fmla="*/ 4770882 w 4990911"/>
              <a:gd name="connsiteY14" fmla="*/ 2014881 h 6858001"/>
              <a:gd name="connsiteX15" fmla="*/ 4762645 w 4990911"/>
              <a:gd name="connsiteY15" fmla="*/ 2167128 h 6858001"/>
              <a:gd name="connsiteX16" fmla="*/ 4755754 w 4990911"/>
              <a:gd name="connsiteY16" fmla="*/ 2318004 h 6858001"/>
              <a:gd name="connsiteX17" fmla="*/ 4750879 w 4990911"/>
              <a:gd name="connsiteY17" fmla="*/ 2467509 h 6858001"/>
              <a:gd name="connsiteX18" fmla="*/ 4746677 w 4990911"/>
              <a:gd name="connsiteY18" fmla="*/ 2617013 h 6858001"/>
              <a:gd name="connsiteX19" fmla="*/ 4742643 w 4990911"/>
              <a:gd name="connsiteY19" fmla="*/ 2765146 h 6858001"/>
              <a:gd name="connsiteX20" fmla="*/ 4740794 w 4990911"/>
              <a:gd name="connsiteY20" fmla="*/ 2911221 h 6858001"/>
              <a:gd name="connsiteX21" fmla="*/ 4738777 w 4990911"/>
              <a:gd name="connsiteY21" fmla="*/ 3057297 h 6858001"/>
              <a:gd name="connsiteX22" fmla="*/ 4737768 w 4990911"/>
              <a:gd name="connsiteY22" fmla="*/ 3201315 h 6858001"/>
              <a:gd name="connsiteX23" fmla="*/ 4738777 w 4990911"/>
              <a:gd name="connsiteY23" fmla="*/ 3343961 h 6858001"/>
              <a:gd name="connsiteX24" fmla="*/ 4738777 w 4990911"/>
              <a:gd name="connsiteY24" fmla="*/ 3485236 h 6858001"/>
              <a:gd name="connsiteX25" fmla="*/ 4740794 w 4990911"/>
              <a:gd name="connsiteY25" fmla="*/ 3625139 h 6858001"/>
              <a:gd name="connsiteX26" fmla="*/ 4743819 w 4990911"/>
              <a:gd name="connsiteY26" fmla="*/ 3762299 h 6858001"/>
              <a:gd name="connsiteX27" fmla="*/ 4746677 w 4990911"/>
              <a:gd name="connsiteY27" fmla="*/ 3898087 h 6858001"/>
              <a:gd name="connsiteX28" fmla="*/ 4749871 w 4990911"/>
              <a:gd name="connsiteY28" fmla="*/ 4031133 h 6858001"/>
              <a:gd name="connsiteX29" fmla="*/ 4754745 w 4990911"/>
              <a:gd name="connsiteY29" fmla="*/ 4163492 h 6858001"/>
              <a:gd name="connsiteX30" fmla="*/ 4759956 w 4990911"/>
              <a:gd name="connsiteY30" fmla="*/ 4293793 h 6858001"/>
              <a:gd name="connsiteX31" fmla="*/ 4764662 w 4990911"/>
              <a:gd name="connsiteY31" fmla="*/ 4421352 h 6858001"/>
              <a:gd name="connsiteX32" fmla="*/ 4777942 w 4990911"/>
              <a:gd name="connsiteY32" fmla="*/ 4670298 h 6858001"/>
              <a:gd name="connsiteX33" fmla="*/ 4792061 w 4990911"/>
              <a:gd name="connsiteY33" fmla="*/ 4908956 h 6858001"/>
              <a:gd name="connsiteX34" fmla="*/ 4806853 w 4990911"/>
              <a:gd name="connsiteY34" fmla="*/ 5138013 h 6858001"/>
              <a:gd name="connsiteX35" fmla="*/ 4823158 w 4990911"/>
              <a:gd name="connsiteY35" fmla="*/ 5354726 h 6858001"/>
              <a:gd name="connsiteX36" fmla="*/ 4840135 w 4990911"/>
              <a:gd name="connsiteY36" fmla="*/ 5561838 h 6858001"/>
              <a:gd name="connsiteX37" fmla="*/ 4858456 w 4990911"/>
              <a:gd name="connsiteY37" fmla="*/ 5753862 h 6858001"/>
              <a:gd name="connsiteX38" fmla="*/ 4876442 w 4990911"/>
              <a:gd name="connsiteY38" fmla="*/ 5934227 h 6858001"/>
              <a:gd name="connsiteX39" fmla="*/ 4894427 w 4990911"/>
              <a:gd name="connsiteY39" fmla="*/ 6100191 h 6858001"/>
              <a:gd name="connsiteX40" fmla="*/ 4911404 w 4990911"/>
              <a:gd name="connsiteY40" fmla="*/ 6252438 h 6858001"/>
              <a:gd name="connsiteX41" fmla="*/ 4927541 w 4990911"/>
              <a:gd name="connsiteY41" fmla="*/ 6387541 h 6858001"/>
              <a:gd name="connsiteX42" fmla="*/ 4942837 w 4990911"/>
              <a:gd name="connsiteY42" fmla="*/ 6509613 h 6858001"/>
              <a:gd name="connsiteX43" fmla="*/ 4955612 w 4990911"/>
              <a:gd name="connsiteY43" fmla="*/ 6612483 h 6858001"/>
              <a:gd name="connsiteX44" fmla="*/ 4967714 w 4990911"/>
              <a:gd name="connsiteY44" fmla="*/ 6698894 h 6858001"/>
              <a:gd name="connsiteX45" fmla="*/ 4985028 w 4990911"/>
              <a:gd name="connsiteY45" fmla="*/ 6817538 h 6858001"/>
              <a:gd name="connsiteX46" fmla="*/ 4990911 w 4990911"/>
              <a:gd name="connsiteY46" fmla="*/ 6858000 h 6858001"/>
              <a:gd name="connsiteX47" fmla="*/ 4085557 w 4990911"/>
              <a:gd name="connsiteY47" fmla="*/ 6858000 h 6858001"/>
              <a:gd name="connsiteX48" fmla="*/ 4085557 w 4990911"/>
              <a:gd name="connsiteY48" fmla="*/ 6858001 h 6858001"/>
              <a:gd name="connsiteX49" fmla="*/ 0 w 4990911"/>
              <a:gd name="connsiteY49" fmla="*/ 6858001 h 6858001"/>
              <a:gd name="connsiteX50" fmla="*/ 0 w 4990911"/>
              <a:gd name="connsiteY50" fmla="*/ 1 h 6858001"/>
              <a:gd name="connsiteX51" fmla="*/ 3646196 w 4990911"/>
              <a:gd name="connsiteY51" fmla="*/ 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4990911" h="6858001">
                <a:moveTo>
                  <a:pt x="3646196" y="0"/>
                </a:moveTo>
                <a:lnTo>
                  <a:pt x="4989734" y="0"/>
                </a:lnTo>
                <a:lnTo>
                  <a:pt x="4964689" y="155677"/>
                </a:lnTo>
                <a:lnTo>
                  <a:pt x="4940820" y="310668"/>
                </a:lnTo>
                <a:lnTo>
                  <a:pt x="4917456" y="466344"/>
                </a:lnTo>
                <a:lnTo>
                  <a:pt x="4897453" y="622707"/>
                </a:lnTo>
                <a:lnTo>
                  <a:pt x="4877282" y="778383"/>
                </a:lnTo>
                <a:lnTo>
                  <a:pt x="4858456" y="934746"/>
                </a:lnTo>
                <a:lnTo>
                  <a:pt x="4842320" y="1089051"/>
                </a:lnTo>
                <a:lnTo>
                  <a:pt x="4827024" y="1245413"/>
                </a:lnTo>
                <a:lnTo>
                  <a:pt x="4813072" y="1401090"/>
                </a:lnTo>
                <a:lnTo>
                  <a:pt x="4800970" y="1554023"/>
                </a:lnTo>
                <a:lnTo>
                  <a:pt x="4788867" y="1709014"/>
                </a:lnTo>
                <a:lnTo>
                  <a:pt x="4778782" y="1861947"/>
                </a:lnTo>
                <a:lnTo>
                  <a:pt x="4770882" y="2014881"/>
                </a:lnTo>
                <a:lnTo>
                  <a:pt x="4762645" y="2167128"/>
                </a:lnTo>
                <a:lnTo>
                  <a:pt x="4755754" y="2318004"/>
                </a:lnTo>
                <a:lnTo>
                  <a:pt x="4750879" y="2467509"/>
                </a:lnTo>
                <a:lnTo>
                  <a:pt x="4746677" y="2617013"/>
                </a:lnTo>
                <a:lnTo>
                  <a:pt x="4742643" y="2765146"/>
                </a:lnTo>
                <a:lnTo>
                  <a:pt x="4740794" y="2911221"/>
                </a:lnTo>
                <a:lnTo>
                  <a:pt x="4738777" y="3057297"/>
                </a:lnTo>
                <a:lnTo>
                  <a:pt x="4737768" y="3201315"/>
                </a:lnTo>
                <a:lnTo>
                  <a:pt x="4738777" y="3343961"/>
                </a:lnTo>
                <a:lnTo>
                  <a:pt x="4738777" y="3485236"/>
                </a:lnTo>
                <a:lnTo>
                  <a:pt x="4740794" y="3625139"/>
                </a:lnTo>
                <a:lnTo>
                  <a:pt x="4743819" y="3762299"/>
                </a:lnTo>
                <a:lnTo>
                  <a:pt x="4746677" y="3898087"/>
                </a:lnTo>
                <a:lnTo>
                  <a:pt x="4749871" y="4031133"/>
                </a:lnTo>
                <a:lnTo>
                  <a:pt x="4754745" y="4163492"/>
                </a:lnTo>
                <a:lnTo>
                  <a:pt x="4759956" y="4293793"/>
                </a:lnTo>
                <a:lnTo>
                  <a:pt x="4764662" y="4421352"/>
                </a:lnTo>
                <a:lnTo>
                  <a:pt x="4777942" y="4670298"/>
                </a:lnTo>
                <a:lnTo>
                  <a:pt x="4792061" y="4908956"/>
                </a:lnTo>
                <a:lnTo>
                  <a:pt x="4806853" y="5138013"/>
                </a:lnTo>
                <a:lnTo>
                  <a:pt x="4823158" y="5354726"/>
                </a:lnTo>
                <a:lnTo>
                  <a:pt x="4840135" y="5561838"/>
                </a:lnTo>
                <a:lnTo>
                  <a:pt x="4858456" y="5753862"/>
                </a:lnTo>
                <a:lnTo>
                  <a:pt x="4876442" y="5934227"/>
                </a:lnTo>
                <a:lnTo>
                  <a:pt x="4894427" y="6100191"/>
                </a:lnTo>
                <a:lnTo>
                  <a:pt x="4911404" y="6252438"/>
                </a:lnTo>
                <a:lnTo>
                  <a:pt x="4927541" y="6387541"/>
                </a:lnTo>
                <a:lnTo>
                  <a:pt x="4942837" y="6509613"/>
                </a:lnTo>
                <a:lnTo>
                  <a:pt x="4955612" y="6612483"/>
                </a:lnTo>
                <a:lnTo>
                  <a:pt x="4967714" y="6698894"/>
                </a:lnTo>
                <a:lnTo>
                  <a:pt x="4985028" y="6817538"/>
                </a:lnTo>
                <a:lnTo>
                  <a:pt x="4990911" y="6858000"/>
                </a:lnTo>
                <a:lnTo>
                  <a:pt x="4085557" y="6858000"/>
                </a:lnTo>
                <a:lnTo>
                  <a:pt x="4085557" y="6858001"/>
                </a:lnTo>
                <a:lnTo>
                  <a:pt x="0" y="6858001"/>
                </a:lnTo>
                <a:lnTo>
                  <a:pt x="0" y="1"/>
                </a:lnTo>
                <a:lnTo>
                  <a:pt x="3646196" y="1"/>
                </a:lnTo>
                <a:close/>
              </a:path>
            </a:pathLst>
          </a:cu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26" name="Rectangle 16">
            <a:extLst>
              <a:ext uri="{FF2B5EF4-FFF2-40B4-BE49-F238E27FC236}">
                <a16:creationId xmlns:a16="http://schemas.microsoft.com/office/drawing/2014/main" xmlns="" id="{0BA768A8-4FED-4ED8-9E46-6BE72188ECD2}"/>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5" name="Τίτλος 4">
            <a:extLst>
              <a:ext uri="{FF2B5EF4-FFF2-40B4-BE49-F238E27FC236}">
                <a16:creationId xmlns:a16="http://schemas.microsoft.com/office/drawing/2014/main" xmlns="" id="{61F40B60-51B9-45FE-9C15-032BFCF03C11}"/>
              </a:ext>
            </a:extLst>
          </p:cNvPr>
          <p:cNvSpPr>
            <a:spLocks noGrp="1"/>
          </p:cNvSpPr>
          <p:nvPr>
            <p:ph type="title"/>
          </p:nvPr>
        </p:nvSpPr>
        <p:spPr>
          <a:xfrm>
            <a:off x="653143" y="1645920"/>
            <a:ext cx="3522879" cy="4470821"/>
          </a:xfrm>
        </p:spPr>
        <p:txBody>
          <a:bodyPr>
            <a:normAutofit/>
          </a:bodyPr>
          <a:lstStyle/>
          <a:p>
            <a:pPr algn="r"/>
            <a:r>
              <a:rPr lang="el-GR" dirty="0">
                <a:solidFill>
                  <a:srgbClr val="FFFFFF"/>
                </a:solidFill>
              </a:rPr>
              <a:t>ΙΣΤΟΡΙΑ-ΑΦΗΓΗΣΗ</a:t>
            </a:r>
          </a:p>
        </p:txBody>
      </p:sp>
      <p:sp>
        <p:nvSpPr>
          <p:cNvPr id="6" name="Θέση περιεχομένου 5">
            <a:extLst>
              <a:ext uri="{FF2B5EF4-FFF2-40B4-BE49-F238E27FC236}">
                <a16:creationId xmlns:a16="http://schemas.microsoft.com/office/drawing/2014/main" xmlns="" id="{E2C8130F-F3E5-41A4-B082-EDABFEA38D4A}"/>
              </a:ext>
            </a:extLst>
          </p:cNvPr>
          <p:cNvSpPr>
            <a:spLocks noGrp="1"/>
          </p:cNvSpPr>
          <p:nvPr>
            <p:ph idx="1"/>
          </p:nvPr>
        </p:nvSpPr>
        <p:spPr>
          <a:xfrm>
            <a:off x="5204109" y="1645920"/>
            <a:ext cx="5919503" cy="4470821"/>
          </a:xfrm>
        </p:spPr>
        <p:txBody>
          <a:bodyPr>
            <a:normAutofit/>
          </a:bodyPr>
          <a:lstStyle/>
          <a:p>
            <a:pPr>
              <a:lnSpc>
                <a:spcPct val="90000"/>
              </a:lnSpc>
            </a:pPr>
            <a:r>
              <a:rPr lang="el-GR" sz="1400" i="1"/>
              <a:t>Το Μουσείο της Πόλεως των Αθηνών-Ίδρυμα Βούρου Ευταξία είναι ένα μουσείο αφιερωμένο στην εξέλιξη της πόλης της Αθήνας κατά τους νεότερους χρόνους.  Στεγάζεται σε δύο από τα παλαιότερα κτήρια της ελληνικής πρωτεύουσας επί της οδού </a:t>
            </a:r>
            <a:r>
              <a:rPr lang="el-GR" sz="1400" i="1" err="1"/>
              <a:t>Παπαρρηγοπούλου</a:t>
            </a:r>
            <a:r>
              <a:rPr lang="el-GR" sz="1400" i="1"/>
              <a:t> στον αριθμό 5 και 7 αντίστοιχα. Το κτήριο στον αριθμό 7, το νεοκλασικό του Χιώτη τραπεζίτη Σταμάτη </a:t>
            </a:r>
            <a:r>
              <a:rPr lang="el-GR" sz="1400" i="1" err="1"/>
              <a:t>Δεκόζη</a:t>
            </a:r>
            <a:r>
              <a:rPr lang="el-GR" sz="1400" i="1"/>
              <a:t>-Βούρου (1792-1881), αποτελεί ορόσημο για την ιστορία του ελληνικού κράτους, καθώς αποτέλεσε την πρώτη κατοικία του βασιλικού ζεύγους, το «Παλαιό Παλάτι», όπως συχνά το αποκαλούσαν οι Αθηναίοι. Στη συνέχεια μαζί με το δεύτερο κτήριο στην </a:t>
            </a:r>
            <a:r>
              <a:rPr lang="el-GR" sz="1400" i="1" err="1"/>
              <a:t>Παπαρρηγοπούλου</a:t>
            </a:r>
            <a:r>
              <a:rPr lang="el-GR" sz="1400" i="1"/>
              <a:t> 5 φιλοξένησε τα μέλη της οικογένειας </a:t>
            </a:r>
            <a:r>
              <a:rPr lang="el-GR" sz="1400" i="1" err="1"/>
              <a:t>Δεκόζη</a:t>
            </a:r>
            <a:r>
              <a:rPr lang="el-GR" sz="1400" i="1"/>
              <a:t> Βούρου. μεταξύ των οποίων ήταν και ο ιδρυτής του Μουσείου, ο πολιτικός Λάμπρος Ευταξίας. Με αφορμή τις αναμνήσεις της οικίας </a:t>
            </a:r>
            <a:r>
              <a:rPr lang="el-GR" sz="1400" i="1" err="1"/>
              <a:t>Δεκόζη</a:t>
            </a:r>
            <a:r>
              <a:rPr lang="el-GR" sz="1400" i="1"/>
              <a:t> Βούρου το Μουσείο επιχειρεί να αφηγηθεί την πορεία της πρωτεύουσας κατά τη δύσκολη μετάβαση από το Οθωμανικό παρελθόν στο εθνικό παρόν του 19ου και 20ού αιώνα.</a:t>
            </a:r>
            <a:endParaRPr lang="el-GR" sz="1400"/>
          </a:p>
          <a:p>
            <a:pPr>
              <a:lnSpc>
                <a:spcPct val="90000"/>
              </a:lnSpc>
            </a:pPr>
            <a:endParaRPr lang="el-GR" sz="1400"/>
          </a:p>
        </p:txBody>
      </p:sp>
    </p:spTree>
    <p:extLst>
      <p:ext uri="{BB962C8B-B14F-4D97-AF65-F5344CB8AC3E}">
        <p14:creationId xmlns:p14="http://schemas.microsoft.com/office/powerpoint/2010/main" val="2514587263"/>
      </p:ext>
    </p:extLst>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9" name="Rectangle 7">
            <a:extLst>
              <a:ext uri="{FF2B5EF4-FFF2-40B4-BE49-F238E27FC236}">
                <a16:creationId xmlns:a16="http://schemas.microsoft.com/office/drawing/2014/main" xmlns="" id="{052BEFF1-896C-45B1-B02C-96A6A1BC389A}"/>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11" name="Freeform 36">
            <a:extLst>
              <a:ext uri="{FF2B5EF4-FFF2-40B4-BE49-F238E27FC236}">
                <a16:creationId xmlns:a16="http://schemas.microsoft.com/office/drawing/2014/main" xmlns="" id="{BB237A14-61B1-4C00-A670-5D8D68A8668E}"/>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flipH="1">
            <a:off x="4644637" y="0"/>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tx2">
              <a:alpha val="20000"/>
            </a:schemeClr>
          </a:solidFill>
          <a:ln>
            <a:noFill/>
          </a:ln>
        </p:spPr>
        <p:txBody>
          <a:bodyPr rtlCol="0" anchor="ctr"/>
          <a:lstStyle/>
          <a:p>
            <a:pPr algn="ctr"/>
            <a:endParaRPr lang="en-US"/>
          </a:p>
        </p:txBody>
      </p:sp>
      <p:sp>
        <p:nvSpPr>
          <p:cNvPr id="13" name="Freeform: Shape 11">
            <a:extLst>
              <a:ext uri="{FF2B5EF4-FFF2-40B4-BE49-F238E27FC236}">
                <a16:creationId xmlns:a16="http://schemas.microsoft.com/office/drawing/2014/main" xmlns="" id="{8598F259-6F54-47A3-8D13-1603D786A32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 y="1"/>
            <a:ext cx="4990911" cy="6858001"/>
          </a:xfrm>
          <a:custGeom>
            <a:avLst/>
            <a:gdLst>
              <a:gd name="connsiteX0" fmla="*/ 3646196 w 4990911"/>
              <a:gd name="connsiteY0" fmla="*/ 0 h 6858001"/>
              <a:gd name="connsiteX1" fmla="*/ 4989734 w 4990911"/>
              <a:gd name="connsiteY1" fmla="*/ 0 h 6858001"/>
              <a:gd name="connsiteX2" fmla="*/ 4964689 w 4990911"/>
              <a:gd name="connsiteY2" fmla="*/ 155677 h 6858001"/>
              <a:gd name="connsiteX3" fmla="*/ 4940820 w 4990911"/>
              <a:gd name="connsiteY3" fmla="*/ 310668 h 6858001"/>
              <a:gd name="connsiteX4" fmla="*/ 4917456 w 4990911"/>
              <a:gd name="connsiteY4" fmla="*/ 466344 h 6858001"/>
              <a:gd name="connsiteX5" fmla="*/ 4897453 w 4990911"/>
              <a:gd name="connsiteY5" fmla="*/ 622707 h 6858001"/>
              <a:gd name="connsiteX6" fmla="*/ 4877282 w 4990911"/>
              <a:gd name="connsiteY6" fmla="*/ 778383 h 6858001"/>
              <a:gd name="connsiteX7" fmla="*/ 4858456 w 4990911"/>
              <a:gd name="connsiteY7" fmla="*/ 934746 h 6858001"/>
              <a:gd name="connsiteX8" fmla="*/ 4842320 w 4990911"/>
              <a:gd name="connsiteY8" fmla="*/ 1089051 h 6858001"/>
              <a:gd name="connsiteX9" fmla="*/ 4827024 w 4990911"/>
              <a:gd name="connsiteY9" fmla="*/ 1245413 h 6858001"/>
              <a:gd name="connsiteX10" fmla="*/ 4813072 w 4990911"/>
              <a:gd name="connsiteY10" fmla="*/ 1401090 h 6858001"/>
              <a:gd name="connsiteX11" fmla="*/ 4800970 w 4990911"/>
              <a:gd name="connsiteY11" fmla="*/ 1554023 h 6858001"/>
              <a:gd name="connsiteX12" fmla="*/ 4788867 w 4990911"/>
              <a:gd name="connsiteY12" fmla="*/ 1709014 h 6858001"/>
              <a:gd name="connsiteX13" fmla="*/ 4778782 w 4990911"/>
              <a:gd name="connsiteY13" fmla="*/ 1861947 h 6858001"/>
              <a:gd name="connsiteX14" fmla="*/ 4770882 w 4990911"/>
              <a:gd name="connsiteY14" fmla="*/ 2014881 h 6858001"/>
              <a:gd name="connsiteX15" fmla="*/ 4762645 w 4990911"/>
              <a:gd name="connsiteY15" fmla="*/ 2167128 h 6858001"/>
              <a:gd name="connsiteX16" fmla="*/ 4755754 w 4990911"/>
              <a:gd name="connsiteY16" fmla="*/ 2318004 h 6858001"/>
              <a:gd name="connsiteX17" fmla="*/ 4750879 w 4990911"/>
              <a:gd name="connsiteY17" fmla="*/ 2467509 h 6858001"/>
              <a:gd name="connsiteX18" fmla="*/ 4746677 w 4990911"/>
              <a:gd name="connsiteY18" fmla="*/ 2617013 h 6858001"/>
              <a:gd name="connsiteX19" fmla="*/ 4742643 w 4990911"/>
              <a:gd name="connsiteY19" fmla="*/ 2765146 h 6858001"/>
              <a:gd name="connsiteX20" fmla="*/ 4740794 w 4990911"/>
              <a:gd name="connsiteY20" fmla="*/ 2911221 h 6858001"/>
              <a:gd name="connsiteX21" fmla="*/ 4738777 w 4990911"/>
              <a:gd name="connsiteY21" fmla="*/ 3057297 h 6858001"/>
              <a:gd name="connsiteX22" fmla="*/ 4737768 w 4990911"/>
              <a:gd name="connsiteY22" fmla="*/ 3201315 h 6858001"/>
              <a:gd name="connsiteX23" fmla="*/ 4738777 w 4990911"/>
              <a:gd name="connsiteY23" fmla="*/ 3343961 h 6858001"/>
              <a:gd name="connsiteX24" fmla="*/ 4738777 w 4990911"/>
              <a:gd name="connsiteY24" fmla="*/ 3485236 h 6858001"/>
              <a:gd name="connsiteX25" fmla="*/ 4740794 w 4990911"/>
              <a:gd name="connsiteY25" fmla="*/ 3625139 h 6858001"/>
              <a:gd name="connsiteX26" fmla="*/ 4743819 w 4990911"/>
              <a:gd name="connsiteY26" fmla="*/ 3762299 h 6858001"/>
              <a:gd name="connsiteX27" fmla="*/ 4746677 w 4990911"/>
              <a:gd name="connsiteY27" fmla="*/ 3898087 h 6858001"/>
              <a:gd name="connsiteX28" fmla="*/ 4749871 w 4990911"/>
              <a:gd name="connsiteY28" fmla="*/ 4031133 h 6858001"/>
              <a:gd name="connsiteX29" fmla="*/ 4754745 w 4990911"/>
              <a:gd name="connsiteY29" fmla="*/ 4163492 h 6858001"/>
              <a:gd name="connsiteX30" fmla="*/ 4759956 w 4990911"/>
              <a:gd name="connsiteY30" fmla="*/ 4293793 h 6858001"/>
              <a:gd name="connsiteX31" fmla="*/ 4764662 w 4990911"/>
              <a:gd name="connsiteY31" fmla="*/ 4421352 h 6858001"/>
              <a:gd name="connsiteX32" fmla="*/ 4777942 w 4990911"/>
              <a:gd name="connsiteY32" fmla="*/ 4670298 h 6858001"/>
              <a:gd name="connsiteX33" fmla="*/ 4792061 w 4990911"/>
              <a:gd name="connsiteY33" fmla="*/ 4908956 h 6858001"/>
              <a:gd name="connsiteX34" fmla="*/ 4806853 w 4990911"/>
              <a:gd name="connsiteY34" fmla="*/ 5138013 h 6858001"/>
              <a:gd name="connsiteX35" fmla="*/ 4823158 w 4990911"/>
              <a:gd name="connsiteY35" fmla="*/ 5354726 h 6858001"/>
              <a:gd name="connsiteX36" fmla="*/ 4840135 w 4990911"/>
              <a:gd name="connsiteY36" fmla="*/ 5561838 h 6858001"/>
              <a:gd name="connsiteX37" fmla="*/ 4858456 w 4990911"/>
              <a:gd name="connsiteY37" fmla="*/ 5753862 h 6858001"/>
              <a:gd name="connsiteX38" fmla="*/ 4876442 w 4990911"/>
              <a:gd name="connsiteY38" fmla="*/ 5934227 h 6858001"/>
              <a:gd name="connsiteX39" fmla="*/ 4894427 w 4990911"/>
              <a:gd name="connsiteY39" fmla="*/ 6100191 h 6858001"/>
              <a:gd name="connsiteX40" fmla="*/ 4911404 w 4990911"/>
              <a:gd name="connsiteY40" fmla="*/ 6252438 h 6858001"/>
              <a:gd name="connsiteX41" fmla="*/ 4927541 w 4990911"/>
              <a:gd name="connsiteY41" fmla="*/ 6387541 h 6858001"/>
              <a:gd name="connsiteX42" fmla="*/ 4942837 w 4990911"/>
              <a:gd name="connsiteY42" fmla="*/ 6509613 h 6858001"/>
              <a:gd name="connsiteX43" fmla="*/ 4955612 w 4990911"/>
              <a:gd name="connsiteY43" fmla="*/ 6612483 h 6858001"/>
              <a:gd name="connsiteX44" fmla="*/ 4967714 w 4990911"/>
              <a:gd name="connsiteY44" fmla="*/ 6698894 h 6858001"/>
              <a:gd name="connsiteX45" fmla="*/ 4985028 w 4990911"/>
              <a:gd name="connsiteY45" fmla="*/ 6817538 h 6858001"/>
              <a:gd name="connsiteX46" fmla="*/ 4990911 w 4990911"/>
              <a:gd name="connsiteY46" fmla="*/ 6858000 h 6858001"/>
              <a:gd name="connsiteX47" fmla="*/ 4085557 w 4990911"/>
              <a:gd name="connsiteY47" fmla="*/ 6858000 h 6858001"/>
              <a:gd name="connsiteX48" fmla="*/ 4085557 w 4990911"/>
              <a:gd name="connsiteY48" fmla="*/ 6858001 h 6858001"/>
              <a:gd name="connsiteX49" fmla="*/ 0 w 4990911"/>
              <a:gd name="connsiteY49" fmla="*/ 6858001 h 6858001"/>
              <a:gd name="connsiteX50" fmla="*/ 0 w 4990911"/>
              <a:gd name="connsiteY50" fmla="*/ 1 h 6858001"/>
              <a:gd name="connsiteX51" fmla="*/ 3646196 w 4990911"/>
              <a:gd name="connsiteY51" fmla="*/ 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4990911" h="6858001">
                <a:moveTo>
                  <a:pt x="3646196" y="0"/>
                </a:moveTo>
                <a:lnTo>
                  <a:pt x="4989734" y="0"/>
                </a:lnTo>
                <a:lnTo>
                  <a:pt x="4964689" y="155677"/>
                </a:lnTo>
                <a:lnTo>
                  <a:pt x="4940820" y="310668"/>
                </a:lnTo>
                <a:lnTo>
                  <a:pt x="4917456" y="466344"/>
                </a:lnTo>
                <a:lnTo>
                  <a:pt x="4897453" y="622707"/>
                </a:lnTo>
                <a:lnTo>
                  <a:pt x="4877282" y="778383"/>
                </a:lnTo>
                <a:lnTo>
                  <a:pt x="4858456" y="934746"/>
                </a:lnTo>
                <a:lnTo>
                  <a:pt x="4842320" y="1089051"/>
                </a:lnTo>
                <a:lnTo>
                  <a:pt x="4827024" y="1245413"/>
                </a:lnTo>
                <a:lnTo>
                  <a:pt x="4813072" y="1401090"/>
                </a:lnTo>
                <a:lnTo>
                  <a:pt x="4800970" y="1554023"/>
                </a:lnTo>
                <a:lnTo>
                  <a:pt x="4788867" y="1709014"/>
                </a:lnTo>
                <a:lnTo>
                  <a:pt x="4778782" y="1861947"/>
                </a:lnTo>
                <a:lnTo>
                  <a:pt x="4770882" y="2014881"/>
                </a:lnTo>
                <a:lnTo>
                  <a:pt x="4762645" y="2167128"/>
                </a:lnTo>
                <a:lnTo>
                  <a:pt x="4755754" y="2318004"/>
                </a:lnTo>
                <a:lnTo>
                  <a:pt x="4750879" y="2467509"/>
                </a:lnTo>
                <a:lnTo>
                  <a:pt x="4746677" y="2617013"/>
                </a:lnTo>
                <a:lnTo>
                  <a:pt x="4742643" y="2765146"/>
                </a:lnTo>
                <a:lnTo>
                  <a:pt x="4740794" y="2911221"/>
                </a:lnTo>
                <a:lnTo>
                  <a:pt x="4738777" y="3057297"/>
                </a:lnTo>
                <a:lnTo>
                  <a:pt x="4737768" y="3201315"/>
                </a:lnTo>
                <a:lnTo>
                  <a:pt x="4738777" y="3343961"/>
                </a:lnTo>
                <a:lnTo>
                  <a:pt x="4738777" y="3485236"/>
                </a:lnTo>
                <a:lnTo>
                  <a:pt x="4740794" y="3625139"/>
                </a:lnTo>
                <a:lnTo>
                  <a:pt x="4743819" y="3762299"/>
                </a:lnTo>
                <a:lnTo>
                  <a:pt x="4746677" y="3898087"/>
                </a:lnTo>
                <a:lnTo>
                  <a:pt x="4749871" y="4031133"/>
                </a:lnTo>
                <a:lnTo>
                  <a:pt x="4754745" y="4163492"/>
                </a:lnTo>
                <a:lnTo>
                  <a:pt x="4759956" y="4293793"/>
                </a:lnTo>
                <a:lnTo>
                  <a:pt x="4764662" y="4421352"/>
                </a:lnTo>
                <a:lnTo>
                  <a:pt x="4777942" y="4670298"/>
                </a:lnTo>
                <a:lnTo>
                  <a:pt x="4792061" y="4908956"/>
                </a:lnTo>
                <a:lnTo>
                  <a:pt x="4806853" y="5138013"/>
                </a:lnTo>
                <a:lnTo>
                  <a:pt x="4823158" y="5354726"/>
                </a:lnTo>
                <a:lnTo>
                  <a:pt x="4840135" y="5561838"/>
                </a:lnTo>
                <a:lnTo>
                  <a:pt x="4858456" y="5753862"/>
                </a:lnTo>
                <a:lnTo>
                  <a:pt x="4876442" y="5934227"/>
                </a:lnTo>
                <a:lnTo>
                  <a:pt x="4894427" y="6100191"/>
                </a:lnTo>
                <a:lnTo>
                  <a:pt x="4911404" y="6252438"/>
                </a:lnTo>
                <a:lnTo>
                  <a:pt x="4927541" y="6387541"/>
                </a:lnTo>
                <a:lnTo>
                  <a:pt x="4942837" y="6509613"/>
                </a:lnTo>
                <a:lnTo>
                  <a:pt x="4955612" y="6612483"/>
                </a:lnTo>
                <a:lnTo>
                  <a:pt x="4967714" y="6698894"/>
                </a:lnTo>
                <a:lnTo>
                  <a:pt x="4985028" y="6817538"/>
                </a:lnTo>
                <a:lnTo>
                  <a:pt x="4990911" y="6858000"/>
                </a:lnTo>
                <a:lnTo>
                  <a:pt x="4085557" y="6858000"/>
                </a:lnTo>
                <a:lnTo>
                  <a:pt x="4085557" y="6858001"/>
                </a:lnTo>
                <a:lnTo>
                  <a:pt x="0" y="6858001"/>
                </a:lnTo>
                <a:lnTo>
                  <a:pt x="0" y="1"/>
                </a:lnTo>
                <a:lnTo>
                  <a:pt x="3646196" y="1"/>
                </a:lnTo>
                <a:close/>
              </a:path>
            </a:pathLst>
          </a:cu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15" name="Rectangle 13">
            <a:extLst>
              <a:ext uri="{FF2B5EF4-FFF2-40B4-BE49-F238E27FC236}">
                <a16:creationId xmlns:a16="http://schemas.microsoft.com/office/drawing/2014/main" xmlns="" id="{0BA768A8-4FED-4ED8-9E46-6BE72188ECD2}"/>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Τίτλος 1">
            <a:extLst>
              <a:ext uri="{FF2B5EF4-FFF2-40B4-BE49-F238E27FC236}">
                <a16:creationId xmlns:a16="http://schemas.microsoft.com/office/drawing/2014/main" xmlns="" id="{FFDA8AA4-1089-4D0B-8249-C2419EF37FE5}"/>
              </a:ext>
            </a:extLst>
          </p:cNvPr>
          <p:cNvSpPr>
            <a:spLocks noGrp="1"/>
          </p:cNvSpPr>
          <p:nvPr>
            <p:ph type="title"/>
          </p:nvPr>
        </p:nvSpPr>
        <p:spPr>
          <a:xfrm>
            <a:off x="653143" y="1645920"/>
            <a:ext cx="3522879" cy="4470821"/>
          </a:xfrm>
        </p:spPr>
        <p:txBody>
          <a:bodyPr>
            <a:normAutofit/>
          </a:bodyPr>
          <a:lstStyle/>
          <a:p>
            <a:pPr algn="r"/>
            <a:r>
              <a:rPr lang="el-GR">
                <a:solidFill>
                  <a:srgbClr val="FFFFFF"/>
                </a:solidFill>
              </a:rPr>
              <a:t>Η Ιστορική Αφήγηση</a:t>
            </a:r>
          </a:p>
        </p:txBody>
      </p:sp>
      <p:sp>
        <p:nvSpPr>
          <p:cNvPr id="3" name="Θέση περιεχομένου 2">
            <a:extLst>
              <a:ext uri="{FF2B5EF4-FFF2-40B4-BE49-F238E27FC236}">
                <a16:creationId xmlns:a16="http://schemas.microsoft.com/office/drawing/2014/main" xmlns="" id="{73CEC2F9-97D6-4612-9452-F1EAABC102CB}"/>
              </a:ext>
            </a:extLst>
          </p:cNvPr>
          <p:cNvSpPr>
            <a:spLocks noGrp="1"/>
          </p:cNvSpPr>
          <p:nvPr>
            <p:ph idx="1"/>
          </p:nvPr>
        </p:nvSpPr>
        <p:spPr>
          <a:xfrm>
            <a:off x="5204109" y="1645920"/>
            <a:ext cx="5919503" cy="4470821"/>
          </a:xfrm>
        </p:spPr>
        <p:txBody>
          <a:bodyPr>
            <a:normAutofit/>
          </a:bodyPr>
          <a:lstStyle/>
          <a:p>
            <a:pPr>
              <a:lnSpc>
                <a:spcPct val="90000"/>
              </a:lnSpc>
            </a:pPr>
            <a:r>
              <a:rPr lang="el-GR" sz="1400" b="1" u="sng"/>
              <a:t>Το πρώτο παλάτι</a:t>
            </a:r>
            <a:endParaRPr lang="el-GR" sz="1400"/>
          </a:p>
          <a:p>
            <a:pPr>
              <a:lnSpc>
                <a:spcPct val="90000"/>
              </a:lnSpc>
            </a:pPr>
            <a:r>
              <a:rPr lang="el-GR" sz="1400" b="1"/>
              <a:t> </a:t>
            </a:r>
            <a:endParaRPr lang="el-GR" sz="1400"/>
          </a:p>
          <a:p>
            <a:pPr>
              <a:lnSpc>
                <a:spcPct val="90000"/>
              </a:lnSpc>
            </a:pPr>
            <a:r>
              <a:rPr lang="el-GR" sz="1400"/>
              <a:t> Το 1833 με εντολή του ξεκινά η ανέγερση νεοκλασικής οικίας στις βόρειες παρυφές της τότε πόλης των Αθηνών σε σχέδια των αρχιτεκτόνων G</a:t>
            </a:r>
            <a:r>
              <a:rPr lang="en-US" sz="1400" err="1"/>
              <a:t>ustav</a:t>
            </a:r>
            <a:r>
              <a:rPr lang="el-GR" sz="1400"/>
              <a:t>-</a:t>
            </a:r>
            <a:r>
              <a:rPr lang="en-US" sz="1400"/>
              <a:t>Adolph</a:t>
            </a:r>
            <a:r>
              <a:rPr lang="el-GR" sz="1400"/>
              <a:t> </a:t>
            </a:r>
            <a:r>
              <a:rPr lang="el-GR" sz="1400" err="1"/>
              <a:t>Lueders</a:t>
            </a:r>
            <a:r>
              <a:rPr lang="el-GR" sz="1400"/>
              <a:t> (1805-1880) και J</a:t>
            </a:r>
            <a:r>
              <a:rPr lang="en-US" sz="1400" err="1"/>
              <a:t>oseph</a:t>
            </a:r>
            <a:r>
              <a:rPr lang="el-GR" sz="1400"/>
              <a:t> </a:t>
            </a:r>
            <a:r>
              <a:rPr lang="el-GR" sz="1400" err="1"/>
              <a:t>Hoffman</a:t>
            </a:r>
            <a:r>
              <a:rPr lang="el-GR" sz="1400"/>
              <a:t> (1870-1976). Η οικία Σταμάτη </a:t>
            </a:r>
            <a:r>
              <a:rPr lang="el-GR" sz="1400" err="1"/>
              <a:t>Δεκόζη</a:t>
            </a:r>
            <a:r>
              <a:rPr lang="el-GR" sz="1400"/>
              <a:t> Βούρου ολοκληρώνεται το 1834 και συνιστά διώροφο κτήριο πρώιμου νεοκλασικού ρυθμού με πρόσοψη σε τριμερή διάταξη. Η τριμερής διάταξη της πρόσοψης γίνεται διακριτή από τους </a:t>
            </a:r>
            <a:r>
              <a:rPr lang="el-GR" sz="1400" err="1"/>
              <a:t>πεσούς</a:t>
            </a:r>
            <a:r>
              <a:rPr lang="el-GR" sz="1400"/>
              <a:t> του ορόφου με τα ευθύγραμμα επίκρανα, οι οποίοι μαζί με το μπαλκόνι στο κέντρο τονίζουν τον κάθετο άξονα του κτηρίου. Στον αντίποδα ο οριζόντιος άξονας αποδίδεται με την οριζόντια κορνίζα που διατρέχει την πρόσοψη στο ύψος του προβόλου, χαρακτηριστική του νεοκλασικού ρυθμού. Ωστόσο το νεοκλασικό του Σταμάτη </a:t>
            </a:r>
            <a:r>
              <a:rPr lang="el-GR" sz="1400" err="1"/>
              <a:t>Δεκόζη</a:t>
            </a:r>
            <a:r>
              <a:rPr lang="el-GR" sz="1400"/>
              <a:t> Βούρου, πέρα από την υψηλή του αισθητική, ευνοείται σημαντικά και από την συγκυρία. </a:t>
            </a:r>
          </a:p>
          <a:p>
            <a:pPr>
              <a:lnSpc>
                <a:spcPct val="90000"/>
              </a:lnSpc>
            </a:pPr>
            <a:endParaRPr lang="el-GR" sz="1400"/>
          </a:p>
        </p:txBody>
      </p:sp>
    </p:spTree>
    <p:extLst>
      <p:ext uri="{BB962C8B-B14F-4D97-AF65-F5344CB8AC3E}">
        <p14:creationId xmlns:p14="http://schemas.microsoft.com/office/powerpoint/2010/main" val="1034331254"/>
      </p:ext>
    </p:extLst>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5" name="Rectangle 7">
            <a:extLst>
              <a:ext uri="{FF2B5EF4-FFF2-40B4-BE49-F238E27FC236}">
                <a16:creationId xmlns:a16="http://schemas.microsoft.com/office/drawing/2014/main" xmlns="" id="{052BEFF1-896C-45B1-B02C-96A6A1BC389A}"/>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6" name="Freeform 36">
            <a:extLst>
              <a:ext uri="{FF2B5EF4-FFF2-40B4-BE49-F238E27FC236}">
                <a16:creationId xmlns:a16="http://schemas.microsoft.com/office/drawing/2014/main" xmlns="" id="{BB237A14-61B1-4C00-A670-5D8D68A8668E}"/>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flipH="1">
            <a:off x="4644637" y="0"/>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tx2">
              <a:alpha val="20000"/>
            </a:schemeClr>
          </a:solidFill>
          <a:ln>
            <a:noFill/>
          </a:ln>
        </p:spPr>
        <p:txBody>
          <a:bodyPr rtlCol="0" anchor="ctr"/>
          <a:lstStyle/>
          <a:p>
            <a:pPr algn="ctr"/>
            <a:endParaRPr lang="en-US"/>
          </a:p>
        </p:txBody>
      </p:sp>
      <p:sp>
        <p:nvSpPr>
          <p:cNvPr id="7" name="Freeform: Shape 11">
            <a:extLst>
              <a:ext uri="{FF2B5EF4-FFF2-40B4-BE49-F238E27FC236}">
                <a16:creationId xmlns:a16="http://schemas.microsoft.com/office/drawing/2014/main" xmlns="" id="{8598F259-6F54-47A3-8D13-1603D786A32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 y="1"/>
            <a:ext cx="4990911" cy="6858001"/>
          </a:xfrm>
          <a:custGeom>
            <a:avLst/>
            <a:gdLst>
              <a:gd name="connsiteX0" fmla="*/ 3646196 w 4990911"/>
              <a:gd name="connsiteY0" fmla="*/ 0 h 6858001"/>
              <a:gd name="connsiteX1" fmla="*/ 4989734 w 4990911"/>
              <a:gd name="connsiteY1" fmla="*/ 0 h 6858001"/>
              <a:gd name="connsiteX2" fmla="*/ 4964689 w 4990911"/>
              <a:gd name="connsiteY2" fmla="*/ 155677 h 6858001"/>
              <a:gd name="connsiteX3" fmla="*/ 4940820 w 4990911"/>
              <a:gd name="connsiteY3" fmla="*/ 310668 h 6858001"/>
              <a:gd name="connsiteX4" fmla="*/ 4917456 w 4990911"/>
              <a:gd name="connsiteY4" fmla="*/ 466344 h 6858001"/>
              <a:gd name="connsiteX5" fmla="*/ 4897453 w 4990911"/>
              <a:gd name="connsiteY5" fmla="*/ 622707 h 6858001"/>
              <a:gd name="connsiteX6" fmla="*/ 4877282 w 4990911"/>
              <a:gd name="connsiteY6" fmla="*/ 778383 h 6858001"/>
              <a:gd name="connsiteX7" fmla="*/ 4858456 w 4990911"/>
              <a:gd name="connsiteY7" fmla="*/ 934746 h 6858001"/>
              <a:gd name="connsiteX8" fmla="*/ 4842320 w 4990911"/>
              <a:gd name="connsiteY8" fmla="*/ 1089051 h 6858001"/>
              <a:gd name="connsiteX9" fmla="*/ 4827024 w 4990911"/>
              <a:gd name="connsiteY9" fmla="*/ 1245413 h 6858001"/>
              <a:gd name="connsiteX10" fmla="*/ 4813072 w 4990911"/>
              <a:gd name="connsiteY10" fmla="*/ 1401090 h 6858001"/>
              <a:gd name="connsiteX11" fmla="*/ 4800970 w 4990911"/>
              <a:gd name="connsiteY11" fmla="*/ 1554023 h 6858001"/>
              <a:gd name="connsiteX12" fmla="*/ 4788867 w 4990911"/>
              <a:gd name="connsiteY12" fmla="*/ 1709014 h 6858001"/>
              <a:gd name="connsiteX13" fmla="*/ 4778782 w 4990911"/>
              <a:gd name="connsiteY13" fmla="*/ 1861947 h 6858001"/>
              <a:gd name="connsiteX14" fmla="*/ 4770882 w 4990911"/>
              <a:gd name="connsiteY14" fmla="*/ 2014881 h 6858001"/>
              <a:gd name="connsiteX15" fmla="*/ 4762645 w 4990911"/>
              <a:gd name="connsiteY15" fmla="*/ 2167128 h 6858001"/>
              <a:gd name="connsiteX16" fmla="*/ 4755754 w 4990911"/>
              <a:gd name="connsiteY16" fmla="*/ 2318004 h 6858001"/>
              <a:gd name="connsiteX17" fmla="*/ 4750879 w 4990911"/>
              <a:gd name="connsiteY17" fmla="*/ 2467509 h 6858001"/>
              <a:gd name="connsiteX18" fmla="*/ 4746677 w 4990911"/>
              <a:gd name="connsiteY18" fmla="*/ 2617013 h 6858001"/>
              <a:gd name="connsiteX19" fmla="*/ 4742643 w 4990911"/>
              <a:gd name="connsiteY19" fmla="*/ 2765146 h 6858001"/>
              <a:gd name="connsiteX20" fmla="*/ 4740794 w 4990911"/>
              <a:gd name="connsiteY20" fmla="*/ 2911221 h 6858001"/>
              <a:gd name="connsiteX21" fmla="*/ 4738777 w 4990911"/>
              <a:gd name="connsiteY21" fmla="*/ 3057297 h 6858001"/>
              <a:gd name="connsiteX22" fmla="*/ 4737768 w 4990911"/>
              <a:gd name="connsiteY22" fmla="*/ 3201315 h 6858001"/>
              <a:gd name="connsiteX23" fmla="*/ 4738777 w 4990911"/>
              <a:gd name="connsiteY23" fmla="*/ 3343961 h 6858001"/>
              <a:gd name="connsiteX24" fmla="*/ 4738777 w 4990911"/>
              <a:gd name="connsiteY24" fmla="*/ 3485236 h 6858001"/>
              <a:gd name="connsiteX25" fmla="*/ 4740794 w 4990911"/>
              <a:gd name="connsiteY25" fmla="*/ 3625139 h 6858001"/>
              <a:gd name="connsiteX26" fmla="*/ 4743819 w 4990911"/>
              <a:gd name="connsiteY26" fmla="*/ 3762299 h 6858001"/>
              <a:gd name="connsiteX27" fmla="*/ 4746677 w 4990911"/>
              <a:gd name="connsiteY27" fmla="*/ 3898087 h 6858001"/>
              <a:gd name="connsiteX28" fmla="*/ 4749871 w 4990911"/>
              <a:gd name="connsiteY28" fmla="*/ 4031133 h 6858001"/>
              <a:gd name="connsiteX29" fmla="*/ 4754745 w 4990911"/>
              <a:gd name="connsiteY29" fmla="*/ 4163492 h 6858001"/>
              <a:gd name="connsiteX30" fmla="*/ 4759956 w 4990911"/>
              <a:gd name="connsiteY30" fmla="*/ 4293793 h 6858001"/>
              <a:gd name="connsiteX31" fmla="*/ 4764662 w 4990911"/>
              <a:gd name="connsiteY31" fmla="*/ 4421352 h 6858001"/>
              <a:gd name="connsiteX32" fmla="*/ 4777942 w 4990911"/>
              <a:gd name="connsiteY32" fmla="*/ 4670298 h 6858001"/>
              <a:gd name="connsiteX33" fmla="*/ 4792061 w 4990911"/>
              <a:gd name="connsiteY33" fmla="*/ 4908956 h 6858001"/>
              <a:gd name="connsiteX34" fmla="*/ 4806853 w 4990911"/>
              <a:gd name="connsiteY34" fmla="*/ 5138013 h 6858001"/>
              <a:gd name="connsiteX35" fmla="*/ 4823158 w 4990911"/>
              <a:gd name="connsiteY35" fmla="*/ 5354726 h 6858001"/>
              <a:gd name="connsiteX36" fmla="*/ 4840135 w 4990911"/>
              <a:gd name="connsiteY36" fmla="*/ 5561838 h 6858001"/>
              <a:gd name="connsiteX37" fmla="*/ 4858456 w 4990911"/>
              <a:gd name="connsiteY37" fmla="*/ 5753862 h 6858001"/>
              <a:gd name="connsiteX38" fmla="*/ 4876442 w 4990911"/>
              <a:gd name="connsiteY38" fmla="*/ 5934227 h 6858001"/>
              <a:gd name="connsiteX39" fmla="*/ 4894427 w 4990911"/>
              <a:gd name="connsiteY39" fmla="*/ 6100191 h 6858001"/>
              <a:gd name="connsiteX40" fmla="*/ 4911404 w 4990911"/>
              <a:gd name="connsiteY40" fmla="*/ 6252438 h 6858001"/>
              <a:gd name="connsiteX41" fmla="*/ 4927541 w 4990911"/>
              <a:gd name="connsiteY41" fmla="*/ 6387541 h 6858001"/>
              <a:gd name="connsiteX42" fmla="*/ 4942837 w 4990911"/>
              <a:gd name="connsiteY42" fmla="*/ 6509613 h 6858001"/>
              <a:gd name="connsiteX43" fmla="*/ 4955612 w 4990911"/>
              <a:gd name="connsiteY43" fmla="*/ 6612483 h 6858001"/>
              <a:gd name="connsiteX44" fmla="*/ 4967714 w 4990911"/>
              <a:gd name="connsiteY44" fmla="*/ 6698894 h 6858001"/>
              <a:gd name="connsiteX45" fmla="*/ 4985028 w 4990911"/>
              <a:gd name="connsiteY45" fmla="*/ 6817538 h 6858001"/>
              <a:gd name="connsiteX46" fmla="*/ 4990911 w 4990911"/>
              <a:gd name="connsiteY46" fmla="*/ 6858000 h 6858001"/>
              <a:gd name="connsiteX47" fmla="*/ 4085557 w 4990911"/>
              <a:gd name="connsiteY47" fmla="*/ 6858000 h 6858001"/>
              <a:gd name="connsiteX48" fmla="*/ 4085557 w 4990911"/>
              <a:gd name="connsiteY48" fmla="*/ 6858001 h 6858001"/>
              <a:gd name="connsiteX49" fmla="*/ 0 w 4990911"/>
              <a:gd name="connsiteY49" fmla="*/ 6858001 h 6858001"/>
              <a:gd name="connsiteX50" fmla="*/ 0 w 4990911"/>
              <a:gd name="connsiteY50" fmla="*/ 1 h 6858001"/>
              <a:gd name="connsiteX51" fmla="*/ 3646196 w 4990911"/>
              <a:gd name="connsiteY51" fmla="*/ 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4990911" h="6858001">
                <a:moveTo>
                  <a:pt x="3646196" y="0"/>
                </a:moveTo>
                <a:lnTo>
                  <a:pt x="4989734" y="0"/>
                </a:lnTo>
                <a:lnTo>
                  <a:pt x="4964689" y="155677"/>
                </a:lnTo>
                <a:lnTo>
                  <a:pt x="4940820" y="310668"/>
                </a:lnTo>
                <a:lnTo>
                  <a:pt x="4917456" y="466344"/>
                </a:lnTo>
                <a:lnTo>
                  <a:pt x="4897453" y="622707"/>
                </a:lnTo>
                <a:lnTo>
                  <a:pt x="4877282" y="778383"/>
                </a:lnTo>
                <a:lnTo>
                  <a:pt x="4858456" y="934746"/>
                </a:lnTo>
                <a:lnTo>
                  <a:pt x="4842320" y="1089051"/>
                </a:lnTo>
                <a:lnTo>
                  <a:pt x="4827024" y="1245413"/>
                </a:lnTo>
                <a:lnTo>
                  <a:pt x="4813072" y="1401090"/>
                </a:lnTo>
                <a:lnTo>
                  <a:pt x="4800970" y="1554023"/>
                </a:lnTo>
                <a:lnTo>
                  <a:pt x="4788867" y="1709014"/>
                </a:lnTo>
                <a:lnTo>
                  <a:pt x="4778782" y="1861947"/>
                </a:lnTo>
                <a:lnTo>
                  <a:pt x="4770882" y="2014881"/>
                </a:lnTo>
                <a:lnTo>
                  <a:pt x="4762645" y="2167128"/>
                </a:lnTo>
                <a:lnTo>
                  <a:pt x="4755754" y="2318004"/>
                </a:lnTo>
                <a:lnTo>
                  <a:pt x="4750879" y="2467509"/>
                </a:lnTo>
                <a:lnTo>
                  <a:pt x="4746677" y="2617013"/>
                </a:lnTo>
                <a:lnTo>
                  <a:pt x="4742643" y="2765146"/>
                </a:lnTo>
                <a:lnTo>
                  <a:pt x="4740794" y="2911221"/>
                </a:lnTo>
                <a:lnTo>
                  <a:pt x="4738777" y="3057297"/>
                </a:lnTo>
                <a:lnTo>
                  <a:pt x="4737768" y="3201315"/>
                </a:lnTo>
                <a:lnTo>
                  <a:pt x="4738777" y="3343961"/>
                </a:lnTo>
                <a:lnTo>
                  <a:pt x="4738777" y="3485236"/>
                </a:lnTo>
                <a:lnTo>
                  <a:pt x="4740794" y="3625139"/>
                </a:lnTo>
                <a:lnTo>
                  <a:pt x="4743819" y="3762299"/>
                </a:lnTo>
                <a:lnTo>
                  <a:pt x="4746677" y="3898087"/>
                </a:lnTo>
                <a:lnTo>
                  <a:pt x="4749871" y="4031133"/>
                </a:lnTo>
                <a:lnTo>
                  <a:pt x="4754745" y="4163492"/>
                </a:lnTo>
                <a:lnTo>
                  <a:pt x="4759956" y="4293793"/>
                </a:lnTo>
                <a:lnTo>
                  <a:pt x="4764662" y="4421352"/>
                </a:lnTo>
                <a:lnTo>
                  <a:pt x="4777942" y="4670298"/>
                </a:lnTo>
                <a:lnTo>
                  <a:pt x="4792061" y="4908956"/>
                </a:lnTo>
                <a:lnTo>
                  <a:pt x="4806853" y="5138013"/>
                </a:lnTo>
                <a:lnTo>
                  <a:pt x="4823158" y="5354726"/>
                </a:lnTo>
                <a:lnTo>
                  <a:pt x="4840135" y="5561838"/>
                </a:lnTo>
                <a:lnTo>
                  <a:pt x="4858456" y="5753862"/>
                </a:lnTo>
                <a:lnTo>
                  <a:pt x="4876442" y="5934227"/>
                </a:lnTo>
                <a:lnTo>
                  <a:pt x="4894427" y="6100191"/>
                </a:lnTo>
                <a:lnTo>
                  <a:pt x="4911404" y="6252438"/>
                </a:lnTo>
                <a:lnTo>
                  <a:pt x="4927541" y="6387541"/>
                </a:lnTo>
                <a:lnTo>
                  <a:pt x="4942837" y="6509613"/>
                </a:lnTo>
                <a:lnTo>
                  <a:pt x="4955612" y="6612483"/>
                </a:lnTo>
                <a:lnTo>
                  <a:pt x="4967714" y="6698894"/>
                </a:lnTo>
                <a:lnTo>
                  <a:pt x="4985028" y="6817538"/>
                </a:lnTo>
                <a:lnTo>
                  <a:pt x="4990911" y="6858000"/>
                </a:lnTo>
                <a:lnTo>
                  <a:pt x="4085557" y="6858000"/>
                </a:lnTo>
                <a:lnTo>
                  <a:pt x="4085557" y="6858001"/>
                </a:lnTo>
                <a:lnTo>
                  <a:pt x="0" y="6858001"/>
                </a:lnTo>
                <a:lnTo>
                  <a:pt x="0" y="1"/>
                </a:lnTo>
                <a:lnTo>
                  <a:pt x="3646196" y="1"/>
                </a:lnTo>
                <a:close/>
              </a:path>
            </a:pathLst>
          </a:cu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9" name="Rectangle 13">
            <a:extLst>
              <a:ext uri="{FF2B5EF4-FFF2-40B4-BE49-F238E27FC236}">
                <a16:creationId xmlns:a16="http://schemas.microsoft.com/office/drawing/2014/main" xmlns="" id="{0BA768A8-4FED-4ED8-9E46-6BE72188ECD2}"/>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Τίτλος 1">
            <a:extLst>
              <a:ext uri="{FF2B5EF4-FFF2-40B4-BE49-F238E27FC236}">
                <a16:creationId xmlns:a16="http://schemas.microsoft.com/office/drawing/2014/main" xmlns="" id="{2DC03076-E3C1-4CAB-B208-9388AFA1D796}"/>
              </a:ext>
            </a:extLst>
          </p:cNvPr>
          <p:cNvSpPr>
            <a:spLocks noGrp="1"/>
          </p:cNvSpPr>
          <p:nvPr>
            <p:ph type="title"/>
          </p:nvPr>
        </p:nvSpPr>
        <p:spPr>
          <a:xfrm>
            <a:off x="653143" y="1645920"/>
            <a:ext cx="3522879" cy="4470821"/>
          </a:xfrm>
        </p:spPr>
        <p:txBody>
          <a:bodyPr>
            <a:normAutofit/>
          </a:bodyPr>
          <a:lstStyle/>
          <a:p>
            <a:pPr algn="r"/>
            <a:r>
              <a:rPr lang="el-GR">
                <a:solidFill>
                  <a:srgbClr val="FFFFFF"/>
                </a:solidFill>
              </a:rPr>
              <a:t>Η Ιστορική Αφήγηση</a:t>
            </a:r>
          </a:p>
        </p:txBody>
      </p:sp>
      <p:sp>
        <p:nvSpPr>
          <p:cNvPr id="3" name="Θέση περιεχομένου 2">
            <a:extLst>
              <a:ext uri="{FF2B5EF4-FFF2-40B4-BE49-F238E27FC236}">
                <a16:creationId xmlns:a16="http://schemas.microsoft.com/office/drawing/2014/main" xmlns="" id="{F7DB51DB-C751-4971-909C-BC1346639A43}"/>
              </a:ext>
            </a:extLst>
          </p:cNvPr>
          <p:cNvSpPr>
            <a:spLocks noGrp="1"/>
          </p:cNvSpPr>
          <p:nvPr>
            <p:ph idx="1"/>
          </p:nvPr>
        </p:nvSpPr>
        <p:spPr>
          <a:xfrm>
            <a:off x="5204109" y="1645920"/>
            <a:ext cx="5919503" cy="4470821"/>
          </a:xfrm>
        </p:spPr>
        <p:txBody>
          <a:bodyPr>
            <a:normAutofit/>
          </a:bodyPr>
          <a:lstStyle/>
          <a:p>
            <a:pPr>
              <a:lnSpc>
                <a:spcPct val="90000"/>
              </a:lnSpc>
            </a:pPr>
            <a:r>
              <a:rPr lang="el-GR" sz="1400"/>
              <a:t> Ο </a:t>
            </a:r>
            <a:r>
              <a:rPr lang="el-GR" sz="1400" err="1"/>
              <a:t>Όθων</a:t>
            </a:r>
            <a:r>
              <a:rPr lang="el-GR" sz="1400"/>
              <a:t> μετά την άφιξή του στην Αθήνα το 1834 αρχικά διαμένει στην οικία του επίσης Χιώτη τραπεζίτη Αλέξανδρου Κοντόσταυλου μεταξύ των οδών Σταδίου και Κολοκοτρώνη. Η οικία, στο μεγαλύτερο μέρος της ξύλινη, αν και αγορασμένη από το ελληνικό κράτος δεν κρίνεται κατάλληλη για να φιλοξενήσει το βασιλικό ζεύγος κι έτσι το 1836, μετά το γάμο του με την δούκισσα του </a:t>
            </a:r>
            <a:r>
              <a:rPr lang="el-GR" sz="1400" err="1"/>
              <a:t>Όλντενμπουρκ</a:t>
            </a:r>
            <a:r>
              <a:rPr lang="el-GR" sz="1400"/>
              <a:t> Αμαλία (1818-1875) στη Βαυαρία, ο </a:t>
            </a:r>
            <a:r>
              <a:rPr lang="el-GR" sz="1400" err="1"/>
              <a:t>Όθων</a:t>
            </a:r>
            <a:r>
              <a:rPr lang="el-GR" sz="1400"/>
              <a:t> νοικιάζει την οικία Βούρου και τις διπλανές οικίες </a:t>
            </a:r>
            <a:r>
              <a:rPr lang="el-GR" sz="1400" err="1"/>
              <a:t>Αφθονίδη</a:t>
            </a:r>
            <a:r>
              <a:rPr lang="el-GR" sz="1400"/>
              <a:t> και </a:t>
            </a:r>
            <a:r>
              <a:rPr lang="el-GR" sz="1400" err="1"/>
              <a:t>Μαστρονικόλα</a:t>
            </a:r>
            <a:r>
              <a:rPr lang="el-GR" sz="1400"/>
              <a:t> (δεν σώζονται σήμερα), προκειμένου να στεγάσει τις ανάγκες του παλατιού. Τα κτήρια συνενώνονται από τον Βαυαρό αρχιτέκτονα </a:t>
            </a:r>
            <a:r>
              <a:rPr lang="en-US" sz="1400"/>
              <a:t>Hoch</a:t>
            </a:r>
            <a:r>
              <a:rPr lang="el-GR" sz="1400"/>
              <a:t> με την κατασκευή γέφυρας, ενώ ο χώρος μπροστά από τα κτήρια διαμορφώνεται από την Αμαλία σε κήπο, που αργότερα εξελίσσεται στη σημερινή πλατεία Κλαυθμώνος. Την ίδια χρονιά η θέση της οικίας </a:t>
            </a:r>
            <a:r>
              <a:rPr lang="el-GR" sz="1400" err="1"/>
              <a:t>Δεκόζη</a:t>
            </a:r>
            <a:r>
              <a:rPr lang="el-GR" sz="1400"/>
              <a:t> Βούρου αναβαθμίζεται περαιτέρω με την ίδρυση του βασιλικού νομισματοκοπείου και σφραγιστηρίου, το οποίο αρχικά έχει ως έδρα το Υπουργείο Οικονομικών στο βορειοανατολικό κομμάτι του τετραγώνου. </a:t>
            </a:r>
          </a:p>
          <a:p>
            <a:pPr>
              <a:lnSpc>
                <a:spcPct val="90000"/>
              </a:lnSpc>
            </a:pPr>
            <a:endParaRPr lang="el-GR" sz="1400"/>
          </a:p>
        </p:txBody>
      </p:sp>
    </p:spTree>
    <p:extLst>
      <p:ext uri="{BB962C8B-B14F-4D97-AF65-F5344CB8AC3E}">
        <p14:creationId xmlns:p14="http://schemas.microsoft.com/office/powerpoint/2010/main" val="1182398405"/>
      </p:ext>
    </p:extLst>
  </p:cSld>
  <p:clrMapOvr>
    <a:overrideClrMapping bg1="lt1" tx1="dk1" bg2="lt2" tx2="dk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xmlns="" id="{8D918D0C-A731-4C22-9A94-4C5FBCA711CC}"/>
              </a:ext>
            </a:extLst>
          </p:cNvPr>
          <p:cNvSpPr>
            <a:spLocks noGrp="1"/>
          </p:cNvSpPr>
          <p:nvPr>
            <p:ph type="title"/>
          </p:nvPr>
        </p:nvSpPr>
        <p:spPr>
          <a:xfrm>
            <a:off x="8000837" y="1325880"/>
            <a:ext cx="3543464" cy="3066507"/>
          </a:xfrm>
        </p:spPr>
        <p:txBody>
          <a:bodyPr vert="horz" lIns="91440" tIns="45720" rIns="91440" bIns="45720" rtlCol="0" anchor="b">
            <a:normAutofit/>
          </a:bodyPr>
          <a:lstStyle/>
          <a:p>
            <a:pPr>
              <a:lnSpc>
                <a:spcPct val="90000"/>
              </a:lnSpc>
            </a:pPr>
            <a:r>
              <a:rPr lang="en-US" sz="4100">
                <a:solidFill>
                  <a:srgbClr val="EBEBEB"/>
                </a:solidFill>
              </a:rPr>
              <a:t>Ιδρύματα-Δωρητές-Ιδιωτικά Πολιτιστικά ιδρύματα</a:t>
            </a:r>
          </a:p>
        </p:txBody>
      </p:sp>
      <p:pic>
        <p:nvPicPr>
          <p:cNvPr id="6" name="Picture Placeholder 5" descr="A group of people around each other&#10;&#10;Description automatically generated">
            <a:extLst>
              <a:ext uri="{FF2B5EF4-FFF2-40B4-BE49-F238E27FC236}">
                <a16:creationId xmlns:a16="http://schemas.microsoft.com/office/drawing/2014/main" xmlns="" id="{F21251E5-E0DF-462B-8100-975394FB4A33}"/>
              </a:ext>
            </a:extLst>
          </p:cNvPr>
          <p:cNvPicPr>
            <a:picLocks noGrp="1" noChangeAspect="1"/>
          </p:cNvPicPr>
          <p:nvPr>
            <p:ph type="pic" idx="1"/>
          </p:nvPr>
        </p:nvPicPr>
        <p:blipFill rotWithShape="1">
          <a:blip r:embed="rId3">
            <a:extLst>
              <a:ext uri="{28A0092B-C50C-407E-A947-70E740481C1C}">
                <a14:useLocalDpi xmlns:a14="http://schemas.microsoft.com/office/drawing/2010/main" val="0"/>
              </a:ext>
            </a:extLst>
          </a:blip>
          <a:srcRect l="16191" r="7999" b="2"/>
          <a:stretch/>
        </p:blipFill>
        <p:spPr>
          <a:xfrm>
            <a:off x="20" y="10"/>
            <a:ext cx="7759920" cy="6857991"/>
          </a:xfrm>
          <a:custGeom>
            <a:avLst/>
            <a:gdLst/>
            <a:ahLst/>
            <a:cxnLst/>
            <a:rect l="l" t="t" r="r" b="b"/>
            <a:pathLst>
              <a:path w="7759940" h="6858001">
                <a:moveTo>
                  <a:pt x="0" y="0"/>
                </a:moveTo>
                <a:lnTo>
                  <a:pt x="1296537" y="0"/>
                </a:lnTo>
                <a:lnTo>
                  <a:pt x="1296537" y="1"/>
                </a:lnTo>
                <a:lnTo>
                  <a:pt x="6415225" y="1"/>
                </a:lnTo>
                <a:lnTo>
                  <a:pt x="6415225" y="0"/>
                </a:lnTo>
                <a:lnTo>
                  <a:pt x="7758763" y="0"/>
                </a:lnTo>
                <a:lnTo>
                  <a:pt x="7733718" y="155677"/>
                </a:lnTo>
                <a:lnTo>
                  <a:pt x="7709849" y="310668"/>
                </a:lnTo>
                <a:lnTo>
                  <a:pt x="7686485" y="466344"/>
                </a:lnTo>
                <a:lnTo>
                  <a:pt x="7666482" y="622707"/>
                </a:lnTo>
                <a:lnTo>
                  <a:pt x="7646311" y="778383"/>
                </a:lnTo>
                <a:lnTo>
                  <a:pt x="7627485" y="934746"/>
                </a:lnTo>
                <a:lnTo>
                  <a:pt x="7611349" y="1089051"/>
                </a:lnTo>
                <a:lnTo>
                  <a:pt x="7596053" y="1245413"/>
                </a:lnTo>
                <a:lnTo>
                  <a:pt x="7582101" y="1401090"/>
                </a:lnTo>
                <a:lnTo>
                  <a:pt x="7569999" y="1554023"/>
                </a:lnTo>
                <a:lnTo>
                  <a:pt x="7557896" y="1709014"/>
                </a:lnTo>
                <a:lnTo>
                  <a:pt x="7547811" y="1861947"/>
                </a:lnTo>
                <a:lnTo>
                  <a:pt x="7539911" y="2014881"/>
                </a:lnTo>
                <a:lnTo>
                  <a:pt x="7531674" y="2167128"/>
                </a:lnTo>
                <a:lnTo>
                  <a:pt x="7524783" y="2318004"/>
                </a:lnTo>
                <a:lnTo>
                  <a:pt x="7519908" y="2467509"/>
                </a:lnTo>
                <a:lnTo>
                  <a:pt x="7515706" y="2617013"/>
                </a:lnTo>
                <a:lnTo>
                  <a:pt x="7511672" y="2765146"/>
                </a:lnTo>
                <a:lnTo>
                  <a:pt x="7509823" y="2911221"/>
                </a:lnTo>
                <a:lnTo>
                  <a:pt x="7507806" y="3057297"/>
                </a:lnTo>
                <a:lnTo>
                  <a:pt x="7506797" y="3201315"/>
                </a:lnTo>
                <a:lnTo>
                  <a:pt x="7507806" y="3343961"/>
                </a:lnTo>
                <a:lnTo>
                  <a:pt x="7507806" y="3485236"/>
                </a:lnTo>
                <a:lnTo>
                  <a:pt x="7509823" y="3625139"/>
                </a:lnTo>
                <a:lnTo>
                  <a:pt x="7512848" y="3762299"/>
                </a:lnTo>
                <a:lnTo>
                  <a:pt x="7515706" y="3898087"/>
                </a:lnTo>
                <a:lnTo>
                  <a:pt x="7518900" y="4031133"/>
                </a:lnTo>
                <a:lnTo>
                  <a:pt x="7523774" y="4163492"/>
                </a:lnTo>
                <a:lnTo>
                  <a:pt x="7528985" y="4293793"/>
                </a:lnTo>
                <a:lnTo>
                  <a:pt x="7533691" y="4421352"/>
                </a:lnTo>
                <a:lnTo>
                  <a:pt x="7546971" y="4670298"/>
                </a:lnTo>
                <a:lnTo>
                  <a:pt x="7561090" y="4908956"/>
                </a:lnTo>
                <a:lnTo>
                  <a:pt x="7575882" y="5138013"/>
                </a:lnTo>
                <a:lnTo>
                  <a:pt x="7592187" y="5354726"/>
                </a:lnTo>
                <a:lnTo>
                  <a:pt x="7609164" y="5561838"/>
                </a:lnTo>
                <a:lnTo>
                  <a:pt x="7627485" y="5753862"/>
                </a:lnTo>
                <a:lnTo>
                  <a:pt x="7645471" y="5934227"/>
                </a:lnTo>
                <a:lnTo>
                  <a:pt x="7663456" y="6100191"/>
                </a:lnTo>
                <a:lnTo>
                  <a:pt x="7680433" y="6252438"/>
                </a:lnTo>
                <a:lnTo>
                  <a:pt x="7696570" y="6387541"/>
                </a:lnTo>
                <a:lnTo>
                  <a:pt x="7711866" y="6509613"/>
                </a:lnTo>
                <a:lnTo>
                  <a:pt x="7724641" y="6612483"/>
                </a:lnTo>
                <a:lnTo>
                  <a:pt x="7736743" y="6698894"/>
                </a:lnTo>
                <a:lnTo>
                  <a:pt x="7754057" y="6817538"/>
                </a:lnTo>
                <a:lnTo>
                  <a:pt x="7759940" y="6858000"/>
                </a:lnTo>
                <a:lnTo>
                  <a:pt x="6854586" y="6858000"/>
                </a:lnTo>
                <a:lnTo>
                  <a:pt x="6854586" y="6858001"/>
                </a:lnTo>
                <a:lnTo>
                  <a:pt x="764022" y="6858001"/>
                </a:lnTo>
                <a:lnTo>
                  <a:pt x="764022" y="6858000"/>
                </a:lnTo>
                <a:lnTo>
                  <a:pt x="0" y="6858000"/>
                </a:lnTo>
                <a:close/>
              </a:path>
            </a:pathLst>
          </a:custGeom>
          <a:noFill/>
        </p:spPr>
      </p:pic>
      <p:sp>
        <p:nvSpPr>
          <p:cNvPr id="5" name="Θέση κειμένου 4">
            <a:extLst>
              <a:ext uri="{FF2B5EF4-FFF2-40B4-BE49-F238E27FC236}">
                <a16:creationId xmlns:a16="http://schemas.microsoft.com/office/drawing/2014/main" xmlns="" id="{E77E3DDE-43D1-4319-B763-12045624C109}"/>
              </a:ext>
            </a:extLst>
          </p:cNvPr>
          <p:cNvSpPr>
            <a:spLocks noGrp="1"/>
          </p:cNvSpPr>
          <p:nvPr>
            <p:ph type="body" sz="half" idx="2"/>
          </p:nvPr>
        </p:nvSpPr>
        <p:spPr>
          <a:xfrm>
            <a:off x="7973137" y="4588329"/>
            <a:ext cx="3571163" cy="1621508"/>
          </a:xfrm>
        </p:spPr>
        <p:txBody>
          <a:bodyPr vert="horz" lIns="91440" tIns="45720" rIns="91440" bIns="45720" rtlCol="0" anchor="t">
            <a:normAutofit/>
          </a:bodyPr>
          <a:lstStyle/>
          <a:p>
            <a:r>
              <a:rPr lang="en-US" sz="1800" cap="all">
                <a:solidFill>
                  <a:schemeClr val="tx2">
                    <a:lumMod val="40000"/>
                    <a:lumOff val="60000"/>
                  </a:schemeClr>
                </a:solidFill>
              </a:rPr>
              <a:t>Η ΠΕΡΙΠΤΩΣΗ ΤΟΥ ΛΑΜΠΡΟΥ ΕΥΤΑΞΙΑ</a:t>
            </a:r>
          </a:p>
        </p:txBody>
      </p:sp>
    </p:spTree>
    <p:extLst>
      <p:ext uri="{BB962C8B-B14F-4D97-AF65-F5344CB8AC3E}">
        <p14:creationId xmlns:p14="http://schemas.microsoft.com/office/powerpoint/2010/main" val="17992928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2" name="Picture 10">
            <a:extLst>
              <a:ext uri="{FF2B5EF4-FFF2-40B4-BE49-F238E27FC236}">
                <a16:creationId xmlns:a16="http://schemas.microsoft.com/office/drawing/2014/main" xmlns="" id="{41B68C77-138E-4BF7-A276-BD0C78A4219F}"/>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rotWithShape="1">
          <a:blip r:embed="rId2">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43" name="Picture 12">
            <a:extLst>
              <a:ext uri="{FF2B5EF4-FFF2-40B4-BE49-F238E27FC236}">
                <a16:creationId xmlns:a16="http://schemas.microsoft.com/office/drawing/2014/main" xmlns="" id="{7C268552-D473-46ED-B1B8-422042C4DEF1}"/>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rotWithShape="1">
          <a:blip r:embed="rId3">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44" name="Oval 14">
            <a:extLst>
              <a:ext uri="{FF2B5EF4-FFF2-40B4-BE49-F238E27FC236}">
                <a16:creationId xmlns:a16="http://schemas.microsoft.com/office/drawing/2014/main" xmlns="" id="{4AC0CD9D-7610-4620-93B4-798CCD9AB58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45" name="Picture 16">
            <a:extLst>
              <a:ext uri="{FF2B5EF4-FFF2-40B4-BE49-F238E27FC236}">
                <a16:creationId xmlns:a16="http://schemas.microsoft.com/office/drawing/2014/main" xmlns="" id="{B9238B3E-24AA-439A-B527-6C5DF6D72145}"/>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rotWithShape="1">
          <a:blip r:embed="rId4">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46" name="Picture 18">
            <a:extLst>
              <a:ext uri="{FF2B5EF4-FFF2-40B4-BE49-F238E27FC236}">
                <a16:creationId xmlns:a16="http://schemas.microsoft.com/office/drawing/2014/main" xmlns="" id="{69F01145-BEA3-4CBF-AA21-10077B948CA8}"/>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rotWithShape="1">
          <a:blip r:embed="rId5">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47" name="Rectangle 20">
            <a:extLst>
              <a:ext uri="{FF2B5EF4-FFF2-40B4-BE49-F238E27FC236}">
                <a16:creationId xmlns:a16="http://schemas.microsoft.com/office/drawing/2014/main" xmlns="" id="{DE4D62F9-188E-4530-84C2-24BDEE4BEB82}"/>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useBgFill="1">
        <p:nvSpPr>
          <p:cNvPr id="48" name="Rectangle 22">
            <a:extLst>
              <a:ext uri="{FF2B5EF4-FFF2-40B4-BE49-F238E27FC236}">
                <a16:creationId xmlns:a16="http://schemas.microsoft.com/office/drawing/2014/main" xmlns="" id="{D27CF008-4B18-436D-B2D5-C1346C12438E}"/>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5"/>
            <a:ext cx="12191695" cy="473074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24">
            <a:extLst>
              <a:ext uri="{FF2B5EF4-FFF2-40B4-BE49-F238E27FC236}">
                <a16:creationId xmlns:a16="http://schemas.microsoft.com/office/drawing/2014/main" xmlns="" id="{CE22DAD8-5F67-4B73-ADA9-06EF381F7AD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50" name="Freeform 16">
            <a:extLst>
              <a:ext uri="{FF2B5EF4-FFF2-40B4-BE49-F238E27FC236}">
                <a16:creationId xmlns:a16="http://schemas.microsoft.com/office/drawing/2014/main" xmlns="" id="{E4F17063-EDA4-417B-946F-BA357F3B390D}"/>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719939" y="3753695"/>
            <a:ext cx="3472060"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tx2">
              <a:alpha val="20000"/>
            </a:schemeClr>
          </a:solidFill>
          <a:ln>
            <a:noFill/>
          </a:ln>
        </p:spPr>
        <p:txBody>
          <a:bodyPr rtlCol="0" anchor="ctr"/>
          <a:lstStyle/>
          <a:p>
            <a:pPr algn="ctr"/>
            <a:endParaRPr lang="en-US">
              <a:solidFill>
                <a:schemeClr val="tx1"/>
              </a:solidFill>
            </a:endParaRPr>
          </a:p>
        </p:txBody>
      </p:sp>
      <p:pic>
        <p:nvPicPr>
          <p:cNvPr id="6" name="Θέση εικόνας 5" descr="Εικόνα που περιέχει υπαίθριος, άτομο, ομάδα, φωτογραφία&#10;&#10;Περιγραφή που δημιουργήθηκε αυτόματα">
            <a:extLst>
              <a:ext uri="{FF2B5EF4-FFF2-40B4-BE49-F238E27FC236}">
                <a16:creationId xmlns:a16="http://schemas.microsoft.com/office/drawing/2014/main" xmlns="" id="{E1C5F25E-5E4C-45DC-BAEE-4B2B11D81265}"/>
              </a:ext>
            </a:extLst>
          </p:cNvPr>
          <p:cNvPicPr>
            <a:picLocks noGrp="1" noChangeAspect="1"/>
          </p:cNvPicPr>
          <p:nvPr>
            <p:ph type="pic" idx="1"/>
          </p:nvPr>
        </p:nvPicPr>
        <p:blipFill>
          <a:blip r:embed="rId6"/>
          <a:srcRect t="26368" b="26368"/>
          <a:stretch>
            <a:fillRect/>
          </a:stretch>
        </p:blipFill>
        <p:spPr>
          <a:xfrm>
            <a:off x="635458" y="640081"/>
            <a:ext cx="7982592" cy="3291844"/>
          </a:xfrm>
          <a:prstGeom prst="rect">
            <a:avLst/>
          </a:prstGeom>
          <a:effectLst/>
        </p:spPr>
      </p:pic>
      <p:sp>
        <p:nvSpPr>
          <p:cNvPr id="51" name="Freeform: Shape 28">
            <a:extLst>
              <a:ext uri="{FF2B5EF4-FFF2-40B4-BE49-F238E27FC236}">
                <a16:creationId xmlns:a16="http://schemas.microsoft.com/office/drawing/2014/main" xmlns="" id="{D36F3EEA-55D4-4677-80E7-92D00B8F343B}"/>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4055533"/>
            <a:ext cx="12192000" cy="2802467"/>
          </a:xfrm>
          <a:custGeom>
            <a:avLst/>
            <a:gdLst>
              <a:gd name="connsiteX0" fmla="*/ 1 w 12192000"/>
              <a:gd name="connsiteY0" fmla="*/ 0 h 2802467"/>
              <a:gd name="connsiteX1" fmla="*/ 71932 w 12192000"/>
              <a:gd name="connsiteY1" fmla="*/ 12261 h 2802467"/>
              <a:gd name="connsiteX2" fmla="*/ 282848 w 12192000"/>
              <a:gd name="connsiteY2" fmla="*/ 48342 h 2802467"/>
              <a:gd name="connsiteX3" fmla="*/ 436464 w 12192000"/>
              <a:gd name="connsiteY3" fmla="*/ 73565 h 2802467"/>
              <a:gd name="connsiteX4" fmla="*/ 619339 w 12192000"/>
              <a:gd name="connsiteY4" fmla="*/ 100188 h 2802467"/>
              <a:gd name="connsiteX5" fmla="*/ 836351 w 12192000"/>
              <a:gd name="connsiteY5" fmla="*/ 132066 h 2802467"/>
              <a:gd name="connsiteX6" fmla="*/ 1076528 w 12192000"/>
              <a:gd name="connsiteY6" fmla="*/ 165696 h 2802467"/>
              <a:gd name="connsiteX7" fmla="*/ 1347183 w 12192000"/>
              <a:gd name="connsiteY7" fmla="*/ 201077 h 2802467"/>
              <a:gd name="connsiteX8" fmla="*/ 1642223 w 12192000"/>
              <a:gd name="connsiteY8" fmla="*/ 238560 h 2802467"/>
              <a:gd name="connsiteX9" fmla="*/ 1962864 w 12192000"/>
              <a:gd name="connsiteY9" fmla="*/ 276043 h 2802467"/>
              <a:gd name="connsiteX10" fmla="*/ 2304232 w 12192000"/>
              <a:gd name="connsiteY10" fmla="*/ 314226 h 2802467"/>
              <a:gd name="connsiteX11" fmla="*/ 2672421 w 12192000"/>
              <a:gd name="connsiteY11" fmla="*/ 349608 h 2802467"/>
              <a:gd name="connsiteX12" fmla="*/ 3057678 w 12192000"/>
              <a:gd name="connsiteY12" fmla="*/ 383587 h 2802467"/>
              <a:gd name="connsiteX13" fmla="*/ 3464881 w 12192000"/>
              <a:gd name="connsiteY13" fmla="*/ 414415 h 2802467"/>
              <a:gd name="connsiteX14" fmla="*/ 3889152 w 12192000"/>
              <a:gd name="connsiteY14" fmla="*/ 443840 h 2802467"/>
              <a:gd name="connsiteX15" fmla="*/ 4331710 w 12192000"/>
              <a:gd name="connsiteY15" fmla="*/ 471515 h 2802467"/>
              <a:gd name="connsiteX16" fmla="*/ 4558476 w 12192000"/>
              <a:gd name="connsiteY16" fmla="*/ 481323 h 2802467"/>
              <a:gd name="connsiteX17" fmla="*/ 4790118 w 12192000"/>
              <a:gd name="connsiteY17" fmla="*/ 492183 h 2802467"/>
              <a:gd name="connsiteX18" fmla="*/ 5025418 w 12192000"/>
              <a:gd name="connsiteY18" fmla="*/ 502342 h 2802467"/>
              <a:gd name="connsiteX19" fmla="*/ 5261937 w 12192000"/>
              <a:gd name="connsiteY19" fmla="*/ 508998 h 2802467"/>
              <a:gd name="connsiteX20" fmla="*/ 5503332 w 12192000"/>
              <a:gd name="connsiteY20" fmla="*/ 514953 h 2802467"/>
              <a:gd name="connsiteX21" fmla="*/ 5747166 w 12192000"/>
              <a:gd name="connsiteY21" fmla="*/ 521259 h 2802467"/>
              <a:gd name="connsiteX22" fmla="*/ 5995877 w 12192000"/>
              <a:gd name="connsiteY22" fmla="*/ 525462 h 2802467"/>
              <a:gd name="connsiteX23" fmla="*/ 6247026 w 12192000"/>
              <a:gd name="connsiteY23" fmla="*/ 525462 h 2802467"/>
              <a:gd name="connsiteX24" fmla="*/ 6500613 w 12192000"/>
              <a:gd name="connsiteY24" fmla="*/ 527564 h 2802467"/>
              <a:gd name="connsiteX25" fmla="*/ 6756639 w 12192000"/>
              <a:gd name="connsiteY25" fmla="*/ 525462 h 2802467"/>
              <a:gd name="connsiteX26" fmla="*/ 7016322 w 12192000"/>
              <a:gd name="connsiteY26" fmla="*/ 521259 h 2802467"/>
              <a:gd name="connsiteX27" fmla="*/ 7276005 w 12192000"/>
              <a:gd name="connsiteY27" fmla="*/ 517405 h 2802467"/>
              <a:gd name="connsiteX28" fmla="*/ 7539345 w 12192000"/>
              <a:gd name="connsiteY28" fmla="*/ 508998 h 2802467"/>
              <a:gd name="connsiteX29" fmla="*/ 7805124 w 12192000"/>
              <a:gd name="connsiteY29" fmla="*/ 500240 h 2802467"/>
              <a:gd name="connsiteX30" fmla="*/ 8070903 w 12192000"/>
              <a:gd name="connsiteY30" fmla="*/ 490081 h 2802467"/>
              <a:gd name="connsiteX31" fmla="*/ 8339121 w 12192000"/>
              <a:gd name="connsiteY31" fmla="*/ 475719 h 2802467"/>
              <a:gd name="connsiteX32" fmla="*/ 8609776 w 12192000"/>
              <a:gd name="connsiteY32" fmla="*/ 458553 h 2802467"/>
              <a:gd name="connsiteX33" fmla="*/ 8881651 w 12192000"/>
              <a:gd name="connsiteY33" fmla="*/ 442089 h 2802467"/>
              <a:gd name="connsiteX34" fmla="*/ 9153526 w 12192000"/>
              <a:gd name="connsiteY34" fmla="*/ 421070 h 2802467"/>
              <a:gd name="connsiteX35" fmla="*/ 9429058 w 12192000"/>
              <a:gd name="connsiteY35" fmla="*/ 395848 h 2802467"/>
              <a:gd name="connsiteX36" fmla="*/ 9700933 w 12192000"/>
              <a:gd name="connsiteY36" fmla="*/ 370626 h 2802467"/>
              <a:gd name="connsiteX37" fmla="*/ 9977684 w 12192000"/>
              <a:gd name="connsiteY37" fmla="*/ 341550 h 2802467"/>
              <a:gd name="connsiteX38" fmla="*/ 10255655 w 12192000"/>
              <a:gd name="connsiteY38" fmla="*/ 309672 h 2802467"/>
              <a:gd name="connsiteX39" fmla="*/ 10529968 w 12192000"/>
              <a:gd name="connsiteY39" fmla="*/ 276043 h 2802467"/>
              <a:gd name="connsiteX40" fmla="*/ 10807939 w 12192000"/>
              <a:gd name="connsiteY40" fmla="*/ 236808 h 2802467"/>
              <a:gd name="connsiteX41" fmla="*/ 11084690 w 12192000"/>
              <a:gd name="connsiteY41" fmla="*/ 194771 h 2802467"/>
              <a:gd name="connsiteX42" fmla="*/ 11362661 w 12192000"/>
              <a:gd name="connsiteY42" fmla="*/ 153085 h 2802467"/>
              <a:gd name="connsiteX43" fmla="*/ 11639412 w 12192000"/>
              <a:gd name="connsiteY43" fmla="*/ 104392 h 2802467"/>
              <a:gd name="connsiteX44" fmla="*/ 11914945 w 12192000"/>
              <a:gd name="connsiteY44" fmla="*/ 54648 h 2802467"/>
              <a:gd name="connsiteX45" fmla="*/ 12191696 w 12192000"/>
              <a:gd name="connsiteY45" fmla="*/ 2452 h 2802467"/>
              <a:gd name="connsiteX46" fmla="*/ 12191696 w 12192000"/>
              <a:gd name="connsiteY46" fmla="*/ 2236410 h 2802467"/>
              <a:gd name="connsiteX47" fmla="*/ 12192000 w 12192000"/>
              <a:gd name="connsiteY47" fmla="*/ 2236410 h 2802467"/>
              <a:gd name="connsiteX48" fmla="*/ 12192000 w 12192000"/>
              <a:gd name="connsiteY48" fmla="*/ 2802467 h 2802467"/>
              <a:gd name="connsiteX49" fmla="*/ 12191696 w 12192000"/>
              <a:gd name="connsiteY49" fmla="*/ 2802467 h 2802467"/>
              <a:gd name="connsiteX50" fmla="*/ 0 w 12192000"/>
              <a:gd name="connsiteY50" fmla="*/ 2802467 h 2802467"/>
              <a:gd name="connsiteX51" fmla="*/ 0 w 12192000"/>
              <a:gd name="connsiteY51" fmla="*/ 2236410 h 2802467"/>
              <a:gd name="connsiteX52" fmla="*/ 1 w 12192000"/>
              <a:gd name="connsiteY52" fmla="*/ 2236410 h 2802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2192000" h="2802467">
                <a:moveTo>
                  <a:pt x="1" y="0"/>
                </a:moveTo>
                <a:lnTo>
                  <a:pt x="71932" y="12261"/>
                </a:lnTo>
                <a:lnTo>
                  <a:pt x="282848" y="48342"/>
                </a:lnTo>
                <a:lnTo>
                  <a:pt x="436464" y="73565"/>
                </a:lnTo>
                <a:lnTo>
                  <a:pt x="619339" y="100188"/>
                </a:lnTo>
                <a:lnTo>
                  <a:pt x="836351" y="132066"/>
                </a:lnTo>
                <a:lnTo>
                  <a:pt x="1076528" y="165696"/>
                </a:lnTo>
                <a:lnTo>
                  <a:pt x="1347183" y="201077"/>
                </a:lnTo>
                <a:lnTo>
                  <a:pt x="1642223" y="238560"/>
                </a:lnTo>
                <a:lnTo>
                  <a:pt x="1962864" y="276043"/>
                </a:lnTo>
                <a:lnTo>
                  <a:pt x="2304232" y="314226"/>
                </a:lnTo>
                <a:lnTo>
                  <a:pt x="2672421" y="349608"/>
                </a:lnTo>
                <a:lnTo>
                  <a:pt x="3057678" y="383587"/>
                </a:lnTo>
                <a:lnTo>
                  <a:pt x="3464881" y="414415"/>
                </a:lnTo>
                <a:lnTo>
                  <a:pt x="3889152" y="443840"/>
                </a:lnTo>
                <a:lnTo>
                  <a:pt x="4331710" y="471515"/>
                </a:lnTo>
                <a:lnTo>
                  <a:pt x="4558476" y="481323"/>
                </a:lnTo>
                <a:lnTo>
                  <a:pt x="4790118" y="492183"/>
                </a:lnTo>
                <a:lnTo>
                  <a:pt x="5025418" y="502342"/>
                </a:lnTo>
                <a:lnTo>
                  <a:pt x="5261937" y="508998"/>
                </a:lnTo>
                <a:lnTo>
                  <a:pt x="5503332" y="514953"/>
                </a:lnTo>
                <a:lnTo>
                  <a:pt x="5747166" y="521259"/>
                </a:lnTo>
                <a:lnTo>
                  <a:pt x="5995877" y="525462"/>
                </a:lnTo>
                <a:lnTo>
                  <a:pt x="6247026" y="525462"/>
                </a:lnTo>
                <a:lnTo>
                  <a:pt x="6500613" y="527564"/>
                </a:lnTo>
                <a:lnTo>
                  <a:pt x="6756639" y="525462"/>
                </a:lnTo>
                <a:lnTo>
                  <a:pt x="7016322" y="521259"/>
                </a:lnTo>
                <a:lnTo>
                  <a:pt x="7276005" y="517405"/>
                </a:lnTo>
                <a:lnTo>
                  <a:pt x="7539345" y="508998"/>
                </a:lnTo>
                <a:lnTo>
                  <a:pt x="7805124" y="500240"/>
                </a:lnTo>
                <a:lnTo>
                  <a:pt x="8070903" y="490081"/>
                </a:lnTo>
                <a:lnTo>
                  <a:pt x="8339121" y="475719"/>
                </a:lnTo>
                <a:lnTo>
                  <a:pt x="8609776" y="458553"/>
                </a:lnTo>
                <a:lnTo>
                  <a:pt x="8881651" y="442089"/>
                </a:lnTo>
                <a:lnTo>
                  <a:pt x="9153526" y="421070"/>
                </a:lnTo>
                <a:lnTo>
                  <a:pt x="9429058" y="395848"/>
                </a:lnTo>
                <a:lnTo>
                  <a:pt x="9700933" y="370626"/>
                </a:lnTo>
                <a:lnTo>
                  <a:pt x="9977684" y="341550"/>
                </a:lnTo>
                <a:lnTo>
                  <a:pt x="10255655" y="309672"/>
                </a:lnTo>
                <a:lnTo>
                  <a:pt x="10529968" y="276043"/>
                </a:lnTo>
                <a:lnTo>
                  <a:pt x="10807939" y="236808"/>
                </a:lnTo>
                <a:lnTo>
                  <a:pt x="11084690" y="194771"/>
                </a:lnTo>
                <a:lnTo>
                  <a:pt x="11362661" y="153085"/>
                </a:lnTo>
                <a:lnTo>
                  <a:pt x="11639412" y="104392"/>
                </a:lnTo>
                <a:lnTo>
                  <a:pt x="11914945" y="54648"/>
                </a:lnTo>
                <a:lnTo>
                  <a:pt x="12191696" y="2452"/>
                </a:lnTo>
                <a:lnTo>
                  <a:pt x="12191696" y="2236410"/>
                </a:lnTo>
                <a:lnTo>
                  <a:pt x="12192000" y="2236410"/>
                </a:lnTo>
                <a:lnTo>
                  <a:pt x="12192000" y="2802467"/>
                </a:lnTo>
                <a:lnTo>
                  <a:pt x="12191696" y="2802467"/>
                </a:lnTo>
                <a:lnTo>
                  <a:pt x="0" y="2802467"/>
                </a:lnTo>
                <a:lnTo>
                  <a:pt x="0" y="2236410"/>
                </a:lnTo>
                <a:lnTo>
                  <a:pt x="1" y="2236410"/>
                </a:lnTo>
                <a:close/>
              </a:path>
            </a:pathLst>
          </a:cu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2" name="Τίτλος 1">
            <a:extLst>
              <a:ext uri="{FF2B5EF4-FFF2-40B4-BE49-F238E27FC236}">
                <a16:creationId xmlns:a16="http://schemas.microsoft.com/office/drawing/2014/main" xmlns="" id="{F0882392-C95A-4078-9874-4340962E2A9C}"/>
              </a:ext>
            </a:extLst>
          </p:cNvPr>
          <p:cNvSpPr>
            <a:spLocks noGrp="1"/>
          </p:cNvSpPr>
          <p:nvPr>
            <p:ph type="title"/>
          </p:nvPr>
        </p:nvSpPr>
        <p:spPr>
          <a:xfrm>
            <a:off x="636916" y="4854346"/>
            <a:ext cx="9149350" cy="868026"/>
          </a:xfrm>
        </p:spPr>
        <p:txBody>
          <a:bodyPr vert="horz" lIns="91440" tIns="45720" rIns="91440" bIns="45720" rtlCol="0" anchor="b">
            <a:normAutofit/>
          </a:bodyPr>
          <a:lstStyle/>
          <a:p>
            <a:r>
              <a:rPr lang="en-US" sz="4400" b="0" i="0" kern="1200">
                <a:solidFill>
                  <a:srgbClr val="EBEBEB"/>
                </a:solidFill>
                <a:latin typeface="+mj-lt"/>
                <a:ea typeface="+mj-ea"/>
                <a:cs typeface="+mj-cs"/>
              </a:rPr>
              <a:t>ΕΠΙΘΕΩΡΗΣΗ ΜΕΓΑΡΟ ΜΟΥΣΙΚΗΣ</a:t>
            </a:r>
          </a:p>
        </p:txBody>
      </p:sp>
      <p:sp>
        <p:nvSpPr>
          <p:cNvPr id="4" name="Θέση κειμένου 3">
            <a:extLst>
              <a:ext uri="{FF2B5EF4-FFF2-40B4-BE49-F238E27FC236}">
                <a16:creationId xmlns:a16="http://schemas.microsoft.com/office/drawing/2014/main" xmlns="" id="{49FDC6FD-D04D-40A1-92D5-4154CD0931F9}"/>
              </a:ext>
            </a:extLst>
          </p:cNvPr>
          <p:cNvSpPr>
            <a:spLocks noGrp="1"/>
          </p:cNvSpPr>
          <p:nvPr>
            <p:ph type="body" sz="half" idx="2"/>
          </p:nvPr>
        </p:nvSpPr>
        <p:spPr>
          <a:xfrm>
            <a:off x="635458" y="5029200"/>
            <a:ext cx="9345154" cy="831837"/>
          </a:xfrm>
        </p:spPr>
        <p:txBody>
          <a:bodyPr/>
          <a:lstStyle/>
          <a:p>
            <a:endParaRPr lang="el-GR" dirty="0"/>
          </a:p>
        </p:txBody>
      </p:sp>
    </p:spTree>
    <p:extLst>
      <p:ext uri="{BB962C8B-B14F-4D97-AF65-F5344CB8AC3E}">
        <p14:creationId xmlns:p14="http://schemas.microsoft.com/office/powerpoint/2010/main" val="472613125"/>
      </p:ext>
    </p:extLst>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sp>
        <p:nvSpPr>
          <p:cNvPr id="5" name="Τίτλος 4">
            <a:extLst>
              <a:ext uri="{FF2B5EF4-FFF2-40B4-BE49-F238E27FC236}">
                <a16:creationId xmlns:a16="http://schemas.microsoft.com/office/drawing/2014/main" xmlns="" id="{D54995B6-BC5D-4CDF-B8F5-0027E547A83B}"/>
              </a:ext>
            </a:extLst>
          </p:cNvPr>
          <p:cNvSpPr>
            <a:spLocks noGrp="1"/>
          </p:cNvSpPr>
          <p:nvPr>
            <p:ph type="title"/>
          </p:nvPr>
        </p:nvSpPr>
        <p:spPr>
          <a:xfrm>
            <a:off x="646111" y="452718"/>
            <a:ext cx="9404723" cy="1400530"/>
          </a:xfrm>
        </p:spPr>
        <p:txBody>
          <a:bodyPr>
            <a:normAutofit/>
          </a:bodyPr>
          <a:lstStyle/>
          <a:p>
            <a:r>
              <a:rPr lang="el-GR"/>
              <a:t>Οι Σκοποί των Ιδρυμάτων </a:t>
            </a:r>
          </a:p>
        </p:txBody>
      </p:sp>
      <p:graphicFrame>
        <p:nvGraphicFramePr>
          <p:cNvPr id="8" name="Θέση περιεχομένου 5">
            <a:extLst>
              <a:ext uri="{FF2B5EF4-FFF2-40B4-BE49-F238E27FC236}">
                <a16:creationId xmlns:a16="http://schemas.microsoft.com/office/drawing/2014/main" xmlns="" id="{B0FA7DBA-9609-4E39-9F7E-4CD21CBA2188}"/>
              </a:ext>
            </a:extLst>
          </p:cNvPr>
          <p:cNvGraphicFramePr>
            <a:graphicFrameLocks noGrp="1"/>
          </p:cNvGraphicFramePr>
          <p:nvPr>
            <p:ph idx="1"/>
            <p:extLst>
              <p:ext uri="{D42A27DB-BD31-4B8C-83A1-F6EECF244321}">
                <p14:modId xmlns:p14="http://schemas.microsoft.com/office/powerpoint/2010/main" val="2629916590"/>
              </p:ext>
            </p:extLst>
          </p:nvPr>
        </p:nvGraphicFramePr>
        <p:xfrm>
          <a:off x="646111" y="2140085"/>
          <a:ext cx="9404352" cy="40564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7802818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Ιόν">
  <a:themeElements>
    <a:clrScheme name="Ιόν">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Ιόν">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Ιόν">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xmlns=""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otalTime>0</TotalTime>
  <Words>561</Words>
  <Application>Microsoft Office PowerPoint</Application>
  <PresentationFormat>Προσαρμογή</PresentationFormat>
  <Paragraphs>67</Paragraphs>
  <Slides>25</Slides>
  <Notes>0</Notes>
  <HiddenSlides>0</HiddenSlides>
  <MMClips>0</MMClips>
  <ScaleCrop>false</ScaleCrop>
  <HeadingPairs>
    <vt:vector size="4" baseType="variant">
      <vt:variant>
        <vt:lpstr>Θέμα</vt:lpstr>
      </vt:variant>
      <vt:variant>
        <vt:i4>1</vt:i4>
      </vt:variant>
      <vt:variant>
        <vt:lpstr>Τίτλοι διαφανειών</vt:lpstr>
      </vt:variant>
      <vt:variant>
        <vt:i4>25</vt:i4>
      </vt:variant>
    </vt:vector>
  </HeadingPairs>
  <TitlesOfParts>
    <vt:vector size="26" baseType="lpstr">
      <vt:lpstr>Ιόν</vt:lpstr>
      <vt:lpstr> ΜΟΥΣΕΙΑ ΩΣ ΦΟΡΕΙΣ ΠΟΛΙΤΙΣΤΙΚΗΣ ΔΙΑΧΕΙΡΙΣΗΣ  ΧΑΡΟΚΟΠΕΙΟ ΠΑΝΕΠΙΣΤΗΜΙΟ</vt:lpstr>
      <vt:lpstr>ΤΟ ΜΟΥΣΕΙΟ ΤΗΣ ΠΟΛΕΩΣ ΤΩΝ ΑΘΗΝΩΝ</vt:lpstr>
      <vt:lpstr>Η εξωτερική όψη</vt:lpstr>
      <vt:lpstr>ΙΣΤΟΡΙΑ-ΑΦΗΓΗΣΗ</vt:lpstr>
      <vt:lpstr>Η Ιστορική Αφήγηση</vt:lpstr>
      <vt:lpstr>Η Ιστορική Αφήγηση</vt:lpstr>
      <vt:lpstr>Ιδρύματα-Δωρητές-Ιδιωτικά Πολιτιστικά ιδρύματα</vt:lpstr>
      <vt:lpstr>ΕΠΙΘΕΩΡΗΣΗ ΜΕΓΑΡΟ ΜΟΥΣΙΚΗΣ</vt:lpstr>
      <vt:lpstr>Οι Σκοποί των Ιδρυμάτων </vt:lpstr>
      <vt:lpstr>ΠΡΟΒΛΗΜΑΤΑ</vt:lpstr>
      <vt:lpstr>ΣΤΡΑΤΗΓΙΚΗ </vt:lpstr>
      <vt:lpstr>ΠΡΟΣΠΑΘΕΙΑ ΕΚΣΥΓΧΡΟΝΙΣΜΟΥ</vt:lpstr>
      <vt:lpstr>18 ΜΑΙΟΥ 2020</vt:lpstr>
      <vt:lpstr>ΠΡΟΣΒΑΣΗ ΣΤΟΝ ΠΟΛΙΤΙΣΜΟ ΓΙΑ ΟΛΟΥΣ</vt:lpstr>
      <vt:lpstr>ΚΑΝΟΝΤΑΣ ΤΟ ΠΑΡΕΛΘΟΝ ΝΑ ΜΙΛΗΣΕΙ ΣΤΟ ΣΗΜΕΡΑ</vt:lpstr>
      <vt:lpstr>ΔΙΝΟΝΤΑΣ ΧΩΡΟ ΣΤΟ ΒΙΒΛΙΟ</vt:lpstr>
      <vt:lpstr>Δίνοντας περιεχόμενο στα εκθέματα μας</vt:lpstr>
      <vt:lpstr>ΣΥΝΟΜΙΛΩΝΤΑΣ ΜΕ ΤΗΝ ΣΥΓΧΡΟΝΗ ΤΕΧΝΗ</vt:lpstr>
      <vt:lpstr>ΔΙΕΚΔΙΚΩΝΤΑΣ ΕΞΩΣΤΡΕΦΕΙΑ</vt:lpstr>
      <vt:lpstr>ΦΕΡΝΟΝΤΑΣ ΣΤΟ ΦΩΣ ΤΗΝ ΑΘΕΑΤΗ ΣΥΛΛΟΓΗ</vt:lpstr>
      <vt:lpstr>Φερνοντας στο Φως το Μουσείο </vt:lpstr>
      <vt:lpstr>Παρουσίαση του PowerPoint</vt:lpstr>
      <vt:lpstr>ΕΧΟΝΤΑΣ ΤΑ ΠΑΙΔΙΑ ΣΤΟ ΕΠΙΚΕΝΤΡΟ</vt:lpstr>
      <vt:lpstr>Συγκροτώντας νέα αρχεία-Το Φωτογραφικό αρχείο του Μουσείου</vt:lpstr>
      <vt:lpstr>“Real museums are places where Time is transformed into Space.” ― Orhan Pamuk, The Museum of Innocence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ΜΟΥΣΕΙΑ ΩΣ ΦΟΡΕΙΣ ΠΟΛΙΤΙΣΤΙΚΗΣ ΔΙΑΧΕΙΡΙΣΗΣ  ΧΑΡΟΚΟΠΕΙΟ ΠΑΝΕΠΙΣΤΗΜΙΟ</dc:title>
  <dc:creator>ΣΤΕΦΑΝΟΣ ΚΑΒΑΛΛΙΕΡΑΚΗΣ</dc:creator>
  <cp:lastModifiedBy>Αναστάσιος Χονδρογιάννης</cp:lastModifiedBy>
  <cp:revision>2</cp:revision>
  <dcterms:created xsi:type="dcterms:W3CDTF">2020-05-22T15:00:12Z</dcterms:created>
  <dcterms:modified xsi:type="dcterms:W3CDTF">2021-04-13T05:47:04Z</dcterms:modified>
</cp:coreProperties>
</file>