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docProps/core.xml" ContentType="application/vnd.openxmlformats-package.core-properties+xml"/>
  <Override PartName="/docProps/app.xml" ContentType="application/vnd.openxmlformats-officedocument.extended-properties+xml"/>
  <Override PartName="/ppt/changesInfos/changesInfo1.xml" ContentType="application/vnd.ms-powerpoint.changesinfo+xml"/>
  <Override PartName="/ppt/revisionInfo.xml" ContentType="application/vnd.ms-powerpoint.revisioninfo+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59" r:id="rId1"/>
  </p:sldMasterIdLst>
  <p:sldIdLst>
    <p:sldId id="256" r:id="rId2"/>
    <p:sldId id="257" r:id="rId3"/>
    <p:sldId id="276" r:id="rId4"/>
    <p:sldId id="277" r:id="rId5"/>
    <p:sldId id="278" r:id="rId6"/>
    <p:sldId id="279" r:id="rId7"/>
    <p:sldId id="280" r:id="rId8"/>
    <p:sldId id="281" r:id="rId9"/>
    <p:sldId id="282" r:id="rId10"/>
    <p:sldId id="258" r:id="rId11"/>
    <p:sldId id="259" r:id="rId12"/>
    <p:sldId id="260" r:id="rId13"/>
    <p:sldId id="261" r:id="rId14"/>
    <p:sldId id="262" r:id="rId15"/>
    <p:sldId id="263" r:id="rId16"/>
    <p:sldId id="264" r:id="rId17"/>
    <p:sldId id="265" r:id="rId18"/>
    <p:sldId id="266" r:id="rId19"/>
    <p:sldId id="267" r:id="rId20"/>
    <p:sldId id="268" r:id="rId21"/>
    <p:sldId id="269" r:id="rId22"/>
    <p:sldId id="270" r:id="rId23"/>
    <p:sldId id="271" r:id="rId24"/>
    <p:sldId id="272" r:id="rId25"/>
    <p:sldId id="273" r:id="rId26"/>
    <p:sldId id="275" r:id="rId27"/>
    <p:sldId id="283" r:id="rId28"/>
    <p:sldId id="284" r:id="rId29"/>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xmlns=""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9CCC555F-CC1C-4A77-BF93-BEE3A1A669D5}" v="72" dt="2020-05-31T17:55:20.315"/>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000" autoAdjust="0"/>
    <p:restoredTop sz="94660"/>
  </p:normalViewPr>
  <p:slideViewPr>
    <p:cSldViewPr snapToGrid="0">
      <p:cViewPr>
        <p:scale>
          <a:sx n="123" d="100"/>
          <a:sy n="123" d="100"/>
        </p:scale>
        <p:origin x="-114" y="-72"/>
      </p:cViewPr>
      <p:guideLst>
        <p:guide orient="horz" pos="2160"/>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microsoft.com/office/2016/11/relationships/changesInfo" Target="changesInfos/changesInfo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presProps" Target="presProps.xml"/><Relationship Id="rId35" Type="http://schemas.microsoft.com/office/2015/10/relationships/revisionInfo" Target="revisionInfo.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ΣΤΕΦΑΝΟΣ ΚΑΒΑΛΛΙΕΡΑΚΗΣ" userId="ff654708b521eddf" providerId="LiveId" clId="{9CCC555F-CC1C-4A77-BF93-BEE3A1A669D5}"/>
    <pc:docChg chg="undo custSel mod addSld delSld modSld">
      <pc:chgData name="ΣΤΕΦΑΝΟΣ ΚΑΒΑΛΛΙΕΡΑΚΗΣ" userId="ff654708b521eddf" providerId="LiveId" clId="{9CCC555F-CC1C-4A77-BF93-BEE3A1A669D5}" dt="2020-05-31T17:55:20.306" v="818"/>
      <pc:docMkLst>
        <pc:docMk/>
      </pc:docMkLst>
      <pc:sldChg chg="addSp delSp modSp mod setBg delDesignElem">
        <pc:chgData name="ΣΤΕΦΑΝΟΣ ΚΑΒΑΛΛΙΕΡΑΚΗΣ" userId="ff654708b521eddf" providerId="LiveId" clId="{9CCC555F-CC1C-4A77-BF93-BEE3A1A669D5}" dt="2020-05-24T08:36:59.766" v="91" actId="26606"/>
        <pc:sldMkLst>
          <pc:docMk/>
          <pc:sldMk cId="1730167294" sldId="256"/>
        </pc:sldMkLst>
        <pc:spChg chg="mod">
          <ac:chgData name="ΣΤΕΦΑΝΟΣ ΚΑΒΑΛΛΙΕΡΑΚΗΣ" userId="ff654708b521eddf" providerId="LiveId" clId="{9CCC555F-CC1C-4A77-BF93-BEE3A1A669D5}" dt="2020-05-24T08:32:23.859" v="57" actId="26606"/>
          <ac:spMkLst>
            <pc:docMk/>
            <pc:sldMk cId="1730167294" sldId="256"/>
            <ac:spMk id="2" creationId="{52761847-E3FD-4307-93E4-CBC2F5D1993D}"/>
          </ac:spMkLst>
        </pc:spChg>
        <pc:spChg chg="mod">
          <ac:chgData name="ΣΤΕΦΑΝΟΣ ΚΑΒΑΛΛΙΕΡΑΚΗΣ" userId="ff654708b521eddf" providerId="LiveId" clId="{9CCC555F-CC1C-4A77-BF93-BEE3A1A669D5}" dt="2020-05-24T08:36:59.766" v="91" actId="26606"/>
          <ac:spMkLst>
            <pc:docMk/>
            <pc:sldMk cId="1730167294" sldId="256"/>
            <ac:spMk id="3" creationId="{9C59DDD0-356C-4FB0-B531-E5F55EB81EDF}"/>
          </ac:spMkLst>
        </pc:spChg>
        <pc:spChg chg="del">
          <ac:chgData name="ΣΤΕΦΑΝΟΣ ΚΑΒΑΛΛΙΕΡΑΚΗΣ" userId="ff654708b521eddf" providerId="LiveId" clId="{9CCC555F-CC1C-4A77-BF93-BEE3A1A669D5}" dt="2020-05-24T08:30:32.383" v="33"/>
          <ac:spMkLst>
            <pc:docMk/>
            <pc:sldMk cId="1730167294" sldId="256"/>
            <ac:spMk id="23" creationId="{72CA733A-8D25-4E63-8273-CC14052E0E8A}"/>
          </ac:spMkLst>
        </pc:spChg>
        <pc:spChg chg="add">
          <ac:chgData name="ΣΤΕΦΑΝΟΣ ΚΑΒΑΛΛΙΕΡΑΚΗΣ" userId="ff654708b521eddf" providerId="LiveId" clId="{9CCC555F-CC1C-4A77-BF93-BEE3A1A669D5}" dt="2020-05-24T08:36:59.766" v="91" actId="26606"/>
          <ac:spMkLst>
            <pc:docMk/>
            <pc:sldMk cId="1730167294" sldId="256"/>
            <ac:spMk id="27" creationId="{832EB25C-DD4B-4B00-866F-7285459080BB}"/>
          </ac:spMkLst>
        </pc:spChg>
        <pc:spChg chg="add">
          <ac:chgData name="ΣΤΕΦΑΝΟΣ ΚΑΒΑΛΛΙΕΡΑΚΗΣ" userId="ff654708b521eddf" providerId="LiveId" clId="{9CCC555F-CC1C-4A77-BF93-BEE3A1A669D5}" dt="2020-05-24T08:36:59.766" v="91" actId="26606"/>
          <ac:spMkLst>
            <pc:docMk/>
            <pc:sldMk cId="1730167294" sldId="256"/>
            <ac:spMk id="28" creationId="{188A7307-991C-4F29-BE00-08B39B63B14B}"/>
          </ac:spMkLst>
        </pc:spChg>
        <pc:spChg chg="add del">
          <ac:chgData name="ΣΤΕΦΑΝΟΣ ΚΑΒΑΛΛΙΕΡΑΚΗΣ" userId="ff654708b521eddf" providerId="LiveId" clId="{9CCC555F-CC1C-4A77-BF93-BEE3A1A669D5}" dt="2020-05-24T08:36:53.680" v="90"/>
          <ac:spMkLst>
            <pc:docMk/>
            <pc:sldMk cId="1730167294" sldId="256"/>
            <ac:spMk id="30" creationId="{3559A5F2-8BE0-4998-A1E4-1B145465A981}"/>
          </ac:spMkLst>
        </pc:spChg>
        <pc:spChg chg="add del">
          <ac:chgData name="ΣΤΕΦΑΝΟΣ ΚΑΒΑΛΛΙΕΡΑΚΗΣ" userId="ff654708b521eddf" providerId="LiveId" clId="{9CCC555F-CC1C-4A77-BF93-BEE3A1A669D5}" dt="2020-05-24T08:36:53.680" v="90"/>
          <ac:spMkLst>
            <pc:docMk/>
            <pc:sldMk cId="1730167294" sldId="256"/>
            <ac:spMk id="32" creationId="{3A6596D4-D53C-424F-9F16-CC8686C079E0}"/>
          </ac:spMkLst>
        </pc:spChg>
        <pc:spChg chg="add">
          <ac:chgData name="ΣΤΕΦΑΝΟΣ ΚΑΒΑΛΛΙΕΡΑΚΗΣ" userId="ff654708b521eddf" providerId="LiveId" clId="{9CCC555F-CC1C-4A77-BF93-BEE3A1A669D5}" dt="2020-05-24T08:36:59.766" v="91" actId="26606"/>
          <ac:spMkLst>
            <pc:docMk/>
            <pc:sldMk cId="1730167294" sldId="256"/>
            <ac:spMk id="33" creationId="{E7B687B0-7476-474B-9459-AB1DC5256205}"/>
          </ac:spMkLst>
        </pc:spChg>
        <pc:spChg chg="add">
          <ac:chgData name="ΣΤΕΦΑΝΟΣ ΚΑΒΑΛΛΙΕΡΑΚΗΣ" userId="ff654708b521eddf" providerId="LiveId" clId="{9CCC555F-CC1C-4A77-BF93-BEE3A1A669D5}" dt="2020-05-24T08:36:59.766" v="91" actId="26606"/>
          <ac:spMkLst>
            <pc:docMk/>
            <pc:sldMk cId="1730167294" sldId="256"/>
            <ac:spMk id="35" creationId="{AB2E67F6-0308-49E3-96B0-4965A1620B02}"/>
          </ac:spMkLst>
        </pc:spChg>
        <pc:spChg chg="add">
          <ac:chgData name="ΣΤΕΦΑΝΟΣ ΚΑΒΑΛΛΙΕΡΑΚΗΣ" userId="ff654708b521eddf" providerId="LiveId" clId="{9CCC555F-CC1C-4A77-BF93-BEE3A1A669D5}" dt="2020-05-24T08:36:59.766" v="91" actId="26606"/>
          <ac:spMkLst>
            <pc:docMk/>
            <pc:sldMk cId="1730167294" sldId="256"/>
            <ac:spMk id="37" creationId="{7026DEEB-B30A-4061-B89E-0FA2399F93F7}"/>
          </ac:spMkLst>
        </pc:spChg>
        <pc:spChg chg="add del">
          <ac:chgData name="ΣΤΕΦΑΝΟΣ ΚΑΒΑΛΛΙΕΡΑΚΗΣ" userId="ff654708b521eddf" providerId="LiveId" clId="{9CCC555F-CC1C-4A77-BF93-BEE3A1A669D5}" dt="2020-05-24T08:36:53.680" v="90"/>
          <ac:spMkLst>
            <pc:docMk/>
            <pc:sldMk cId="1730167294" sldId="256"/>
            <ac:spMk id="38" creationId="{9772CABD-4211-42AA-B349-D4002E52F1EF}"/>
          </ac:spMkLst>
        </pc:spChg>
        <pc:spChg chg="add">
          <ac:chgData name="ΣΤΕΦΑΝΟΣ ΚΑΒΑΛΛΙΕΡΑΚΗΣ" userId="ff654708b521eddf" providerId="LiveId" clId="{9CCC555F-CC1C-4A77-BF93-BEE3A1A669D5}" dt="2020-05-24T08:36:59.766" v="91" actId="26606"/>
          <ac:spMkLst>
            <pc:docMk/>
            <pc:sldMk cId="1730167294" sldId="256"/>
            <ac:spMk id="39" creationId="{BD29FF26-681C-4E29-936F-972C081E5876}"/>
          </ac:spMkLst>
        </pc:spChg>
        <pc:spChg chg="add del">
          <ac:chgData name="ΣΤΕΦΑΝΟΣ ΚΑΒΑΛΛΙΕΡΑΚΗΣ" userId="ff654708b521eddf" providerId="LiveId" clId="{9CCC555F-CC1C-4A77-BF93-BEE3A1A669D5}" dt="2020-05-24T08:36:53.680" v="90"/>
          <ac:spMkLst>
            <pc:docMk/>
            <pc:sldMk cId="1730167294" sldId="256"/>
            <ac:spMk id="40" creationId="{BBD91630-4DBA-4294-8016-FEB5C3B0CED1}"/>
          </ac:spMkLst>
        </pc:spChg>
        <pc:spChg chg="add">
          <ac:chgData name="ΣΤΕΦΑΝΟΣ ΚΑΒΑΛΛΙΕΡΑΚΗΣ" userId="ff654708b521eddf" providerId="LiveId" clId="{9CCC555F-CC1C-4A77-BF93-BEE3A1A669D5}" dt="2020-05-24T08:36:59.766" v="91" actId="26606"/>
          <ac:spMkLst>
            <pc:docMk/>
            <pc:sldMk cId="1730167294" sldId="256"/>
            <ac:spMk id="41" creationId="{819FD6C5-CB99-4C76-9E9F-0D2A0D1C049C}"/>
          </ac:spMkLst>
        </pc:spChg>
        <pc:spChg chg="add del">
          <ac:chgData name="ΣΤΕΦΑΝΟΣ ΚΑΒΑΛΛΙΕΡΑΚΗΣ" userId="ff654708b521eddf" providerId="LiveId" clId="{9CCC555F-CC1C-4A77-BF93-BEE3A1A669D5}" dt="2020-05-24T08:36:53.680" v="90"/>
          <ac:spMkLst>
            <pc:docMk/>
            <pc:sldMk cId="1730167294" sldId="256"/>
            <ac:spMk id="42" creationId="{E67D1587-504D-41BC-9D48-B61257BFBCF0}"/>
          </ac:spMkLst>
        </pc:spChg>
        <pc:spChg chg="add">
          <ac:chgData name="ΣΤΕΦΑΝΟΣ ΚΑΒΑΛΛΙΕΡΑΚΗΣ" userId="ff654708b521eddf" providerId="LiveId" clId="{9CCC555F-CC1C-4A77-BF93-BEE3A1A669D5}" dt="2020-05-24T08:36:59.766" v="91" actId="26606"/>
          <ac:spMkLst>
            <pc:docMk/>
            <pc:sldMk cId="1730167294" sldId="256"/>
            <ac:spMk id="43" creationId="{61B57FE0-8BC0-4391-98C7-D3EA0AC32E93}"/>
          </ac:spMkLst>
        </pc:spChg>
        <pc:spChg chg="add del">
          <ac:chgData name="ΣΤΕΦΑΝΟΣ ΚΑΒΑΛΛΙΕΡΑΚΗΣ" userId="ff654708b521eddf" providerId="LiveId" clId="{9CCC555F-CC1C-4A77-BF93-BEE3A1A669D5}" dt="2020-05-24T08:36:53.680" v="90"/>
          <ac:spMkLst>
            <pc:docMk/>
            <pc:sldMk cId="1730167294" sldId="256"/>
            <ac:spMk id="44" creationId="{8765DD1A-F044-4DE7-8A9B-7C30DC85A4AF}"/>
          </ac:spMkLst>
        </pc:spChg>
        <pc:spChg chg="add">
          <ac:chgData name="ΣΤΕΦΑΝΟΣ ΚΑΒΑΛΛΙΕΡΑΚΗΣ" userId="ff654708b521eddf" providerId="LiveId" clId="{9CCC555F-CC1C-4A77-BF93-BEE3A1A669D5}" dt="2020-05-24T08:36:59.766" v="91" actId="26606"/>
          <ac:spMkLst>
            <pc:docMk/>
            <pc:sldMk cId="1730167294" sldId="256"/>
            <ac:spMk id="45" creationId="{BE0CE3EE-50D8-4235-8A71-1FBCA2322F4D}"/>
          </ac:spMkLst>
        </pc:spChg>
        <pc:spChg chg="add del">
          <ac:chgData name="ΣΤΕΦΑΝΟΣ ΚΑΒΑΛΛΙΕΡΑΚΗΣ" userId="ff654708b521eddf" providerId="LiveId" clId="{9CCC555F-CC1C-4A77-BF93-BEE3A1A669D5}" dt="2020-05-24T08:36:53.680" v="90"/>
          <ac:spMkLst>
            <pc:docMk/>
            <pc:sldMk cId="1730167294" sldId="256"/>
            <ac:spMk id="46" creationId="{2FE2170D-72D6-48A8-8E9A-BFF3BF03D032}"/>
          </ac:spMkLst>
        </pc:spChg>
        <pc:spChg chg="add del">
          <ac:chgData name="ΣΤΕΦΑΝΟΣ ΚΑΒΑΛΛΙΕΡΑΚΗΣ" userId="ff654708b521eddf" providerId="LiveId" clId="{9CCC555F-CC1C-4A77-BF93-BEE3A1A669D5}" dt="2020-05-24T08:36:53.680" v="90"/>
          <ac:spMkLst>
            <pc:docMk/>
            <pc:sldMk cId="1730167294" sldId="256"/>
            <ac:spMk id="48" creationId="{01D19436-094D-463D-AFEA-870FDBD03797}"/>
          </ac:spMkLst>
        </pc:spChg>
        <pc:spChg chg="add del">
          <ac:chgData name="ΣΤΕΦΑΝΟΣ ΚΑΒΑΛΛΙΕΡΑΚΗΣ" userId="ff654708b521eddf" providerId="LiveId" clId="{9CCC555F-CC1C-4A77-BF93-BEE3A1A669D5}" dt="2020-05-24T08:36:53.680" v="90"/>
          <ac:spMkLst>
            <pc:docMk/>
            <pc:sldMk cId="1730167294" sldId="256"/>
            <ac:spMk id="50" creationId="{9A2DE6E0-967C-4C58-8558-EC08F1138BD1}"/>
          </ac:spMkLst>
        </pc:spChg>
        <pc:picChg chg="del">
          <ac:chgData name="ΣΤΕΦΑΝΟΣ ΚΑΒΑΛΛΙΕΡΑΚΗΣ" userId="ff654708b521eddf" providerId="LiveId" clId="{9CCC555F-CC1C-4A77-BF93-BEE3A1A669D5}" dt="2020-05-24T08:30:32.383" v="33"/>
          <ac:picMkLst>
            <pc:docMk/>
            <pc:sldMk cId="1730167294" sldId="256"/>
            <ac:picMk id="24" creationId="{2BFB581C-2142-4222-9A3B-905AD6C09535}"/>
          </ac:picMkLst>
        </pc:picChg>
        <pc:picChg chg="mod ord">
          <ac:chgData name="ΣΤΕΦΑΝΟΣ ΚΑΒΑΛΛΙΕΡΑΚΗΣ" userId="ff654708b521eddf" providerId="LiveId" clId="{9CCC555F-CC1C-4A77-BF93-BEE3A1A669D5}" dt="2020-05-24T08:32:23.859" v="57" actId="26606"/>
          <ac:picMkLst>
            <pc:docMk/>
            <pc:sldMk cId="1730167294" sldId="256"/>
            <ac:picMk id="25" creationId="{710979A7-2782-4896-BB94-8BAE29D5C4BD}"/>
          </ac:picMkLst>
        </pc:picChg>
        <pc:cxnChg chg="add">
          <ac:chgData name="ΣΤΕΦΑΝΟΣ ΚΑΒΑΛΛΙΕΡΑΚΗΣ" userId="ff654708b521eddf" providerId="LiveId" clId="{9CCC555F-CC1C-4A77-BF93-BEE3A1A669D5}" dt="2020-05-24T08:36:59.766" v="91" actId="26606"/>
          <ac:cxnSpMkLst>
            <pc:docMk/>
            <pc:sldMk cId="1730167294" sldId="256"/>
            <ac:cxnSpMk id="29" creationId="{C8345E99-1DB1-4AD8-B840-EDBE927B02BE}"/>
          </ac:cxnSpMkLst>
        </pc:cxnChg>
        <pc:cxnChg chg="add">
          <ac:chgData name="ΣΤΕΦΑΝΟΣ ΚΑΒΑΛΛΙΕΡΑΚΗΣ" userId="ff654708b521eddf" providerId="LiveId" clId="{9CCC555F-CC1C-4A77-BF93-BEE3A1A669D5}" dt="2020-05-24T08:36:59.766" v="91" actId="26606"/>
          <ac:cxnSpMkLst>
            <pc:docMk/>
            <pc:sldMk cId="1730167294" sldId="256"/>
            <ac:cxnSpMk id="31" creationId="{2C1F8DFB-4FF5-4F08-B50C-F3901123456B}"/>
          </ac:cxnSpMkLst>
        </pc:cxnChg>
        <pc:cxnChg chg="add del">
          <ac:chgData name="ΣΤΕΦΑΝΟΣ ΚΑΒΑΛΛΙΕΡΑΚΗΣ" userId="ff654708b521eddf" providerId="LiveId" clId="{9CCC555F-CC1C-4A77-BF93-BEE3A1A669D5}" dt="2020-05-24T08:36:53.680" v="90"/>
          <ac:cxnSpMkLst>
            <pc:docMk/>
            <pc:sldMk cId="1730167294" sldId="256"/>
            <ac:cxnSpMk id="34" creationId="{81BB890B-70D4-42FE-A599-6AEF1A42D972}"/>
          </ac:cxnSpMkLst>
        </pc:cxnChg>
        <pc:cxnChg chg="add del">
          <ac:chgData name="ΣΤΕΦΑΝΟΣ ΚΑΒΑΛΛΙΕΡΑΚΗΣ" userId="ff654708b521eddf" providerId="LiveId" clId="{9CCC555F-CC1C-4A77-BF93-BEE3A1A669D5}" dt="2020-05-24T08:36:53.680" v="90"/>
          <ac:cxnSpMkLst>
            <pc:docMk/>
            <pc:sldMk cId="1730167294" sldId="256"/>
            <ac:cxnSpMk id="36" creationId="{3842D646-B58C-43C8-8152-01BC782B725D}"/>
          </ac:cxnSpMkLst>
        </pc:cxnChg>
      </pc:sldChg>
      <pc:sldChg chg="addSp delSp modSp mod setBg setClrOvrMap delDesignElem">
        <pc:chgData name="ΣΤΕΦΑΝΟΣ ΚΑΒΑΛΛΙΕΡΑΚΗΣ" userId="ff654708b521eddf" providerId="LiveId" clId="{9CCC555F-CC1C-4A77-BF93-BEE3A1A669D5}" dt="2020-05-31T17:08:50.909" v="669"/>
        <pc:sldMkLst>
          <pc:docMk/>
          <pc:sldMk cId="2575294992" sldId="257"/>
        </pc:sldMkLst>
        <pc:spChg chg="mod ord">
          <ac:chgData name="ΣΤΕΦΑΝΟΣ ΚΑΒΑΛΛΙΕΡΑΚΗΣ" userId="ff654708b521eddf" providerId="LiveId" clId="{9CCC555F-CC1C-4A77-BF93-BEE3A1A669D5}" dt="2020-05-24T08:32:47.540" v="64" actId="26606"/>
          <ac:spMkLst>
            <pc:docMk/>
            <pc:sldMk cId="2575294992" sldId="257"/>
            <ac:spMk id="2" creationId="{1D45A939-ED64-4F39-9BFF-F5606F46202A}"/>
          </ac:spMkLst>
        </pc:spChg>
        <pc:spChg chg="mod">
          <ac:chgData name="ΣΤΕΦΑΝΟΣ ΚΑΒΑΛΛΙΕΡΑΚΗΣ" userId="ff654708b521eddf" providerId="LiveId" clId="{9CCC555F-CC1C-4A77-BF93-BEE3A1A669D5}" dt="2020-05-24T08:32:47.540" v="64" actId="26606"/>
          <ac:spMkLst>
            <pc:docMk/>
            <pc:sldMk cId="2575294992" sldId="257"/>
            <ac:spMk id="3" creationId="{A502A61B-BD09-4CE5-9F2E-6A2E17FF20B2}"/>
          </ac:spMkLst>
        </pc:spChg>
        <pc:spChg chg="add del">
          <ac:chgData name="ΣΤΕΦΑΝΟΣ ΚΑΒΑΛΛΙΕΡΑΚΗΣ" userId="ff654708b521eddf" providerId="LiveId" clId="{9CCC555F-CC1C-4A77-BF93-BEE3A1A669D5}" dt="2020-05-24T08:28:51.418" v="28"/>
          <ac:spMkLst>
            <pc:docMk/>
            <pc:sldMk cId="2575294992" sldId="257"/>
            <ac:spMk id="4" creationId="{180C4490-7D36-4BB1-96A0-C61D6CEAC4F8}"/>
          </ac:spMkLst>
        </pc:spChg>
        <pc:spChg chg="add del">
          <ac:chgData name="ΣΤΕΦΑΝΟΣ ΚΑΒΑΛΛΙΕΡΑΚΗΣ" userId="ff654708b521eddf" providerId="LiveId" clId="{9CCC555F-CC1C-4A77-BF93-BEE3A1A669D5}" dt="2020-05-31T17:08:50.909" v="669"/>
          <ac:spMkLst>
            <pc:docMk/>
            <pc:sldMk cId="2575294992" sldId="257"/>
            <ac:spMk id="4" creationId="{9E5C5453-6379-4280-8724-4F9BCBD932AE}"/>
          </ac:spMkLst>
        </pc:spChg>
        <pc:spChg chg="add del">
          <ac:chgData name="ΣΤΕΦΑΝΟΣ ΚΑΒΑΛΛΙΕΡΑΚΗΣ" userId="ff654708b521eddf" providerId="LiveId" clId="{9CCC555F-CC1C-4A77-BF93-BEE3A1A669D5}" dt="2020-05-24T08:32:37.463" v="59" actId="26606"/>
          <ac:spMkLst>
            <pc:docMk/>
            <pc:sldMk cId="2575294992" sldId="257"/>
            <ac:spMk id="5" creationId="{2783C067-F8BF-4755-B516-8A0CD74CF60C}"/>
          </ac:spMkLst>
        </pc:spChg>
        <pc:spChg chg="add del">
          <ac:chgData name="ΣΤΕΦΑΝΟΣ ΚΑΒΑΛΛΙΕΡΑΚΗΣ" userId="ff654708b521eddf" providerId="LiveId" clId="{9CCC555F-CC1C-4A77-BF93-BEE3A1A669D5}" dt="2020-05-24T08:32:37.463" v="59" actId="26606"/>
          <ac:spMkLst>
            <pc:docMk/>
            <pc:sldMk cId="2575294992" sldId="257"/>
            <ac:spMk id="6" creationId="{2ED796EC-E7FF-46DB-B912-FB08BF12AA6E}"/>
          </ac:spMkLst>
        </pc:spChg>
        <pc:spChg chg="add del">
          <ac:chgData name="ΣΤΕΦΑΝΟΣ ΚΑΒΑΛΛΙΕΡΑΚΗΣ" userId="ff654708b521eddf" providerId="LiveId" clId="{9CCC555F-CC1C-4A77-BF93-BEE3A1A669D5}" dt="2020-05-24T08:32:37.463" v="59" actId="26606"/>
          <ac:spMkLst>
            <pc:docMk/>
            <pc:sldMk cId="2575294992" sldId="257"/>
            <ac:spMk id="7" creationId="{549A2DAB-B431-487D-95AD-BB0FECB49E57}"/>
          </ac:spMkLst>
        </pc:spChg>
        <pc:spChg chg="add del">
          <ac:chgData name="ΣΤΕΦΑΝΟΣ ΚΑΒΑΛΛΙΕΡΑΚΗΣ" userId="ff654708b521eddf" providerId="LiveId" clId="{9CCC555F-CC1C-4A77-BF93-BEE3A1A669D5}" dt="2020-05-24T08:28:14.095" v="3" actId="26606"/>
          <ac:spMkLst>
            <pc:docMk/>
            <pc:sldMk cId="2575294992" sldId="257"/>
            <ac:spMk id="8" creationId="{2BFC186A-5A9F-4A9A-A72D-DFBBE9934418}"/>
          </ac:spMkLst>
        </pc:spChg>
        <pc:spChg chg="add del">
          <ac:chgData name="ΣΤΕΦΑΝΟΣ ΚΑΒΑΛΛΙΕΡΑΚΗΣ" userId="ff654708b521eddf" providerId="LiveId" clId="{9CCC555F-CC1C-4A77-BF93-BEE3A1A669D5}" dt="2020-05-24T08:32:37.463" v="59" actId="26606"/>
          <ac:spMkLst>
            <pc:docMk/>
            <pc:sldMk cId="2575294992" sldId="257"/>
            <ac:spMk id="9" creationId="{0819F787-32B4-46A8-BC57-C6571BCEE243}"/>
          </ac:spMkLst>
        </pc:spChg>
        <pc:spChg chg="add del">
          <ac:chgData name="ΣΤΕΦΑΝΟΣ ΚΑΒΑΛΛΙΕΡΑΚΗΣ" userId="ff654708b521eddf" providerId="LiveId" clId="{9CCC555F-CC1C-4A77-BF93-BEE3A1A669D5}" dt="2020-05-24T08:28:14.095" v="3" actId="26606"/>
          <ac:spMkLst>
            <pc:docMk/>
            <pc:sldMk cId="2575294992" sldId="257"/>
            <ac:spMk id="10" creationId="{E8EE1E2B-262B-4EE5-9AB3-125FAB1A8A40}"/>
          </ac:spMkLst>
        </pc:spChg>
        <pc:spChg chg="add del">
          <ac:chgData name="ΣΤΕΦΑΝΟΣ ΚΑΒΑΛΛΙΕΡΑΚΗΣ" userId="ff654708b521eddf" providerId="LiveId" clId="{9CCC555F-CC1C-4A77-BF93-BEE3A1A669D5}" dt="2020-05-24T08:28:18.317" v="5" actId="26606"/>
          <ac:spMkLst>
            <pc:docMk/>
            <pc:sldMk cId="2575294992" sldId="257"/>
            <ac:spMk id="14" creationId="{5A338357-1A6A-4C1E-A6D6-1DCDE6DF4208}"/>
          </ac:spMkLst>
        </pc:spChg>
        <pc:spChg chg="add del">
          <ac:chgData name="ΣΤΕΦΑΝΟΣ ΚΑΒΑΛΛΙΕΡΑΚΗΣ" userId="ff654708b521eddf" providerId="LiveId" clId="{9CCC555F-CC1C-4A77-BF93-BEE3A1A669D5}" dt="2020-05-24T08:28:18.317" v="5" actId="26606"/>
          <ac:spMkLst>
            <pc:docMk/>
            <pc:sldMk cId="2575294992" sldId="257"/>
            <ac:spMk id="15" creationId="{E1F51140-4156-423C-9638-1223606FBA11}"/>
          </ac:spMkLst>
        </pc:spChg>
        <pc:spChg chg="add del">
          <ac:chgData name="ΣΤΕΦΑΝΟΣ ΚΑΒΑΛΛΙΕΡΑΚΗΣ" userId="ff654708b521eddf" providerId="LiveId" clId="{9CCC555F-CC1C-4A77-BF93-BEE3A1A669D5}" dt="2020-05-24T08:32:43.065" v="61" actId="26606"/>
          <ac:spMkLst>
            <pc:docMk/>
            <pc:sldMk cId="2575294992" sldId="257"/>
            <ac:spMk id="17" creationId="{DD6BC9EB-F181-48AB-BCA2-3D1DB20D2D87}"/>
          </ac:spMkLst>
        </pc:spChg>
        <pc:spChg chg="add del">
          <ac:chgData name="ΣΤΕΦΑΝΟΣ ΚΑΒΑΛΛΙΕΡΑΚΗΣ" userId="ff654708b521eddf" providerId="LiveId" clId="{9CCC555F-CC1C-4A77-BF93-BEE3A1A669D5}" dt="2020-05-24T08:30:32.383" v="33"/>
          <ac:spMkLst>
            <pc:docMk/>
            <pc:sldMk cId="2575294992" sldId="257"/>
            <ac:spMk id="18" creationId="{1976BAAA-75A1-48AA-B7DE-B6B8070992D3}"/>
          </ac:spMkLst>
        </pc:spChg>
        <pc:spChg chg="add del">
          <ac:chgData name="ΣΤΕΦΑΝΟΣ ΚΑΒΑΛΛΙΕΡΑΚΗΣ" userId="ff654708b521eddf" providerId="LiveId" clId="{9CCC555F-CC1C-4A77-BF93-BEE3A1A669D5}" dt="2020-05-24T08:30:32.383" v="33"/>
          <ac:spMkLst>
            <pc:docMk/>
            <pc:sldMk cId="2575294992" sldId="257"/>
            <ac:spMk id="19" creationId="{65A5F259-CDF7-4A15-A66C-A9939D23E346}"/>
          </ac:spMkLst>
        </pc:spChg>
        <pc:spChg chg="add del">
          <ac:chgData name="ΣΤΕΦΑΝΟΣ ΚΑΒΑΛΛΙΕΡΑΚΗΣ" userId="ff654708b521eddf" providerId="LiveId" clId="{9CCC555F-CC1C-4A77-BF93-BEE3A1A669D5}" dt="2020-05-24T08:32:43.065" v="61" actId="26606"/>
          <ac:spMkLst>
            <pc:docMk/>
            <pc:sldMk cId="2575294992" sldId="257"/>
            <ac:spMk id="20" creationId="{D33AAA80-39DC-4020-9BFF-0718F35C7661}"/>
          </ac:spMkLst>
        </pc:spChg>
        <pc:spChg chg="add del">
          <ac:chgData name="ΣΤΕΦΑΝΟΣ ΚΑΒΑΛΛΙΕΡΑΚΗΣ" userId="ff654708b521eddf" providerId="LiveId" clId="{9CCC555F-CC1C-4A77-BF93-BEE3A1A669D5}" dt="2020-05-24T08:32:43.065" v="61" actId="26606"/>
          <ac:spMkLst>
            <pc:docMk/>
            <pc:sldMk cId="2575294992" sldId="257"/>
            <ac:spMk id="22" creationId="{1177F295-741F-4EFF-B0CA-BE69295ADA07}"/>
          </ac:spMkLst>
        </pc:spChg>
        <pc:spChg chg="add del">
          <ac:chgData name="ΣΤΕΦΑΝΟΣ ΚΑΒΑΛΛΙΕΡΑΚΗΣ" userId="ff654708b521eddf" providerId="LiveId" clId="{9CCC555F-CC1C-4A77-BF93-BEE3A1A669D5}" dt="2020-05-24T08:32:47.521" v="63" actId="26606"/>
          <ac:spMkLst>
            <pc:docMk/>
            <pc:sldMk cId="2575294992" sldId="257"/>
            <ac:spMk id="24" creationId="{2A6FCDE6-CDE2-4C51-B18E-A95CFB679714}"/>
          </ac:spMkLst>
        </pc:spChg>
        <pc:spChg chg="add del">
          <ac:chgData name="ΣΤΕΦΑΝΟΣ ΚΑΒΑΛΛΙΕΡΑΚΗΣ" userId="ff654708b521eddf" providerId="LiveId" clId="{9CCC555F-CC1C-4A77-BF93-BEE3A1A669D5}" dt="2020-05-24T08:32:47.521" v="63" actId="26606"/>
          <ac:spMkLst>
            <pc:docMk/>
            <pc:sldMk cId="2575294992" sldId="257"/>
            <ac:spMk id="25" creationId="{9179DE42-5613-4B35-A1E6-6CCBAA13C743}"/>
          </ac:spMkLst>
        </pc:spChg>
        <pc:spChg chg="add del">
          <ac:chgData name="ΣΤΕΦΑΝΟΣ ΚΑΒΑΛΛΙΕΡΑΚΗΣ" userId="ff654708b521eddf" providerId="LiveId" clId="{9CCC555F-CC1C-4A77-BF93-BEE3A1A669D5}" dt="2020-05-24T08:32:47.521" v="63" actId="26606"/>
          <ac:spMkLst>
            <pc:docMk/>
            <pc:sldMk cId="2575294992" sldId="257"/>
            <ac:spMk id="26" creationId="{9D2E8756-2465-473A-BA2A-2DB1D6224745}"/>
          </ac:spMkLst>
        </pc:spChg>
        <pc:spChg chg="add del">
          <ac:chgData name="ΣΤΕΦΑΝΟΣ ΚΑΒΑΛΛΙΕΡΑΚΗΣ" userId="ff654708b521eddf" providerId="LiveId" clId="{9CCC555F-CC1C-4A77-BF93-BEE3A1A669D5}" dt="2020-05-24T08:32:47.521" v="63" actId="26606"/>
          <ac:spMkLst>
            <pc:docMk/>
            <pc:sldMk cId="2575294992" sldId="257"/>
            <ac:spMk id="29" creationId="{52FB45E9-914E-4471-AC87-E475CD51767D}"/>
          </ac:spMkLst>
        </pc:spChg>
        <pc:spChg chg="add del">
          <ac:chgData name="ΣΤΕΦΑΝΟΣ ΚΑΒΑΛΛΙΕΡΑΚΗΣ" userId="ff654708b521eddf" providerId="LiveId" clId="{9CCC555F-CC1C-4A77-BF93-BEE3A1A669D5}" dt="2020-05-24T08:32:47.521" v="63" actId="26606"/>
          <ac:spMkLst>
            <pc:docMk/>
            <pc:sldMk cId="2575294992" sldId="257"/>
            <ac:spMk id="30" creationId="{C310626D-5743-49D4-8F7D-88C4F8F05774}"/>
          </ac:spMkLst>
        </pc:spChg>
        <pc:spChg chg="add del">
          <ac:chgData name="ΣΤΕΦΑΝΟΣ ΚΑΒΑΛΛΙΕΡΑΚΗΣ" userId="ff654708b521eddf" providerId="LiveId" clId="{9CCC555F-CC1C-4A77-BF93-BEE3A1A669D5}" dt="2020-05-24T08:32:47.521" v="63" actId="26606"/>
          <ac:spMkLst>
            <pc:docMk/>
            <pc:sldMk cId="2575294992" sldId="257"/>
            <ac:spMk id="31" creationId="{3C195FC1-B568-4C72-9902-34CB35DDD7A1}"/>
          </ac:spMkLst>
        </pc:spChg>
        <pc:spChg chg="add del">
          <ac:chgData name="ΣΤΕΦΑΝΟΣ ΚΑΒΑΛΛΙΕΡΑΚΗΣ" userId="ff654708b521eddf" providerId="LiveId" clId="{9CCC555F-CC1C-4A77-BF93-BEE3A1A669D5}" dt="2020-05-24T08:32:47.521" v="63" actId="26606"/>
          <ac:spMkLst>
            <pc:docMk/>
            <pc:sldMk cId="2575294992" sldId="257"/>
            <ac:spMk id="32" creationId="{EF2BDF77-362C-43F0-8CBB-A969EC2AE0C4}"/>
          </ac:spMkLst>
        </pc:spChg>
        <pc:spChg chg="add del">
          <ac:chgData name="ΣΤΕΦΑΝΟΣ ΚΑΒΑΛΛΙΕΡΑΚΗΣ" userId="ff654708b521eddf" providerId="LiveId" clId="{9CCC555F-CC1C-4A77-BF93-BEE3A1A669D5}" dt="2020-05-24T08:32:47.521" v="63" actId="26606"/>
          <ac:spMkLst>
            <pc:docMk/>
            <pc:sldMk cId="2575294992" sldId="257"/>
            <ac:spMk id="33" creationId="{4BE96B01-3929-432D-B8C2-ADBCB74C2EF4}"/>
          </ac:spMkLst>
        </pc:spChg>
        <pc:spChg chg="add del">
          <ac:chgData name="ΣΤΕΦΑΝΟΣ ΚΑΒΑΛΛΙΕΡΑΚΗΣ" userId="ff654708b521eddf" providerId="LiveId" clId="{9CCC555F-CC1C-4A77-BF93-BEE3A1A669D5}" dt="2020-05-24T08:36:53.680" v="90"/>
          <ac:spMkLst>
            <pc:docMk/>
            <pc:sldMk cId="2575294992" sldId="257"/>
            <ac:spMk id="35" creationId="{4F57DB1C-6494-4CC4-A5E8-931957565379}"/>
          </ac:spMkLst>
        </pc:spChg>
        <pc:spChg chg="add del">
          <ac:chgData name="ΣΤΕΦΑΝΟΣ ΚΑΒΑΛΛΙΕΡΑΚΗΣ" userId="ff654708b521eddf" providerId="LiveId" clId="{9CCC555F-CC1C-4A77-BF93-BEE3A1A669D5}" dt="2020-05-24T08:36:53.680" v="90"/>
          <ac:spMkLst>
            <pc:docMk/>
            <pc:sldMk cId="2575294992" sldId="257"/>
            <ac:spMk id="36" creationId="{FFFB778B-5206-4BB0-A468-327E71367654}"/>
          </ac:spMkLst>
        </pc:spChg>
        <pc:spChg chg="add del">
          <ac:chgData name="ΣΤΕΦΑΝΟΣ ΚΑΒΑΛΛΙΕΡΑΚΗΣ" userId="ff654708b521eddf" providerId="LiveId" clId="{9CCC555F-CC1C-4A77-BF93-BEE3A1A669D5}" dt="2020-05-24T08:36:53.680" v="90"/>
          <ac:spMkLst>
            <pc:docMk/>
            <pc:sldMk cId="2575294992" sldId="257"/>
            <ac:spMk id="37" creationId="{E6C0471D-BE03-4D81-BDB5-D510BC0D8A77}"/>
          </ac:spMkLst>
        </pc:spChg>
        <pc:spChg chg="add del">
          <ac:chgData name="ΣΤΕΦΑΝΟΣ ΚΑΒΑΛΛΙΕΡΑΚΗΣ" userId="ff654708b521eddf" providerId="LiveId" clId="{9CCC555F-CC1C-4A77-BF93-BEE3A1A669D5}" dt="2020-05-24T08:36:53.680" v="90"/>
          <ac:spMkLst>
            <pc:docMk/>
            <pc:sldMk cId="2575294992" sldId="257"/>
            <ac:spMk id="40" creationId="{A27691EB-14CF-4237-B5EB-C94B92677A05}"/>
          </ac:spMkLst>
        </pc:spChg>
        <pc:cxnChg chg="add del">
          <ac:chgData name="ΣΤΕΦΑΝΟΣ ΚΑΒΑΛΛΙΕΡΑΚΗΣ" userId="ff654708b521eddf" providerId="LiveId" clId="{9CCC555F-CC1C-4A77-BF93-BEE3A1A669D5}" dt="2020-05-24T08:32:37.463" v="59" actId="26606"/>
          <ac:cxnSpMkLst>
            <pc:docMk/>
            <pc:sldMk cId="2575294992" sldId="257"/>
            <ac:cxnSpMk id="11" creationId="{C5ECDEE1-7093-418F-9CF5-24EEB115C1C1}"/>
          </ac:cxnSpMkLst>
        </pc:cxnChg>
        <pc:cxnChg chg="add del">
          <ac:chgData name="ΣΤΕΦΑΝΟΣ ΚΑΒΑΛΛΙΕΡΑΚΗΣ" userId="ff654708b521eddf" providerId="LiveId" clId="{9CCC555F-CC1C-4A77-BF93-BEE3A1A669D5}" dt="2020-05-24T08:28:14.095" v="3" actId="26606"/>
          <ac:cxnSpMkLst>
            <pc:docMk/>
            <pc:sldMk cId="2575294992" sldId="257"/>
            <ac:cxnSpMk id="12" creationId="{862CADB7-E9BE-4376-8036-0D21CBDC96A7}"/>
          </ac:cxnSpMkLst>
        </pc:cxnChg>
        <pc:cxnChg chg="add del">
          <ac:chgData name="ΣΤΕΦΑΝΟΣ ΚΑΒΑΛΛΙΕΡΑΚΗΣ" userId="ff654708b521eddf" providerId="LiveId" clId="{9CCC555F-CC1C-4A77-BF93-BEE3A1A669D5}" dt="2020-05-24T08:32:37.463" v="59" actId="26606"/>
          <ac:cxnSpMkLst>
            <pc:docMk/>
            <pc:sldMk cId="2575294992" sldId="257"/>
            <ac:cxnSpMk id="13" creationId="{045062AF-EB11-4651-BC4A-4DA21768DE8E}"/>
          </ac:cxnSpMkLst>
        </pc:cxnChg>
        <pc:cxnChg chg="add del">
          <ac:chgData name="ΣΤΕΦΑΝΟΣ ΚΑΒΑΛΛΙΕΡΑΚΗΣ" userId="ff654708b521eddf" providerId="LiveId" clId="{9CCC555F-CC1C-4A77-BF93-BEE3A1A669D5}" dt="2020-05-24T08:28:18.317" v="5" actId="26606"/>
          <ac:cxnSpMkLst>
            <pc:docMk/>
            <pc:sldMk cId="2575294992" sldId="257"/>
            <ac:cxnSpMk id="16" creationId="{2DAA738B-EDF5-4694-B25A-3488245BC87C}"/>
          </ac:cxnSpMkLst>
        </pc:cxnChg>
        <pc:cxnChg chg="add del">
          <ac:chgData name="ΣΤΕΦΑΝΟΣ ΚΑΒΑΛΛΙΕΡΑΚΗΣ" userId="ff654708b521eddf" providerId="LiveId" clId="{9CCC555F-CC1C-4A77-BF93-BEE3A1A669D5}" dt="2020-05-24T08:32:43.065" v="61" actId="26606"/>
          <ac:cxnSpMkLst>
            <pc:docMk/>
            <pc:sldMk cId="2575294992" sldId="257"/>
            <ac:cxnSpMk id="21" creationId="{C9C5D90B-7EE3-4D26-AB7D-A5A3A6E11203}"/>
          </ac:cxnSpMkLst>
        </pc:cxnChg>
        <pc:cxnChg chg="add del">
          <ac:chgData name="ΣΤΕΦΑΝΟΣ ΚΑΒΑΛΛΙΕΡΑΚΗΣ" userId="ff654708b521eddf" providerId="LiveId" clId="{9CCC555F-CC1C-4A77-BF93-BEE3A1A669D5}" dt="2020-05-24T08:32:47.521" v="63" actId="26606"/>
          <ac:cxnSpMkLst>
            <pc:docMk/>
            <pc:sldMk cId="2575294992" sldId="257"/>
            <ac:cxnSpMk id="27" creationId="{EB898B32-3891-4C3A-8F58-C5969D2E9033}"/>
          </ac:cxnSpMkLst>
        </pc:cxnChg>
        <pc:cxnChg chg="add del">
          <ac:chgData name="ΣΤΕΦΑΝΟΣ ΚΑΒΑΛΛΙΕΡΑΚΗΣ" userId="ff654708b521eddf" providerId="LiveId" clId="{9CCC555F-CC1C-4A77-BF93-BEE3A1A669D5}" dt="2020-05-24T08:32:47.521" v="63" actId="26606"/>
          <ac:cxnSpMkLst>
            <pc:docMk/>
            <pc:sldMk cId="2575294992" sldId="257"/>
            <ac:cxnSpMk id="28" creationId="{4AE4806D-B8F9-4679-A68A-9BD21C01A301}"/>
          </ac:cxnSpMkLst>
        </pc:cxnChg>
        <pc:cxnChg chg="add del">
          <ac:chgData name="ΣΤΕΦΑΝΟΣ ΚΑΒΑΛΛΙΕΡΑΚΗΣ" userId="ff654708b521eddf" providerId="LiveId" clId="{9CCC555F-CC1C-4A77-BF93-BEE3A1A669D5}" dt="2020-05-24T08:36:53.680" v="90"/>
          <ac:cxnSpMkLst>
            <pc:docMk/>
            <pc:sldMk cId="2575294992" sldId="257"/>
            <ac:cxnSpMk id="38" creationId="{E5E836EB-03CD-4BA5-A751-21D2ACC28303}"/>
          </ac:cxnSpMkLst>
        </pc:cxnChg>
        <pc:cxnChg chg="add del">
          <ac:chgData name="ΣΤΕΦΑΝΟΣ ΚΑΒΑΛΛΙΕΡΑΚΗΣ" userId="ff654708b521eddf" providerId="LiveId" clId="{9CCC555F-CC1C-4A77-BF93-BEE3A1A669D5}" dt="2020-05-24T08:36:53.680" v="90"/>
          <ac:cxnSpMkLst>
            <pc:docMk/>
            <pc:sldMk cId="2575294992" sldId="257"/>
            <ac:cxnSpMk id="39" creationId="{22721A85-1EA4-4D87-97AB-0BB4AB78F92D}"/>
          </ac:cxnSpMkLst>
        </pc:cxnChg>
      </pc:sldChg>
      <pc:sldChg chg="addSp delSp modSp add mod setBg setClrOvrMap delDesignElem">
        <pc:chgData name="ΣΤΕΦΑΝΟΣ ΚΑΒΑΛΛΙΕΡΑΚΗΣ" userId="ff654708b521eddf" providerId="LiveId" clId="{9CCC555F-CC1C-4A77-BF93-BEE3A1A669D5}" dt="2020-05-24T08:36:53.680" v="90"/>
        <pc:sldMkLst>
          <pc:docMk/>
          <pc:sldMk cId="4077274121" sldId="258"/>
        </pc:sldMkLst>
        <pc:spChg chg="del">
          <ac:chgData name="ΣΤΕΦΑΝΟΣ ΚΑΒΑΛΛΙΕΡΑΚΗΣ" userId="ff654708b521eddf" providerId="LiveId" clId="{9CCC555F-CC1C-4A77-BF93-BEE3A1A669D5}" dt="2020-05-24T08:28:58.473" v="30"/>
          <ac:spMkLst>
            <pc:docMk/>
            <pc:sldMk cId="4077274121" sldId="258"/>
            <ac:spMk id="2" creationId="{64896B03-39CB-4E92-9EEB-7E623FBFA495}"/>
          </ac:spMkLst>
        </pc:spChg>
        <pc:spChg chg="del">
          <ac:chgData name="ΣΤΕΦΑΝΟΣ ΚΑΒΑΛΛΙΕΡΑΚΗΣ" userId="ff654708b521eddf" providerId="LiveId" clId="{9CCC555F-CC1C-4A77-BF93-BEE3A1A669D5}" dt="2020-05-24T08:28:58.473" v="30"/>
          <ac:spMkLst>
            <pc:docMk/>
            <pc:sldMk cId="4077274121" sldId="258"/>
            <ac:spMk id="3" creationId="{6749169E-FC4A-45C9-8D55-BA3947497B56}"/>
          </ac:spMkLst>
        </pc:spChg>
        <pc:spChg chg="add del mod">
          <ac:chgData name="ΣΤΕΦΑΝΟΣ ΚΑΒΑΛΛΙΕΡΑΚΗΣ" userId="ff654708b521eddf" providerId="LiveId" clId="{9CCC555F-CC1C-4A77-BF93-BEE3A1A669D5}" dt="2020-05-24T08:31:38.760" v="37"/>
          <ac:spMkLst>
            <pc:docMk/>
            <pc:sldMk cId="4077274121" sldId="258"/>
            <ac:spMk id="4" creationId="{A2CE22E6-D67A-402B-85B2-DB7571FA7AD8}"/>
          </ac:spMkLst>
        </pc:spChg>
        <pc:spChg chg="add del mod">
          <ac:chgData name="ΣΤΕΦΑΝΟΣ ΚΑΒΑΛΛΙΕΡΑΚΗΣ" userId="ff654708b521eddf" providerId="LiveId" clId="{9CCC555F-CC1C-4A77-BF93-BEE3A1A669D5}" dt="2020-05-24T08:31:38.760" v="37"/>
          <ac:spMkLst>
            <pc:docMk/>
            <pc:sldMk cId="4077274121" sldId="258"/>
            <ac:spMk id="5" creationId="{AC711A2E-7240-4053-B5A7-0C9DC938044C}"/>
          </ac:spMkLst>
        </pc:spChg>
        <pc:spChg chg="add mod">
          <ac:chgData name="ΣΤΕΦΑΝΟΣ ΚΑΒΑΛΛΙΕΡΑΚΗΣ" userId="ff654708b521eddf" providerId="LiveId" clId="{9CCC555F-CC1C-4A77-BF93-BEE3A1A669D5}" dt="2020-05-24T08:32:54.542" v="65" actId="26606"/>
          <ac:spMkLst>
            <pc:docMk/>
            <pc:sldMk cId="4077274121" sldId="258"/>
            <ac:spMk id="6" creationId="{40143A4D-BE99-429B-8C21-38C8EF455737}"/>
          </ac:spMkLst>
        </pc:spChg>
        <pc:spChg chg="add mod">
          <ac:chgData name="ΣΤΕΦΑΝΟΣ ΚΑΒΑΛΛΙΕΡΑΚΗΣ" userId="ff654708b521eddf" providerId="LiveId" clId="{9CCC555F-CC1C-4A77-BF93-BEE3A1A669D5}" dt="2020-05-24T08:32:54.542" v="65" actId="26606"/>
          <ac:spMkLst>
            <pc:docMk/>
            <pc:sldMk cId="4077274121" sldId="258"/>
            <ac:spMk id="7" creationId="{FC529425-22B4-4247-A1D2-54C082FCFC1B}"/>
          </ac:spMkLst>
        </pc:spChg>
        <pc:spChg chg="add del">
          <ac:chgData name="ΣΤΕΦΑΝΟΣ ΚΑΒΑΛΛΙΕΡΑΚΗΣ" userId="ff654708b521eddf" providerId="LiveId" clId="{9CCC555F-CC1C-4A77-BF93-BEE3A1A669D5}" dt="2020-05-24T08:36:53.680" v="90"/>
          <ac:spMkLst>
            <pc:docMk/>
            <pc:sldMk cId="4077274121" sldId="258"/>
            <ac:spMk id="12" creationId="{A65AC7D1-EAA9-48F5-B509-60A7F50BF703}"/>
          </ac:spMkLst>
        </pc:spChg>
        <pc:spChg chg="add del">
          <ac:chgData name="ΣΤΕΦΑΝΟΣ ΚΑΒΑΛΛΙΕΡΑΚΗΣ" userId="ff654708b521eddf" providerId="LiveId" clId="{9CCC555F-CC1C-4A77-BF93-BEE3A1A669D5}" dt="2020-05-24T08:36:53.680" v="90"/>
          <ac:spMkLst>
            <pc:docMk/>
            <pc:sldMk cId="4077274121" sldId="258"/>
            <ac:spMk id="14" creationId="{D6320AF9-619A-4175-865B-5663E1AEF4C5}"/>
          </ac:spMkLst>
        </pc:spChg>
        <pc:spChg chg="add del">
          <ac:chgData name="ΣΤΕΦΑΝΟΣ ΚΑΒΑΛΛΙΕΡΑΚΗΣ" userId="ff654708b521eddf" providerId="LiveId" clId="{9CCC555F-CC1C-4A77-BF93-BEE3A1A669D5}" dt="2020-05-24T08:36:53.680" v="90"/>
          <ac:spMkLst>
            <pc:docMk/>
            <pc:sldMk cId="4077274121" sldId="258"/>
            <ac:spMk id="20" creationId="{7E018740-5C2B-4A41-AC1A-7E68D1EC1954}"/>
          </ac:spMkLst>
        </pc:spChg>
        <pc:spChg chg="add del">
          <ac:chgData name="ΣΤΕΦΑΝΟΣ ΚΑΒΑΛΛΙΕΡΑΚΗΣ" userId="ff654708b521eddf" providerId="LiveId" clId="{9CCC555F-CC1C-4A77-BF93-BEE3A1A669D5}" dt="2020-05-24T08:36:53.680" v="90"/>
          <ac:spMkLst>
            <pc:docMk/>
            <pc:sldMk cId="4077274121" sldId="258"/>
            <ac:spMk id="22" creationId="{166F75A4-C475-4941-8EE2-B80A06A2C1BB}"/>
          </ac:spMkLst>
        </pc:spChg>
        <pc:spChg chg="add del">
          <ac:chgData name="ΣΤΕΦΑΝΟΣ ΚΑΒΑΛΛΙΕΡΑΚΗΣ" userId="ff654708b521eddf" providerId="LiveId" clId="{9CCC555F-CC1C-4A77-BF93-BEE3A1A669D5}" dt="2020-05-24T08:36:53.680" v="90"/>
          <ac:spMkLst>
            <pc:docMk/>
            <pc:sldMk cId="4077274121" sldId="258"/>
            <ac:spMk id="24" creationId="{A032553A-72E8-4B0D-8405-FF9771C9AF05}"/>
          </ac:spMkLst>
        </pc:spChg>
        <pc:spChg chg="add del">
          <ac:chgData name="ΣΤΕΦΑΝΟΣ ΚΑΒΑΛΛΙΕΡΑΚΗΣ" userId="ff654708b521eddf" providerId="LiveId" clId="{9CCC555F-CC1C-4A77-BF93-BEE3A1A669D5}" dt="2020-05-24T08:36:53.680" v="90"/>
          <ac:spMkLst>
            <pc:docMk/>
            <pc:sldMk cId="4077274121" sldId="258"/>
            <ac:spMk id="26" creationId="{765800AC-C3B9-498E-87BC-29FAE4C76B21}"/>
          </ac:spMkLst>
        </pc:spChg>
        <pc:spChg chg="add del">
          <ac:chgData name="ΣΤΕΦΑΝΟΣ ΚΑΒΑΛΛΙΕΡΑΚΗΣ" userId="ff654708b521eddf" providerId="LiveId" clId="{9CCC555F-CC1C-4A77-BF93-BEE3A1A669D5}" dt="2020-05-24T08:36:53.680" v="90"/>
          <ac:spMkLst>
            <pc:docMk/>
            <pc:sldMk cId="4077274121" sldId="258"/>
            <ac:spMk id="28" creationId="{1F9D6ACB-2FF4-49F9-978A-E0D5327FC635}"/>
          </ac:spMkLst>
        </pc:spChg>
        <pc:spChg chg="add del">
          <ac:chgData name="ΣΤΕΦΑΝΟΣ ΚΑΒΑΛΛΙΕΡΑΚΗΣ" userId="ff654708b521eddf" providerId="LiveId" clId="{9CCC555F-CC1C-4A77-BF93-BEE3A1A669D5}" dt="2020-05-24T08:36:53.680" v="90"/>
          <ac:spMkLst>
            <pc:docMk/>
            <pc:sldMk cId="4077274121" sldId="258"/>
            <ac:spMk id="30" creationId="{142BFA2A-77A0-4F60-A32A-685681C84889}"/>
          </ac:spMkLst>
        </pc:spChg>
        <pc:cxnChg chg="add del">
          <ac:chgData name="ΣΤΕΦΑΝΟΣ ΚΑΒΑΛΛΙΕΡΑΚΗΣ" userId="ff654708b521eddf" providerId="LiveId" clId="{9CCC555F-CC1C-4A77-BF93-BEE3A1A669D5}" dt="2020-05-24T08:36:53.680" v="90"/>
          <ac:cxnSpMkLst>
            <pc:docMk/>
            <pc:sldMk cId="4077274121" sldId="258"/>
            <ac:cxnSpMk id="16" creationId="{063B6EC6-D752-4EE7-908B-F8F19E8C7FEA}"/>
          </ac:cxnSpMkLst>
        </pc:cxnChg>
        <pc:cxnChg chg="add del">
          <ac:chgData name="ΣΤΕΦΑΝΟΣ ΚΑΒΑΛΛΙΕΡΑΚΗΣ" userId="ff654708b521eddf" providerId="LiveId" clId="{9CCC555F-CC1C-4A77-BF93-BEE3A1A669D5}" dt="2020-05-24T08:36:53.680" v="90"/>
          <ac:cxnSpMkLst>
            <pc:docMk/>
            <pc:sldMk cId="4077274121" sldId="258"/>
            <ac:cxnSpMk id="18" creationId="{EFECD4E8-AD3E-4228-82A2-9461958EA94D}"/>
          </ac:cxnSpMkLst>
        </pc:cxnChg>
      </pc:sldChg>
      <pc:sldChg chg="addSp modSp add mod setBg">
        <pc:chgData name="ΣΤΕΦΑΝΟΣ ΚΑΒΑΛΛΙΕΡΑΚΗΣ" userId="ff654708b521eddf" providerId="LiveId" clId="{9CCC555F-CC1C-4A77-BF93-BEE3A1A669D5}" dt="2020-05-24T08:37:12.717" v="92" actId="26606"/>
        <pc:sldMkLst>
          <pc:docMk/>
          <pc:sldMk cId="1075734346" sldId="259"/>
        </pc:sldMkLst>
        <pc:spChg chg="mod">
          <ac:chgData name="ΣΤΕΦΑΝΟΣ ΚΑΒΑΛΛΙΕΡΑΚΗΣ" userId="ff654708b521eddf" providerId="LiveId" clId="{9CCC555F-CC1C-4A77-BF93-BEE3A1A669D5}" dt="2020-05-24T08:37:12.717" v="92" actId="26606"/>
          <ac:spMkLst>
            <pc:docMk/>
            <pc:sldMk cId="1075734346" sldId="259"/>
            <ac:spMk id="2" creationId="{79E5CD44-FB0F-4128-A590-B92527DC8BA1}"/>
          </ac:spMkLst>
        </pc:spChg>
        <pc:spChg chg="mod">
          <ac:chgData name="ΣΤΕΦΑΝΟΣ ΚΑΒΑΛΛΙΕΡΑΚΗΣ" userId="ff654708b521eddf" providerId="LiveId" clId="{9CCC555F-CC1C-4A77-BF93-BEE3A1A669D5}" dt="2020-05-24T08:37:12.717" v="92" actId="26606"/>
          <ac:spMkLst>
            <pc:docMk/>
            <pc:sldMk cId="1075734346" sldId="259"/>
            <ac:spMk id="3" creationId="{52642FFA-43AB-4F83-94B6-57EC86618F6B}"/>
          </ac:spMkLst>
        </pc:spChg>
        <pc:spChg chg="add">
          <ac:chgData name="ΣΤΕΦΑΝΟΣ ΚΑΒΑΛΛΙΕΡΑΚΗΣ" userId="ff654708b521eddf" providerId="LiveId" clId="{9CCC555F-CC1C-4A77-BF93-BEE3A1A669D5}" dt="2020-05-24T08:37:12.717" v="92" actId="26606"/>
          <ac:spMkLst>
            <pc:docMk/>
            <pc:sldMk cId="1075734346" sldId="259"/>
            <ac:spMk id="8" creationId="{A65AC7D1-EAA9-48F5-B509-60A7F50BF703}"/>
          </ac:spMkLst>
        </pc:spChg>
        <pc:spChg chg="add">
          <ac:chgData name="ΣΤΕΦΑΝΟΣ ΚΑΒΑΛΛΙΕΡΑΚΗΣ" userId="ff654708b521eddf" providerId="LiveId" clId="{9CCC555F-CC1C-4A77-BF93-BEE3A1A669D5}" dt="2020-05-24T08:37:12.717" v="92" actId="26606"/>
          <ac:spMkLst>
            <pc:docMk/>
            <pc:sldMk cId="1075734346" sldId="259"/>
            <ac:spMk id="10" creationId="{D6320AF9-619A-4175-865B-5663E1AEF4C5}"/>
          </ac:spMkLst>
        </pc:spChg>
        <pc:spChg chg="add">
          <ac:chgData name="ΣΤΕΦΑΝΟΣ ΚΑΒΑΛΛΙΕΡΑΚΗΣ" userId="ff654708b521eddf" providerId="LiveId" clId="{9CCC555F-CC1C-4A77-BF93-BEE3A1A669D5}" dt="2020-05-24T08:37:12.717" v="92" actId="26606"/>
          <ac:spMkLst>
            <pc:docMk/>
            <pc:sldMk cId="1075734346" sldId="259"/>
            <ac:spMk id="16" creationId="{7E018740-5C2B-4A41-AC1A-7E68D1EC1954}"/>
          </ac:spMkLst>
        </pc:spChg>
        <pc:spChg chg="add">
          <ac:chgData name="ΣΤΕΦΑΝΟΣ ΚΑΒΑΛΛΙΕΡΑΚΗΣ" userId="ff654708b521eddf" providerId="LiveId" clId="{9CCC555F-CC1C-4A77-BF93-BEE3A1A669D5}" dt="2020-05-24T08:37:12.717" v="92" actId="26606"/>
          <ac:spMkLst>
            <pc:docMk/>
            <pc:sldMk cId="1075734346" sldId="259"/>
            <ac:spMk id="18" creationId="{166F75A4-C475-4941-8EE2-B80A06A2C1BB}"/>
          </ac:spMkLst>
        </pc:spChg>
        <pc:spChg chg="add">
          <ac:chgData name="ΣΤΕΦΑΝΟΣ ΚΑΒΑΛΛΙΕΡΑΚΗΣ" userId="ff654708b521eddf" providerId="LiveId" clId="{9CCC555F-CC1C-4A77-BF93-BEE3A1A669D5}" dt="2020-05-24T08:37:12.717" v="92" actId="26606"/>
          <ac:spMkLst>
            <pc:docMk/>
            <pc:sldMk cId="1075734346" sldId="259"/>
            <ac:spMk id="20" creationId="{A032553A-72E8-4B0D-8405-FF9771C9AF05}"/>
          </ac:spMkLst>
        </pc:spChg>
        <pc:spChg chg="add">
          <ac:chgData name="ΣΤΕΦΑΝΟΣ ΚΑΒΑΛΛΙΕΡΑΚΗΣ" userId="ff654708b521eddf" providerId="LiveId" clId="{9CCC555F-CC1C-4A77-BF93-BEE3A1A669D5}" dt="2020-05-24T08:37:12.717" v="92" actId="26606"/>
          <ac:spMkLst>
            <pc:docMk/>
            <pc:sldMk cId="1075734346" sldId="259"/>
            <ac:spMk id="22" creationId="{765800AC-C3B9-498E-87BC-29FAE4C76B21}"/>
          </ac:spMkLst>
        </pc:spChg>
        <pc:spChg chg="add">
          <ac:chgData name="ΣΤΕΦΑΝΟΣ ΚΑΒΑΛΛΙΕΡΑΚΗΣ" userId="ff654708b521eddf" providerId="LiveId" clId="{9CCC555F-CC1C-4A77-BF93-BEE3A1A669D5}" dt="2020-05-24T08:37:12.717" v="92" actId="26606"/>
          <ac:spMkLst>
            <pc:docMk/>
            <pc:sldMk cId="1075734346" sldId="259"/>
            <ac:spMk id="24" creationId="{1F9D6ACB-2FF4-49F9-978A-E0D5327FC635}"/>
          </ac:spMkLst>
        </pc:spChg>
        <pc:spChg chg="add">
          <ac:chgData name="ΣΤΕΦΑΝΟΣ ΚΑΒΑΛΛΙΕΡΑΚΗΣ" userId="ff654708b521eddf" providerId="LiveId" clId="{9CCC555F-CC1C-4A77-BF93-BEE3A1A669D5}" dt="2020-05-24T08:37:12.717" v="92" actId="26606"/>
          <ac:spMkLst>
            <pc:docMk/>
            <pc:sldMk cId="1075734346" sldId="259"/>
            <ac:spMk id="26" creationId="{142BFA2A-77A0-4F60-A32A-685681C84889}"/>
          </ac:spMkLst>
        </pc:spChg>
        <pc:cxnChg chg="add">
          <ac:chgData name="ΣΤΕΦΑΝΟΣ ΚΑΒΑΛΛΙΕΡΑΚΗΣ" userId="ff654708b521eddf" providerId="LiveId" clId="{9CCC555F-CC1C-4A77-BF93-BEE3A1A669D5}" dt="2020-05-24T08:37:12.717" v="92" actId="26606"/>
          <ac:cxnSpMkLst>
            <pc:docMk/>
            <pc:sldMk cId="1075734346" sldId="259"/>
            <ac:cxnSpMk id="12" creationId="{063B6EC6-D752-4EE7-908B-F8F19E8C7FEA}"/>
          </ac:cxnSpMkLst>
        </pc:cxnChg>
        <pc:cxnChg chg="add">
          <ac:chgData name="ΣΤΕΦΑΝΟΣ ΚΑΒΑΛΛΙΕΡΑΚΗΣ" userId="ff654708b521eddf" providerId="LiveId" clId="{9CCC555F-CC1C-4A77-BF93-BEE3A1A669D5}" dt="2020-05-24T08:37:12.717" v="92" actId="26606"/>
          <ac:cxnSpMkLst>
            <pc:docMk/>
            <pc:sldMk cId="1075734346" sldId="259"/>
            <ac:cxnSpMk id="14" creationId="{EFECD4E8-AD3E-4228-82A2-9461958EA94D}"/>
          </ac:cxnSpMkLst>
        </pc:cxnChg>
      </pc:sldChg>
      <pc:sldChg chg="addSp modSp add mod setBg">
        <pc:chgData name="ΣΤΕΦΑΝΟΣ ΚΑΒΑΛΛΙΕΡΑΚΗΣ" userId="ff654708b521eddf" providerId="LiveId" clId="{9CCC555F-CC1C-4A77-BF93-BEE3A1A669D5}" dt="2020-05-24T10:47:12.599" v="115" actId="26606"/>
        <pc:sldMkLst>
          <pc:docMk/>
          <pc:sldMk cId="2455643083" sldId="260"/>
        </pc:sldMkLst>
        <pc:spChg chg="mod">
          <ac:chgData name="ΣΤΕΦΑΝΟΣ ΚΑΒΑΛΛΙΕΡΑΚΗΣ" userId="ff654708b521eddf" providerId="LiveId" clId="{9CCC555F-CC1C-4A77-BF93-BEE3A1A669D5}" dt="2020-05-24T10:47:12.599" v="115" actId="26606"/>
          <ac:spMkLst>
            <pc:docMk/>
            <pc:sldMk cId="2455643083" sldId="260"/>
            <ac:spMk id="2" creationId="{18243058-97A2-4B19-8967-666BDEFB78B6}"/>
          </ac:spMkLst>
        </pc:spChg>
        <pc:spChg chg="mod">
          <ac:chgData name="ΣΤΕΦΑΝΟΣ ΚΑΒΑΛΛΙΕΡΑΚΗΣ" userId="ff654708b521eddf" providerId="LiveId" clId="{9CCC555F-CC1C-4A77-BF93-BEE3A1A669D5}" dt="2020-05-24T10:47:12.599" v="115" actId="26606"/>
          <ac:spMkLst>
            <pc:docMk/>
            <pc:sldMk cId="2455643083" sldId="260"/>
            <ac:spMk id="3" creationId="{E061BEDA-E0E2-49A8-808E-9EB9AF8E9708}"/>
          </ac:spMkLst>
        </pc:spChg>
        <pc:spChg chg="add">
          <ac:chgData name="ΣΤΕΦΑΝΟΣ ΚΑΒΑΛΛΙΕΡΑΚΗΣ" userId="ff654708b521eddf" providerId="LiveId" clId="{9CCC555F-CC1C-4A77-BF93-BEE3A1A669D5}" dt="2020-05-24T10:47:12.599" v="115" actId="26606"/>
          <ac:spMkLst>
            <pc:docMk/>
            <pc:sldMk cId="2455643083" sldId="260"/>
            <ac:spMk id="8" creationId="{A65AC7D1-EAA9-48F5-B509-60A7F50BF703}"/>
          </ac:spMkLst>
        </pc:spChg>
        <pc:spChg chg="add">
          <ac:chgData name="ΣΤΕΦΑΝΟΣ ΚΑΒΑΛΛΙΕΡΑΚΗΣ" userId="ff654708b521eddf" providerId="LiveId" clId="{9CCC555F-CC1C-4A77-BF93-BEE3A1A669D5}" dt="2020-05-24T10:47:12.599" v="115" actId="26606"/>
          <ac:spMkLst>
            <pc:docMk/>
            <pc:sldMk cId="2455643083" sldId="260"/>
            <ac:spMk id="10" creationId="{D6320AF9-619A-4175-865B-5663E1AEF4C5}"/>
          </ac:spMkLst>
        </pc:spChg>
        <pc:spChg chg="add">
          <ac:chgData name="ΣΤΕΦΑΝΟΣ ΚΑΒΑΛΛΙΕΡΑΚΗΣ" userId="ff654708b521eddf" providerId="LiveId" clId="{9CCC555F-CC1C-4A77-BF93-BEE3A1A669D5}" dt="2020-05-24T10:47:12.599" v="115" actId="26606"/>
          <ac:spMkLst>
            <pc:docMk/>
            <pc:sldMk cId="2455643083" sldId="260"/>
            <ac:spMk id="16" creationId="{7E018740-5C2B-4A41-AC1A-7E68D1EC1954}"/>
          </ac:spMkLst>
        </pc:spChg>
        <pc:spChg chg="add">
          <ac:chgData name="ΣΤΕΦΑΝΟΣ ΚΑΒΑΛΛΙΕΡΑΚΗΣ" userId="ff654708b521eddf" providerId="LiveId" clId="{9CCC555F-CC1C-4A77-BF93-BEE3A1A669D5}" dt="2020-05-24T10:47:12.599" v="115" actId="26606"/>
          <ac:spMkLst>
            <pc:docMk/>
            <pc:sldMk cId="2455643083" sldId="260"/>
            <ac:spMk id="18" creationId="{166F75A4-C475-4941-8EE2-B80A06A2C1BB}"/>
          </ac:spMkLst>
        </pc:spChg>
        <pc:spChg chg="add">
          <ac:chgData name="ΣΤΕΦΑΝΟΣ ΚΑΒΑΛΛΙΕΡΑΚΗΣ" userId="ff654708b521eddf" providerId="LiveId" clId="{9CCC555F-CC1C-4A77-BF93-BEE3A1A669D5}" dt="2020-05-24T10:47:12.599" v="115" actId="26606"/>
          <ac:spMkLst>
            <pc:docMk/>
            <pc:sldMk cId="2455643083" sldId="260"/>
            <ac:spMk id="20" creationId="{A032553A-72E8-4B0D-8405-FF9771C9AF05}"/>
          </ac:spMkLst>
        </pc:spChg>
        <pc:spChg chg="add">
          <ac:chgData name="ΣΤΕΦΑΝΟΣ ΚΑΒΑΛΛΙΕΡΑΚΗΣ" userId="ff654708b521eddf" providerId="LiveId" clId="{9CCC555F-CC1C-4A77-BF93-BEE3A1A669D5}" dt="2020-05-24T10:47:12.599" v="115" actId="26606"/>
          <ac:spMkLst>
            <pc:docMk/>
            <pc:sldMk cId="2455643083" sldId="260"/>
            <ac:spMk id="22" creationId="{765800AC-C3B9-498E-87BC-29FAE4C76B21}"/>
          </ac:spMkLst>
        </pc:spChg>
        <pc:spChg chg="add">
          <ac:chgData name="ΣΤΕΦΑΝΟΣ ΚΑΒΑΛΛΙΕΡΑΚΗΣ" userId="ff654708b521eddf" providerId="LiveId" clId="{9CCC555F-CC1C-4A77-BF93-BEE3A1A669D5}" dt="2020-05-24T10:47:12.599" v="115" actId="26606"/>
          <ac:spMkLst>
            <pc:docMk/>
            <pc:sldMk cId="2455643083" sldId="260"/>
            <ac:spMk id="24" creationId="{1F9D6ACB-2FF4-49F9-978A-E0D5327FC635}"/>
          </ac:spMkLst>
        </pc:spChg>
        <pc:spChg chg="add">
          <ac:chgData name="ΣΤΕΦΑΝΟΣ ΚΑΒΑΛΛΙΕΡΑΚΗΣ" userId="ff654708b521eddf" providerId="LiveId" clId="{9CCC555F-CC1C-4A77-BF93-BEE3A1A669D5}" dt="2020-05-24T10:47:12.599" v="115" actId="26606"/>
          <ac:spMkLst>
            <pc:docMk/>
            <pc:sldMk cId="2455643083" sldId="260"/>
            <ac:spMk id="26" creationId="{142BFA2A-77A0-4F60-A32A-685681C84889}"/>
          </ac:spMkLst>
        </pc:spChg>
        <pc:cxnChg chg="add">
          <ac:chgData name="ΣΤΕΦΑΝΟΣ ΚΑΒΑΛΛΙΕΡΑΚΗΣ" userId="ff654708b521eddf" providerId="LiveId" clId="{9CCC555F-CC1C-4A77-BF93-BEE3A1A669D5}" dt="2020-05-24T10:47:12.599" v="115" actId="26606"/>
          <ac:cxnSpMkLst>
            <pc:docMk/>
            <pc:sldMk cId="2455643083" sldId="260"/>
            <ac:cxnSpMk id="12" creationId="{063B6EC6-D752-4EE7-908B-F8F19E8C7FEA}"/>
          </ac:cxnSpMkLst>
        </pc:cxnChg>
        <pc:cxnChg chg="add">
          <ac:chgData name="ΣΤΕΦΑΝΟΣ ΚΑΒΑΛΛΙΕΡΑΚΗΣ" userId="ff654708b521eddf" providerId="LiveId" clId="{9CCC555F-CC1C-4A77-BF93-BEE3A1A669D5}" dt="2020-05-24T10:47:12.599" v="115" actId="26606"/>
          <ac:cxnSpMkLst>
            <pc:docMk/>
            <pc:sldMk cId="2455643083" sldId="260"/>
            <ac:cxnSpMk id="14" creationId="{EFECD4E8-AD3E-4228-82A2-9461958EA94D}"/>
          </ac:cxnSpMkLst>
        </pc:cxnChg>
      </pc:sldChg>
      <pc:sldChg chg="addSp delSp modSp add mod setBg setClrOvrMap">
        <pc:chgData name="ΣΤΕΦΑΝΟΣ ΚΑΒΑΛΛΙΕΡΑΚΗΣ" userId="ff654708b521eddf" providerId="LiveId" clId="{9CCC555F-CC1C-4A77-BF93-BEE3A1A669D5}" dt="2020-05-31T17:35:41.813" v="807" actId="20577"/>
        <pc:sldMkLst>
          <pc:docMk/>
          <pc:sldMk cId="1061935602" sldId="261"/>
        </pc:sldMkLst>
        <pc:spChg chg="mod ord">
          <ac:chgData name="ΣΤΕΦΑΝΟΣ ΚΑΒΑΛΛΙΕΡΑΚΗΣ" userId="ff654708b521eddf" providerId="LiveId" clId="{9CCC555F-CC1C-4A77-BF93-BEE3A1A669D5}" dt="2020-05-24T10:50:38.123" v="191" actId="26606"/>
          <ac:spMkLst>
            <pc:docMk/>
            <pc:sldMk cId="1061935602" sldId="261"/>
            <ac:spMk id="2" creationId="{5D8C9904-549D-43D6-ADA1-D73416AF4ED4}"/>
          </ac:spMkLst>
        </pc:spChg>
        <pc:spChg chg="mod">
          <ac:chgData name="ΣΤΕΦΑΝΟΣ ΚΑΒΑΛΛΙΕΡΑΚΗΣ" userId="ff654708b521eddf" providerId="LiveId" clId="{9CCC555F-CC1C-4A77-BF93-BEE3A1A669D5}" dt="2020-05-31T17:35:41.813" v="807" actId="20577"/>
          <ac:spMkLst>
            <pc:docMk/>
            <pc:sldMk cId="1061935602" sldId="261"/>
            <ac:spMk id="3" creationId="{A5981152-7863-4378-B112-E2E0705B5848}"/>
          </ac:spMkLst>
        </pc:spChg>
        <pc:spChg chg="add del">
          <ac:chgData name="ΣΤΕΦΑΝΟΣ ΚΑΒΑΛΛΙΕΡΑΚΗΣ" userId="ff654708b521eddf" providerId="LiveId" clId="{9CCC555F-CC1C-4A77-BF93-BEE3A1A669D5}" dt="2020-05-24T10:50:38.123" v="191" actId="26606"/>
          <ac:spMkLst>
            <pc:docMk/>
            <pc:sldMk cId="1061935602" sldId="261"/>
            <ac:spMk id="8" creationId="{A65AC7D1-EAA9-48F5-B509-60A7F50BF703}"/>
          </ac:spMkLst>
        </pc:spChg>
        <pc:spChg chg="add del">
          <ac:chgData name="ΣΤΕΦΑΝΟΣ ΚΑΒΑΛΛΙΕΡΑΚΗΣ" userId="ff654708b521eddf" providerId="LiveId" clId="{9CCC555F-CC1C-4A77-BF93-BEE3A1A669D5}" dt="2020-05-24T10:50:38.123" v="191" actId="26606"/>
          <ac:spMkLst>
            <pc:docMk/>
            <pc:sldMk cId="1061935602" sldId="261"/>
            <ac:spMk id="10" creationId="{D6320AF9-619A-4175-865B-5663E1AEF4C5}"/>
          </ac:spMkLst>
        </pc:spChg>
        <pc:spChg chg="add del">
          <ac:chgData name="ΣΤΕΦΑΝΟΣ ΚΑΒΑΛΛΙΕΡΑΚΗΣ" userId="ff654708b521eddf" providerId="LiveId" clId="{9CCC555F-CC1C-4A77-BF93-BEE3A1A669D5}" dt="2020-05-24T10:50:38.123" v="191" actId="26606"/>
          <ac:spMkLst>
            <pc:docMk/>
            <pc:sldMk cId="1061935602" sldId="261"/>
            <ac:spMk id="16" creationId="{7E018740-5C2B-4A41-AC1A-7E68D1EC1954}"/>
          </ac:spMkLst>
        </pc:spChg>
        <pc:spChg chg="add del">
          <ac:chgData name="ΣΤΕΦΑΝΟΣ ΚΑΒΑΛΛΙΕΡΑΚΗΣ" userId="ff654708b521eddf" providerId="LiveId" clId="{9CCC555F-CC1C-4A77-BF93-BEE3A1A669D5}" dt="2020-05-24T10:50:38.123" v="191" actId="26606"/>
          <ac:spMkLst>
            <pc:docMk/>
            <pc:sldMk cId="1061935602" sldId="261"/>
            <ac:spMk id="18" creationId="{166F75A4-C475-4941-8EE2-B80A06A2C1BB}"/>
          </ac:spMkLst>
        </pc:spChg>
        <pc:spChg chg="add del">
          <ac:chgData name="ΣΤΕΦΑΝΟΣ ΚΑΒΑΛΛΙΕΡΑΚΗΣ" userId="ff654708b521eddf" providerId="LiveId" clId="{9CCC555F-CC1C-4A77-BF93-BEE3A1A669D5}" dt="2020-05-24T10:50:38.123" v="191" actId="26606"/>
          <ac:spMkLst>
            <pc:docMk/>
            <pc:sldMk cId="1061935602" sldId="261"/>
            <ac:spMk id="20" creationId="{A032553A-72E8-4B0D-8405-FF9771C9AF05}"/>
          </ac:spMkLst>
        </pc:spChg>
        <pc:spChg chg="add del">
          <ac:chgData name="ΣΤΕΦΑΝΟΣ ΚΑΒΑΛΛΙΕΡΑΚΗΣ" userId="ff654708b521eddf" providerId="LiveId" clId="{9CCC555F-CC1C-4A77-BF93-BEE3A1A669D5}" dt="2020-05-24T10:50:38.123" v="191" actId="26606"/>
          <ac:spMkLst>
            <pc:docMk/>
            <pc:sldMk cId="1061935602" sldId="261"/>
            <ac:spMk id="22" creationId="{765800AC-C3B9-498E-87BC-29FAE4C76B21}"/>
          </ac:spMkLst>
        </pc:spChg>
        <pc:spChg chg="add del">
          <ac:chgData name="ΣΤΕΦΑΝΟΣ ΚΑΒΑΛΛΙΕΡΑΚΗΣ" userId="ff654708b521eddf" providerId="LiveId" clId="{9CCC555F-CC1C-4A77-BF93-BEE3A1A669D5}" dt="2020-05-24T10:50:38.123" v="191" actId="26606"/>
          <ac:spMkLst>
            <pc:docMk/>
            <pc:sldMk cId="1061935602" sldId="261"/>
            <ac:spMk id="24" creationId="{1F9D6ACB-2FF4-49F9-978A-E0D5327FC635}"/>
          </ac:spMkLst>
        </pc:spChg>
        <pc:spChg chg="add del">
          <ac:chgData name="ΣΤΕΦΑΝΟΣ ΚΑΒΑΛΛΙΕΡΑΚΗΣ" userId="ff654708b521eddf" providerId="LiveId" clId="{9CCC555F-CC1C-4A77-BF93-BEE3A1A669D5}" dt="2020-05-24T10:50:38.123" v="191" actId="26606"/>
          <ac:spMkLst>
            <pc:docMk/>
            <pc:sldMk cId="1061935602" sldId="261"/>
            <ac:spMk id="26" creationId="{142BFA2A-77A0-4F60-A32A-685681C84889}"/>
          </ac:spMkLst>
        </pc:spChg>
        <pc:spChg chg="add del">
          <ac:chgData name="ΣΤΕΦΑΝΟΣ ΚΑΒΑΛΛΙΕΡΑΚΗΣ" userId="ff654708b521eddf" providerId="LiveId" clId="{9CCC555F-CC1C-4A77-BF93-BEE3A1A669D5}" dt="2020-05-24T10:50:31.756" v="188" actId="26606"/>
          <ac:spMkLst>
            <pc:docMk/>
            <pc:sldMk cId="1061935602" sldId="261"/>
            <ac:spMk id="31" creationId="{603AE127-802C-459A-A612-DB85B67F0DC0}"/>
          </ac:spMkLst>
        </pc:spChg>
        <pc:spChg chg="add del">
          <ac:chgData name="ΣΤΕΦΑΝΟΣ ΚΑΒΑΛΛΙΕΡΑΚΗΣ" userId="ff654708b521eddf" providerId="LiveId" clId="{9CCC555F-CC1C-4A77-BF93-BEE3A1A669D5}" dt="2020-05-24T10:50:31.756" v="188" actId="26606"/>
          <ac:spMkLst>
            <pc:docMk/>
            <pc:sldMk cId="1061935602" sldId="261"/>
            <ac:spMk id="33" creationId="{9323D83D-50D6-4040-A58B-FCEA340F886A}"/>
          </ac:spMkLst>
        </pc:spChg>
        <pc:spChg chg="add del">
          <ac:chgData name="ΣΤΕΦΑΝΟΣ ΚΑΒΑΛΛΙΕΡΑΚΗΣ" userId="ff654708b521eddf" providerId="LiveId" clId="{9CCC555F-CC1C-4A77-BF93-BEE3A1A669D5}" dt="2020-05-24T10:50:31.756" v="188" actId="26606"/>
          <ac:spMkLst>
            <pc:docMk/>
            <pc:sldMk cId="1061935602" sldId="261"/>
            <ac:spMk id="37" creationId="{F10FD715-4DCE-4779-B634-EC78315EA213}"/>
          </ac:spMkLst>
        </pc:spChg>
        <pc:spChg chg="add">
          <ac:chgData name="ΣΤΕΦΑΝΟΣ ΚΑΒΑΛΛΙΕΡΑΚΗΣ" userId="ff654708b521eddf" providerId="LiveId" clId="{9CCC555F-CC1C-4A77-BF93-BEE3A1A669D5}" dt="2020-05-24T10:50:38.123" v="191" actId="26606"/>
          <ac:spMkLst>
            <pc:docMk/>
            <pc:sldMk cId="1061935602" sldId="261"/>
            <ac:spMk id="41" creationId="{27B538D5-95DB-47ED-9CB4-34AE5BF78E6B}"/>
          </ac:spMkLst>
        </pc:spChg>
        <pc:spChg chg="add del">
          <ac:chgData name="ΣΤΕΦΑΝΟΣ ΚΑΒΑΛΛΙΕΡΑΚΗΣ" userId="ff654708b521eddf" providerId="LiveId" clId="{9CCC555F-CC1C-4A77-BF93-BEE3A1A669D5}" dt="2020-05-24T10:50:38.054" v="190" actId="26606"/>
          <ac:spMkLst>
            <pc:docMk/>
            <pc:sldMk cId="1061935602" sldId="261"/>
            <ac:spMk id="43" creationId="{82D1CBBC-6E9F-4212-9806-7A638C828B49}"/>
          </ac:spMkLst>
        </pc:spChg>
        <pc:spChg chg="add del">
          <ac:chgData name="ΣΤΕΦΑΝΟΣ ΚΑΒΑΛΛΙΕΡΑΚΗΣ" userId="ff654708b521eddf" providerId="LiveId" clId="{9CCC555F-CC1C-4A77-BF93-BEE3A1A669D5}" dt="2020-05-24T10:50:38.054" v="190" actId="26606"/>
          <ac:spMkLst>
            <pc:docMk/>
            <pc:sldMk cId="1061935602" sldId="261"/>
            <ac:spMk id="44" creationId="{28EC6EDD-78EB-4A50-85CB-7C3CE363AF38}"/>
          </ac:spMkLst>
        </pc:spChg>
        <pc:spChg chg="add">
          <ac:chgData name="ΣΤΕΦΑΝΟΣ ΚΑΒΑΛΛΙΕΡΑΚΗΣ" userId="ff654708b521eddf" providerId="LiveId" clId="{9CCC555F-CC1C-4A77-BF93-BEE3A1A669D5}" dt="2020-05-24T10:50:38.123" v="191" actId="26606"/>
          <ac:spMkLst>
            <pc:docMk/>
            <pc:sldMk cId="1061935602" sldId="261"/>
            <ac:spMk id="49" creationId="{8DF4D7F6-81B5-452A-9CE6-76D81F91D41B}"/>
          </ac:spMkLst>
        </pc:spChg>
        <pc:spChg chg="add">
          <ac:chgData name="ΣΤΕΦΑΝΟΣ ΚΑΒΑΛΛΙΕΡΑΚΗΣ" userId="ff654708b521eddf" providerId="LiveId" clId="{9CCC555F-CC1C-4A77-BF93-BEE3A1A669D5}" dt="2020-05-24T10:50:38.123" v="191" actId="26606"/>
          <ac:spMkLst>
            <pc:docMk/>
            <pc:sldMk cId="1061935602" sldId="261"/>
            <ac:spMk id="50" creationId="{4600514D-20FB-4559-97DC-D1DC39E6C3DE}"/>
          </ac:spMkLst>
        </pc:spChg>
        <pc:spChg chg="add">
          <ac:chgData name="ΣΤΕΦΑΝΟΣ ΚΑΒΑΛΛΙΕΡΑΚΗΣ" userId="ff654708b521eddf" providerId="LiveId" clId="{9CCC555F-CC1C-4A77-BF93-BEE3A1A669D5}" dt="2020-05-24T10:50:38.123" v="191" actId="26606"/>
          <ac:spMkLst>
            <pc:docMk/>
            <pc:sldMk cId="1061935602" sldId="261"/>
            <ac:spMk id="51" creationId="{266F638A-E405-4AC0-B984-72E5813B0DD1}"/>
          </ac:spMkLst>
        </pc:spChg>
        <pc:grpChg chg="add del">
          <ac:chgData name="ΣΤΕΦΑΝΟΣ ΚΑΒΑΛΛΙΕΡΑΚΗΣ" userId="ff654708b521eddf" providerId="LiveId" clId="{9CCC555F-CC1C-4A77-BF93-BEE3A1A669D5}" dt="2020-05-24T10:50:38.054" v="190" actId="26606"/>
          <ac:grpSpMkLst>
            <pc:docMk/>
            <pc:sldMk cId="1061935602" sldId="261"/>
            <ac:grpSpMk id="45" creationId="{8EC26330-6D02-4C84-B89F-C5A8CF2B5673}"/>
          </ac:grpSpMkLst>
        </pc:grpChg>
        <pc:cxnChg chg="add del">
          <ac:chgData name="ΣΤΕΦΑΝΟΣ ΚΑΒΑΛΛΙΕΡΑΚΗΣ" userId="ff654708b521eddf" providerId="LiveId" clId="{9CCC555F-CC1C-4A77-BF93-BEE3A1A669D5}" dt="2020-05-24T10:50:38.123" v="191" actId="26606"/>
          <ac:cxnSpMkLst>
            <pc:docMk/>
            <pc:sldMk cId="1061935602" sldId="261"/>
            <ac:cxnSpMk id="12" creationId="{063B6EC6-D752-4EE7-908B-F8F19E8C7FEA}"/>
          </ac:cxnSpMkLst>
        </pc:cxnChg>
        <pc:cxnChg chg="add del">
          <ac:chgData name="ΣΤΕΦΑΝΟΣ ΚΑΒΑΛΛΙΕΡΑΚΗΣ" userId="ff654708b521eddf" providerId="LiveId" clId="{9CCC555F-CC1C-4A77-BF93-BEE3A1A669D5}" dt="2020-05-24T10:50:38.123" v="191" actId="26606"/>
          <ac:cxnSpMkLst>
            <pc:docMk/>
            <pc:sldMk cId="1061935602" sldId="261"/>
            <ac:cxnSpMk id="14" creationId="{EFECD4E8-AD3E-4228-82A2-9461958EA94D}"/>
          </ac:cxnSpMkLst>
        </pc:cxnChg>
        <pc:cxnChg chg="add del">
          <ac:chgData name="ΣΤΕΦΑΝΟΣ ΚΑΒΑΛΛΙΕΡΑΚΗΣ" userId="ff654708b521eddf" providerId="LiveId" clId="{9CCC555F-CC1C-4A77-BF93-BEE3A1A669D5}" dt="2020-05-24T10:50:31.756" v="188" actId="26606"/>
          <ac:cxnSpMkLst>
            <pc:docMk/>
            <pc:sldMk cId="1061935602" sldId="261"/>
            <ac:cxnSpMk id="35" creationId="{1A1FE6BB-DFB2-4080-9B5E-076EF5DDE67B}"/>
          </ac:cxnSpMkLst>
        </pc:cxnChg>
        <pc:cxnChg chg="add">
          <ac:chgData name="ΣΤΕΦΑΝΟΣ ΚΑΒΑΛΛΙΕΡΑΚΗΣ" userId="ff654708b521eddf" providerId="LiveId" clId="{9CCC555F-CC1C-4A77-BF93-BEE3A1A669D5}" dt="2020-05-24T10:50:38.123" v="191" actId="26606"/>
          <ac:cxnSpMkLst>
            <pc:docMk/>
            <pc:sldMk cId="1061935602" sldId="261"/>
            <ac:cxnSpMk id="39" creationId="{AE6277B4-6A43-48AB-89B2-3442221619CC}"/>
          </ac:cxnSpMkLst>
        </pc:cxnChg>
        <pc:cxnChg chg="add">
          <ac:chgData name="ΣΤΕΦΑΝΟΣ ΚΑΒΑΛΛΙΕΡΑΚΗΣ" userId="ff654708b521eddf" providerId="LiveId" clId="{9CCC555F-CC1C-4A77-BF93-BEE3A1A669D5}" dt="2020-05-24T10:50:38.123" v="191" actId="26606"/>
          <ac:cxnSpMkLst>
            <pc:docMk/>
            <pc:sldMk cId="1061935602" sldId="261"/>
            <ac:cxnSpMk id="52" creationId="{7D1CBE93-B17D-4509-843C-82287C38032A}"/>
          </ac:cxnSpMkLst>
        </pc:cxnChg>
      </pc:sldChg>
      <pc:sldChg chg="addSp modSp add mod setBg">
        <pc:chgData name="ΣΤΕΦΑΝΟΣ ΚΑΒΑΛΛΙΕΡΑΚΗΣ" userId="ff654708b521eddf" providerId="LiveId" clId="{9CCC555F-CC1C-4A77-BF93-BEE3A1A669D5}" dt="2020-05-24T10:50:20.441" v="186" actId="26606"/>
        <pc:sldMkLst>
          <pc:docMk/>
          <pc:sldMk cId="102699980" sldId="262"/>
        </pc:sldMkLst>
        <pc:spChg chg="mod">
          <ac:chgData name="ΣΤΕΦΑΝΟΣ ΚΑΒΑΛΛΙΕΡΑΚΗΣ" userId="ff654708b521eddf" providerId="LiveId" clId="{9CCC555F-CC1C-4A77-BF93-BEE3A1A669D5}" dt="2020-05-24T10:50:20.441" v="186" actId="26606"/>
          <ac:spMkLst>
            <pc:docMk/>
            <pc:sldMk cId="102699980" sldId="262"/>
            <ac:spMk id="2" creationId="{8182B01E-E240-4EF8-B0D7-5C8363721C9B}"/>
          </ac:spMkLst>
        </pc:spChg>
        <pc:spChg chg="mod">
          <ac:chgData name="ΣΤΕΦΑΝΟΣ ΚΑΒΑΛΛΙΕΡΑΚΗΣ" userId="ff654708b521eddf" providerId="LiveId" clId="{9CCC555F-CC1C-4A77-BF93-BEE3A1A669D5}" dt="2020-05-24T10:50:20.441" v="186" actId="26606"/>
          <ac:spMkLst>
            <pc:docMk/>
            <pc:sldMk cId="102699980" sldId="262"/>
            <ac:spMk id="3" creationId="{FC4D26AB-90AC-4B09-AD50-6C69C26CDBF3}"/>
          </ac:spMkLst>
        </pc:spChg>
        <pc:cxnChg chg="add">
          <ac:chgData name="ΣΤΕΦΑΝΟΣ ΚΑΒΑΛΛΙΕΡΑΚΗΣ" userId="ff654708b521eddf" providerId="LiveId" clId="{9CCC555F-CC1C-4A77-BF93-BEE3A1A669D5}" dt="2020-05-24T10:50:20.441" v="186" actId="26606"/>
          <ac:cxnSpMkLst>
            <pc:docMk/>
            <pc:sldMk cId="102699980" sldId="262"/>
            <ac:cxnSpMk id="8" creationId="{0B5F7E3B-C5F1-40E0-A491-558BAFBC1127}"/>
          </ac:cxnSpMkLst>
        </pc:cxnChg>
      </pc:sldChg>
      <pc:sldChg chg="modSp add">
        <pc:chgData name="ΣΤΕΦΑΝΟΣ ΚΑΒΑΛΛΙΕΡΑΚΗΣ" userId="ff654708b521eddf" providerId="LiveId" clId="{9CCC555F-CC1C-4A77-BF93-BEE3A1A669D5}" dt="2020-05-24T10:51:54.879" v="219" actId="20577"/>
        <pc:sldMkLst>
          <pc:docMk/>
          <pc:sldMk cId="3648532476" sldId="263"/>
        </pc:sldMkLst>
        <pc:spChg chg="mod">
          <ac:chgData name="ΣΤΕΦΑΝΟΣ ΚΑΒΑΛΛΙΕΡΑΚΗΣ" userId="ff654708b521eddf" providerId="LiveId" clId="{9CCC555F-CC1C-4A77-BF93-BEE3A1A669D5}" dt="2020-05-24T10:51:54.879" v="219" actId="20577"/>
          <ac:spMkLst>
            <pc:docMk/>
            <pc:sldMk cId="3648532476" sldId="263"/>
            <ac:spMk id="2" creationId="{839672B2-FC69-4F85-80A0-88874BC90532}"/>
          </ac:spMkLst>
        </pc:spChg>
        <pc:spChg chg="mod">
          <ac:chgData name="ΣΤΕΦΑΝΟΣ ΚΑΒΑΛΛΙΕΡΑΚΗΣ" userId="ff654708b521eddf" providerId="LiveId" clId="{9CCC555F-CC1C-4A77-BF93-BEE3A1A669D5}" dt="2020-05-24T10:51:48.374" v="199"/>
          <ac:spMkLst>
            <pc:docMk/>
            <pc:sldMk cId="3648532476" sldId="263"/>
            <ac:spMk id="3" creationId="{EF705B26-BEB2-480E-9A55-D06D0BDC8089}"/>
          </ac:spMkLst>
        </pc:spChg>
      </pc:sldChg>
      <pc:sldChg chg="addSp delSp modSp add mod setBg">
        <pc:chgData name="ΣΤΕΦΑΝΟΣ ΚΑΒΑΛΛΙΕΡΑΚΗΣ" userId="ff654708b521eddf" providerId="LiveId" clId="{9CCC555F-CC1C-4A77-BF93-BEE3A1A669D5}" dt="2020-05-24T15:42:22.654" v="243" actId="26606"/>
        <pc:sldMkLst>
          <pc:docMk/>
          <pc:sldMk cId="3517996751" sldId="264"/>
        </pc:sldMkLst>
        <pc:spChg chg="mod">
          <ac:chgData name="ΣΤΕΦΑΝΟΣ ΚΑΒΑΛΛΙΕΡΑΚΗΣ" userId="ff654708b521eddf" providerId="LiveId" clId="{9CCC555F-CC1C-4A77-BF93-BEE3A1A669D5}" dt="2020-05-24T15:42:22.654" v="243" actId="26606"/>
          <ac:spMkLst>
            <pc:docMk/>
            <pc:sldMk cId="3517996751" sldId="264"/>
            <ac:spMk id="2" creationId="{24CEDDEC-BFA2-4A67-8C8B-38BF091EB752}"/>
          </ac:spMkLst>
        </pc:spChg>
        <pc:spChg chg="mod">
          <ac:chgData name="ΣΤΕΦΑΝΟΣ ΚΑΒΑΛΛΙΕΡΑΚΗΣ" userId="ff654708b521eddf" providerId="LiveId" clId="{9CCC555F-CC1C-4A77-BF93-BEE3A1A669D5}" dt="2020-05-24T15:42:22.654" v="243" actId="26606"/>
          <ac:spMkLst>
            <pc:docMk/>
            <pc:sldMk cId="3517996751" sldId="264"/>
            <ac:spMk id="3" creationId="{96760C08-F62E-4E3B-B7CB-D0AB0969C2FC}"/>
          </ac:spMkLst>
        </pc:spChg>
        <pc:spChg chg="add del">
          <ac:chgData name="ΣΤΕΦΑΝΟΣ ΚΑΒΑΛΛΙΕΡΑΚΗΣ" userId="ff654708b521eddf" providerId="LiveId" clId="{9CCC555F-CC1C-4A77-BF93-BEE3A1A669D5}" dt="2020-05-24T15:42:22.638" v="242" actId="26606"/>
          <ac:spMkLst>
            <pc:docMk/>
            <pc:sldMk cId="3517996751" sldId="264"/>
            <ac:spMk id="8" creationId="{A65AC7D1-EAA9-48F5-B509-60A7F50BF703}"/>
          </ac:spMkLst>
        </pc:spChg>
        <pc:spChg chg="add del">
          <ac:chgData name="ΣΤΕΦΑΝΟΣ ΚΑΒΑΛΛΙΕΡΑΚΗΣ" userId="ff654708b521eddf" providerId="LiveId" clId="{9CCC555F-CC1C-4A77-BF93-BEE3A1A669D5}" dt="2020-05-24T15:42:22.638" v="242" actId="26606"/>
          <ac:spMkLst>
            <pc:docMk/>
            <pc:sldMk cId="3517996751" sldId="264"/>
            <ac:spMk id="10" creationId="{D6320AF9-619A-4175-865B-5663E1AEF4C5}"/>
          </ac:spMkLst>
        </pc:spChg>
        <pc:spChg chg="add del">
          <ac:chgData name="ΣΤΕΦΑΝΟΣ ΚΑΒΑΛΛΙΕΡΑΚΗΣ" userId="ff654708b521eddf" providerId="LiveId" clId="{9CCC555F-CC1C-4A77-BF93-BEE3A1A669D5}" dt="2020-05-24T15:42:22.638" v="242" actId="26606"/>
          <ac:spMkLst>
            <pc:docMk/>
            <pc:sldMk cId="3517996751" sldId="264"/>
            <ac:spMk id="16" creationId="{7E018740-5C2B-4A41-AC1A-7E68D1EC1954}"/>
          </ac:spMkLst>
        </pc:spChg>
        <pc:spChg chg="add del">
          <ac:chgData name="ΣΤΕΦΑΝΟΣ ΚΑΒΑΛΛΙΕΡΑΚΗΣ" userId="ff654708b521eddf" providerId="LiveId" clId="{9CCC555F-CC1C-4A77-BF93-BEE3A1A669D5}" dt="2020-05-24T15:42:22.638" v="242" actId="26606"/>
          <ac:spMkLst>
            <pc:docMk/>
            <pc:sldMk cId="3517996751" sldId="264"/>
            <ac:spMk id="18" creationId="{166F75A4-C475-4941-8EE2-B80A06A2C1BB}"/>
          </ac:spMkLst>
        </pc:spChg>
        <pc:spChg chg="add del">
          <ac:chgData name="ΣΤΕΦΑΝΟΣ ΚΑΒΑΛΛΙΕΡΑΚΗΣ" userId="ff654708b521eddf" providerId="LiveId" clId="{9CCC555F-CC1C-4A77-BF93-BEE3A1A669D5}" dt="2020-05-24T15:42:22.638" v="242" actId="26606"/>
          <ac:spMkLst>
            <pc:docMk/>
            <pc:sldMk cId="3517996751" sldId="264"/>
            <ac:spMk id="20" creationId="{A032553A-72E8-4B0D-8405-FF9771C9AF05}"/>
          </ac:spMkLst>
        </pc:spChg>
        <pc:spChg chg="add del">
          <ac:chgData name="ΣΤΕΦΑΝΟΣ ΚΑΒΑΛΛΙΕΡΑΚΗΣ" userId="ff654708b521eddf" providerId="LiveId" clId="{9CCC555F-CC1C-4A77-BF93-BEE3A1A669D5}" dt="2020-05-24T15:42:22.638" v="242" actId="26606"/>
          <ac:spMkLst>
            <pc:docMk/>
            <pc:sldMk cId="3517996751" sldId="264"/>
            <ac:spMk id="22" creationId="{765800AC-C3B9-498E-87BC-29FAE4C76B21}"/>
          </ac:spMkLst>
        </pc:spChg>
        <pc:spChg chg="add del">
          <ac:chgData name="ΣΤΕΦΑΝΟΣ ΚΑΒΑΛΛΙΕΡΑΚΗΣ" userId="ff654708b521eddf" providerId="LiveId" clId="{9CCC555F-CC1C-4A77-BF93-BEE3A1A669D5}" dt="2020-05-24T15:42:22.638" v="242" actId="26606"/>
          <ac:spMkLst>
            <pc:docMk/>
            <pc:sldMk cId="3517996751" sldId="264"/>
            <ac:spMk id="24" creationId="{1F9D6ACB-2FF4-49F9-978A-E0D5327FC635}"/>
          </ac:spMkLst>
        </pc:spChg>
        <pc:spChg chg="add del">
          <ac:chgData name="ΣΤΕΦΑΝΟΣ ΚΑΒΑΛΛΙΕΡΑΚΗΣ" userId="ff654708b521eddf" providerId="LiveId" clId="{9CCC555F-CC1C-4A77-BF93-BEE3A1A669D5}" dt="2020-05-24T15:42:22.638" v="242" actId="26606"/>
          <ac:spMkLst>
            <pc:docMk/>
            <pc:sldMk cId="3517996751" sldId="264"/>
            <ac:spMk id="26" creationId="{142BFA2A-77A0-4F60-A32A-685681C84889}"/>
          </ac:spMkLst>
        </pc:spChg>
        <pc:spChg chg="add">
          <ac:chgData name="ΣΤΕΦΑΝΟΣ ΚΑΒΑΛΛΙΕΡΑΚΗΣ" userId="ff654708b521eddf" providerId="LiveId" clId="{9CCC555F-CC1C-4A77-BF93-BEE3A1A669D5}" dt="2020-05-24T15:42:22.654" v="243" actId="26606"/>
          <ac:spMkLst>
            <pc:docMk/>
            <pc:sldMk cId="3517996751" sldId="264"/>
            <ac:spMk id="28" creationId="{603AE127-802C-459A-A612-DB85B67F0DC0}"/>
          </ac:spMkLst>
        </pc:spChg>
        <pc:spChg chg="add">
          <ac:chgData name="ΣΤΕΦΑΝΟΣ ΚΑΒΑΛΛΙΕΡΑΚΗΣ" userId="ff654708b521eddf" providerId="LiveId" clId="{9CCC555F-CC1C-4A77-BF93-BEE3A1A669D5}" dt="2020-05-24T15:42:22.654" v="243" actId="26606"/>
          <ac:spMkLst>
            <pc:docMk/>
            <pc:sldMk cId="3517996751" sldId="264"/>
            <ac:spMk id="29" creationId="{9323D83D-50D6-4040-A58B-FCEA340F886A}"/>
          </ac:spMkLst>
        </pc:spChg>
        <pc:spChg chg="add">
          <ac:chgData name="ΣΤΕΦΑΝΟΣ ΚΑΒΑΛΛΙΕΡΑΚΗΣ" userId="ff654708b521eddf" providerId="LiveId" clId="{9CCC555F-CC1C-4A77-BF93-BEE3A1A669D5}" dt="2020-05-24T15:42:22.654" v="243" actId="26606"/>
          <ac:spMkLst>
            <pc:docMk/>
            <pc:sldMk cId="3517996751" sldId="264"/>
            <ac:spMk id="31" creationId="{F10FD715-4DCE-4779-B634-EC78315EA213}"/>
          </ac:spMkLst>
        </pc:spChg>
        <pc:cxnChg chg="add del">
          <ac:chgData name="ΣΤΕΦΑΝΟΣ ΚΑΒΑΛΛΙΕΡΑΚΗΣ" userId="ff654708b521eddf" providerId="LiveId" clId="{9CCC555F-CC1C-4A77-BF93-BEE3A1A669D5}" dt="2020-05-24T15:42:22.638" v="242" actId="26606"/>
          <ac:cxnSpMkLst>
            <pc:docMk/>
            <pc:sldMk cId="3517996751" sldId="264"/>
            <ac:cxnSpMk id="12" creationId="{063B6EC6-D752-4EE7-908B-F8F19E8C7FEA}"/>
          </ac:cxnSpMkLst>
        </pc:cxnChg>
        <pc:cxnChg chg="add del">
          <ac:chgData name="ΣΤΕΦΑΝΟΣ ΚΑΒΑΛΛΙΕΡΑΚΗΣ" userId="ff654708b521eddf" providerId="LiveId" clId="{9CCC555F-CC1C-4A77-BF93-BEE3A1A669D5}" dt="2020-05-24T15:42:22.638" v="242" actId="26606"/>
          <ac:cxnSpMkLst>
            <pc:docMk/>
            <pc:sldMk cId="3517996751" sldId="264"/>
            <ac:cxnSpMk id="14" creationId="{EFECD4E8-AD3E-4228-82A2-9461958EA94D}"/>
          </ac:cxnSpMkLst>
        </pc:cxnChg>
        <pc:cxnChg chg="add">
          <ac:chgData name="ΣΤΕΦΑΝΟΣ ΚΑΒΑΛΛΙΕΡΑΚΗΣ" userId="ff654708b521eddf" providerId="LiveId" clId="{9CCC555F-CC1C-4A77-BF93-BEE3A1A669D5}" dt="2020-05-24T15:42:22.654" v="243" actId="26606"/>
          <ac:cxnSpMkLst>
            <pc:docMk/>
            <pc:sldMk cId="3517996751" sldId="264"/>
            <ac:cxnSpMk id="30" creationId="{1A1FE6BB-DFB2-4080-9B5E-076EF5DDE67B}"/>
          </ac:cxnSpMkLst>
        </pc:cxnChg>
      </pc:sldChg>
      <pc:sldChg chg="modSp add">
        <pc:chgData name="ΣΤΕΦΑΝΟΣ ΚΑΒΑΛΛΙΕΡΑΚΗΣ" userId="ff654708b521eddf" providerId="LiveId" clId="{9CCC555F-CC1C-4A77-BF93-BEE3A1A669D5}" dt="2020-05-24T15:44:31.376" v="263" actId="20577"/>
        <pc:sldMkLst>
          <pc:docMk/>
          <pc:sldMk cId="3032161437" sldId="265"/>
        </pc:sldMkLst>
        <pc:spChg chg="mod">
          <ac:chgData name="ΣΤΕΦΑΝΟΣ ΚΑΒΑΛΛΙΕΡΑΚΗΣ" userId="ff654708b521eddf" providerId="LiveId" clId="{9CCC555F-CC1C-4A77-BF93-BEE3A1A669D5}" dt="2020-05-24T15:44:31.376" v="263" actId="20577"/>
          <ac:spMkLst>
            <pc:docMk/>
            <pc:sldMk cId="3032161437" sldId="265"/>
            <ac:spMk id="2" creationId="{B8ECE0F3-8FF6-4B3B-8671-AA02048159F7}"/>
          </ac:spMkLst>
        </pc:spChg>
        <pc:spChg chg="mod">
          <ac:chgData name="ΣΤΕΦΑΝΟΣ ΚΑΒΑΛΛΙΕΡΑΚΗΣ" userId="ff654708b521eddf" providerId="LiveId" clId="{9CCC555F-CC1C-4A77-BF93-BEE3A1A669D5}" dt="2020-05-24T15:44:23.924" v="245"/>
          <ac:spMkLst>
            <pc:docMk/>
            <pc:sldMk cId="3032161437" sldId="265"/>
            <ac:spMk id="3" creationId="{9AC6A95A-B694-40B2-8BA9-76BC592AA372}"/>
          </ac:spMkLst>
        </pc:spChg>
      </pc:sldChg>
      <pc:sldChg chg="addSp modSp add mod setBg">
        <pc:chgData name="ΣΤΕΦΑΝΟΣ ΚΑΒΑΛΛΙΕΡΑΚΗΣ" userId="ff654708b521eddf" providerId="LiveId" clId="{9CCC555F-CC1C-4A77-BF93-BEE3A1A669D5}" dt="2020-05-24T16:14:39.863" v="274" actId="313"/>
        <pc:sldMkLst>
          <pc:docMk/>
          <pc:sldMk cId="2105082934" sldId="266"/>
        </pc:sldMkLst>
        <pc:spChg chg="mod">
          <ac:chgData name="ΣΤΕΦΑΝΟΣ ΚΑΒΑΛΛΙΕΡΑΚΗΣ" userId="ff654708b521eddf" providerId="LiveId" clId="{9CCC555F-CC1C-4A77-BF93-BEE3A1A669D5}" dt="2020-05-24T16:14:19.580" v="271" actId="26606"/>
          <ac:spMkLst>
            <pc:docMk/>
            <pc:sldMk cId="2105082934" sldId="266"/>
            <ac:spMk id="2" creationId="{D4FE3FB8-1B8E-43C9-9CB1-EEB0093681AC}"/>
          </ac:spMkLst>
        </pc:spChg>
        <pc:spChg chg="mod">
          <ac:chgData name="ΣΤΕΦΑΝΟΣ ΚΑΒΑΛΛΙΕΡΑΚΗΣ" userId="ff654708b521eddf" providerId="LiveId" clId="{9CCC555F-CC1C-4A77-BF93-BEE3A1A669D5}" dt="2020-05-24T16:14:39.863" v="274" actId="313"/>
          <ac:spMkLst>
            <pc:docMk/>
            <pc:sldMk cId="2105082934" sldId="266"/>
            <ac:spMk id="3" creationId="{B7478271-F0BF-4EFD-90F2-D8CB9E9E3453}"/>
          </ac:spMkLst>
        </pc:spChg>
        <pc:spChg chg="add">
          <ac:chgData name="ΣΤΕΦΑΝΟΣ ΚΑΒΑΛΛΙΕΡΑΚΗΣ" userId="ff654708b521eddf" providerId="LiveId" clId="{9CCC555F-CC1C-4A77-BF93-BEE3A1A669D5}" dt="2020-05-24T16:14:19.580" v="271" actId="26606"/>
          <ac:spMkLst>
            <pc:docMk/>
            <pc:sldMk cId="2105082934" sldId="266"/>
            <ac:spMk id="8" creationId="{603AE127-802C-459A-A612-DB85B67F0DC0}"/>
          </ac:spMkLst>
        </pc:spChg>
        <pc:spChg chg="add">
          <ac:chgData name="ΣΤΕΦΑΝΟΣ ΚΑΒΑΛΛΙΕΡΑΚΗΣ" userId="ff654708b521eddf" providerId="LiveId" clId="{9CCC555F-CC1C-4A77-BF93-BEE3A1A669D5}" dt="2020-05-24T16:14:19.580" v="271" actId="26606"/>
          <ac:spMkLst>
            <pc:docMk/>
            <pc:sldMk cId="2105082934" sldId="266"/>
            <ac:spMk id="10" creationId="{9323D83D-50D6-4040-A58B-FCEA340F886A}"/>
          </ac:spMkLst>
        </pc:spChg>
        <pc:spChg chg="add">
          <ac:chgData name="ΣΤΕΦΑΝΟΣ ΚΑΒΑΛΛΙΕΡΑΚΗΣ" userId="ff654708b521eddf" providerId="LiveId" clId="{9CCC555F-CC1C-4A77-BF93-BEE3A1A669D5}" dt="2020-05-24T16:14:19.580" v="271" actId="26606"/>
          <ac:spMkLst>
            <pc:docMk/>
            <pc:sldMk cId="2105082934" sldId="266"/>
            <ac:spMk id="14" creationId="{F10FD715-4DCE-4779-B634-EC78315EA213}"/>
          </ac:spMkLst>
        </pc:spChg>
        <pc:cxnChg chg="add">
          <ac:chgData name="ΣΤΕΦΑΝΟΣ ΚΑΒΑΛΛΙΕΡΑΚΗΣ" userId="ff654708b521eddf" providerId="LiveId" clId="{9CCC555F-CC1C-4A77-BF93-BEE3A1A669D5}" dt="2020-05-24T16:14:19.580" v="271" actId="26606"/>
          <ac:cxnSpMkLst>
            <pc:docMk/>
            <pc:sldMk cId="2105082934" sldId="266"/>
            <ac:cxnSpMk id="12" creationId="{1A1FE6BB-DFB2-4080-9B5E-076EF5DDE67B}"/>
          </ac:cxnSpMkLst>
        </pc:cxnChg>
      </pc:sldChg>
      <pc:sldChg chg="modSp add">
        <pc:chgData name="ΣΤΕΦΑΝΟΣ ΚΑΒΑΛΛΙΕΡΑΚΗΣ" userId="ff654708b521eddf" providerId="LiveId" clId="{9CCC555F-CC1C-4A77-BF93-BEE3A1A669D5}" dt="2020-05-31T14:49:33.688" v="297" actId="20577"/>
        <pc:sldMkLst>
          <pc:docMk/>
          <pc:sldMk cId="3653150328" sldId="267"/>
        </pc:sldMkLst>
        <pc:spChg chg="mod">
          <ac:chgData name="ΣΤΕΦΑΝΟΣ ΚΑΒΑΛΛΙΕΡΑΚΗΣ" userId="ff654708b521eddf" providerId="LiveId" clId="{9CCC555F-CC1C-4A77-BF93-BEE3A1A669D5}" dt="2020-05-31T14:49:33.688" v="297" actId="20577"/>
          <ac:spMkLst>
            <pc:docMk/>
            <pc:sldMk cId="3653150328" sldId="267"/>
            <ac:spMk id="2" creationId="{518BFA24-7F7E-434F-865E-8B0D6199F3DF}"/>
          </ac:spMkLst>
        </pc:spChg>
        <pc:spChg chg="mod">
          <ac:chgData name="ΣΤΕΦΑΝΟΣ ΚΑΒΑΛΛΙΕΡΑΚΗΣ" userId="ff654708b521eddf" providerId="LiveId" clId="{9CCC555F-CC1C-4A77-BF93-BEE3A1A669D5}" dt="2020-05-24T16:25:10.123" v="276"/>
          <ac:spMkLst>
            <pc:docMk/>
            <pc:sldMk cId="3653150328" sldId="267"/>
            <ac:spMk id="3" creationId="{BD3A5147-3A11-4BE9-8F1E-6EF99A83F33E}"/>
          </ac:spMkLst>
        </pc:spChg>
      </pc:sldChg>
      <pc:sldChg chg="addSp delSp modSp add mod setBg">
        <pc:chgData name="ΣΤΕΦΑΝΟΣ ΚΑΒΑΛΛΙΕΡΑΚΗΣ" userId="ff654708b521eddf" providerId="LiveId" clId="{9CCC555F-CC1C-4A77-BF93-BEE3A1A669D5}" dt="2020-05-31T15:36:30.584" v="416" actId="26606"/>
        <pc:sldMkLst>
          <pc:docMk/>
          <pc:sldMk cId="1143420759" sldId="268"/>
        </pc:sldMkLst>
        <pc:spChg chg="mod">
          <ac:chgData name="ΣΤΕΦΑΝΟΣ ΚΑΒΑΛΛΙΕΡΑΚΗΣ" userId="ff654708b521eddf" providerId="LiveId" clId="{9CCC555F-CC1C-4A77-BF93-BEE3A1A669D5}" dt="2020-05-31T15:36:30.584" v="416" actId="26606"/>
          <ac:spMkLst>
            <pc:docMk/>
            <pc:sldMk cId="1143420759" sldId="268"/>
            <ac:spMk id="2" creationId="{E7DA32A7-F916-4F1C-BC98-6F20E06B3042}"/>
          </ac:spMkLst>
        </pc:spChg>
        <pc:spChg chg="del mod">
          <ac:chgData name="ΣΤΕΦΑΝΟΣ ΚΑΒΑΛΛΙΕΡΑΚΗΣ" userId="ff654708b521eddf" providerId="LiveId" clId="{9CCC555F-CC1C-4A77-BF93-BEE3A1A669D5}" dt="2020-05-31T15:36:30.584" v="416" actId="26606"/>
          <ac:spMkLst>
            <pc:docMk/>
            <pc:sldMk cId="1143420759" sldId="268"/>
            <ac:spMk id="3" creationId="{38645BB6-04B3-460D-84AF-6A302F955305}"/>
          </ac:spMkLst>
        </pc:spChg>
        <pc:spChg chg="add">
          <ac:chgData name="ΣΤΕΦΑΝΟΣ ΚΑΒΑΛΛΙΕΡΑΚΗΣ" userId="ff654708b521eddf" providerId="LiveId" clId="{9CCC555F-CC1C-4A77-BF93-BEE3A1A669D5}" dt="2020-05-31T15:36:30.584" v="416" actId="26606"/>
          <ac:spMkLst>
            <pc:docMk/>
            <pc:sldMk cId="1143420759" sldId="268"/>
            <ac:spMk id="9" creationId="{1DA27254-207B-4B52-973B-03A6D7C253A8}"/>
          </ac:spMkLst>
        </pc:spChg>
        <pc:spChg chg="add">
          <ac:chgData name="ΣΤΕΦΑΝΟΣ ΚΑΒΑΛΛΙΕΡΑΚΗΣ" userId="ff654708b521eddf" providerId="LiveId" clId="{9CCC555F-CC1C-4A77-BF93-BEE3A1A669D5}" dt="2020-05-31T15:36:30.584" v="416" actId="26606"/>
          <ac:spMkLst>
            <pc:docMk/>
            <pc:sldMk cId="1143420759" sldId="268"/>
            <ac:spMk id="22" creationId="{D6188152-70CA-4742-AA0D-863A7FDB4793}"/>
          </ac:spMkLst>
        </pc:spChg>
        <pc:grpChg chg="add">
          <ac:chgData name="ΣΤΕΦΑΝΟΣ ΚΑΒΑΛΛΙΕΡΑΚΗΣ" userId="ff654708b521eddf" providerId="LiveId" clId="{9CCC555F-CC1C-4A77-BF93-BEE3A1A669D5}" dt="2020-05-31T15:36:30.584" v="416" actId="26606"/>
          <ac:grpSpMkLst>
            <pc:docMk/>
            <pc:sldMk cId="1143420759" sldId="268"/>
            <ac:grpSpMk id="11" creationId="{AE3358E8-FEB4-4E5C-903A-92C75E6BDD18}"/>
          </ac:grpSpMkLst>
        </pc:grpChg>
        <pc:graphicFrameChg chg="add">
          <ac:chgData name="ΣΤΕΦΑΝΟΣ ΚΑΒΑΛΛΙΕΡΑΚΗΣ" userId="ff654708b521eddf" providerId="LiveId" clId="{9CCC555F-CC1C-4A77-BF93-BEE3A1A669D5}" dt="2020-05-31T15:36:30.584" v="416" actId="26606"/>
          <ac:graphicFrameMkLst>
            <pc:docMk/>
            <pc:sldMk cId="1143420759" sldId="268"/>
            <ac:graphicFrameMk id="5" creationId="{E3437C9D-31C7-4BEE-810A-7A72672D82BB}"/>
          </ac:graphicFrameMkLst>
        </pc:graphicFrameChg>
      </pc:sldChg>
      <pc:sldChg chg="addSp modSp add mod setBg">
        <pc:chgData name="ΣΤΕΦΑΝΟΣ ΚΑΒΑΛΛΙΕΡΑΚΗΣ" userId="ff654708b521eddf" providerId="LiveId" clId="{9CCC555F-CC1C-4A77-BF93-BEE3A1A669D5}" dt="2020-05-31T15:37:23.306" v="436" actId="26606"/>
        <pc:sldMkLst>
          <pc:docMk/>
          <pc:sldMk cId="786952005" sldId="269"/>
        </pc:sldMkLst>
        <pc:spChg chg="mod">
          <ac:chgData name="ΣΤΕΦΑΝΟΣ ΚΑΒΑΛΛΙΕΡΑΚΗΣ" userId="ff654708b521eddf" providerId="LiveId" clId="{9CCC555F-CC1C-4A77-BF93-BEE3A1A669D5}" dt="2020-05-31T15:37:23.306" v="436" actId="26606"/>
          <ac:spMkLst>
            <pc:docMk/>
            <pc:sldMk cId="786952005" sldId="269"/>
            <ac:spMk id="2" creationId="{2E413437-258B-4ABE-BB6F-FBF69D53BA4B}"/>
          </ac:spMkLst>
        </pc:spChg>
        <pc:spChg chg="mod">
          <ac:chgData name="ΣΤΕΦΑΝΟΣ ΚΑΒΑΛΛΙΕΡΑΚΗΣ" userId="ff654708b521eddf" providerId="LiveId" clId="{9CCC555F-CC1C-4A77-BF93-BEE3A1A669D5}" dt="2020-05-31T15:37:23.306" v="436" actId="26606"/>
          <ac:spMkLst>
            <pc:docMk/>
            <pc:sldMk cId="786952005" sldId="269"/>
            <ac:spMk id="3" creationId="{E9937F02-E8D1-419D-B5E4-1C45B92F3ED0}"/>
          </ac:spMkLst>
        </pc:spChg>
        <pc:spChg chg="add">
          <ac:chgData name="ΣΤΕΦΑΝΟΣ ΚΑΒΑΛΛΙΕΡΑΚΗΣ" userId="ff654708b521eddf" providerId="LiveId" clId="{9CCC555F-CC1C-4A77-BF93-BEE3A1A669D5}" dt="2020-05-31T15:37:23.306" v="436" actId="26606"/>
          <ac:spMkLst>
            <pc:docMk/>
            <pc:sldMk cId="786952005" sldId="269"/>
            <ac:spMk id="8" creationId="{A65AC7D1-EAA9-48F5-B509-60A7F50BF703}"/>
          </ac:spMkLst>
        </pc:spChg>
        <pc:spChg chg="add">
          <ac:chgData name="ΣΤΕΦΑΝΟΣ ΚΑΒΑΛΛΙΕΡΑΚΗΣ" userId="ff654708b521eddf" providerId="LiveId" clId="{9CCC555F-CC1C-4A77-BF93-BEE3A1A669D5}" dt="2020-05-31T15:37:23.306" v="436" actId="26606"/>
          <ac:spMkLst>
            <pc:docMk/>
            <pc:sldMk cId="786952005" sldId="269"/>
            <ac:spMk id="10" creationId="{D6320AF9-619A-4175-865B-5663E1AEF4C5}"/>
          </ac:spMkLst>
        </pc:spChg>
        <pc:spChg chg="add">
          <ac:chgData name="ΣΤΕΦΑΝΟΣ ΚΑΒΑΛΛΙΕΡΑΚΗΣ" userId="ff654708b521eddf" providerId="LiveId" clId="{9CCC555F-CC1C-4A77-BF93-BEE3A1A669D5}" dt="2020-05-31T15:37:23.306" v="436" actId="26606"/>
          <ac:spMkLst>
            <pc:docMk/>
            <pc:sldMk cId="786952005" sldId="269"/>
            <ac:spMk id="16" creationId="{7E018740-5C2B-4A41-AC1A-7E68D1EC1954}"/>
          </ac:spMkLst>
        </pc:spChg>
        <pc:spChg chg="add">
          <ac:chgData name="ΣΤΕΦΑΝΟΣ ΚΑΒΑΛΛΙΕΡΑΚΗΣ" userId="ff654708b521eddf" providerId="LiveId" clId="{9CCC555F-CC1C-4A77-BF93-BEE3A1A669D5}" dt="2020-05-31T15:37:23.306" v="436" actId="26606"/>
          <ac:spMkLst>
            <pc:docMk/>
            <pc:sldMk cId="786952005" sldId="269"/>
            <ac:spMk id="18" creationId="{166F75A4-C475-4941-8EE2-B80A06A2C1BB}"/>
          </ac:spMkLst>
        </pc:spChg>
        <pc:spChg chg="add">
          <ac:chgData name="ΣΤΕΦΑΝΟΣ ΚΑΒΑΛΛΙΕΡΑΚΗΣ" userId="ff654708b521eddf" providerId="LiveId" clId="{9CCC555F-CC1C-4A77-BF93-BEE3A1A669D5}" dt="2020-05-31T15:37:23.306" v="436" actId="26606"/>
          <ac:spMkLst>
            <pc:docMk/>
            <pc:sldMk cId="786952005" sldId="269"/>
            <ac:spMk id="20" creationId="{A032553A-72E8-4B0D-8405-FF9771C9AF05}"/>
          </ac:spMkLst>
        </pc:spChg>
        <pc:spChg chg="add">
          <ac:chgData name="ΣΤΕΦΑΝΟΣ ΚΑΒΑΛΛΙΕΡΑΚΗΣ" userId="ff654708b521eddf" providerId="LiveId" clId="{9CCC555F-CC1C-4A77-BF93-BEE3A1A669D5}" dt="2020-05-31T15:37:23.306" v="436" actId="26606"/>
          <ac:spMkLst>
            <pc:docMk/>
            <pc:sldMk cId="786952005" sldId="269"/>
            <ac:spMk id="22" creationId="{765800AC-C3B9-498E-87BC-29FAE4C76B21}"/>
          </ac:spMkLst>
        </pc:spChg>
        <pc:spChg chg="add">
          <ac:chgData name="ΣΤΕΦΑΝΟΣ ΚΑΒΑΛΛΙΕΡΑΚΗΣ" userId="ff654708b521eddf" providerId="LiveId" clId="{9CCC555F-CC1C-4A77-BF93-BEE3A1A669D5}" dt="2020-05-31T15:37:23.306" v="436" actId="26606"/>
          <ac:spMkLst>
            <pc:docMk/>
            <pc:sldMk cId="786952005" sldId="269"/>
            <ac:spMk id="24" creationId="{1F9D6ACB-2FF4-49F9-978A-E0D5327FC635}"/>
          </ac:spMkLst>
        </pc:spChg>
        <pc:spChg chg="add">
          <ac:chgData name="ΣΤΕΦΑΝΟΣ ΚΑΒΑΛΛΙΕΡΑΚΗΣ" userId="ff654708b521eddf" providerId="LiveId" clId="{9CCC555F-CC1C-4A77-BF93-BEE3A1A669D5}" dt="2020-05-31T15:37:23.306" v="436" actId="26606"/>
          <ac:spMkLst>
            <pc:docMk/>
            <pc:sldMk cId="786952005" sldId="269"/>
            <ac:spMk id="26" creationId="{142BFA2A-77A0-4F60-A32A-685681C84889}"/>
          </ac:spMkLst>
        </pc:spChg>
        <pc:cxnChg chg="add">
          <ac:chgData name="ΣΤΕΦΑΝΟΣ ΚΑΒΑΛΛΙΕΡΑΚΗΣ" userId="ff654708b521eddf" providerId="LiveId" clId="{9CCC555F-CC1C-4A77-BF93-BEE3A1A669D5}" dt="2020-05-31T15:37:23.306" v="436" actId="26606"/>
          <ac:cxnSpMkLst>
            <pc:docMk/>
            <pc:sldMk cId="786952005" sldId="269"/>
            <ac:cxnSpMk id="12" creationId="{063B6EC6-D752-4EE7-908B-F8F19E8C7FEA}"/>
          </ac:cxnSpMkLst>
        </pc:cxnChg>
        <pc:cxnChg chg="add">
          <ac:chgData name="ΣΤΕΦΑΝΟΣ ΚΑΒΑΛΛΙΕΡΑΚΗΣ" userId="ff654708b521eddf" providerId="LiveId" clId="{9CCC555F-CC1C-4A77-BF93-BEE3A1A669D5}" dt="2020-05-31T15:37:23.306" v="436" actId="26606"/>
          <ac:cxnSpMkLst>
            <pc:docMk/>
            <pc:sldMk cId="786952005" sldId="269"/>
            <ac:cxnSpMk id="14" creationId="{EFECD4E8-AD3E-4228-82A2-9461958EA94D}"/>
          </ac:cxnSpMkLst>
        </pc:cxnChg>
      </pc:sldChg>
      <pc:sldChg chg="addSp modSp add mod setBg">
        <pc:chgData name="ΣΤΕΦΑΝΟΣ ΚΑΒΑΛΛΙΕΡΑΚΗΣ" userId="ff654708b521eddf" providerId="LiveId" clId="{9CCC555F-CC1C-4A77-BF93-BEE3A1A669D5}" dt="2020-05-31T16:09:09.666" v="534" actId="26606"/>
        <pc:sldMkLst>
          <pc:docMk/>
          <pc:sldMk cId="4272738906" sldId="270"/>
        </pc:sldMkLst>
        <pc:spChg chg="mod">
          <ac:chgData name="ΣΤΕΦΑΝΟΣ ΚΑΒΑΛΛΙΕΡΑΚΗΣ" userId="ff654708b521eddf" providerId="LiveId" clId="{9CCC555F-CC1C-4A77-BF93-BEE3A1A669D5}" dt="2020-05-31T16:09:09.666" v="534" actId="26606"/>
          <ac:spMkLst>
            <pc:docMk/>
            <pc:sldMk cId="4272738906" sldId="270"/>
            <ac:spMk id="2" creationId="{AAACF616-28CE-4318-A63C-5A034E5D3BF2}"/>
          </ac:spMkLst>
        </pc:spChg>
        <pc:spChg chg="mod">
          <ac:chgData name="ΣΤΕΦΑΝΟΣ ΚΑΒΑΛΛΙΕΡΑΚΗΣ" userId="ff654708b521eddf" providerId="LiveId" clId="{9CCC555F-CC1C-4A77-BF93-BEE3A1A669D5}" dt="2020-05-31T16:09:09.666" v="534" actId="26606"/>
          <ac:spMkLst>
            <pc:docMk/>
            <pc:sldMk cId="4272738906" sldId="270"/>
            <ac:spMk id="3" creationId="{DD89A129-BF8E-4EAB-964D-C591EBBA2956}"/>
          </ac:spMkLst>
        </pc:spChg>
        <pc:cxnChg chg="add">
          <ac:chgData name="ΣΤΕΦΑΝΟΣ ΚΑΒΑΛΛΙΕΡΑΚΗΣ" userId="ff654708b521eddf" providerId="LiveId" clId="{9CCC555F-CC1C-4A77-BF93-BEE3A1A669D5}" dt="2020-05-31T16:09:09.666" v="534" actId="26606"/>
          <ac:cxnSpMkLst>
            <pc:docMk/>
            <pc:sldMk cId="4272738906" sldId="270"/>
            <ac:cxnSpMk id="8" creationId="{0B5F7E3B-C5F1-40E0-A491-558BAFBC1127}"/>
          </ac:cxnSpMkLst>
        </pc:cxnChg>
      </pc:sldChg>
      <pc:sldChg chg="addSp delSp modSp add mod setBg">
        <pc:chgData name="ΣΤΕΦΑΝΟΣ ΚΑΒΑΛΛΙΕΡΑΚΗΣ" userId="ff654708b521eddf" providerId="LiveId" clId="{9CCC555F-CC1C-4A77-BF93-BEE3A1A669D5}" dt="2020-05-31T16:10:09.429" v="539" actId="26606"/>
        <pc:sldMkLst>
          <pc:docMk/>
          <pc:sldMk cId="716416091" sldId="271"/>
        </pc:sldMkLst>
        <pc:spChg chg="mod">
          <ac:chgData name="ΣΤΕΦΑΝΟΣ ΚΑΒΑΛΛΙΕΡΑΚΗΣ" userId="ff654708b521eddf" providerId="LiveId" clId="{9CCC555F-CC1C-4A77-BF93-BEE3A1A669D5}" dt="2020-05-31T16:10:09.429" v="539" actId="26606"/>
          <ac:spMkLst>
            <pc:docMk/>
            <pc:sldMk cId="716416091" sldId="271"/>
            <ac:spMk id="2" creationId="{A65D66A5-5D93-4521-BAFB-BF528582C2C8}"/>
          </ac:spMkLst>
        </pc:spChg>
        <pc:spChg chg="mod">
          <ac:chgData name="ΣΤΕΦΑΝΟΣ ΚΑΒΑΛΛΙΕΡΑΚΗΣ" userId="ff654708b521eddf" providerId="LiveId" clId="{9CCC555F-CC1C-4A77-BF93-BEE3A1A669D5}" dt="2020-05-31T16:10:09.429" v="539" actId="26606"/>
          <ac:spMkLst>
            <pc:docMk/>
            <pc:sldMk cId="716416091" sldId="271"/>
            <ac:spMk id="3" creationId="{1600CAF5-B409-45E4-8B56-DC4FFF854F5C}"/>
          </ac:spMkLst>
        </pc:spChg>
        <pc:spChg chg="add del">
          <ac:chgData name="ΣΤΕΦΑΝΟΣ ΚΑΒΑΛΛΙΕΡΑΚΗΣ" userId="ff654708b521eddf" providerId="LiveId" clId="{9CCC555F-CC1C-4A77-BF93-BEE3A1A669D5}" dt="2020-05-31T16:10:09.417" v="538" actId="26606"/>
          <ac:spMkLst>
            <pc:docMk/>
            <pc:sldMk cId="716416091" sldId="271"/>
            <ac:spMk id="8" creationId="{A65AC7D1-EAA9-48F5-B509-60A7F50BF703}"/>
          </ac:spMkLst>
        </pc:spChg>
        <pc:spChg chg="add del">
          <ac:chgData name="ΣΤΕΦΑΝΟΣ ΚΑΒΑΛΛΙΕΡΑΚΗΣ" userId="ff654708b521eddf" providerId="LiveId" clId="{9CCC555F-CC1C-4A77-BF93-BEE3A1A669D5}" dt="2020-05-31T16:10:09.417" v="538" actId="26606"/>
          <ac:spMkLst>
            <pc:docMk/>
            <pc:sldMk cId="716416091" sldId="271"/>
            <ac:spMk id="10" creationId="{D6320AF9-619A-4175-865B-5663E1AEF4C5}"/>
          </ac:spMkLst>
        </pc:spChg>
        <pc:spChg chg="add del">
          <ac:chgData name="ΣΤΕΦΑΝΟΣ ΚΑΒΑΛΛΙΕΡΑΚΗΣ" userId="ff654708b521eddf" providerId="LiveId" clId="{9CCC555F-CC1C-4A77-BF93-BEE3A1A669D5}" dt="2020-05-31T16:10:09.417" v="538" actId="26606"/>
          <ac:spMkLst>
            <pc:docMk/>
            <pc:sldMk cId="716416091" sldId="271"/>
            <ac:spMk id="16" creationId="{7E018740-5C2B-4A41-AC1A-7E68D1EC1954}"/>
          </ac:spMkLst>
        </pc:spChg>
        <pc:spChg chg="add del">
          <ac:chgData name="ΣΤΕΦΑΝΟΣ ΚΑΒΑΛΛΙΕΡΑΚΗΣ" userId="ff654708b521eddf" providerId="LiveId" clId="{9CCC555F-CC1C-4A77-BF93-BEE3A1A669D5}" dt="2020-05-31T16:10:09.417" v="538" actId="26606"/>
          <ac:spMkLst>
            <pc:docMk/>
            <pc:sldMk cId="716416091" sldId="271"/>
            <ac:spMk id="18" creationId="{166F75A4-C475-4941-8EE2-B80A06A2C1BB}"/>
          </ac:spMkLst>
        </pc:spChg>
        <pc:spChg chg="add del">
          <ac:chgData name="ΣΤΕΦΑΝΟΣ ΚΑΒΑΛΛΙΕΡΑΚΗΣ" userId="ff654708b521eddf" providerId="LiveId" clId="{9CCC555F-CC1C-4A77-BF93-BEE3A1A669D5}" dt="2020-05-31T16:10:09.417" v="538" actId="26606"/>
          <ac:spMkLst>
            <pc:docMk/>
            <pc:sldMk cId="716416091" sldId="271"/>
            <ac:spMk id="20" creationId="{A032553A-72E8-4B0D-8405-FF9771C9AF05}"/>
          </ac:spMkLst>
        </pc:spChg>
        <pc:spChg chg="add del">
          <ac:chgData name="ΣΤΕΦΑΝΟΣ ΚΑΒΑΛΛΙΕΡΑΚΗΣ" userId="ff654708b521eddf" providerId="LiveId" clId="{9CCC555F-CC1C-4A77-BF93-BEE3A1A669D5}" dt="2020-05-31T16:10:09.417" v="538" actId="26606"/>
          <ac:spMkLst>
            <pc:docMk/>
            <pc:sldMk cId="716416091" sldId="271"/>
            <ac:spMk id="22" creationId="{765800AC-C3B9-498E-87BC-29FAE4C76B21}"/>
          </ac:spMkLst>
        </pc:spChg>
        <pc:spChg chg="add del">
          <ac:chgData name="ΣΤΕΦΑΝΟΣ ΚΑΒΑΛΛΙΕΡΑΚΗΣ" userId="ff654708b521eddf" providerId="LiveId" clId="{9CCC555F-CC1C-4A77-BF93-BEE3A1A669D5}" dt="2020-05-31T16:10:09.417" v="538" actId="26606"/>
          <ac:spMkLst>
            <pc:docMk/>
            <pc:sldMk cId="716416091" sldId="271"/>
            <ac:spMk id="24" creationId="{1F9D6ACB-2FF4-49F9-978A-E0D5327FC635}"/>
          </ac:spMkLst>
        </pc:spChg>
        <pc:spChg chg="add del">
          <ac:chgData name="ΣΤΕΦΑΝΟΣ ΚΑΒΑΛΛΙΕΡΑΚΗΣ" userId="ff654708b521eddf" providerId="LiveId" clId="{9CCC555F-CC1C-4A77-BF93-BEE3A1A669D5}" dt="2020-05-31T16:10:09.417" v="538" actId="26606"/>
          <ac:spMkLst>
            <pc:docMk/>
            <pc:sldMk cId="716416091" sldId="271"/>
            <ac:spMk id="26" creationId="{142BFA2A-77A0-4F60-A32A-685681C84889}"/>
          </ac:spMkLst>
        </pc:spChg>
        <pc:spChg chg="add">
          <ac:chgData name="ΣΤΕΦΑΝΟΣ ΚΑΒΑΛΛΙΕΡΑΚΗΣ" userId="ff654708b521eddf" providerId="LiveId" clId="{9CCC555F-CC1C-4A77-BF93-BEE3A1A669D5}" dt="2020-05-31T16:10:09.429" v="539" actId="26606"/>
          <ac:spMkLst>
            <pc:docMk/>
            <pc:sldMk cId="716416091" sldId="271"/>
            <ac:spMk id="28" creationId="{603AE127-802C-459A-A612-DB85B67F0DC0}"/>
          </ac:spMkLst>
        </pc:spChg>
        <pc:spChg chg="add">
          <ac:chgData name="ΣΤΕΦΑΝΟΣ ΚΑΒΑΛΛΙΕΡΑΚΗΣ" userId="ff654708b521eddf" providerId="LiveId" clId="{9CCC555F-CC1C-4A77-BF93-BEE3A1A669D5}" dt="2020-05-31T16:10:09.429" v="539" actId="26606"/>
          <ac:spMkLst>
            <pc:docMk/>
            <pc:sldMk cId="716416091" sldId="271"/>
            <ac:spMk id="29" creationId="{9323D83D-50D6-4040-A58B-FCEA340F886A}"/>
          </ac:spMkLst>
        </pc:spChg>
        <pc:spChg chg="add">
          <ac:chgData name="ΣΤΕΦΑΝΟΣ ΚΑΒΑΛΛΙΕΡΑΚΗΣ" userId="ff654708b521eddf" providerId="LiveId" clId="{9CCC555F-CC1C-4A77-BF93-BEE3A1A669D5}" dt="2020-05-31T16:10:09.429" v="539" actId="26606"/>
          <ac:spMkLst>
            <pc:docMk/>
            <pc:sldMk cId="716416091" sldId="271"/>
            <ac:spMk id="31" creationId="{F10FD715-4DCE-4779-B634-EC78315EA213}"/>
          </ac:spMkLst>
        </pc:spChg>
        <pc:cxnChg chg="add del">
          <ac:chgData name="ΣΤΕΦΑΝΟΣ ΚΑΒΑΛΛΙΕΡΑΚΗΣ" userId="ff654708b521eddf" providerId="LiveId" clId="{9CCC555F-CC1C-4A77-BF93-BEE3A1A669D5}" dt="2020-05-31T16:10:09.417" v="538" actId="26606"/>
          <ac:cxnSpMkLst>
            <pc:docMk/>
            <pc:sldMk cId="716416091" sldId="271"/>
            <ac:cxnSpMk id="12" creationId="{063B6EC6-D752-4EE7-908B-F8F19E8C7FEA}"/>
          </ac:cxnSpMkLst>
        </pc:cxnChg>
        <pc:cxnChg chg="add del">
          <ac:chgData name="ΣΤΕΦΑΝΟΣ ΚΑΒΑΛΛΙΕΡΑΚΗΣ" userId="ff654708b521eddf" providerId="LiveId" clId="{9CCC555F-CC1C-4A77-BF93-BEE3A1A669D5}" dt="2020-05-31T16:10:09.417" v="538" actId="26606"/>
          <ac:cxnSpMkLst>
            <pc:docMk/>
            <pc:sldMk cId="716416091" sldId="271"/>
            <ac:cxnSpMk id="14" creationId="{EFECD4E8-AD3E-4228-82A2-9461958EA94D}"/>
          </ac:cxnSpMkLst>
        </pc:cxnChg>
        <pc:cxnChg chg="add">
          <ac:chgData name="ΣΤΕΦΑΝΟΣ ΚΑΒΑΛΛΙΕΡΑΚΗΣ" userId="ff654708b521eddf" providerId="LiveId" clId="{9CCC555F-CC1C-4A77-BF93-BEE3A1A669D5}" dt="2020-05-31T16:10:09.429" v="539" actId="26606"/>
          <ac:cxnSpMkLst>
            <pc:docMk/>
            <pc:sldMk cId="716416091" sldId="271"/>
            <ac:cxnSpMk id="30" creationId="{1A1FE6BB-DFB2-4080-9B5E-076EF5DDE67B}"/>
          </ac:cxnSpMkLst>
        </pc:cxnChg>
      </pc:sldChg>
      <pc:sldChg chg="addSp modSp add mod setBg">
        <pc:chgData name="ΣΤΕΦΑΝΟΣ ΚΑΒΑΛΛΙΕΡΑΚΗΣ" userId="ff654708b521eddf" providerId="LiveId" clId="{9CCC555F-CC1C-4A77-BF93-BEE3A1A669D5}" dt="2020-05-31T16:11:24.019" v="640" actId="26606"/>
        <pc:sldMkLst>
          <pc:docMk/>
          <pc:sldMk cId="2300026951" sldId="272"/>
        </pc:sldMkLst>
        <pc:spChg chg="mod">
          <ac:chgData name="ΣΤΕΦΑΝΟΣ ΚΑΒΑΛΛΙΕΡΑΚΗΣ" userId="ff654708b521eddf" providerId="LiveId" clId="{9CCC555F-CC1C-4A77-BF93-BEE3A1A669D5}" dt="2020-05-31T16:11:24.019" v="640" actId="26606"/>
          <ac:spMkLst>
            <pc:docMk/>
            <pc:sldMk cId="2300026951" sldId="272"/>
            <ac:spMk id="2" creationId="{78152851-B254-4D9C-B6D4-C731CAA8EC94}"/>
          </ac:spMkLst>
        </pc:spChg>
        <pc:spChg chg="mod">
          <ac:chgData name="ΣΤΕΦΑΝΟΣ ΚΑΒΑΛΛΙΕΡΑΚΗΣ" userId="ff654708b521eddf" providerId="LiveId" clId="{9CCC555F-CC1C-4A77-BF93-BEE3A1A669D5}" dt="2020-05-31T16:11:24.019" v="640" actId="26606"/>
          <ac:spMkLst>
            <pc:docMk/>
            <pc:sldMk cId="2300026951" sldId="272"/>
            <ac:spMk id="3" creationId="{36CCE813-7F63-49C8-8357-6C03C0CD783E}"/>
          </ac:spMkLst>
        </pc:spChg>
        <pc:spChg chg="add">
          <ac:chgData name="ΣΤΕΦΑΝΟΣ ΚΑΒΑΛΛΙΕΡΑΚΗΣ" userId="ff654708b521eddf" providerId="LiveId" clId="{9CCC555F-CC1C-4A77-BF93-BEE3A1A669D5}" dt="2020-05-31T16:11:24.019" v="640" actId="26606"/>
          <ac:spMkLst>
            <pc:docMk/>
            <pc:sldMk cId="2300026951" sldId="272"/>
            <ac:spMk id="8" creationId="{603AE127-802C-459A-A612-DB85B67F0DC0}"/>
          </ac:spMkLst>
        </pc:spChg>
        <pc:spChg chg="add">
          <ac:chgData name="ΣΤΕΦΑΝΟΣ ΚΑΒΑΛΛΙΕΡΑΚΗΣ" userId="ff654708b521eddf" providerId="LiveId" clId="{9CCC555F-CC1C-4A77-BF93-BEE3A1A669D5}" dt="2020-05-31T16:11:24.019" v="640" actId="26606"/>
          <ac:spMkLst>
            <pc:docMk/>
            <pc:sldMk cId="2300026951" sldId="272"/>
            <ac:spMk id="10" creationId="{9323D83D-50D6-4040-A58B-FCEA340F886A}"/>
          </ac:spMkLst>
        </pc:spChg>
        <pc:spChg chg="add">
          <ac:chgData name="ΣΤΕΦΑΝΟΣ ΚΑΒΑΛΛΙΕΡΑΚΗΣ" userId="ff654708b521eddf" providerId="LiveId" clId="{9CCC555F-CC1C-4A77-BF93-BEE3A1A669D5}" dt="2020-05-31T16:11:24.019" v="640" actId="26606"/>
          <ac:spMkLst>
            <pc:docMk/>
            <pc:sldMk cId="2300026951" sldId="272"/>
            <ac:spMk id="14" creationId="{F10FD715-4DCE-4779-B634-EC78315EA213}"/>
          </ac:spMkLst>
        </pc:spChg>
        <pc:cxnChg chg="add">
          <ac:chgData name="ΣΤΕΦΑΝΟΣ ΚΑΒΑΛΛΙΕΡΑΚΗΣ" userId="ff654708b521eddf" providerId="LiveId" clId="{9CCC555F-CC1C-4A77-BF93-BEE3A1A669D5}" dt="2020-05-31T16:11:24.019" v="640" actId="26606"/>
          <ac:cxnSpMkLst>
            <pc:docMk/>
            <pc:sldMk cId="2300026951" sldId="272"/>
            <ac:cxnSpMk id="12" creationId="{1A1FE6BB-DFB2-4080-9B5E-076EF5DDE67B}"/>
          </ac:cxnSpMkLst>
        </pc:cxnChg>
      </pc:sldChg>
      <pc:sldChg chg="modSp add">
        <pc:chgData name="ΣΤΕΦΑΝΟΣ ΚΑΒΑΛΛΙΕΡΑΚΗΣ" userId="ff654708b521eddf" providerId="LiveId" clId="{9CCC555F-CC1C-4A77-BF93-BEE3A1A669D5}" dt="2020-05-31T16:12:20.842" v="665" actId="20577"/>
        <pc:sldMkLst>
          <pc:docMk/>
          <pc:sldMk cId="1786835144" sldId="273"/>
        </pc:sldMkLst>
        <pc:spChg chg="mod">
          <ac:chgData name="ΣΤΕΦΑΝΟΣ ΚΑΒΑΛΛΙΕΡΑΚΗΣ" userId="ff654708b521eddf" providerId="LiveId" clId="{9CCC555F-CC1C-4A77-BF93-BEE3A1A669D5}" dt="2020-05-31T16:12:20.842" v="665" actId="20577"/>
          <ac:spMkLst>
            <pc:docMk/>
            <pc:sldMk cId="1786835144" sldId="273"/>
            <ac:spMk id="2" creationId="{997A9028-5703-402A-8141-B80A2FE062D1}"/>
          </ac:spMkLst>
        </pc:spChg>
        <pc:spChg chg="mod">
          <ac:chgData name="ΣΤΕΦΑΝΟΣ ΚΑΒΑΛΛΙΕΡΑΚΗΣ" userId="ff654708b521eddf" providerId="LiveId" clId="{9CCC555F-CC1C-4A77-BF93-BEE3A1A669D5}" dt="2020-05-31T16:12:13.102" v="643" actId="20577"/>
          <ac:spMkLst>
            <pc:docMk/>
            <pc:sldMk cId="1786835144" sldId="273"/>
            <ac:spMk id="3" creationId="{D9DDD4B5-0A06-486F-8A8D-1A427AB744C3}"/>
          </ac:spMkLst>
        </pc:spChg>
      </pc:sldChg>
      <pc:sldChg chg="modSp add del">
        <pc:chgData name="ΣΤΕΦΑΝΟΣ ΚΑΒΑΛΛΙΕΡΑΚΗΣ" userId="ff654708b521eddf" providerId="LiveId" clId="{9CCC555F-CC1C-4A77-BF93-BEE3A1A669D5}" dt="2020-05-31T17:48:43.369" v="811" actId="2696"/>
        <pc:sldMkLst>
          <pc:docMk/>
          <pc:sldMk cId="547042018" sldId="274"/>
        </pc:sldMkLst>
        <pc:spChg chg="mod">
          <ac:chgData name="ΣΤΕΦΑΝΟΣ ΚΑΒΑΛΛΙΕΡΑΚΗΣ" userId="ff654708b521eddf" providerId="LiveId" clId="{9CCC555F-CC1C-4A77-BF93-BEE3A1A669D5}" dt="2020-05-31T17:47:35.193" v="808"/>
          <ac:spMkLst>
            <pc:docMk/>
            <pc:sldMk cId="547042018" sldId="274"/>
            <ac:spMk id="3" creationId="{4472D69B-6E61-481C-9218-970C3F263730}"/>
          </ac:spMkLst>
        </pc:spChg>
      </pc:sldChg>
      <pc:sldChg chg="modSp add">
        <pc:chgData name="ΣΤΕΦΑΝΟΣ ΚΑΒΑΛΛΙΕΡΑΚΗΣ" userId="ff654708b521eddf" providerId="LiveId" clId="{9CCC555F-CC1C-4A77-BF93-BEE3A1A669D5}" dt="2020-05-31T17:15:55.685" v="721" actId="20577"/>
        <pc:sldMkLst>
          <pc:docMk/>
          <pc:sldMk cId="3459386928" sldId="275"/>
        </pc:sldMkLst>
        <pc:spChg chg="mod">
          <ac:chgData name="ΣΤΕΦΑΝΟΣ ΚΑΒΑΛΛΙΕΡΑΚΗΣ" userId="ff654708b521eddf" providerId="LiveId" clId="{9CCC555F-CC1C-4A77-BF93-BEE3A1A669D5}" dt="2020-05-31T17:15:55.685" v="721" actId="20577"/>
          <ac:spMkLst>
            <pc:docMk/>
            <pc:sldMk cId="3459386928" sldId="275"/>
            <ac:spMk id="2" creationId="{7E991A9A-E26B-4FB7-8CCA-981EBD64F97A}"/>
          </ac:spMkLst>
        </pc:spChg>
        <pc:spChg chg="mod">
          <ac:chgData name="ΣΤΕΦΑΝΟΣ ΚΑΒΑΛΛΙΕΡΑΚΗΣ" userId="ff654708b521eddf" providerId="LiveId" clId="{9CCC555F-CC1C-4A77-BF93-BEE3A1A669D5}" dt="2020-05-31T17:15:32.582" v="685"/>
          <ac:spMkLst>
            <pc:docMk/>
            <pc:sldMk cId="3459386928" sldId="275"/>
            <ac:spMk id="3" creationId="{9B2A2C42-FB53-4001-87F3-8118FD630D17}"/>
          </ac:spMkLst>
        </pc:spChg>
      </pc:sldChg>
      <pc:sldChg chg="addSp modSp add mod setBg">
        <pc:chgData name="ΣΤΕΦΑΝΟΣ ΚΑΒΑΛΛΙΕΡΑΚΗΣ" userId="ff654708b521eddf" providerId="LiveId" clId="{9CCC555F-CC1C-4A77-BF93-BEE3A1A669D5}" dt="2020-05-31T17:09:42.181" v="677" actId="26606"/>
        <pc:sldMkLst>
          <pc:docMk/>
          <pc:sldMk cId="4151873362" sldId="276"/>
        </pc:sldMkLst>
        <pc:spChg chg="mod">
          <ac:chgData name="ΣΤΕΦΑΝΟΣ ΚΑΒΑΛΛΙΕΡΑΚΗΣ" userId="ff654708b521eddf" providerId="LiveId" clId="{9CCC555F-CC1C-4A77-BF93-BEE3A1A669D5}" dt="2020-05-31T17:09:42.181" v="677" actId="26606"/>
          <ac:spMkLst>
            <pc:docMk/>
            <pc:sldMk cId="4151873362" sldId="276"/>
            <ac:spMk id="2" creationId="{4B624A06-412C-4D33-9F2C-4F81C60D64F8}"/>
          </ac:spMkLst>
        </pc:spChg>
        <pc:spChg chg="mod">
          <ac:chgData name="ΣΤΕΦΑΝΟΣ ΚΑΒΑΛΛΙΕΡΑΚΗΣ" userId="ff654708b521eddf" providerId="LiveId" clId="{9CCC555F-CC1C-4A77-BF93-BEE3A1A669D5}" dt="2020-05-31T17:09:42.181" v="677" actId="26606"/>
          <ac:spMkLst>
            <pc:docMk/>
            <pc:sldMk cId="4151873362" sldId="276"/>
            <ac:spMk id="3" creationId="{5FFD2EE6-6506-4894-B54B-02ED1300A057}"/>
          </ac:spMkLst>
        </pc:spChg>
        <pc:cxnChg chg="add">
          <ac:chgData name="ΣΤΕΦΑΝΟΣ ΚΑΒΑΛΛΙΕΡΑΚΗΣ" userId="ff654708b521eddf" providerId="LiveId" clId="{9CCC555F-CC1C-4A77-BF93-BEE3A1A669D5}" dt="2020-05-31T17:09:42.181" v="677" actId="26606"/>
          <ac:cxnSpMkLst>
            <pc:docMk/>
            <pc:sldMk cId="4151873362" sldId="276"/>
            <ac:cxnSpMk id="8" creationId="{0B5F7E3B-C5F1-40E0-A491-558BAFBC1127}"/>
          </ac:cxnSpMkLst>
        </pc:cxnChg>
      </pc:sldChg>
      <pc:sldChg chg="addSp modSp add mod setBg">
        <pc:chgData name="ΣΤΕΦΑΝΟΣ ΚΑΒΑΛΛΙΕΡΑΚΗΣ" userId="ff654708b521eddf" providerId="LiveId" clId="{9CCC555F-CC1C-4A77-BF93-BEE3A1A669D5}" dt="2020-05-31T17:14:41.004" v="684" actId="26606"/>
        <pc:sldMkLst>
          <pc:docMk/>
          <pc:sldMk cId="1380202158" sldId="277"/>
        </pc:sldMkLst>
        <pc:spChg chg="mod">
          <ac:chgData name="ΣΤΕΦΑΝΟΣ ΚΑΒΑΛΛΙΕΡΑΚΗΣ" userId="ff654708b521eddf" providerId="LiveId" clId="{9CCC555F-CC1C-4A77-BF93-BEE3A1A669D5}" dt="2020-05-31T17:14:41.004" v="684" actId="26606"/>
          <ac:spMkLst>
            <pc:docMk/>
            <pc:sldMk cId="1380202158" sldId="277"/>
            <ac:spMk id="2" creationId="{4EC81977-0760-4FE6-9364-EFCBE338549F}"/>
          </ac:spMkLst>
        </pc:spChg>
        <pc:spChg chg="mod">
          <ac:chgData name="ΣΤΕΦΑΝΟΣ ΚΑΒΑΛΛΙΕΡΑΚΗΣ" userId="ff654708b521eddf" providerId="LiveId" clId="{9CCC555F-CC1C-4A77-BF93-BEE3A1A669D5}" dt="2020-05-31T17:14:41.004" v="684" actId="26606"/>
          <ac:spMkLst>
            <pc:docMk/>
            <pc:sldMk cId="1380202158" sldId="277"/>
            <ac:spMk id="3" creationId="{DDB91786-03A7-4A12-8539-20B503B5A15F}"/>
          </ac:spMkLst>
        </pc:spChg>
        <pc:spChg chg="add">
          <ac:chgData name="ΣΤΕΦΑΝΟΣ ΚΑΒΑΛΛΙΕΡΑΚΗΣ" userId="ff654708b521eddf" providerId="LiveId" clId="{9CCC555F-CC1C-4A77-BF93-BEE3A1A669D5}" dt="2020-05-31T17:14:41.004" v="684" actId="26606"/>
          <ac:spMkLst>
            <pc:docMk/>
            <pc:sldMk cId="1380202158" sldId="277"/>
            <ac:spMk id="8" creationId="{A65AC7D1-EAA9-48F5-B509-60A7F50BF703}"/>
          </ac:spMkLst>
        </pc:spChg>
        <pc:spChg chg="add">
          <ac:chgData name="ΣΤΕΦΑΝΟΣ ΚΑΒΑΛΛΙΕΡΑΚΗΣ" userId="ff654708b521eddf" providerId="LiveId" clId="{9CCC555F-CC1C-4A77-BF93-BEE3A1A669D5}" dt="2020-05-31T17:14:41.004" v="684" actId="26606"/>
          <ac:spMkLst>
            <pc:docMk/>
            <pc:sldMk cId="1380202158" sldId="277"/>
            <ac:spMk id="10" creationId="{D6320AF9-619A-4175-865B-5663E1AEF4C5}"/>
          </ac:spMkLst>
        </pc:spChg>
        <pc:spChg chg="add">
          <ac:chgData name="ΣΤΕΦΑΝΟΣ ΚΑΒΑΛΛΙΕΡΑΚΗΣ" userId="ff654708b521eddf" providerId="LiveId" clId="{9CCC555F-CC1C-4A77-BF93-BEE3A1A669D5}" dt="2020-05-31T17:14:41.004" v="684" actId="26606"/>
          <ac:spMkLst>
            <pc:docMk/>
            <pc:sldMk cId="1380202158" sldId="277"/>
            <ac:spMk id="16" creationId="{7E018740-5C2B-4A41-AC1A-7E68D1EC1954}"/>
          </ac:spMkLst>
        </pc:spChg>
        <pc:spChg chg="add">
          <ac:chgData name="ΣΤΕΦΑΝΟΣ ΚΑΒΑΛΛΙΕΡΑΚΗΣ" userId="ff654708b521eddf" providerId="LiveId" clId="{9CCC555F-CC1C-4A77-BF93-BEE3A1A669D5}" dt="2020-05-31T17:14:41.004" v="684" actId="26606"/>
          <ac:spMkLst>
            <pc:docMk/>
            <pc:sldMk cId="1380202158" sldId="277"/>
            <ac:spMk id="18" creationId="{166F75A4-C475-4941-8EE2-B80A06A2C1BB}"/>
          </ac:spMkLst>
        </pc:spChg>
        <pc:spChg chg="add">
          <ac:chgData name="ΣΤΕΦΑΝΟΣ ΚΑΒΑΛΛΙΕΡΑΚΗΣ" userId="ff654708b521eddf" providerId="LiveId" clId="{9CCC555F-CC1C-4A77-BF93-BEE3A1A669D5}" dt="2020-05-31T17:14:41.004" v="684" actId="26606"/>
          <ac:spMkLst>
            <pc:docMk/>
            <pc:sldMk cId="1380202158" sldId="277"/>
            <ac:spMk id="20" creationId="{A032553A-72E8-4B0D-8405-FF9771C9AF05}"/>
          </ac:spMkLst>
        </pc:spChg>
        <pc:spChg chg="add">
          <ac:chgData name="ΣΤΕΦΑΝΟΣ ΚΑΒΑΛΛΙΕΡΑΚΗΣ" userId="ff654708b521eddf" providerId="LiveId" clId="{9CCC555F-CC1C-4A77-BF93-BEE3A1A669D5}" dt="2020-05-31T17:14:41.004" v="684" actId="26606"/>
          <ac:spMkLst>
            <pc:docMk/>
            <pc:sldMk cId="1380202158" sldId="277"/>
            <ac:spMk id="22" creationId="{765800AC-C3B9-498E-87BC-29FAE4C76B21}"/>
          </ac:spMkLst>
        </pc:spChg>
        <pc:spChg chg="add">
          <ac:chgData name="ΣΤΕΦΑΝΟΣ ΚΑΒΑΛΛΙΕΡΑΚΗΣ" userId="ff654708b521eddf" providerId="LiveId" clId="{9CCC555F-CC1C-4A77-BF93-BEE3A1A669D5}" dt="2020-05-31T17:14:41.004" v="684" actId="26606"/>
          <ac:spMkLst>
            <pc:docMk/>
            <pc:sldMk cId="1380202158" sldId="277"/>
            <ac:spMk id="24" creationId="{1F9D6ACB-2FF4-49F9-978A-E0D5327FC635}"/>
          </ac:spMkLst>
        </pc:spChg>
        <pc:spChg chg="add">
          <ac:chgData name="ΣΤΕΦΑΝΟΣ ΚΑΒΑΛΛΙΕΡΑΚΗΣ" userId="ff654708b521eddf" providerId="LiveId" clId="{9CCC555F-CC1C-4A77-BF93-BEE3A1A669D5}" dt="2020-05-31T17:14:41.004" v="684" actId="26606"/>
          <ac:spMkLst>
            <pc:docMk/>
            <pc:sldMk cId="1380202158" sldId="277"/>
            <ac:spMk id="26" creationId="{142BFA2A-77A0-4F60-A32A-685681C84889}"/>
          </ac:spMkLst>
        </pc:spChg>
        <pc:cxnChg chg="add">
          <ac:chgData name="ΣΤΕΦΑΝΟΣ ΚΑΒΑΛΛΙΕΡΑΚΗΣ" userId="ff654708b521eddf" providerId="LiveId" clId="{9CCC555F-CC1C-4A77-BF93-BEE3A1A669D5}" dt="2020-05-31T17:14:41.004" v="684" actId="26606"/>
          <ac:cxnSpMkLst>
            <pc:docMk/>
            <pc:sldMk cId="1380202158" sldId="277"/>
            <ac:cxnSpMk id="12" creationId="{063B6EC6-D752-4EE7-908B-F8F19E8C7FEA}"/>
          </ac:cxnSpMkLst>
        </pc:cxnChg>
        <pc:cxnChg chg="add">
          <ac:chgData name="ΣΤΕΦΑΝΟΣ ΚΑΒΑΛΛΙΕΡΑΚΗΣ" userId="ff654708b521eddf" providerId="LiveId" clId="{9CCC555F-CC1C-4A77-BF93-BEE3A1A669D5}" dt="2020-05-31T17:14:41.004" v="684" actId="26606"/>
          <ac:cxnSpMkLst>
            <pc:docMk/>
            <pc:sldMk cId="1380202158" sldId="277"/>
            <ac:cxnSpMk id="14" creationId="{EFECD4E8-AD3E-4228-82A2-9461958EA94D}"/>
          </ac:cxnSpMkLst>
        </pc:cxnChg>
      </pc:sldChg>
      <pc:sldChg chg="addSp modSp add mod setBg">
        <pc:chgData name="ΣΤΕΦΑΝΟΣ ΚΑΒΑΛΛΙΕΡΑΚΗΣ" userId="ff654708b521eddf" providerId="LiveId" clId="{9CCC555F-CC1C-4A77-BF93-BEE3A1A669D5}" dt="2020-05-31T17:26:33.317" v="744" actId="26606"/>
        <pc:sldMkLst>
          <pc:docMk/>
          <pc:sldMk cId="1052193488" sldId="278"/>
        </pc:sldMkLst>
        <pc:spChg chg="mod">
          <ac:chgData name="ΣΤΕΦΑΝΟΣ ΚΑΒΑΛΛΙΕΡΑΚΗΣ" userId="ff654708b521eddf" providerId="LiveId" clId="{9CCC555F-CC1C-4A77-BF93-BEE3A1A669D5}" dt="2020-05-31T17:26:33.317" v="744" actId="26606"/>
          <ac:spMkLst>
            <pc:docMk/>
            <pc:sldMk cId="1052193488" sldId="278"/>
            <ac:spMk id="2" creationId="{5F291AD0-8DEB-4F36-AFD2-870169AF88F2}"/>
          </ac:spMkLst>
        </pc:spChg>
        <pc:spChg chg="mod">
          <ac:chgData name="ΣΤΕΦΑΝΟΣ ΚΑΒΑΛΛΙΕΡΑΚΗΣ" userId="ff654708b521eddf" providerId="LiveId" clId="{9CCC555F-CC1C-4A77-BF93-BEE3A1A669D5}" dt="2020-05-31T17:26:33.317" v="744" actId="26606"/>
          <ac:spMkLst>
            <pc:docMk/>
            <pc:sldMk cId="1052193488" sldId="278"/>
            <ac:spMk id="3" creationId="{D9B4CA05-B1B8-412A-BF1D-BB91AD4664A5}"/>
          </ac:spMkLst>
        </pc:spChg>
        <pc:cxnChg chg="add">
          <ac:chgData name="ΣΤΕΦΑΝΟΣ ΚΑΒΑΛΛΙΕΡΑΚΗΣ" userId="ff654708b521eddf" providerId="LiveId" clId="{9CCC555F-CC1C-4A77-BF93-BEE3A1A669D5}" dt="2020-05-31T17:26:33.317" v="744" actId="26606"/>
          <ac:cxnSpMkLst>
            <pc:docMk/>
            <pc:sldMk cId="1052193488" sldId="278"/>
            <ac:cxnSpMk id="8" creationId="{0B5F7E3B-C5F1-40E0-A491-558BAFBC1127}"/>
          </ac:cxnSpMkLst>
        </pc:cxnChg>
      </pc:sldChg>
      <pc:sldChg chg="addSp modSp add mod setBg">
        <pc:chgData name="ΣΤΕΦΑΝΟΣ ΚΑΒΑΛΛΙΕΡΑΚΗΣ" userId="ff654708b521eddf" providerId="LiveId" clId="{9CCC555F-CC1C-4A77-BF93-BEE3A1A669D5}" dt="2020-05-31T17:27:55.432" v="763" actId="26606"/>
        <pc:sldMkLst>
          <pc:docMk/>
          <pc:sldMk cId="307826171" sldId="279"/>
        </pc:sldMkLst>
        <pc:spChg chg="mod">
          <ac:chgData name="ΣΤΕΦΑΝΟΣ ΚΑΒΑΛΛΙΕΡΑΚΗΣ" userId="ff654708b521eddf" providerId="LiveId" clId="{9CCC555F-CC1C-4A77-BF93-BEE3A1A669D5}" dt="2020-05-31T17:27:55.432" v="763" actId="26606"/>
          <ac:spMkLst>
            <pc:docMk/>
            <pc:sldMk cId="307826171" sldId="279"/>
            <ac:spMk id="2" creationId="{3A31601E-C848-4639-8BC0-D4FA29369BBE}"/>
          </ac:spMkLst>
        </pc:spChg>
        <pc:spChg chg="mod">
          <ac:chgData name="ΣΤΕΦΑΝΟΣ ΚΑΒΑΛΛΙΕΡΑΚΗΣ" userId="ff654708b521eddf" providerId="LiveId" clId="{9CCC555F-CC1C-4A77-BF93-BEE3A1A669D5}" dt="2020-05-31T17:27:55.432" v="763" actId="26606"/>
          <ac:spMkLst>
            <pc:docMk/>
            <pc:sldMk cId="307826171" sldId="279"/>
            <ac:spMk id="3" creationId="{E781CCFC-DCAC-40F5-9128-E904EF3EBB2F}"/>
          </ac:spMkLst>
        </pc:spChg>
        <pc:spChg chg="add">
          <ac:chgData name="ΣΤΕΦΑΝΟΣ ΚΑΒΑΛΛΙΕΡΑΚΗΣ" userId="ff654708b521eddf" providerId="LiveId" clId="{9CCC555F-CC1C-4A77-BF93-BEE3A1A669D5}" dt="2020-05-31T17:27:55.432" v="763" actId="26606"/>
          <ac:spMkLst>
            <pc:docMk/>
            <pc:sldMk cId="307826171" sldId="279"/>
            <ac:spMk id="8" creationId="{603AE127-802C-459A-A612-DB85B67F0DC0}"/>
          </ac:spMkLst>
        </pc:spChg>
        <pc:spChg chg="add">
          <ac:chgData name="ΣΤΕΦΑΝΟΣ ΚΑΒΑΛΛΙΕΡΑΚΗΣ" userId="ff654708b521eddf" providerId="LiveId" clId="{9CCC555F-CC1C-4A77-BF93-BEE3A1A669D5}" dt="2020-05-31T17:27:55.432" v="763" actId="26606"/>
          <ac:spMkLst>
            <pc:docMk/>
            <pc:sldMk cId="307826171" sldId="279"/>
            <ac:spMk id="10" creationId="{9323D83D-50D6-4040-A58B-FCEA340F886A}"/>
          </ac:spMkLst>
        </pc:spChg>
        <pc:spChg chg="add">
          <ac:chgData name="ΣΤΕΦΑΝΟΣ ΚΑΒΑΛΛΙΕΡΑΚΗΣ" userId="ff654708b521eddf" providerId="LiveId" clId="{9CCC555F-CC1C-4A77-BF93-BEE3A1A669D5}" dt="2020-05-31T17:27:55.432" v="763" actId="26606"/>
          <ac:spMkLst>
            <pc:docMk/>
            <pc:sldMk cId="307826171" sldId="279"/>
            <ac:spMk id="14" creationId="{F10FD715-4DCE-4779-B634-EC78315EA213}"/>
          </ac:spMkLst>
        </pc:spChg>
        <pc:cxnChg chg="add">
          <ac:chgData name="ΣΤΕΦΑΝΟΣ ΚΑΒΑΛΛΙΕΡΑΚΗΣ" userId="ff654708b521eddf" providerId="LiveId" clId="{9CCC555F-CC1C-4A77-BF93-BEE3A1A669D5}" dt="2020-05-31T17:27:55.432" v="763" actId="26606"/>
          <ac:cxnSpMkLst>
            <pc:docMk/>
            <pc:sldMk cId="307826171" sldId="279"/>
            <ac:cxnSpMk id="12" creationId="{1A1FE6BB-DFB2-4080-9B5E-076EF5DDE67B}"/>
          </ac:cxnSpMkLst>
        </pc:cxnChg>
      </pc:sldChg>
      <pc:sldChg chg="modSp add">
        <pc:chgData name="ΣΤΕΦΑΝΟΣ ΚΑΒΑΛΛΙΕΡΑΚΗΣ" userId="ff654708b521eddf" providerId="LiveId" clId="{9CCC555F-CC1C-4A77-BF93-BEE3A1A669D5}" dt="2020-05-31T17:29:14.309" v="765"/>
        <pc:sldMkLst>
          <pc:docMk/>
          <pc:sldMk cId="3731077168" sldId="280"/>
        </pc:sldMkLst>
        <pc:spChg chg="mod">
          <ac:chgData name="ΣΤΕΦΑΝΟΣ ΚΑΒΑΛΛΙΕΡΑΚΗΣ" userId="ff654708b521eddf" providerId="LiveId" clId="{9CCC555F-CC1C-4A77-BF93-BEE3A1A669D5}" dt="2020-05-31T17:29:14.309" v="765"/>
          <ac:spMkLst>
            <pc:docMk/>
            <pc:sldMk cId="3731077168" sldId="280"/>
            <ac:spMk id="3" creationId="{A78D2298-2066-402F-88C3-BF376DD55FB7}"/>
          </ac:spMkLst>
        </pc:spChg>
      </pc:sldChg>
      <pc:sldChg chg="modSp add">
        <pc:chgData name="ΣΤΕΦΑΝΟΣ ΚΑΒΑΛΛΙΕΡΑΚΗΣ" userId="ff654708b521eddf" providerId="LiveId" clId="{9CCC555F-CC1C-4A77-BF93-BEE3A1A669D5}" dt="2020-05-31T17:34:36.216" v="768" actId="27636"/>
        <pc:sldMkLst>
          <pc:docMk/>
          <pc:sldMk cId="2436399362" sldId="281"/>
        </pc:sldMkLst>
        <pc:spChg chg="mod">
          <ac:chgData name="ΣΤΕΦΑΝΟΣ ΚΑΒΑΛΛΙΕΡΑΚΗΣ" userId="ff654708b521eddf" providerId="LiveId" clId="{9CCC555F-CC1C-4A77-BF93-BEE3A1A669D5}" dt="2020-05-31T17:34:36.216" v="768" actId="27636"/>
          <ac:spMkLst>
            <pc:docMk/>
            <pc:sldMk cId="2436399362" sldId="281"/>
            <ac:spMk id="3" creationId="{E8A2EA25-C0B1-49C7-B3F5-D32F42E1B182}"/>
          </ac:spMkLst>
        </pc:spChg>
      </pc:sldChg>
      <pc:sldChg chg="modSp add">
        <pc:chgData name="ΣΤΕΦΑΝΟΣ ΚΑΒΑΛΛΙΕΡΑΚΗΣ" userId="ff654708b521eddf" providerId="LiveId" clId="{9CCC555F-CC1C-4A77-BF93-BEE3A1A669D5}" dt="2020-05-31T17:48:35.541" v="810"/>
        <pc:sldMkLst>
          <pc:docMk/>
          <pc:sldMk cId="1760518083" sldId="282"/>
        </pc:sldMkLst>
        <pc:spChg chg="mod">
          <ac:chgData name="ΣΤΕΦΑΝΟΣ ΚΑΒΑΛΛΙΕΡΑΚΗΣ" userId="ff654708b521eddf" providerId="LiveId" clId="{9CCC555F-CC1C-4A77-BF93-BEE3A1A669D5}" dt="2020-05-31T17:48:35.541" v="810"/>
          <ac:spMkLst>
            <pc:docMk/>
            <pc:sldMk cId="1760518083" sldId="282"/>
            <ac:spMk id="3" creationId="{08A66D2D-B370-4BA2-92D6-140742DE1B47}"/>
          </ac:spMkLst>
        </pc:spChg>
      </pc:sldChg>
      <pc:sldChg chg="modSp add">
        <pc:chgData name="ΣΤΕΦΑΝΟΣ ΚΑΒΑΛΛΙΕΡΑΚΗΣ" userId="ff654708b521eddf" providerId="LiveId" clId="{9CCC555F-CC1C-4A77-BF93-BEE3A1A669D5}" dt="2020-05-31T17:55:16.646" v="817" actId="20577"/>
        <pc:sldMkLst>
          <pc:docMk/>
          <pc:sldMk cId="2323670672" sldId="283"/>
        </pc:sldMkLst>
        <pc:spChg chg="mod">
          <ac:chgData name="ΣΤΕΦΑΝΟΣ ΚΑΒΑΛΛΙΕΡΑΚΗΣ" userId="ff654708b521eddf" providerId="LiveId" clId="{9CCC555F-CC1C-4A77-BF93-BEE3A1A669D5}" dt="2020-05-31T17:55:16.646" v="817" actId="20577"/>
          <ac:spMkLst>
            <pc:docMk/>
            <pc:sldMk cId="2323670672" sldId="283"/>
            <ac:spMk id="3" creationId="{719D44BB-93E9-4258-A195-499C37489418}"/>
          </ac:spMkLst>
        </pc:spChg>
      </pc:sldChg>
      <pc:sldChg chg="add">
        <pc:chgData name="ΣΤΕΦΑΝΟΣ ΚΑΒΑΛΛΙΕΡΑΚΗΣ" userId="ff654708b521eddf" providerId="LiveId" clId="{9CCC555F-CC1C-4A77-BF93-BEE3A1A669D5}" dt="2020-05-31T17:55:20.306" v="818"/>
        <pc:sldMkLst>
          <pc:docMk/>
          <pc:sldMk cId="630199901" sldId="284"/>
        </pc:sldMkLst>
      </pc:sldChg>
    </pc:docChg>
  </pc:docChgLst>
</pc:chgInfo>
</file>

<file path=ppt/diagrams/colors1.xml><?xml version="1.0" encoding="utf-8"?>
<dgm:colorsDef xmlns:dgm="http://schemas.openxmlformats.org/drawingml/2006/diagram" xmlns:a="http://schemas.openxmlformats.org/drawingml/2006/main" uniqueId="urn:microsoft.com/office/officeart/2005/8/colors/colorful2">
  <dgm:title val=""/>
  <dgm:desc val=""/>
  <dgm:catLst>
    <dgm:cat type="colorful" pri="10200"/>
  </dgm:catLst>
  <dgm:styleLbl name="node0">
    <dgm:fillClrLst meth="repeat">
      <a:schemeClr val="accent1"/>
    </dgm:fillClrLst>
    <dgm:linClrLst meth="repeat">
      <a:schemeClr val="lt1"/>
    </dgm:linClrLst>
    <dgm:effectClrLst/>
    <dgm:txLinClrLst/>
    <dgm:txFillClrLst/>
    <dgm:txEffectClrLst/>
  </dgm:styleLbl>
  <dgm:styleLbl name="node1">
    <dgm:fillClrLst>
      <a:schemeClr val="accent2"/>
      <a:schemeClr val="accent3"/>
    </dgm:fillClrLst>
    <dgm:linClrLst meth="repeat">
      <a:schemeClr val="lt1"/>
    </dgm:linClrLst>
    <dgm:effectClrLst/>
    <dgm:txLinClrLst/>
    <dgm:txFillClrLst/>
    <dgm:txEffectClrLst/>
  </dgm:styleLbl>
  <dgm:styleLbl name="alignNode1">
    <dgm:fillClrLst>
      <a:schemeClr val="accent2"/>
      <a:schemeClr val="accent3"/>
    </dgm:fillClrLst>
    <dgm:linClrLst>
      <a:schemeClr val="accent2"/>
      <a:schemeClr val="accent3"/>
    </dgm:linClrLst>
    <dgm:effectClrLst/>
    <dgm:txLinClrLst/>
    <dgm:txFillClrLst/>
    <dgm:txEffectClrLst/>
  </dgm:styleLbl>
  <dgm:styleLbl name="lnNode1">
    <dgm:fillClrLst>
      <a:schemeClr val="accent2"/>
      <a:schemeClr val="accent3"/>
    </dgm:fillClrLst>
    <dgm:linClrLst meth="repeat">
      <a:schemeClr val="lt1"/>
    </dgm:linClrLst>
    <dgm:effectClrLst/>
    <dgm:txLinClrLst/>
    <dgm:txFillClrLst/>
    <dgm:txEffectClrLst/>
  </dgm:styleLbl>
  <dgm:styleLbl name="vennNode1">
    <dgm:fillClrLst>
      <a:schemeClr val="accent2">
        <a:alpha val="50000"/>
      </a:schemeClr>
      <a:schemeClr val="accent3">
        <a:alpha val="50000"/>
      </a:schemeClr>
    </dgm:fillClrLst>
    <dgm:linClrLst meth="repeat">
      <a:schemeClr val="lt1"/>
    </dgm:linClrLst>
    <dgm:effectClrLst/>
    <dgm:txLinClrLst/>
    <dgm:txFillClrLst/>
    <dgm:txEffectClrLst/>
  </dgm:styleLbl>
  <dgm:styleLbl name="node2">
    <dgm:fillClrLst>
      <a:schemeClr val="accent3"/>
    </dgm:fillClrLst>
    <dgm:linClrLst meth="repeat">
      <a:schemeClr val="lt1"/>
    </dgm:linClrLst>
    <dgm:effectClrLst/>
    <dgm:txLinClrLst/>
    <dgm:txFillClrLst/>
    <dgm:txEffectClrLst/>
  </dgm:styleLbl>
  <dgm:styleLbl name="node3">
    <dgm:fillClrLst>
      <a:schemeClr val="accent4"/>
    </dgm:fillClrLst>
    <dgm:linClrLst meth="repeat">
      <a:schemeClr val="lt1"/>
    </dgm:linClrLst>
    <dgm:effectClrLst/>
    <dgm:txLinClrLst/>
    <dgm:txFillClrLst/>
    <dgm:txEffectClrLst/>
  </dgm:styleLbl>
  <dgm:styleLbl name="node4">
    <dgm:fillClrLst>
      <a:schemeClr val="accent5"/>
    </dgm:fillClrLst>
    <dgm:linClrLst meth="repeat">
      <a:schemeClr val="lt1"/>
    </dgm:linClrLst>
    <dgm:effectClrLst/>
    <dgm:txLinClrLst/>
    <dgm:txFillClrLst/>
    <dgm:txEffectClrLst/>
  </dgm:styleLbl>
  <dgm:styleLbl name="fgImgPlace1">
    <dgm:fillClrLst>
      <a:schemeClr val="accent2">
        <a:tint val="50000"/>
      </a:schemeClr>
      <a:schemeClr val="accent3">
        <a:tint val="50000"/>
      </a:schemeClr>
    </dgm:fillClrLst>
    <dgm:linClrLst meth="repeat">
      <a:schemeClr val="lt1"/>
    </dgm:linClrLst>
    <dgm:effectClrLst/>
    <dgm:txLinClrLst/>
    <dgm:txFillClrLst meth="repeat">
      <a:schemeClr val="lt1"/>
    </dgm:txFillClrLst>
    <dgm:txEffectClrLst/>
  </dgm:styleLbl>
  <dgm:styleLbl name="align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bgImgPlace1">
    <dgm:fillClrLst>
      <a:schemeClr val="accent2">
        <a:tint val="50000"/>
      </a:schemeClr>
      <a:schemeClr val="accent3">
        <a:tint val="20000"/>
      </a:schemeClr>
    </dgm:fillClrLst>
    <dgm:linClrLst meth="repeat">
      <a:schemeClr val="lt1"/>
    </dgm:linClrLst>
    <dgm:effectClrLst/>
    <dgm:txLinClrLst/>
    <dgm:txFillClrLst meth="repeat">
      <a:schemeClr val="lt1"/>
    </dgm:txFillClrLst>
    <dgm:txEffectClrLst/>
  </dgm:styleLbl>
  <dgm:styleLbl name="sibTrans2D1">
    <dgm:fillClrLst>
      <a:schemeClr val="accent2"/>
      <a:schemeClr val="accent3"/>
    </dgm:fillClrLst>
    <dgm:linClrLst meth="repeat">
      <a:schemeClr val="lt1"/>
    </dgm:linClrLst>
    <dgm:effectClrLst/>
    <dgm:txLinClrLst/>
    <dgm:txFillClrLst/>
    <dgm:txEffectClrLst/>
  </dgm:styleLbl>
  <dgm:styleLbl name="fgSibTrans2D1">
    <dgm:fillClrLst>
      <a:schemeClr val="accent2"/>
      <a:schemeClr val="accent3"/>
    </dgm:fillClrLst>
    <dgm:linClrLst meth="repeat">
      <a:schemeClr val="lt1"/>
    </dgm:linClrLst>
    <dgm:effectClrLst/>
    <dgm:txLinClrLst/>
    <dgm:txFillClrLst meth="repeat">
      <a:schemeClr val="lt1"/>
    </dgm:txFillClrLst>
    <dgm:txEffectClrLst/>
  </dgm:styleLbl>
  <dgm:styleLbl name="bgSibTrans2D1">
    <dgm:fillClrLst>
      <a:schemeClr val="accent2"/>
      <a:schemeClr val="accent3"/>
    </dgm:fillClrLst>
    <dgm:linClrLst meth="repeat">
      <a:schemeClr val="lt1"/>
    </dgm:linClrLst>
    <dgm:effectClrLst/>
    <dgm:txLinClrLst/>
    <dgm:txFillClrLst meth="repeat">
      <a:schemeClr val="lt1"/>
    </dgm:txFillClrLst>
    <dgm:txEffectClrLst/>
  </dgm:styleLbl>
  <dgm:styleLbl name="sibTrans1D1">
    <dgm:fillClrLst/>
    <dgm:linClrLst>
      <a:schemeClr val="accent2"/>
      <a:schemeClr val="accent3"/>
    </dgm:linClrLst>
    <dgm:effectClrLst/>
    <dgm:txLinClrLst/>
    <dgm:txFillClrLst meth="repeat">
      <a:schemeClr val="tx1"/>
    </dgm:txFillClrLst>
    <dgm:txEffectClrLst/>
  </dgm:styleLbl>
  <dgm:styleLbl name="callout">
    <dgm:fillClrLst meth="repeat">
      <a:schemeClr val="accent2"/>
    </dgm:fillClrLst>
    <dgm:linClrLst meth="repeat">
      <a:schemeClr val="accent2">
        <a:tint val="50000"/>
      </a:schemeClr>
    </dgm:linClrLst>
    <dgm:effectClrLst/>
    <dgm:txLinClrLst/>
    <dgm:txFillClrLst meth="repeat">
      <a:schemeClr val="tx1"/>
    </dgm:txFillClrLst>
    <dgm:txEffectClrLst/>
  </dgm:styleLbl>
  <dgm:styleLbl name="asst0">
    <dgm:fillClrLst meth="repeat">
      <a:schemeClr val="accent2"/>
    </dgm:fillClrLst>
    <dgm:linClrLst meth="repeat">
      <a:schemeClr val="lt1">
        <a:shade val="80000"/>
      </a:schemeClr>
    </dgm:linClrLst>
    <dgm:effectClrLst/>
    <dgm:txLinClrLst/>
    <dgm:txFillClrLst/>
    <dgm:txEffectClrLst/>
  </dgm:styleLbl>
  <dgm:styleLbl name="asst1">
    <dgm:fillClrLst meth="repeat">
      <a:schemeClr val="accent3"/>
    </dgm:fillClrLst>
    <dgm:linClrLst meth="repeat">
      <a:schemeClr val="lt1">
        <a:shade val="80000"/>
      </a:schemeClr>
    </dgm:linClrLst>
    <dgm:effectClrLst/>
    <dgm:txLinClrLst/>
    <dgm:txFillClrLst/>
    <dgm:txEffectClrLst/>
  </dgm:styleLbl>
  <dgm:styleLbl name="asst2">
    <dgm:fillClrLst>
      <a:schemeClr val="accent4"/>
    </dgm:fillClrLst>
    <dgm:linClrLst meth="repeat">
      <a:schemeClr val="lt1"/>
    </dgm:linClrLst>
    <dgm:effectClrLst/>
    <dgm:txLinClrLst/>
    <dgm:txFillClrLst/>
    <dgm:txEffectClrLst/>
  </dgm:styleLbl>
  <dgm:styleLbl name="asst3">
    <dgm:fillClrLst>
      <a:schemeClr val="accent5"/>
    </dgm:fillClrLst>
    <dgm:linClrLst meth="repeat">
      <a:schemeClr val="lt1"/>
    </dgm:linClrLst>
    <dgm:effectClrLst/>
    <dgm:txLinClrLst/>
    <dgm:txFillClrLst/>
    <dgm:txEffectClrLst/>
  </dgm:styleLbl>
  <dgm:styleLbl name="asst4">
    <dgm:fillClrLst>
      <a:schemeClr val="accent6"/>
    </dgm:fillClrLst>
    <dgm:linClrLst meth="repeat">
      <a:schemeClr val="lt1"/>
    </dgm:linClrLst>
    <dgm:effectClrLst/>
    <dgm:txLinClrLst/>
    <dgm:txFillClrLst/>
    <dgm:txEffectClrLst/>
  </dgm:styleLbl>
  <dgm:styleLbl name="parChTrans2D1">
    <dgm:fillClrLst meth="repeat">
      <a:schemeClr val="accent2"/>
    </dgm:fillClrLst>
    <dgm:linClrLst meth="repeat">
      <a:schemeClr val="lt1"/>
    </dgm:linClrLst>
    <dgm:effectClrLst/>
    <dgm:txLinClrLst/>
    <dgm:txFillClrLst meth="repeat">
      <a:schemeClr val="lt1"/>
    </dgm:txFillClrLst>
    <dgm:txEffectClrLst/>
  </dgm:styleLbl>
  <dgm:styleLbl name="parChTrans2D2">
    <dgm:fillClrLst meth="repeat">
      <a:schemeClr val="accent3"/>
    </dgm:fillClrLst>
    <dgm:linClrLst meth="repeat">
      <a:schemeClr val="lt1"/>
    </dgm:linClrLst>
    <dgm:effectClrLst/>
    <dgm:txLinClrLst/>
    <dgm:txFillClrLst/>
    <dgm:txEffectClrLst/>
  </dgm:styleLbl>
  <dgm:styleLbl name="parChTrans2D3">
    <dgm:fillClrLst meth="repeat">
      <a:schemeClr val="accent4"/>
    </dgm:fillClrLst>
    <dgm:linClrLst meth="repeat">
      <a:schemeClr val="lt1"/>
    </dgm:linClrLst>
    <dgm:effectClrLst/>
    <dgm:txLinClrLst/>
    <dgm:txFillClrLst/>
    <dgm:txEffectClrLst/>
  </dgm:styleLbl>
  <dgm:styleLbl name="parChTrans2D4">
    <dgm:fillClrLst meth="repeat">
      <a:schemeClr val="accent5"/>
    </dgm:fillClrLst>
    <dgm:linClrLst meth="repeat">
      <a:schemeClr val="lt1"/>
    </dgm:linClrLst>
    <dgm:effectClrLst/>
    <dgm:txLinClrLst/>
    <dgm:txFillClrLst meth="repeat">
      <a:schemeClr val="lt1"/>
    </dgm:txFillClrLst>
    <dgm:txEffectClrLst/>
  </dgm:styleLbl>
  <dgm:styleLbl name="parChTrans1D1">
    <dgm:fillClrLst meth="repeat">
      <a:schemeClr val="accent2"/>
    </dgm:fillClrLst>
    <dgm:linClrLst meth="repeat">
      <a:schemeClr val="accent2"/>
    </dgm:linClrLst>
    <dgm:effectClrLst/>
    <dgm:txLinClrLst/>
    <dgm:txFillClrLst meth="repeat">
      <a:schemeClr val="tx1"/>
    </dgm:txFillClrLst>
    <dgm:txEffectClrLst/>
  </dgm:styleLbl>
  <dgm:styleLbl name="parChTrans1D2">
    <dgm:fillClrLst meth="repeat">
      <a:schemeClr val="accent2">
        <a:tint val="90000"/>
      </a:schemeClr>
    </dgm:fillClrLst>
    <dgm:linClrLst meth="repeat">
      <a:schemeClr val="accent3"/>
    </dgm:linClrLst>
    <dgm:effectClrLst/>
    <dgm:txLinClrLst/>
    <dgm:txFillClrLst meth="repeat">
      <a:schemeClr val="tx1"/>
    </dgm:txFillClrLst>
    <dgm:txEffectClrLst/>
  </dgm:styleLbl>
  <dgm:styleLbl name="parChTrans1D3">
    <dgm:fillClrLst meth="repeat">
      <a:schemeClr val="accent2">
        <a:tint val="70000"/>
      </a:schemeClr>
    </dgm:fillClrLst>
    <dgm:linClrLst meth="repeat">
      <a:schemeClr val="accent4"/>
    </dgm:linClrLst>
    <dgm:effectClrLst/>
    <dgm:txLinClrLst/>
    <dgm:txFillClrLst meth="repeat">
      <a:schemeClr val="tx1"/>
    </dgm:txFillClrLst>
    <dgm:txEffectClrLst/>
  </dgm:styleLbl>
  <dgm:styleLbl name="parChTrans1D4">
    <dgm:fillClrLst meth="repeat">
      <a:schemeClr val="accent2">
        <a:tint val="50000"/>
      </a:schemeClr>
    </dgm:fillClrLst>
    <dgm:linClrLst meth="repeat">
      <a:schemeClr val="accent5"/>
    </dgm:linClrLst>
    <dgm:effectClrLst/>
    <dgm:txLinClrLst/>
    <dgm:txFillClrLst meth="repeat">
      <a:schemeClr val="tx1"/>
    </dgm:txFillClrLst>
    <dgm:txEffectClrLst/>
  </dgm:styleLbl>
  <dgm:styleLbl name="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conF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align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2"/>
    </dgm:linClrLst>
    <dgm:effectClrLst/>
    <dgm:txLinClrLst/>
    <dgm:txFillClrLst meth="repeat">
      <a:schemeClr val="dk1"/>
    </dgm:txFillClrLst>
    <dgm:txEffectClrLst/>
  </dgm:styleLbl>
  <dgm:styleLbl name="bgAcc1">
    <dgm:fillClrLst meth="repeat">
      <a:schemeClr val="lt1">
        <a:alpha val="90000"/>
      </a:schemeClr>
    </dgm:fillClrLst>
    <dgm:linClrLst>
      <a:schemeClr val="accent2"/>
      <a:schemeClr val="accent3"/>
    </dgm:linClrLst>
    <dgm:effectClrLst/>
    <dgm:txLinClrLst/>
    <dgm:txFillClrLst meth="repeat">
      <a:schemeClr val="dk1"/>
    </dgm:txFillClrLst>
    <dgm:txEffectClrLst/>
  </dgm:styleLbl>
  <dgm:styleLbl name="solidFgAcc1">
    <dgm:fillClrLst meth="repeat">
      <a:schemeClr val="lt1"/>
    </dgm:fillClrLst>
    <dgm:linClrLst>
      <a:schemeClr val="accent2"/>
      <a:schemeClr val="accent3"/>
    </dgm:linClrLst>
    <dgm:effectClrLst/>
    <dgm:txLinClrLst/>
    <dgm:txFillClrLst meth="repeat">
      <a:schemeClr val="dk1"/>
    </dgm:txFillClrLst>
    <dgm:txEffectClrLst/>
  </dgm:styleLbl>
  <dgm:styleLbl name="solidAlignAcc1">
    <dgm:fillClrLst meth="repeat">
      <a:schemeClr val="lt1"/>
    </dgm:fillClrLst>
    <dgm:linClrLst>
      <a:schemeClr val="accent2"/>
      <a:schemeClr val="accent3"/>
    </dgm:linClrLst>
    <dgm:effectClrLst/>
    <dgm:txLinClrLst/>
    <dgm:txFillClrLst meth="repeat">
      <a:schemeClr val="dk1"/>
    </dgm:txFillClrLst>
    <dgm:txEffectClrLst/>
  </dgm:styleLbl>
  <dgm:styleLbl name="solidBgAcc1">
    <dgm:fillClrLst meth="repeat">
      <a:schemeClr val="lt1"/>
    </dgm:fillClrLst>
    <dgm:linClrLst>
      <a:schemeClr val="accent2"/>
      <a:schemeClr val="accent3"/>
    </dgm:linClrLst>
    <dgm:effectClrLst/>
    <dgm:txLinClrLst/>
    <dgm:txFillClrLst meth="repeat">
      <a:schemeClr val="dk1"/>
    </dgm:txFillClrLst>
    <dgm:txEffectClrLst/>
  </dgm:styleLbl>
  <dgm:styleLbl name="f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align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bgAccFollowNode1">
    <dgm:fillClrLst>
      <a:schemeClr val="accent2">
        <a:tint val="40000"/>
        <a:alpha val="90000"/>
      </a:schemeClr>
      <a:schemeClr val="accent3">
        <a:tint val="40000"/>
        <a:alpha val="90000"/>
      </a:schemeClr>
    </dgm:fillClrLst>
    <dgm:linClrLst>
      <a:schemeClr val="accent2">
        <a:tint val="40000"/>
        <a:alpha val="90000"/>
      </a:schemeClr>
      <a:schemeClr val="accent3">
        <a:tint val="40000"/>
        <a:alpha val="90000"/>
      </a:schemeClr>
    </dgm:linClrLst>
    <dgm:effectClrLst/>
    <dgm:txLinClrLst/>
    <dgm:txFillClrLst meth="repeat">
      <a:schemeClr val="dk1"/>
    </dgm:txFillClrLst>
    <dgm:txEffectClrLst/>
  </dgm:styleLbl>
  <dgm:styleLbl name="fgAcc0">
    <dgm:fillClrLst meth="repeat">
      <a:schemeClr val="lt1">
        <a:alpha val="90000"/>
      </a:schemeClr>
    </dgm:fillClrLst>
    <dgm:linClrLst>
      <a:schemeClr val="accent1"/>
    </dgm:linClrLst>
    <dgm:effectClrLst/>
    <dgm:txLinClrLst/>
    <dgm:txFillClrLst meth="repeat">
      <a:schemeClr val="dk1"/>
    </dgm:txFillClrLst>
    <dgm:txEffectClrLst/>
  </dgm:styleLbl>
  <dgm:styleLbl name="fgAcc2">
    <dgm:fillClrLst meth="repeat">
      <a:schemeClr val="lt1">
        <a:alpha val="90000"/>
      </a:schemeClr>
    </dgm:fillClrLst>
    <dgm:linClrLst>
      <a:schemeClr val="accent3"/>
    </dgm:linClrLst>
    <dgm:effectClrLst/>
    <dgm:txLinClrLst/>
    <dgm:txFillClrLst meth="repeat">
      <a:schemeClr val="dk1"/>
    </dgm:txFillClrLst>
    <dgm:txEffectClrLst/>
  </dgm:styleLbl>
  <dgm:styleLbl name="fgAcc3">
    <dgm:fillClrLst meth="repeat">
      <a:schemeClr val="lt1">
        <a:alpha val="90000"/>
      </a:schemeClr>
    </dgm:fillClrLst>
    <dgm:linClrLst>
      <a:schemeClr val="accent4"/>
    </dgm:linClrLst>
    <dgm:effectClrLst/>
    <dgm:txLinClrLst/>
    <dgm:txFillClrLst meth="repeat">
      <a:schemeClr val="dk1"/>
    </dgm:txFillClrLst>
    <dgm:txEffectClrLst/>
  </dgm:styleLbl>
  <dgm:styleLbl name="fgAcc4">
    <dgm:fillClrLst meth="repeat">
      <a:schemeClr val="lt1">
        <a:alpha val="90000"/>
      </a:schemeClr>
    </dgm:fillClrLst>
    <dgm:linClrLst>
      <a:schemeClr val="accent5"/>
    </dgm:linClrLst>
    <dgm:effectClrLst/>
    <dgm:txLinClrLst/>
    <dgm:txFillClrLst meth="repeat">
      <a:schemeClr val="dk1"/>
    </dgm:txFillClrLst>
    <dgm:txEffectClrLst/>
  </dgm:styleLbl>
  <dgm:styleLbl name="bgShp">
    <dgm:fillClrLst meth="repeat">
      <a:schemeClr val="accent2">
        <a:tint val="40000"/>
      </a:schemeClr>
    </dgm:fillClrLst>
    <dgm:linClrLst meth="repeat">
      <a:schemeClr val="dk1"/>
    </dgm:linClrLst>
    <dgm:effectClrLst/>
    <dgm:txLinClrLst/>
    <dgm:txFillClrLst meth="repeat">
      <a:schemeClr val="dk1"/>
    </dgm:txFillClrLst>
    <dgm:txEffectClrLst/>
  </dgm:styleLbl>
  <dgm:styleLbl name="dkBgShp">
    <dgm:fillClrLst meth="repeat">
      <a:schemeClr val="accent2">
        <a:shade val="90000"/>
      </a:schemeClr>
    </dgm:fillClrLst>
    <dgm:linClrLst meth="repeat">
      <a:schemeClr val="dk1"/>
    </dgm:linClrLst>
    <dgm:effectClrLst/>
    <dgm:txLinClrLst/>
    <dgm:txFillClrLst meth="repeat">
      <a:schemeClr val="lt1"/>
    </dgm:txFillClrLst>
    <dgm:txEffectClrLst/>
  </dgm:styleLbl>
  <dgm:styleLbl name="trBgShp">
    <dgm:fillClrLst meth="repeat">
      <a:schemeClr val="accent2">
        <a:tint val="50000"/>
        <a:alpha val="40000"/>
      </a:schemeClr>
    </dgm:fillClrLst>
    <dgm:linClrLst meth="repeat">
      <a:schemeClr val="accent2"/>
    </dgm:linClrLst>
    <dgm:effectClrLst/>
    <dgm:txLinClrLst/>
    <dgm:txFillClrLst meth="repeat">
      <a:schemeClr val="lt1"/>
    </dgm:txFillClrLst>
    <dgm:txEffectClrLst/>
  </dgm:styleLbl>
  <dgm:styleLbl name="fgShp">
    <dgm:fillClrLst meth="repeat">
      <a:schemeClr val="accent2">
        <a:tint val="4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3CBE12BF-3474-4916-82C8-899920AC63BC}" type="doc">
      <dgm:prSet loTypeId="urn:microsoft.com/office/officeart/2005/8/layout/process4" loCatId="process" qsTypeId="urn:microsoft.com/office/officeart/2005/8/quickstyle/simple4" qsCatId="simple" csTypeId="urn:microsoft.com/office/officeart/2005/8/colors/colorful2" csCatId="colorful"/>
      <dgm:spPr/>
      <dgm:t>
        <a:bodyPr/>
        <a:lstStyle/>
        <a:p>
          <a:endParaRPr lang="en-US"/>
        </a:p>
      </dgm:t>
    </dgm:pt>
    <dgm:pt modelId="{1A35A9FC-C5E3-4625-965A-8FB0238DB964}">
      <dgm:prSet/>
      <dgm:spPr/>
      <dgm:t>
        <a:bodyPr/>
        <a:lstStyle/>
        <a:p>
          <a:r>
            <a:rPr lang="el-GR"/>
            <a:t>ΣΎΝΔΗΜΙΟΥΡΓΟΣ Η ΚΑΤΑΓΡΑΦΕΑΣ ΤΗΣ ΙΣΤΟΡΙΑΣ?</a:t>
          </a:r>
          <a:endParaRPr lang="en-US"/>
        </a:p>
      </dgm:t>
    </dgm:pt>
    <dgm:pt modelId="{0B8D201D-6C1E-4BCC-B51E-1C5FF4F0F994}" type="parTrans" cxnId="{1FAF174A-AFEB-4349-AA71-E5CA7C148D13}">
      <dgm:prSet/>
      <dgm:spPr/>
      <dgm:t>
        <a:bodyPr/>
        <a:lstStyle/>
        <a:p>
          <a:endParaRPr lang="en-US"/>
        </a:p>
      </dgm:t>
    </dgm:pt>
    <dgm:pt modelId="{B22D834F-5B8D-4A9C-AD53-6B3B2C1189D5}" type="sibTrans" cxnId="{1FAF174A-AFEB-4349-AA71-E5CA7C148D13}">
      <dgm:prSet/>
      <dgm:spPr/>
      <dgm:t>
        <a:bodyPr/>
        <a:lstStyle/>
        <a:p>
          <a:endParaRPr lang="en-US"/>
        </a:p>
      </dgm:t>
    </dgm:pt>
    <dgm:pt modelId="{7830B6D3-F859-4A83-BF21-3F2B8941B7AC}">
      <dgm:prSet/>
      <dgm:spPr/>
      <dgm:t>
        <a:bodyPr/>
        <a:lstStyle/>
        <a:p>
          <a:r>
            <a:rPr lang="el-GR"/>
            <a:t>Το ζητούμενο είναι η ανάδειξη και προώθηση του πολιτισμού όχι απλώς ως μιας τυπικής αναπαραγωγής των πολιτισμικών αξιών, αλλά ως μιας βιωμένης καθημερινότητας</a:t>
          </a:r>
          <a:endParaRPr lang="en-US"/>
        </a:p>
      </dgm:t>
    </dgm:pt>
    <dgm:pt modelId="{1BF3BC04-E76F-4E70-B41A-97D8EAEF6771}" type="parTrans" cxnId="{11652744-89F8-4284-B176-CBAA1FAA9DF0}">
      <dgm:prSet/>
      <dgm:spPr/>
      <dgm:t>
        <a:bodyPr/>
        <a:lstStyle/>
        <a:p>
          <a:endParaRPr lang="en-US"/>
        </a:p>
      </dgm:t>
    </dgm:pt>
    <dgm:pt modelId="{BE2BD688-F441-41AF-9F09-7C43B6DDF992}" type="sibTrans" cxnId="{11652744-89F8-4284-B176-CBAA1FAA9DF0}">
      <dgm:prSet/>
      <dgm:spPr/>
      <dgm:t>
        <a:bodyPr/>
        <a:lstStyle/>
        <a:p>
          <a:endParaRPr lang="en-US"/>
        </a:p>
      </dgm:t>
    </dgm:pt>
    <dgm:pt modelId="{0FF542FA-AF3E-4EC9-9068-199F4AC0368D}">
      <dgm:prSet/>
      <dgm:spPr/>
      <dgm:t>
        <a:bodyPr/>
        <a:lstStyle/>
        <a:p>
          <a:r>
            <a:rPr lang="el-GR"/>
            <a:t>Για να γίνει αυτό, είναι απαραίτητες δράσεις πολιτισμού και ανταλλαγής ιδεών και βιωμάτων, καθώς και τεχνικές λύσεις, στρατηγικές μάρκετινγκ, μαθήματα γλωσσομάθειας και περισσότερες έρευνες κοινού. Στην εποχή της οικονομικής και ανθρωπιστικής κρίσης, ωστόσο, οι λύσεις αυτές πρέπει να προέλθουν από τη χάραξη μιας εθνικής στρατηγικής και από τη συντονισμένη και από κοινού συνεργασία Υπουργείων Παιδείας και Πολιτισμού, ΜΚΟ και άλλων οργανώσεων</a:t>
          </a:r>
          <a:endParaRPr lang="en-US"/>
        </a:p>
      </dgm:t>
    </dgm:pt>
    <dgm:pt modelId="{447ACBDF-6247-418D-9426-218080570A3E}" type="parTrans" cxnId="{7B3D0ACB-578E-4ABC-AFA7-B2400245051C}">
      <dgm:prSet/>
      <dgm:spPr/>
      <dgm:t>
        <a:bodyPr/>
        <a:lstStyle/>
        <a:p>
          <a:endParaRPr lang="en-US"/>
        </a:p>
      </dgm:t>
    </dgm:pt>
    <dgm:pt modelId="{02EC70A9-7B2C-4DCE-8F1E-2561F126D0C2}" type="sibTrans" cxnId="{7B3D0ACB-578E-4ABC-AFA7-B2400245051C}">
      <dgm:prSet/>
      <dgm:spPr/>
      <dgm:t>
        <a:bodyPr/>
        <a:lstStyle/>
        <a:p>
          <a:endParaRPr lang="en-US"/>
        </a:p>
      </dgm:t>
    </dgm:pt>
    <dgm:pt modelId="{40556C3D-C5CE-4ECE-8540-C9DCBE30D916}" type="pres">
      <dgm:prSet presAssocID="{3CBE12BF-3474-4916-82C8-899920AC63BC}" presName="Name0" presStyleCnt="0">
        <dgm:presLayoutVars>
          <dgm:dir/>
          <dgm:animLvl val="lvl"/>
          <dgm:resizeHandles val="exact"/>
        </dgm:presLayoutVars>
      </dgm:prSet>
      <dgm:spPr/>
      <dgm:t>
        <a:bodyPr/>
        <a:lstStyle/>
        <a:p>
          <a:endParaRPr lang="el-GR"/>
        </a:p>
      </dgm:t>
    </dgm:pt>
    <dgm:pt modelId="{3A89C4AD-9663-4B52-BAB5-FF57D2669CBE}" type="pres">
      <dgm:prSet presAssocID="{0FF542FA-AF3E-4EC9-9068-199F4AC0368D}" presName="boxAndChildren" presStyleCnt="0"/>
      <dgm:spPr/>
    </dgm:pt>
    <dgm:pt modelId="{E058B7DA-1F2F-4265-B08D-1D4A90881AB1}" type="pres">
      <dgm:prSet presAssocID="{0FF542FA-AF3E-4EC9-9068-199F4AC0368D}" presName="parentTextBox" presStyleLbl="node1" presStyleIdx="0" presStyleCnt="3"/>
      <dgm:spPr/>
      <dgm:t>
        <a:bodyPr/>
        <a:lstStyle/>
        <a:p>
          <a:endParaRPr lang="el-GR"/>
        </a:p>
      </dgm:t>
    </dgm:pt>
    <dgm:pt modelId="{1D1A783B-8993-4960-AD41-7979A9C4C817}" type="pres">
      <dgm:prSet presAssocID="{BE2BD688-F441-41AF-9F09-7C43B6DDF992}" presName="sp" presStyleCnt="0"/>
      <dgm:spPr/>
    </dgm:pt>
    <dgm:pt modelId="{7012691E-9157-4A8D-B242-458BB4D1DBEC}" type="pres">
      <dgm:prSet presAssocID="{7830B6D3-F859-4A83-BF21-3F2B8941B7AC}" presName="arrowAndChildren" presStyleCnt="0"/>
      <dgm:spPr/>
    </dgm:pt>
    <dgm:pt modelId="{48241772-4379-444D-B5EF-1CE03DD12F06}" type="pres">
      <dgm:prSet presAssocID="{7830B6D3-F859-4A83-BF21-3F2B8941B7AC}" presName="parentTextArrow" presStyleLbl="node1" presStyleIdx="1" presStyleCnt="3"/>
      <dgm:spPr/>
      <dgm:t>
        <a:bodyPr/>
        <a:lstStyle/>
        <a:p>
          <a:endParaRPr lang="el-GR"/>
        </a:p>
      </dgm:t>
    </dgm:pt>
    <dgm:pt modelId="{077F518F-0448-4FC7-952E-24569101AF8E}" type="pres">
      <dgm:prSet presAssocID="{B22D834F-5B8D-4A9C-AD53-6B3B2C1189D5}" presName="sp" presStyleCnt="0"/>
      <dgm:spPr/>
    </dgm:pt>
    <dgm:pt modelId="{E106E44A-33F0-472D-A9C8-86EC011FBA84}" type="pres">
      <dgm:prSet presAssocID="{1A35A9FC-C5E3-4625-965A-8FB0238DB964}" presName="arrowAndChildren" presStyleCnt="0"/>
      <dgm:spPr/>
    </dgm:pt>
    <dgm:pt modelId="{E4AD5EC7-AEFA-4D2F-A67A-CFD09B5A804C}" type="pres">
      <dgm:prSet presAssocID="{1A35A9FC-C5E3-4625-965A-8FB0238DB964}" presName="parentTextArrow" presStyleLbl="node1" presStyleIdx="2" presStyleCnt="3"/>
      <dgm:spPr/>
      <dgm:t>
        <a:bodyPr/>
        <a:lstStyle/>
        <a:p>
          <a:endParaRPr lang="el-GR"/>
        </a:p>
      </dgm:t>
    </dgm:pt>
  </dgm:ptLst>
  <dgm:cxnLst>
    <dgm:cxn modelId="{EE786281-23B8-4EF4-9751-69C05BD6F6B3}" type="presOf" srcId="{7830B6D3-F859-4A83-BF21-3F2B8941B7AC}" destId="{48241772-4379-444D-B5EF-1CE03DD12F06}" srcOrd="0" destOrd="0" presId="urn:microsoft.com/office/officeart/2005/8/layout/process4"/>
    <dgm:cxn modelId="{11652744-89F8-4284-B176-CBAA1FAA9DF0}" srcId="{3CBE12BF-3474-4916-82C8-899920AC63BC}" destId="{7830B6D3-F859-4A83-BF21-3F2B8941B7AC}" srcOrd="1" destOrd="0" parTransId="{1BF3BC04-E76F-4E70-B41A-97D8EAEF6771}" sibTransId="{BE2BD688-F441-41AF-9F09-7C43B6DDF992}"/>
    <dgm:cxn modelId="{4730A5F9-CDAD-4424-92D5-4FF6E4236589}" type="presOf" srcId="{3CBE12BF-3474-4916-82C8-899920AC63BC}" destId="{40556C3D-C5CE-4ECE-8540-C9DCBE30D916}" srcOrd="0" destOrd="0" presId="urn:microsoft.com/office/officeart/2005/8/layout/process4"/>
    <dgm:cxn modelId="{7B3D0ACB-578E-4ABC-AFA7-B2400245051C}" srcId="{3CBE12BF-3474-4916-82C8-899920AC63BC}" destId="{0FF542FA-AF3E-4EC9-9068-199F4AC0368D}" srcOrd="2" destOrd="0" parTransId="{447ACBDF-6247-418D-9426-218080570A3E}" sibTransId="{02EC70A9-7B2C-4DCE-8F1E-2561F126D0C2}"/>
    <dgm:cxn modelId="{687F864E-535C-4D82-BFEF-26A398C07A9F}" type="presOf" srcId="{0FF542FA-AF3E-4EC9-9068-199F4AC0368D}" destId="{E058B7DA-1F2F-4265-B08D-1D4A90881AB1}" srcOrd="0" destOrd="0" presId="urn:microsoft.com/office/officeart/2005/8/layout/process4"/>
    <dgm:cxn modelId="{1FAF174A-AFEB-4349-AA71-E5CA7C148D13}" srcId="{3CBE12BF-3474-4916-82C8-899920AC63BC}" destId="{1A35A9FC-C5E3-4625-965A-8FB0238DB964}" srcOrd="0" destOrd="0" parTransId="{0B8D201D-6C1E-4BCC-B51E-1C5FF4F0F994}" sibTransId="{B22D834F-5B8D-4A9C-AD53-6B3B2C1189D5}"/>
    <dgm:cxn modelId="{6C7A08F8-C36E-4D8F-9455-ABFC1AD5F766}" type="presOf" srcId="{1A35A9FC-C5E3-4625-965A-8FB0238DB964}" destId="{E4AD5EC7-AEFA-4D2F-A67A-CFD09B5A804C}" srcOrd="0" destOrd="0" presId="urn:microsoft.com/office/officeart/2005/8/layout/process4"/>
    <dgm:cxn modelId="{5370E355-9741-40C1-AFBE-406DA64C343E}" type="presParOf" srcId="{40556C3D-C5CE-4ECE-8540-C9DCBE30D916}" destId="{3A89C4AD-9663-4B52-BAB5-FF57D2669CBE}" srcOrd="0" destOrd="0" presId="urn:microsoft.com/office/officeart/2005/8/layout/process4"/>
    <dgm:cxn modelId="{9322E94F-A10F-4FA8-8CFE-0B1DE9047603}" type="presParOf" srcId="{3A89C4AD-9663-4B52-BAB5-FF57D2669CBE}" destId="{E058B7DA-1F2F-4265-B08D-1D4A90881AB1}" srcOrd="0" destOrd="0" presId="urn:microsoft.com/office/officeart/2005/8/layout/process4"/>
    <dgm:cxn modelId="{69C2659D-26E7-4E20-981E-149EF1134787}" type="presParOf" srcId="{40556C3D-C5CE-4ECE-8540-C9DCBE30D916}" destId="{1D1A783B-8993-4960-AD41-7979A9C4C817}" srcOrd="1" destOrd="0" presId="urn:microsoft.com/office/officeart/2005/8/layout/process4"/>
    <dgm:cxn modelId="{BBC0AAC1-EBCF-4D28-AA93-1BD3529CEA63}" type="presParOf" srcId="{40556C3D-C5CE-4ECE-8540-C9DCBE30D916}" destId="{7012691E-9157-4A8D-B242-458BB4D1DBEC}" srcOrd="2" destOrd="0" presId="urn:microsoft.com/office/officeart/2005/8/layout/process4"/>
    <dgm:cxn modelId="{2F8F81C1-0C15-4ACA-86C2-FA0B4EAAC6D7}" type="presParOf" srcId="{7012691E-9157-4A8D-B242-458BB4D1DBEC}" destId="{48241772-4379-444D-B5EF-1CE03DD12F06}" srcOrd="0" destOrd="0" presId="urn:microsoft.com/office/officeart/2005/8/layout/process4"/>
    <dgm:cxn modelId="{37A62700-9F70-4225-A07D-6E3037294743}" type="presParOf" srcId="{40556C3D-C5CE-4ECE-8540-C9DCBE30D916}" destId="{077F518F-0448-4FC7-952E-24569101AF8E}" srcOrd="3" destOrd="0" presId="urn:microsoft.com/office/officeart/2005/8/layout/process4"/>
    <dgm:cxn modelId="{23D3F25D-FB47-4B0A-AB8A-AB8861668EEB}" type="presParOf" srcId="{40556C3D-C5CE-4ECE-8540-C9DCBE30D916}" destId="{E106E44A-33F0-472D-A9C8-86EC011FBA84}" srcOrd="4" destOrd="0" presId="urn:microsoft.com/office/officeart/2005/8/layout/process4"/>
    <dgm:cxn modelId="{DFF0024D-8652-4255-AF43-45394261E343}" type="presParOf" srcId="{E106E44A-33F0-472D-A9C8-86EC011FBA84}" destId="{E4AD5EC7-AEFA-4D2F-A67A-CFD09B5A804C}" srcOrd="0" destOrd="0" presId="urn:microsoft.com/office/officeart/2005/8/layout/process4"/>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Tree>
</dsp:drawing>
</file>

<file path=ppt/diagrams/layout1.xml><?xml version="1.0" encoding="utf-8"?>
<dgm:layoutDef xmlns:dgm="http://schemas.openxmlformats.org/drawingml/2006/diagram" xmlns:a="http://schemas.openxmlformats.org/drawingml/2006/main" uniqueId="urn:microsoft.com/office/officeart/2005/8/layout/process4">
  <dgm:title val=""/>
  <dgm:desc val=""/>
  <dgm:catLst>
    <dgm:cat type="process" pri="16000"/>
    <dgm:cat type="list" pri="20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alg type="lin">
      <dgm:param type="linDir" val="fromB"/>
    </dgm:alg>
    <dgm:shape xmlns:r="http://schemas.openxmlformats.org/officeDocument/2006/relationships" r:blip="">
      <dgm:adjLst/>
    </dgm:shape>
    <dgm:presOf/>
    <dgm:constrLst>
      <dgm:constr type="h" for="ch" forName="boxAndChildren" refType="h"/>
      <dgm:constr type="h" for="ch" forName="arrowAndChildren" refType="h" refFor="ch" refForName="boxAndChildren" op="equ" fact="1.538"/>
      <dgm:constr type="w" for="ch" forName="arrowAndChildren" refType="w"/>
      <dgm:constr type="w" for="ch" forName="boxAndChildren" refType="w"/>
      <dgm:constr type="h" for="ch" forName="sp" refType="h" fact="-0.015"/>
      <dgm:constr type="primFontSz" for="des" forName="parentTextBox" val="65"/>
      <dgm:constr type="primFontSz" for="des" forName="parentTextArrow" refType="primFontSz" refFor="des" refForName="parentTextBox" op="equ"/>
      <dgm:constr type="primFontSz" for="des" forName="childTextArrow" val="65"/>
      <dgm:constr type="primFontSz" for="des" forName="childTextBox" refType="primFontSz" refFor="des" refForName="childTextArrow" op="equ"/>
    </dgm:constrLst>
    <dgm:ruleLst/>
    <dgm:forEach name="Name1" axis="ch" ptType="node" st="-1" step="-1">
      <dgm:choose name="Name2">
        <dgm:if name="Name3" axis="self" ptType="node" func="revPos" op="equ" val="1">
          <dgm:layoutNode name="boxAndChildren">
            <dgm:alg type="composite"/>
            <dgm:shape xmlns:r="http://schemas.openxmlformats.org/officeDocument/2006/relationships" r:blip="">
              <dgm:adjLst/>
            </dgm:shape>
            <dgm:presOf/>
            <dgm:choose name="Name4">
              <dgm:if name="Name5" axis="ch" ptType="node" func="cnt" op="gte" val="1">
                <dgm:constrLst>
                  <dgm:constr type="w" for="ch" forName="parentTextBox" refType="w"/>
                  <dgm:constr type="h" for="ch" forName="parentTextBox" refType="h" fact="0.54"/>
                  <dgm:constr type="t" for="ch" forName="parentTextBox"/>
                  <dgm:constr type="w" for="ch" forName="entireBox" refType="w"/>
                  <dgm:constr type="h" for="ch" forName="entireBox" refType="h"/>
                  <dgm:constr type="w" for="ch" forName="descendantBox" refType="w"/>
                  <dgm:constr type="b" for="ch" forName="descendantBox" refType="h" fact="0.98"/>
                  <dgm:constr type="h" for="ch" forName="descendantBox" refType="h" fact="0.46"/>
                </dgm:constrLst>
              </dgm:if>
              <dgm:else name="Name6">
                <dgm:constrLst>
                  <dgm:constr type="w" for="ch" forName="parentTextBox" refType="w"/>
                  <dgm:constr type="h" for="ch" forName="parentTextBox" refType="h"/>
                </dgm:constrLst>
              </dgm:else>
            </dgm:choose>
            <dgm:ruleLst/>
            <dgm:layoutNode name="parentTextBox">
              <dgm:alg type="tx"/>
              <dgm:choose name="Name7">
                <dgm:if name="Name8" axis="ch" ptType="node" func="cnt" op="gte" val="1">
                  <dgm:shape xmlns:r="http://schemas.openxmlformats.org/officeDocument/2006/relationships" type="rect" r:blip="" zOrderOff="1" hideGeom="1">
                    <dgm:adjLst/>
                  </dgm:shape>
                </dgm:if>
                <dgm:else name="Name9">
                  <dgm:shape xmlns:r="http://schemas.openxmlformats.org/officeDocument/2006/relationships" type="rect" r:blip="">
                    <dgm:adjLst/>
                  </dgm:shape>
                </dgm:else>
              </dgm:choose>
              <dgm:presOf axis="self"/>
              <dgm:constrLst/>
              <dgm:ruleLst>
                <dgm:rule type="primFontSz" val="5" fact="NaN" max="NaN"/>
              </dgm:ruleLst>
            </dgm:layoutNode>
            <dgm:choose name="Name10">
              <dgm:if name="Name11" axis="ch" ptType="node" func="cnt" op="gte" val="1">
                <dgm:layoutNode name="entireBox">
                  <dgm:alg type="sp"/>
                  <dgm:shape xmlns:r="http://schemas.openxmlformats.org/officeDocument/2006/relationships" type="rect" r:blip="">
                    <dgm:adjLst/>
                  </dgm:shape>
                  <dgm:presOf axis="self"/>
                  <dgm:constrLst/>
                  <dgm:ruleLst/>
                </dgm:layoutNode>
                <dgm:layoutNode name="descendantBox" styleLbl="fgAccFollowNode1">
                  <dgm:choose name="Name12">
                    <dgm:if name="Name13" func="var" arg="dir" op="equ" val="norm">
                      <dgm:alg type="lin"/>
                    </dgm:if>
                    <dgm:else name="Name14">
                      <dgm:alg type="lin">
                        <dgm:param type="linDir" val="fromR"/>
                      </dgm:alg>
                    </dgm:else>
                  </dgm:choose>
                  <dgm:shape xmlns:r="http://schemas.openxmlformats.org/officeDocument/2006/relationships" r:blip="">
                    <dgm:adjLst/>
                  </dgm:shape>
                  <dgm:presOf/>
                  <dgm:constrLst>
                    <dgm:constr type="w" for="ch" forName="childTextBox" refType="w"/>
                    <dgm:constr type="h" for="ch" forName="childTextBox" refType="h"/>
                  </dgm:constrLst>
                  <dgm:ruleLst/>
                  <dgm:forEach name="Name15" axis="ch" ptType="node">
                    <dgm:layoutNode name="childTextBox" styleLbl="fgAccFollowNode1">
                      <dgm:varLst>
                        <dgm:bulletEnabled val="1"/>
                      </dgm:varLst>
                      <dgm:alg type="tx"/>
                      <dgm:shape xmlns:r="http://schemas.openxmlformats.org/officeDocument/2006/relationships" type="rect" r:blip="">
                        <dgm:adjLst/>
                      </dgm:shape>
                      <dgm:presOf axis="desOrSelf" ptType="node"/>
                      <dgm:constrLst>
                        <dgm:constr type="tMarg" refType="primFontSz" fact="0.1"/>
                        <dgm:constr type="bMarg" refType="primFontSz" fact="0.1"/>
                      </dgm:constrLst>
                      <dgm:ruleLst>
                        <dgm:rule type="primFontSz" val="5" fact="NaN" max="NaN"/>
                      </dgm:ruleLst>
                    </dgm:layoutNode>
                  </dgm:forEach>
                </dgm:layoutNode>
              </dgm:if>
              <dgm:else name="Name16"/>
            </dgm:choose>
          </dgm:layoutNode>
        </dgm:if>
        <dgm:else name="Name17">
          <dgm:layoutNode name="arrowAndChildren">
            <dgm:alg type="composite"/>
            <dgm:shape xmlns:r="http://schemas.openxmlformats.org/officeDocument/2006/relationships" r:blip="">
              <dgm:adjLst/>
            </dgm:shape>
            <dgm:presOf/>
            <dgm:choose name="Name18">
              <dgm:if name="Name19" axis="ch" ptType="node" func="cnt" op="gte" val="1">
                <dgm:constrLst>
                  <dgm:constr type="w" for="ch" forName="parentTextArrow" refType="w"/>
                  <dgm:constr type="t" for="ch" forName="parentTextArrow"/>
                  <dgm:constr type="h" for="ch" forName="parentTextArrow" refType="h" fact="0.351"/>
                  <dgm:constr type="w" for="ch" forName="arrow" refType="w"/>
                  <dgm:constr type="h" for="ch" forName="arrow" refType="h"/>
                  <dgm:constr type="w" for="ch" forName="descendantArrow" refType="w"/>
                  <dgm:constr type="b" for="ch" forName="descendantArrow" refType="h" fact="0.65"/>
                  <dgm:constr type="h" for="ch" forName="descendantArrow" refType="h" fact="0.299"/>
                </dgm:constrLst>
              </dgm:if>
              <dgm:else name="Name20">
                <dgm:constrLst>
                  <dgm:constr type="w" for="ch" forName="parentTextArrow" refType="w"/>
                  <dgm:constr type="h" for="ch" forName="parentTextArrow" refType="h"/>
                </dgm:constrLst>
              </dgm:else>
            </dgm:choose>
            <dgm:ruleLst/>
            <dgm:layoutNode name="parentTextArrow">
              <dgm:alg type="tx"/>
              <dgm:choose name="Name21">
                <dgm:if name="Name22" axis="ch" ptType="node" func="cnt" op="gte" val="1">
                  <dgm:shape xmlns:r="http://schemas.openxmlformats.org/officeDocument/2006/relationships" type="rect" r:blip="" zOrderOff="1" hideGeom="1">
                    <dgm:adjLst/>
                  </dgm:shape>
                </dgm:if>
                <dgm:else name="Name23">
                  <dgm:shape xmlns:r="http://schemas.openxmlformats.org/officeDocument/2006/relationships" rot="180" type="upArrowCallout" r:blip="">
                    <dgm:adjLst/>
                  </dgm:shape>
                </dgm:else>
              </dgm:choose>
              <dgm:presOf axis="self"/>
              <dgm:constrLst/>
              <dgm:ruleLst>
                <dgm:rule type="primFontSz" val="5" fact="NaN" max="NaN"/>
              </dgm:ruleLst>
            </dgm:layoutNode>
            <dgm:choose name="Name24">
              <dgm:if name="Name25" axis="ch" ptType="node" func="cnt" op="gte" val="1">
                <dgm:layoutNode name="arrow">
                  <dgm:alg type="sp"/>
                  <dgm:shape xmlns:r="http://schemas.openxmlformats.org/officeDocument/2006/relationships" rot="180" type="upArrowCallout" r:blip="">
                    <dgm:adjLst/>
                  </dgm:shape>
                  <dgm:presOf axis="self"/>
                  <dgm:constrLst/>
                  <dgm:ruleLst/>
                </dgm:layoutNode>
                <dgm:layoutNode name="descendantArrow">
                  <dgm:choose name="Name26">
                    <dgm:if name="Name27" func="var" arg="dir" op="equ" val="norm">
                      <dgm:alg type="lin"/>
                    </dgm:if>
                    <dgm:else name="Name28">
                      <dgm:alg type="lin">
                        <dgm:param type="linDir" val="fromR"/>
                      </dgm:alg>
                    </dgm:else>
                  </dgm:choose>
                  <dgm:shape xmlns:r="http://schemas.openxmlformats.org/officeDocument/2006/relationships" r:blip="">
                    <dgm:adjLst/>
                  </dgm:shape>
                  <dgm:presOf/>
                  <dgm:constrLst>
                    <dgm:constr type="w" for="ch" forName="childTextArrow" refType="w"/>
                    <dgm:constr type="h" for="ch" forName="childTextArrow" refType="h"/>
                  </dgm:constrLst>
                  <dgm:ruleLst/>
                  <dgm:forEach name="Name29" axis="ch" ptType="node">
                    <dgm:layoutNode name="childTextArrow" styleLbl="fgAccFollowNode1">
                      <dgm:varLst>
                        <dgm:bulletEnabled val="1"/>
                      </dgm:varLst>
                      <dgm:alg type="tx"/>
                      <dgm:shape xmlns:r="http://schemas.openxmlformats.org/officeDocument/2006/relationships" type="rect" r:blip="">
                        <dgm:adjLst/>
                      </dgm:shape>
                      <dgm:presOf axis="desOrSelf" ptType="node"/>
                      <dgm:constrLst>
                        <dgm:constr type="tMarg" refType="primFontSz" fact="0.1"/>
                        <dgm:constr type="bMarg" refType="primFontSz" fact="0.1"/>
                      </dgm:constrLst>
                      <dgm:ruleLst>
                        <dgm:rule type="primFontSz" val="5" fact="NaN" max="NaN"/>
                      </dgm:ruleLst>
                    </dgm:layoutNode>
                  </dgm:forEach>
                </dgm:layoutNode>
              </dgm:if>
              <dgm:else name="Name30"/>
            </dgm:choose>
          </dgm:layoutNode>
        </dgm:else>
      </dgm:choose>
      <dgm:forEach name="Name31" axis="precedSib" ptType="sibTrans" st="-1" cnt="1">
        <dgm:layoutNode name="sp">
          <dgm:alg type="sp"/>
          <dgm:shape xmlns:r="http://schemas.openxmlformats.org/officeDocument/2006/relationships" r:blip="">
            <dgm:adjLst/>
          </dgm:shape>
          <dgm:presOf axis="sel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4">
  <dgm:title val=""/>
  <dgm:desc val=""/>
  <dgm:catLst>
    <dgm:cat type="simple" pri="10400"/>
  </dgm:catLst>
  <dgm:scene3d>
    <a:camera prst="orthographicFront"/>
    <a:lightRig rig="threePt" dir="t"/>
  </dgm:scene3d>
  <dgm:styleLbl name="node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l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vennNode1">
    <dgm:scene3d>
      <a:camera prst="orthographicFront"/>
      <a:lightRig rig="threePt" dir="t"/>
    </dgm:scene3d>
    <dgm:sp3d/>
    <dgm:txPr/>
    <dgm:style>
      <a:lnRef idx="0">
        <a:scrgbClr r="0" g="0" b="0"/>
      </a:lnRef>
      <a:fillRef idx="3">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node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node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align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bgImgPlace1">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1">
        <a:scrgbClr r="0" g="0" b="0"/>
      </a:effectRef>
      <a:fontRef idx="minor"/>
    </dgm:style>
  </dgm:styleLbl>
  <dgm:styleLbl name="asst0">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3">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asst4">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1">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2">
    <dgm:scene3d>
      <a:camera prst="orthographicFront"/>
      <a:lightRig rig="threePt" dir="t"/>
    </dgm:scene3d>
    <dgm:sp3d/>
    <dgm:txPr/>
    <dgm:style>
      <a:lnRef idx="0">
        <a:scrgbClr r="0" g="0" b="0"/>
      </a:lnRef>
      <a:fillRef idx="3">
        <a:scrgbClr r="0" g="0" b="0"/>
      </a:fillRef>
      <a:effectRef idx="2">
        <a:scrgbClr r="0" g="0" b="0"/>
      </a:effectRef>
      <a:fontRef idx="minor">
        <a:schemeClr val="lt1"/>
      </a:fontRef>
    </dgm:style>
  </dgm:styleLbl>
  <dgm:styleLbl name="parChTrans2D3">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2D4">
    <dgm:scene3d>
      <a:camera prst="orthographicFront"/>
      <a:lightRig rig="threePt" dir="t"/>
    </dgm:scene3d>
    <dgm:sp3d/>
    <dgm:txPr/>
    <dgm:style>
      <a:lnRef idx="1">
        <a:scrgbClr r="0" g="0" b="0"/>
      </a:lnRef>
      <a:fillRef idx="3">
        <a:scrgbClr r="0" g="0" b="0"/>
      </a:fillRef>
      <a:effectRef idx="2">
        <a:scrgbClr r="0" g="0" b="0"/>
      </a:effectRef>
      <a:fontRef idx="minor">
        <a:schemeClr val="lt1"/>
      </a:fontRef>
    </dgm:style>
  </dgm:styleLbl>
  <dgm:styleLbl name="parCh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2">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0">
        <a:scrgbClr r="0" g="0" b="0"/>
      </a:lnRef>
      <a:fillRef idx="3">
        <a:scrgbClr r="0" g="0" b="0"/>
      </a:fillRef>
      <a:effectRef idx="2">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Διαφάνεια τίτλου">
    <p:spTree>
      <p:nvGrpSpPr>
        <p:cNvPr id="1" name=""/>
        <p:cNvGrpSpPr/>
        <p:nvPr/>
      </p:nvGrpSpPr>
      <p:grpSpPr>
        <a:xfrm>
          <a:off x="0" y="0"/>
          <a:ext cx="0" cy="0"/>
          <a:chOff x="0" y="0"/>
          <a:chExt cx="0" cy="0"/>
        </a:xfrm>
      </p:grpSpPr>
      <p:grpSp>
        <p:nvGrpSpPr>
          <p:cNvPr id="8" name="Group 7"/>
          <p:cNvGrpSpPr/>
          <p:nvPr/>
        </p:nvGrpSpPr>
        <p:grpSpPr>
          <a:xfrm>
            <a:off x="0" y="-8467"/>
            <a:ext cx="12192000" cy="6866467"/>
            <a:chOff x="0" y="-8467"/>
            <a:chExt cx="12192000" cy="6866467"/>
          </a:xfrm>
        </p:grpSpPr>
        <p:cxnSp>
          <p:nvCxnSpPr>
            <p:cNvPr id="32" name="Straight Connector 31"/>
            <p:cNvCxnSpPr/>
            <p:nvPr/>
          </p:nvCxnSpPr>
          <p:spPr>
            <a:xfrm>
              <a:off x="9371012" y="0"/>
              <a:ext cx="1219200" cy="6858000"/>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sp>
          <p:nvSpPr>
            <p:cNvPr id="24"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Isosceles Triangle 26"/>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0"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Isosceles Triangle 30"/>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Isosceles Triangle 18"/>
            <p:cNvSpPr/>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507067" y="2404534"/>
            <a:ext cx="7766936" cy="1646302"/>
          </a:xfrm>
        </p:spPr>
        <p:txBody>
          <a:bodyPr anchor="b">
            <a:noAutofit/>
          </a:bodyPr>
          <a:lstStyle>
            <a:lvl1pPr algn="r">
              <a:defRPr sz="5400">
                <a:solidFill>
                  <a:schemeClr val="accent1"/>
                </a:solidFill>
              </a:defRPr>
            </a:lvl1pPr>
          </a:lstStyle>
          <a:p>
            <a:r>
              <a:rPr lang="el-GR"/>
              <a:t>Κάντε κλικ για να επεξεργαστείτε τον τίτλο υποδείγματος</a:t>
            </a:r>
            <a:endParaRPr lang="en-US" dirty="0"/>
          </a:p>
        </p:txBody>
      </p:sp>
      <p:sp>
        <p:nvSpPr>
          <p:cNvPr id="3" name="Subtitle 2"/>
          <p:cNvSpPr>
            <a:spLocks noGrp="1"/>
          </p:cNvSpPr>
          <p:nvPr>
            <p:ph type="subTitle" idx="1"/>
          </p:nvPr>
        </p:nvSpPr>
        <p:spPr>
          <a:xfrm>
            <a:off x="1507067" y="4050833"/>
            <a:ext cx="7766936"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l-GR"/>
              <a:t>Κάντε κλικ για να επεξεργαστείτε τον υπότιτλο του υποδείγματος</a:t>
            </a:r>
            <a:endParaRPr lang="en-US" dirty="0"/>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988841301"/>
      </p:ext>
    </p:extLst>
  </p:cSld>
  <p:clrMapOvr>
    <a:masterClrMapping/>
  </p:clrMapOvr>
  <p:hf sldNum="0" hdr="0" ftr="0" dt="0"/>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Τίτλος και λεζάντα">
    <p:spTree>
      <p:nvGrpSpPr>
        <p:cNvPr id="1" name=""/>
        <p:cNvGrpSpPr/>
        <p:nvPr/>
      </p:nvGrpSpPr>
      <p:grpSpPr>
        <a:xfrm>
          <a:off x="0" y="0"/>
          <a:ext cx="0" cy="0"/>
          <a:chOff x="0" y="0"/>
          <a:chExt cx="0" cy="0"/>
        </a:xfrm>
      </p:grpSpPr>
      <p:sp>
        <p:nvSpPr>
          <p:cNvPr id="2" name="Title 1"/>
          <p:cNvSpPr>
            <a:spLocks noGrp="1"/>
          </p:cNvSpPr>
          <p:nvPr>
            <p:ph type="title"/>
          </p:nvPr>
        </p:nvSpPr>
        <p:spPr>
          <a:xfrm>
            <a:off x="677335" y="609600"/>
            <a:ext cx="8596668" cy="3403600"/>
          </a:xfrm>
        </p:spPr>
        <p:txBody>
          <a:bodyPr anchor="ctr">
            <a:normAutofit/>
          </a:bodyPr>
          <a:lstStyle>
            <a:lvl1pPr algn="l">
              <a:defRPr sz="4400" b="0" cap="none"/>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4293814792"/>
      </p:ext>
    </p:extLst>
  </p:cSld>
  <p:clrMapOvr>
    <a:masterClrMapping/>
  </p:clrMapOvr>
  <p:hf sldNum="0" hdr="0" ftr="0" dt="0"/>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Εισαγωγικά με λεζάντα">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l-GR"/>
              <a:t>Κάντε κλικ για να επεξεργαστείτε τον τίτλο υποδείγματος</a:t>
            </a:r>
            <a:endParaRPr lang="en-US" dirty="0"/>
          </a:p>
        </p:txBody>
      </p:sp>
      <p:sp>
        <p:nvSpPr>
          <p:cNvPr id="23" name="Text Placeholder 9"/>
          <p:cNvSpPr>
            <a:spLocks noGrp="1"/>
          </p:cNvSpPr>
          <p:nvPr>
            <p:ph type="body" sz="quarter" idx="13"/>
          </p:nvPr>
        </p:nvSpPr>
        <p:spPr>
          <a:xfrm>
            <a:off x="1366139" y="3632200"/>
            <a:ext cx="722452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l-GR"/>
              <a:t>Στυλ κειμένου υποδείγματος</a:t>
            </a:r>
          </a:p>
        </p:txBody>
      </p:sp>
      <p:sp>
        <p:nvSpPr>
          <p:cNvPr id="3" name="Text Placeholder 2"/>
          <p:cNvSpPr>
            <a:spLocks noGrp="1"/>
          </p:cNvSpPr>
          <p:nvPr>
            <p:ph type="body" idx="1"/>
          </p:nvPr>
        </p:nvSpPr>
        <p:spPr>
          <a:xfrm>
            <a:off x="677335" y="4470400"/>
            <a:ext cx="8596668"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
        <p:nvSpPr>
          <p:cNvPr id="20" name="TextBox 19"/>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2" name="TextBox 21"/>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880831908"/>
      </p:ext>
    </p:extLst>
  </p:cSld>
  <p:clrMapOvr>
    <a:masterClrMapping/>
  </p:clrMapOvr>
  <p:hf sldNum="0" hdr="0" ftr="0" dt="0"/>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Κάρτα ονόματος">
    <p:spTree>
      <p:nvGrpSpPr>
        <p:cNvPr id="1" name=""/>
        <p:cNvGrpSpPr/>
        <p:nvPr/>
      </p:nvGrpSpPr>
      <p:grpSpPr>
        <a:xfrm>
          <a:off x="0" y="0"/>
          <a:ext cx="0" cy="0"/>
          <a:chOff x="0" y="0"/>
          <a:chExt cx="0" cy="0"/>
        </a:xfrm>
      </p:grpSpPr>
      <p:sp>
        <p:nvSpPr>
          <p:cNvPr id="2" name="Title 1"/>
          <p:cNvSpPr>
            <a:spLocks noGrp="1"/>
          </p:cNvSpPr>
          <p:nvPr>
            <p:ph type="title"/>
          </p:nvPr>
        </p:nvSpPr>
        <p:spPr>
          <a:xfrm>
            <a:off x="677335" y="1931988"/>
            <a:ext cx="8596668" cy="2595460"/>
          </a:xfrm>
        </p:spPr>
        <p:txBody>
          <a:bodyPr anchor="b">
            <a:normAutofit/>
          </a:bodyPr>
          <a:lstStyle>
            <a:lvl1pPr algn="l">
              <a:defRPr sz="4400" b="0" cap="none"/>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632659436"/>
      </p:ext>
    </p:extLst>
  </p:cSld>
  <p:clrMapOvr>
    <a:masterClrMapping/>
  </p:clrMapOvr>
  <p:hf sldNum="0" hdr="0" ftr="0" dt="0"/>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Κάρτα ονόματος με φράση">
    <p:spTree>
      <p:nvGrpSpPr>
        <p:cNvPr id="1" name=""/>
        <p:cNvGrpSpPr/>
        <p:nvPr/>
      </p:nvGrpSpPr>
      <p:grpSpPr>
        <a:xfrm>
          <a:off x="0" y="0"/>
          <a:ext cx="0" cy="0"/>
          <a:chOff x="0" y="0"/>
          <a:chExt cx="0" cy="0"/>
        </a:xfrm>
      </p:grpSpPr>
      <p:sp>
        <p:nvSpPr>
          <p:cNvPr id="2" name="Title 1"/>
          <p:cNvSpPr>
            <a:spLocks noGrp="1"/>
          </p:cNvSpPr>
          <p:nvPr>
            <p:ph type="title"/>
          </p:nvPr>
        </p:nvSpPr>
        <p:spPr>
          <a:xfrm>
            <a:off x="931334" y="609600"/>
            <a:ext cx="8094134" cy="3022600"/>
          </a:xfrm>
        </p:spPr>
        <p:txBody>
          <a:bodyPr anchor="ctr">
            <a:normAutofit/>
          </a:bodyPr>
          <a:lstStyle>
            <a:lvl1pPr algn="l">
              <a:defRPr sz="4400" b="0" cap="none"/>
            </a:lvl1pPr>
          </a:lstStyle>
          <a:p>
            <a:r>
              <a:rPr lang="el-GR"/>
              <a:t>Κάντε κλικ για να επεξεργαστείτε τον τίτλο υποδείγματος</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l-GR"/>
              <a:t>Στυλ κειμένου υποδείγματος</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
        <p:nvSpPr>
          <p:cNvPr id="24" name="TextBox 23"/>
          <p:cNvSpPr txBox="1"/>
          <p:nvPr/>
        </p:nvSpPr>
        <p:spPr>
          <a:xfrm>
            <a:off x="541870" y="790378"/>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25" name="TextBox 24"/>
          <p:cNvSpPr txBox="1"/>
          <p:nvPr/>
        </p:nvSpPr>
        <p:spPr>
          <a:xfrm>
            <a:off x="8893011" y="288655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2228535911"/>
      </p:ext>
    </p:extLst>
  </p:cSld>
  <p:clrMapOvr>
    <a:masterClrMapping/>
  </p:clrMapOvr>
  <p:hf sldNum="0" hdr="0" ftr="0" dt="0"/>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True ή False">
    <p:spTree>
      <p:nvGrpSpPr>
        <p:cNvPr id="1" name=""/>
        <p:cNvGrpSpPr/>
        <p:nvPr/>
      </p:nvGrpSpPr>
      <p:grpSpPr>
        <a:xfrm>
          <a:off x="0" y="0"/>
          <a:ext cx="0" cy="0"/>
          <a:chOff x="0" y="0"/>
          <a:chExt cx="0" cy="0"/>
        </a:xfrm>
      </p:grpSpPr>
      <p:sp>
        <p:nvSpPr>
          <p:cNvPr id="2" name="Title 1"/>
          <p:cNvSpPr>
            <a:spLocks noGrp="1"/>
          </p:cNvSpPr>
          <p:nvPr>
            <p:ph type="title"/>
          </p:nvPr>
        </p:nvSpPr>
        <p:spPr>
          <a:xfrm>
            <a:off x="685799" y="609600"/>
            <a:ext cx="8588203" cy="3022600"/>
          </a:xfrm>
        </p:spPr>
        <p:txBody>
          <a:bodyPr anchor="ctr">
            <a:normAutofit/>
          </a:bodyPr>
          <a:lstStyle>
            <a:lvl1pPr algn="l">
              <a:defRPr sz="4400" b="0" cap="none"/>
            </a:lvl1pPr>
          </a:lstStyle>
          <a:p>
            <a:r>
              <a:rPr lang="el-GR"/>
              <a:t>Κάντε κλικ για να επεξεργαστείτε τον τίτλο υποδείγματος</a:t>
            </a:r>
            <a:endParaRPr lang="en-US" dirty="0"/>
          </a:p>
        </p:txBody>
      </p:sp>
      <p:sp>
        <p:nvSpPr>
          <p:cNvPr id="23" name="Text Placeholder 9"/>
          <p:cNvSpPr>
            <a:spLocks noGrp="1"/>
          </p:cNvSpPr>
          <p:nvPr>
            <p:ph type="body" sz="quarter" idx="13"/>
          </p:nvPr>
        </p:nvSpPr>
        <p:spPr>
          <a:xfrm>
            <a:off x="677332" y="4013200"/>
            <a:ext cx="8596669"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l-GR"/>
              <a:t>Στυλ κειμένου υποδείγματος</a:t>
            </a:r>
          </a:p>
        </p:txBody>
      </p:sp>
      <p:sp>
        <p:nvSpPr>
          <p:cNvPr id="3" name="Text Placeholder 2"/>
          <p:cNvSpPr>
            <a:spLocks noGrp="1"/>
          </p:cNvSpPr>
          <p:nvPr>
            <p:ph type="body" idx="1"/>
          </p:nvPr>
        </p:nvSpPr>
        <p:spPr>
          <a:xfrm>
            <a:off x="677335" y="4527448"/>
            <a:ext cx="8596668"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2713921894"/>
      </p:ext>
    </p:extLst>
  </p:cSld>
  <p:clrMapOvr>
    <a:masterClrMapping/>
  </p:clrMapOvr>
  <p:hf sldNum="0" hdr="0" ftr="0" dt="0"/>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Τίτλος και Κατακόρυφο κείμεν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l-GR"/>
              <a:t>Κάντε κλικ για να επεξεργαστείτε τον τίτλο υποδείγματος</a:t>
            </a:r>
            <a:endParaRPr lang="en-US" dirty="0"/>
          </a:p>
        </p:txBody>
      </p:sp>
      <p:sp>
        <p:nvSpPr>
          <p:cNvPr id="3" name="Vertical Text Placeholder 2"/>
          <p:cNvSpPr>
            <a:spLocks noGrp="1"/>
          </p:cNvSpPr>
          <p:nvPr>
            <p:ph type="body" orient="vert" idx="1"/>
          </p:nvPr>
        </p:nvSpPr>
        <p:spPr/>
        <p:txBody>
          <a:bodyPr vert="eaVert"/>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603354443"/>
      </p:ext>
    </p:extLst>
  </p:cSld>
  <p:clrMapOvr>
    <a:masterClrMapping/>
  </p:clrMapOvr>
  <p:hf sldNum="0" hdr="0" ftr="0" dt="0"/>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Κατακόρυφος τίτλος και Κείμενο">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967673" y="609599"/>
            <a:ext cx="1304743" cy="5251451"/>
          </a:xfrm>
        </p:spPr>
        <p:txBody>
          <a:bodyPr vert="eaVert" anchor="ctr"/>
          <a:lstStyle/>
          <a:p>
            <a:r>
              <a:rPr lang="el-GR"/>
              <a:t>Κάντε κλικ για να επεξεργαστείτε τον τίτλο υποδείγματος</a:t>
            </a:r>
            <a:endParaRPr lang="en-US" dirty="0"/>
          </a:p>
        </p:txBody>
      </p:sp>
      <p:sp>
        <p:nvSpPr>
          <p:cNvPr id="3" name="Vertical Text Placeholder 2"/>
          <p:cNvSpPr>
            <a:spLocks noGrp="1"/>
          </p:cNvSpPr>
          <p:nvPr>
            <p:ph type="body" orient="vert" idx="1"/>
          </p:nvPr>
        </p:nvSpPr>
        <p:spPr>
          <a:xfrm>
            <a:off x="677335" y="609600"/>
            <a:ext cx="7060150" cy="5251450"/>
          </a:xfrm>
        </p:spPr>
        <p:txBody>
          <a:bodyPr vert="eaVert"/>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028319027"/>
      </p:ext>
    </p:extLst>
  </p:cSld>
  <p:clrMapOvr>
    <a:masterClrMapping/>
  </p:clrMapOvr>
  <p:hf sldNum="0" hdr="0" ftr="0" dt="0"/>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Τίτλος και περιεχόμενο">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el-GR"/>
              <a:t>Κάντε κλικ για να επεξεργαστείτε τον τίτλο υποδείγματος</a:t>
            </a:r>
            <a:endParaRPr lang="en-US" dirty="0"/>
          </a:p>
        </p:txBody>
      </p:sp>
      <p:sp>
        <p:nvSpPr>
          <p:cNvPr id="3" name="Content Placeholder 2"/>
          <p:cNvSpPr>
            <a:spLocks noGrp="1"/>
          </p:cNvSpPr>
          <p:nvPr>
            <p:ph idx="1"/>
          </p:nvPr>
        </p:nvSpPr>
        <p:spPr/>
        <p:txBody>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2925674194"/>
      </p:ext>
    </p:extLst>
  </p:cSld>
  <p:clrMapOvr>
    <a:masterClrMapping/>
  </p:clrMapOvr>
  <p:hf sldNum="0" hdr="0" ftr="0" dt="0"/>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Κεφαλίδα ενότητας">
    <p:spTree>
      <p:nvGrpSpPr>
        <p:cNvPr id="1" name=""/>
        <p:cNvGrpSpPr/>
        <p:nvPr/>
      </p:nvGrpSpPr>
      <p:grpSpPr>
        <a:xfrm>
          <a:off x="0" y="0"/>
          <a:ext cx="0" cy="0"/>
          <a:chOff x="0" y="0"/>
          <a:chExt cx="0" cy="0"/>
        </a:xfrm>
      </p:grpSpPr>
      <p:sp>
        <p:nvSpPr>
          <p:cNvPr id="2" name="Title 1"/>
          <p:cNvSpPr>
            <a:spLocks noGrp="1"/>
          </p:cNvSpPr>
          <p:nvPr>
            <p:ph type="title"/>
          </p:nvPr>
        </p:nvSpPr>
        <p:spPr>
          <a:xfrm>
            <a:off x="677335" y="2700867"/>
            <a:ext cx="8596668" cy="1826581"/>
          </a:xfrm>
        </p:spPr>
        <p:txBody>
          <a:bodyPr anchor="b"/>
          <a:lstStyle>
            <a:lvl1pPr algn="l">
              <a:defRPr sz="4000" b="0" cap="none"/>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677335" y="4527448"/>
            <a:ext cx="8596668"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l-GR"/>
              <a:t>Στυλ κειμένου υποδείγματος</a:t>
            </a:r>
          </a:p>
        </p:txBody>
      </p:sp>
      <p:sp>
        <p:nvSpPr>
          <p:cNvPr id="4" name="Date Placeholder 3"/>
          <p:cNvSpPr>
            <a:spLocks noGrp="1"/>
          </p:cNvSpPr>
          <p:nvPr>
            <p:ph type="dt" sz="half" idx="10"/>
          </p:nvPr>
        </p:nvSpPr>
        <p:spPr/>
        <p:txBody>
          <a:bodyPr/>
          <a:lstStyle/>
          <a:p>
            <a:fld id="{073ED0CC-082F-4160-86E5-0D6041F12778}" type="datetime1">
              <a:rPr lang="en-US" smtClean="0"/>
              <a:t>4/13/2021</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954902540"/>
      </p:ext>
    </p:extLst>
  </p:cSld>
  <p:clrMapOvr>
    <a:masterClrMapping/>
  </p:clrMapOvr>
  <p:hf sldNum="0" hdr="0" ftr="0" dt="0"/>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Δύο περιεχόμενα">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l-GR"/>
              <a:t>Κάντε κλικ για να επεξεργαστείτε τον τίτλο υποδείγματος</a:t>
            </a:r>
            <a:endParaRPr lang="en-US" dirty="0"/>
          </a:p>
        </p:txBody>
      </p:sp>
      <p:sp>
        <p:nvSpPr>
          <p:cNvPr id="3" name="Content Placeholder 2"/>
          <p:cNvSpPr>
            <a:spLocks noGrp="1"/>
          </p:cNvSpPr>
          <p:nvPr>
            <p:ph sz="half" idx="1"/>
          </p:nvPr>
        </p:nvSpPr>
        <p:spPr>
          <a:xfrm>
            <a:off x="677334" y="2160589"/>
            <a:ext cx="4184035" cy="3880772"/>
          </a:xfrm>
        </p:spPr>
        <p:txBody>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Content Placeholder 3"/>
          <p:cNvSpPr>
            <a:spLocks noGrp="1"/>
          </p:cNvSpPr>
          <p:nvPr>
            <p:ph sz="half" idx="2"/>
          </p:nvPr>
        </p:nvSpPr>
        <p:spPr>
          <a:xfrm>
            <a:off x="5089970" y="2160589"/>
            <a:ext cx="4184034" cy="3880773"/>
          </a:xfrm>
        </p:spPr>
        <p:txBody>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5" name="Date Placeholder 4"/>
          <p:cNvSpPr>
            <a:spLocks noGrp="1"/>
          </p:cNvSpPr>
          <p:nvPr>
            <p:ph type="dt" sz="half" idx="10"/>
          </p:nvPr>
        </p:nvSpPr>
        <p:spPr/>
        <p:txBody>
          <a:bodyPr/>
          <a:lstStyle/>
          <a:p>
            <a:fld id="{073ED0CC-082F-4160-86E5-0D6041F12778}" type="datetime1">
              <a:rPr lang="en-US" smtClean="0"/>
              <a:t>4/13/2021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768977207"/>
      </p:ext>
    </p:extLst>
  </p:cSld>
  <p:clrMapOvr>
    <a:masterClrMapping/>
  </p:clrMapOvr>
  <p:hf sldNum="0" hdr="0" ftr="0" dt="0"/>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Σύγκριση">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675745" y="2160983"/>
            <a:ext cx="4185623"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4" name="Content Placeholder 3"/>
          <p:cNvSpPr>
            <a:spLocks noGrp="1"/>
          </p:cNvSpPr>
          <p:nvPr>
            <p:ph sz="half" idx="2"/>
          </p:nvPr>
        </p:nvSpPr>
        <p:spPr>
          <a:xfrm>
            <a:off x="675745" y="2737245"/>
            <a:ext cx="4185623" cy="3304117"/>
          </a:xfrm>
        </p:spPr>
        <p:txBody>
          <a:bodyPr>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5" name="Text Placeholder 4"/>
          <p:cNvSpPr>
            <a:spLocks noGrp="1"/>
          </p:cNvSpPr>
          <p:nvPr>
            <p:ph type="body" sz="quarter" idx="3"/>
          </p:nvPr>
        </p:nvSpPr>
        <p:spPr>
          <a:xfrm>
            <a:off x="5088383" y="2160983"/>
            <a:ext cx="4185618"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l-GR"/>
              <a:t>Στυλ κειμένου υποδείγματος</a:t>
            </a:r>
          </a:p>
        </p:txBody>
      </p:sp>
      <p:sp>
        <p:nvSpPr>
          <p:cNvPr id="6" name="Content Placeholder 5"/>
          <p:cNvSpPr>
            <a:spLocks noGrp="1"/>
          </p:cNvSpPr>
          <p:nvPr>
            <p:ph sz="quarter" idx="4"/>
          </p:nvPr>
        </p:nvSpPr>
        <p:spPr>
          <a:xfrm>
            <a:off x="5088384" y="2737245"/>
            <a:ext cx="4185617" cy="3304117"/>
          </a:xfrm>
        </p:spPr>
        <p:txBody>
          <a:bodyPr>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7" name="Date Placeholder 6"/>
          <p:cNvSpPr>
            <a:spLocks noGrp="1"/>
          </p:cNvSpPr>
          <p:nvPr>
            <p:ph type="dt" sz="half" idx="10"/>
          </p:nvPr>
        </p:nvSpPr>
        <p:spPr/>
        <p:txBody>
          <a:bodyPr/>
          <a:lstStyle/>
          <a:p>
            <a:fld id="{073ED0CC-082F-4160-86E5-0D6041F12778}" type="datetime1">
              <a:rPr lang="en-US" smtClean="0"/>
              <a:t>4/13/2021</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1399543483"/>
      </p:ext>
    </p:extLst>
  </p:cSld>
  <p:clrMapOvr>
    <a:masterClrMapping/>
  </p:clrMapOvr>
  <p:hf sldNum="0" hdr="0" ftr="0" dt="0"/>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Μόνο τίτλος">
    <p:spTree>
      <p:nvGrpSpPr>
        <p:cNvPr id="1" name=""/>
        <p:cNvGrpSpPr/>
        <p:nvPr/>
      </p:nvGrpSpPr>
      <p:grpSpPr>
        <a:xfrm>
          <a:off x="0" y="0"/>
          <a:ext cx="0" cy="0"/>
          <a:chOff x="0" y="0"/>
          <a:chExt cx="0" cy="0"/>
        </a:xfrm>
      </p:grpSpPr>
      <p:sp>
        <p:nvSpPr>
          <p:cNvPr id="2" name="Title 1"/>
          <p:cNvSpPr>
            <a:spLocks noGrp="1"/>
          </p:cNvSpPr>
          <p:nvPr>
            <p:ph type="title"/>
          </p:nvPr>
        </p:nvSpPr>
        <p:spPr>
          <a:xfrm>
            <a:off x="677334" y="609600"/>
            <a:ext cx="8596668" cy="1320800"/>
          </a:xfrm>
        </p:spPr>
        <p:txBody>
          <a:bodyPr/>
          <a:lstStyle/>
          <a:p>
            <a:r>
              <a:rPr lang="el-GR"/>
              <a:t>Κάντε κλικ για να επεξεργαστείτε τον τίτλο υποδείγματος</a:t>
            </a:r>
            <a:endParaRPr lang="en-US" dirty="0"/>
          </a:p>
        </p:txBody>
      </p:sp>
      <p:sp>
        <p:nvSpPr>
          <p:cNvPr id="3" name="Date Placeholder 2"/>
          <p:cNvSpPr>
            <a:spLocks noGrp="1"/>
          </p:cNvSpPr>
          <p:nvPr>
            <p:ph type="dt" sz="half" idx="10"/>
          </p:nvPr>
        </p:nvSpPr>
        <p:spPr/>
        <p:txBody>
          <a:bodyPr/>
          <a:lstStyle/>
          <a:p>
            <a:fld id="{073ED0CC-082F-4160-86E5-0D6041F12778}" type="datetime1">
              <a:rPr lang="en-US" smtClean="0"/>
              <a:t>4/13/2021</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1732300664"/>
      </p:ext>
    </p:extLst>
  </p:cSld>
  <p:clrMapOvr>
    <a:masterClrMapping/>
  </p:clrMapOvr>
  <p:hf sldNum="0" hdr="0" ftr="0" dt="0"/>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Κενό">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73ED0CC-082F-4160-86E5-0D6041F12778}" type="datetime1">
              <a:rPr lang="en-US" smtClean="0"/>
              <a:t>4/13/2021</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2064829263"/>
      </p:ext>
    </p:extLst>
  </p:cSld>
  <p:clrMapOvr>
    <a:masterClrMapping/>
  </p:clrMapOvr>
  <p:hf sldNum="0" hdr="0" ftr="0" dt="0"/>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Περιεχόμενο με λεζάντα">
    <p:spTree>
      <p:nvGrpSpPr>
        <p:cNvPr id="1" name=""/>
        <p:cNvGrpSpPr/>
        <p:nvPr/>
      </p:nvGrpSpPr>
      <p:grpSpPr>
        <a:xfrm>
          <a:off x="0" y="0"/>
          <a:ext cx="0" cy="0"/>
          <a:chOff x="0" y="0"/>
          <a:chExt cx="0" cy="0"/>
        </a:xfrm>
      </p:grpSpPr>
      <p:sp>
        <p:nvSpPr>
          <p:cNvPr id="2" name="Title 1"/>
          <p:cNvSpPr>
            <a:spLocks noGrp="1"/>
          </p:cNvSpPr>
          <p:nvPr>
            <p:ph type="title"/>
          </p:nvPr>
        </p:nvSpPr>
        <p:spPr>
          <a:xfrm>
            <a:off x="677334" y="1498604"/>
            <a:ext cx="3854528" cy="1278466"/>
          </a:xfrm>
        </p:spPr>
        <p:txBody>
          <a:bodyPr anchor="b">
            <a:normAutofit/>
          </a:bodyPr>
          <a:lstStyle>
            <a:lvl1pPr>
              <a:defRPr sz="2000"/>
            </a:lvl1pPr>
          </a:lstStyle>
          <a:p>
            <a:r>
              <a:rPr lang="el-GR"/>
              <a:t>Κάντε κλικ για να επεξεργαστείτε τον τίτλο υποδείγματος</a:t>
            </a:r>
            <a:endParaRPr lang="en-US" dirty="0"/>
          </a:p>
        </p:txBody>
      </p:sp>
      <p:sp>
        <p:nvSpPr>
          <p:cNvPr id="3" name="Content Placeholder 2"/>
          <p:cNvSpPr>
            <a:spLocks noGrp="1"/>
          </p:cNvSpPr>
          <p:nvPr>
            <p:ph idx="1"/>
          </p:nvPr>
        </p:nvSpPr>
        <p:spPr>
          <a:xfrm>
            <a:off x="4760461" y="514924"/>
            <a:ext cx="4513541" cy="5526437"/>
          </a:xfrm>
        </p:spPr>
        <p:txBody>
          <a:bodyPr>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Text Placeholder 3"/>
          <p:cNvSpPr>
            <a:spLocks noGrp="1"/>
          </p:cNvSpPr>
          <p:nvPr>
            <p:ph type="body" sz="half" idx="2"/>
          </p:nvPr>
        </p:nvSpPr>
        <p:spPr>
          <a:xfrm>
            <a:off x="677334" y="2777069"/>
            <a:ext cx="3854528" cy="2584449"/>
          </a:xfrm>
        </p:spPr>
        <p:txBody>
          <a:bodyPr>
            <a:normAutofit/>
          </a:bodyPr>
          <a:lstStyle>
            <a:lvl1pPr marL="0" indent="0">
              <a:buNone/>
              <a:defRPr sz="1400"/>
            </a:lvl1pPr>
            <a:lvl2pPr marL="457063" indent="0">
              <a:buNone/>
              <a:defRPr sz="1400"/>
            </a:lvl2pPr>
            <a:lvl3pPr marL="914126" indent="0">
              <a:buNone/>
              <a:defRPr sz="1200"/>
            </a:lvl3pPr>
            <a:lvl4pPr marL="1371189" indent="0">
              <a:buNone/>
              <a:defRPr sz="1000"/>
            </a:lvl4pPr>
            <a:lvl5pPr marL="1828251" indent="0">
              <a:buNone/>
              <a:defRPr sz="1000"/>
            </a:lvl5pPr>
            <a:lvl6pPr marL="2285314" indent="0">
              <a:buNone/>
              <a:defRPr sz="1000"/>
            </a:lvl6pPr>
            <a:lvl7pPr marL="2742377" indent="0">
              <a:buNone/>
              <a:defRPr sz="1000"/>
            </a:lvl7pPr>
            <a:lvl8pPr marL="3199440" indent="0">
              <a:buNone/>
              <a:defRPr sz="1000"/>
            </a:lvl8pPr>
            <a:lvl9pPr marL="3656503" indent="0">
              <a:buNone/>
              <a:defRPr sz="1000"/>
            </a:lvl9pPr>
          </a:lstStyle>
          <a:p>
            <a:pPr lvl="0"/>
            <a:r>
              <a:rPr lang="el-GR"/>
              <a:t>Στυλ κειμένου υποδείγματος</a:t>
            </a:r>
          </a:p>
        </p:txBody>
      </p:sp>
      <p:sp>
        <p:nvSpPr>
          <p:cNvPr id="5" name="Date Placeholder 4"/>
          <p:cNvSpPr>
            <a:spLocks noGrp="1"/>
          </p:cNvSpPr>
          <p:nvPr>
            <p:ph type="dt" sz="half" idx="10"/>
          </p:nvPr>
        </p:nvSpPr>
        <p:spPr/>
        <p:txBody>
          <a:bodyPr/>
          <a:lstStyle/>
          <a:p>
            <a:fld id="{073ED0CC-082F-4160-86E5-0D6041F12778}" type="datetime1">
              <a:rPr lang="en-US" smtClean="0"/>
              <a:t>4/13/2021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328520751"/>
      </p:ext>
    </p:extLst>
  </p:cSld>
  <p:clrMapOvr>
    <a:masterClrMapping/>
  </p:clrMapOvr>
  <p:hf sldNum="0" hdr="0" ftr="0" dt="0"/>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Εικόνα με λεζάντα">
    <p:spTree>
      <p:nvGrpSpPr>
        <p:cNvPr id="1" name=""/>
        <p:cNvGrpSpPr/>
        <p:nvPr/>
      </p:nvGrpSpPr>
      <p:grpSpPr>
        <a:xfrm>
          <a:off x="0" y="0"/>
          <a:ext cx="0" cy="0"/>
          <a:chOff x="0" y="0"/>
          <a:chExt cx="0" cy="0"/>
        </a:xfrm>
      </p:grpSpPr>
      <p:sp>
        <p:nvSpPr>
          <p:cNvPr id="2" name="Title 1"/>
          <p:cNvSpPr>
            <a:spLocks noGrp="1"/>
          </p:cNvSpPr>
          <p:nvPr>
            <p:ph type="title"/>
          </p:nvPr>
        </p:nvSpPr>
        <p:spPr>
          <a:xfrm>
            <a:off x="677334" y="4800600"/>
            <a:ext cx="8596667" cy="566738"/>
          </a:xfrm>
        </p:spPr>
        <p:txBody>
          <a:bodyPr anchor="b">
            <a:normAutofit/>
          </a:bodyPr>
          <a:lstStyle>
            <a:lvl1pPr algn="l">
              <a:defRPr sz="2400" b="0"/>
            </a:lvl1pPr>
          </a:lstStyle>
          <a:p>
            <a:r>
              <a:rPr lang="el-GR"/>
              <a:t>Κάντε κλικ για να επεξεργαστείτε τον τίτλο υποδείγματος</a:t>
            </a:r>
            <a:endParaRPr lang="en-US" dirty="0"/>
          </a:p>
        </p:txBody>
      </p:sp>
      <p:sp>
        <p:nvSpPr>
          <p:cNvPr id="3" name="Picture Placeholder 2"/>
          <p:cNvSpPr>
            <a:spLocks noGrp="1" noChangeAspect="1"/>
          </p:cNvSpPr>
          <p:nvPr>
            <p:ph type="pic" idx="1"/>
          </p:nvPr>
        </p:nvSpPr>
        <p:spPr>
          <a:xfrm>
            <a:off x="677334" y="609600"/>
            <a:ext cx="8596668"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l-GR"/>
              <a:t>Κάντε κλικ στο εικονίδιο για να προσθέσετε εικόνα</a:t>
            </a:r>
            <a:endParaRPr lang="en-US" dirty="0"/>
          </a:p>
        </p:txBody>
      </p:sp>
      <p:sp>
        <p:nvSpPr>
          <p:cNvPr id="4" name="Text Placeholder 3"/>
          <p:cNvSpPr>
            <a:spLocks noGrp="1"/>
          </p:cNvSpPr>
          <p:nvPr>
            <p:ph type="body" sz="half" idx="2"/>
          </p:nvPr>
        </p:nvSpPr>
        <p:spPr>
          <a:xfrm>
            <a:off x="677334" y="5367338"/>
            <a:ext cx="8596667"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l-GR"/>
              <a:t>Στυλ κειμένου υποδείγματος</a:t>
            </a:r>
          </a:p>
        </p:txBody>
      </p:sp>
      <p:sp>
        <p:nvSpPr>
          <p:cNvPr id="5" name="Date Placeholder 4"/>
          <p:cNvSpPr>
            <a:spLocks noGrp="1"/>
          </p:cNvSpPr>
          <p:nvPr>
            <p:ph type="dt" sz="half" idx="10"/>
          </p:nvPr>
        </p:nvSpPr>
        <p:spPr/>
        <p:txBody>
          <a:bodyPr/>
          <a:lstStyle/>
          <a:p>
            <a:fld id="{073ED0CC-082F-4160-86E5-0D6041F12778}" type="datetime1">
              <a:rPr lang="en-US" smtClean="0"/>
              <a:t>4/13/2021</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3A98EE3D-8CD1-4C3F-BD1C-C98C9596463C}" type="slidenum">
              <a:rPr lang="en-US" smtClean="0"/>
              <a:t>‹#›</a:t>
            </a:fld>
            <a:endParaRPr lang="en-US" dirty="0"/>
          </a:p>
        </p:txBody>
      </p:sp>
    </p:spTree>
    <p:extLst>
      <p:ext uri="{BB962C8B-B14F-4D97-AF65-F5344CB8AC3E}">
        <p14:creationId xmlns:p14="http://schemas.microsoft.com/office/powerpoint/2010/main" val="2852394498"/>
      </p:ext>
    </p:extLst>
  </p:cSld>
  <p:clrMapOvr>
    <a:masterClrMapping/>
  </p:clrMapOvr>
  <p:hf sldNum="0" hdr="0" ftr="0" dt="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2"/>
      </p:bgRef>
    </p:bg>
    <p:spTree>
      <p:nvGrpSpPr>
        <p:cNvPr id="1" name=""/>
        <p:cNvGrpSpPr/>
        <p:nvPr/>
      </p:nvGrpSpPr>
      <p:grpSpPr>
        <a:xfrm>
          <a:off x="0" y="0"/>
          <a:ext cx="0" cy="0"/>
          <a:chOff x="0" y="0"/>
          <a:chExt cx="0" cy="0"/>
        </a:xfrm>
      </p:grpSpPr>
      <p:grpSp>
        <p:nvGrpSpPr>
          <p:cNvPr id="8" name="Group 7"/>
          <p:cNvGrpSpPr/>
          <p:nvPr/>
        </p:nvGrpSpPr>
        <p:grpSpPr>
          <a:xfrm>
            <a:off x="0" y="-8467"/>
            <a:ext cx="12192000" cy="6866467"/>
            <a:chOff x="0" y="-8467"/>
            <a:chExt cx="12192000" cy="6866467"/>
          </a:xfrm>
        </p:grpSpPr>
        <p:cxnSp>
          <p:nvCxnSpPr>
            <p:cNvPr id="20" name="Straight Connector 19"/>
            <p:cNvCxnSpPr/>
            <p:nvPr/>
          </p:nvCxnSpPr>
          <p:spPr>
            <a:xfrm>
              <a:off x="9371012" y="0"/>
              <a:ext cx="1219200" cy="6858000"/>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425267" y="3681413"/>
              <a:ext cx="4763558" cy="3176587"/>
            </a:xfrm>
            <a:prstGeom prst="line">
              <a:avLst/>
            </a:prstGeom>
            <a:ln w="9525">
              <a:solidFill>
                <a:schemeClr val="bg1">
                  <a:lumMod val="85000"/>
                  <a:lumOff val="15000"/>
                </a:schemeClr>
              </a:solidFill>
            </a:ln>
          </p:spPr>
          <p:style>
            <a:lnRef idx="2">
              <a:schemeClr val="accent1"/>
            </a:lnRef>
            <a:fillRef idx="0">
              <a:schemeClr val="accent1"/>
            </a:fillRef>
            <a:effectRef idx="1">
              <a:schemeClr val="accent1"/>
            </a:effectRef>
            <a:fontRef idx="minor">
              <a:schemeClr val="tx1"/>
            </a:fontRef>
          </p:style>
        </p:cxnSp>
        <p:sp>
          <p:nvSpPr>
            <p:cNvPr id="22" name="Rectangle 23"/>
            <p:cNvSpPr/>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3" name="Rectangle 25"/>
            <p:cNvSpPr/>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p:cNvSpPr/>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5" name="Rectangle 27"/>
            <p:cNvSpPr/>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Rectangle 28"/>
            <p:cNvSpPr/>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7" name="Rectangle 29"/>
            <p:cNvSpPr/>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Isosceles Triangle 27"/>
            <p:cNvSpPr/>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9" name="Isosceles Triangle 28"/>
            <p:cNvSpPr/>
            <p:nvPr/>
          </p:nvSpPr>
          <p:spPr>
            <a:xfrm>
              <a:off x="0" y="401320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77334" y="609600"/>
            <a:ext cx="8596668" cy="1320800"/>
          </a:xfrm>
          <a:prstGeom prst="rect">
            <a:avLst/>
          </a:prstGeom>
        </p:spPr>
        <p:txBody>
          <a:bodyPr vert="horz" lIns="91440" tIns="45720" rIns="91440" bIns="45720" rtlCol="0" anchor="t">
            <a:normAutofit/>
          </a:bodyPr>
          <a:lstStyle/>
          <a:p>
            <a:r>
              <a:rPr lang="el-GR"/>
              <a:t>Κάντε κλικ για να επεξεργαστείτε τον τίτλο υποδείγματος</a:t>
            </a:r>
            <a:endParaRPr lang="en-US" dirty="0"/>
          </a:p>
        </p:txBody>
      </p:sp>
      <p:sp>
        <p:nvSpPr>
          <p:cNvPr id="3" name="Text Placeholder 2"/>
          <p:cNvSpPr>
            <a:spLocks noGrp="1"/>
          </p:cNvSpPr>
          <p:nvPr>
            <p:ph type="body" idx="1"/>
          </p:nvPr>
        </p:nvSpPr>
        <p:spPr>
          <a:xfrm>
            <a:off x="677334" y="2160589"/>
            <a:ext cx="8596668" cy="3880773"/>
          </a:xfrm>
          <a:prstGeom prst="rect">
            <a:avLst/>
          </a:prstGeom>
        </p:spPr>
        <p:txBody>
          <a:bodyPr vert="horz" lIns="91440" tIns="45720" rIns="91440" bIns="45720" rtlCol="0">
            <a:normAutofit/>
          </a:bodyPr>
          <a:lstStyle/>
          <a:p>
            <a:pPr lvl="0"/>
            <a:r>
              <a:rPr lang="el-GR"/>
              <a:t>Στυλ κειμένου υποδείγματος</a:t>
            </a:r>
          </a:p>
          <a:p>
            <a:pPr lvl="1"/>
            <a:r>
              <a:rPr lang="el-GR"/>
              <a:t>Δεύτερο επίπεδο</a:t>
            </a:r>
          </a:p>
          <a:p>
            <a:pPr lvl="2"/>
            <a:r>
              <a:rPr lang="el-GR"/>
              <a:t>Τρίτο επίπεδο</a:t>
            </a:r>
          </a:p>
          <a:p>
            <a:pPr lvl="3"/>
            <a:r>
              <a:rPr lang="el-GR"/>
              <a:t>Τέταρτο επίπεδο</a:t>
            </a:r>
          </a:p>
          <a:p>
            <a:pPr lvl="4"/>
            <a:r>
              <a:rPr lang="el-GR"/>
              <a:t>Πέμπτο επίπεδο</a:t>
            </a:r>
            <a:endParaRPr lang="en-US" dirty="0"/>
          </a:p>
        </p:txBody>
      </p:sp>
      <p:sp>
        <p:nvSpPr>
          <p:cNvPr id="4" name="Date Placeholder 3"/>
          <p:cNvSpPr>
            <a:spLocks noGrp="1"/>
          </p:cNvSpPr>
          <p:nvPr>
            <p:ph type="dt" sz="half" idx="2"/>
          </p:nvPr>
        </p:nvSpPr>
        <p:spPr>
          <a:xfrm>
            <a:off x="7205133" y="6041362"/>
            <a:ext cx="911939"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073ED0CC-082F-4160-86E5-0D6041F12778}" type="datetime1">
              <a:rPr lang="en-US" smtClean="0"/>
              <a:t>4/13/2021</a:t>
            </a:fld>
            <a:endParaRPr lang="en-US" dirty="0"/>
          </a:p>
        </p:txBody>
      </p:sp>
      <p:sp>
        <p:nvSpPr>
          <p:cNvPr id="5" name="Footer Placeholder 4"/>
          <p:cNvSpPr>
            <a:spLocks noGrp="1"/>
          </p:cNvSpPr>
          <p:nvPr>
            <p:ph type="ftr" sz="quarter" idx="3"/>
          </p:nvPr>
        </p:nvSpPr>
        <p:spPr>
          <a:xfrm>
            <a:off x="677334" y="6041362"/>
            <a:ext cx="6297612"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8590663" y="6041362"/>
            <a:ext cx="683339" cy="365125"/>
          </a:xfrm>
          <a:prstGeom prst="rect">
            <a:avLst/>
          </a:prstGeom>
        </p:spPr>
        <p:txBody>
          <a:bodyPr vert="horz" lIns="91440" tIns="45720" rIns="91440" bIns="45720" rtlCol="0" anchor="ctr"/>
          <a:lstStyle>
            <a:lvl1pPr algn="r">
              <a:defRPr sz="900">
                <a:solidFill>
                  <a:schemeClr val="accent1"/>
                </a:solidFill>
              </a:defRPr>
            </a:lvl1pPr>
          </a:lstStyle>
          <a:p>
            <a:fld id="{3A98EE3D-8CD1-4C3F-BD1C-C98C9596463C}" type="slidenum">
              <a:rPr lang="en-US" smtClean="0"/>
              <a:t>‹#›</a:t>
            </a:fld>
            <a:endParaRPr lang="en-US" dirty="0"/>
          </a:p>
        </p:txBody>
      </p:sp>
    </p:spTree>
    <p:extLst>
      <p:ext uri="{BB962C8B-B14F-4D97-AF65-F5344CB8AC3E}">
        <p14:creationId xmlns:p14="http://schemas.microsoft.com/office/powerpoint/2010/main" val="1559721108"/>
      </p:ext>
    </p:extLst>
  </p:cSld>
  <p:clrMap bg1="dk1" tx1="lt1" bg2="dk2" tx2="lt2" accent1="accent1" accent2="accent2" accent3="accent3" accent4="accent4" accent5="accent5" accent6="accent6" hlink="hlink" folHlink="folHlink"/>
  <p:sldLayoutIdLst>
    <p:sldLayoutId id="2147483860" r:id="rId1"/>
    <p:sldLayoutId id="2147483861" r:id="rId2"/>
    <p:sldLayoutId id="2147483862" r:id="rId3"/>
    <p:sldLayoutId id="2147483863" r:id="rId4"/>
    <p:sldLayoutId id="2147483864" r:id="rId5"/>
    <p:sldLayoutId id="2147483865" r:id="rId6"/>
    <p:sldLayoutId id="2147483866" r:id="rId7"/>
    <p:sldLayoutId id="2147483867" r:id="rId8"/>
    <p:sldLayoutId id="2147483868" r:id="rId9"/>
    <p:sldLayoutId id="2147483869" r:id="rId10"/>
    <p:sldLayoutId id="2147483870" r:id="rId11"/>
    <p:sldLayoutId id="2147483871" r:id="rId12"/>
    <p:sldLayoutId id="2147483872" r:id="rId13"/>
    <p:sldLayoutId id="2147483873" r:id="rId14"/>
    <p:sldLayoutId id="2147483874" r:id="rId15"/>
    <p:sldLayoutId id="2147483875" r:id="rId16"/>
  </p:sldLayoutIdLst>
  <p:hf sldNum="0" hdr="0" ftr="0" dt="0"/>
  <p:txStyles>
    <p:titleStyle>
      <a:lvl1pPr algn="l" defTabSz="457200" rtl="0" eaLnBrk="1" latinLnBrk="0" hangingPunct="1">
        <a:spcBef>
          <a:spcPct val="0"/>
        </a:spcBef>
        <a:buNone/>
        <a:defRPr sz="3600" kern="1200">
          <a:solidFill>
            <a:schemeClr val="accent1"/>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pic>
        <p:nvPicPr>
          <p:cNvPr id="25" name="Picture 3">
            <a:extLst>
              <a:ext uri="{FF2B5EF4-FFF2-40B4-BE49-F238E27FC236}">
                <a16:creationId xmlns:a16="http://schemas.microsoft.com/office/drawing/2014/main" xmlns="" id="{710979A7-2782-4896-BB94-8BAE29D5C4BD}"/>
              </a:ext>
            </a:extLst>
          </p:cNvPr>
          <p:cNvPicPr>
            <a:picLocks noChangeAspect="1"/>
          </p:cNvPicPr>
          <p:nvPr/>
        </p:nvPicPr>
        <p:blipFill rotWithShape="1">
          <a:blip r:embed="rId2"/>
          <a:srcRect l="9091" t="22813"/>
          <a:stretch/>
        </p:blipFill>
        <p:spPr>
          <a:xfrm>
            <a:off x="1" y="10"/>
            <a:ext cx="12191999" cy="6857990"/>
          </a:xfrm>
          <a:prstGeom prst="rect">
            <a:avLst/>
          </a:prstGeom>
        </p:spPr>
      </p:pic>
      <p:sp>
        <p:nvSpPr>
          <p:cNvPr id="27" name="Isosceles Triangle 29">
            <a:extLst>
              <a:ext uri="{FF2B5EF4-FFF2-40B4-BE49-F238E27FC236}">
                <a16:creationId xmlns:a16="http://schemas.microsoft.com/office/drawing/2014/main" xmlns="" id="{832EB25C-DD4B-4B00-866F-7285459080B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rot="10800000">
            <a:off x="0" y="0"/>
            <a:ext cx="842596" cy="5666154"/>
          </a:xfrm>
          <a:prstGeom prst="triangle">
            <a:avLst>
              <a:gd name="adj" fmla="val 10000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8" name="Parallelogram 31">
            <a:extLst>
              <a:ext uri="{FF2B5EF4-FFF2-40B4-BE49-F238E27FC236}">
                <a16:creationId xmlns:a16="http://schemas.microsoft.com/office/drawing/2014/main" xmlns="" id="{188A7307-991C-4F29-BE00-08B39B63B14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684541" y="0"/>
            <a:ext cx="7315200" cy="6858000"/>
          </a:xfrm>
          <a:prstGeom prst="parallelogram">
            <a:avLst>
              <a:gd name="adj" fmla="val 14937"/>
            </a:avLst>
          </a:prstGeom>
          <a:solidFill>
            <a:schemeClr val="bg1">
              <a:alpha val="84000"/>
            </a:schemeClr>
          </a:solidFill>
          <a:ln>
            <a:noFill/>
          </a:ln>
          <a:effectLst/>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cxnSp>
        <p:nvCxnSpPr>
          <p:cNvPr id="29" name="Straight Connector 33">
            <a:extLst>
              <a:ext uri="{FF2B5EF4-FFF2-40B4-BE49-F238E27FC236}">
                <a16:creationId xmlns:a16="http://schemas.microsoft.com/office/drawing/2014/main" xmlns="" id="{C8345E99-1DB1-4AD8-B840-EDBE927B02BE}"/>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9371012" y="0"/>
            <a:ext cx="1219200" cy="6858000"/>
          </a:xfrm>
          <a:prstGeom prst="line">
            <a:avLst/>
          </a:prstGeom>
          <a:ln w="9525">
            <a:solidFill>
              <a:schemeClr val="bg1">
                <a:lumMod val="75000"/>
              </a:schemeClr>
            </a:solidFill>
          </a:ln>
        </p:spPr>
        <p:style>
          <a:lnRef idx="2">
            <a:schemeClr val="accent1"/>
          </a:lnRef>
          <a:fillRef idx="0">
            <a:schemeClr val="accent1"/>
          </a:fillRef>
          <a:effectRef idx="1">
            <a:schemeClr val="accent1"/>
          </a:effectRef>
          <a:fontRef idx="minor">
            <a:schemeClr val="tx1"/>
          </a:fontRef>
        </p:style>
      </p:cxnSp>
      <p:cxnSp>
        <p:nvCxnSpPr>
          <p:cNvPr id="31" name="Straight Connector 35">
            <a:extLst>
              <a:ext uri="{FF2B5EF4-FFF2-40B4-BE49-F238E27FC236}">
                <a16:creationId xmlns:a16="http://schemas.microsoft.com/office/drawing/2014/main" xmlns="" id="{2C1F8DFB-4FF5-4F08-B50C-F3901123456B}"/>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flipH="1">
            <a:off x="7425267" y="3681413"/>
            <a:ext cx="4763558" cy="3176587"/>
          </a:xfrm>
          <a:prstGeom prst="line">
            <a:avLst/>
          </a:prstGeom>
          <a:ln w="9525">
            <a:solidFill>
              <a:schemeClr val="bg1">
                <a:lumMod val="85000"/>
              </a:schemeClr>
            </a:solidFill>
          </a:ln>
        </p:spPr>
        <p:style>
          <a:lnRef idx="2">
            <a:schemeClr val="accent1"/>
          </a:lnRef>
          <a:fillRef idx="0">
            <a:schemeClr val="accent1"/>
          </a:fillRef>
          <a:effectRef idx="1">
            <a:schemeClr val="accent1"/>
          </a:effectRef>
          <a:fontRef idx="minor">
            <a:schemeClr val="tx1"/>
          </a:fontRef>
        </p:style>
      </p:cxnSp>
      <p:sp>
        <p:nvSpPr>
          <p:cNvPr id="33" name="Rectangle 23">
            <a:extLst>
              <a:ext uri="{FF2B5EF4-FFF2-40B4-BE49-F238E27FC236}">
                <a16:creationId xmlns:a16="http://schemas.microsoft.com/office/drawing/2014/main" xmlns="" id="{E7B687B0-7476-474B-9459-AB1DC525620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Rectangle 25">
            <a:extLst>
              <a:ext uri="{FF2B5EF4-FFF2-40B4-BE49-F238E27FC236}">
                <a16:creationId xmlns:a16="http://schemas.microsoft.com/office/drawing/2014/main" xmlns="" id="{AB2E67F6-0308-49E3-96B0-4965A1620B02}"/>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7" name="Isosceles Triangle 41">
            <a:extLst>
              <a:ext uri="{FF2B5EF4-FFF2-40B4-BE49-F238E27FC236}">
                <a16:creationId xmlns:a16="http://schemas.microsoft.com/office/drawing/2014/main" xmlns="" id="{7026DEEB-B30A-4061-B89E-0FA2399F93F7}"/>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 name="Τίτλος 1">
            <a:extLst>
              <a:ext uri="{FF2B5EF4-FFF2-40B4-BE49-F238E27FC236}">
                <a16:creationId xmlns:a16="http://schemas.microsoft.com/office/drawing/2014/main" xmlns="" id="{52761847-E3FD-4307-93E4-CBC2F5D1993D}"/>
              </a:ext>
            </a:extLst>
          </p:cNvPr>
          <p:cNvSpPr>
            <a:spLocks noGrp="1"/>
          </p:cNvSpPr>
          <p:nvPr>
            <p:ph type="ctrTitle"/>
          </p:nvPr>
        </p:nvSpPr>
        <p:spPr>
          <a:xfrm>
            <a:off x="4704200" y="1678665"/>
            <a:ext cx="4569803" cy="2369131"/>
          </a:xfrm>
        </p:spPr>
        <p:txBody>
          <a:bodyPr>
            <a:normAutofit/>
          </a:bodyPr>
          <a:lstStyle/>
          <a:p>
            <a:pPr>
              <a:lnSpc>
                <a:spcPct val="90000"/>
              </a:lnSpc>
            </a:pPr>
            <a:r>
              <a:rPr lang="el-GR" sz="3800"/>
              <a:t>5</a:t>
            </a:r>
            <a:r>
              <a:rPr lang="el-GR" sz="3800" baseline="30000"/>
              <a:t>ο</a:t>
            </a:r>
            <a:r>
              <a:rPr lang="el-GR" sz="3800"/>
              <a:t> ΜΑΘΗΜΑ: ΜΟΥΣΕΙΑ ΚΑΙ ΚΟΙΝΩΝΙΚΗ ΒΙΩΣΙΜΟΤΗΤΑ</a:t>
            </a:r>
          </a:p>
        </p:txBody>
      </p:sp>
      <p:sp>
        <p:nvSpPr>
          <p:cNvPr id="3" name="Υπότιτλος 2">
            <a:extLst>
              <a:ext uri="{FF2B5EF4-FFF2-40B4-BE49-F238E27FC236}">
                <a16:creationId xmlns:a16="http://schemas.microsoft.com/office/drawing/2014/main" xmlns="" id="{9C59DDD0-356C-4FB0-B531-E5F55EB81EDF}"/>
              </a:ext>
            </a:extLst>
          </p:cNvPr>
          <p:cNvSpPr>
            <a:spLocks noGrp="1"/>
          </p:cNvSpPr>
          <p:nvPr>
            <p:ph type="subTitle" idx="1"/>
          </p:nvPr>
        </p:nvSpPr>
        <p:spPr>
          <a:xfrm>
            <a:off x="4700964" y="4050832"/>
            <a:ext cx="4573037" cy="1096899"/>
          </a:xfrm>
        </p:spPr>
        <p:txBody>
          <a:bodyPr>
            <a:normAutofit/>
          </a:bodyPr>
          <a:lstStyle/>
          <a:p>
            <a:pPr>
              <a:lnSpc>
                <a:spcPct val="90000"/>
              </a:lnSpc>
            </a:pPr>
            <a:r>
              <a:rPr lang="el-GR" sz="1500"/>
              <a:t>ΜΟΥΣΕΙΑ ΩΣ ΦΟΡΕΙΣ ΠΟΛΙΤΙΣΤΙΚΗΣ ΔΙΑΧΕΙΡΙΣΗΣ</a:t>
            </a:r>
            <a:br>
              <a:rPr lang="el-GR" sz="1500"/>
            </a:br>
            <a:r>
              <a:rPr lang="en-US" sz="1500"/>
              <a:t/>
            </a:r>
            <a:br>
              <a:rPr lang="en-US" sz="1500"/>
            </a:br>
            <a:r>
              <a:rPr lang="el-GR" sz="1500"/>
              <a:t>ΕΘΝΙΚΗ ΣΧΟΛΗ ΔΗΜΟΣΙΑΣ ΔΙΟΙΚΗΣΗΣ ΚΑΙ ΑΥΤΟΔΙΟΙΚΗΣΗΣ</a:t>
            </a:r>
          </a:p>
        </p:txBody>
      </p:sp>
      <p:sp>
        <p:nvSpPr>
          <p:cNvPr id="39" name="Rectangle 27">
            <a:extLst>
              <a:ext uri="{FF2B5EF4-FFF2-40B4-BE49-F238E27FC236}">
                <a16:creationId xmlns:a16="http://schemas.microsoft.com/office/drawing/2014/main" xmlns="" id="{BD29FF26-681C-4E29-936F-972C081E5876}"/>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47000"/>
            </a:schemeClr>
          </a:solidFill>
          <a:ln>
            <a:noFill/>
          </a:ln>
          <a:effectLst/>
        </p:spPr>
        <p:style>
          <a:lnRef idx="1">
            <a:schemeClr val="accent1"/>
          </a:lnRef>
          <a:fillRef idx="3">
            <a:schemeClr val="accent1"/>
          </a:fillRef>
          <a:effectRef idx="2">
            <a:schemeClr val="accent1"/>
          </a:effectRef>
          <a:fontRef idx="minor">
            <a:schemeClr val="lt1"/>
          </a:fontRef>
        </p:style>
      </p:sp>
      <p:sp>
        <p:nvSpPr>
          <p:cNvPr id="41" name="Rectangle 28">
            <a:extLst>
              <a:ext uri="{FF2B5EF4-FFF2-40B4-BE49-F238E27FC236}">
                <a16:creationId xmlns:a16="http://schemas.microsoft.com/office/drawing/2014/main" xmlns="" id="{819FD6C5-CB99-4C76-9E9F-0D2A0D1C049C}"/>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43" name="Rectangle 29">
            <a:extLst>
              <a:ext uri="{FF2B5EF4-FFF2-40B4-BE49-F238E27FC236}">
                <a16:creationId xmlns:a16="http://schemas.microsoft.com/office/drawing/2014/main" xmlns="" id="{61B57FE0-8BC0-4391-98C7-D3EA0AC32E9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45" name="Isosceles Triangle 49">
            <a:extLst>
              <a:ext uri="{FF2B5EF4-FFF2-40B4-BE49-F238E27FC236}">
                <a16:creationId xmlns:a16="http://schemas.microsoft.com/office/drawing/2014/main" xmlns="" id="{BE0CE3EE-50D8-4235-8A71-1FBCA2322F4D}"/>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173016729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6" name="Τίτλος 5">
            <a:extLst>
              <a:ext uri="{FF2B5EF4-FFF2-40B4-BE49-F238E27FC236}">
                <a16:creationId xmlns:a16="http://schemas.microsoft.com/office/drawing/2014/main" xmlns="" id="{40143A4D-BE99-429B-8C21-38C8EF455737}"/>
              </a:ext>
            </a:extLst>
          </p:cNvPr>
          <p:cNvSpPr>
            <a:spLocks noGrp="1"/>
          </p:cNvSpPr>
          <p:nvPr>
            <p:ph type="title"/>
          </p:nvPr>
        </p:nvSpPr>
        <p:spPr>
          <a:xfrm>
            <a:off x="677334" y="609600"/>
            <a:ext cx="3843375" cy="5175624"/>
          </a:xfrm>
        </p:spPr>
        <p:txBody>
          <a:bodyPr anchor="ctr">
            <a:normAutofit/>
          </a:bodyPr>
          <a:lstStyle/>
          <a:p>
            <a:r>
              <a:rPr lang="el-GR">
                <a:solidFill>
                  <a:schemeClr val="tx1">
                    <a:lumMod val="85000"/>
                    <a:lumOff val="15000"/>
                  </a:schemeClr>
                </a:solidFill>
              </a:rPr>
              <a:t>ΠΡΩΤΟΣ ΣΤΑΘΜΟΣ</a:t>
            </a:r>
          </a:p>
        </p:txBody>
      </p:sp>
      <p:sp>
        <p:nvSpPr>
          <p:cNvPr id="7" name="Θέση περιεχομένου 6">
            <a:extLst>
              <a:ext uri="{FF2B5EF4-FFF2-40B4-BE49-F238E27FC236}">
                <a16:creationId xmlns:a16="http://schemas.microsoft.com/office/drawing/2014/main" xmlns="" id="{FC529425-22B4-4247-A1D2-54C082FCFC1B}"/>
              </a:ext>
            </a:extLst>
          </p:cNvPr>
          <p:cNvSpPr>
            <a:spLocks noGrp="1"/>
          </p:cNvSpPr>
          <p:nvPr>
            <p:ph idx="1"/>
          </p:nvPr>
        </p:nvSpPr>
        <p:spPr>
          <a:xfrm>
            <a:off x="6116084" y="609601"/>
            <a:ext cx="5511296" cy="5175624"/>
          </a:xfrm>
        </p:spPr>
        <p:txBody>
          <a:bodyPr anchor="ctr">
            <a:normAutofit/>
          </a:bodyPr>
          <a:lstStyle/>
          <a:p>
            <a:pPr>
              <a:lnSpc>
                <a:spcPct val="90000"/>
              </a:lnSpc>
            </a:pPr>
            <a:r>
              <a:rPr lang="el-GR" sz="1700">
                <a:solidFill>
                  <a:srgbClr val="FFFFFF"/>
                </a:solidFill>
              </a:rPr>
              <a:t>Η Παγκόσμια Διάσκεψη για τις Πολιτιστικές Πολιτικές της ΟΥΝΕΣΚΟ που πραγματοποιείται στο Μεξικό το 1982. Συνεισφέρει στη συζήτηση ένα διευρυμένο ορισμό της έννοιας «πολιτισμός» ως «ένα σύνολο μοναδικών πνευματικών, υλικών, διανοητικών και συναισθηματικών στοιχείων που χαρακτηρίζουν μια κοινωνία ή μια κοινωνική ομάδα» που «περιλαμβάνει όχι μόνο τις τέχνες και τα γράμματα αλλά και τρόπους ζωής, τα θεμελιώδη ανθρώπινα δικαιώματα, συστήματα αξιών, παραδόσεις και πεποιθήσεις» (UNESCO, 1982). Παράλληλα, επισημαίνει τη δυνατότητα του πολιτισμού να λειτουργήσει ως εργαλείο με διπλή χρησιμότητα, καθώς παρέχει τις ποιοτικές παραμέτρους αφενός για να επιτευχθεί «ο σκοπός της πραγματικής ανάπτυξης που είναι η διαρκής ευημερία και αυτοεκπλήρωση κάθε ατόμου», αφετέρου για να καταρτιστούν επιτυχημένες στρατηγικές παρέμβασης στη δημόσια σφαίρα (UNESCO, 1982, άρθρα 10 και 16).</a:t>
            </a:r>
          </a:p>
        </p:txBody>
      </p:sp>
    </p:spTree>
    <p:extLst>
      <p:ext uri="{BB962C8B-B14F-4D97-AF65-F5344CB8AC3E}">
        <p14:creationId xmlns:p14="http://schemas.microsoft.com/office/powerpoint/2010/main" val="4077274121"/>
      </p:ext>
    </p:extLst>
  </p:cSld>
  <p:clrMapOvr>
    <a:overrideClrMapping bg1="dk1" tx1="lt1" bg2="dk2" tx2="lt2" accent1="accent1" accent2="accent2" accent3="accent3" accent4="accent4" accent5="accent5" accent6="accent6" hlink="hlink" folHlink="folHlink"/>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A65AC7D1-EAA9-48F5-B509-60A7F50BF70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useBgFill="1">
        <p:nvSpPr>
          <p:cNvPr id="10" name="Rectangle 9">
            <a:extLst>
              <a:ext uri="{FF2B5EF4-FFF2-40B4-BE49-F238E27FC236}">
                <a16:creationId xmlns:a16="http://schemas.microsoft.com/office/drawing/2014/main" xmlns="" id="{D6320AF9-619A-4175-865B-5663E1AEF4C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2" name="Straight Connector 11">
            <a:extLst>
              <a:ext uri="{FF2B5EF4-FFF2-40B4-BE49-F238E27FC236}">
                <a16:creationId xmlns:a16="http://schemas.microsoft.com/office/drawing/2014/main" xmlns="" id="{063B6EC6-D752-4EE7-908B-F8F19E8C7FEA}"/>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3953376" y="0"/>
            <a:ext cx="1219200" cy="6858000"/>
          </a:xfrm>
          <a:prstGeom prst="line">
            <a:avLst/>
          </a:prstGeom>
          <a:ln w="9525">
            <a:solidFill>
              <a:schemeClr val="accent1">
                <a:lumMod val="75000"/>
              </a:schemeClr>
            </a:solidFill>
          </a:ln>
        </p:spPr>
        <p:style>
          <a:lnRef idx="2">
            <a:schemeClr val="accent1"/>
          </a:lnRef>
          <a:fillRef idx="0">
            <a:schemeClr val="accent1"/>
          </a:fillRef>
          <a:effectRef idx="1">
            <a:schemeClr val="accent1"/>
          </a:effectRef>
          <a:fontRef idx="minor">
            <a:schemeClr val="tx1"/>
          </a:fontRef>
        </p:style>
      </p:cxnSp>
      <p:cxnSp>
        <p:nvCxnSpPr>
          <p:cNvPr id="14" name="Straight Connector 13">
            <a:extLst>
              <a:ext uri="{FF2B5EF4-FFF2-40B4-BE49-F238E27FC236}">
                <a16:creationId xmlns:a16="http://schemas.microsoft.com/office/drawing/2014/main" xmlns="" id="{EFECD4E8-AD3E-4228-82A2-9461958EA94D}"/>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flipH="1">
            <a:off x="2133042" y="3681413"/>
            <a:ext cx="4763558" cy="3176587"/>
          </a:xfrm>
          <a:prstGeom prst="line">
            <a:avLst/>
          </a:prstGeom>
          <a:ln w="9525">
            <a:solidFill>
              <a:schemeClr val="tx1">
                <a:lumMod val="50000"/>
                <a:lumOff val="50000"/>
                <a:alpha val="80000"/>
              </a:schemeClr>
            </a:solidFill>
          </a:ln>
        </p:spPr>
        <p:style>
          <a:lnRef idx="2">
            <a:schemeClr val="accent1"/>
          </a:lnRef>
          <a:fillRef idx="0">
            <a:schemeClr val="accent1"/>
          </a:fillRef>
          <a:effectRef idx="1">
            <a:schemeClr val="accent1"/>
          </a:effectRef>
          <a:fontRef idx="minor">
            <a:schemeClr val="tx1"/>
          </a:fontRef>
        </p:style>
      </p:cxnSp>
      <p:sp>
        <p:nvSpPr>
          <p:cNvPr id="16" name="Rectangle 23">
            <a:extLst>
              <a:ext uri="{FF2B5EF4-FFF2-40B4-BE49-F238E27FC236}">
                <a16:creationId xmlns:a16="http://schemas.microsoft.com/office/drawing/2014/main" xmlns="" id="{7E018740-5C2B-4A41-AC1A-7E68D1EC1954}"/>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324631"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Rectangle 25">
            <a:extLst>
              <a:ext uri="{FF2B5EF4-FFF2-40B4-BE49-F238E27FC236}">
                <a16:creationId xmlns:a16="http://schemas.microsoft.com/office/drawing/2014/main" xmlns="" id="{166F75A4-C475-4941-8EE2-B80A06A2C1B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746597"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Isosceles Triangle 19">
            <a:extLst>
              <a:ext uri="{FF2B5EF4-FFF2-40B4-BE49-F238E27FC236}">
                <a16:creationId xmlns:a16="http://schemas.microsoft.com/office/drawing/2014/main" xmlns="" id="{A032553A-72E8-4B0D-8405-FF9771C9AF0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075488"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7">
            <a:extLst>
              <a:ext uri="{FF2B5EF4-FFF2-40B4-BE49-F238E27FC236}">
                <a16:creationId xmlns:a16="http://schemas.microsoft.com/office/drawing/2014/main" xmlns="" id="{765800AC-C3B9-498E-87BC-29FAE4C76B21}"/>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477655"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a:extLst>
              <a:ext uri="{FF2B5EF4-FFF2-40B4-BE49-F238E27FC236}">
                <a16:creationId xmlns:a16="http://schemas.microsoft.com/office/drawing/2014/main" xmlns="" id="{1F9D6ACB-2FF4-49F9-978A-E0D5327FC63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4514821"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Freeform: Shape 25">
            <a:extLst>
              <a:ext uri="{FF2B5EF4-FFF2-40B4-BE49-F238E27FC236}">
                <a16:creationId xmlns:a16="http://schemas.microsoft.com/office/drawing/2014/main" xmlns="" id="{142BFA2A-77A0-4F60-A32A-685681C84889}"/>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5082154" y="-8467"/>
            <a:ext cx="7109846" cy="6866467"/>
          </a:xfrm>
          <a:custGeom>
            <a:avLst/>
            <a:gdLst>
              <a:gd name="connsiteX0" fmla="*/ 0 w 7109846"/>
              <a:gd name="connsiteY0" fmla="*/ 0 h 6866467"/>
              <a:gd name="connsiteX1" fmla="*/ 1249825 w 7109846"/>
              <a:gd name="connsiteY1" fmla="*/ 0 h 6866467"/>
              <a:gd name="connsiteX2" fmla="*/ 1249825 w 7109846"/>
              <a:gd name="connsiteY2" fmla="*/ 8467 h 6866467"/>
              <a:gd name="connsiteX3" fmla="*/ 7109846 w 7109846"/>
              <a:gd name="connsiteY3" fmla="*/ 8467 h 6866467"/>
              <a:gd name="connsiteX4" fmla="*/ 7109846 w 7109846"/>
              <a:gd name="connsiteY4" fmla="*/ 6866467 h 6866467"/>
              <a:gd name="connsiteX5" fmla="*/ 1249825 w 7109846"/>
              <a:gd name="connsiteY5" fmla="*/ 6866467 h 6866467"/>
              <a:gd name="connsiteX6" fmla="*/ 1109382 w 7109846"/>
              <a:gd name="connsiteY6" fmla="*/ 6866467 h 68664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109846" h="6866467">
                <a:moveTo>
                  <a:pt x="0" y="0"/>
                </a:moveTo>
                <a:lnTo>
                  <a:pt x="1249825" y="0"/>
                </a:lnTo>
                <a:lnTo>
                  <a:pt x="1249825" y="8467"/>
                </a:lnTo>
                <a:lnTo>
                  <a:pt x="7109846" y="8467"/>
                </a:lnTo>
                <a:lnTo>
                  <a:pt x="7109846" y="6866467"/>
                </a:lnTo>
                <a:lnTo>
                  <a:pt x="1249825" y="6866467"/>
                </a:lnTo>
                <a:lnTo>
                  <a:pt x="1109382" y="6866467"/>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 name="Τίτλος 1">
            <a:extLst>
              <a:ext uri="{FF2B5EF4-FFF2-40B4-BE49-F238E27FC236}">
                <a16:creationId xmlns:a16="http://schemas.microsoft.com/office/drawing/2014/main" xmlns="" id="{79E5CD44-FB0F-4128-A590-B92527DC8BA1}"/>
              </a:ext>
            </a:extLst>
          </p:cNvPr>
          <p:cNvSpPr>
            <a:spLocks noGrp="1"/>
          </p:cNvSpPr>
          <p:nvPr>
            <p:ph type="title"/>
          </p:nvPr>
        </p:nvSpPr>
        <p:spPr>
          <a:xfrm>
            <a:off x="677334" y="609599"/>
            <a:ext cx="3843375" cy="5545667"/>
          </a:xfrm>
        </p:spPr>
        <p:txBody>
          <a:bodyPr anchor="ctr">
            <a:normAutofit/>
          </a:bodyPr>
          <a:lstStyle/>
          <a:p>
            <a:r>
              <a:rPr lang="el-GR">
                <a:solidFill>
                  <a:schemeClr val="tx1">
                    <a:lumMod val="85000"/>
                    <a:lumOff val="15000"/>
                  </a:schemeClr>
                </a:solidFill>
              </a:rPr>
              <a:t>ΔΕΥΤΕΡΟΣ ΣΤΑΘΜΟΣ</a:t>
            </a:r>
          </a:p>
        </p:txBody>
      </p:sp>
      <p:sp>
        <p:nvSpPr>
          <p:cNvPr id="3" name="Θέση περιεχομένου 2">
            <a:extLst>
              <a:ext uri="{FF2B5EF4-FFF2-40B4-BE49-F238E27FC236}">
                <a16:creationId xmlns:a16="http://schemas.microsoft.com/office/drawing/2014/main" xmlns="" id="{52642FFA-43AB-4F83-94B6-57EC86618F6B}"/>
              </a:ext>
            </a:extLst>
          </p:cNvPr>
          <p:cNvSpPr>
            <a:spLocks noGrp="1"/>
          </p:cNvSpPr>
          <p:nvPr>
            <p:ph idx="1"/>
          </p:nvPr>
        </p:nvSpPr>
        <p:spPr>
          <a:xfrm>
            <a:off x="6116084" y="609600"/>
            <a:ext cx="5511296" cy="5545667"/>
          </a:xfrm>
        </p:spPr>
        <p:txBody>
          <a:bodyPr anchor="ctr">
            <a:normAutofit/>
          </a:bodyPr>
          <a:lstStyle/>
          <a:p>
            <a:pPr>
              <a:lnSpc>
                <a:spcPct val="90000"/>
              </a:lnSpc>
            </a:pPr>
            <a:r>
              <a:rPr lang="el-GR" sz="1500">
                <a:solidFill>
                  <a:srgbClr val="FFFFFF"/>
                </a:solidFill>
              </a:rPr>
              <a:t>Από την άλλη, σταθμός για την εισαγωγή της έννοιας της αειφορίας είναι η δημοσίευση το 1987 της αναφοράς με τίτλο </a:t>
            </a:r>
            <a:r>
              <a:rPr lang="el-GR" sz="1500" i="1">
                <a:solidFill>
                  <a:srgbClr val="FFFFFF"/>
                </a:solidFill>
              </a:rPr>
              <a:t>Το Κοινό μας Μέλλον</a:t>
            </a:r>
            <a:r>
              <a:rPr lang="el-GR" sz="1500">
                <a:solidFill>
                  <a:srgbClr val="FFFFFF"/>
                </a:solidFill>
              </a:rPr>
              <a:t> από την Παγκόσμια Επιτροπή για το Περιβάλλον και την Ανάπτυξη του Οργανισμού Ηνωμένων Εθνών. Εδώ, διατυπώνεται ο πιο γνωστός ορισμός για την αειφορία από την επικεφαλής της Επιτροπής και πρωθυπουργό της Νορβηγίας Gro Harlem Brundtland: «αειφόρος ανάπτυξη είναι η ανάπτυξη που ικανοποιεί τις ανάγκες της παρούσας γενιάς χωρίς να υπονομεύει τη δυνατότητα των μελλοντικών γενεών να ικανοποιήσουν τις δικές τους ανάγκες» (United Nations, 1987, σ. 49). Στόχος της Επιτροπής ήταν να προταθούν μακροπρόθεσμες στρατηγικές για την αποτελεσματική αντιμετώπιση της φτώχειας και της περιβαλλοντικής υποβάθμισης σε τοπικό, εθνικό και διεθνές επίπεδο. Το κείμενο αυτό –σημείο αναφοράς σε κάθε σχετική συζήτηση– πρόσφερε το βασικό μοντέλο μέχρι σήμερα για τη θεώρηση της έννοιας της αειφορίας: πρόκειται για ένα σύστημα τριών αλληλοεξαρτώμενων παραγόντων ή «πυλώνων», όπως αποκαλούνται, του οικονομικού, του κοινωνικού και του περιβαλλοντικού. Συνέδεσε επιπλέον την αειφόρο ανάπτυξη με το δικαίωμα όλων για ποιότητα ζωής, ενώ τόνισε τη σημασία που έχει η ενσωμάτωση της αρχής της αειφορίας σε όλα τα επίπεδα των διαδικασιών λήψης απόφασης και για όλα τα θέματα που αφορούν την ανθρώπινη διαβίωση και την ανάπτυξη ατόμων και εθνών.</a:t>
            </a:r>
          </a:p>
        </p:txBody>
      </p:sp>
    </p:spTree>
    <p:extLst>
      <p:ext uri="{BB962C8B-B14F-4D97-AF65-F5344CB8AC3E}">
        <p14:creationId xmlns:p14="http://schemas.microsoft.com/office/powerpoint/2010/main" val="107573434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A65AC7D1-EAA9-48F5-B509-60A7F50BF70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useBgFill="1">
        <p:nvSpPr>
          <p:cNvPr id="10" name="Rectangle 9">
            <a:extLst>
              <a:ext uri="{FF2B5EF4-FFF2-40B4-BE49-F238E27FC236}">
                <a16:creationId xmlns:a16="http://schemas.microsoft.com/office/drawing/2014/main" xmlns="" id="{D6320AF9-619A-4175-865B-5663E1AEF4C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2" name="Straight Connector 11">
            <a:extLst>
              <a:ext uri="{FF2B5EF4-FFF2-40B4-BE49-F238E27FC236}">
                <a16:creationId xmlns:a16="http://schemas.microsoft.com/office/drawing/2014/main" xmlns="" id="{063B6EC6-D752-4EE7-908B-F8F19E8C7FEA}"/>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3953376" y="0"/>
            <a:ext cx="1219200" cy="6858000"/>
          </a:xfrm>
          <a:prstGeom prst="line">
            <a:avLst/>
          </a:prstGeom>
          <a:ln w="9525">
            <a:solidFill>
              <a:schemeClr val="accent1">
                <a:lumMod val="75000"/>
              </a:schemeClr>
            </a:solidFill>
          </a:ln>
        </p:spPr>
        <p:style>
          <a:lnRef idx="2">
            <a:schemeClr val="accent1"/>
          </a:lnRef>
          <a:fillRef idx="0">
            <a:schemeClr val="accent1"/>
          </a:fillRef>
          <a:effectRef idx="1">
            <a:schemeClr val="accent1"/>
          </a:effectRef>
          <a:fontRef idx="minor">
            <a:schemeClr val="tx1"/>
          </a:fontRef>
        </p:style>
      </p:cxnSp>
      <p:cxnSp>
        <p:nvCxnSpPr>
          <p:cNvPr id="14" name="Straight Connector 13">
            <a:extLst>
              <a:ext uri="{FF2B5EF4-FFF2-40B4-BE49-F238E27FC236}">
                <a16:creationId xmlns:a16="http://schemas.microsoft.com/office/drawing/2014/main" xmlns="" id="{EFECD4E8-AD3E-4228-82A2-9461958EA94D}"/>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flipH="1">
            <a:off x="2133042" y="3681413"/>
            <a:ext cx="4763558" cy="3176587"/>
          </a:xfrm>
          <a:prstGeom prst="line">
            <a:avLst/>
          </a:prstGeom>
          <a:ln w="9525">
            <a:solidFill>
              <a:schemeClr val="tx1">
                <a:lumMod val="50000"/>
                <a:lumOff val="50000"/>
                <a:alpha val="80000"/>
              </a:schemeClr>
            </a:solidFill>
          </a:ln>
        </p:spPr>
        <p:style>
          <a:lnRef idx="2">
            <a:schemeClr val="accent1"/>
          </a:lnRef>
          <a:fillRef idx="0">
            <a:schemeClr val="accent1"/>
          </a:fillRef>
          <a:effectRef idx="1">
            <a:schemeClr val="accent1"/>
          </a:effectRef>
          <a:fontRef idx="minor">
            <a:schemeClr val="tx1"/>
          </a:fontRef>
        </p:style>
      </p:cxnSp>
      <p:sp>
        <p:nvSpPr>
          <p:cNvPr id="16" name="Rectangle 23">
            <a:extLst>
              <a:ext uri="{FF2B5EF4-FFF2-40B4-BE49-F238E27FC236}">
                <a16:creationId xmlns:a16="http://schemas.microsoft.com/office/drawing/2014/main" xmlns="" id="{7E018740-5C2B-4A41-AC1A-7E68D1EC1954}"/>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324631"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Rectangle 25">
            <a:extLst>
              <a:ext uri="{FF2B5EF4-FFF2-40B4-BE49-F238E27FC236}">
                <a16:creationId xmlns:a16="http://schemas.microsoft.com/office/drawing/2014/main" xmlns="" id="{166F75A4-C475-4941-8EE2-B80A06A2C1B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746597"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Isosceles Triangle 19">
            <a:extLst>
              <a:ext uri="{FF2B5EF4-FFF2-40B4-BE49-F238E27FC236}">
                <a16:creationId xmlns:a16="http://schemas.microsoft.com/office/drawing/2014/main" xmlns="" id="{A032553A-72E8-4B0D-8405-FF9771C9AF0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075488"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7">
            <a:extLst>
              <a:ext uri="{FF2B5EF4-FFF2-40B4-BE49-F238E27FC236}">
                <a16:creationId xmlns:a16="http://schemas.microsoft.com/office/drawing/2014/main" xmlns="" id="{765800AC-C3B9-498E-87BC-29FAE4C76B21}"/>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477655"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a:extLst>
              <a:ext uri="{FF2B5EF4-FFF2-40B4-BE49-F238E27FC236}">
                <a16:creationId xmlns:a16="http://schemas.microsoft.com/office/drawing/2014/main" xmlns="" id="{1F9D6ACB-2FF4-49F9-978A-E0D5327FC63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4514821"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Freeform: Shape 25">
            <a:extLst>
              <a:ext uri="{FF2B5EF4-FFF2-40B4-BE49-F238E27FC236}">
                <a16:creationId xmlns:a16="http://schemas.microsoft.com/office/drawing/2014/main" xmlns="" id="{142BFA2A-77A0-4F60-A32A-685681C84889}"/>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5082154" y="-8467"/>
            <a:ext cx="7109846" cy="6866467"/>
          </a:xfrm>
          <a:custGeom>
            <a:avLst/>
            <a:gdLst>
              <a:gd name="connsiteX0" fmla="*/ 0 w 7109846"/>
              <a:gd name="connsiteY0" fmla="*/ 0 h 6866467"/>
              <a:gd name="connsiteX1" fmla="*/ 1249825 w 7109846"/>
              <a:gd name="connsiteY1" fmla="*/ 0 h 6866467"/>
              <a:gd name="connsiteX2" fmla="*/ 1249825 w 7109846"/>
              <a:gd name="connsiteY2" fmla="*/ 8467 h 6866467"/>
              <a:gd name="connsiteX3" fmla="*/ 7109846 w 7109846"/>
              <a:gd name="connsiteY3" fmla="*/ 8467 h 6866467"/>
              <a:gd name="connsiteX4" fmla="*/ 7109846 w 7109846"/>
              <a:gd name="connsiteY4" fmla="*/ 6866467 h 6866467"/>
              <a:gd name="connsiteX5" fmla="*/ 1249825 w 7109846"/>
              <a:gd name="connsiteY5" fmla="*/ 6866467 h 6866467"/>
              <a:gd name="connsiteX6" fmla="*/ 1109382 w 7109846"/>
              <a:gd name="connsiteY6" fmla="*/ 6866467 h 68664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109846" h="6866467">
                <a:moveTo>
                  <a:pt x="0" y="0"/>
                </a:moveTo>
                <a:lnTo>
                  <a:pt x="1249825" y="0"/>
                </a:lnTo>
                <a:lnTo>
                  <a:pt x="1249825" y="8467"/>
                </a:lnTo>
                <a:lnTo>
                  <a:pt x="7109846" y="8467"/>
                </a:lnTo>
                <a:lnTo>
                  <a:pt x="7109846" y="6866467"/>
                </a:lnTo>
                <a:lnTo>
                  <a:pt x="1249825" y="6866467"/>
                </a:lnTo>
                <a:lnTo>
                  <a:pt x="1109382" y="6866467"/>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 name="Τίτλος 1">
            <a:extLst>
              <a:ext uri="{FF2B5EF4-FFF2-40B4-BE49-F238E27FC236}">
                <a16:creationId xmlns:a16="http://schemas.microsoft.com/office/drawing/2014/main" xmlns="" id="{18243058-97A2-4B19-8967-666BDEFB78B6}"/>
              </a:ext>
            </a:extLst>
          </p:cNvPr>
          <p:cNvSpPr>
            <a:spLocks noGrp="1"/>
          </p:cNvSpPr>
          <p:nvPr>
            <p:ph type="title"/>
          </p:nvPr>
        </p:nvSpPr>
        <p:spPr>
          <a:xfrm>
            <a:off x="677334" y="609599"/>
            <a:ext cx="3843375" cy="5545667"/>
          </a:xfrm>
        </p:spPr>
        <p:txBody>
          <a:bodyPr anchor="ctr">
            <a:normAutofit/>
          </a:bodyPr>
          <a:lstStyle/>
          <a:p>
            <a:r>
              <a:rPr lang="el-GR">
                <a:solidFill>
                  <a:schemeClr val="tx1">
                    <a:lumMod val="85000"/>
                    <a:lumOff val="15000"/>
                  </a:schemeClr>
                </a:solidFill>
              </a:rPr>
              <a:t>ΤΡΙΤΟΣ ΣΤΑΘΜΟΣ</a:t>
            </a:r>
          </a:p>
        </p:txBody>
      </p:sp>
      <p:sp>
        <p:nvSpPr>
          <p:cNvPr id="3" name="Θέση περιεχομένου 2">
            <a:extLst>
              <a:ext uri="{FF2B5EF4-FFF2-40B4-BE49-F238E27FC236}">
                <a16:creationId xmlns:a16="http://schemas.microsoft.com/office/drawing/2014/main" xmlns="" id="{E061BEDA-E0E2-49A8-808E-9EB9AF8E9708}"/>
              </a:ext>
            </a:extLst>
          </p:cNvPr>
          <p:cNvSpPr>
            <a:spLocks noGrp="1"/>
          </p:cNvSpPr>
          <p:nvPr>
            <p:ph idx="1"/>
          </p:nvPr>
        </p:nvSpPr>
        <p:spPr>
          <a:xfrm>
            <a:off x="6116084" y="609600"/>
            <a:ext cx="5511296" cy="5545667"/>
          </a:xfrm>
        </p:spPr>
        <p:txBody>
          <a:bodyPr anchor="ctr">
            <a:normAutofit/>
          </a:bodyPr>
          <a:lstStyle/>
          <a:p>
            <a:r>
              <a:rPr lang="el-GR" dirty="0">
                <a:solidFill>
                  <a:srgbClr val="FFFFFF"/>
                </a:solidFill>
              </a:rPr>
              <a:t>Η Συνάντηση Κορυφής της Γης το 1992 στο Ρίο ντε </a:t>
            </a:r>
            <a:r>
              <a:rPr lang="el-GR" dirty="0" err="1">
                <a:solidFill>
                  <a:srgbClr val="FFFFFF"/>
                </a:solidFill>
              </a:rPr>
              <a:t>Τζανέιρο</a:t>
            </a:r>
            <a:r>
              <a:rPr lang="el-GR" dirty="0">
                <a:solidFill>
                  <a:srgbClr val="FFFFFF"/>
                </a:solidFill>
              </a:rPr>
              <a:t> παγίωσε αυτό το σχήμα διακηρύσσοντας την ανάγκη για ενσωμάτωση της αρχής της </a:t>
            </a:r>
            <a:r>
              <a:rPr lang="el-GR" dirty="0" err="1">
                <a:solidFill>
                  <a:srgbClr val="FFFFFF"/>
                </a:solidFill>
              </a:rPr>
              <a:t>αειφορίας</a:t>
            </a:r>
            <a:r>
              <a:rPr lang="el-GR" dirty="0">
                <a:solidFill>
                  <a:srgbClr val="FFFFFF"/>
                </a:solidFill>
              </a:rPr>
              <a:t> στις δημόσιες πολιτικές που αφορούν τους τρεις πυλώνες της κοινωνικής ισότητας, της περιβαλλοντικής ισορροπίας και της οικονομικής ανάπτυξης (United Nations, 1992), ενώ το 1998 στη Στοκχόλμη, η Διακυβερνητική Διάσκεψη για τις Πολιτιστικές Πολιτικές για την Ανάπτυξη προχωρεί ένα βήμα παραπέρα διακηρύσσοντας ότι «η αειφόρος ανάπτυξη και η άνθηση των πολιτισμών είναι </a:t>
            </a:r>
            <a:r>
              <a:rPr lang="el-GR" dirty="0" err="1">
                <a:solidFill>
                  <a:srgbClr val="FFFFFF"/>
                </a:solidFill>
              </a:rPr>
              <a:t>αλληλοεξαρτώμενες</a:t>
            </a:r>
            <a:r>
              <a:rPr lang="el-GR" dirty="0">
                <a:solidFill>
                  <a:srgbClr val="FFFFFF"/>
                </a:solidFill>
              </a:rPr>
              <a:t>» (UNESCO, 1998, σ. 2) χαρακτηρίζοντας το σεβασμό των πολιτισμικών ταυτοτήτων, την </a:t>
            </a:r>
            <a:r>
              <a:rPr lang="el-GR" dirty="0" err="1">
                <a:solidFill>
                  <a:srgbClr val="FFFFFF"/>
                </a:solidFill>
              </a:rPr>
              <a:t>κοινωνικο</a:t>
            </a:r>
            <a:r>
              <a:rPr lang="el-GR" dirty="0">
                <a:solidFill>
                  <a:srgbClr val="FFFFFF"/>
                </a:solidFill>
              </a:rPr>
              <a:t>-οικονομική ισότητα και την ανεκτικότητα απέναντι σε πολιτισμικές διαφορές ως προϋποθέσεις για την ειρήνη και την ανάπτυξη (UNESCO, 1998).</a:t>
            </a:r>
          </a:p>
        </p:txBody>
      </p:sp>
    </p:spTree>
    <p:extLst>
      <p:ext uri="{BB962C8B-B14F-4D97-AF65-F5344CB8AC3E}">
        <p14:creationId xmlns:p14="http://schemas.microsoft.com/office/powerpoint/2010/main" val="245564308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49" name="Rectangle 30">
            <a:extLst>
              <a:ext uri="{FF2B5EF4-FFF2-40B4-BE49-F238E27FC236}">
                <a16:creationId xmlns:a16="http://schemas.microsoft.com/office/drawing/2014/main" xmlns="" id="{8DF4D7F6-81B5-452A-9CE6-76D81F91D41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Τίτλος 1">
            <a:extLst>
              <a:ext uri="{FF2B5EF4-FFF2-40B4-BE49-F238E27FC236}">
                <a16:creationId xmlns:a16="http://schemas.microsoft.com/office/drawing/2014/main" xmlns="" id="{5D8C9904-549D-43D6-ADA1-D73416AF4ED4}"/>
              </a:ext>
            </a:extLst>
          </p:cNvPr>
          <p:cNvSpPr>
            <a:spLocks noGrp="1"/>
          </p:cNvSpPr>
          <p:nvPr>
            <p:ph type="title"/>
          </p:nvPr>
        </p:nvSpPr>
        <p:spPr>
          <a:xfrm>
            <a:off x="1333502" y="609600"/>
            <a:ext cx="8596668" cy="1320800"/>
          </a:xfrm>
        </p:spPr>
        <p:txBody>
          <a:bodyPr>
            <a:normAutofit/>
          </a:bodyPr>
          <a:lstStyle/>
          <a:p>
            <a:r>
              <a:rPr lang="el-GR" dirty="0"/>
              <a:t>Η πολιτισμική </a:t>
            </a:r>
            <a:r>
              <a:rPr lang="el-GR" dirty="0" err="1"/>
              <a:t>αειφορία</a:t>
            </a:r>
            <a:endParaRPr lang="el-GR" dirty="0"/>
          </a:p>
        </p:txBody>
      </p:sp>
      <p:sp>
        <p:nvSpPr>
          <p:cNvPr id="50" name="Isosceles Triangle 32">
            <a:extLst>
              <a:ext uri="{FF2B5EF4-FFF2-40B4-BE49-F238E27FC236}">
                <a16:creationId xmlns:a16="http://schemas.microsoft.com/office/drawing/2014/main" xmlns="" id="{4600514D-20FB-4559-97DC-D1DC39E6C3DE}"/>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flipV="1">
            <a:off x="0" y="0"/>
            <a:ext cx="448733" cy="2844800"/>
          </a:xfrm>
          <a:prstGeom prst="triangle">
            <a:avLst>
              <a:gd name="adj" fmla="val 0"/>
            </a:avLst>
          </a:pr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sp>
        <p:nvSpPr>
          <p:cNvPr id="51" name="Isosceles Triangle 34">
            <a:extLst>
              <a:ext uri="{FF2B5EF4-FFF2-40B4-BE49-F238E27FC236}">
                <a16:creationId xmlns:a16="http://schemas.microsoft.com/office/drawing/2014/main" xmlns="" id="{266F638A-E405-4AC0-B984-72E5813B0DD1}"/>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7738534" y="3818467"/>
            <a:ext cx="4450292" cy="3039533"/>
          </a:xfrm>
          <a:prstGeom prst="triangle">
            <a:avLst>
              <a:gd name="adj" fmla="val 100000"/>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cxnSp>
        <p:nvCxnSpPr>
          <p:cNvPr id="52" name="Straight Connector 36">
            <a:extLst>
              <a:ext uri="{FF2B5EF4-FFF2-40B4-BE49-F238E27FC236}">
                <a16:creationId xmlns:a16="http://schemas.microsoft.com/office/drawing/2014/main" xmlns="" id="{7D1CBE93-B17D-4509-843C-82287C38032A}"/>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10134600" y="0"/>
            <a:ext cx="1727200" cy="6858000"/>
          </a:xfrm>
          <a:prstGeom prst="line">
            <a:avLst/>
          </a:prstGeom>
          <a:ln w="15875" cap="sq">
            <a:solidFill>
              <a:schemeClr val="accent2"/>
            </a:solidFill>
            <a:bevel/>
          </a:ln>
        </p:spPr>
        <p:style>
          <a:lnRef idx="2">
            <a:schemeClr val="accent1"/>
          </a:lnRef>
          <a:fillRef idx="0">
            <a:schemeClr val="accent1"/>
          </a:fillRef>
          <a:effectRef idx="1">
            <a:schemeClr val="accent1"/>
          </a:effectRef>
          <a:fontRef idx="minor">
            <a:schemeClr val="tx1"/>
          </a:fontRef>
        </p:style>
      </p:cxnSp>
      <p:cxnSp>
        <p:nvCxnSpPr>
          <p:cNvPr id="39" name="Straight Connector 38">
            <a:extLst>
              <a:ext uri="{FF2B5EF4-FFF2-40B4-BE49-F238E27FC236}">
                <a16:creationId xmlns:a16="http://schemas.microsoft.com/office/drawing/2014/main" xmlns="" id="{AE6277B4-6A43-48AB-89B2-3442221619CC}"/>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flipH="1">
            <a:off x="7425267" y="3681413"/>
            <a:ext cx="4763558" cy="3176587"/>
          </a:xfrm>
          <a:prstGeom prst="line">
            <a:avLst/>
          </a:prstGeom>
          <a:ln w="15875">
            <a:solidFill>
              <a:schemeClr val="accent1"/>
            </a:solidFill>
          </a:ln>
        </p:spPr>
        <p:style>
          <a:lnRef idx="2">
            <a:schemeClr val="accent1"/>
          </a:lnRef>
          <a:fillRef idx="0">
            <a:schemeClr val="accent1"/>
          </a:fillRef>
          <a:effectRef idx="1">
            <a:schemeClr val="accent1"/>
          </a:effectRef>
          <a:fontRef idx="minor">
            <a:schemeClr val="tx1"/>
          </a:fontRef>
        </p:style>
      </p:cxnSp>
      <p:sp>
        <p:nvSpPr>
          <p:cNvPr id="3" name="Θέση περιεχομένου 2">
            <a:extLst>
              <a:ext uri="{FF2B5EF4-FFF2-40B4-BE49-F238E27FC236}">
                <a16:creationId xmlns:a16="http://schemas.microsoft.com/office/drawing/2014/main" xmlns="" id="{A5981152-7863-4378-B112-E2E0705B5848}"/>
              </a:ext>
            </a:extLst>
          </p:cNvPr>
          <p:cNvSpPr>
            <a:spLocks noGrp="1"/>
          </p:cNvSpPr>
          <p:nvPr>
            <p:ph idx="1"/>
          </p:nvPr>
        </p:nvSpPr>
        <p:spPr>
          <a:xfrm>
            <a:off x="1333502" y="2160590"/>
            <a:ext cx="8470898" cy="3429260"/>
          </a:xfrm>
        </p:spPr>
        <p:txBody>
          <a:bodyPr>
            <a:noAutofit/>
          </a:bodyPr>
          <a:lstStyle/>
          <a:p>
            <a:pPr>
              <a:lnSpc>
                <a:spcPct val="90000"/>
              </a:lnSpc>
            </a:pPr>
            <a:r>
              <a:rPr lang="el-GR" dirty="0"/>
              <a:t>Με το πέρασμα στον 21ο αιώνα, διατυπώθηκε το αίτημα να αναγνωρισθεί ο πολιτισμός ως παράγοντας για την αειφόρο ανάπτυξη, ως συνεκτικός κρίκος των άλλων τριών πυλώνων, καθώς, σύμφωνα με τον διευρυμένο ορισμό του, αφορά κάθε πτυχή της ανθρώπινης συμπεριφοράς . Το επιχείρημα για την ένταξη του πολιτισμού στο μοντέλο της </a:t>
            </a:r>
            <a:r>
              <a:rPr lang="el-GR" dirty="0" err="1"/>
              <a:t>αειφορίας</a:t>
            </a:r>
            <a:r>
              <a:rPr lang="el-GR" dirty="0"/>
              <a:t> αναπτύσσεται μέσα από μια </a:t>
            </a:r>
            <a:r>
              <a:rPr lang="el-GR" dirty="0" err="1"/>
              <a:t>εργαλειακή</a:t>
            </a:r>
            <a:r>
              <a:rPr lang="el-GR" dirty="0"/>
              <a:t> προσέγγιση το 2001 από τον </a:t>
            </a:r>
            <a:r>
              <a:rPr lang="el-GR" dirty="0" err="1"/>
              <a:t>Jon</a:t>
            </a:r>
            <a:r>
              <a:rPr lang="el-GR" dirty="0"/>
              <a:t> </a:t>
            </a:r>
            <a:r>
              <a:rPr lang="el-GR" dirty="0" err="1"/>
              <a:t>Hawkes</a:t>
            </a:r>
            <a:r>
              <a:rPr lang="el-GR" dirty="0"/>
              <a:t>, στη μελέτη του για τους τρόπους με τους οποίους ο πολιτισμός μπορεί να συμβάλει στην υλοποίηση και αξιολόγηση δράσεων και υπηρεσιών που </a:t>
            </a:r>
            <a:r>
              <a:rPr lang="el-GR" dirty="0" err="1"/>
              <a:t>εκκινούνται</a:t>
            </a:r>
            <a:r>
              <a:rPr lang="el-GR" dirty="0"/>
              <a:t> από την τοπική κυβέρνηση στην πολιτεία Βικτώρια της Αυστραλίας. Ονομάζει την πολιτισμική </a:t>
            </a:r>
            <a:r>
              <a:rPr lang="el-GR" dirty="0" err="1"/>
              <a:t>αειφορία</a:t>
            </a:r>
            <a:r>
              <a:rPr lang="el-GR" dirty="0"/>
              <a:t> «τέταρτο πυλώνα», τον οποίο θεωρεί τόσο «απαραίτητο σε μια υγιή και βιώσιμη κοινωνία όσο και την κοινωνική ισότητα, την περιβαλλοντική συνείδηση και την οικονομική επάρκεια» . Συσχετίζοντας άμεσα τον πολιτισμό με την αειφόρο ανάπτυξη, υποστηρίζει ότι για έναν αποτελεσματικό στρατηγικό σχεδιασμό στη δημόσια σφαίρα θα πρέπει να προβλεφθούν δείκτες που αξιολογούν και τον πολιτισμικό αντίκτυπο των παρεχόμενων υπηρεσιών πέρα από τις κοινωνικές, περιβαλλοντικές και οικονομικές επιπτώσεις τους.</a:t>
            </a:r>
          </a:p>
        </p:txBody>
      </p:sp>
      <p:sp>
        <p:nvSpPr>
          <p:cNvPr id="41" name="Rectangle 27">
            <a:extLst>
              <a:ext uri="{FF2B5EF4-FFF2-40B4-BE49-F238E27FC236}">
                <a16:creationId xmlns:a16="http://schemas.microsoft.com/office/drawing/2014/main" xmlns="" id="{27B538D5-95DB-47ED-9CB4-34AE5BF78E6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10425641" y="0"/>
            <a:ext cx="1766359" cy="6858000"/>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106193560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cxnSp>
        <p:nvCxnSpPr>
          <p:cNvPr id="8" name="Straight Connector 7">
            <a:extLst>
              <a:ext uri="{FF2B5EF4-FFF2-40B4-BE49-F238E27FC236}">
                <a16:creationId xmlns:a16="http://schemas.microsoft.com/office/drawing/2014/main" xmlns="" id="{0B5F7E3B-C5F1-40E0-A491-558BAFBC1127}"/>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4241804" y="1460500"/>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2" name="Τίτλος 1">
            <a:extLst>
              <a:ext uri="{FF2B5EF4-FFF2-40B4-BE49-F238E27FC236}">
                <a16:creationId xmlns:a16="http://schemas.microsoft.com/office/drawing/2014/main" xmlns="" id="{8182B01E-E240-4EF8-B0D7-5C8363721C9B}"/>
              </a:ext>
            </a:extLst>
          </p:cNvPr>
          <p:cNvSpPr>
            <a:spLocks noGrp="1"/>
          </p:cNvSpPr>
          <p:nvPr>
            <p:ph type="title"/>
          </p:nvPr>
        </p:nvSpPr>
        <p:spPr>
          <a:xfrm>
            <a:off x="643467" y="816638"/>
            <a:ext cx="3367359" cy="5224724"/>
          </a:xfrm>
        </p:spPr>
        <p:txBody>
          <a:bodyPr anchor="ctr">
            <a:normAutofit/>
          </a:bodyPr>
          <a:lstStyle/>
          <a:p>
            <a:r>
              <a:rPr lang="el-GR" dirty="0"/>
              <a:t>ΠΟΛΙΤΙΣΜΟΣ ΚΑΙ ΑΕΙΦΟΡΙΑ</a:t>
            </a:r>
          </a:p>
        </p:txBody>
      </p:sp>
      <p:sp>
        <p:nvSpPr>
          <p:cNvPr id="3" name="Θέση περιεχομένου 2">
            <a:extLst>
              <a:ext uri="{FF2B5EF4-FFF2-40B4-BE49-F238E27FC236}">
                <a16:creationId xmlns:a16="http://schemas.microsoft.com/office/drawing/2014/main" xmlns="" id="{FC4D26AB-90AC-4B09-AD50-6C69C26CDBF3}"/>
              </a:ext>
            </a:extLst>
          </p:cNvPr>
          <p:cNvSpPr>
            <a:spLocks noGrp="1"/>
          </p:cNvSpPr>
          <p:nvPr>
            <p:ph idx="1"/>
          </p:nvPr>
        </p:nvSpPr>
        <p:spPr>
          <a:xfrm>
            <a:off x="4654295" y="816638"/>
            <a:ext cx="4619706" cy="5224724"/>
          </a:xfrm>
        </p:spPr>
        <p:txBody>
          <a:bodyPr anchor="ctr">
            <a:normAutofit/>
          </a:bodyPr>
          <a:lstStyle/>
          <a:p>
            <a:pPr>
              <a:lnSpc>
                <a:spcPct val="90000"/>
              </a:lnSpc>
            </a:pPr>
            <a:r>
              <a:rPr lang="el-GR" sz="1700"/>
              <a:t>Την περίοδο 2000-2013, κυρίως μέσα από τα δύο Προγράμματα, το ΠΟΛΙΤΙΣΜΟΣ 2000 και το ΠΟΛΙΤΙΣΜΟΣ 2007-2013, προκρίθηκαν έργα που προβάλλουν έναν κοινό ευρωπαϊκό πολιτιστικό χώρο ως σύνολο ποικιλόμορφων πολιτισμών σε συνεργασία και αλληλεπίδραση, έργα που προωθούν τον διαπολιτισμικό διάλογο και την πρόσβαση στη γνώση, καθώς και εκείνα που διευκολύνουν την κινητικότητα των πολιτιστικών αγαθών, των καλλιτεχνών και των εργαζομένων στον πολιτιστικό τομέα . Τη νέα προγραμματική περίοδο, με βάση το τριμερές μοντέλο περί </a:t>
            </a:r>
            <a:r>
              <a:rPr lang="el-GR" sz="1700" err="1"/>
              <a:t>αειφορίας</a:t>
            </a:r>
            <a:r>
              <a:rPr lang="el-GR" sz="1700"/>
              <a:t>, η πολιτιστική κληρονομιά, ειδικότερα, θεωρείται βασικός παράγοντας για την επίτευξη του στρατηγικού στόχου της Ευρώπης του 2020 για μια «έξυπνη, αειφόρο ανάπτυξη για όλους» .</a:t>
            </a:r>
          </a:p>
        </p:txBody>
      </p:sp>
    </p:spTree>
    <p:extLst>
      <p:ext uri="{BB962C8B-B14F-4D97-AF65-F5344CB8AC3E}">
        <p14:creationId xmlns:p14="http://schemas.microsoft.com/office/powerpoint/2010/main" val="10269998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839672B2-FC69-4F85-80A0-88874BC90532}"/>
              </a:ext>
            </a:extLst>
          </p:cNvPr>
          <p:cNvSpPr>
            <a:spLocks noGrp="1"/>
          </p:cNvSpPr>
          <p:nvPr>
            <p:ph type="title"/>
          </p:nvPr>
        </p:nvSpPr>
        <p:spPr/>
        <p:txBody>
          <a:bodyPr/>
          <a:lstStyle/>
          <a:p>
            <a:r>
              <a:rPr lang="el-GR" dirty="0"/>
              <a:t>ΜΟΥΣΕΙΑ ΚΑΙ ΑΕΙΦΟΡΙΑ</a:t>
            </a:r>
          </a:p>
        </p:txBody>
      </p:sp>
      <p:sp>
        <p:nvSpPr>
          <p:cNvPr id="3" name="Θέση περιεχομένου 2">
            <a:extLst>
              <a:ext uri="{FF2B5EF4-FFF2-40B4-BE49-F238E27FC236}">
                <a16:creationId xmlns:a16="http://schemas.microsoft.com/office/drawing/2014/main" xmlns="" id="{EF705B26-BEB2-480E-9A55-D06D0BDC8089}"/>
              </a:ext>
            </a:extLst>
          </p:cNvPr>
          <p:cNvSpPr>
            <a:spLocks noGrp="1"/>
          </p:cNvSpPr>
          <p:nvPr>
            <p:ph idx="1"/>
          </p:nvPr>
        </p:nvSpPr>
        <p:spPr/>
        <p:txBody>
          <a:bodyPr/>
          <a:lstStyle/>
          <a:p>
            <a:r>
              <a:rPr lang="el-GR" dirty="0"/>
              <a:t>Με ποιους τρόπους ο λόγος για την </a:t>
            </a:r>
            <a:r>
              <a:rPr lang="el-GR" dirty="0" err="1"/>
              <a:t>αειφορία</a:t>
            </a:r>
            <a:r>
              <a:rPr lang="el-GR" dirty="0"/>
              <a:t> εκφράζεται στο μουσειακό περιβάλλον; Τα μουσεία, παρόλο που ίσως συχνά δεν το συνειδητοποιούν, συνδέονται εξ ορισμού με την έννοια της </a:t>
            </a:r>
            <a:r>
              <a:rPr lang="el-GR" dirty="0" err="1"/>
              <a:t>αειφορίας</a:t>
            </a:r>
            <a:r>
              <a:rPr lang="el-GR" dirty="0"/>
              <a:t>: συλλέγουν, ερμηνεύουν και εκθέτουν υλικές και άυλες μαρτυρίες του ανθρώπινου πολιτισμού και του φυσικού περιβάλλοντος, υπηρετώντας τις ανάγκες διαφορετικών γενεών για ταυτότητα και αίσθημα του «</a:t>
            </a:r>
            <a:r>
              <a:rPr lang="el-GR" dirty="0" err="1"/>
              <a:t>ανήκειν</a:t>
            </a:r>
            <a:r>
              <a:rPr lang="el-GR" dirty="0"/>
              <a:t>», για μάθηση, καινοτομία και δημιουργικότητα, για </a:t>
            </a:r>
            <a:r>
              <a:rPr lang="el-GR" dirty="0" err="1"/>
              <a:t>αυτοεκπλήρωση</a:t>
            </a:r>
            <a:r>
              <a:rPr lang="el-GR" dirty="0"/>
              <a:t> και ποιότητα ζωής</a:t>
            </a:r>
          </a:p>
        </p:txBody>
      </p:sp>
    </p:spTree>
    <p:extLst>
      <p:ext uri="{BB962C8B-B14F-4D97-AF65-F5344CB8AC3E}">
        <p14:creationId xmlns:p14="http://schemas.microsoft.com/office/powerpoint/2010/main" val="364853247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28" name="Rectangle 7">
            <a:extLst>
              <a:ext uri="{FF2B5EF4-FFF2-40B4-BE49-F238E27FC236}">
                <a16:creationId xmlns:a16="http://schemas.microsoft.com/office/drawing/2014/main" xmlns="" id="{603AE127-802C-459A-A612-DB85B67F0DC0}"/>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Τίτλος 1">
            <a:extLst>
              <a:ext uri="{FF2B5EF4-FFF2-40B4-BE49-F238E27FC236}">
                <a16:creationId xmlns:a16="http://schemas.microsoft.com/office/drawing/2014/main" xmlns="" id="{24CEDDEC-BFA2-4A67-8C8B-38BF091EB752}"/>
              </a:ext>
            </a:extLst>
          </p:cNvPr>
          <p:cNvSpPr>
            <a:spLocks noGrp="1"/>
          </p:cNvSpPr>
          <p:nvPr>
            <p:ph type="title"/>
          </p:nvPr>
        </p:nvSpPr>
        <p:spPr>
          <a:xfrm>
            <a:off x="1043950" y="1179151"/>
            <a:ext cx="3300646" cy="4463889"/>
          </a:xfrm>
        </p:spPr>
        <p:txBody>
          <a:bodyPr anchor="ctr">
            <a:normAutofit/>
          </a:bodyPr>
          <a:lstStyle/>
          <a:p>
            <a:r>
              <a:rPr lang="el-GR"/>
              <a:t>Οικονομική βιωσιμότητα του μουσείου</a:t>
            </a:r>
            <a:br>
              <a:rPr lang="el-GR"/>
            </a:br>
            <a:r>
              <a:rPr lang="el-GR"/>
              <a:t/>
            </a:r>
            <a:br>
              <a:rPr lang="el-GR"/>
            </a:br>
            <a:endParaRPr lang="el-GR"/>
          </a:p>
        </p:txBody>
      </p:sp>
      <p:sp>
        <p:nvSpPr>
          <p:cNvPr id="29" name="Isosceles Triangle 9">
            <a:extLst>
              <a:ext uri="{FF2B5EF4-FFF2-40B4-BE49-F238E27FC236}">
                <a16:creationId xmlns:a16="http://schemas.microsoft.com/office/drawing/2014/main" xmlns="" id="{9323D83D-50D6-4040-A58B-FCEA340F886A}"/>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4013200"/>
            <a:ext cx="448733" cy="2844800"/>
          </a:xfrm>
          <a:prstGeom prst="triangle">
            <a:avLst>
              <a:gd name="adj" fmla="val 0"/>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cxnSp>
        <p:nvCxnSpPr>
          <p:cNvPr id="30" name="Straight Connector 11">
            <a:extLst>
              <a:ext uri="{FF2B5EF4-FFF2-40B4-BE49-F238E27FC236}">
                <a16:creationId xmlns:a16="http://schemas.microsoft.com/office/drawing/2014/main" xmlns="" id="{1A1FE6BB-DFB2-4080-9B5E-076EF5DDE67B}"/>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4656670" y="1442595"/>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3" name="Θέση περιεχομένου 2">
            <a:extLst>
              <a:ext uri="{FF2B5EF4-FFF2-40B4-BE49-F238E27FC236}">
                <a16:creationId xmlns:a16="http://schemas.microsoft.com/office/drawing/2014/main" xmlns="" id="{96760C08-F62E-4E3B-B7CB-D0AB0969C2FC}"/>
              </a:ext>
            </a:extLst>
          </p:cNvPr>
          <p:cNvSpPr>
            <a:spLocks noGrp="1"/>
          </p:cNvSpPr>
          <p:nvPr>
            <p:ph idx="1"/>
          </p:nvPr>
        </p:nvSpPr>
        <p:spPr>
          <a:xfrm>
            <a:off x="4978918" y="1109145"/>
            <a:ext cx="6341016" cy="4603900"/>
          </a:xfrm>
        </p:spPr>
        <p:txBody>
          <a:bodyPr anchor="ctr">
            <a:normAutofit/>
          </a:bodyPr>
          <a:lstStyle/>
          <a:p>
            <a:r>
              <a:rPr lang="el-GR" dirty="0"/>
              <a:t> για τη σωστή λειτουργία ενός μουσείου βασικές αρχές είναι η επάρκεια οικονομικών πόρων, η σαφής πολιτική χρηματοδότησης, η οικονομική διαχείριση με επαγγελματικό τρόπο και η διασφάλιση του περιεχομένου και της ακεραιότητας των μουσειακών δραστηριοτήτων (ICOM, 2009, σ. 17). Και ακόμη περισσότερο, ίσως γεννιέται η επιθυμία να αναλογιστούμε την πορεία που διένυσαν τα μουσεία μέχρι σήμερα, μια μακρά περίοδο «εναγώνιας ενασχόλησης με την </a:t>
            </a:r>
            <a:r>
              <a:rPr lang="el-GR" dirty="0" err="1"/>
              <a:t>οικονομικο</a:t>
            </a:r>
            <a:r>
              <a:rPr lang="el-GR" dirty="0"/>
              <a:t>-επιχειρηματική δραστηριότητα και το εμπόριο, με κύριο χαρακτηριστικό την πρόκριση των οικονομικών συμφερόντων κατά τη διαδικασία λήψης θεσμικών αποφάσεων»</a:t>
            </a:r>
          </a:p>
        </p:txBody>
      </p:sp>
      <p:sp>
        <p:nvSpPr>
          <p:cNvPr id="31" name="Isosceles Triangle 13">
            <a:extLst>
              <a:ext uri="{FF2B5EF4-FFF2-40B4-BE49-F238E27FC236}">
                <a16:creationId xmlns:a16="http://schemas.microsoft.com/office/drawing/2014/main" xmlns="" id="{F10FD715-4DCE-4779-B634-EC78315EA21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rot="10800000" flipH="1">
            <a:off x="11364139" y="0"/>
            <a:ext cx="842596" cy="4616289"/>
          </a:xfrm>
          <a:prstGeom prst="triangle">
            <a:avLst>
              <a:gd name="adj" fmla="val 100000"/>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351799675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B8ECE0F3-8FF6-4B3B-8671-AA02048159F7}"/>
              </a:ext>
            </a:extLst>
          </p:cNvPr>
          <p:cNvSpPr>
            <a:spLocks noGrp="1"/>
          </p:cNvSpPr>
          <p:nvPr>
            <p:ph type="title"/>
          </p:nvPr>
        </p:nvSpPr>
        <p:spPr/>
        <p:txBody>
          <a:bodyPr/>
          <a:lstStyle/>
          <a:p>
            <a:r>
              <a:rPr lang="el-GR" dirty="0"/>
              <a:t>Το Πράσινο Μουσείο</a:t>
            </a:r>
          </a:p>
        </p:txBody>
      </p:sp>
      <p:sp>
        <p:nvSpPr>
          <p:cNvPr id="3" name="Θέση περιεχομένου 2">
            <a:extLst>
              <a:ext uri="{FF2B5EF4-FFF2-40B4-BE49-F238E27FC236}">
                <a16:creationId xmlns:a16="http://schemas.microsoft.com/office/drawing/2014/main" xmlns="" id="{9AC6A95A-B694-40B2-8BA9-76BC592AA372}"/>
              </a:ext>
            </a:extLst>
          </p:cNvPr>
          <p:cNvSpPr>
            <a:spLocks noGrp="1"/>
          </p:cNvSpPr>
          <p:nvPr>
            <p:ph idx="1"/>
          </p:nvPr>
        </p:nvSpPr>
        <p:spPr/>
        <p:txBody>
          <a:bodyPr/>
          <a:lstStyle/>
          <a:p>
            <a:r>
              <a:rPr lang="el-GR" dirty="0"/>
              <a:t>Οι αρχές της περιβαλλοντικής </a:t>
            </a:r>
            <a:r>
              <a:rPr lang="el-GR" dirty="0" err="1"/>
              <a:t>αειφορίας</a:t>
            </a:r>
            <a:r>
              <a:rPr lang="el-GR" dirty="0"/>
              <a:t> βρίσκουν ολοένα και πιο συχνά εφαρμογή στον κόσμο των μουσείων και συμβάλλουν στον επαναπροσδιορισμό του ρόλου τους. Συνδέονται άμεσα με πολιτικές και πρακτικές για τη συνολική μουσειακή λειτουργία με οικολογικό τρόπο, την εξοικονόμηση πόρων και ενέργειας με ταυτόχρονη θετική επίπτωση στη διαχείριση των συλλογών και την άνεση επισκεπτών και εργαζομένων, καθώς και με δράσεις επικοινωνίας και εκπαίδευσης για την ανάπτυξη μιας κουλτούρας </a:t>
            </a:r>
            <a:r>
              <a:rPr lang="el-GR" dirty="0" err="1"/>
              <a:t>αειφορίας</a:t>
            </a:r>
            <a:endParaRPr lang="el-GR" dirty="0"/>
          </a:p>
        </p:txBody>
      </p:sp>
    </p:spTree>
    <p:extLst>
      <p:ext uri="{BB962C8B-B14F-4D97-AF65-F5344CB8AC3E}">
        <p14:creationId xmlns:p14="http://schemas.microsoft.com/office/powerpoint/2010/main" val="303216143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603AE127-802C-459A-A612-DB85B67F0DC0}"/>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Τίτλος 1">
            <a:extLst>
              <a:ext uri="{FF2B5EF4-FFF2-40B4-BE49-F238E27FC236}">
                <a16:creationId xmlns:a16="http://schemas.microsoft.com/office/drawing/2014/main" xmlns="" id="{D4FE3FB8-1B8E-43C9-9CB1-EEB0093681AC}"/>
              </a:ext>
            </a:extLst>
          </p:cNvPr>
          <p:cNvSpPr>
            <a:spLocks noGrp="1"/>
          </p:cNvSpPr>
          <p:nvPr>
            <p:ph type="title"/>
          </p:nvPr>
        </p:nvSpPr>
        <p:spPr>
          <a:xfrm>
            <a:off x="1043950" y="1179151"/>
            <a:ext cx="3300646" cy="4463889"/>
          </a:xfrm>
        </p:spPr>
        <p:txBody>
          <a:bodyPr anchor="ctr">
            <a:normAutofit/>
          </a:bodyPr>
          <a:lstStyle/>
          <a:p>
            <a:pPr>
              <a:lnSpc>
                <a:spcPct val="90000"/>
              </a:lnSpc>
            </a:pPr>
            <a:r>
              <a:rPr lang="el-GR" sz="2800"/>
              <a:t> Στο άρθρο 123 του Ευρωπαϊκού Κοινοβουλίου σχετικά µε το δικαίωµα στον πολιτισμό ως θεμελιώδες δικαίωµα των πολιτών της ΕΕ δηλώνεται ό,τι : </a:t>
            </a:r>
            <a:br>
              <a:rPr lang="el-GR" sz="2800"/>
            </a:br>
            <a:endParaRPr lang="el-GR" sz="2800"/>
          </a:p>
        </p:txBody>
      </p:sp>
      <p:sp>
        <p:nvSpPr>
          <p:cNvPr id="10" name="Isosceles Triangle 9">
            <a:extLst>
              <a:ext uri="{FF2B5EF4-FFF2-40B4-BE49-F238E27FC236}">
                <a16:creationId xmlns:a16="http://schemas.microsoft.com/office/drawing/2014/main" xmlns="" id="{9323D83D-50D6-4040-A58B-FCEA340F886A}"/>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4013200"/>
            <a:ext cx="448733" cy="2844800"/>
          </a:xfrm>
          <a:prstGeom prst="triangle">
            <a:avLst>
              <a:gd name="adj" fmla="val 0"/>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cxnSp>
        <p:nvCxnSpPr>
          <p:cNvPr id="12" name="Straight Connector 11">
            <a:extLst>
              <a:ext uri="{FF2B5EF4-FFF2-40B4-BE49-F238E27FC236}">
                <a16:creationId xmlns:a16="http://schemas.microsoft.com/office/drawing/2014/main" xmlns="" id="{1A1FE6BB-DFB2-4080-9B5E-076EF5DDE67B}"/>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4656670" y="1442595"/>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3" name="Θέση περιεχομένου 2">
            <a:extLst>
              <a:ext uri="{FF2B5EF4-FFF2-40B4-BE49-F238E27FC236}">
                <a16:creationId xmlns:a16="http://schemas.microsoft.com/office/drawing/2014/main" xmlns="" id="{B7478271-F0BF-4EFD-90F2-D8CB9E9E3453}"/>
              </a:ext>
            </a:extLst>
          </p:cNvPr>
          <p:cNvSpPr>
            <a:spLocks noGrp="1"/>
          </p:cNvSpPr>
          <p:nvPr>
            <p:ph idx="1"/>
          </p:nvPr>
        </p:nvSpPr>
        <p:spPr>
          <a:xfrm>
            <a:off x="4978918" y="1109145"/>
            <a:ext cx="6341016" cy="4603900"/>
          </a:xfrm>
        </p:spPr>
        <p:txBody>
          <a:bodyPr anchor="ctr">
            <a:normAutofit/>
          </a:bodyPr>
          <a:lstStyle/>
          <a:p>
            <a:r>
              <a:rPr lang="el-GR" dirty="0"/>
              <a:t>1. Ο πολιτισμός θα πρέπει να καταστεί </a:t>
            </a:r>
            <a:r>
              <a:rPr lang="el-GR" dirty="0" err="1"/>
              <a:t>προσβάσιµος</a:t>
            </a:r>
            <a:r>
              <a:rPr lang="el-GR" dirty="0"/>
              <a:t> σε ένα ευρύτερο κοινό</a:t>
            </a:r>
          </a:p>
          <a:p>
            <a:r>
              <a:rPr lang="el-GR" dirty="0"/>
              <a:t> 2. Η πρόσβαση στον πολιτισμό, µε την ευρεία έννοια του όρου, είναι ζωτική για την κοινωνική ένταξη των πολιτών.</a:t>
            </a:r>
          </a:p>
          <a:p>
            <a:r>
              <a:rPr lang="el-GR" dirty="0"/>
              <a:t> 3. Το δικαίωµα στον πολιτισμό είναι ένα θεμελιώδες δικαίωµα των πολιτών της ΕΕ και θα πρέπει να γίνεται αντιληπτό ως το δικαίωµα για ενεργό συμμετοχή  στον πολιτισμό. (Γερασίμου, 2015: 19)</a:t>
            </a:r>
          </a:p>
          <a:p>
            <a:endParaRPr lang="el-GR" dirty="0"/>
          </a:p>
        </p:txBody>
      </p:sp>
      <p:sp>
        <p:nvSpPr>
          <p:cNvPr id="14" name="Isosceles Triangle 13">
            <a:extLst>
              <a:ext uri="{FF2B5EF4-FFF2-40B4-BE49-F238E27FC236}">
                <a16:creationId xmlns:a16="http://schemas.microsoft.com/office/drawing/2014/main" xmlns="" id="{F10FD715-4DCE-4779-B634-EC78315EA21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rot="10800000" flipH="1">
            <a:off x="11364139" y="0"/>
            <a:ext cx="842596" cy="4616289"/>
          </a:xfrm>
          <a:prstGeom prst="triangle">
            <a:avLst>
              <a:gd name="adj" fmla="val 100000"/>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210508293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518BFA24-7F7E-434F-865E-8B0D6199F3DF}"/>
              </a:ext>
            </a:extLst>
          </p:cNvPr>
          <p:cNvSpPr>
            <a:spLocks noGrp="1"/>
          </p:cNvSpPr>
          <p:nvPr>
            <p:ph type="title"/>
          </p:nvPr>
        </p:nvSpPr>
        <p:spPr/>
        <p:txBody>
          <a:bodyPr/>
          <a:lstStyle/>
          <a:p>
            <a:r>
              <a:rPr lang="el-GR" dirty="0"/>
              <a:t>ΠΟΛΙΤΙΣΜΙΚΟ ΚΕΦΑΛΑΙΟ</a:t>
            </a:r>
          </a:p>
        </p:txBody>
      </p:sp>
      <p:sp>
        <p:nvSpPr>
          <p:cNvPr id="3" name="Θέση περιεχομένου 2">
            <a:extLst>
              <a:ext uri="{FF2B5EF4-FFF2-40B4-BE49-F238E27FC236}">
                <a16:creationId xmlns:a16="http://schemas.microsoft.com/office/drawing/2014/main" xmlns="" id="{BD3A5147-3A11-4BE9-8F1E-6EF99A83F33E}"/>
              </a:ext>
            </a:extLst>
          </p:cNvPr>
          <p:cNvSpPr>
            <a:spLocks noGrp="1"/>
          </p:cNvSpPr>
          <p:nvPr>
            <p:ph idx="1"/>
          </p:nvPr>
        </p:nvSpPr>
        <p:spPr/>
        <p:txBody>
          <a:bodyPr/>
          <a:lstStyle/>
          <a:p>
            <a:r>
              <a:rPr lang="el-GR" dirty="0"/>
              <a:t>Είναι πλέον φανερό ότι δεν αρκούν ο απεριόριστος εμπλουτισμός συλλογών, η επέκταση των κτηριακών εγκαταστάσεων, οι πολυδάπανες εκθέσεις και η μέτρηση της επισκεψιμότητας για την επιβίωση των μουσείων. Τα οργανικά ενταγμένα στην κοινωνία μουσεία οφείλουν να </a:t>
            </a:r>
            <a:r>
              <a:rPr lang="el-GR" dirty="0" err="1"/>
              <a:t>συνδημιουργούν</a:t>
            </a:r>
            <a:r>
              <a:rPr lang="el-GR" dirty="0"/>
              <a:t> μαζί της πολιτισμικό κεφάλαιο για τη βελτίωση της ποιότητας ζωής, ολιστικά, τόσο των παρόντων όσο και των επερχόμενων γενεών. </a:t>
            </a:r>
          </a:p>
        </p:txBody>
      </p:sp>
    </p:spTree>
    <p:extLst>
      <p:ext uri="{BB962C8B-B14F-4D97-AF65-F5344CB8AC3E}">
        <p14:creationId xmlns:p14="http://schemas.microsoft.com/office/powerpoint/2010/main" val="365315032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1D45A939-ED64-4F39-9BFF-F5606F46202A}"/>
              </a:ext>
            </a:extLst>
          </p:cNvPr>
          <p:cNvSpPr>
            <a:spLocks noGrp="1"/>
          </p:cNvSpPr>
          <p:nvPr>
            <p:ph type="ctrTitle"/>
          </p:nvPr>
        </p:nvSpPr>
        <p:spPr>
          <a:xfrm>
            <a:off x="829734" y="854529"/>
            <a:ext cx="5799665" cy="5148943"/>
          </a:xfrm>
        </p:spPr>
        <p:txBody>
          <a:bodyPr anchor="ctr">
            <a:normAutofit/>
          </a:bodyPr>
          <a:lstStyle/>
          <a:p>
            <a:pPr>
              <a:lnSpc>
                <a:spcPct val="90000"/>
              </a:lnSpc>
            </a:pPr>
            <a:r>
              <a:rPr lang="el-GR" sz="2400">
                <a:effectLst/>
              </a:rPr>
              <a:t>Η αειφορία ως έννοια εισάγεται στον κόσμο των μουσείων από τις αρχές του 21ου αιώνα, ιδιαιτέρως από το 2008 λόγω της διεθνούς οικονομικής κρίσης: Τι σημαίνει η αρχή της αειφορίας για το μουσείο;  Πώς συνδέεται με βασικές λειτουργίες του, όπως είναι η συλλογή, η έρευνα και η επικοινωνία; Mε ποιους τρόπους ένα μουσείο επιχειρεί να διασφαλίσει τη βιωσιμότητά του, αλλά και να εκπληρώσει την εξ ορισμού αποστολή του να συμβάλλει στην ανάπτυξη της κοινωνίας</a:t>
            </a:r>
            <a:endParaRPr lang="el-GR" sz="2400"/>
          </a:p>
        </p:txBody>
      </p:sp>
      <p:sp>
        <p:nvSpPr>
          <p:cNvPr id="3" name="Υπότιτλος 2">
            <a:extLst>
              <a:ext uri="{FF2B5EF4-FFF2-40B4-BE49-F238E27FC236}">
                <a16:creationId xmlns:a16="http://schemas.microsoft.com/office/drawing/2014/main" xmlns="" id="{A502A61B-BD09-4CE5-9F2E-6A2E17FF20B2}"/>
              </a:ext>
            </a:extLst>
          </p:cNvPr>
          <p:cNvSpPr>
            <a:spLocks noGrp="1"/>
          </p:cNvSpPr>
          <p:nvPr>
            <p:ph type="subTitle" idx="1"/>
          </p:nvPr>
        </p:nvSpPr>
        <p:spPr>
          <a:xfrm>
            <a:off x="7534654" y="1892300"/>
            <a:ext cx="3425445" cy="3073400"/>
          </a:xfrm>
        </p:spPr>
        <p:txBody>
          <a:bodyPr anchor="ctr">
            <a:normAutofit/>
          </a:bodyPr>
          <a:lstStyle/>
          <a:p>
            <a:pPr algn="l"/>
            <a:r>
              <a:rPr lang="el-GR" sz="2000">
                <a:solidFill>
                  <a:srgbClr val="FFFFFF"/>
                </a:solidFill>
              </a:rPr>
              <a:t>ΜΟΥΣΕΙΟ ΚΑΙ ΑΕΙΦΟΡΙΑ</a:t>
            </a:r>
          </a:p>
        </p:txBody>
      </p:sp>
    </p:spTree>
    <p:extLst>
      <p:ext uri="{BB962C8B-B14F-4D97-AF65-F5344CB8AC3E}">
        <p14:creationId xmlns:p14="http://schemas.microsoft.com/office/powerpoint/2010/main" val="257529499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9" name="Rectangle 8">
            <a:extLst>
              <a:ext uri="{FF2B5EF4-FFF2-40B4-BE49-F238E27FC236}">
                <a16:creationId xmlns:a16="http://schemas.microsoft.com/office/drawing/2014/main" xmlns="" id="{1DA27254-207B-4B52-973B-03A6D7C253A8}"/>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Τίτλος 1">
            <a:extLst>
              <a:ext uri="{FF2B5EF4-FFF2-40B4-BE49-F238E27FC236}">
                <a16:creationId xmlns:a16="http://schemas.microsoft.com/office/drawing/2014/main" xmlns="" id="{E7DA32A7-F916-4F1C-BC98-6F20E06B3042}"/>
              </a:ext>
            </a:extLst>
          </p:cNvPr>
          <p:cNvSpPr>
            <a:spLocks noGrp="1"/>
          </p:cNvSpPr>
          <p:nvPr>
            <p:ph type="title"/>
          </p:nvPr>
        </p:nvSpPr>
        <p:spPr>
          <a:xfrm>
            <a:off x="652481" y="1382486"/>
            <a:ext cx="3547581" cy="4093028"/>
          </a:xfrm>
        </p:spPr>
        <p:txBody>
          <a:bodyPr anchor="ctr">
            <a:normAutofit/>
          </a:bodyPr>
          <a:lstStyle/>
          <a:p>
            <a:r>
              <a:rPr lang="el-GR" sz="3700"/>
              <a:t>ΜΠΟΡΕΙ ΤΟ ΜΟΥΣΕΙΟ ΝΑ ΔΗΜΙΟΥΡΓΗΣΕΙ ΙΣΤΟΡΙΑ;</a:t>
            </a:r>
          </a:p>
        </p:txBody>
      </p:sp>
      <p:grpSp>
        <p:nvGrpSpPr>
          <p:cNvPr id="11" name="Group 10">
            <a:extLst>
              <a:ext uri="{FF2B5EF4-FFF2-40B4-BE49-F238E27FC236}">
                <a16:creationId xmlns:a16="http://schemas.microsoft.com/office/drawing/2014/main" xmlns="" id="{AE3358E8-FEB4-4E5C-903A-92C75E6BDD18}"/>
              </a:ext>
              <a:ext uri="{C183D7F6-B498-43B3-948B-1728B52AA6E4}">
                <adec:decorative xmlns:adec="http://schemas.microsoft.com/office/drawing/2017/decorative" xmlns="" val="1"/>
              </a:ext>
            </a:extLst>
          </p:cNvPr>
          <p:cNvGrpSpPr>
            <a:grpSpLocks noGrp="1" noUngrp="1" noRot="1" noChangeAspect="1" noMove="1" noResize="1"/>
          </p:cNvGrpSpPr>
          <p:nvPr>
            <p:extLst>
              <p:ext uri="{386F3935-93C4-4BCD-93E2-E3B085C9AB24}">
                <p16:designElem xmlns:p16="http://schemas.microsoft.com/office/powerpoint/2015/main" xmlns="" val="1"/>
              </p:ext>
            </p:extLst>
          </p:nvPr>
        </p:nvGrpSpPr>
        <p:grpSpPr>
          <a:xfrm>
            <a:off x="1329267" y="-8467"/>
            <a:ext cx="4766733" cy="6866467"/>
            <a:chOff x="7425267" y="-8467"/>
            <a:chExt cx="4766733" cy="6866467"/>
          </a:xfrm>
        </p:grpSpPr>
        <p:cxnSp>
          <p:nvCxnSpPr>
            <p:cNvPr id="12" name="Straight Connector 11">
              <a:extLst>
                <a:ext uri="{FF2B5EF4-FFF2-40B4-BE49-F238E27FC236}">
                  <a16:creationId xmlns:a16="http://schemas.microsoft.com/office/drawing/2014/main" xmlns="" id="{65FE9BA5-5847-4FF3-960A-4E3AC28E3756}"/>
                </a:ext>
                <a:ext uri="{C183D7F6-B498-43B3-948B-1728B52AA6E4}">
                  <adec:decorative xmlns:adec="http://schemas.microsoft.com/office/drawing/2017/decorative" xmlns="" val="1"/>
                </a:ext>
              </a:extLst>
            </p:cNvPr>
            <p:cNvCxnSpPr/>
            <p:nvPr>
              <p:extLst>
                <p:ext uri="{386F3935-93C4-4BCD-93E2-E3B085C9AB24}">
                  <p16:designElem xmlns:p16="http://schemas.microsoft.com/office/powerpoint/2015/main" xmlns="" val="1"/>
                </p:ext>
              </p:extLst>
            </p:nvPr>
          </p:nvCxnSpPr>
          <p:spPr>
            <a:xfrm>
              <a:off x="9371012" y="0"/>
              <a:ext cx="1219200" cy="6858000"/>
            </a:xfrm>
            <a:prstGeom prst="line">
              <a:avLst/>
            </a:prstGeom>
            <a:ln w="9525">
              <a:solidFill>
                <a:srgbClr val="BFBFBF">
                  <a:alpha val="75000"/>
                </a:srgbClr>
              </a:solidFill>
            </a:ln>
          </p:spPr>
          <p:style>
            <a:lnRef idx="2">
              <a:schemeClr val="accent1"/>
            </a:lnRef>
            <a:fillRef idx="0">
              <a:schemeClr val="accent1"/>
            </a:fillRef>
            <a:effectRef idx="1">
              <a:schemeClr val="accent1"/>
            </a:effectRef>
            <a:fontRef idx="minor">
              <a:schemeClr val="tx1"/>
            </a:fontRef>
          </p:style>
        </p:cxnSp>
        <p:cxnSp>
          <p:nvCxnSpPr>
            <p:cNvPr id="13" name="Straight Connector 12">
              <a:extLst>
                <a:ext uri="{FF2B5EF4-FFF2-40B4-BE49-F238E27FC236}">
                  <a16:creationId xmlns:a16="http://schemas.microsoft.com/office/drawing/2014/main" xmlns="" id="{76D98C19-CACB-4DEB-9AA7-5E1D776DBCE9}"/>
                </a:ext>
                <a:ext uri="{C183D7F6-B498-43B3-948B-1728B52AA6E4}">
                  <adec:decorative xmlns:adec="http://schemas.microsoft.com/office/drawing/2017/decorative" xmlns="" val="1"/>
                </a:ext>
              </a:extLst>
            </p:cNvPr>
            <p:cNvCxnSpPr/>
            <p:nvPr>
              <p:extLst>
                <p:ext uri="{386F3935-93C4-4BCD-93E2-E3B085C9AB24}">
                  <p16:designElem xmlns:p16="http://schemas.microsoft.com/office/powerpoint/2015/main" xmlns="" val="1"/>
                </p:ext>
              </p:extLst>
            </p:nvPr>
          </p:nvCxnSpPr>
          <p:spPr>
            <a:xfrm flipH="1">
              <a:off x="7425267" y="3681413"/>
              <a:ext cx="4763558" cy="3176587"/>
            </a:xfrm>
            <a:prstGeom prst="line">
              <a:avLst/>
            </a:prstGeom>
            <a:ln w="9525">
              <a:solidFill>
                <a:srgbClr val="BFBFBF">
                  <a:alpha val="80000"/>
                </a:srgbClr>
              </a:solidFill>
            </a:ln>
          </p:spPr>
          <p:style>
            <a:lnRef idx="2">
              <a:schemeClr val="accent1"/>
            </a:lnRef>
            <a:fillRef idx="0">
              <a:schemeClr val="accent1"/>
            </a:fillRef>
            <a:effectRef idx="1">
              <a:schemeClr val="accent1"/>
            </a:effectRef>
            <a:fontRef idx="minor">
              <a:schemeClr val="tx1"/>
            </a:fontRef>
          </p:style>
        </p:cxnSp>
        <p:sp>
          <p:nvSpPr>
            <p:cNvPr id="14" name="Rectangle 23">
              <a:extLst>
                <a:ext uri="{FF2B5EF4-FFF2-40B4-BE49-F238E27FC236}">
                  <a16:creationId xmlns:a16="http://schemas.microsoft.com/office/drawing/2014/main" xmlns="" id="{8EA0C28F-AA7D-46C7-8D8A-CE97E7EB0712}"/>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9181476"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Rectangle 25">
              <a:extLst>
                <a:ext uri="{FF2B5EF4-FFF2-40B4-BE49-F238E27FC236}">
                  <a16:creationId xmlns:a16="http://schemas.microsoft.com/office/drawing/2014/main" xmlns="" id="{50B7A449-3821-4275-97E9-6B1FF91DE1EA}"/>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9603442"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Isosceles Triangle 15">
              <a:extLst>
                <a:ext uri="{FF2B5EF4-FFF2-40B4-BE49-F238E27FC236}">
                  <a16:creationId xmlns:a16="http://schemas.microsoft.com/office/drawing/2014/main" xmlns="" id="{D15285ED-C1E9-4539-9551-2D9D3B897DBB}"/>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8932333"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7" name="Rectangle 27">
              <a:extLst>
                <a:ext uri="{FF2B5EF4-FFF2-40B4-BE49-F238E27FC236}">
                  <a16:creationId xmlns:a16="http://schemas.microsoft.com/office/drawing/2014/main" xmlns="" id="{A57A772B-029C-402F-8961-04AD1B611248}"/>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9334500"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Rectangle 28">
              <a:extLst>
                <a:ext uri="{FF2B5EF4-FFF2-40B4-BE49-F238E27FC236}">
                  <a16:creationId xmlns:a16="http://schemas.microsoft.com/office/drawing/2014/main" xmlns="" id="{43A98072-A351-47FB-8807-1EEDBF77E34C}"/>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10898730" y="-8467"/>
              <a:ext cx="1290094" cy="6866467"/>
            </a:xfrm>
            <a:custGeom>
              <a:avLst/>
              <a:gdLst/>
              <a:ahLst/>
              <a:cxnLst/>
              <a:rect l="l" t="t" r="r" b="b"/>
              <a:pathLst>
                <a:path w="1290094" h="6858000">
                  <a:moveTo>
                    <a:pt x="1019735" y="0"/>
                  </a:moveTo>
                  <a:lnTo>
                    <a:pt x="1290094" y="0"/>
                  </a:lnTo>
                  <a:lnTo>
                    <a:pt x="1290094" y="6858000"/>
                  </a:lnTo>
                  <a:lnTo>
                    <a:pt x="0" y="6858000"/>
                  </a:lnTo>
                  <a:lnTo>
                    <a:pt x="1019735" y="0"/>
                  </a:lnTo>
                  <a:close/>
                </a:path>
              </a:pathLst>
            </a:custGeom>
            <a:solidFill>
              <a:schemeClr val="accent1">
                <a:lumMod val="60000"/>
                <a:lumOff val="40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9" name="Rectangle 29">
              <a:extLst>
                <a:ext uri="{FF2B5EF4-FFF2-40B4-BE49-F238E27FC236}">
                  <a16:creationId xmlns:a16="http://schemas.microsoft.com/office/drawing/2014/main" xmlns="" id="{3BC2C561-1ADE-495B-A04A-92DE414F5D56}"/>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10938999" y="-8467"/>
              <a:ext cx="1249825" cy="6866467"/>
            </a:xfrm>
            <a:custGeom>
              <a:avLst/>
              <a:gdLst/>
              <a:ahLst/>
              <a:cxnLst/>
              <a:rect l="l" t="t" r="r" b="b"/>
              <a:pathLst>
                <a:path w="1249825" h="6858000">
                  <a:moveTo>
                    <a:pt x="0" y="0"/>
                  </a:moveTo>
                  <a:lnTo>
                    <a:pt x="1249825" y="0"/>
                  </a:lnTo>
                  <a:lnTo>
                    <a:pt x="1249825" y="6858000"/>
                  </a:lnTo>
                  <a:lnTo>
                    <a:pt x="1109382" y="6858000"/>
                  </a:lnTo>
                  <a:lnTo>
                    <a:pt x="0" y="0"/>
                  </a:lnTo>
                  <a:close/>
                </a:path>
              </a:pathLst>
            </a:custGeom>
            <a:solidFill>
              <a:schemeClr val="accent1">
                <a:alpha val="65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Isosceles Triangle 19">
              <a:extLst>
                <a:ext uri="{FF2B5EF4-FFF2-40B4-BE49-F238E27FC236}">
                  <a16:creationId xmlns:a16="http://schemas.microsoft.com/office/drawing/2014/main" xmlns="" id="{FE633B79-4994-47EC-9479-56BA3E3A5808}"/>
                </a:ext>
                <a:ext uri="{C183D7F6-B498-43B3-948B-1728B52AA6E4}">
                  <adec:decorative xmlns:adec="http://schemas.microsoft.com/office/drawing/2017/decorative" xmlns="" val="1"/>
                </a:ext>
              </a:extLst>
            </p:cNvPr>
            <p:cNvSpPr/>
            <p:nvPr>
              <p:extLst>
                <p:ext uri="{386F3935-93C4-4BCD-93E2-E3B085C9AB24}">
                  <p16:designElem xmlns:p16="http://schemas.microsoft.com/office/powerpoint/2015/main" xmlns="" val="1"/>
                </p:ext>
              </p:extLst>
            </p:nvPr>
          </p:nvSpPr>
          <p:spPr>
            <a:xfrm>
              <a:off x="10371666"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2" name="Rectangle 21">
            <a:extLst>
              <a:ext uri="{FF2B5EF4-FFF2-40B4-BE49-F238E27FC236}">
                <a16:creationId xmlns:a16="http://schemas.microsoft.com/office/drawing/2014/main" xmlns="" id="{D6188152-70CA-4742-AA0D-863A7FDB479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5977719" y="0"/>
            <a:ext cx="6214281"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aphicFrame>
        <p:nvGraphicFramePr>
          <p:cNvPr id="5" name="Θέση περιεχομένου 2">
            <a:extLst>
              <a:ext uri="{FF2B5EF4-FFF2-40B4-BE49-F238E27FC236}">
                <a16:creationId xmlns:a16="http://schemas.microsoft.com/office/drawing/2014/main" xmlns="" id="{E3437C9D-31C7-4BEE-810A-7A72672D82BB}"/>
              </a:ext>
            </a:extLst>
          </p:cNvPr>
          <p:cNvGraphicFramePr>
            <a:graphicFrameLocks noGrp="1"/>
          </p:cNvGraphicFramePr>
          <p:nvPr>
            <p:ph idx="1"/>
            <p:extLst>
              <p:ext uri="{D42A27DB-BD31-4B8C-83A1-F6EECF244321}">
                <p14:modId xmlns:p14="http://schemas.microsoft.com/office/powerpoint/2010/main" val="1368970793"/>
              </p:ext>
            </p:extLst>
          </p:nvPr>
        </p:nvGraphicFramePr>
        <p:xfrm>
          <a:off x="4876847" y="944563"/>
          <a:ext cx="6656769" cy="4921215"/>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1143420759"/>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A65AC7D1-EAA9-48F5-B509-60A7F50BF70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useBgFill="1">
        <p:nvSpPr>
          <p:cNvPr id="10" name="Rectangle 9">
            <a:extLst>
              <a:ext uri="{FF2B5EF4-FFF2-40B4-BE49-F238E27FC236}">
                <a16:creationId xmlns:a16="http://schemas.microsoft.com/office/drawing/2014/main" xmlns="" id="{D6320AF9-619A-4175-865B-5663E1AEF4C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2" name="Straight Connector 11">
            <a:extLst>
              <a:ext uri="{FF2B5EF4-FFF2-40B4-BE49-F238E27FC236}">
                <a16:creationId xmlns:a16="http://schemas.microsoft.com/office/drawing/2014/main" xmlns="" id="{063B6EC6-D752-4EE7-908B-F8F19E8C7FEA}"/>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3953376" y="0"/>
            <a:ext cx="1219200" cy="6858000"/>
          </a:xfrm>
          <a:prstGeom prst="line">
            <a:avLst/>
          </a:prstGeom>
          <a:ln w="9525">
            <a:solidFill>
              <a:schemeClr val="accent1">
                <a:lumMod val="75000"/>
              </a:schemeClr>
            </a:solidFill>
          </a:ln>
        </p:spPr>
        <p:style>
          <a:lnRef idx="2">
            <a:schemeClr val="accent1"/>
          </a:lnRef>
          <a:fillRef idx="0">
            <a:schemeClr val="accent1"/>
          </a:fillRef>
          <a:effectRef idx="1">
            <a:schemeClr val="accent1"/>
          </a:effectRef>
          <a:fontRef idx="minor">
            <a:schemeClr val="tx1"/>
          </a:fontRef>
        </p:style>
      </p:cxnSp>
      <p:cxnSp>
        <p:nvCxnSpPr>
          <p:cNvPr id="14" name="Straight Connector 13">
            <a:extLst>
              <a:ext uri="{FF2B5EF4-FFF2-40B4-BE49-F238E27FC236}">
                <a16:creationId xmlns:a16="http://schemas.microsoft.com/office/drawing/2014/main" xmlns="" id="{EFECD4E8-AD3E-4228-82A2-9461958EA94D}"/>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flipH="1">
            <a:off x="2133042" y="3681413"/>
            <a:ext cx="4763558" cy="3176587"/>
          </a:xfrm>
          <a:prstGeom prst="line">
            <a:avLst/>
          </a:prstGeom>
          <a:ln w="9525">
            <a:solidFill>
              <a:schemeClr val="tx1">
                <a:lumMod val="50000"/>
                <a:lumOff val="50000"/>
                <a:alpha val="80000"/>
              </a:schemeClr>
            </a:solidFill>
          </a:ln>
        </p:spPr>
        <p:style>
          <a:lnRef idx="2">
            <a:schemeClr val="accent1"/>
          </a:lnRef>
          <a:fillRef idx="0">
            <a:schemeClr val="accent1"/>
          </a:fillRef>
          <a:effectRef idx="1">
            <a:schemeClr val="accent1"/>
          </a:effectRef>
          <a:fontRef idx="minor">
            <a:schemeClr val="tx1"/>
          </a:fontRef>
        </p:style>
      </p:cxnSp>
      <p:sp>
        <p:nvSpPr>
          <p:cNvPr id="16" name="Rectangle 23">
            <a:extLst>
              <a:ext uri="{FF2B5EF4-FFF2-40B4-BE49-F238E27FC236}">
                <a16:creationId xmlns:a16="http://schemas.microsoft.com/office/drawing/2014/main" xmlns="" id="{7E018740-5C2B-4A41-AC1A-7E68D1EC1954}"/>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324631"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Rectangle 25">
            <a:extLst>
              <a:ext uri="{FF2B5EF4-FFF2-40B4-BE49-F238E27FC236}">
                <a16:creationId xmlns:a16="http://schemas.microsoft.com/office/drawing/2014/main" xmlns="" id="{166F75A4-C475-4941-8EE2-B80A06A2C1B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746597"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Isosceles Triangle 19">
            <a:extLst>
              <a:ext uri="{FF2B5EF4-FFF2-40B4-BE49-F238E27FC236}">
                <a16:creationId xmlns:a16="http://schemas.microsoft.com/office/drawing/2014/main" xmlns="" id="{A032553A-72E8-4B0D-8405-FF9771C9AF0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075488"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7">
            <a:extLst>
              <a:ext uri="{FF2B5EF4-FFF2-40B4-BE49-F238E27FC236}">
                <a16:creationId xmlns:a16="http://schemas.microsoft.com/office/drawing/2014/main" xmlns="" id="{765800AC-C3B9-498E-87BC-29FAE4C76B21}"/>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477655"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a:extLst>
              <a:ext uri="{FF2B5EF4-FFF2-40B4-BE49-F238E27FC236}">
                <a16:creationId xmlns:a16="http://schemas.microsoft.com/office/drawing/2014/main" xmlns="" id="{1F9D6ACB-2FF4-49F9-978A-E0D5327FC63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4514821"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Freeform: Shape 25">
            <a:extLst>
              <a:ext uri="{FF2B5EF4-FFF2-40B4-BE49-F238E27FC236}">
                <a16:creationId xmlns:a16="http://schemas.microsoft.com/office/drawing/2014/main" xmlns="" id="{142BFA2A-77A0-4F60-A32A-685681C84889}"/>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5082154" y="-8467"/>
            <a:ext cx="7109846" cy="6866467"/>
          </a:xfrm>
          <a:custGeom>
            <a:avLst/>
            <a:gdLst>
              <a:gd name="connsiteX0" fmla="*/ 0 w 7109846"/>
              <a:gd name="connsiteY0" fmla="*/ 0 h 6866467"/>
              <a:gd name="connsiteX1" fmla="*/ 1249825 w 7109846"/>
              <a:gd name="connsiteY1" fmla="*/ 0 h 6866467"/>
              <a:gd name="connsiteX2" fmla="*/ 1249825 w 7109846"/>
              <a:gd name="connsiteY2" fmla="*/ 8467 h 6866467"/>
              <a:gd name="connsiteX3" fmla="*/ 7109846 w 7109846"/>
              <a:gd name="connsiteY3" fmla="*/ 8467 h 6866467"/>
              <a:gd name="connsiteX4" fmla="*/ 7109846 w 7109846"/>
              <a:gd name="connsiteY4" fmla="*/ 6866467 h 6866467"/>
              <a:gd name="connsiteX5" fmla="*/ 1249825 w 7109846"/>
              <a:gd name="connsiteY5" fmla="*/ 6866467 h 6866467"/>
              <a:gd name="connsiteX6" fmla="*/ 1109382 w 7109846"/>
              <a:gd name="connsiteY6" fmla="*/ 6866467 h 68664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109846" h="6866467">
                <a:moveTo>
                  <a:pt x="0" y="0"/>
                </a:moveTo>
                <a:lnTo>
                  <a:pt x="1249825" y="0"/>
                </a:lnTo>
                <a:lnTo>
                  <a:pt x="1249825" y="8467"/>
                </a:lnTo>
                <a:lnTo>
                  <a:pt x="7109846" y="8467"/>
                </a:lnTo>
                <a:lnTo>
                  <a:pt x="7109846" y="6866467"/>
                </a:lnTo>
                <a:lnTo>
                  <a:pt x="1249825" y="6866467"/>
                </a:lnTo>
                <a:lnTo>
                  <a:pt x="1109382" y="6866467"/>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 name="Τίτλος 1">
            <a:extLst>
              <a:ext uri="{FF2B5EF4-FFF2-40B4-BE49-F238E27FC236}">
                <a16:creationId xmlns:a16="http://schemas.microsoft.com/office/drawing/2014/main" xmlns="" id="{2E413437-258B-4ABE-BB6F-FBF69D53BA4B}"/>
              </a:ext>
            </a:extLst>
          </p:cNvPr>
          <p:cNvSpPr>
            <a:spLocks noGrp="1"/>
          </p:cNvSpPr>
          <p:nvPr>
            <p:ph type="title"/>
          </p:nvPr>
        </p:nvSpPr>
        <p:spPr>
          <a:xfrm>
            <a:off x="677334" y="609599"/>
            <a:ext cx="3843375" cy="5545667"/>
          </a:xfrm>
        </p:spPr>
        <p:txBody>
          <a:bodyPr anchor="ctr">
            <a:normAutofit/>
          </a:bodyPr>
          <a:lstStyle/>
          <a:p>
            <a:r>
              <a:rPr lang="el-GR" sz="2800">
                <a:solidFill>
                  <a:schemeClr val="tx1">
                    <a:lumMod val="85000"/>
                    <a:lumOff val="15000"/>
                  </a:schemeClr>
                </a:solidFill>
              </a:rPr>
              <a:t>Επαναπροσδιορισμός</a:t>
            </a:r>
          </a:p>
        </p:txBody>
      </p:sp>
      <p:sp>
        <p:nvSpPr>
          <p:cNvPr id="3" name="Θέση περιεχομένου 2">
            <a:extLst>
              <a:ext uri="{FF2B5EF4-FFF2-40B4-BE49-F238E27FC236}">
                <a16:creationId xmlns:a16="http://schemas.microsoft.com/office/drawing/2014/main" xmlns="" id="{E9937F02-E8D1-419D-B5E4-1C45B92F3ED0}"/>
              </a:ext>
            </a:extLst>
          </p:cNvPr>
          <p:cNvSpPr>
            <a:spLocks noGrp="1"/>
          </p:cNvSpPr>
          <p:nvPr>
            <p:ph idx="1"/>
          </p:nvPr>
        </p:nvSpPr>
        <p:spPr>
          <a:xfrm>
            <a:off x="6116084" y="609600"/>
            <a:ext cx="5511296" cy="5545667"/>
          </a:xfrm>
        </p:spPr>
        <p:txBody>
          <a:bodyPr anchor="ctr">
            <a:normAutofit/>
          </a:bodyPr>
          <a:lstStyle/>
          <a:p>
            <a:r>
              <a:rPr lang="el-GR">
                <a:solidFill>
                  <a:srgbClr val="FFFFFF"/>
                </a:solidFill>
              </a:rPr>
              <a:t>διαχείριση της υλικής και της άυλης πολιτιστικής κληρονομιάς. Η οικονομική κρίση έχει φέρει στην επιφάνεια το θέμα της βιωσιμότητας αυτής της κληρονομιάς και της αναζήτησης νέων δημιουργικών λύσεων. Στο πλαίσιο αυτό προτείνεται η ευαισθητοποίηση και κινητοποίηση των τοπικών κοινωνιών γύρω από τους πολιτιστικούς τους χώρους-τοπία, καθώς επίσης η συνειδητοποίηση και αξιοποίηση της δυναμικής τους στη διαμόρφωση της ταυτότητας και της φυσιογνωμίας τους, και στην κοινωνική και οικονομική ανάπτυξη. Η απάντηση στην κρίση θα προέλθει από τον επαναπροσδιορισμό των προτεραιοτήτων και την αναζήτηση συμμαχιών των ιδιωτικών πολιτιστικών οργανισμών και του Υπουργείου Πολιτισμού, και μάλιστα όχι μόνο σε στενό/τοπικό επίπεδο αλλά και σε ευρύτερο/εθνικό επίπεδο, </a:t>
            </a:r>
          </a:p>
        </p:txBody>
      </p:sp>
    </p:spTree>
    <p:extLst>
      <p:ext uri="{BB962C8B-B14F-4D97-AF65-F5344CB8AC3E}">
        <p14:creationId xmlns:p14="http://schemas.microsoft.com/office/powerpoint/2010/main" val="786952005"/>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cxnSp>
        <p:nvCxnSpPr>
          <p:cNvPr id="8" name="Straight Connector 7">
            <a:extLst>
              <a:ext uri="{FF2B5EF4-FFF2-40B4-BE49-F238E27FC236}">
                <a16:creationId xmlns:a16="http://schemas.microsoft.com/office/drawing/2014/main" xmlns="" id="{0B5F7E3B-C5F1-40E0-A491-558BAFBC1127}"/>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4241804" y="1460500"/>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2" name="Τίτλος 1">
            <a:extLst>
              <a:ext uri="{FF2B5EF4-FFF2-40B4-BE49-F238E27FC236}">
                <a16:creationId xmlns:a16="http://schemas.microsoft.com/office/drawing/2014/main" xmlns="" id="{AAACF616-28CE-4318-A63C-5A034E5D3BF2}"/>
              </a:ext>
            </a:extLst>
          </p:cNvPr>
          <p:cNvSpPr>
            <a:spLocks noGrp="1"/>
          </p:cNvSpPr>
          <p:nvPr>
            <p:ph type="title"/>
          </p:nvPr>
        </p:nvSpPr>
        <p:spPr>
          <a:xfrm>
            <a:off x="643467" y="816638"/>
            <a:ext cx="3367359" cy="5224724"/>
          </a:xfrm>
        </p:spPr>
        <p:txBody>
          <a:bodyPr anchor="ctr">
            <a:normAutofit/>
          </a:bodyPr>
          <a:lstStyle/>
          <a:p>
            <a:r>
              <a:rPr lang="el-GR" dirty="0"/>
              <a:t>ΑΝΤΑΛΛΑΓΗ</a:t>
            </a:r>
          </a:p>
        </p:txBody>
      </p:sp>
      <p:sp>
        <p:nvSpPr>
          <p:cNvPr id="3" name="Θέση περιεχομένου 2">
            <a:extLst>
              <a:ext uri="{FF2B5EF4-FFF2-40B4-BE49-F238E27FC236}">
                <a16:creationId xmlns:a16="http://schemas.microsoft.com/office/drawing/2014/main" xmlns="" id="{DD89A129-BF8E-4EAB-964D-C591EBBA2956}"/>
              </a:ext>
            </a:extLst>
          </p:cNvPr>
          <p:cNvSpPr>
            <a:spLocks noGrp="1"/>
          </p:cNvSpPr>
          <p:nvPr>
            <p:ph idx="1"/>
          </p:nvPr>
        </p:nvSpPr>
        <p:spPr>
          <a:xfrm>
            <a:off x="4654295" y="816638"/>
            <a:ext cx="4619706" cy="5224724"/>
          </a:xfrm>
        </p:spPr>
        <p:txBody>
          <a:bodyPr anchor="ctr">
            <a:normAutofit/>
          </a:bodyPr>
          <a:lstStyle/>
          <a:p>
            <a:r>
              <a:rPr lang="el-GR" dirty="0"/>
              <a:t>Η έννοια της ανταλλαγής είναι κυρίαρχη στην πολιτισμική διαδικασία, καθώς μέσα απ’ αυτήν τα άτομα οικειοποιούνται τους όρους της ανταλλαγής και καθιερώνουν την αξία. </a:t>
            </a:r>
            <a:r>
              <a:rPr lang="el-GR" dirty="0" err="1"/>
              <a:t>Αρα</a:t>
            </a:r>
            <a:r>
              <a:rPr lang="el-GR" dirty="0"/>
              <a:t> χωράει στο Μουσεία ο Πολιτισμός των άλλων; </a:t>
            </a:r>
          </a:p>
        </p:txBody>
      </p:sp>
    </p:spTree>
    <p:extLst>
      <p:ext uri="{BB962C8B-B14F-4D97-AF65-F5344CB8AC3E}">
        <p14:creationId xmlns:p14="http://schemas.microsoft.com/office/powerpoint/2010/main" val="427273890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28" name="Rectangle 7">
            <a:extLst>
              <a:ext uri="{FF2B5EF4-FFF2-40B4-BE49-F238E27FC236}">
                <a16:creationId xmlns:a16="http://schemas.microsoft.com/office/drawing/2014/main" xmlns="" id="{603AE127-802C-459A-A612-DB85B67F0DC0}"/>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Τίτλος 1">
            <a:extLst>
              <a:ext uri="{FF2B5EF4-FFF2-40B4-BE49-F238E27FC236}">
                <a16:creationId xmlns:a16="http://schemas.microsoft.com/office/drawing/2014/main" xmlns="" id="{A65D66A5-5D93-4521-BAFB-BF528582C2C8}"/>
              </a:ext>
            </a:extLst>
          </p:cNvPr>
          <p:cNvSpPr>
            <a:spLocks noGrp="1"/>
          </p:cNvSpPr>
          <p:nvPr>
            <p:ph type="title"/>
          </p:nvPr>
        </p:nvSpPr>
        <p:spPr>
          <a:xfrm>
            <a:off x="1043950" y="1179151"/>
            <a:ext cx="3300646" cy="4463889"/>
          </a:xfrm>
        </p:spPr>
        <p:txBody>
          <a:bodyPr anchor="ctr">
            <a:normAutofit/>
          </a:bodyPr>
          <a:lstStyle/>
          <a:p>
            <a:r>
              <a:rPr lang="el-GR" dirty="0"/>
              <a:t>ΑΝΤΑΛΛΑΓΗ</a:t>
            </a:r>
          </a:p>
        </p:txBody>
      </p:sp>
      <p:sp>
        <p:nvSpPr>
          <p:cNvPr id="29" name="Isosceles Triangle 9">
            <a:extLst>
              <a:ext uri="{FF2B5EF4-FFF2-40B4-BE49-F238E27FC236}">
                <a16:creationId xmlns:a16="http://schemas.microsoft.com/office/drawing/2014/main" xmlns="" id="{9323D83D-50D6-4040-A58B-FCEA340F886A}"/>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4013200"/>
            <a:ext cx="448733" cy="2844800"/>
          </a:xfrm>
          <a:prstGeom prst="triangle">
            <a:avLst>
              <a:gd name="adj" fmla="val 0"/>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cxnSp>
        <p:nvCxnSpPr>
          <p:cNvPr id="30" name="Straight Connector 11">
            <a:extLst>
              <a:ext uri="{FF2B5EF4-FFF2-40B4-BE49-F238E27FC236}">
                <a16:creationId xmlns:a16="http://schemas.microsoft.com/office/drawing/2014/main" xmlns="" id="{1A1FE6BB-DFB2-4080-9B5E-076EF5DDE67B}"/>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4656670" y="1442595"/>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3" name="Θέση περιεχομένου 2">
            <a:extLst>
              <a:ext uri="{FF2B5EF4-FFF2-40B4-BE49-F238E27FC236}">
                <a16:creationId xmlns:a16="http://schemas.microsoft.com/office/drawing/2014/main" xmlns="" id="{1600CAF5-B409-45E4-8B56-DC4FFF854F5C}"/>
              </a:ext>
            </a:extLst>
          </p:cNvPr>
          <p:cNvSpPr>
            <a:spLocks noGrp="1"/>
          </p:cNvSpPr>
          <p:nvPr>
            <p:ph idx="1"/>
          </p:nvPr>
        </p:nvSpPr>
        <p:spPr>
          <a:xfrm>
            <a:off x="4978918" y="1109145"/>
            <a:ext cx="6341016" cy="4603900"/>
          </a:xfrm>
        </p:spPr>
        <p:txBody>
          <a:bodyPr anchor="ctr">
            <a:normAutofit/>
          </a:bodyPr>
          <a:lstStyle/>
          <a:p>
            <a:r>
              <a:rPr lang="el-GR"/>
              <a:t>Σε ένα δεύτερο επίπεδο, οι πολιτιστικές δράσεις που στοχεύουν σ’ αυτές τις ομάδες ή προέρχονται απ’ αυτές είναι λίγες συγκριτικά με το μέγεθος των πληθυσμών που εισρέουν καθημερινά στη χώρα και με την ανάγκη να ενταχθούν ομαλά στον κοινωνικό ιστό. Συμπερασματικά, η έλλειψη δράσεων πολιτισμού και ανταλλαγής ιδεών και αξιών οδηγεί περισσότερο στην περιθωριοποίηση αυτών των ομάδων παρά στην ομαλή ένταξή τους. Με άλλα λόγια, η «ανταλλαγή» που προαναφέρθηκε ως παραγωγή κοινωνικής αξίας είναι εφικτή αλλά ορατή σε μικρό βαθμό</a:t>
            </a:r>
            <a:endParaRPr lang="el-GR" dirty="0"/>
          </a:p>
        </p:txBody>
      </p:sp>
      <p:sp>
        <p:nvSpPr>
          <p:cNvPr id="31" name="Isosceles Triangle 13">
            <a:extLst>
              <a:ext uri="{FF2B5EF4-FFF2-40B4-BE49-F238E27FC236}">
                <a16:creationId xmlns:a16="http://schemas.microsoft.com/office/drawing/2014/main" xmlns="" id="{F10FD715-4DCE-4779-B634-EC78315EA21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rot="10800000" flipH="1">
            <a:off x="11364139" y="0"/>
            <a:ext cx="842596" cy="4616289"/>
          </a:xfrm>
          <a:prstGeom prst="triangle">
            <a:avLst>
              <a:gd name="adj" fmla="val 100000"/>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716416091"/>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603AE127-802C-459A-A612-DB85B67F0DC0}"/>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Τίτλος 1">
            <a:extLst>
              <a:ext uri="{FF2B5EF4-FFF2-40B4-BE49-F238E27FC236}">
                <a16:creationId xmlns:a16="http://schemas.microsoft.com/office/drawing/2014/main" xmlns="" id="{78152851-B254-4D9C-B6D4-C731CAA8EC94}"/>
              </a:ext>
            </a:extLst>
          </p:cNvPr>
          <p:cNvSpPr>
            <a:spLocks noGrp="1"/>
          </p:cNvSpPr>
          <p:nvPr>
            <p:ph type="title"/>
          </p:nvPr>
        </p:nvSpPr>
        <p:spPr>
          <a:xfrm>
            <a:off x="1043950" y="1179151"/>
            <a:ext cx="3300646" cy="4463889"/>
          </a:xfrm>
        </p:spPr>
        <p:txBody>
          <a:bodyPr anchor="ctr">
            <a:normAutofit/>
          </a:bodyPr>
          <a:lstStyle/>
          <a:p>
            <a:r>
              <a:rPr lang="el-GR" dirty="0"/>
              <a:t>ΜΟΥΣΕΙΟ ΓΙΑ ΤΗΝ ΚΟΙΝΟΤΗΤΑ, ΓΙΑ ΤΗΝ ΚΟΙΝΩΝΙΑ, ΓΙΑ ΤΟ ΕΘΝΟΣ</a:t>
            </a:r>
          </a:p>
        </p:txBody>
      </p:sp>
      <p:sp>
        <p:nvSpPr>
          <p:cNvPr id="10" name="Isosceles Triangle 9">
            <a:extLst>
              <a:ext uri="{FF2B5EF4-FFF2-40B4-BE49-F238E27FC236}">
                <a16:creationId xmlns:a16="http://schemas.microsoft.com/office/drawing/2014/main" xmlns="" id="{9323D83D-50D6-4040-A58B-FCEA340F886A}"/>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4013200"/>
            <a:ext cx="448733" cy="2844800"/>
          </a:xfrm>
          <a:prstGeom prst="triangle">
            <a:avLst>
              <a:gd name="adj" fmla="val 0"/>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cxnSp>
        <p:nvCxnSpPr>
          <p:cNvPr id="12" name="Straight Connector 11">
            <a:extLst>
              <a:ext uri="{FF2B5EF4-FFF2-40B4-BE49-F238E27FC236}">
                <a16:creationId xmlns:a16="http://schemas.microsoft.com/office/drawing/2014/main" xmlns="" id="{1A1FE6BB-DFB2-4080-9B5E-076EF5DDE67B}"/>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4656670" y="1442595"/>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3" name="Θέση περιεχομένου 2">
            <a:extLst>
              <a:ext uri="{FF2B5EF4-FFF2-40B4-BE49-F238E27FC236}">
                <a16:creationId xmlns:a16="http://schemas.microsoft.com/office/drawing/2014/main" xmlns="" id="{36CCE813-7F63-49C8-8357-6C03C0CD783E}"/>
              </a:ext>
            </a:extLst>
          </p:cNvPr>
          <p:cNvSpPr>
            <a:spLocks noGrp="1"/>
          </p:cNvSpPr>
          <p:nvPr>
            <p:ph idx="1"/>
          </p:nvPr>
        </p:nvSpPr>
        <p:spPr>
          <a:xfrm>
            <a:off x="4978918" y="1109145"/>
            <a:ext cx="6341016" cy="4603900"/>
          </a:xfrm>
        </p:spPr>
        <p:txBody>
          <a:bodyPr anchor="ctr">
            <a:normAutofit/>
          </a:bodyPr>
          <a:lstStyle/>
          <a:p>
            <a:r>
              <a:rPr lang="el-GR" dirty="0"/>
              <a:t>Μπορούν να ικανοποιηθούν όλοι </a:t>
            </a:r>
          </a:p>
          <a:p>
            <a:endParaRPr lang="el-GR" dirty="0"/>
          </a:p>
        </p:txBody>
      </p:sp>
      <p:sp>
        <p:nvSpPr>
          <p:cNvPr id="14" name="Isosceles Triangle 13">
            <a:extLst>
              <a:ext uri="{FF2B5EF4-FFF2-40B4-BE49-F238E27FC236}">
                <a16:creationId xmlns:a16="http://schemas.microsoft.com/office/drawing/2014/main" xmlns="" id="{F10FD715-4DCE-4779-B634-EC78315EA21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rot="10800000" flipH="1">
            <a:off x="11364139" y="0"/>
            <a:ext cx="842596" cy="4616289"/>
          </a:xfrm>
          <a:prstGeom prst="triangle">
            <a:avLst>
              <a:gd name="adj" fmla="val 100000"/>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2300026951"/>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997A9028-5703-402A-8141-B80A2FE062D1}"/>
              </a:ext>
            </a:extLst>
          </p:cNvPr>
          <p:cNvSpPr>
            <a:spLocks noGrp="1"/>
          </p:cNvSpPr>
          <p:nvPr>
            <p:ph type="title"/>
          </p:nvPr>
        </p:nvSpPr>
        <p:spPr/>
        <p:txBody>
          <a:bodyPr/>
          <a:lstStyle/>
          <a:p>
            <a:r>
              <a:rPr lang="el-GR" dirty="0"/>
              <a:t>ΜΕΤΑΝΑΣΤΕΣ ΚΑΙ ΜΟΥΣΕΙΟ</a:t>
            </a:r>
          </a:p>
        </p:txBody>
      </p:sp>
      <p:sp>
        <p:nvSpPr>
          <p:cNvPr id="3" name="Θέση περιεχομένου 2">
            <a:extLst>
              <a:ext uri="{FF2B5EF4-FFF2-40B4-BE49-F238E27FC236}">
                <a16:creationId xmlns:a16="http://schemas.microsoft.com/office/drawing/2014/main" xmlns="" id="{D9DDD4B5-0A06-486F-8A8D-1A427AB744C3}"/>
              </a:ext>
            </a:extLst>
          </p:cNvPr>
          <p:cNvSpPr>
            <a:spLocks noGrp="1"/>
          </p:cNvSpPr>
          <p:nvPr>
            <p:ph idx="1"/>
          </p:nvPr>
        </p:nvSpPr>
        <p:spPr/>
        <p:txBody>
          <a:bodyPr/>
          <a:lstStyle/>
          <a:p>
            <a:r>
              <a:rPr lang="el-GR" dirty="0"/>
              <a:t>οι μεταναστευτικοί πληθυσμοί αντιμετωπίζουν δυσκολία να συμμετέχουν στις πολιτιστικές δράσεις των μουσείων καταδεικνύοντας μ’ αυτόν τον τρόπο τη διχοτόμηση μεταξύ του εθνικού/νορβηγικού πληθυσμού και του μεταναστευτικού πληθυσμού. Όμως, όπως πολύ εύστοχα παρατηρεί ο </a:t>
            </a:r>
            <a:r>
              <a:rPr lang="el-GR" dirty="0" err="1"/>
              <a:t>Prescott</a:t>
            </a:r>
            <a:r>
              <a:rPr lang="el-GR" dirty="0"/>
              <a:t> στο </a:t>
            </a:r>
            <a:r>
              <a:rPr lang="el-GR" dirty="0" err="1"/>
              <a:t>Biehl</a:t>
            </a:r>
            <a:r>
              <a:rPr lang="el-GR" dirty="0"/>
              <a:t> &amp; </a:t>
            </a:r>
            <a:r>
              <a:rPr lang="el-GR" dirty="0" err="1"/>
              <a:t>Prescott</a:t>
            </a:r>
            <a:r>
              <a:rPr lang="el-GR" dirty="0"/>
              <a:t> (2013), η πρόκληση της πολιτισμικής διαχείρισης είναι να αγκαλιάσει τους ετερογενείς πληθυσμούς με το να ληφθεί υπόψη ότι η διαφορετικότητα των εμπειριών τους είναι η βασική συνιστώσα συνύπαρξης αυτών των πληθυσμών με το γηγενές στοιχείο. Για τον σκοπό αυτό πρέπει να αναπτυχθούν τεχνικές λύσεις, στρατηγικές μάρκετινγκ, μαθήματα γλωσσομάθειας και περισσότερες έρευνες κοινού. </a:t>
            </a:r>
          </a:p>
        </p:txBody>
      </p:sp>
    </p:spTree>
    <p:extLst>
      <p:ext uri="{BB962C8B-B14F-4D97-AF65-F5344CB8AC3E}">
        <p14:creationId xmlns:p14="http://schemas.microsoft.com/office/powerpoint/2010/main" val="178683514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7E991A9A-E26B-4FB7-8CCA-981EBD64F97A}"/>
              </a:ext>
            </a:extLst>
          </p:cNvPr>
          <p:cNvSpPr>
            <a:spLocks noGrp="1"/>
          </p:cNvSpPr>
          <p:nvPr>
            <p:ph type="title"/>
          </p:nvPr>
        </p:nvSpPr>
        <p:spPr/>
        <p:txBody>
          <a:bodyPr/>
          <a:lstStyle/>
          <a:p>
            <a:r>
              <a:rPr lang="el-GR" dirty="0"/>
              <a:t>ΜΟΥΣΕΙΑ ΚΑΙ ΚΟΙΝΩΝΙΚΟΣ ΡΟΛΟΣ</a:t>
            </a:r>
          </a:p>
        </p:txBody>
      </p:sp>
      <p:sp>
        <p:nvSpPr>
          <p:cNvPr id="3" name="Θέση περιεχομένου 2">
            <a:extLst>
              <a:ext uri="{FF2B5EF4-FFF2-40B4-BE49-F238E27FC236}">
                <a16:creationId xmlns:a16="http://schemas.microsoft.com/office/drawing/2014/main" xmlns="" id="{9B2A2C42-FB53-4001-87F3-8118FD630D17}"/>
              </a:ext>
            </a:extLst>
          </p:cNvPr>
          <p:cNvSpPr>
            <a:spLocks noGrp="1"/>
          </p:cNvSpPr>
          <p:nvPr>
            <p:ph idx="1"/>
          </p:nvPr>
        </p:nvSpPr>
        <p:spPr/>
        <p:txBody>
          <a:bodyPr/>
          <a:lstStyle/>
          <a:p>
            <a:r>
              <a:rPr lang="el-GR" dirty="0"/>
              <a:t>Ο κοινωνικός ρόλος των μουσείων βρίσκεται στο επίκεντρο του ενδιαφέροντος της παγκόσμιας μουσειακής κοινότητας τα τελευταία είκοσι περίπου χρόνια. Ο ρόλος αυτός αναφέρεται στη δυνατότητα των μουσείων να συμβάλλουν στη δημιουργία της γνώσης, να επηρεάζουν στάσεις, αντιλήψεις και συμπεριφορές, να δημιουργούν και να ενισχύουν δεσμούς μεταξύ των ανθρώπων, να ενεργοποιούν μηχανισμούς κοινωνικής δράσης και κοινωνικής αλλαγής</a:t>
            </a:r>
          </a:p>
        </p:txBody>
      </p:sp>
    </p:spTree>
    <p:extLst>
      <p:ext uri="{BB962C8B-B14F-4D97-AF65-F5344CB8AC3E}">
        <p14:creationId xmlns:p14="http://schemas.microsoft.com/office/powerpoint/2010/main" val="345938692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B67FD3D1-30DD-474B-AA9A-DFDBAEA11748}"/>
              </a:ext>
            </a:extLst>
          </p:cNvPr>
          <p:cNvSpPr>
            <a:spLocks noGrp="1"/>
          </p:cNvSpPr>
          <p:nvPr>
            <p:ph type="title"/>
          </p:nvPr>
        </p:nvSpPr>
        <p:spPr/>
        <p:txBody>
          <a:bodyPr/>
          <a:lstStyle/>
          <a:p>
            <a:endParaRPr lang="el-GR"/>
          </a:p>
        </p:txBody>
      </p:sp>
      <p:sp>
        <p:nvSpPr>
          <p:cNvPr id="3" name="Θέση περιεχομένου 2">
            <a:extLst>
              <a:ext uri="{FF2B5EF4-FFF2-40B4-BE49-F238E27FC236}">
                <a16:creationId xmlns:a16="http://schemas.microsoft.com/office/drawing/2014/main" xmlns="" id="{719D44BB-93E9-4258-A195-499C37489418}"/>
              </a:ext>
            </a:extLst>
          </p:cNvPr>
          <p:cNvSpPr>
            <a:spLocks noGrp="1"/>
          </p:cNvSpPr>
          <p:nvPr>
            <p:ph idx="1"/>
          </p:nvPr>
        </p:nvSpPr>
        <p:spPr/>
        <p:txBody>
          <a:bodyPr/>
          <a:lstStyle/>
          <a:p>
            <a:r>
              <a:rPr lang="el-GR" dirty="0"/>
              <a:t>Όταν μιλάμε όμως για βιωσιμότητα, δεν εννοούμε μόνο την κάλυψη των εξόδων και του κόστους λειτουργίας ή συντήρησης, που –υπό άλλες συνθήκες– θα μπορούσε να πει κανείς ότι αποτελούν ευθύνη του κράτους. Εννοούμε την </a:t>
            </a:r>
            <a:r>
              <a:rPr lang="el-GR" dirty="0" err="1"/>
              <a:t>επανάχρησή</a:t>
            </a:r>
            <a:r>
              <a:rPr lang="el-GR" dirty="0"/>
              <a:t> του, την ουσιαστική αξιοποίησή του αλλά και την ένταξη και τη ζωντανή λειτουργία του μέσα στο πλαίσιο της καθημερινής ζωής.</a:t>
            </a:r>
          </a:p>
        </p:txBody>
      </p:sp>
    </p:spTree>
    <p:extLst>
      <p:ext uri="{BB962C8B-B14F-4D97-AF65-F5344CB8AC3E}">
        <p14:creationId xmlns:p14="http://schemas.microsoft.com/office/powerpoint/2010/main" val="232367067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264088B4-3E96-47E3-A548-1BCDB29D7989}"/>
              </a:ext>
            </a:extLst>
          </p:cNvPr>
          <p:cNvSpPr>
            <a:spLocks noGrp="1"/>
          </p:cNvSpPr>
          <p:nvPr>
            <p:ph type="title"/>
          </p:nvPr>
        </p:nvSpPr>
        <p:spPr/>
        <p:txBody>
          <a:bodyPr/>
          <a:lstStyle/>
          <a:p>
            <a:endParaRPr lang="el-GR"/>
          </a:p>
        </p:txBody>
      </p:sp>
      <p:sp>
        <p:nvSpPr>
          <p:cNvPr id="3" name="Θέση περιεχομένου 2">
            <a:extLst>
              <a:ext uri="{FF2B5EF4-FFF2-40B4-BE49-F238E27FC236}">
                <a16:creationId xmlns:a16="http://schemas.microsoft.com/office/drawing/2014/main" xmlns="" id="{46380D30-F792-4626-B3A6-D11E39073667}"/>
              </a:ext>
            </a:extLst>
          </p:cNvPr>
          <p:cNvSpPr>
            <a:spLocks noGrp="1"/>
          </p:cNvSpPr>
          <p:nvPr>
            <p:ph idx="1"/>
          </p:nvPr>
        </p:nvSpPr>
        <p:spPr/>
        <p:txBody>
          <a:bodyPr/>
          <a:lstStyle/>
          <a:p>
            <a:endParaRPr lang="el-GR"/>
          </a:p>
        </p:txBody>
      </p:sp>
    </p:spTree>
    <p:extLst>
      <p:ext uri="{BB962C8B-B14F-4D97-AF65-F5344CB8AC3E}">
        <p14:creationId xmlns:p14="http://schemas.microsoft.com/office/powerpoint/2010/main" val="63019990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cxnSp>
        <p:nvCxnSpPr>
          <p:cNvPr id="8" name="Straight Connector 7">
            <a:extLst>
              <a:ext uri="{FF2B5EF4-FFF2-40B4-BE49-F238E27FC236}">
                <a16:creationId xmlns:a16="http://schemas.microsoft.com/office/drawing/2014/main" xmlns="" id="{0B5F7E3B-C5F1-40E0-A491-558BAFBC1127}"/>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4241804" y="1460500"/>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2" name="Τίτλος 1">
            <a:extLst>
              <a:ext uri="{FF2B5EF4-FFF2-40B4-BE49-F238E27FC236}">
                <a16:creationId xmlns:a16="http://schemas.microsoft.com/office/drawing/2014/main" xmlns="" id="{4B624A06-412C-4D33-9F2C-4F81C60D64F8}"/>
              </a:ext>
            </a:extLst>
          </p:cNvPr>
          <p:cNvSpPr>
            <a:spLocks noGrp="1"/>
          </p:cNvSpPr>
          <p:nvPr>
            <p:ph type="title"/>
          </p:nvPr>
        </p:nvSpPr>
        <p:spPr>
          <a:xfrm>
            <a:off x="643467" y="816638"/>
            <a:ext cx="3367359" cy="5224724"/>
          </a:xfrm>
        </p:spPr>
        <p:txBody>
          <a:bodyPr anchor="ctr">
            <a:normAutofit/>
          </a:bodyPr>
          <a:lstStyle/>
          <a:p>
            <a:r>
              <a:rPr lang="en-US" dirty="0"/>
              <a:t>ICOM</a:t>
            </a:r>
            <a:endParaRPr lang="el-GR"/>
          </a:p>
        </p:txBody>
      </p:sp>
      <p:sp>
        <p:nvSpPr>
          <p:cNvPr id="3" name="Θέση περιεχομένου 2">
            <a:extLst>
              <a:ext uri="{FF2B5EF4-FFF2-40B4-BE49-F238E27FC236}">
                <a16:creationId xmlns:a16="http://schemas.microsoft.com/office/drawing/2014/main" xmlns="" id="{5FFD2EE6-6506-4894-B54B-02ED1300A057}"/>
              </a:ext>
            </a:extLst>
          </p:cNvPr>
          <p:cNvSpPr>
            <a:spLocks noGrp="1"/>
          </p:cNvSpPr>
          <p:nvPr>
            <p:ph idx="1"/>
          </p:nvPr>
        </p:nvSpPr>
        <p:spPr>
          <a:xfrm>
            <a:off x="4654295" y="816638"/>
            <a:ext cx="4619706" cy="5224724"/>
          </a:xfrm>
        </p:spPr>
        <p:txBody>
          <a:bodyPr anchor="ctr">
            <a:normAutofit/>
          </a:bodyPr>
          <a:lstStyle/>
          <a:p>
            <a:r>
              <a:rPr lang="el-GR" dirty="0" err="1"/>
              <a:t>Tο</a:t>
            </a:r>
            <a:r>
              <a:rPr lang="el-GR" dirty="0"/>
              <a:t> Διεθνές Συμβούλιο Μουσείων (ICOM) για τον εορτασμό της Διεθνούς Ημέρας Μουσείων 2015 επέλεξε το θέμα «Μουσεία για μια βιώσιμη κοινωνία», επιθυμώντας να επισημάνει τη δυνατότητα που έχουν τα μουσεία να προτείνουν και να προβάλλουν πρότυπα για μια κοινωνία λιγότερο καταναλωτική, πιο ανοιχτή σε συνεργασίες, με σεβασμό στα οικοσυστήματα: μια κοινωνία με προοπτικές.</a:t>
            </a:r>
          </a:p>
        </p:txBody>
      </p:sp>
    </p:spTree>
    <p:extLst>
      <p:ext uri="{BB962C8B-B14F-4D97-AF65-F5344CB8AC3E}">
        <p14:creationId xmlns:p14="http://schemas.microsoft.com/office/powerpoint/2010/main" val="41518733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A65AC7D1-EAA9-48F5-B509-60A7F50BF70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useBgFill="1">
        <p:nvSpPr>
          <p:cNvPr id="10" name="Rectangle 9">
            <a:extLst>
              <a:ext uri="{FF2B5EF4-FFF2-40B4-BE49-F238E27FC236}">
                <a16:creationId xmlns:a16="http://schemas.microsoft.com/office/drawing/2014/main" xmlns="" id="{D6320AF9-619A-4175-865B-5663E1AEF4C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2" name="Straight Connector 11">
            <a:extLst>
              <a:ext uri="{FF2B5EF4-FFF2-40B4-BE49-F238E27FC236}">
                <a16:creationId xmlns:a16="http://schemas.microsoft.com/office/drawing/2014/main" xmlns="" id="{063B6EC6-D752-4EE7-908B-F8F19E8C7FEA}"/>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3953376" y="0"/>
            <a:ext cx="1219200" cy="6858000"/>
          </a:xfrm>
          <a:prstGeom prst="line">
            <a:avLst/>
          </a:prstGeom>
          <a:ln w="9525">
            <a:solidFill>
              <a:schemeClr val="accent1">
                <a:lumMod val="75000"/>
              </a:schemeClr>
            </a:solidFill>
          </a:ln>
        </p:spPr>
        <p:style>
          <a:lnRef idx="2">
            <a:schemeClr val="accent1"/>
          </a:lnRef>
          <a:fillRef idx="0">
            <a:schemeClr val="accent1"/>
          </a:fillRef>
          <a:effectRef idx="1">
            <a:schemeClr val="accent1"/>
          </a:effectRef>
          <a:fontRef idx="minor">
            <a:schemeClr val="tx1"/>
          </a:fontRef>
        </p:style>
      </p:cxnSp>
      <p:cxnSp>
        <p:nvCxnSpPr>
          <p:cNvPr id="14" name="Straight Connector 13">
            <a:extLst>
              <a:ext uri="{FF2B5EF4-FFF2-40B4-BE49-F238E27FC236}">
                <a16:creationId xmlns:a16="http://schemas.microsoft.com/office/drawing/2014/main" xmlns="" id="{EFECD4E8-AD3E-4228-82A2-9461958EA94D}"/>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flipH="1">
            <a:off x="2133042" y="3681413"/>
            <a:ext cx="4763558" cy="3176587"/>
          </a:xfrm>
          <a:prstGeom prst="line">
            <a:avLst/>
          </a:prstGeom>
          <a:ln w="9525">
            <a:solidFill>
              <a:schemeClr val="tx1">
                <a:lumMod val="50000"/>
                <a:lumOff val="50000"/>
                <a:alpha val="80000"/>
              </a:schemeClr>
            </a:solidFill>
          </a:ln>
        </p:spPr>
        <p:style>
          <a:lnRef idx="2">
            <a:schemeClr val="accent1"/>
          </a:lnRef>
          <a:fillRef idx="0">
            <a:schemeClr val="accent1"/>
          </a:fillRef>
          <a:effectRef idx="1">
            <a:schemeClr val="accent1"/>
          </a:effectRef>
          <a:fontRef idx="minor">
            <a:schemeClr val="tx1"/>
          </a:fontRef>
        </p:style>
      </p:cxnSp>
      <p:sp>
        <p:nvSpPr>
          <p:cNvPr id="16" name="Rectangle 23">
            <a:extLst>
              <a:ext uri="{FF2B5EF4-FFF2-40B4-BE49-F238E27FC236}">
                <a16:creationId xmlns:a16="http://schemas.microsoft.com/office/drawing/2014/main" xmlns="" id="{7E018740-5C2B-4A41-AC1A-7E68D1EC1954}"/>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324631" y="-8467"/>
            <a:ext cx="3007349" cy="6866467"/>
          </a:xfrm>
          <a:custGeom>
            <a:avLst/>
            <a:gdLst/>
            <a:ahLst/>
            <a:cxnLst/>
            <a:rect l="l" t="t" r="r" b="b"/>
            <a:pathLst>
              <a:path w="3007349" h="6866467">
                <a:moveTo>
                  <a:pt x="2045532" y="0"/>
                </a:moveTo>
                <a:lnTo>
                  <a:pt x="3007349" y="0"/>
                </a:lnTo>
                <a:lnTo>
                  <a:pt x="3007349" y="6866467"/>
                </a:lnTo>
                <a:lnTo>
                  <a:pt x="0" y="6866467"/>
                </a:lnTo>
                <a:lnTo>
                  <a:pt x="2045532" y="0"/>
                </a:lnTo>
                <a:close/>
              </a:path>
            </a:pathLst>
          </a:custGeom>
          <a:solidFill>
            <a:schemeClr val="accent1">
              <a:alpha val="3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Rectangle 25">
            <a:extLst>
              <a:ext uri="{FF2B5EF4-FFF2-40B4-BE49-F238E27FC236}">
                <a16:creationId xmlns:a16="http://schemas.microsoft.com/office/drawing/2014/main" xmlns="" id="{166F75A4-C475-4941-8EE2-B80A06A2C1BB}"/>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746597" y="-8467"/>
            <a:ext cx="2588558" cy="6866467"/>
          </a:xfrm>
          <a:custGeom>
            <a:avLst/>
            <a:gdLst/>
            <a:ahLst/>
            <a:cxnLst/>
            <a:rect l="l" t="t" r="r" b="b"/>
            <a:pathLst>
              <a:path w="2573311" h="6866467">
                <a:moveTo>
                  <a:pt x="0" y="0"/>
                </a:moveTo>
                <a:lnTo>
                  <a:pt x="2573311" y="0"/>
                </a:lnTo>
                <a:lnTo>
                  <a:pt x="2573311" y="6866467"/>
                </a:lnTo>
                <a:lnTo>
                  <a:pt x="1202336" y="6866467"/>
                </a:ln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0" name="Isosceles Triangle 19">
            <a:extLst>
              <a:ext uri="{FF2B5EF4-FFF2-40B4-BE49-F238E27FC236}">
                <a16:creationId xmlns:a16="http://schemas.microsoft.com/office/drawing/2014/main" xmlns="" id="{A032553A-72E8-4B0D-8405-FF9771C9AF0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075488" y="3048000"/>
            <a:ext cx="3259667" cy="3810000"/>
          </a:xfrm>
          <a:prstGeom prst="triangle">
            <a:avLst>
              <a:gd name="adj" fmla="val 100000"/>
            </a:avLst>
          </a:prstGeom>
          <a:solidFill>
            <a:schemeClr val="accent2">
              <a:alpha val="72000"/>
            </a:schemeClr>
          </a:solidFill>
          <a:ln>
            <a:noFill/>
          </a:ln>
          <a:effectLst/>
        </p:spPr>
        <p:style>
          <a:lnRef idx="1">
            <a:schemeClr val="accent1"/>
          </a:lnRef>
          <a:fillRef idx="3">
            <a:schemeClr val="accent1"/>
          </a:fillRef>
          <a:effectRef idx="2">
            <a:schemeClr val="accent1"/>
          </a:effectRef>
          <a:fontRef idx="minor">
            <a:schemeClr val="lt1"/>
          </a:fontRef>
        </p:style>
      </p:sp>
      <p:sp>
        <p:nvSpPr>
          <p:cNvPr id="22" name="Rectangle 27">
            <a:extLst>
              <a:ext uri="{FF2B5EF4-FFF2-40B4-BE49-F238E27FC236}">
                <a16:creationId xmlns:a16="http://schemas.microsoft.com/office/drawing/2014/main" xmlns="" id="{765800AC-C3B9-498E-87BC-29FAE4C76B21}"/>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3477655" y="-8467"/>
            <a:ext cx="2854326" cy="6866467"/>
          </a:xfrm>
          <a:custGeom>
            <a:avLst/>
            <a:gdLst/>
            <a:ahLst/>
            <a:cxnLst/>
            <a:rect l="l" t="t" r="r" b="b"/>
            <a:pathLst>
              <a:path w="2858013" h="6866467">
                <a:moveTo>
                  <a:pt x="0" y="0"/>
                </a:moveTo>
                <a:lnTo>
                  <a:pt x="2858013" y="0"/>
                </a:lnTo>
                <a:lnTo>
                  <a:pt x="2858013" y="6866467"/>
                </a:lnTo>
                <a:lnTo>
                  <a:pt x="2473942" y="6866467"/>
                </a:lnTo>
                <a:lnTo>
                  <a:pt x="0" y="0"/>
                </a:lnTo>
                <a:close/>
              </a:path>
            </a:pathLst>
          </a:custGeom>
          <a:solidFill>
            <a:schemeClr val="accent2">
              <a:lumMod val="75000"/>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4" name="Isosceles Triangle 23">
            <a:extLst>
              <a:ext uri="{FF2B5EF4-FFF2-40B4-BE49-F238E27FC236}">
                <a16:creationId xmlns:a16="http://schemas.microsoft.com/office/drawing/2014/main" xmlns="" id="{1F9D6ACB-2FF4-49F9-978A-E0D5327FC635}"/>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4514821" y="3589867"/>
            <a:ext cx="1817159" cy="3268133"/>
          </a:xfrm>
          <a:prstGeom prst="triangle">
            <a:avLst>
              <a:gd name="adj" fmla="val 100000"/>
            </a:avLst>
          </a:prstGeom>
          <a:solidFill>
            <a:schemeClr val="accent1">
              <a:alpha val="80000"/>
            </a:schemeClr>
          </a:solidFill>
          <a:ln>
            <a:noFill/>
          </a:ln>
          <a:effectLst/>
        </p:spPr>
        <p:style>
          <a:lnRef idx="1">
            <a:schemeClr val="accent1"/>
          </a:lnRef>
          <a:fillRef idx="3">
            <a:schemeClr val="accent1"/>
          </a:fillRef>
          <a:effectRef idx="2">
            <a:schemeClr val="accent1"/>
          </a:effectRef>
          <a:fontRef idx="minor">
            <a:schemeClr val="lt1"/>
          </a:fontRef>
        </p:style>
      </p:sp>
      <p:sp>
        <p:nvSpPr>
          <p:cNvPr id="26" name="Freeform: Shape 25">
            <a:extLst>
              <a:ext uri="{FF2B5EF4-FFF2-40B4-BE49-F238E27FC236}">
                <a16:creationId xmlns:a16="http://schemas.microsoft.com/office/drawing/2014/main" xmlns="" id="{142BFA2A-77A0-4F60-A32A-685681C84889}"/>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5082154" y="-8467"/>
            <a:ext cx="7109846" cy="6866467"/>
          </a:xfrm>
          <a:custGeom>
            <a:avLst/>
            <a:gdLst>
              <a:gd name="connsiteX0" fmla="*/ 0 w 7109846"/>
              <a:gd name="connsiteY0" fmla="*/ 0 h 6866467"/>
              <a:gd name="connsiteX1" fmla="*/ 1249825 w 7109846"/>
              <a:gd name="connsiteY1" fmla="*/ 0 h 6866467"/>
              <a:gd name="connsiteX2" fmla="*/ 1249825 w 7109846"/>
              <a:gd name="connsiteY2" fmla="*/ 8467 h 6866467"/>
              <a:gd name="connsiteX3" fmla="*/ 7109846 w 7109846"/>
              <a:gd name="connsiteY3" fmla="*/ 8467 h 6866467"/>
              <a:gd name="connsiteX4" fmla="*/ 7109846 w 7109846"/>
              <a:gd name="connsiteY4" fmla="*/ 6866467 h 6866467"/>
              <a:gd name="connsiteX5" fmla="*/ 1249825 w 7109846"/>
              <a:gd name="connsiteY5" fmla="*/ 6866467 h 6866467"/>
              <a:gd name="connsiteX6" fmla="*/ 1109382 w 7109846"/>
              <a:gd name="connsiteY6" fmla="*/ 6866467 h 686646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109846" h="6866467">
                <a:moveTo>
                  <a:pt x="0" y="0"/>
                </a:moveTo>
                <a:lnTo>
                  <a:pt x="1249825" y="0"/>
                </a:lnTo>
                <a:lnTo>
                  <a:pt x="1249825" y="8467"/>
                </a:lnTo>
                <a:lnTo>
                  <a:pt x="7109846" y="8467"/>
                </a:lnTo>
                <a:lnTo>
                  <a:pt x="7109846" y="6866467"/>
                </a:lnTo>
                <a:lnTo>
                  <a:pt x="1249825" y="6866467"/>
                </a:lnTo>
                <a:lnTo>
                  <a:pt x="1109382" y="6866467"/>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 name="Τίτλος 1">
            <a:extLst>
              <a:ext uri="{FF2B5EF4-FFF2-40B4-BE49-F238E27FC236}">
                <a16:creationId xmlns:a16="http://schemas.microsoft.com/office/drawing/2014/main" xmlns="" id="{4EC81977-0760-4FE6-9364-EFCBE338549F}"/>
              </a:ext>
            </a:extLst>
          </p:cNvPr>
          <p:cNvSpPr>
            <a:spLocks noGrp="1"/>
          </p:cNvSpPr>
          <p:nvPr>
            <p:ph type="title"/>
          </p:nvPr>
        </p:nvSpPr>
        <p:spPr>
          <a:xfrm>
            <a:off x="677334" y="609599"/>
            <a:ext cx="3843375" cy="5545667"/>
          </a:xfrm>
        </p:spPr>
        <p:txBody>
          <a:bodyPr anchor="ctr">
            <a:normAutofit/>
          </a:bodyPr>
          <a:lstStyle/>
          <a:p>
            <a:r>
              <a:rPr lang="en-US">
                <a:solidFill>
                  <a:schemeClr val="tx1">
                    <a:lumMod val="85000"/>
                    <a:lumOff val="15000"/>
                  </a:schemeClr>
                </a:solidFill>
              </a:rPr>
              <a:t>ICOM</a:t>
            </a:r>
            <a:endParaRPr lang="el-GR">
              <a:solidFill>
                <a:schemeClr val="tx1">
                  <a:lumMod val="85000"/>
                  <a:lumOff val="15000"/>
                </a:schemeClr>
              </a:solidFill>
            </a:endParaRPr>
          </a:p>
        </p:txBody>
      </p:sp>
      <p:sp>
        <p:nvSpPr>
          <p:cNvPr id="3" name="Θέση περιεχομένου 2">
            <a:extLst>
              <a:ext uri="{FF2B5EF4-FFF2-40B4-BE49-F238E27FC236}">
                <a16:creationId xmlns:a16="http://schemas.microsoft.com/office/drawing/2014/main" xmlns="" id="{DDB91786-03A7-4A12-8539-20B503B5A15F}"/>
              </a:ext>
            </a:extLst>
          </p:cNvPr>
          <p:cNvSpPr>
            <a:spLocks noGrp="1"/>
          </p:cNvSpPr>
          <p:nvPr>
            <p:ph idx="1"/>
          </p:nvPr>
        </p:nvSpPr>
        <p:spPr>
          <a:xfrm>
            <a:off x="6116084" y="609600"/>
            <a:ext cx="5511296" cy="5545667"/>
          </a:xfrm>
        </p:spPr>
        <p:txBody>
          <a:bodyPr anchor="ctr">
            <a:normAutofit/>
          </a:bodyPr>
          <a:lstStyle/>
          <a:p>
            <a:r>
              <a:rPr lang="el-GR">
                <a:solidFill>
                  <a:srgbClr val="FFFFFF"/>
                </a:solidFill>
              </a:rPr>
              <a:t>μια κοινωνία με όραμα τη βιώσιμη ανάπτυξη αποτελεί ίσως τη μεγαλύτερη πρόκληση της εποχής μας. Σε αυτή την κοινωνική μετεξέλιξη τα μουσεία πρέπει και μπορούν να διαδραματίσουν έναν καθοριστικό ρόλο. Έχουν τη δυνατότητα να προτείνουν και να προβάλλουν πρότυπα για μια κοινωνία λιγότερο καταναλωτική, πιο ανοιχτή σε συνεργασίες, με σεβασμό στα οικοσυστήματα: μια κοινωνία με προοπτικές.</a:t>
            </a:r>
          </a:p>
        </p:txBody>
      </p:sp>
    </p:spTree>
    <p:extLst>
      <p:ext uri="{BB962C8B-B14F-4D97-AF65-F5344CB8AC3E}">
        <p14:creationId xmlns:p14="http://schemas.microsoft.com/office/powerpoint/2010/main" val="138020215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cxnSp>
        <p:nvCxnSpPr>
          <p:cNvPr id="8" name="Straight Connector 7">
            <a:extLst>
              <a:ext uri="{FF2B5EF4-FFF2-40B4-BE49-F238E27FC236}">
                <a16:creationId xmlns:a16="http://schemas.microsoft.com/office/drawing/2014/main" xmlns="" id="{0B5F7E3B-C5F1-40E0-A491-558BAFBC1127}"/>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4241804" y="1460500"/>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2" name="Τίτλος 1">
            <a:extLst>
              <a:ext uri="{FF2B5EF4-FFF2-40B4-BE49-F238E27FC236}">
                <a16:creationId xmlns:a16="http://schemas.microsoft.com/office/drawing/2014/main" xmlns="" id="{5F291AD0-8DEB-4F36-AFD2-870169AF88F2}"/>
              </a:ext>
            </a:extLst>
          </p:cNvPr>
          <p:cNvSpPr>
            <a:spLocks noGrp="1"/>
          </p:cNvSpPr>
          <p:nvPr>
            <p:ph type="title"/>
          </p:nvPr>
        </p:nvSpPr>
        <p:spPr>
          <a:xfrm>
            <a:off x="643467" y="816638"/>
            <a:ext cx="3367359" cy="5224724"/>
          </a:xfrm>
        </p:spPr>
        <p:txBody>
          <a:bodyPr anchor="ctr">
            <a:normAutofit/>
          </a:bodyPr>
          <a:lstStyle/>
          <a:p>
            <a:r>
              <a:rPr lang="el-GR" dirty="0"/>
              <a:t>ΜΟΥΣΕΙΑ ΚΑΙ ΚΟΙΝΩΝΙΑ</a:t>
            </a:r>
          </a:p>
        </p:txBody>
      </p:sp>
      <p:sp>
        <p:nvSpPr>
          <p:cNvPr id="3" name="Θέση περιεχομένου 2">
            <a:extLst>
              <a:ext uri="{FF2B5EF4-FFF2-40B4-BE49-F238E27FC236}">
                <a16:creationId xmlns:a16="http://schemas.microsoft.com/office/drawing/2014/main" xmlns="" id="{D9B4CA05-B1B8-412A-BF1D-BB91AD4664A5}"/>
              </a:ext>
            </a:extLst>
          </p:cNvPr>
          <p:cNvSpPr>
            <a:spLocks noGrp="1"/>
          </p:cNvSpPr>
          <p:nvPr>
            <p:ph idx="1"/>
          </p:nvPr>
        </p:nvSpPr>
        <p:spPr>
          <a:xfrm>
            <a:off x="4654295" y="816638"/>
            <a:ext cx="4619706" cy="5224724"/>
          </a:xfrm>
        </p:spPr>
        <p:txBody>
          <a:bodyPr anchor="ctr">
            <a:normAutofit/>
          </a:bodyPr>
          <a:lstStyle/>
          <a:p>
            <a:r>
              <a:rPr lang="el-GR" dirty="0"/>
              <a:t>Μια κοινωνία με προοπτικές, μια βιώσιμη κοινωνία είναι μια κοινωνία που λειτουργεί προστατεύοντας και διαφυλάσσοντας για τις επόμενες γενιές τους φυσικούς πόρους, ενώ παράλληλα υιοθετεί ένα νέο κοινωνικό και οικονομικό μοντέλο που δίνει έμφαση στη </a:t>
            </a:r>
            <a:r>
              <a:rPr lang="el-GR" dirty="0" err="1"/>
              <a:t>συνεργατικότητα</a:t>
            </a:r>
            <a:r>
              <a:rPr lang="el-GR" dirty="0"/>
              <a:t>, στις ηθικές αξίες και στον άνθρωπο. Και τα μουσεία, με την ευρεία κοινωνική τους απήχηση, είναι σε θέση να προτείνουν και να προβάλλουν αυτές τις αξίες και μέσα από το δικό τους παράδειγμα.</a:t>
            </a:r>
          </a:p>
        </p:txBody>
      </p:sp>
    </p:spTree>
    <p:extLst>
      <p:ext uri="{BB962C8B-B14F-4D97-AF65-F5344CB8AC3E}">
        <p14:creationId xmlns:p14="http://schemas.microsoft.com/office/powerpoint/2010/main" val="105219348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useBgFill="1">
        <p:nvSpPr>
          <p:cNvPr id="8" name="Rectangle 7">
            <a:extLst>
              <a:ext uri="{FF2B5EF4-FFF2-40B4-BE49-F238E27FC236}">
                <a16:creationId xmlns:a16="http://schemas.microsoft.com/office/drawing/2014/main" xmlns="" id="{603AE127-802C-459A-A612-DB85B67F0DC0}"/>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Τίτλος 1">
            <a:extLst>
              <a:ext uri="{FF2B5EF4-FFF2-40B4-BE49-F238E27FC236}">
                <a16:creationId xmlns:a16="http://schemas.microsoft.com/office/drawing/2014/main" xmlns="" id="{3A31601E-C848-4639-8BC0-D4FA29369BBE}"/>
              </a:ext>
            </a:extLst>
          </p:cNvPr>
          <p:cNvSpPr>
            <a:spLocks noGrp="1"/>
          </p:cNvSpPr>
          <p:nvPr>
            <p:ph type="title"/>
          </p:nvPr>
        </p:nvSpPr>
        <p:spPr>
          <a:xfrm>
            <a:off x="1043950" y="1179151"/>
            <a:ext cx="3300646" cy="4463889"/>
          </a:xfrm>
        </p:spPr>
        <p:txBody>
          <a:bodyPr anchor="ctr">
            <a:normAutofit/>
          </a:bodyPr>
          <a:lstStyle/>
          <a:p>
            <a:r>
              <a:rPr lang="el-GR" dirty="0"/>
              <a:t>ΒΙΩΣΙΜΗ ΚΟΙΝΩΝΙΑ</a:t>
            </a:r>
          </a:p>
        </p:txBody>
      </p:sp>
      <p:sp>
        <p:nvSpPr>
          <p:cNvPr id="10" name="Isosceles Triangle 9">
            <a:extLst>
              <a:ext uri="{FF2B5EF4-FFF2-40B4-BE49-F238E27FC236}">
                <a16:creationId xmlns:a16="http://schemas.microsoft.com/office/drawing/2014/main" xmlns="" id="{9323D83D-50D6-4040-A58B-FCEA340F886A}"/>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a:off x="0" y="4013200"/>
            <a:ext cx="448733" cy="2844800"/>
          </a:xfrm>
          <a:prstGeom prst="triangle">
            <a:avLst>
              <a:gd name="adj" fmla="val 0"/>
            </a:avLst>
          </a:prstGeom>
          <a:solidFill>
            <a:schemeClr val="accent1"/>
          </a:solidFill>
          <a:ln>
            <a:noFill/>
          </a:ln>
          <a:effectLst/>
        </p:spPr>
        <p:style>
          <a:lnRef idx="1">
            <a:schemeClr val="accent1"/>
          </a:lnRef>
          <a:fillRef idx="3">
            <a:schemeClr val="accent1"/>
          </a:fillRef>
          <a:effectRef idx="2">
            <a:schemeClr val="accent1"/>
          </a:effectRef>
          <a:fontRef idx="minor">
            <a:schemeClr val="lt1"/>
          </a:fontRef>
        </p:style>
      </p:sp>
      <p:cxnSp>
        <p:nvCxnSpPr>
          <p:cNvPr id="12" name="Straight Connector 11">
            <a:extLst>
              <a:ext uri="{FF2B5EF4-FFF2-40B4-BE49-F238E27FC236}">
                <a16:creationId xmlns:a16="http://schemas.microsoft.com/office/drawing/2014/main" xmlns="" id="{1A1FE6BB-DFB2-4080-9B5E-076EF5DDE67B}"/>
              </a:ext>
              <a:ext uri="{C183D7F6-B498-43B3-948B-1728B52AA6E4}">
                <adec:decorative xmlns:adec="http://schemas.microsoft.com/office/drawing/2017/decorative" xmlns="" val="1"/>
              </a:ext>
            </a:extLst>
          </p:cNvPr>
          <p:cNvCxnSpPr>
            <a:cxnSpLocks noGrp="1" noRot="1" noChangeAspect="1" noMove="1" noResize="1" noEditPoints="1" noAdjustHandles="1" noChangeArrowheads="1" noChangeShapeType="1"/>
          </p:cNvCxnSpPr>
          <p:nvPr>
            <p:extLst>
              <p:ext uri="{386F3935-93C4-4BCD-93E2-E3B085C9AB24}">
                <p16:designElem xmlns:p16="http://schemas.microsoft.com/office/powerpoint/2015/main" xmlns="" val="1"/>
              </p:ext>
            </p:extLst>
          </p:nvPr>
        </p:nvCxnSpPr>
        <p:spPr>
          <a:xfrm>
            <a:off x="4656670" y="1442595"/>
            <a:ext cx="0" cy="3937000"/>
          </a:xfrm>
          <a:prstGeom prst="line">
            <a:avLst/>
          </a:prstGeom>
        </p:spPr>
        <p:style>
          <a:lnRef idx="1">
            <a:schemeClr val="accent1"/>
          </a:lnRef>
          <a:fillRef idx="0">
            <a:schemeClr val="accent1"/>
          </a:fillRef>
          <a:effectRef idx="0">
            <a:schemeClr val="accent1"/>
          </a:effectRef>
          <a:fontRef idx="minor">
            <a:schemeClr val="tx1"/>
          </a:fontRef>
        </p:style>
      </p:cxnSp>
      <p:sp>
        <p:nvSpPr>
          <p:cNvPr id="3" name="Θέση περιεχομένου 2">
            <a:extLst>
              <a:ext uri="{FF2B5EF4-FFF2-40B4-BE49-F238E27FC236}">
                <a16:creationId xmlns:a16="http://schemas.microsoft.com/office/drawing/2014/main" xmlns="" id="{E781CCFC-DCAC-40F5-9128-E904EF3EBB2F}"/>
              </a:ext>
            </a:extLst>
          </p:cNvPr>
          <p:cNvSpPr>
            <a:spLocks noGrp="1"/>
          </p:cNvSpPr>
          <p:nvPr>
            <p:ph idx="1"/>
          </p:nvPr>
        </p:nvSpPr>
        <p:spPr>
          <a:xfrm>
            <a:off x="4978918" y="1109145"/>
            <a:ext cx="6341016" cy="4603900"/>
          </a:xfrm>
        </p:spPr>
        <p:txBody>
          <a:bodyPr anchor="ctr">
            <a:normAutofit/>
          </a:bodyPr>
          <a:lstStyle/>
          <a:p>
            <a:r>
              <a:rPr lang="el-GR" dirty="0"/>
              <a:t>Έχουν δοθεί πολλοί ορισμοί για το τι συνιστά βιώσιμη κοινωνία ή αλλιώς μια κοινωνία με προοπτικές: «Βιώσιμες κοινωνίες είναι αυτές που έχουν καλές προοπτικές μακροημέρευσης. Χαρακτηρίζονται από την έμφαση που αποδίδουν στην προστασία του περιβάλλοντος, στην ανάπτυξη ισχυρών ειρηνικών δεσμών μεταξύ των ανθρώπων και των λαών, καθώς και στην ισότιμη κατανομή των οικονομικών πόρων», αναφέρει η αμερικανική ένωση για την πράσινη ανάπτυξη (</a:t>
            </a:r>
            <a:r>
              <a:rPr lang="el-GR" dirty="0" err="1"/>
              <a:t>Green</a:t>
            </a:r>
            <a:r>
              <a:rPr lang="el-GR" dirty="0"/>
              <a:t> </a:t>
            </a:r>
            <a:r>
              <a:rPr lang="el-GR" dirty="0" err="1"/>
              <a:t>America</a:t>
            </a:r>
            <a:r>
              <a:rPr lang="el-GR" dirty="0"/>
              <a:t>) το 1995. «Η ανάπτυξη μιας κοινωνίας με προοπτικές συνεπάγεται τη δυνατότητα να γίνονται επιλογές ανάπτυξης που σέβονται τις σχέσεις μεταξύ οικονομίας, οικολογίας και ισότητας»</a:t>
            </a:r>
          </a:p>
        </p:txBody>
      </p:sp>
      <p:sp>
        <p:nvSpPr>
          <p:cNvPr id="14" name="Isosceles Triangle 13">
            <a:extLst>
              <a:ext uri="{FF2B5EF4-FFF2-40B4-BE49-F238E27FC236}">
                <a16:creationId xmlns:a16="http://schemas.microsoft.com/office/drawing/2014/main" xmlns="" id="{F10FD715-4DCE-4779-B634-EC78315EA213}"/>
              </a:ext>
              <a:ext uri="{C183D7F6-B498-43B3-948B-1728B52AA6E4}">
                <adec:decorative xmlns:adec="http://schemas.microsoft.com/office/drawing/2017/decorative" xmlns=""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xmlns="" val="1"/>
              </p:ext>
            </p:extLst>
          </p:nvPr>
        </p:nvSpPr>
        <p:spPr>
          <a:xfrm rot="10800000" flipH="1">
            <a:off x="11364139" y="0"/>
            <a:ext cx="842596" cy="4616289"/>
          </a:xfrm>
          <a:prstGeom prst="triangle">
            <a:avLst>
              <a:gd name="adj" fmla="val 100000"/>
            </a:avLst>
          </a:prstGeom>
          <a:solidFill>
            <a:schemeClr val="accent2"/>
          </a:solidFill>
          <a:ln>
            <a:noFill/>
          </a:ln>
          <a:effectLst/>
        </p:spPr>
        <p:style>
          <a:lnRef idx="1">
            <a:schemeClr val="accent1"/>
          </a:lnRef>
          <a:fillRef idx="3">
            <a:schemeClr val="accent1"/>
          </a:fillRef>
          <a:effectRef idx="2">
            <a:schemeClr val="accent1"/>
          </a:effectRef>
          <a:fontRef idx="minor">
            <a:schemeClr val="lt1"/>
          </a:fontRef>
        </p:style>
      </p:sp>
    </p:spTree>
    <p:extLst>
      <p:ext uri="{BB962C8B-B14F-4D97-AF65-F5344CB8AC3E}">
        <p14:creationId xmlns:p14="http://schemas.microsoft.com/office/powerpoint/2010/main" val="30782617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97485DB9-043D-4978-B6EE-55248EEB8140}"/>
              </a:ext>
            </a:extLst>
          </p:cNvPr>
          <p:cNvSpPr>
            <a:spLocks noGrp="1"/>
          </p:cNvSpPr>
          <p:nvPr>
            <p:ph type="title"/>
          </p:nvPr>
        </p:nvSpPr>
        <p:spPr/>
        <p:txBody>
          <a:bodyPr/>
          <a:lstStyle/>
          <a:p>
            <a:endParaRPr lang="el-GR"/>
          </a:p>
        </p:txBody>
      </p:sp>
      <p:sp>
        <p:nvSpPr>
          <p:cNvPr id="3" name="Θέση περιεχομένου 2">
            <a:extLst>
              <a:ext uri="{FF2B5EF4-FFF2-40B4-BE49-F238E27FC236}">
                <a16:creationId xmlns:a16="http://schemas.microsoft.com/office/drawing/2014/main" xmlns="" id="{A78D2298-2066-402F-88C3-BF376DD55FB7}"/>
              </a:ext>
            </a:extLst>
          </p:cNvPr>
          <p:cNvSpPr>
            <a:spLocks noGrp="1"/>
          </p:cNvSpPr>
          <p:nvPr>
            <p:ph idx="1"/>
          </p:nvPr>
        </p:nvSpPr>
        <p:spPr/>
        <p:txBody>
          <a:bodyPr/>
          <a:lstStyle/>
          <a:p>
            <a:r>
              <a:rPr lang="el-GR" dirty="0"/>
              <a:t>Περνώντας τώρα από την κοινωνιολογία στον χώρο των τεχνών και των μουσείων, η έννοια του κοινωνικού κεφαλαίου αξιοποιήθηκε στη Βρετανία, στις ΗΠΑ και στην Αυστραλία ήδη από τα τέλη της δεκαετίας του 1990 για την υποστήριξη της πολιτιστικής τους πολιτικής. Θεωρήθηκε δεδομένο ότι το μουσείο και οι λοιποί χώροι πολιτισμού μπορούν να γίνουν χώροι καλλιέργειας του κοινωνικού κεφαλαίου, ενδυναμώνοντας έτσι τις ανθρώπινες σχέσεις και βοηθώντας τις κατά τόπους κοινότητες να κατανοήσουν και κατ’ επέκταση να τιμήσουν και να προστατεύσουν την πολιτιστική τους κληρονομιά, προσφέροντας παράλληλα ένα «ασφαλές» πλαίσιο για να επιλυθούν ή έστω να τεθούν δύσκολα κοινωνικά ζητήματα. </a:t>
            </a:r>
          </a:p>
        </p:txBody>
      </p:sp>
    </p:spTree>
    <p:extLst>
      <p:ext uri="{BB962C8B-B14F-4D97-AF65-F5344CB8AC3E}">
        <p14:creationId xmlns:p14="http://schemas.microsoft.com/office/powerpoint/2010/main" val="373107716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02DFF76B-D552-4C6E-BA14-DAD2388664E9}"/>
              </a:ext>
            </a:extLst>
          </p:cNvPr>
          <p:cNvSpPr>
            <a:spLocks noGrp="1"/>
          </p:cNvSpPr>
          <p:nvPr>
            <p:ph type="title"/>
          </p:nvPr>
        </p:nvSpPr>
        <p:spPr/>
        <p:txBody>
          <a:bodyPr/>
          <a:lstStyle/>
          <a:p>
            <a:endParaRPr lang="el-GR"/>
          </a:p>
        </p:txBody>
      </p:sp>
      <p:sp>
        <p:nvSpPr>
          <p:cNvPr id="3" name="Θέση περιεχομένου 2">
            <a:extLst>
              <a:ext uri="{FF2B5EF4-FFF2-40B4-BE49-F238E27FC236}">
                <a16:creationId xmlns:a16="http://schemas.microsoft.com/office/drawing/2014/main" xmlns="" id="{E8A2EA25-C0B1-49C7-B3F5-D32F42E1B182}"/>
              </a:ext>
            </a:extLst>
          </p:cNvPr>
          <p:cNvSpPr>
            <a:spLocks noGrp="1"/>
          </p:cNvSpPr>
          <p:nvPr>
            <p:ph idx="1"/>
          </p:nvPr>
        </p:nvSpPr>
        <p:spPr/>
        <p:txBody>
          <a:bodyPr>
            <a:normAutofit lnSpcReduction="10000"/>
          </a:bodyPr>
          <a:lstStyle/>
          <a:p>
            <a:r>
              <a:rPr lang="el-GR" dirty="0"/>
              <a:t>Το 2001 η UNESCO (σε συνεργασία με το Καναδικό Ινστιτούτο Πολιτιστικής Κληρονομιάς) αναφέρθηκε εκτενώς στη σύνδεση μεταξύ κοινωνικού κεφαλαίου και πολιτισμού: «Ο ίδιος ο πολιτισμός είναι μια μορφή κοινωνικού κεφαλαίου. Όταν μια κοινότητα συναντιέται για να μοιραστεί την πολιτιστική ζωή, μέσω εορτασμών, τελετών και [...] διαλόγου, διευρύνει τις σχέσεις, τις συνεργασίες και τα δίκτυα επικοινωνίας – με άλλα λόγια δημιουργεί κοινωνικό κεφάλαιο. Αντιθέτως, αν </a:t>
            </a:r>
            <a:r>
              <a:rPr lang="el-GR" dirty="0" err="1"/>
              <a:t>παραμεληθεί</a:t>
            </a:r>
            <a:r>
              <a:rPr lang="el-GR" dirty="0"/>
              <a:t> η κληρονομιά μιας κοινότητας, ο πολιτισμός και οι αξίες της (με όλες τις αντιθέσεις, αντιφάσεις και ανισότητες), το κοινωνικό κεφάλαιο καταστρέφεται, καθώς είναι ακριβώς σε αυτές τις κοινές ρίζες που οι άνθρωποι βρίσκουν την έμπνευση να δράσουν μαζί για κοινούς σκοπούς» (</a:t>
            </a:r>
            <a:r>
              <a:rPr lang="el-GR" dirty="0" err="1"/>
              <a:t>Gould</a:t>
            </a:r>
            <a:r>
              <a:rPr lang="el-GR" dirty="0"/>
              <a:t> 2001: 71). Το κοινωνικό κεφάλαιο, επομένως, συνδέεται με δραστήριες και δυναμικές κοινότητες, καθώς και με μια ισχυρή κοινωνία των πολιτών αλλά και με την ατομική και συλλογική πρόοδο και ευημερία</a:t>
            </a:r>
          </a:p>
        </p:txBody>
      </p:sp>
    </p:spTree>
    <p:extLst>
      <p:ext uri="{BB962C8B-B14F-4D97-AF65-F5344CB8AC3E}">
        <p14:creationId xmlns:p14="http://schemas.microsoft.com/office/powerpoint/2010/main" val="243639936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Τίτλος 1">
            <a:extLst>
              <a:ext uri="{FF2B5EF4-FFF2-40B4-BE49-F238E27FC236}">
                <a16:creationId xmlns:a16="http://schemas.microsoft.com/office/drawing/2014/main" xmlns="" id="{438BA913-AABF-4FDA-981F-547F2DA092D3}"/>
              </a:ext>
            </a:extLst>
          </p:cNvPr>
          <p:cNvSpPr>
            <a:spLocks noGrp="1"/>
          </p:cNvSpPr>
          <p:nvPr>
            <p:ph type="title"/>
          </p:nvPr>
        </p:nvSpPr>
        <p:spPr/>
        <p:txBody>
          <a:bodyPr/>
          <a:lstStyle/>
          <a:p>
            <a:endParaRPr lang="el-GR"/>
          </a:p>
        </p:txBody>
      </p:sp>
      <p:sp>
        <p:nvSpPr>
          <p:cNvPr id="3" name="Θέση περιεχομένου 2">
            <a:extLst>
              <a:ext uri="{FF2B5EF4-FFF2-40B4-BE49-F238E27FC236}">
                <a16:creationId xmlns:a16="http://schemas.microsoft.com/office/drawing/2014/main" xmlns="" id="{08A66D2D-B370-4BA2-92D6-140742DE1B47}"/>
              </a:ext>
            </a:extLst>
          </p:cNvPr>
          <p:cNvSpPr>
            <a:spLocks noGrp="1"/>
          </p:cNvSpPr>
          <p:nvPr>
            <p:ph idx="1"/>
          </p:nvPr>
        </p:nvSpPr>
        <p:spPr/>
        <p:txBody>
          <a:bodyPr/>
          <a:lstStyle/>
          <a:p>
            <a:r>
              <a:rPr lang="el-GR" dirty="0"/>
              <a:t>Οι παραπάνω στόχοι είναι φυσικά στενά συνδεδεμένοι με τον κοινωνικό ρόλο των μουσείων και την κοινωνική τους αξία. Τα μουσεία οφείλουν να λειτουργούν ως σύνδεσμοι μεταξύ των μελών μιας κοινωνίας, συμπεριλαμβάνοντας μειονότητες και περιθωριοποιημένες ομάδες πολιτών. Οφείλουν να αγκαλιάζουν τη διαφορετικότητα και να προσφέρουν πεδίο ανάπτυξης ενός ουσιαστικού διαλόγου. Παράλληλα, μέσα από τα προγράμματά τους έχουν τη δυνατότητα να ενθαρρύνουν την απόκτηση νέων ικανοτήτων από τους εργαζόμενους και τους επισκέπτες. Είναι χώροι ενεργής μάθησης, που διευρύνει τους ορίζοντες, ενθαρρύνει την κριτική σκέψη και τη δημιουργία ερωτημάτων</a:t>
            </a:r>
          </a:p>
        </p:txBody>
      </p:sp>
    </p:spTree>
    <p:extLst>
      <p:ext uri="{BB962C8B-B14F-4D97-AF65-F5344CB8AC3E}">
        <p14:creationId xmlns:p14="http://schemas.microsoft.com/office/powerpoint/2010/main" val="1760518083"/>
      </p:ext>
    </p:extLst>
  </p:cSld>
  <p:clrMapOvr>
    <a:masterClrMapping/>
  </p:clrMapOvr>
</p:sld>
</file>

<file path=ppt/theme/theme1.xml><?xml version="1.0" encoding="utf-8"?>
<a:theme xmlns:a="http://schemas.openxmlformats.org/drawingml/2006/main" name="Όψη">
  <a:themeElements>
    <a:clrScheme name="Όψη">
      <a:dk1>
        <a:sysClr val="windowText" lastClr="000000"/>
      </a:dk1>
      <a:lt1>
        <a:sysClr val="window" lastClr="FFFFFF"/>
      </a:lt1>
      <a:dk2>
        <a:srgbClr val="2C3C43"/>
      </a:dk2>
      <a:lt2>
        <a:srgbClr val="EBEBEB"/>
      </a:lt2>
      <a:accent1>
        <a:srgbClr val="90C226"/>
      </a:accent1>
      <a:accent2>
        <a:srgbClr val="54A021"/>
      </a:accent2>
      <a:accent3>
        <a:srgbClr val="E6B91E"/>
      </a:accent3>
      <a:accent4>
        <a:srgbClr val="E76618"/>
      </a:accent4>
      <a:accent5>
        <a:srgbClr val="C42F1A"/>
      </a:accent5>
      <a:accent6>
        <a:srgbClr val="918655"/>
      </a:accent6>
      <a:hlink>
        <a:srgbClr val="99CA3C"/>
      </a:hlink>
      <a:folHlink>
        <a:srgbClr val="B9D181"/>
      </a:folHlink>
    </a:clrScheme>
    <a:fontScheme name="Όψη">
      <a:majorFont>
        <a:latin typeface="Trebuchet MS"/>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Όψη">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xmlns="" name="Facet" id="{C0C680CD-088A-49FC-A102-D699147F32B2}" vid="{8C59B386-999D-4CB6-B907-9F3997C027CC}"/>
    </a:ext>
  </a:extLst>
</a:theme>
</file>

<file path=docProps/app.xml><?xml version="1.0" encoding="utf-8"?>
<Properties xmlns="http://schemas.openxmlformats.org/officeDocument/2006/extended-properties" xmlns:vt="http://schemas.openxmlformats.org/officeDocument/2006/docPropsVTypes">
  <TotalTime>27</TotalTime>
  <Words>2213</Words>
  <Application>Microsoft Office PowerPoint</Application>
  <PresentationFormat>Προσαρμογή</PresentationFormat>
  <Paragraphs>54</Paragraphs>
  <Slides>28</Slides>
  <Notes>0</Notes>
  <HiddenSlides>0</HiddenSlides>
  <MMClips>0</MMClips>
  <ScaleCrop>false</ScaleCrop>
  <HeadingPairs>
    <vt:vector size="4" baseType="variant">
      <vt:variant>
        <vt:lpstr>Θέμα</vt:lpstr>
      </vt:variant>
      <vt:variant>
        <vt:i4>1</vt:i4>
      </vt:variant>
      <vt:variant>
        <vt:lpstr>Τίτλοι διαφανειών</vt:lpstr>
      </vt:variant>
      <vt:variant>
        <vt:i4>28</vt:i4>
      </vt:variant>
    </vt:vector>
  </HeadingPairs>
  <TitlesOfParts>
    <vt:vector size="29" baseType="lpstr">
      <vt:lpstr>Όψη</vt:lpstr>
      <vt:lpstr>5ο ΜΑΘΗΜΑ: ΜΟΥΣΕΙΑ ΚΑΙ ΚΟΙΝΩΝΙΚΗ ΒΙΩΣΙΜΟΤΗΤΑ</vt:lpstr>
      <vt:lpstr>Η αειφορία ως έννοια εισάγεται στον κόσμο των μουσείων από τις αρχές του 21ου αιώνα, ιδιαιτέρως από το 2008 λόγω της διεθνούς οικονομικής κρίσης: Τι σημαίνει η αρχή της αειφορίας για το μουσείο;  Πώς συνδέεται με βασικές λειτουργίες του, όπως είναι η συλλογή, η έρευνα και η επικοινωνία; Mε ποιους τρόπους ένα μουσείο επιχειρεί να διασφαλίσει τη βιωσιμότητά του, αλλά και να εκπληρώσει την εξ ορισμού αποστολή του να συμβάλλει στην ανάπτυξη της κοινωνίας</vt:lpstr>
      <vt:lpstr>ICOM</vt:lpstr>
      <vt:lpstr>ICOM</vt:lpstr>
      <vt:lpstr>ΜΟΥΣΕΙΑ ΚΑΙ ΚΟΙΝΩΝΙΑ</vt:lpstr>
      <vt:lpstr>ΒΙΩΣΙΜΗ ΚΟΙΝΩΝΙΑ</vt:lpstr>
      <vt:lpstr>Παρουσίαση του PowerPoint</vt:lpstr>
      <vt:lpstr>Παρουσίαση του PowerPoint</vt:lpstr>
      <vt:lpstr>Παρουσίαση του PowerPoint</vt:lpstr>
      <vt:lpstr>ΠΡΩΤΟΣ ΣΤΑΘΜΟΣ</vt:lpstr>
      <vt:lpstr>ΔΕΥΤΕΡΟΣ ΣΤΑΘΜΟΣ</vt:lpstr>
      <vt:lpstr>ΤΡΙΤΟΣ ΣΤΑΘΜΟΣ</vt:lpstr>
      <vt:lpstr>Η πολιτισμική αειφορία</vt:lpstr>
      <vt:lpstr>ΠΟΛΙΤΙΣΜΟΣ ΚΑΙ ΑΕΙΦΟΡΙΑ</vt:lpstr>
      <vt:lpstr>ΜΟΥΣΕΙΑ ΚΑΙ ΑΕΙΦΟΡΙΑ</vt:lpstr>
      <vt:lpstr>Οικονομική βιωσιμότητα του μουσείου  </vt:lpstr>
      <vt:lpstr>Το Πράσινο Μουσείο</vt:lpstr>
      <vt:lpstr> Στο άρθρο 123 του Ευρωπαϊκού Κοινοβουλίου σχετικά µε το δικαίωµα στον πολιτισμό ως θεμελιώδες δικαίωµα των πολιτών της ΕΕ δηλώνεται ό,τι :  </vt:lpstr>
      <vt:lpstr>ΠΟΛΙΤΙΣΜΙΚΟ ΚΕΦΑΛΑΙΟ</vt:lpstr>
      <vt:lpstr>ΜΠΟΡΕΙ ΤΟ ΜΟΥΣΕΙΟ ΝΑ ΔΗΜΙΟΥΡΓΗΣΕΙ ΙΣΤΟΡΙΑ;</vt:lpstr>
      <vt:lpstr>Επαναπροσδιορισμός</vt:lpstr>
      <vt:lpstr>ΑΝΤΑΛΛΑΓΗ</vt:lpstr>
      <vt:lpstr>ΑΝΤΑΛΛΑΓΗ</vt:lpstr>
      <vt:lpstr>ΜΟΥΣΕΙΟ ΓΙΑ ΤΗΝ ΚΟΙΝΟΤΗΤΑ, ΓΙΑ ΤΗΝ ΚΟΙΝΩΝΙΑ, ΓΙΑ ΤΟ ΕΘΝΟΣ</vt:lpstr>
      <vt:lpstr>ΜΕΤΑΝΑΣΤΕΣ ΚΑΙ ΜΟΥΣΕΙΟ</vt:lpstr>
      <vt:lpstr>ΜΟΥΣΕΙΑ ΚΑΙ ΚΟΙΝΩΝΙΚΟΣ ΡΟΛΟΣ</vt:lpstr>
      <vt:lpstr>Παρουσίαση του PowerPoint</vt:lpstr>
      <vt:lpstr>Παρουσίαση του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5ο ΜΑΘΗΜΑ: ΜΟΥΣΕΙΑ ΚΑΙ ΚΟΙΝΩΝΙΚΗ ΒΙΩΣΙΜΟΤΗΤΑ</dc:title>
  <dc:creator>ΣΤΕΦΑΝΟΣ ΚΑΒΑΛΛΙΕΡΑΚΗΣ</dc:creator>
  <cp:lastModifiedBy>Αναστάσιος Χονδρογιάννης</cp:lastModifiedBy>
  <cp:revision>1</cp:revision>
  <dcterms:created xsi:type="dcterms:W3CDTF">2020-05-31T17:27:55Z</dcterms:created>
  <dcterms:modified xsi:type="dcterms:W3CDTF">2021-04-13T05:45:29Z</dcterms:modified>
</cp:coreProperties>
</file>