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9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82" r:id="rId14"/>
    <p:sldId id="383" r:id="rId15"/>
    <p:sldId id="384" r:id="rId16"/>
    <p:sldId id="385" r:id="rId17"/>
    <p:sldId id="380" r:id="rId18"/>
    <p:sldId id="381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AC9A-2A63-4769-AB0E-4C2DCCBC6192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0BF1-116E-4A05-8F27-9D7B14C9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3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AE9-23E5-45E2-B7F1-D02A1F8FD1EB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1E8-34EC-419B-AA6E-A82052198047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A42F-BE06-4C2D-A6DE-B4653C038C76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4B58-D3A9-41FD-9584-08C269EC0E5A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8630-9B75-4820-9512-BE6B514CFC70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B181-9A12-481E-B290-274AEB6B4FF1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1F6C-EEF5-44D9-9C4B-B1911A9C826C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7634-1FF1-479F-B496-9F3F6B93F5A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6365-D968-40C3-8E66-5C5E056B6732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121C-F89E-4B52-89FC-49E8F6EEF3E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BD2890-2000-40F3-AA42-F64785A8B661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dissolv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85AE-EB60-406B-9CED-D47DA06FCB3A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9143993" cy="227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939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28448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1907704" y="2996952"/>
            <a:ext cx="61951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dirty="0"/>
              <a:t>Η Ποιότητα στις Υπηρεσίες Υγείας</a:t>
            </a:r>
            <a:endParaRPr sz="1600" b="1" dirty="0">
              <a:latin typeface="Comic Sans MS"/>
              <a:cs typeface="Comic Sans MS"/>
            </a:endParaRPr>
          </a:p>
        </p:txBody>
      </p:sp>
      <p:sp>
        <p:nvSpPr>
          <p:cNvPr id="15" name="Θέση κειμένου 5"/>
          <p:cNvSpPr txBox="1">
            <a:spLocks/>
          </p:cNvSpPr>
          <p:nvPr/>
        </p:nvSpPr>
        <p:spPr>
          <a:xfrm>
            <a:off x="539552" y="3573016"/>
            <a:ext cx="8280920" cy="280831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ΕΘΝΙΚΗ ΣΧΟΛΗ ΔΗΜΟΣΙΑΣ ΔΙΟΙΚΗΣΗΣ ΚΑΙ ΑΥΤΟΔΙΟΙΚΗΣΗΣ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ΚΣΤ΄ΕΚΠΑΙΔΕΥΤΙΚΗ ΣΕΙΡΑ «ΑΛΕΞΑΝΔΡΟΣ ΣΒΩΛΟΣ»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l-GR" sz="2900" dirty="0" smtClean="0"/>
              <a:t>Β’ </a:t>
            </a: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ΕΙΔΙΚΗ ΦΑΣΗ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ΕΙΣΗΓΗΤΡΙΑ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Δρ. ΠΑΡΑΣΚΕΥΗ ΘΕΟΦΙΛΟΥ</a:t>
            </a: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(Μέρος  </a:t>
            </a:r>
            <a:r>
              <a:rPr lang="el-GR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51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ΑΘΗΝΑ 2020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836712"/>
            <a:ext cx="8484878" cy="87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0000"/>
                </a:solidFill>
              </a:rPr>
              <a:t>Το </a:t>
            </a:r>
            <a:r>
              <a:rPr sz="2400" spc="-5" dirty="0">
                <a:solidFill>
                  <a:srgbClr val="CC0000"/>
                </a:solidFill>
              </a:rPr>
              <a:t>µεγάλο µυστικό για την </a:t>
            </a:r>
            <a:r>
              <a:rPr sz="2400" dirty="0">
                <a:solidFill>
                  <a:srgbClr val="CC0000"/>
                </a:solidFill>
              </a:rPr>
              <a:t>Οµάδα που </a:t>
            </a:r>
            <a:r>
              <a:rPr sz="2400" spc="-5" dirty="0">
                <a:solidFill>
                  <a:srgbClr val="CC0000"/>
                </a:solidFill>
              </a:rPr>
              <a:t>θα ασχοληθεί </a:t>
            </a:r>
            <a:r>
              <a:rPr sz="2400" dirty="0">
                <a:solidFill>
                  <a:srgbClr val="CC0000"/>
                </a:solidFill>
              </a:rPr>
              <a:t>µε </a:t>
            </a:r>
            <a:r>
              <a:rPr sz="2400" spc="-5" dirty="0">
                <a:solidFill>
                  <a:srgbClr val="CC0000"/>
                </a:solidFill>
              </a:rPr>
              <a:t>τους  δείκτες</a:t>
            </a:r>
            <a:endParaRPr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539552" y="2636912"/>
            <a:ext cx="4421371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lang="el-GR" sz="3200" spc="2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3200" spc="2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εσµεύστε</a:t>
            </a:r>
            <a:r>
              <a:rPr sz="3200" spc="2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</a:rPr>
              <a:t>τους  </a:t>
            </a:r>
            <a:r>
              <a:rPr sz="3200" spc="-5" dirty="0">
                <a:solidFill>
                  <a:srgbClr val="0000FF"/>
                </a:solidFill>
                <a:latin typeface="Comic Sans MS"/>
                <a:cs typeface="Comic Sans MS"/>
              </a:rPr>
              <a:t>ανθρώπους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</a:rPr>
              <a:t>που  </a:t>
            </a:r>
            <a:r>
              <a:rPr sz="3200" spc="-5" dirty="0">
                <a:solidFill>
                  <a:srgbClr val="0000FF"/>
                </a:solidFill>
                <a:latin typeface="Comic Sans MS"/>
                <a:cs typeface="Comic Sans MS"/>
              </a:rPr>
              <a:t>κάνουν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</a:rPr>
              <a:t>τη </a:t>
            </a:r>
            <a:r>
              <a:rPr sz="3200" spc="-5" dirty="0">
                <a:solidFill>
                  <a:srgbClr val="0000FF"/>
                </a:solidFill>
                <a:latin typeface="Comic Sans MS"/>
                <a:cs typeface="Comic Sans MS"/>
              </a:rPr>
              <a:t>δουλειά 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</a:rPr>
              <a:t>γιατί </a:t>
            </a:r>
            <a:r>
              <a:rPr sz="3200" spc="-5" dirty="0">
                <a:solidFill>
                  <a:srgbClr val="0000FF"/>
                </a:solidFill>
                <a:latin typeface="Comic Sans MS"/>
                <a:cs typeface="Comic Sans MS"/>
              </a:rPr>
              <a:t>αυτοί γνωρίζουν 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</a:rPr>
              <a:t>τι </a:t>
            </a:r>
            <a:r>
              <a:rPr sz="3200" spc="-5" dirty="0">
                <a:solidFill>
                  <a:srgbClr val="0000FF"/>
                </a:solidFill>
                <a:latin typeface="Comic Sans MS"/>
                <a:cs typeface="Comic Sans MS"/>
              </a:rPr>
              <a:t>κάνουν!!!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076056" y="2636912"/>
            <a:ext cx="3742943" cy="349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grpSp>
        <p:nvGrpSpPr>
          <p:cNvPr id="6" name="object 2"/>
          <p:cNvGrpSpPr/>
          <p:nvPr/>
        </p:nvGrpSpPr>
        <p:grpSpPr>
          <a:xfrm>
            <a:off x="539552" y="476672"/>
            <a:ext cx="8064896" cy="5993904"/>
            <a:chOff x="774060" y="348989"/>
            <a:chExt cx="9144000" cy="6858000"/>
          </a:xfrm>
        </p:grpSpPr>
        <p:sp>
          <p:nvSpPr>
            <p:cNvPr id="7" name="object 3"/>
            <p:cNvSpPr/>
            <p:nvPr/>
          </p:nvSpPr>
          <p:spPr>
            <a:xfrm>
              <a:off x="8154801" y="5939028"/>
              <a:ext cx="1572767" cy="731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702173" y="5070347"/>
              <a:ext cx="1917192" cy="1684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2653147" y="5457444"/>
              <a:ext cx="1372362" cy="1395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679054" y="4471416"/>
              <a:ext cx="2209800" cy="1828800"/>
            </a:xfrm>
            <a:custGeom>
              <a:avLst/>
              <a:gdLst/>
              <a:ahLst/>
              <a:cxnLst/>
              <a:rect l="l" t="t" r="r" b="b"/>
              <a:pathLst>
                <a:path w="2209800" h="1828800">
                  <a:moveTo>
                    <a:pt x="2197100" y="1000252"/>
                  </a:moveTo>
                  <a:lnTo>
                    <a:pt x="2197100" y="987552"/>
                  </a:lnTo>
                  <a:lnTo>
                    <a:pt x="12700" y="987552"/>
                  </a:lnTo>
                  <a:lnTo>
                    <a:pt x="0" y="1000252"/>
                  </a:lnTo>
                  <a:lnTo>
                    <a:pt x="2197100" y="1000252"/>
                  </a:lnTo>
                  <a:close/>
                </a:path>
                <a:path w="2209800" h="1828800">
                  <a:moveTo>
                    <a:pt x="2197100" y="1012952"/>
                  </a:moveTo>
                  <a:lnTo>
                    <a:pt x="2197100" y="1000252"/>
                  </a:lnTo>
                  <a:lnTo>
                    <a:pt x="0" y="1000252"/>
                  </a:lnTo>
                  <a:lnTo>
                    <a:pt x="0" y="1012952"/>
                  </a:lnTo>
                  <a:lnTo>
                    <a:pt x="2197100" y="1012952"/>
                  </a:lnTo>
                  <a:close/>
                </a:path>
                <a:path w="2209800" h="1828800">
                  <a:moveTo>
                    <a:pt x="2197100" y="1025652"/>
                  </a:moveTo>
                  <a:lnTo>
                    <a:pt x="2197100" y="1012952"/>
                  </a:lnTo>
                  <a:lnTo>
                    <a:pt x="0" y="1012952"/>
                  </a:lnTo>
                  <a:lnTo>
                    <a:pt x="0" y="1025652"/>
                  </a:lnTo>
                  <a:lnTo>
                    <a:pt x="2197100" y="1025652"/>
                  </a:lnTo>
                  <a:close/>
                </a:path>
                <a:path w="2209800" h="1828800">
                  <a:moveTo>
                    <a:pt x="2197100" y="1038352"/>
                  </a:moveTo>
                  <a:lnTo>
                    <a:pt x="2197100" y="1025652"/>
                  </a:lnTo>
                  <a:lnTo>
                    <a:pt x="0" y="1025652"/>
                  </a:lnTo>
                  <a:lnTo>
                    <a:pt x="0" y="1038352"/>
                  </a:lnTo>
                  <a:lnTo>
                    <a:pt x="2197100" y="1038352"/>
                  </a:lnTo>
                  <a:close/>
                </a:path>
                <a:path w="2209800" h="1828800">
                  <a:moveTo>
                    <a:pt x="2197100" y="1051052"/>
                  </a:moveTo>
                  <a:lnTo>
                    <a:pt x="2197100" y="1038352"/>
                  </a:lnTo>
                  <a:lnTo>
                    <a:pt x="0" y="1038352"/>
                  </a:lnTo>
                  <a:lnTo>
                    <a:pt x="0" y="1051052"/>
                  </a:lnTo>
                  <a:lnTo>
                    <a:pt x="2197100" y="1051052"/>
                  </a:lnTo>
                  <a:close/>
                </a:path>
                <a:path w="2209800" h="1828800">
                  <a:moveTo>
                    <a:pt x="2197100" y="1063752"/>
                  </a:moveTo>
                  <a:lnTo>
                    <a:pt x="2197100" y="1051052"/>
                  </a:lnTo>
                  <a:lnTo>
                    <a:pt x="0" y="1051052"/>
                  </a:lnTo>
                  <a:lnTo>
                    <a:pt x="0" y="1063752"/>
                  </a:lnTo>
                  <a:lnTo>
                    <a:pt x="2197100" y="1063752"/>
                  </a:lnTo>
                  <a:close/>
                </a:path>
                <a:path w="2209800" h="1828800">
                  <a:moveTo>
                    <a:pt x="2197100" y="1076452"/>
                  </a:moveTo>
                  <a:lnTo>
                    <a:pt x="2197100" y="1063752"/>
                  </a:lnTo>
                  <a:lnTo>
                    <a:pt x="0" y="1063752"/>
                  </a:lnTo>
                  <a:lnTo>
                    <a:pt x="0" y="1076452"/>
                  </a:lnTo>
                  <a:lnTo>
                    <a:pt x="2197100" y="1076452"/>
                  </a:lnTo>
                  <a:close/>
                </a:path>
                <a:path w="2209800" h="1828800">
                  <a:moveTo>
                    <a:pt x="2209800" y="1089152"/>
                  </a:moveTo>
                  <a:lnTo>
                    <a:pt x="2197100" y="1082040"/>
                  </a:lnTo>
                  <a:lnTo>
                    <a:pt x="2197100" y="1076452"/>
                  </a:lnTo>
                  <a:lnTo>
                    <a:pt x="0" y="1076452"/>
                  </a:lnTo>
                  <a:lnTo>
                    <a:pt x="0" y="1089152"/>
                  </a:lnTo>
                  <a:lnTo>
                    <a:pt x="2209800" y="1089152"/>
                  </a:lnTo>
                  <a:close/>
                </a:path>
                <a:path w="2209800" h="1828800">
                  <a:moveTo>
                    <a:pt x="2209800" y="1089660"/>
                  </a:moveTo>
                  <a:lnTo>
                    <a:pt x="2209800" y="1089152"/>
                  </a:lnTo>
                  <a:lnTo>
                    <a:pt x="0" y="1089152"/>
                  </a:lnTo>
                  <a:lnTo>
                    <a:pt x="12700" y="1100328"/>
                  </a:lnTo>
                  <a:lnTo>
                    <a:pt x="12700" y="1101852"/>
                  </a:lnTo>
                  <a:lnTo>
                    <a:pt x="2184400" y="1101852"/>
                  </a:lnTo>
                  <a:lnTo>
                    <a:pt x="2209800" y="1089660"/>
                  </a:lnTo>
                  <a:close/>
                </a:path>
                <a:path w="2209800" h="1828800">
                  <a:moveTo>
                    <a:pt x="2197100" y="952500"/>
                  </a:moveTo>
                  <a:lnTo>
                    <a:pt x="2184400" y="949452"/>
                  </a:lnTo>
                  <a:lnTo>
                    <a:pt x="25400" y="949452"/>
                  </a:lnTo>
                  <a:lnTo>
                    <a:pt x="25400" y="954024"/>
                  </a:lnTo>
                  <a:lnTo>
                    <a:pt x="12700" y="962152"/>
                  </a:lnTo>
                  <a:lnTo>
                    <a:pt x="2184400" y="962152"/>
                  </a:lnTo>
                  <a:lnTo>
                    <a:pt x="2197100" y="952500"/>
                  </a:lnTo>
                  <a:close/>
                </a:path>
                <a:path w="2209800" h="1828800">
                  <a:moveTo>
                    <a:pt x="2184400" y="974852"/>
                  </a:moveTo>
                  <a:lnTo>
                    <a:pt x="2184400" y="962152"/>
                  </a:lnTo>
                  <a:lnTo>
                    <a:pt x="12700" y="962152"/>
                  </a:lnTo>
                  <a:lnTo>
                    <a:pt x="12700" y="974852"/>
                  </a:lnTo>
                  <a:lnTo>
                    <a:pt x="2184400" y="974852"/>
                  </a:lnTo>
                  <a:close/>
                </a:path>
                <a:path w="2209800" h="1828800">
                  <a:moveTo>
                    <a:pt x="2197100" y="987552"/>
                  </a:moveTo>
                  <a:lnTo>
                    <a:pt x="2184400" y="974852"/>
                  </a:lnTo>
                  <a:lnTo>
                    <a:pt x="12700" y="974852"/>
                  </a:lnTo>
                  <a:lnTo>
                    <a:pt x="12700" y="987552"/>
                  </a:lnTo>
                  <a:lnTo>
                    <a:pt x="2197100" y="987552"/>
                  </a:lnTo>
                  <a:close/>
                </a:path>
                <a:path w="2209800" h="1828800">
                  <a:moveTo>
                    <a:pt x="2184400" y="1101852"/>
                  </a:moveTo>
                  <a:lnTo>
                    <a:pt x="12700" y="1101852"/>
                  </a:lnTo>
                  <a:lnTo>
                    <a:pt x="12700" y="1114552"/>
                  </a:lnTo>
                  <a:lnTo>
                    <a:pt x="2159000" y="1114552"/>
                  </a:lnTo>
                  <a:lnTo>
                    <a:pt x="2184400" y="1101852"/>
                  </a:lnTo>
                  <a:close/>
                </a:path>
                <a:path w="2209800" h="1828800">
                  <a:moveTo>
                    <a:pt x="2159000" y="1114552"/>
                  </a:moveTo>
                  <a:lnTo>
                    <a:pt x="12700" y="1114552"/>
                  </a:lnTo>
                  <a:lnTo>
                    <a:pt x="12700" y="1127252"/>
                  </a:lnTo>
                  <a:lnTo>
                    <a:pt x="2146300" y="1127252"/>
                  </a:lnTo>
                  <a:lnTo>
                    <a:pt x="2159000" y="1114552"/>
                  </a:lnTo>
                  <a:close/>
                </a:path>
                <a:path w="2209800" h="1828800">
                  <a:moveTo>
                    <a:pt x="2146300" y="1127252"/>
                  </a:moveTo>
                  <a:lnTo>
                    <a:pt x="12700" y="1127252"/>
                  </a:lnTo>
                  <a:lnTo>
                    <a:pt x="25400" y="1129284"/>
                  </a:lnTo>
                  <a:lnTo>
                    <a:pt x="25400" y="1139952"/>
                  </a:lnTo>
                  <a:lnTo>
                    <a:pt x="2120900" y="1139952"/>
                  </a:lnTo>
                  <a:lnTo>
                    <a:pt x="2146300" y="1127252"/>
                  </a:lnTo>
                  <a:close/>
                </a:path>
                <a:path w="2209800" h="1828800">
                  <a:moveTo>
                    <a:pt x="2184400" y="936752"/>
                  </a:moveTo>
                  <a:lnTo>
                    <a:pt x="2184400" y="924052"/>
                  </a:lnTo>
                  <a:lnTo>
                    <a:pt x="38100" y="924052"/>
                  </a:lnTo>
                  <a:lnTo>
                    <a:pt x="25400" y="936752"/>
                  </a:lnTo>
                  <a:lnTo>
                    <a:pt x="2184400" y="936752"/>
                  </a:lnTo>
                  <a:close/>
                </a:path>
                <a:path w="2209800" h="1828800">
                  <a:moveTo>
                    <a:pt x="2184400" y="949452"/>
                  </a:moveTo>
                  <a:lnTo>
                    <a:pt x="2184400" y="936752"/>
                  </a:lnTo>
                  <a:lnTo>
                    <a:pt x="25400" y="936752"/>
                  </a:lnTo>
                  <a:lnTo>
                    <a:pt x="25400" y="949452"/>
                  </a:lnTo>
                  <a:lnTo>
                    <a:pt x="2184400" y="949452"/>
                  </a:lnTo>
                  <a:close/>
                </a:path>
                <a:path w="2209800" h="1828800">
                  <a:moveTo>
                    <a:pt x="2120900" y="1139952"/>
                  </a:moveTo>
                  <a:lnTo>
                    <a:pt x="25400" y="1139952"/>
                  </a:lnTo>
                  <a:lnTo>
                    <a:pt x="25400" y="1144524"/>
                  </a:lnTo>
                  <a:lnTo>
                    <a:pt x="38100" y="1152652"/>
                  </a:lnTo>
                  <a:lnTo>
                    <a:pt x="2095500" y="1152652"/>
                  </a:lnTo>
                  <a:lnTo>
                    <a:pt x="2120900" y="1139952"/>
                  </a:lnTo>
                  <a:close/>
                </a:path>
                <a:path w="2209800" h="1828800">
                  <a:moveTo>
                    <a:pt x="2184400" y="924052"/>
                  </a:moveTo>
                  <a:lnTo>
                    <a:pt x="2184400" y="911352"/>
                  </a:lnTo>
                  <a:lnTo>
                    <a:pt x="50800" y="911352"/>
                  </a:lnTo>
                  <a:lnTo>
                    <a:pt x="38100" y="924052"/>
                  </a:lnTo>
                  <a:lnTo>
                    <a:pt x="2184400" y="924052"/>
                  </a:lnTo>
                  <a:close/>
                </a:path>
                <a:path w="2209800" h="1828800">
                  <a:moveTo>
                    <a:pt x="2095500" y="1152652"/>
                  </a:moveTo>
                  <a:lnTo>
                    <a:pt x="38100" y="1152652"/>
                  </a:lnTo>
                  <a:lnTo>
                    <a:pt x="38100" y="1165352"/>
                  </a:lnTo>
                  <a:lnTo>
                    <a:pt x="2070100" y="1165352"/>
                  </a:lnTo>
                  <a:lnTo>
                    <a:pt x="2095500" y="1152652"/>
                  </a:lnTo>
                  <a:close/>
                </a:path>
                <a:path w="2209800" h="1828800">
                  <a:moveTo>
                    <a:pt x="2070100" y="1165352"/>
                  </a:moveTo>
                  <a:lnTo>
                    <a:pt x="38100" y="1165352"/>
                  </a:lnTo>
                  <a:lnTo>
                    <a:pt x="50800" y="1178052"/>
                  </a:lnTo>
                  <a:lnTo>
                    <a:pt x="2057400" y="1178052"/>
                  </a:lnTo>
                  <a:lnTo>
                    <a:pt x="2070100" y="1165352"/>
                  </a:lnTo>
                  <a:close/>
                </a:path>
                <a:path w="2209800" h="1828800">
                  <a:moveTo>
                    <a:pt x="2184400" y="911352"/>
                  </a:moveTo>
                  <a:lnTo>
                    <a:pt x="2184400" y="898652"/>
                  </a:lnTo>
                  <a:lnTo>
                    <a:pt x="63500" y="898652"/>
                  </a:lnTo>
                  <a:lnTo>
                    <a:pt x="50800" y="905256"/>
                  </a:lnTo>
                  <a:lnTo>
                    <a:pt x="50800" y="911352"/>
                  </a:lnTo>
                  <a:lnTo>
                    <a:pt x="2184400" y="911352"/>
                  </a:lnTo>
                  <a:close/>
                </a:path>
                <a:path w="2209800" h="1828800">
                  <a:moveTo>
                    <a:pt x="2057400" y="1178052"/>
                  </a:moveTo>
                  <a:lnTo>
                    <a:pt x="50800" y="1178052"/>
                  </a:lnTo>
                  <a:lnTo>
                    <a:pt x="63500" y="1190752"/>
                  </a:lnTo>
                  <a:lnTo>
                    <a:pt x="2032000" y="1190752"/>
                  </a:lnTo>
                  <a:lnTo>
                    <a:pt x="2057400" y="1178052"/>
                  </a:lnTo>
                  <a:close/>
                </a:path>
                <a:path w="2209800" h="1828800">
                  <a:moveTo>
                    <a:pt x="2184400" y="885952"/>
                  </a:moveTo>
                  <a:lnTo>
                    <a:pt x="2184400" y="873252"/>
                  </a:lnTo>
                  <a:lnTo>
                    <a:pt x="76200" y="873252"/>
                  </a:lnTo>
                  <a:lnTo>
                    <a:pt x="63500" y="885952"/>
                  </a:lnTo>
                  <a:lnTo>
                    <a:pt x="2184400" y="885952"/>
                  </a:lnTo>
                  <a:close/>
                </a:path>
                <a:path w="2209800" h="1828800">
                  <a:moveTo>
                    <a:pt x="2184400" y="898652"/>
                  </a:moveTo>
                  <a:lnTo>
                    <a:pt x="2184400" y="885952"/>
                  </a:lnTo>
                  <a:lnTo>
                    <a:pt x="63500" y="885952"/>
                  </a:lnTo>
                  <a:lnTo>
                    <a:pt x="63500" y="898652"/>
                  </a:lnTo>
                  <a:lnTo>
                    <a:pt x="2184400" y="898652"/>
                  </a:lnTo>
                  <a:close/>
                </a:path>
                <a:path w="2209800" h="1828800">
                  <a:moveTo>
                    <a:pt x="2032000" y="1190752"/>
                  </a:moveTo>
                  <a:lnTo>
                    <a:pt x="63500" y="1190752"/>
                  </a:lnTo>
                  <a:lnTo>
                    <a:pt x="63500" y="1203452"/>
                  </a:lnTo>
                  <a:lnTo>
                    <a:pt x="2006600" y="1203452"/>
                  </a:lnTo>
                  <a:lnTo>
                    <a:pt x="2032000" y="1190752"/>
                  </a:lnTo>
                  <a:close/>
                </a:path>
                <a:path w="2209800" h="1828800">
                  <a:moveTo>
                    <a:pt x="2006600" y="1203452"/>
                  </a:moveTo>
                  <a:lnTo>
                    <a:pt x="63500" y="1203452"/>
                  </a:lnTo>
                  <a:lnTo>
                    <a:pt x="76200" y="1210056"/>
                  </a:lnTo>
                  <a:lnTo>
                    <a:pt x="76200" y="1216152"/>
                  </a:lnTo>
                  <a:lnTo>
                    <a:pt x="1993900" y="1216152"/>
                  </a:lnTo>
                  <a:lnTo>
                    <a:pt x="2006600" y="1203452"/>
                  </a:lnTo>
                  <a:close/>
                </a:path>
                <a:path w="2209800" h="1828800">
                  <a:moveTo>
                    <a:pt x="2184400" y="873252"/>
                  </a:moveTo>
                  <a:lnTo>
                    <a:pt x="2184400" y="860552"/>
                  </a:lnTo>
                  <a:lnTo>
                    <a:pt x="88900" y="860552"/>
                  </a:lnTo>
                  <a:lnTo>
                    <a:pt x="76200" y="867156"/>
                  </a:lnTo>
                  <a:lnTo>
                    <a:pt x="76200" y="873252"/>
                  </a:lnTo>
                  <a:lnTo>
                    <a:pt x="2184400" y="873252"/>
                  </a:lnTo>
                  <a:close/>
                </a:path>
                <a:path w="2209800" h="1828800">
                  <a:moveTo>
                    <a:pt x="1993900" y="1216152"/>
                  </a:moveTo>
                  <a:lnTo>
                    <a:pt x="76200" y="1216152"/>
                  </a:lnTo>
                  <a:lnTo>
                    <a:pt x="88900" y="1226820"/>
                  </a:lnTo>
                  <a:lnTo>
                    <a:pt x="88900" y="1228852"/>
                  </a:lnTo>
                  <a:lnTo>
                    <a:pt x="1968500" y="1228852"/>
                  </a:lnTo>
                  <a:lnTo>
                    <a:pt x="1993900" y="1216152"/>
                  </a:lnTo>
                  <a:close/>
                </a:path>
                <a:path w="2209800" h="1828800">
                  <a:moveTo>
                    <a:pt x="2171700" y="847852"/>
                  </a:moveTo>
                  <a:lnTo>
                    <a:pt x="2171700" y="835152"/>
                  </a:lnTo>
                  <a:lnTo>
                    <a:pt x="101600" y="835152"/>
                  </a:lnTo>
                  <a:lnTo>
                    <a:pt x="101600" y="838200"/>
                  </a:lnTo>
                  <a:lnTo>
                    <a:pt x="88900" y="847852"/>
                  </a:lnTo>
                  <a:lnTo>
                    <a:pt x="2171700" y="847852"/>
                  </a:lnTo>
                  <a:close/>
                </a:path>
                <a:path w="2209800" h="1828800">
                  <a:moveTo>
                    <a:pt x="2184400" y="860552"/>
                  </a:moveTo>
                  <a:lnTo>
                    <a:pt x="2171700" y="856488"/>
                  </a:lnTo>
                  <a:lnTo>
                    <a:pt x="2171700" y="847852"/>
                  </a:lnTo>
                  <a:lnTo>
                    <a:pt x="88900" y="847852"/>
                  </a:lnTo>
                  <a:lnTo>
                    <a:pt x="88900" y="860552"/>
                  </a:lnTo>
                  <a:lnTo>
                    <a:pt x="2184400" y="860552"/>
                  </a:lnTo>
                  <a:close/>
                </a:path>
                <a:path w="2209800" h="1828800">
                  <a:moveTo>
                    <a:pt x="1968500" y="1228852"/>
                  </a:moveTo>
                  <a:lnTo>
                    <a:pt x="88900" y="1228852"/>
                  </a:lnTo>
                  <a:lnTo>
                    <a:pt x="101600" y="1241552"/>
                  </a:lnTo>
                  <a:lnTo>
                    <a:pt x="1943100" y="1241552"/>
                  </a:lnTo>
                  <a:lnTo>
                    <a:pt x="1968500" y="1228852"/>
                  </a:lnTo>
                  <a:close/>
                </a:path>
                <a:path w="2209800" h="1828800">
                  <a:moveTo>
                    <a:pt x="2171700" y="835152"/>
                  </a:moveTo>
                  <a:lnTo>
                    <a:pt x="2171700" y="822452"/>
                  </a:lnTo>
                  <a:lnTo>
                    <a:pt x="114300" y="822452"/>
                  </a:lnTo>
                  <a:lnTo>
                    <a:pt x="114300" y="827532"/>
                  </a:lnTo>
                  <a:lnTo>
                    <a:pt x="101600" y="835152"/>
                  </a:lnTo>
                  <a:lnTo>
                    <a:pt x="2171700" y="835152"/>
                  </a:lnTo>
                  <a:close/>
                </a:path>
                <a:path w="2209800" h="1828800">
                  <a:moveTo>
                    <a:pt x="1943100" y="1241552"/>
                  </a:moveTo>
                  <a:lnTo>
                    <a:pt x="101600" y="1241552"/>
                  </a:lnTo>
                  <a:lnTo>
                    <a:pt x="101600" y="1243584"/>
                  </a:lnTo>
                  <a:lnTo>
                    <a:pt x="114300" y="1254252"/>
                  </a:lnTo>
                  <a:lnTo>
                    <a:pt x="1930400" y="1254252"/>
                  </a:lnTo>
                  <a:lnTo>
                    <a:pt x="1943100" y="1241552"/>
                  </a:lnTo>
                  <a:close/>
                </a:path>
                <a:path w="2209800" h="1828800">
                  <a:moveTo>
                    <a:pt x="2171700" y="822452"/>
                  </a:moveTo>
                  <a:lnTo>
                    <a:pt x="2171700" y="809752"/>
                  </a:lnTo>
                  <a:lnTo>
                    <a:pt x="127000" y="809752"/>
                  </a:lnTo>
                  <a:lnTo>
                    <a:pt x="114300" y="810768"/>
                  </a:lnTo>
                  <a:lnTo>
                    <a:pt x="114300" y="822452"/>
                  </a:lnTo>
                  <a:lnTo>
                    <a:pt x="2171700" y="822452"/>
                  </a:lnTo>
                  <a:close/>
                </a:path>
                <a:path w="2209800" h="1828800">
                  <a:moveTo>
                    <a:pt x="1930400" y="1254252"/>
                  </a:moveTo>
                  <a:lnTo>
                    <a:pt x="114300" y="1254252"/>
                  </a:lnTo>
                  <a:lnTo>
                    <a:pt x="114300" y="1261872"/>
                  </a:lnTo>
                  <a:lnTo>
                    <a:pt x="127000" y="1266952"/>
                  </a:lnTo>
                  <a:lnTo>
                    <a:pt x="1905000" y="1266952"/>
                  </a:lnTo>
                  <a:lnTo>
                    <a:pt x="1930400" y="1254252"/>
                  </a:lnTo>
                  <a:close/>
                </a:path>
                <a:path w="2209800" h="1828800">
                  <a:moveTo>
                    <a:pt x="2171700" y="809752"/>
                  </a:moveTo>
                  <a:lnTo>
                    <a:pt x="2171700" y="797052"/>
                  </a:lnTo>
                  <a:lnTo>
                    <a:pt x="139700" y="797052"/>
                  </a:lnTo>
                  <a:lnTo>
                    <a:pt x="139700" y="801624"/>
                  </a:lnTo>
                  <a:lnTo>
                    <a:pt x="127000" y="809752"/>
                  </a:lnTo>
                  <a:lnTo>
                    <a:pt x="2171700" y="809752"/>
                  </a:lnTo>
                  <a:close/>
                </a:path>
                <a:path w="2209800" h="1828800">
                  <a:moveTo>
                    <a:pt x="1905000" y="1266952"/>
                  </a:moveTo>
                  <a:lnTo>
                    <a:pt x="127000" y="1266952"/>
                  </a:lnTo>
                  <a:lnTo>
                    <a:pt x="127000" y="1275588"/>
                  </a:lnTo>
                  <a:lnTo>
                    <a:pt x="139700" y="1279652"/>
                  </a:lnTo>
                  <a:lnTo>
                    <a:pt x="1879600" y="1279652"/>
                  </a:lnTo>
                  <a:lnTo>
                    <a:pt x="1905000" y="1266952"/>
                  </a:lnTo>
                  <a:close/>
                </a:path>
                <a:path w="2209800" h="1828800">
                  <a:moveTo>
                    <a:pt x="2171700" y="797052"/>
                  </a:moveTo>
                  <a:lnTo>
                    <a:pt x="2171700" y="784352"/>
                  </a:lnTo>
                  <a:lnTo>
                    <a:pt x="152400" y="784352"/>
                  </a:lnTo>
                  <a:lnTo>
                    <a:pt x="152400" y="786384"/>
                  </a:lnTo>
                  <a:lnTo>
                    <a:pt x="139700" y="797052"/>
                  </a:lnTo>
                  <a:lnTo>
                    <a:pt x="2171700" y="797052"/>
                  </a:lnTo>
                  <a:close/>
                </a:path>
                <a:path w="2209800" h="1828800">
                  <a:moveTo>
                    <a:pt x="1879600" y="1279652"/>
                  </a:moveTo>
                  <a:lnTo>
                    <a:pt x="139700" y="1279652"/>
                  </a:lnTo>
                  <a:lnTo>
                    <a:pt x="152400" y="1292352"/>
                  </a:lnTo>
                  <a:lnTo>
                    <a:pt x="1866900" y="1292352"/>
                  </a:lnTo>
                  <a:lnTo>
                    <a:pt x="1879600" y="1279652"/>
                  </a:lnTo>
                  <a:close/>
                </a:path>
                <a:path w="2209800" h="1828800">
                  <a:moveTo>
                    <a:pt x="2171700" y="784352"/>
                  </a:moveTo>
                  <a:lnTo>
                    <a:pt x="2171700" y="771652"/>
                  </a:lnTo>
                  <a:lnTo>
                    <a:pt x="165100" y="771652"/>
                  </a:lnTo>
                  <a:lnTo>
                    <a:pt x="165100" y="772668"/>
                  </a:lnTo>
                  <a:lnTo>
                    <a:pt x="152400" y="784352"/>
                  </a:lnTo>
                  <a:lnTo>
                    <a:pt x="2171700" y="784352"/>
                  </a:lnTo>
                  <a:close/>
                </a:path>
                <a:path w="2209800" h="1828800">
                  <a:moveTo>
                    <a:pt x="1866900" y="1292352"/>
                  </a:moveTo>
                  <a:lnTo>
                    <a:pt x="152400" y="1292352"/>
                  </a:lnTo>
                  <a:lnTo>
                    <a:pt x="152400" y="1295400"/>
                  </a:lnTo>
                  <a:lnTo>
                    <a:pt x="165100" y="1305052"/>
                  </a:lnTo>
                  <a:lnTo>
                    <a:pt x="1841500" y="1305052"/>
                  </a:lnTo>
                  <a:lnTo>
                    <a:pt x="1866900" y="1292352"/>
                  </a:lnTo>
                  <a:close/>
                </a:path>
                <a:path w="2209800" h="1828800">
                  <a:moveTo>
                    <a:pt x="2171700" y="771652"/>
                  </a:moveTo>
                  <a:lnTo>
                    <a:pt x="2171700" y="758952"/>
                  </a:lnTo>
                  <a:lnTo>
                    <a:pt x="177800" y="758952"/>
                  </a:lnTo>
                  <a:lnTo>
                    <a:pt x="165100" y="760476"/>
                  </a:lnTo>
                  <a:lnTo>
                    <a:pt x="165100" y="771652"/>
                  </a:lnTo>
                  <a:lnTo>
                    <a:pt x="2171700" y="771652"/>
                  </a:lnTo>
                  <a:close/>
                </a:path>
                <a:path w="2209800" h="1828800">
                  <a:moveTo>
                    <a:pt x="1841500" y="1305052"/>
                  </a:moveTo>
                  <a:lnTo>
                    <a:pt x="165100" y="1305052"/>
                  </a:lnTo>
                  <a:lnTo>
                    <a:pt x="165100" y="1317752"/>
                  </a:lnTo>
                  <a:lnTo>
                    <a:pt x="1816100" y="1317752"/>
                  </a:lnTo>
                  <a:lnTo>
                    <a:pt x="1841500" y="1305052"/>
                  </a:lnTo>
                  <a:close/>
                </a:path>
                <a:path w="2209800" h="1828800">
                  <a:moveTo>
                    <a:pt x="1816100" y="1317752"/>
                  </a:moveTo>
                  <a:lnTo>
                    <a:pt x="165100" y="1317752"/>
                  </a:lnTo>
                  <a:lnTo>
                    <a:pt x="177800" y="1330452"/>
                  </a:lnTo>
                  <a:lnTo>
                    <a:pt x="1790700" y="1330452"/>
                  </a:lnTo>
                  <a:lnTo>
                    <a:pt x="1816100" y="1317752"/>
                  </a:lnTo>
                  <a:close/>
                </a:path>
                <a:path w="2209800" h="1828800">
                  <a:moveTo>
                    <a:pt x="2171700" y="746252"/>
                  </a:moveTo>
                  <a:lnTo>
                    <a:pt x="2171700" y="733552"/>
                  </a:lnTo>
                  <a:lnTo>
                    <a:pt x="190500" y="733552"/>
                  </a:lnTo>
                  <a:lnTo>
                    <a:pt x="177800" y="746252"/>
                  </a:lnTo>
                  <a:lnTo>
                    <a:pt x="2171700" y="746252"/>
                  </a:lnTo>
                  <a:close/>
                </a:path>
                <a:path w="2209800" h="1828800">
                  <a:moveTo>
                    <a:pt x="2171700" y="758952"/>
                  </a:moveTo>
                  <a:lnTo>
                    <a:pt x="2171700" y="746252"/>
                  </a:lnTo>
                  <a:lnTo>
                    <a:pt x="177800" y="746252"/>
                  </a:lnTo>
                  <a:lnTo>
                    <a:pt x="177800" y="758952"/>
                  </a:lnTo>
                  <a:lnTo>
                    <a:pt x="2171700" y="758952"/>
                  </a:lnTo>
                  <a:close/>
                </a:path>
                <a:path w="2209800" h="1828800">
                  <a:moveTo>
                    <a:pt x="1790700" y="1330452"/>
                  </a:moveTo>
                  <a:lnTo>
                    <a:pt x="177800" y="1330452"/>
                  </a:lnTo>
                  <a:lnTo>
                    <a:pt x="203200" y="1343152"/>
                  </a:lnTo>
                  <a:lnTo>
                    <a:pt x="1778000" y="1343152"/>
                  </a:lnTo>
                  <a:lnTo>
                    <a:pt x="1790700" y="1330452"/>
                  </a:lnTo>
                  <a:close/>
                </a:path>
                <a:path w="2209800" h="1828800">
                  <a:moveTo>
                    <a:pt x="2171700" y="733552"/>
                  </a:moveTo>
                  <a:lnTo>
                    <a:pt x="2171700" y="720852"/>
                  </a:lnTo>
                  <a:lnTo>
                    <a:pt x="203200" y="720852"/>
                  </a:lnTo>
                  <a:lnTo>
                    <a:pt x="190500" y="728472"/>
                  </a:lnTo>
                  <a:lnTo>
                    <a:pt x="190500" y="733552"/>
                  </a:lnTo>
                  <a:lnTo>
                    <a:pt x="2171700" y="733552"/>
                  </a:lnTo>
                  <a:close/>
                </a:path>
                <a:path w="2209800" h="1828800">
                  <a:moveTo>
                    <a:pt x="2171700" y="720852"/>
                  </a:moveTo>
                  <a:lnTo>
                    <a:pt x="2171700" y="717804"/>
                  </a:lnTo>
                  <a:lnTo>
                    <a:pt x="2159000" y="708152"/>
                  </a:lnTo>
                  <a:lnTo>
                    <a:pt x="215900" y="708152"/>
                  </a:lnTo>
                  <a:lnTo>
                    <a:pt x="215900" y="717804"/>
                  </a:lnTo>
                  <a:lnTo>
                    <a:pt x="203200" y="720852"/>
                  </a:lnTo>
                  <a:lnTo>
                    <a:pt x="2171700" y="720852"/>
                  </a:lnTo>
                  <a:close/>
                </a:path>
                <a:path w="2209800" h="1828800">
                  <a:moveTo>
                    <a:pt x="1778000" y="1343152"/>
                  </a:moveTo>
                  <a:lnTo>
                    <a:pt x="203200" y="1343152"/>
                  </a:lnTo>
                  <a:lnTo>
                    <a:pt x="203200" y="1345692"/>
                  </a:lnTo>
                  <a:lnTo>
                    <a:pt x="215900" y="1355852"/>
                  </a:lnTo>
                  <a:lnTo>
                    <a:pt x="1752600" y="1355852"/>
                  </a:lnTo>
                  <a:lnTo>
                    <a:pt x="1778000" y="1343152"/>
                  </a:lnTo>
                  <a:close/>
                </a:path>
                <a:path w="2209800" h="1828800">
                  <a:moveTo>
                    <a:pt x="2159000" y="708152"/>
                  </a:moveTo>
                  <a:lnTo>
                    <a:pt x="2159000" y="695452"/>
                  </a:lnTo>
                  <a:lnTo>
                    <a:pt x="228600" y="695452"/>
                  </a:lnTo>
                  <a:lnTo>
                    <a:pt x="215900" y="699516"/>
                  </a:lnTo>
                  <a:lnTo>
                    <a:pt x="215900" y="708152"/>
                  </a:lnTo>
                  <a:lnTo>
                    <a:pt x="2159000" y="708152"/>
                  </a:lnTo>
                  <a:close/>
                </a:path>
                <a:path w="2209800" h="1828800">
                  <a:moveTo>
                    <a:pt x="1752600" y="1355852"/>
                  </a:moveTo>
                  <a:lnTo>
                    <a:pt x="215900" y="1355852"/>
                  </a:lnTo>
                  <a:lnTo>
                    <a:pt x="215900" y="1365504"/>
                  </a:lnTo>
                  <a:lnTo>
                    <a:pt x="228600" y="1368552"/>
                  </a:lnTo>
                  <a:lnTo>
                    <a:pt x="1727200" y="1368552"/>
                  </a:lnTo>
                  <a:lnTo>
                    <a:pt x="1752600" y="1355852"/>
                  </a:lnTo>
                  <a:close/>
                </a:path>
                <a:path w="2209800" h="1828800">
                  <a:moveTo>
                    <a:pt x="2159000" y="695452"/>
                  </a:moveTo>
                  <a:lnTo>
                    <a:pt x="2159000" y="682752"/>
                  </a:lnTo>
                  <a:lnTo>
                    <a:pt x="241300" y="682752"/>
                  </a:lnTo>
                  <a:lnTo>
                    <a:pt x="241300" y="688848"/>
                  </a:lnTo>
                  <a:lnTo>
                    <a:pt x="228600" y="695452"/>
                  </a:lnTo>
                  <a:lnTo>
                    <a:pt x="2159000" y="695452"/>
                  </a:lnTo>
                  <a:close/>
                </a:path>
                <a:path w="2209800" h="1828800">
                  <a:moveTo>
                    <a:pt x="1727200" y="1368552"/>
                  </a:moveTo>
                  <a:lnTo>
                    <a:pt x="228600" y="1368552"/>
                  </a:lnTo>
                  <a:lnTo>
                    <a:pt x="241300" y="1381252"/>
                  </a:lnTo>
                  <a:lnTo>
                    <a:pt x="1714500" y="1381252"/>
                  </a:lnTo>
                  <a:lnTo>
                    <a:pt x="1727200" y="1368552"/>
                  </a:lnTo>
                  <a:close/>
                </a:path>
                <a:path w="2209800" h="1828800">
                  <a:moveTo>
                    <a:pt x="2159000" y="682752"/>
                  </a:moveTo>
                  <a:lnTo>
                    <a:pt x="2159000" y="670052"/>
                  </a:lnTo>
                  <a:lnTo>
                    <a:pt x="254000" y="670052"/>
                  </a:lnTo>
                  <a:lnTo>
                    <a:pt x="254000" y="670560"/>
                  </a:lnTo>
                  <a:lnTo>
                    <a:pt x="241300" y="682752"/>
                  </a:lnTo>
                  <a:lnTo>
                    <a:pt x="2159000" y="682752"/>
                  </a:lnTo>
                  <a:close/>
                </a:path>
                <a:path w="2209800" h="1828800">
                  <a:moveTo>
                    <a:pt x="1714500" y="1381252"/>
                  </a:moveTo>
                  <a:lnTo>
                    <a:pt x="241300" y="1381252"/>
                  </a:lnTo>
                  <a:lnTo>
                    <a:pt x="254000" y="1393952"/>
                  </a:lnTo>
                  <a:lnTo>
                    <a:pt x="1689100" y="1393952"/>
                  </a:lnTo>
                  <a:lnTo>
                    <a:pt x="1714500" y="1381252"/>
                  </a:lnTo>
                  <a:close/>
                </a:path>
                <a:path w="2209800" h="1828800">
                  <a:moveTo>
                    <a:pt x="2159000" y="670052"/>
                  </a:moveTo>
                  <a:lnTo>
                    <a:pt x="2159000" y="657352"/>
                  </a:lnTo>
                  <a:lnTo>
                    <a:pt x="266700" y="657352"/>
                  </a:lnTo>
                  <a:lnTo>
                    <a:pt x="254000" y="670052"/>
                  </a:lnTo>
                  <a:lnTo>
                    <a:pt x="2159000" y="670052"/>
                  </a:lnTo>
                  <a:close/>
                </a:path>
                <a:path w="2209800" h="1828800">
                  <a:moveTo>
                    <a:pt x="1689100" y="1393952"/>
                  </a:moveTo>
                  <a:lnTo>
                    <a:pt x="254000" y="1393952"/>
                  </a:lnTo>
                  <a:lnTo>
                    <a:pt x="266700" y="1395984"/>
                  </a:lnTo>
                  <a:lnTo>
                    <a:pt x="266700" y="1406652"/>
                  </a:lnTo>
                  <a:lnTo>
                    <a:pt x="1663700" y="1406652"/>
                  </a:lnTo>
                  <a:lnTo>
                    <a:pt x="1689100" y="1393952"/>
                  </a:lnTo>
                  <a:close/>
                </a:path>
                <a:path w="2209800" h="1828800">
                  <a:moveTo>
                    <a:pt x="2159000" y="657352"/>
                  </a:moveTo>
                  <a:lnTo>
                    <a:pt x="2159000" y="644652"/>
                  </a:lnTo>
                  <a:lnTo>
                    <a:pt x="279400" y="644652"/>
                  </a:lnTo>
                  <a:lnTo>
                    <a:pt x="266700" y="655320"/>
                  </a:lnTo>
                  <a:lnTo>
                    <a:pt x="266700" y="657352"/>
                  </a:lnTo>
                  <a:lnTo>
                    <a:pt x="2159000" y="657352"/>
                  </a:lnTo>
                  <a:close/>
                </a:path>
                <a:path w="2209800" h="1828800">
                  <a:moveTo>
                    <a:pt x="1663700" y="1406652"/>
                  </a:moveTo>
                  <a:lnTo>
                    <a:pt x="266700" y="1406652"/>
                  </a:lnTo>
                  <a:lnTo>
                    <a:pt x="279400" y="1412748"/>
                  </a:lnTo>
                  <a:lnTo>
                    <a:pt x="292100" y="1419352"/>
                  </a:lnTo>
                  <a:lnTo>
                    <a:pt x="1651000" y="1419352"/>
                  </a:lnTo>
                  <a:lnTo>
                    <a:pt x="1663700" y="1406652"/>
                  </a:lnTo>
                  <a:close/>
                </a:path>
                <a:path w="2209800" h="1828800">
                  <a:moveTo>
                    <a:pt x="2159000" y="644652"/>
                  </a:moveTo>
                  <a:lnTo>
                    <a:pt x="2159000" y="631952"/>
                  </a:lnTo>
                  <a:lnTo>
                    <a:pt x="292100" y="631952"/>
                  </a:lnTo>
                  <a:lnTo>
                    <a:pt x="279400" y="644652"/>
                  </a:lnTo>
                  <a:lnTo>
                    <a:pt x="2159000" y="644652"/>
                  </a:lnTo>
                  <a:close/>
                </a:path>
                <a:path w="2209800" h="1828800">
                  <a:moveTo>
                    <a:pt x="2159000" y="631952"/>
                  </a:moveTo>
                  <a:lnTo>
                    <a:pt x="2159000" y="619252"/>
                  </a:lnTo>
                  <a:lnTo>
                    <a:pt x="304800" y="619252"/>
                  </a:lnTo>
                  <a:lnTo>
                    <a:pt x="292100" y="630936"/>
                  </a:lnTo>
                  <a:lnTo>
                    <a:pt x="292100" y="631952"/>
                  </a:lnTo>
                  <a:lnTo>
                    <a:pt x="2159000" y="631952"/>
                  </a:lnTo>
                  <a:close/>
                </a:path>
                <a:path w="2209800" h="1828800">
                  <a:moveTo>
                    <a:pt x="1651000" y="1419352"/>
                  </a:moveTo>
                  <a:lnTo>
                    <a:pt x="292100" y="1419352"/>
                  </a:lnTo>
                  <a:lnTo>
                    <a:pt x="304800" y="1431036"/>
                  </a:lnTo>
                  <a:lnTo>
                    <a:pt x="304800" y="1432052"/>
                  </a:lnTo>
                  <a:lnTo>
                    <a:pt x="1625600" y="1432052"/>
                  </a:lnTo>
                  <a:lnTo>
                    <a:pt x="1651000" y="1419352"/>
                  </a:lnTo>
                  <a:close/>
                </a:path>
                <a:path w="2209800" h="1828800">
                  <a:moveTo>
                    <a:pt x="2159000" y="619252"/>
                  </a:moveTo>
                  <a:lnTo>
                    <a:pt x="2146300" y="606552"/>
                  </a:lnTo>
                  <a:lnTo>
                    <a:pt x="317500" y="606552"/>
                  </a:lnTo>
                  <a:lnTo>
                    <a:pt x="304800" y="619252"/>
                  </a:lnTo>
                  <a:lnTo>
                    <a:pt x="2159000" y="619252"/>
                  </a:lnTo>
                  <a:close/>
                </a:path>
                <a:path w="2209800" h="1828800">
                  <a:moveTo>
                    <a:pt x="1625600" y="1432052"/>
                  </a:moveTo>
                  <a:lnTo>
                    <a:pt x="304800" y="1432052"/>
                  </a:lnTo>
                  <a:lnTo>
                    <a:pt x="317500" y="1444752"/>
                  </a:lnTo>
                  <a:lnTo>
                    <a:pt x="1600200" y="1444752"/>
                  </a:lnTo>
                  <a:lnTo>
                    <a:pt x="1625600" y="1432052"/>
                  </a:lnTo>
                  <a:close/>
                </a:path>
                <a:path w="2209800" h="1828800">
                  <a:moveTo>
                    <a:pt x="2146300" y="606552"/>
                  </a:moveTo>
                  <a:lnTo>
                    <a:pt x="2146300" y="593852"/>
                  </a:lnTo>
                  <a:lnTo>
                    <a:pt x="330200" y="593852"/>
                  </a:lnTo>
                  <a:lnTo>
                    <a:pt x="330200" y="600456"/>
                  </a:lnTo>
                  <a:lnTo>
                    <a:pt x="317500" y="606552"/>
                  </a:lnTo>
                  <a:lnTo>
                    <a:pt x="2146300" y="606552"/>
                  </a:lnTo>
                  <a:close/>
                </a:path>
                <a:path w="2209800" h="1828800">
                  <a:moveTo>
                    <a:pt x="1600200" y="1444752"/>
                  </a:moveTo>
                  <a:lnTo>
                    <a:pt x="317500" y="1444752"/>
                  </a:lnTo>
                  <a:lnTo>
                    <a:pt x="330200" y="1450848"/>
                  </a:lnTo>
                  <a:lnTo>
                    <a:pt x="330200" y="1457452"/>
                  </a:lnTo>
                  <a:lnTo>
                    <a:pt x="1574800" y="1457452"/>
                  </a:lnTo>
                  <a:lnTo>
                    <a:pt x="1600200" y="1444752"/>
                  </a:lnTo>
                  <a:close/>
                </a:path>
                <a:path w="2209800" h="1828800">
                  <a:moveTo>
                    <a:pt x="2146300" y="593852"/>
                  </a:moveTo>
                  <a:lnTo>
                    <a:pt x="2146300" y="581152"/>
                  </a:lnTo>
                  <a:lnTo>
                    <a:pt x="342900" y="581152"/>
                  </a:lnTo>
                  <a:lnTo>
                    <a:pt x="342900" y="585216"/>
                  </a:lnTo>
                  <a:lnTo>
                    <a:pt x="330200" y="593852"/>
                  </a:lnTo>
                  <a:lnTo>
                    <a:pt x="2146300" y="593852"/>
                  </a:lnTo>
                  <a:close/>
                </a:path>
                <a:path w="2209800" h="1828800">
                  <a:moveTo>
                    <a:pt x="1574800" y="1457452"/>
                  </a:moveTo>
                  <a:lnTo>
                    <a:pt x="330200" y="1457452"/>
                  </a:lnTo>
                  <a:lnTo>
                    <a:pt x="342900" y="1466088"/>
                  </a:lnTo>
                  <a:lnTo>
                    <a:pt x="355600" y="1470152"/>
                  </a:lnTo>
                  <a:lnTo>
                    <a:pt x="1562100" y="1470152"/>
                  </a:lnTo>
                  <a:lnTo>
                    <a:pt x="1574800" y="1457452"/>
                  </a:lnTo>
                  <a:close/>
                </a:path>
                <a:path w="2209800" h="1828800">
                  <a:moveTo>
                    <a:pt x="2146300" y="581152"/>
                  </a:moveTo>
                  <a:lnTo>
                    <a:pt x="2146300" y="568452"/>
                  </a:lnTo>
                  <a:lnTo>
                    <a:pt x="368300" y="568452"/>
                  </a:lnTo>
                  <a:lnTo>
                    <a:pt x="355600" y="573024"/>
                  </a:lnTo>
                  <a:lnTo>
                    <a:pt x="342900" y="581152"/>
                  </a:lnTo>
                  <a:lnTo>
                    <a:pt x="2146300" y="581152"/>
                  </a:lnTo>
                  <a:close/>
                </a:path>
                <a:path w="2209800" h="1828800">
                  <a:moveTo>
                    <a:pt x="1562100" y="1470152"/>
                  </a:moveTo>
                  <a:lnTo>
                    <a:pt x="355600" y="1470152"/>
                  </a:lnTo>
                  <a:lnTo>
                    <a:pt x="368300" y="1481328"/>
                  </a:lnTo>
                  <a:lnTo>
                    <a:pt x="368300" y="1482852"/>
                  </a:lnTo>
                  <a:lnTo>
                    <a:pt x="1536700" y="1482852"/>
                  </a:lnTo>
                  <a:lnTo>
                    <a:pt x="1562100" y="1470152"/>
                  </a:lnTo>
                  <a:close/>
                </a:path>
                <a:path w="2209800" h="1828800">
                  <a:moveTo>
                    <a:pt x="2146300" y="568452"/>
                  </a:moveTo>
                  <a:lnTo>
                    <a:pt x="2146300" y="555752"/>
                  </a:lnTo>
                  <a:lnTo>
                    <a:pt x="381000" y="555752"/>
                  </a:lnTo>
                  <a:lnTo>
                    <a:pt x="368300" y="568452"/>
                  </a:lnTo>
                  <a:lnTo>
                    <a:pt x="2146300" y="568452"/>
                  </a:lnTo>
                  <a:close/>
                </a:path>
                <a:path w="2209800" h="1828800">
                  <a:moveTo>
                    <a:pt x="1536700" y="1482852"/>
                  </a:moveTo>
                  <a:lnTo>
                    <a:pt x="368300" y="1482852"/>
                  </a:lnTo>
                  <a:lnTo>
                    <a:pt x="381000" y="1495552"/>
                  </a:lnTo>
                  <a:lnTo>
                    <a:pt x="1511300" y="1495552"/>
                  </a:lnTo>
                  <a:lnTo>
                    <a:pt x="1536700" y="1482852"/>
                  </a:lnTo>
                  <a:close/>
                </a:path>
                <a:path w="2209800" h="1828800">
                  <a:moveTo>
                    <a:pt x="2146300" y="555752"/>
                  </a:moveTo>
                  <a:lnTo>
                    <a:pt x="2146300" y="543052"/>
                  </a:lnTo>
                  <a:lnTo>
                    <a:pt x="393700" y="543052"/>
                  </a:lnTo>
                  <a:lnTo>
                    <a:pt x="393700" y="545592"/>
                  </a:lnTo>
                  <a:lnTo>
                    <a:pt x="381000" y="555752"/>
                  </a:lnTo>
                  <a:lnTo>
                    <a:pt x="2146300" y="555752"/>
                  </a:lnTo>
                  <a:close/>
                </a:path>
                <a:path w="2209800" h="1828800">
                  <a:moveTo>
                    <a:pt x="1511300" y="1495552"/>
                  </a:moveTo>
                  <a:lnTo>
                    <a:pt x="381000" y="1495552"/>
                  </a:lnTo>
                  <a:lnTo>
                    <a:pt x="393700" y="1501140"/>
                  </a:lnTo>
                  <a:lnTo>
                    <a:pt x="393700" y="1508252"/>
                  </a:lnTo>
                  <a:lnTo>
                    <a:pt x="1498600" y="1508252"/>
                  </a:lnTo>
                  <a:lnTo>
                    <a:pt x="1511300" y="1495552"/>
                  </a:lnTo>
                  <a:close/>
                </a:path>
                <a:path w="2209800" h="1828800">
                  <a:moveTo>
                    <a:pt x="2146300" y="543052"/>
                  </a:moveTo>
                  <a:lnTo>
                    <a:pt x="2146300" y="530352"/>
                  </a:lnTo>
                  <a:lnTo>
                    <a:pt x="406400" y="530352"/>
                  </a:lnTo>
                  <a:lnTo>
                    <a:pt x="393700" y="543052"/>
                  </a:lnTo>
                  <a:lnTo>
                    <a:pt x="2146300" y="543052"/>
                  </a:lnTo>
                  <a:close/>
                </a:path>
                <a:path w="2209800" h="1828800">
                  <a:moveTo>
                    <a:pt x="1498600" y="1508252"/>
                  </a:moveTo>
                  <a:lnTo>
                    <a:pt x="393700" y="1508252"/>
                  </a:lnTo>
                  <a:lnTo>
                    <a:pt x="419100" y="1520952"/>
                  </a:lnTo>
                  <a:lnTo>
                    <a:pt x="1473200" y="1520952"/>
                  </a:lnTo>
                  <a:lnTo>
                    <a:pt x="1498600" y="1508252"/>
                  </a:lnTo>
                  <a:close/>
                </a:path>
                <a:path w="2209800" h="1828800">
                  <a:moveTo>
                    <a:pt x="2146300" y="530352"/>
                  </a:moveTo>
                  <a:lnTo>
                    <a:pt x="2133600" y="517652"/>
                  </a:lnTo>
                  <a:lnTo>
                    <a:pt x="419100" y="517652"/>
                  </a:lnTo>
                  <a:lnTo>
                    <a:pt x="406400" y="530352"/>
                  </a:lnTo>
                  <a:lnTo>
                    <a:pt x="2146300" y="530352"/>
                  </a:lnTo>
                  <a:close/>
                </a:path>
                <a:path w="2209800" h="1828800">
                  <a:moveTo>
                    <a:pt x="2133600" y="517652"/>
                  </a:moveTo>
                  <a:lnTo>
                    <a:pt x="2133600" y="504952"/>
                  </a:lnTo>
                  <a:lnTo>
                    <a:pt x="431800" y="504952"/>
                  </a:lnTo>
                  <a:lnTo>
                    <a:pt x="419100" y="513588"/>
                  </a:lnTo>
                  <a:lnTo>
                    <a:pt x="419100" y="517652"/>
                  </a:lnTo>
                  <a:lnTo>
                    <a:pt x="2133600" y="517652"/>
                  </a:lnTo>
                  <a:close/>
                </a:path>
                <a:path w="2209800" h="1828800">
                  <a:moveTo>
                    <a:pt x="1473200" y="1520952"/>
                  </a:moveTo>
                  <a:lnTo>
                    <a:pt x="419100" y="1520952"/>
                  </a:lnTo>
                  <a:lnTo>
                    <a:pt x="431800" y="1531620"/>
                  </a:lnTo>
                  <a:lnTo>
                    <a:pt x="431800" y="1533652"/>
                  </a:lnTo>
                  <a:lnTo>
                    <a:pt x="1447800" y="1533652"/>
                  </a:lnTo>
                  <a:lnTo>
                    <a:pt x="1473200" y="1520952"/>
                  </a:lnTo>
                  <a:close/>
                </a:path>
                <a:path w="2209800" h="1828800">
                  <a:moveTo>
                    <a:pt x="2133600" y="504952"/>
                  </a:moveTo>
                  <a:lnTo>
                    <a:pt x="2133600" y="492252"/>
                  </a:lnTo>
                  <a:lnTo>
                    <a:pt x="444500" y="492252"/>
                  </a:lnTo>
                  <a:lnTo>
                    <a:pt x="444500" y="498348"/>
                  </a:lnTo>
                  <a:lnTo>
                    <a:pt x="431800" y="504952"/>
                  </a:lnTo>
                  <a:lnTo>
                    <a:pt x="2133600" y="504952"/>
                  </a:lnTo>
                  <a:close/>
                </a:path>
                <a:path w="2209800" h="1828800">
                  <a:moveTo>
                    <a:pt x="1447800" y="1533652"/>
                  </a:moveTo>
                  <a:lnTo>
                    <a:pt x="431800" y="1533652"/>
                  </a:lnTo>
                  <a:lnTo>
                    <a:pt x="444500" y="1545336"/>
                  </a:lnTo>
                  <a:lnTo>
                    <a:pt x="457200" y="1546352"/>
                  </a:lnTo>
                  <a:lnTo>
                    <a:pt x="1435100" y="1546352"/>
                  </a:lnTo>
                  <a:lnTo>
                    <a:pt x="1447800" y="1533652"/>
                  </a:lnTo>
                  <a:close/>
                </a:path>
                <a:path w="2209800" h="1828800">
                  <a:moveTo>
                    <a:pt x="2133600" y="492252"/>
                  </a:moveTo>
                  <a:lnTo>
                    <a:pt x="2133600" y="479552"/>
                  </a:lnTo>
                  <a:lnTo>
                    <a:pt x="457200" y="479552"/>
                  </a:lnTo>
                  <a:lnTo>
                    <a:pt x="457200" y="489204"/>
                  </a:lnTo>
                  <a:lnTo>
                    <a:pt x="444500" y="492252"/>
                  </a:lnTo>
                  <a:lnTo>
                    <a:pt x="2133600" y="492252"/>
                  </a:lnTo>
                  <a:close/>
                </a:path>
                <a:path w="2209800" h="1828800">
                  <a:moveTo>
                    <a:pt x="2133600" y="479552"/>
                  </a:moveTo>
                  <a:lnTo>
                    <a:pt x="2133600" y="466852"/>
                  </a:lnTo>
                  <a:lnTo>
                    <a:pt x="482600" y="466852"/>
                  </a:lnTo>
                  <a:lnTo>
                    <a:pt x="469900" y="472440"/>
                  </a:lnTo>
                  <a:lnTo>
                    <a:pt x="457200" y="479552"/>
                  </a:lnTo>
                  <a:lnTo>
                    <a:pt x="2133600" y="479552"/>
                  </a:lnTo>
                  <a:close/>
                </a:path>
                <a:path w="2209800" h="1828800">
                  <a:moveTo>
                    <a:pt x="1435100" y="1546352"/>
                  </a:moveTo>
                  <a:lnTo>
                    <a:pt x="457200" y="1546352"/>
                  </a:lnTo>
                  <a:lnTo>
                    <a:pt x="469900" y="1559052"/>
                  </a:lnTo>
                  <a:lnTo>
                    <a:pt x="1409700" y="1559052"/>
                  </a:lnTo>
                  <a:lnTo>
                    <a:pt x="1435100" y="1546352"/>
                  </a:lnTo>
                  <a:close/>
                </a:path>
                <a:path w="2209800" h="1828800">
                  <a:moveTo>
                    <a:pt x="1409700" y="1559052"/>
                  </a:moveTo>
                  <a:lnTo>
                    <a:pt x="469900" y="1559052"/>
                  </a:lnTo>
                  <a:lnTo>
                    <a:pt x="469900" y="1565148"/>
                  </a:lnTo>
                  <a:lnTo>
                    <a:pt x="482600" y="1571752"/>
                  </a:lnTo>
                  <a:lnTo>
                    <a:pt x="1384300" y="1571752"/>
                  </a:lnTo>
                  <a:lnTo>
                    <a:pt x="1409700" y="1559052"/>
                  </a:lnTo>
                  <a:close/>
                </a:path>
                <a:path w="2209800" h="1828800">
                  <a:moveTo>
                    <a:pt x="2133600" y="466852"/>
                  </a:moveTo>
                  <a:lnTo>
                    <a:pt x="2133600" y="454152"/>
                  </a:lnTo>
                  <a:lnTo>
                    <a:pt x="495300" y="454152"/>
                  </a:lnTo>
                  <a:lnTo>
                    <a:pt x="482600" y="461772"/>
                  </a:lnTo>
                  <a:lnTo>
                    <a:pt x="482600" y="466852"/>
                  </a:lnTo>
                  <a:lnTo>
                    <a:pt x="2133600" y="466852"/>
                  </a:lnTo>
                  <a:close/>
                </a:path>
                <a:path w="2209800" h="1828800">
                  <a:moveTo>
                    <a:pt x="1384300" y="1571752"/>
                  </a:moveTo>
                  <a:lnTo>
                    <a:pt x="482600" y="1571752"/>
                  </a:lnTo>
                  <a:lnTo>
                    <a:pt x="495300" y="1580388"/>
                  </a:lnTo>
                  <a:lnTo>
                    <a:pt x="495300" y="1584452"/>
                  </a:lnTo>
                  <a:lnTo>
                    <a:pt x="1358900" y="1584452"/>
                  </a:lnTo>
                  <a:lnTo>
                    <a:pt x="1384300" y="1571752"/>
                  </a:lnTo>
                  <a:close/>
                </a:path>
                <a:path w="2209800" h="1828800">
                  <a:moveTo>
                    <a:pt x="2133600" y="454152"/>
                  </a:moveTo>
                  <a:lnTo>
                    <a:pt x="2120900" y="441452"/>
                  </a:lnTo>
                  <a:lnTo>
                    <a:pt x="508000" y="441452"/>
                  </a:lnTo>
                  <a:lnTo>
                    <a:pt x="508000" y="446532"/>
                  </a:lnTo>
                  <a:lnTo>
                    <a:pt x="495300" y="454152"/>
                  </a:lnTo>
                  <a:lnTo>
                    <a:pt x="2133600" y="454152"/>
                  </a:lnTo>
                  <a:close/>
                </a:path>
                <a:path w="2209800" h="1828800">
                  <a:moveTo>
                    <a:pt x="1358900" y="1584452"/>
                  </a:moveTo>
                  <a:lnTo>
                    <a:pt x="495300" y="1584452"/>
                  </a:lnTo>
                  <a:lnTo>
                    <a:pt x="508000" y="1592580"/>
                  </a:lnTo>
                  <a:lnTo>
                    <a:pt x="520700" y="1597152"/>
                  </a:lnTo>
                  <a:lnTo>
                    <a:pt x="1346200" y="1597152"/>
                  </a:lnTo>
                  <a:lnTo>
                    <a:pt x="1358900" y="1584452"/>
                  </a:lnTo>
                  <a:close/>
                </a:path>
                <a:path w="2209800" h="1828800">
                  <a:moveTo>
                    <a:pt x="2120900" y="441452"/>
                  </a:moveTo>
                  <a:lnTo>
                    <a:pt x="2120900" y="428752"/>
                  </a:lnTo>
                  <a:lnTo>
                    <a:pt x="533400" y="428752"/>
                  </a:lnTo>
                  <a:lnTo>
                    <a:pt x="520700" y="435864"/>
                  </a:lnTo>
                  <a:lnTo>
                    <a:pt x="508000" y="441452"/>
                  </a:lnTo>
                  <a:lnTo>
                    <a:pt x="2120900" y="441452"/>
                  </a:lnTo>
                  <a:close/>
                </a:path>
                <a:path w="2209800" h="1828800">
                  <a:moveTo>
                    <a:pt x="1346200" y="1597152"/>
                  </a:moveTo>
                  <a:lnTo>
                    <a:pt x="520700" y="1597152"/>
                  </a:lnTo>
                  <a:lnTo>
                    <a:pt x="533400" y="1606296"/>
                  </a:lnTo>
                  <a:lnTo>
                    <a:pt x="533400" y="1609852"/>
                  </a:lnTo>
                  <a:lnTo>
                    <a:pt x="1320800" y="1609852"/>
                  </a:lnTo>
                  <a:lnTo>
                    <a:pt x="1346200" y="1597152"/>
                  </a:lnTo>
                  <a:close/>
                </a:path>
                <a:path w="2209800" h="1828800">
                  <a:moveTo>
                    <a:pt x="2120900" y="428752"/>
                  </a:moveTo>
                  <a:lnTo>
                    <a:pt x="2120900" y="416052"/>
                  </a:lnTo>
                  <a:lnTo>
                    <a:pt x="546100" y="416052"/>
                  </a:lnTo>
                  <a:lnTo>
                    <a:pt x="533400" y="420624"/>
                  </a:lnTo>
                  <a:lnTo>
                    <a:pt x="533400" y="428752"/>
                  </a:lnTo>
                  <a:lnTo>
                    <a:pt x="2120900" y="428752"/>
                  </a:lnTo>
                  <a:close/>
                </a:path>
                <a:path w="2209800" h="1828800">
                  <a:moveTo>
                    <a:pt x="1320800" y="1609852"/>
                  </a:moveTo>
                  <a:lnTo>
                    <a:pt x="533400" y="1609852"/>
                  </a:lnTo>
                  <a:lnTo>
                    <a:pt x="546100" y="1622552"/>
                  </a:lnTo>
                  <a:lnTo>
                    <a:pt x="1295400" y="1622552"/>
                  </a:lnTo>
                  <a:lnTo>
                    <a:pt x="1320800" y="1609852"/>
                  </a:lnTo>
                  <a:close/>
                </a:path>
                <a:path w="2209800" h="1828800">
                  <a:moveTo>
                    <a:pt x="2120900" y="416052"/>
                  </a:moveTo>
                  <a:lnTo>
                    <a:pt x="2120900" y="403352"/>
                  </a:lnTo>
                  <a:lnTo>
                    <a:pt x="558800" y="403352"/>
                  </a:lnTo>
                  <a:lnTo>
                    <a:pt x="558800" y="408432"/>
                  </a:lnTo>
                  <a:lnTo>
                    <a:pt x="546100" y="416052"/>
                  </a:lnTo>
                  <a:lnTo>
                    <a:pt x="2120900" y="416052"/>
                  </a:lnTo>
                  <a:close/>
                </a:path>
                <a:path w="2209800" h="1828800">
                  <a:moveTo>
                    <a:pt x="1295400" y="1622552"/>
                  </a:moveTo>
                  <a:lnTo>
                    <a:pt x="546100" y="1622552"/>
                  </a:lnTo>
                  <a:lnTo>
                    <a:pt x="558800" y="1626108"/>
                  </a:lnTo>
                  <a:lnTo>
                    <a:pt x="571500" y="1635252"/>
                  </a:lnTo>
                  <a:lnTo>
                    <a:pt x="1282700" y="1635252"/>
                  </a:lnTo>
                  <a:lnTo>
                    <a:pt x="1295400" y="1622552"/>
                  </a:lnTo>
                  <a:close/>
                </a:path>
                <a:path w="2209800" h="1828800">
                  <a:moveTo>
                    <a:pt x="2120900" y="403352"/>
                  </a:moveTo>
                  <a:lnTo>
                    <a:pt x="2120900" y="390652"/>
                  </a:lnTo>
                  <a:lnTo>
                    <a:pt x="571500" y="390652"/>
                  </a:lnTo>
                  <a:lnTo>
                    <a:pt x="571500" y="393192"/>
                  </a:lnTo>
                  <a:lnTo>
                    <a:pt x="558800" y="403352"/>
                  </a:lnTo>
                  <a:lnTo>
                    <a:pt x="2120900" y="403352"/>
                  </a:lnTo>
                  <a:close/>
                </a:path>
                <a:path w="2209800" h="1828800">
                  <a:moveTo>
                    <a:pt x="2120900" y="390652"/>
                  </a:moveTo>
                  <a:lnTo>
                    <a:pt x="2120900" y="377952"/>
                  </a:lnTo>
                  <a:lnTo>
                    <a:pt x="596900" y="377952"/>
                  </a:lnTo>
                  <a:lnTo>
                    <a:pt x="596900" y="381000"/>
                  </a:lnTo>
                  <a:lnTo>
                    <a:pt x="571500" y="390652"/>
                  </a:lnTo>
                  <a:lnTo>
                    <a:pt x="2120900" y="390652"/>
                  </a:lnTo>
                  <a:close/>
                </a:path>
                <a:path w="2209800" h="1828800">
                  <a:moveTo>
                    <a:pt x="1282700" y="1635252"/>
                  </a:moveTo>
                  <a:lnTo>
                    <a:pt x="571500" y="1635252"/>
                  </a:lnTo>
                  <a:lnTo>
                    <a:pt x="571500" y="1638300"/>
                  </a:lnTo>
                  <a:lnTo>
                    <a:pt x="584200" y="1647952"/>
                  </a:lnTo>
                  <a:lnTo>
                    <a:pt x="1257300" y="1647952"/>
                  </a:lnTo>
                  <a:lnTo>
                    <a:pt x="1282700" y="1635252"/>
                  </a:lnTo>
                  <a:close/>
                </a:path>
                <a:path w="2209800" h="1828800">
                  <a:moveTo>
                    <a:pt x="1257300" y="1647952"/>
                  </a:moveTo>
                  <a:lnTo>
                    <a:pt x="584200" y="1647952"/>
                  </a:lnTo>
                  <a:lnTo>
                    <a:pt x="596900" y="1652016"/>
                  </a:lnTo>
                  <a:lnTo>
                    <a:pt x="609600" y="1660652"/>
                  </a:lnTo>
                  <a:lnTo>
                    <a:pt x="1231900" y="1660652"/>
                  </a:lnTo>
                  <a:lnTo>
                    <a:pt x="1257300" y="1647952"/>
                  </a:lnTo>
                  <a:close/>
                </a:path>
                <a:path w="2209800" h="1828800">
                  <a:moveTo>
                    <a:pt x="2120900" y="377952"/>
                  </a:moveTo>
                  <a:lnTo>
                    <a:pt x="2120900" y="365252"/>
                  </a:lnTo>
                  <a:lnTo>
                    <a:pt x="609600" y="365252"/>
                  </a:lnTo>
                  <a:lnTo>
                    <a:pt x="609600" y="365760"/>
                  </a:lnTo>
                  <a:lnTo>
                    <a:pt x="596900" y="377952"/>
                  </a:lnTo>
                  <a:lnTo>
                    <a:pt x="2120900" y="377952"/>
                  </a:lnTo>
                  <a:close/>
                </a:path>
                <a:path w="2209800" h="1828800">
                  <a:moveTo>
                    <a:pt x="2120900" y="365252"/>
                  </a:moveTo>
                  <a:lnTo>
                    <a:pt x="2108200" y="356616"/>
                  </a:lnTo>
                  <a:lnTo>
                    <a:pt x="2108200" y="352552"/>
                  </a:lnTo>
                  <a:lnTo>
                    <a:pt x="635000" y="352552"/>
                  </a:lnTo>
                  <a:lnTo>
                    <a:pt x="622300" y="353568"/>
                  </a:lnTo>
                  <a:lnTo>
                    <a:pt x="609600" y="365252"/>
                  </a:lnTo>
                  <a:lnTo>
                    <a:pt x="2120900" y="365252"/>
                  </a:lnTo>
                  <a:close/>
                </a:path>
                <a:path w="2209800" h="1828800">
                  <a:moveTo>
                    <a:pt x="1231900" y="1660652"/>
                  </a:moveTo>
                  <a:lnTo>
                    <a:pt x="609600" y="1660652"/>
                  </a:lnTo>
                  <a:lnTo>
                    <a:pt x="609600" y="1664208"/>
                  </a:lnTo>
                  <a:lnTo>
                    <a:pt x="622300" y="1673352"/>
                  </a:lnTo>
                  <a:lnTo>
                    <a:pt x="1219200" y="1673352"/>
                  </a:lnTo>
                  <a:lnTo>
                    <a:pt x="1231900" y="1660652"/>
                  </a:lnTo>
                  <a:close/>
                </a:path>
                <a:path w="2209800" h="1828800">
                  <a:moveTo>
                    <a:pt x="1219200" y="1673352"/>
                  </a:moveTo>
                  <a:lnTo>
                    <a:pt x="622300" y="1673352"/>
                  </a:lnTo>
                  <a:lnTo>
                    <a:pt x="635000" y="1679448"/>
                  </a:lnTo>
                  <a:lnTo>
                    <a:pt x="647700" y="1686052"/>
                  </a:lnTo>
                  <a:lnTo>
                    <a:pt x="1193800" y="1686052"/>
                  </a:lnTo>
                  <a:lnTo>
                    <a:pt x="1219200" y="1673352"/>
                  </a:lnTo>
                  <a:close/>
                </a:path>
                <a:path w="2209800" h="1828800">
                  <a:moveTo>
                    <a:pt x="2108200" y="352552"/>
                  </a:moveTo>
                  <a:lnTo>
                    <a:pt x="2108200" y="339852"/>
                  </a:lnTo>
                  <a:lnTo>
                    <a:pt x="647700" y="339852"/>
                  </a:lnTo>
                  <a:lnTo>
                    <a:pt x="647700" y="342900"/>
                  </a:lnTo>
                  <a:lnTo>
                    <a:pt x="635000" y="352552"/>
                  </a:lnTo>
                  <a:lnTo>
                    <a:pt x="2108200" y="352552"/>
                  </a:lnTo>
                  <a:close/>
                </a:path>
                <a:path w="2209800" h="1828800">
                  <a:moveTo>
                    <a:pt x="2108200" y="339852"/>
                  </a:moveTo>
                  <a:lnTo>
                    <a:pt x="2108200" y="327152"/>
                  </a:lnTo>
                  <a:lnTo>
                    <a:pt x="660400" y="327152"/>
                  </a:lnTo>
                  <a:lnTo>
                    <a:pt x="660400" y="329184"/>
                  </a:lnTo>
                  <a:lnTo>
                    <a:pt x="647700" y="339852"/>
                  </a:lnTo>
                  <a:lnTo>
                    <a:pt x="2108200" y="339852"/>
                  </a:lnTo>
                  <a:close/>
                </a:path>
                <a:path w="2209800" h="1828800">
                  <a:moveTo>
                    <a:pt x="1193800" y="1686052"/>
                  </a:moveTo>
                  <a:lnTo>
                    <a:pt x="647700" y="1686052"/>
                  </a:lnTo>
                  <a:lnTo>
                    <a:pt x="647700" y="1690116"/>
                  </a:lnTo>
                  <a:lnTo>
                    <a:pt x="660400" y="1698752"/>
                  </a:lnTo>
                  <a:lnTo>
                    <a:pt x="1168400" y="1698752"/>
                  </a:lnTo>
                  <a:lnTo>
                    <a:pt x="1193800" y="1686052"/>
                  </a:lnTo>
                  <a:close/>
                </a:path>
                <a:path w="2209800" h="1828800">
                  <a:moveTo>
                    <a:pt x="2108200" y="327152"/>
                  </a:moveTo>
                  <a:lnTo>
                    <a:pt x="2108200" y="314452"/>
                  </a:lnTo>
                  <a:lnTo>
                    <a:pt x="685800" y="314452"/>
                  </a:lnTo>
                  <a:lnTo>
                    <a:pt x="673100" y="321564"/>
                  </a:lnTo>
                  <a:lnTo>
                    <a:pt x="660400" y="327152"/>
                  </a:lnTo>
                  <a:lnTo>
                    <a:pt x="2108200" y="327152"/>
                  </a:lnTo>
                  <a:close/>
                </a:path>
                <a:path w="2209800" h="1828800">
                  <a:moveTo>
                    <a:pt x="1168400" y="1698752"/>
                  </a:moveTo>
                  <a:lnTo>
                    <a:pt x="660400" y="1698752"/>
                  </a:lnTo>
                  <a:lnTo>
                    <a:pt x="673100" y="1706880"/>
                  </a:lnTo>
                  <a:lnTo>
                    <a:pt x="685800" y="1711452"/>
                  </a:lnTo>
                  <a:lnTo>
                    <a:pt x="1143000" y="1711452"/>
                  </a:lnTo>
                  <a:lnTo>
                    <a:pt x="1168400" y="1698752"/>
                  </a:lnTo>
                  <a:close/>
                </a:path>
                <a:path w="2209800" h="1828800">
                  <a:moveTo>
                    <a:pt x="2108200" y="314452"/>
                  </a:moveTo>
                  <a:lnTo>
                    <a:pt x="2108200" y="301752"/>
                  </a:lnTo>
                  <a:lnTo>
                    <a:pt x="698500" y="301752"/>
                  </a:lnTo>
                  <a:lnTo>
                    <a:pt x="698500" y="304800"/>
                  </a:lnTo>
                  <a:lnTo>
                    <a:pt x="685800" y="314452"/>
                  </a:lnTo>
                  <a:lnTo>
                    <a:pt x="2108200" y="314452"/>
                  </a:lnTo>
                  <a:close/>
                </a:path>
                <a:path w="2209800" h="1828800">
                  <a:moveTo>
                    <a:pt x="1143000" y="1711452"/>
                  </a:moveTo>
                  <a:lnTo>
                    <a:pt x="685800" y="1711452"/>
                  </a:lnTo>
                  <a:lnTo>
                    <a:pt x="685800" y="1714500"/>
                  </a:lnTo>
                  <a:lnTo>
                    <a:pt x="698500" y="1724152"/>
                  </a:lnTo>
                  <a:lnTo>
                    <a:pt x="1130300" y="1724152"/>
                  </a:lnTo>
                  <a:lnTo>
                    <a:pt x="1143000" y="1711452"/>
                  </a:lnTo>
                  <a:close/>
                </a:path>
                <a:path w="2209800" h="1828800">
                  <a:moveTo>
                    <a:pt x="2108200" y="301752"/>
                  </a:moveTo>
                  <a:lnTo>
                    <a:pt x="2108200" y="289052"/>
                  </a:lnTo>
                  <a:lnTo>
                    <a:pt x="723900" y="289052"/>
                  </a:lnTo>
                  <a:lnTo>
                    <a:pt x="711200" y="294132"/>
                  </a:lnTo>
                  <a:lnTo>
                    <a:pt x="698500" y="301752"/>
                  </a:lnTo>
                  <a:lnTo>
                    <a:pt x="2108200" y="301752"/>
                  </a:lnTo>
                  <a:close/>
                </a:path>
                <a:path w="2209800" h="1828800">
                  <a:moveTo>
                    <a:pt x="1130300" y="1724152"/>
                  </a:moveTo>
                  <a:lnTo>
                    <a:pt x="698500" y="1724152"/>
                  </a:lnTo>
                  <a:lnTo>
                    <a:pt x="711200" y="1729740"/>
                  </a:lnTo>
                  <a:lnTo>
                    <a:pt x="723900" y="1736852"/>
                  </a:lnTo>
                  <a:lnTo>
                    <a:pt x="1104900" y="1736852"/>
                  </a:lnTo>
                  <a:lnTo>
                    <a:pt x="1130300" y="1724152"/>
                  </a:lnTo>
                  <a:close/>
                </a:path>
                <a:path w="2209800" h="1828800">
                  <a:moveTo>
                    <a:pt x="2108200" y="289052"/>
                  </a:moveTo>
                  <a:lnTo>
                    <a:pt x="2108200" y="276352"/>
                  </a:lnTo>
                  <a:lnTo>
                    <a:pt x="736600" y="276352"/>
                  </a:lnTo>
                  <a:lnTo>
                    <a:pt x="723900" y="283464"/>
                  </a:lnTo>
                  <a:lnTo>
                    <a:pt x="723900" y="289052"/>
                  </a:lnTo>
                  <a:lnTo>
                    <a:pt x="2108200" y="289052"/>
                  </a:lnTo>
                  <a:close/>
                </a:path>
                <a:path w="2209800" h="1828800">
                  <a:moveTo>
                    <a:pt x="1104900" y="1736852"/>
                  </a:moveTo>
                  <a:lnTo>
                    <a:pt x="723900" y="1736852"/>
                  </a:lnTo>
                  <a:lnTo>
                    <a:pt x="723900" y="1738884"/>
                  </a:lnTo>
                  <a:lnTo>
                    <a:pt x="736600" y="1749552"/>
                  </a:lnTo>
                  <a:lnTo>
                    <a:pt x="1079500" y="1749552"/>
                  </a:lnTo>
                  <a:lnTo>
                    <a:pt x="1104900" y="1736852"/>
                  </a:lnTo>
                  <a:close/>
                </a:path>
                <a:path w="2209800" h="1828800">
                  <a:moveTo>
                    <a:pt x="2108200" y="276352"/>
                  </a:moveTo>
                  <a:lnTo>
                    <a:pt x="2095500" y="266700"/>
                  </a:lnTo>
                  <a:lnTo>
                    <a:pt x="2095500" y="263652"/>
                  </a:lnTo>
                  <a:lnTo>
                    <a:pt x="774700" y="263652"/>
                  </a:lnTo>
                  <a:lnTo>
                    <a:pt x="762000" y="265176"/>
                  </a:lnTo>
                  <a:lnTo>
                    <a:pt x="749300" y="272796"/>
                  </a:lnTo>
                  <a:lnTo>
                    <a:pt x="736600" y="276352"/>
                  </a:lnTo>
                  <a:lnTo>
                    <a:pt x="2108200" y="276352"/>
                  </a:lnTo>
                  <a:close/>
                </a:path>
                <a:path w="2209800" h="1828800">
                  <a:moveTo>
                    <a:pt x="1079500" y="1749552"/>
                  </a:moveTo>
                  <a:lnTo>
                    <a:pt x="736600" y="1749552"/>
                  </a:lnTo>
                  <a:lnTo>
                    <a:pt x="749300" y="1758696"/>
                  </a:lnTo>
                  <a:lnTo>
                    <a:pt x="749300" y="1762252"/>
                  </a:lnTo>
                  <a:lnTo>
                    <a:pt x="1066800" y="1762252"/>
                  </a:lnTo>
                  <a:lnTo>
                    <a:pt x="1079500" y="1749552"/>
                  </a:lnTo>
                  <a:close/>
                </a:path>
                <a:path w="2209800" h="1828800">
                  <a:moveTo>
                    <a:pt x="1066800" y="1762252"/>
                  </a:moveTo>
                  <a:lnTo>
                    <a:pt x="749300" y="1762252"/>
                  </a:lnTo>
                  <a:lnTo>
                    <a:pt x="762000" y="1772412"/>
                  </a:lnTo>
                  <a:lnTo>
                    <a:pt x="774700" y="1774952"/>
                  </a:lnTo>
                  <a:lnTo>
                    <a:pt x="1028700" y="1774952"/>
                  </a:lnTo>
                  <a:lnTo>
                    <a:pt x="1054100" y="1763268"/>
                  </a:lnTo>
                  <a:lnTo>
                    <a:pt x="1066800" y="1762252"/>
                  </a:lnTo>
                  <a:close/>
                </a:path>
                <a:path w="2209800" h="1828800">
                  <a:moveTo>
                    <a:pt x="2095500" y="263652"/>
                  </a:moveTo>
                  <a:lnTo>
                    <a:pt x="2095500" y="250952"/>
                  </a:lnTo>
                  <a:lnTo>
                    <a:pt x="787400" y="250952"/>
                  </a:lnTo>
                  <a:lnTo>
                    <a:pt x="787400" y="252984"/>
                  </a:lnTo>
                  <a:lnTo>
                    <a:pt x="774700" y="263652"/>
                  </a:lnTo>
                  <a:lnTo>
                    <a:pt x="2095500" y="263652"/>
                  </a:lnTo>
                  <a:close/>
                </a:path>
                <a:path w="2209800" h="1828800">
                  <a:moveTo>
                    <a:pt x="1028700" y="1774952"/>
                  </a:moveTo>
                  <a:lnTo>
                    <a:pt x="774700" y="1774952"/>
                  </a:lnTo>
                  <a:lnTo>
                    <a:pt x="774700" y="1776984"/>
                  </a:lnTo>
                  <a:lnTo>
                    <a:pt x="787400" y="1786128"/>
                  </a:lnTo>
                  <a:lnTo>
                    <a:pt x="787400" y="1787652"/>
                  </a:lnTo>
                  <a:lnTo>
                    <a:pt x="990600" y="1787652"/>
                  </a:lnTo>
                  <a:lnTo>
                    <a:pt x="1028700" y="1774952"/>
                  </a:lnTo>
                  <a:close/>
                </a:path>
                <a:path w="2209800" h="1828800">
                  <a:moveTo>
                    <a:pt x="2095500" y="250952"/>
                  </a:moveTo>
                  <a:lnTo>
                    <a:pt x="2095500" y="238252"/>
                  </a:lnTo>
                  <a:lnTo>
                    <a:pt x="812800" y="238252"/>
                  </a:lnTo>
                  <a:lnTo>
                    <a:pt x="800100" y="243840"/>
                  </a:lnTo>
                  <a:lnTo>
                    <a:pt x="787400" y="250952"/>
                  </a:lnTo>
                  <a:lnTo>
                    <a:pt x="2095500" y="250952"/>
                  </a:lnTo>
                  <a:close/>
                </a:path>
                <a:path w="2209800" h="1828800">
                  <a:moveTo>
                    <a:pt x="990600" y="1787652"/>
                  </a:moveTo>
                  <a:lnTo>
                    <a:pt x="787400" y="1787652"/>
                  </a:lnTo>
                  <a:lnTo>
                    <a:pt x="800100" y="1792224"/>
                  </a:lnTo>
                  <a:lnTo>
                    <a:pt x="812800" y="1800352"/>
                  </a:lnTo>
                  <a:lnTo>
                    <a:pt x="952500" y="1800352"/>
                  </a:lnTo>
                  <a:lnTo>
                    <a:pt x="990600" y="1787652"/>
                  </a:lnTo>
                  <a:close/>
                </a:path>
                <a:path w="2209800" h="1828800">
                  <a:moveTo>
                    <a:pt x="2095500" y="238252"/>
                  </a:moveTo>
                  <a:lnTo>
                    <a:pt x="2082800" y="225552"/>
                  </a:lnTo>
                  <a:lnTo>
                    <a:pt x="838200" y="225552"/>
                  </a:lnTo>
                  <a:lnTo>
                    <a:pt x="812800" y="233172"/>
                  </a:lnTo>
                  <a:lnTo>
                    <a:pt x="812800" y="238252"/>
                  </a:lnTo>
                  <a:lnTo>
                    <a:pt x="2095500" y="238252"/>
                  </a:lnTo>
                  <a:close/>
                </a:path>
                <a:path w="2209800" h="1828800">
                  <a:moveTo>
                    <a:pt x="952500" y="1800352"/>
                  </a:moveTo>
                  <a:lnTo>
                    <a:pt x="812800" y="1800352"/>
                  </a:lnTo>
                  <a:lnTo>
                    <a:pt x="812800" y="1801368"/>
                  </a:lnTo>
                  <a:lnTo>
                    <a:pt x="825500" y="1812036"/>
                  </a:lnTo>
                  <a:lnTo>
                    <a:pt x="838200" y="1813052"/>
                  </a:lnTo>
                  <a:lnTo>
                    <a:pt x="901700" y="1813052"/>
                  </a:lnTo>
                  <a:lnTo>
                    <a:pt x="952500" y="1800352"/>
                  </a:lnTo>
                  <a:close/>
                </a:path>
                <a:path w="2209800" h="1828800">
                  <a:moveTo>
                    <a:pt x="2082800" y="225552"/>
                  </a:moveTo>
                  <a:lnTo>
                    <a:pt x="2082800" y="212852"/>
                  </a:lnTo>
                  <a:lnTo>
                    <a:pt x="850900" y="212852"/>
                  </a:lnTo>
                  <a:lnTo>
                    <a:pt x="850900" y="213360"/>
                  </a:lnTo>
                  <a:lnTo>
                    <a:pt x="838200" y="225552"/>
                  </a:lnTo>
                  <a:lnTo>
                    <a:pt x="2082800" y="225552"/>
                  </a:lnTo>
                  <a:close/>
                </a:path>
                <a:path w="2209800" h="1828800">
                  <a:moveTo>
                    <a:pt x="901700" y="1813052"/>
                  </a:moveTo>
                  <a:lnTo>
                    <a:pt x="838200" y="1813052"/>
                  </a:lnTo>
                  <a:lnTo>
                    <a:pt x="838200" y="1821180"/>
                  </a:lnTo>
                  <a:lnTo>
                    <a:pt x="850900" y="1825752"/>
                  </a:lnTo>
                  <a:lnTo>
                    <a:pt x="863600" y="1825752"/>
                  </a:lnTo>
                  <a:lnTo>
                    <a:pt x="901700" y="1813052"/>
                  </a:lnTo>
                  <a:close/>
                </a:path>
                <a:path w="2209800" h="1828800">
                  <a:moveTo>
                    <a:pt x="2082800" y="212852"/>
                  </a:moveTo>
                  <a:lnTo>
                    <a:pt x="2082800" y="200152"/>
                  </a:lnTo>
                  <a:lnTo>
                    <a:pt x="876300" y="200152"/>
                  </a:lnTo>
                  <a:lnTo>
                    <a:pt x="876300" y="207264"/>
                  </a:lnTo>
                  <a:lnTo>
                    <a:pt x="850900" y="212852"/>
                  </a:lnTo>
                  <a:lnTo>
                    <a:pt x="2082800" y="212852"/>
                  </a:lnTo>
                  <a:close/>
                </a:path>
                <a:path w="2209800" h="1828800">
                  <a:moveTo>
                    <a:pt x="863600" y="1828800"/>
                  </a:moveTo>
                  <a:lnTo>
                    <a:pt x="863600" y="1825752"/>
                  </a:lnTo>
                  <a:lnTo>
                    <a:pt x="850900" y="1825752"/>
                  </a:lnTo>
                  <a:lnTo>
                    <a:pt x="863600" y="1828800"/>
                  </a:lnTo>
                  <a:close/>
                </a:path>
                <a:path w="2209800" h="1828800">
                  <a:moveTo>
                    <a:pt x="2082800" y="200152"/>
                  </a:moveTo>
                  <a:lnTo>
                    <a:pt x="2082800" y="196596"/>
                  </a:lnTo>
                  <a:lnTo>
                    <a:pt x="2070100" y="187452"/>
                  </a:lnTo>
                  <a:lnTo>
                    <a:pt x="914400" y="187452"/>
                  </a:lnTo>
                  <a:lnTo>
                    <a:pt x="901700" y="190500"/>
                  </a:lnTo>
                  <a:lnTo>
                    <a:pt x="889000" y="198120"/>
                  </a:lnTo>
                  <a:lnTo>
                    <a:pt x="876300" y="200152"/>
                  </a:lnTo>
                  <a:lnTo>
                    <a:pt x="2082800" y="200152"/>
                  </a:lnTo>
                  <a:close/>
                </a:path>
                <a:path w="2209800" h="1828800">
                  <a:moveTo>
                    <a:pt x="2070100" y="187452"/>
                  </a:moveTo>
                  <a:lnTo>
                    <a:pt x="2070100" y="174752"/>
                  </a:lnTo>
                  <a:lnTo>
                    <a:pt x="939800" y="174752"/>
                  </a:lnTo>
                  <a:lnTo>
                    <a:pt x="927100" y="184404"/>
                  </a:lnTo>
                  <a:lnTo>
                    <a:pt x="914400" y="187452"/>
                  </a:lnTo>
                  <a:lnTo>
                    <a:pt x="2070100" y="187452"/>
                  </a:lnTo>
                  <a:close/>
                </a:path>
                <a:path w="2209800" h="1828800">
                  <a:moveTo>
                    <a:pt x="2070100" y="174752"/>
                  </a:moveTo>
                  <a:lnTo>
                    <a:pt x="2057400" y="166116"/>
                  </a:lnTo>
                  <a:lnTo>
                    <a:pt x="2057400" y="162052"/>
                  </a:lnTo>
                  <a:lnTo>
                    <a:pt x="965200" y="162052"/>
                  </a:lnTo>
                  <a:lnTo>
                    <a:pt x="952500" y="167640"/>
                  </a:lnTo>
                  <a:lnTo>
                    <a:pt x="939800" y="172212"/>
                  </a:lnTo>
                  <a:lnTo>
                    <a:pt x="939800" y="174752"/>
                  </a:lnTo>
                  <a:lnTo>
                    <a:pt x="2070100" y="174752"/>
                  </a:lnTo>
                  <a:close/>
                </a:path>
                <a:path w="2209800" h="1828800">
                  <a:moveTo>
                    <a:pt x="2057400" y="162052"/>
                  </a:moveTo>
                  <a:lnTo>
                    <a:pt x="2057400" y="158496"/>
                  </a:lnTo>
                  <a:lnTo>
                    <a:pt x="2044700" y="149352"/>
                  </a:lnTo>
                  <a:lnTo>
                    <a:pt x="990600" y="149352"/>
                  </a:lnTo>
                  <a:lnTo>
                    <a:pt x="990600" y="150876"/>
                  </a:lnTo>
                  <a:lnTo>
                    <a:pt x="977900" y="160020"/>
                  </a:lnTo>
                  <a:lnTo>
                    <a:pt x="965200" y="162052"/>
                  </a:lnTo>
                  <a:lnTo>
                    <a:pt x="2057400" y="162052"/>
                  </a:lnTo>
                  <a:close/>
                </a:path>
                <a:path w="2209800" h="1828800">
                  <a:moveTo>
                    <a:pt x="2044700" y="149352"/>
                  </a:moveTo>
                  <a:lnTo>
                    <a:pt x="2044700" y="136652"/>
                  </a:lnTo>
                  <a:lnTo>
                    <a:pt x="1028700" y="136652"/>
                  </a:lnTo>
                  <a:lnTo>
                    <a:pt x="1016000" y="137160"/>
                  </a:lnTo>
                  <a:lnTo>
                    <a:pt x="1003300" y="144780"/>
                  </a:lnTo>
                  <a:lnTo>
                    <a:pt x="990600" y="149352"/>
                  </a:lnTo>
                  <a:lnTo>
                    <a:pt x="2044700" y="149352"/>
                  </a:lnTo>
                  <a:close/>
                </a:path>
                <a:path w="2209800" h="1828800">
                  <a:moveTo>
                    <a:pt x="2044700" y="136652"/>
                  </a:moveTo>
                  <a:lnTo>
                    <a:pt x="2044700" y="132588"/>
                  </a:lnTo>
                  <a:lnTo>
                    <a:pt x="2032000" y="123952"/>
                  </a:lnTo>
                  <a:lnTo>
                    <a:pt x="1054100" y="123952"/>
                  </a:lnTo>
                  <a:lnTo>
                    <a:pt x="1054100" y="124968"/>
                  </a:lnTo>
                  <a:lnTo>
                    <a:pt x="1028700" y="136652"/>
                  </a:lnTo>
                  <a:lnTo>
                    <a:pt x="2044700" y="136652"/>
                  </a:lnTo>
                  <a:close/>
                </a:path>
                <a:path w="2209800" h="1828800">
                  <a:moveTo>
                    <a:pt x="2032000" y="123952"/>
                  </a:moveTo>
                  <a:lnTo>
                    <a:pt x="2019300" y="118872"/>
                  </a:lnTo>
                  <a:lnTo>
                    <a:pt x="2019300" y="111252"/>
                  </a:lnTo>
                  <a:lnTo>
                    <a:pt x="1092200" y="111252"/>
                  </a:lnTo>
                  <a:lnTo>
                    <a:pt x="1066800" y="118872"/>
                  </a:lnTo>
                  <a:lnTo>
                    <a:pt x="1054100" y="123952"/>
                  </a:lnTo>
                  <a:lnTo>
                    <a:pt x="2032000" y="123952"/>
                  </a:lnTo>
                  <a:close/>
                </a:path>
                <a:path w="2209800" h="1828800">
                  <a:moveTo>
                    <a:pt x="2019300" y="111252"/>
                  </a:moveTo>
                  <a:lnTo>
                    <a:pt x="2006600" y="109728"/>
                  </a:lnTo>
                  <a:lnTo>
                    <a:pt x="1993900" y="98552"/>
                  </a:lnTo>
                  <a:lnTo>
                    <a:pt x="1130300" y="98552"/>
                  </a:lnTo>
                  <a:lnTo>
                    <a:pt x="1117600" y="99060"/>
                  </a:lnTo>
                  <a:lnTo>
                    <a:pt x="1092200" y="111252"/>
                  </a:lnTo>
                  <a:lnTo>
                    <a:pt x="2019300" y="111252"/>
                  </a:lnTo>
                  <a:close/>
                </a:path>
                <a:path w="2209800" h="1828800">
                  <a:moveTo>
                    <a:pt x="1993900" y="98552"/>
                  </a:moveTo>
                  <a:lnTo>
                    <a:pt x="1993900" y="97536"/>
                  </a:lnTo>
                  <a:lnTo>
                    <a:pt x="1981200" y="88392"/>
                  </a:lnTo>
                  <a:lnTo>
                    <a:pt x="1981200" y="85852"/>
                  </a:lnTo>
                  <a:lnTo>
                    <a:pt x="1181100" y="85852"/>
                  </a:lnTo>
                  <a:lnTo>
                    <a:pt x="1181100" y="86868"/>
                  </a:lnTo>
                  <a:lnTo>
                    <a:pt x="1155700" y="89916"/>
                  </a:lnTo>
                  <a:lnTo>
                    <a:pt x="1143000" y="96012"/>
                  </a:lnTo>
                  <a:lnTo>
                    <a:pt x="1130300" y="98552"/>
                  </a:lnTo>
                  <a:lnTo>
                    <a:pt x="1993900" y="98552"/>
                  </a:lnTo>
                  <a:close/>
                </a:path>
                <a:path w="2209800" h="1828800">
                  <a:moveTo>
                    <a:pt x="1981200" y="85852"/>
                  </a:moveTo>
                  <a:lnTo>
                    <a:pt x="1968500" y="74676"/>
                  </a:lnTo>
                  <a:lnTo>
                    <a:pt x="1968500" y="73152"/>
                  </a:lnTo>
                  <a:lnTo>
                    <a:pt x="1219200" y="73152"/>
                  </a:lnTo>
                  <a:lnTo>
                    <a:pt x="1219200" y="74676"/>
                  </a:lnTo>
                  <a:lnTo>
                    <a:pt x="1193800" y="82296"/>
                  </a:lnTo>
                  <a:lnTo>
                    <a:pt x="1181100" y="85852"/>
                  </a:lnTo>
                  <a:lnTo>
                    <a:pt x="1981200" y="85852"/>
                  </a:lnTo>
                  <a:close/>
                </a:path>
                <a:path w="2209800" h="1828800">
                  <a:moveTo>
                    <a:pt x="1968500" y="73152"/>
                  </a:moveTo>
                  <a:lnTo>
                    <a:pt x="1955800" y="67056"/>
                  </a:lnTo>
                  <a:lnTo>
                    <a:pt x="1943100" y="60452"/>
                  </a:lnTo>
                  <a:lnTo>
                    <a:pt x="1270000" y="60452"/>
                  </a:lnTo>
                  <a:lnTo>
                    <a:pt x="1270000" y="60960"/>
                  </a:lnTo>
                  <a:lnTo>
                    <a:pt x="1257300" y="64008"/>
                  </a:lnTo>
                  <a:lnTo>
                    <a:pt x="1231900" y="68580"/>
                  </a:lnTo>
                  <a:lnTo>
                    <a:pt x="1219200" y="73152"/>
                  </a:lnTo>
                  <a:lnTo>
                    <a:pt x="1968500" y="73152"/>
                  </a:lnTo>
                  <a:close/>
                </a:path>
                <a:path w="2209800" h="1828800">
                  <a:moveTo>
                    <a:pt x="1943100" y="60452"/>
                  </a:moveTo>
                  <a:lnTo>
                    <a:pt x="1930400" y="56388"/>
                  </a:lnTo>
                  <a:lnTo>
                    <a:pt x="1917700" y="48768"/>
                  </a:lnTo>
                  <a:lnTo>
                    <a:pt x="1917700" y="47752"/>
                  </a:lnTo>
                  <a:lnTo>
                    <a:pt x="1320800" y="47752"/>
                  </a:lnTo>
                  <a:lnTo>
                    <a:pt x="1308100" y="50292"/>
                  </a:lnTo>
                  <a:lnTo>
                    <a:pt x="1282700" y="53340"/>
                  </a:lnTo>
                  <a:lnTo>
                    <a:pt x="1270000" y="60452"/>
                  </a:lnTo>
                  <a:lnTo>
                    <a:pt x="1943100" y="60452"/>
                  </a:lnTo>
                  <a:close/>
                </a:path>
                <a:path w="2209800" h="1828800">
                  <a:moveTo>
                    <a:pt x="1917700" y="47752"/>
                  </a:moveTo>
                  <a:lnTo>
                    <a:pt x="1892300" y="39624"/>
                  </a:lnTo>
                  <a:lnTo>
                    <a:pt x="1879600" y="35052"/>
                  </a:lnTo>
                  <a:lnTo>
                    <a:pt x="1371600" y="35052"/>
                  </a:lnTo>
                  <a:lnTo>
                    <a:pt x="1358900" y="41148"/>
                  </a:lnTo>
                  <a:lnTo>
                    <a:pt x="1333500" y="42672"/>
                  </a:lnTo>
                  <a:lnTo>
                    <a:pt x="1320800" y="47244"/>
                  </a:lnTo>
                  <a:lnTo>
                    <a:pt x="1320800" y="47752"/>
                  </a:lnTo>
                  <a:lnTo>
                    <a:pt x="1917700" y="47752"/>
                  </a:lnTo>
                  <a:close/>
                </a:path>
                <a:path w="2209800" h="1828800">
                  <a:moveTo>
                    <a:pt x="1879600" y="35052"/>
                  </a:moveTo>
                  <a:lnTo>
                    <a:pt x="1866900" y="30480"/>
                  </a:lnTo>
                  <a:lnTo>
                    <a:pt x="1854200" y="22352"/>
                  </a:lnTo>
                  <a:lnTo>
                    <a:pt x="1435100" y="22352"/>
                  </a:lnTo>
                  <a:lnTo>
                    <a:pt x="1422400" y="27432"/>
                  </a:lnTo>
                  <a:lnTo>
                    <a:pt x="1397000" y="30480"/>
                  </a:lnTo>
                  <a:lnTo>
                    <a:pt x="1371600" y="35052"/>
                  </a:lnTo>
                  <a:lnTo>
                    <a:pt x="1879600" y="35052"/>
                  </a:lnTo>
                  <a:close/>
                </a:path>
                <a:path w="2209800" h="1828800">
                  <a:moveTo>
                    <a:pt x="1854200" y="22352"/>
                  </a:moveTo>
                  <a:lnTo>
                    <a:pt x="1841500" y="21336"/>
                  </a:lnTo>
                  <a:lnTo>
                    <a:pt x="1828800" y="15240"/>
                  </a:lnTo>
                  <a:lnTo>
                    <a:pt x="1816100" y="12192"/>
                  </a:lnTo>
                  <a:lnTo>
                    <a:pt x="1790700" y="12192"/>
                  </a:lnTo>
                  <a:lnTo>
                    <a:pt x="1778000" y="9652"/>
                  </a:lnTo>
                  <a:lnTo>
                    <a:pt x="1524000" y="9652"/>
                  </a:lnTo>
                  <a:lnTo>
                    <a:pt x="1511300" y="10668"/>
                  </a:lnTo>
                  <a:lnTo>
                    <a:pt x="1498600" y="15240"/>
                  </a:lnTo>
                  <a:lnTo>
                    <a:pt x="1473200" y="16764"/>
                  </a:lnTo>
                  <a:lnTo>
                    <a:pt x="1460500" y="19812"/>
                  </a:lnTo>
                  <a:lnTo>
                    <a:pt x="1447800" y="21336"/>
                  </a:lnTo>
                  <a:lnTo>
                    <a:pt x="1435100" y="22352"/>
                  </a:lnTo>
                  <a:lnTo>
                    <a:pt x="1854200" y="22352"/>
                  </a:lnTo>
                  <a:close/>
                </a:path>
                <a:path w="2209800" h="1828800">
                  <a:moveTo>
                    <a:pt x="1778000" y="9652"/>
                  </a:moveTo>
                  <a:lnTo>
                    <a:pt x="1778000" y="9144"/>
                  </a:lnTo>
                  <a:lnTo>
                    <a:pt x="1765300" y="9144"/>
                  </a:lnTo>
                  <a:lnTo>
                    <a:pt x="1752600" y="4572"/>
                  </a:lnTo>
                  <a:lnTo>
                    <a:pt x="1727200" y="4572"/>
                  </a:lnTo>
                  <a:lnTo>
                    <a:pt x="1714500" y="6096"/>
                  </a:lnTo>
                  <a:lnTo>
                    <a:pt x="1701800" y="3048"/>
                  </a:lnTo>
                  <a:lnTo>
                    <a:pt x="1689100" y="4572"/>
                  </a:lnTo>
                  <a:lnTo>
                    <a:pt x="1663700" y="0"/>
                  </a:lnTo>
                  <a:lnTo>
                    <a:pt x="1638300" y="3048"/>
                  </a:lnTo>
                  <a:lnTo>
                    <a:pt x="1625600" y="3048"/>
                  </a:lnTo>
                  <a:lnTo>
                    <a:pt x="1600200" y="6096"/>
                  </a:lnTo>
                  <a:lnTo>
                    <a:pt x="1587500" y="6096"/>
                  </a:lnTo>
                  <a:lnTo>
                    <a:pt x="1574800" y="4572"/>
                  </a:lnTo>
                  <a:lnTo>
                    <a:pt x="1562100" y="4572"/>
                  </a:lnTo>
                  <a:lnTo>
                    <a:pt x="1536700" y="6096"/>
                  </a:lnTo>
                  <a:lnTo>
                    <a:pt x="1524000" y="9144"/>
                  </a:lnTo>
                  <a:lnTo>
                    <a:pt x="1524000" y="9652"/>
                  </a:lnTo>
                  <a:lnTo>
                    <a:pt x="1778000" y="9652"/>
                  </a:lnTo>
                  <a:close/>
                </a:path>
              </a:pathLst>
            </a:custGeom>
            <a:solidFill>
              <a:srgbClr val="A289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2579994" y="3372612"/>
              <a:ext cx="3623564" cy="3229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1802754" y="3589020"/>
              <a:ext cx="2298700" cy="481965"/>
            </a:xfrm>
            <a:custGeom>
              <a:avLst/>
              <a:gdLst/>
              <a:ahLst/>
              <a:cxnLst/>
              <a:rect l="l" t="t" r="r" b="b"/>
              <a:pathLst>
                <a:path w="2298700" h="481964">
                  <a:moveTo>
                    <a:pt x="2159000" y="396748"/>
                  </a:moveTo>
                  <a:lnTo>
                    <a:pt x="2159000" y="384048"/>
                  </a:lnTo>
                  <a:lnTo>
                    <a:pt x="0" y="384048"/>
                  </a:lnTo>
                  <a:lnTo>
                    <a:pt x="0" y="396748"/>
                  </a:lnTo>
                  <a:lnTo>
                    <a:pt x="2159000" y="396748"/>
                  </a:lnTo>
                  <a:close/>
                </a:path>
                <a:path w="2298700" h="481964">
                  <a:moveTo>
                    <a:pt x="2247900" y="443484"/>
                  </a:moveTo>
                  <a:lnTo>
                    <a:pt x="2247900" y="434848"/>
                  </a:lnTo>
                  <a:lnTo>
                    <a:pt x="12700" y="434848"/>
                  </a:lnTo>
                  <a:lnTo>
                    <a:pt x="12700" y="447548"/>
                  </a:lnTo>
                  <a:lnTo>
                    <a:pt x="2235200" y="447548"/>
                  </a:lnTo>
                  <a:lnTo>
                    <a:pt x="2247900" y="443484"/>
                  </a:lnTo>
                  <a:close/>
                </a:path>
                <a:path w="2298700" h="481964">
                  <a:moveTo>
                    <a:pt x="1955800" y="41148"/>
                  </a:moveTo>
                  <a:lnTo>
                    <a:pt x="1943100" y="33528"/>
                  </a:lnTo>
                  <a:lnTo>
                    <a:pt x="1930400" y="28448"/>
                  </a:lnTo>
                  <a:lnTo>
                    <a:pt x="1905000" y="41148"/>
                  </a:lnTo>
                  <a:lnTo>
                    <a:pt x="1955800" y="41148"/>
                  </a:lnTo>
                  <a:close/>
                </a:path>
                <a:path w="2298700" h="481964">
                  <a:moveTo>
                    <a:pt x="1968500" y="53848"/>
                  </a:moveTo>
                  <a:lnTo>
                    <a:pt x="1955800" y="47244"/>
                  </a:lnTo>
                  <a:lnTo>
                    <a:pt x="1955800" y="41148"/>
                  </a:lnTo>
                  <a:lnTo>
                    <a:pt x="1905000" y="41148"/>
                  </a:lnTo>
                  <a:lnTo>
                    <a:pt x="1905000" y="42672"/>
                  </a:lnTo>
                  <a:lnTo>
                    <a:pt x="1917700" y="53848"/>
                  </a:lnTo>
                  <a:lnTo>
                    <a:pt x="1968500" y="53848"/>
                  </a:lnTo>
                  <a:close/>
                </a:path>
                <a:path w="2298700" h="481964">
                  <a:moveTo>
                    <a:pt x="1981200" y="66548"/>
                  </a:moveTo>
                  <a:lnTo>
                    <a:pt x="1981200" y="60960"/>
                  </a:lnTo>
                  <a:lnTo>
                    <a:pt x="1968500" y="53848"/>
                  </a:lnTo>
                  <a:lnTo>
                    <a:pt x="1917700" y="53848"/>
                  </a:lnTo>
                  <a:lnTo>
                    <a:pt x="1917700" y="66548"/>
                  </a:lnTo>
                  <a:lnTo>
                    <a:pt x="1981200" y="66548"/>
                  </a:lnTo>
                  <a:close/>
                </a:path>
                <a:path w="2298700" h="481964">
                  <a:moveTo>
                    <a:pt x="2019300" y="79248"/>
                  </a:moveTo>
                  <a:lnTo>
                    <a:pt x="2019300" y="76200"/>
                  </a:lnTo>
                  <a:lnTo>
                    <a:pt x="1993900" y="73152"/>
                  </a:lnTo>
                  <a:lnTo>
                    <a:pt x="1981200" y="68580"/>
                  </a:lnTo>
                  <a:lnTo>
                    <a:pt x="1981200" y="66548"/>
                  </a:lnTo>
                  <a:lnTo>
                    <a:pt x="1917700" y="66548"/>
                  </a:lnTo>
                  <a:lnTo>
                    <a:pt x="1917700" y="79248"/>
                  </a:lnTo>
                  <a:lnTo>
                    <a:pt x="2019300" y="79248"/>
                  </a:lnTo>
                  <a:close/>
                </a:path>
                <a:path w="2298700" h="481964">
                  <a:moveTo>
                    <a:pt x="2273300" y="91948"/>
                  </a:moveTo>
                  <a:lnTo>
                    <a:pt x="2273300" y="79248"/>
                  </a:lnTo>
                  <a:lnTo>
                    <a:pt x="2108200" y="79248"/>
                  </a:lnTo>
                  <a:lnTo>
                    <a:pt x="2095500" y="80772"/>
                  </a:lnTo>
                  <a:lnTo>
                    <a:pt x="2082800" y="83820"/>
                  </a:lnTo>
                  <a:lnTo>
                    <a:pt x="2032000" y="83820"/>
                  </a:lnTo>
                  <a:lnTo>
                    <a:pt x="2019300" y="79248"/>
                  </a:lnTo>
                  <a:lnTo>
                    <a:pt x="1917700" y="79248"/>
                  </a:lnTo>
                  <a:lnTo>
                    <a:pt x="1930400" y="89916"/>
                  </a:lnTo>
                  <a:lnTo>
                    <a:pt x="1930400" y="91948"/>
                  </a:lnTo>
                  <a:lnTo>
                    <a:pt x="2273300" y="91948"/>
                  </a:lnTo>
                  <a:close/>
                </a:path>
                <a:path w="2298700" h="481964">
                  <a:moveTo>
                    <a:pt x="2273300" y="104648"/>
                  </a:moveTo>
                  <a:lnTo>
                    <a:pt x="2273300" y="91948"/>
                  </a:lnTo>
                  <a:lnTo>
                    <a:pt x="1930400" y="91948"/>
                  </a:lnTo>
                  <a:lnTo>
                    <a:pt x="1930400" y="104648"/>
                  </a:lnTo>
                  <a:lnTo>
                    <a:pt x="2273300" y="104648"/>
                  </a:lnTo>
                  <a:close/>
                </a:path>
                <a:path w="2298700" h="481964">
                  <a:moveTo>
                    <a:pt x="2286000" y="117348"/>
                  </a:moveTo>
                  <a:lnTo>
                    <a:pt x="2286000" y="114300"/>
                  </a:lnTo>
                  <a:lnTo>
                    <a:pt x="2273300" y="104648"/>
                  </a:lnTo>
                  <a:lnTo>
                    <a:pt x="1930400" y="104648"/>
                  </a:lnTo>
                  <a:lnTo>
                    <a:pt x="1943100" y="105156"/>
                  </a:lnTo>
                  <a:lnTo>
                    <a:pt x="1943100" y="117348"/>
                  </a:lnTo>
                  <a:lnTo>
                    <a:pt x="2286000" y="117348"/>
                  </a:lnTo>
                  <a:close/>
                </a:path>
                <a:path w="2298700" h="481964">
                  <a:moveTo>
                    <a:pt x="2286000" y="130048"/>
                  </a:moveTo>
                  <a:lnTo>
                    <a:pt x="2286000" y="117348"/>
                  </a:lnTo>
                  <a:lnTo>
                    <a:pt x="1943100" y="117348"/>
                  </a:lnTo>
                  <a:lnTo>
                    <a:pt x="1955800" y="121920"/>
                  </a:lnTo>
                  <a:lnTo>
                    <a:pt x="1955800" y="130048"/>
                  </a:lnTo>
                  <a:lnTo>
                    <a:pt x="2286000" y="130048"/>
                  </a:lnTo>
                  <a:close/>
                </a:path>
                <a:path w="2298700" h="481964">
                  <a:moveTo>
                    <a:pt x="2286000" y="142748"/>
                  </a:moveTo>
                  <a:lnTo>
                    <a:pt x="2286000" y="130048"/>
                  </a:lnTo>
                  <a:lnTo>
                    <a:pt x="1955800" y="130048"/>
                  </a:lnTo>
                  <a:lnTo>
                    <a:pt x="1955800" y="132588"/>
                  </a:lnTo>
                  <a:lnTo>
                    <a:pt x="1968500" y="141732"/>
                  </a:lnTo>
                  <a:lnTo>
                    <a:pt x="1968500" y="142748"/>
                  </a:lnTo>
                  <a:lnTo>
                    <a:pt x="2286000" y="142748"/>
                  </a:lnTo>
                  <a:close/>
                </a:path>
                <a:path w="2298700" h="481964">
                  <a:moveTo>
                    <a:pt x="2286000" y="155448"/>
                  </a:moveTo>
                  <a:lnTo>
                    <a:pt x="2286000" y="142748"/>
                  </a:lnTo>
                  <a:lnTo>
                    <a:pt x="1968500" y="142748"/>
                  </a:lnTo>
                  <a:lnTo>
                    <a:pt x="1981200" y="152400"/>
                  </a:lnTo>
                  <a:lnTo>
                    <a:pt x="1981200" y="155448"/>
                  </a:lnTo>
                  <a:lnTo>
                    <a:pt x="2286000" y="155448"/>
                  </a:lnTo>
                  <a:close/>
                </a:path>
                <a:path w="2298700" h="481964">
                  <a:moveTo>
                    <a:pt x="2298700" y="168148"/>
                  </a:moveTo>
                  <a:lnTo>
                    <a:pt x="2286000" y="155448"/>
                  </a:lnTo>
                  <a:lnTo>
                    <a:pt x="1981200" y="155448"/>
                  </a:lnTo>
                  <a:lnTo>
                    <a:pt x="1993900" y="163068"/>
                  </a:lnTo>
                  <a:lnTo>
                    <a:pt x="1993900" y="168148"/>
                  </a:lnTo>
                  <a:lnTo>
                    <a:pt x="2298700" y="168148"/>
                  </a:lnTo>
                  <a:close/>
                </a:path>
                <a:path w="2298700" h="481964">
                  <a:moveTo>
                    <a:pt x="2298700" y="180848"/>
                  </a:moveTo>
                  <a:lnTo>
                    <a:pt x="2298700" y="168148"/>
                  </a:lnTo>
                  <a:lnTo>
                    <a:pt x="1993900" y="168148"/>
                  </a:lnTo>
                  <a:lnTo>
                    <a:pt x="2006600" y="172212"/>
                  </a:lnTo>
                  <a:lnTo>
                    <a:pt x="2006600" y="180848"/>
                  </a:lnTo>
                  <a:lnTo>
                    <a:pt x="2298700" y="180848"/>
                  </a:lnTo>
                  <a:close/>
                </a:path>
                <a:path w="2298700" h="481964">
                  <a:moveTo>
                    <a:pt x="2298700" y="193548"/>
                  </a:moveTo>
                  <a:lnTo>
                    <a:pt x="2298700" y="180848"/>
                  </a:lnTo>
                  <a:lnTo>
                    <a:pt x="2006600" y="180848"/>
                  </a:lnTo>
                  <a:lnTo>
                    <a:pt x="2019300" y="187452"/>
                  </a:lnTo>
                  <a:lnTo>
                    <a:pt x="2019300" y="193548"/>
                  </a:lnTo>
                  <a:lnTo>
                    <a:pt x="2298700" y="193548"/>
                  </a:lnTo>
                  <a:close/>
                </a:path>
                <a:path w="2298700" h="481964">
                  <a:moveTo>
                    <a:pt x="2298700" y="206248"/>
                  </a:moveTo>
                  <a:lnTo>
                    <a:pt x="2298700" y="193548"/>
                  </a:lnTo>
                  <a:lnTo>
                    <a:pt x="2019300" y="193548"/>
                  </a:lnTo>
                  <a:lnTo>
                    <a:pt x="2032000" y="202692"/>
                  </a:lnTo>
                  <a:lnTo>
                    <a:pt x="2044700" y="206248"/>
                  </a:lnTo>
                  <a:lnTo>
                    <a:pt x="2298700" y="206248"/>
                  </a:lnTo>
                  <a:close/>
                </a:path>
                <a:path w="2298700" h="481964">
                  <a:moveTo>
                    <a:pt x="2298700" y="218948"/>
                  </a:moveTo>
                  <a:lnTo>
                    <a:pt x="2298700" y="206248"/>
                  </a:lnTo>
                  <a:lnTo>
                    <a:pt x="2044700" y="206248"/>
                  </a:lnTo>
                  <a:lnTo>
                    <a:pt x="2044700" y="207264"/>
                  </a:lnTo>
                  <a:lnTo>
                    <a:pt x="2057400" y="213360"/>
                  </a:lnTo>
                  <a:lnTo>
                    <a:pt x="2057400" y="218948"/>
                  </a:lnTo>
                  <a:lnTo>
                    <a:pt x="2298700" y="218948"/>
                  </a:lnTo>
                  <a:close/>
                </a:path>
                <a:path w="2298700" h="481964">
                  <a:moveTo>
                    <a:pt x="2298700" y="231648"/>
                  </a:moveTo>
                  <a:lnTo>
                    <a:pt x="2298700" y="218948"/>
                  </a:lnTo>
                  <a:lnTo>
                    <a:pt x="2057400" y="218948"/>
                  </a:lnTo>
                  <a:lnTo>
                    <a:pt x="2057400" y="222504"/>
                  </a:lnTo>
                  <a:lnTo>
                    <a:pt x="2070100" y="231648"/>
                  </a:lnTo>
                  <a:lnTo>
                    <a:pt x="2298700" y="231648"/>
                  </a:lnTo>
                  <a:close/>
                </a:path>
                <a:path w="2298700" h="481964">
                  <a:moveTo>
                    <a:pt x="2298700" y="244348"/>
                  </a:moveTo>
                  <a:lnTo>
                    <a:pt x="2298700" y="231648"/>
                  </a:lnTo>
                  <a:lnTo>
                    <a:pt x="2070100" y="231648"/>
                  </a:lnTo>
                  <a:lnTo>
                    <a:pt x="2082800" y="239268"/>
                  </a:lnTo>
                  <a:lnTo>
                    <a:pt x="2095500" y="244348"/>
                  </a:lnTo>
                  <a:lnTo>
                    <a:pt x="2298700" y="244348"/>
                  </a:lnTo>
                  <a:close/>
                </a:path>
                <a:path w="2298700" h="481964">
                  <a:moveTo>
                    <a:pt x="2298700" y="257048"/>
                  </a:moveTo>
                  <a:lnTo>
                    <a:pt x="2298700" y="244348"/>
                  </a:lnTo>
                  <a:lnTo>
                    <a:pt x="2095500" y="244348"/>
                  </a:lnTo>
                  <a:lnTo>
                    <a:pt x="2095500" y="249936"/>
                  </a:lnTo>
                  <a:lnTo>
                    <a:pt x="2108200" y="257048"/>
                  </a:lnTo>
                  <a:lnTo>
                    <a:pt x="2298700" y="257048"/>
                  </a:lnTo>
                  <a:close/>
                </a:path>
                <a:path w="2298700" h="481964">
                  <a:moveTo>
                    <a:pt x="2273300" y="79248"/>
                  </a:moveTo>
                  <a:lnTo>
                    <a:pt x="2273300" y="66548"/>
                  </a:lnTo>
                  <a:lnTo>
                    <a:pt x="2133600" y="66548"/>
                  </a:lnTo>
                  <a:lnTo>
                    <a:pt x="2133600" y="67056"/>
                  </a:lnTo>
                  <a:lnTo>
                    <a:pt x="2120900" y="74676"/>
                  </a:lnTo>
                  <a:lnTo>
                    <a:pt x="2108200" y="79248"/>
                  </a:lnTo>
                  <a:lnTo>
                    <a:pt x="2273300" y="79248"/>
                  </a:lnTo>
                  <a:close/>
                </a:path>
                <a:path w="2298700" h="481964">
                  <a:moveTo>
                    <a:pt x="2298700" y="269748"/>
                  </a:moveTo>
                  <a:lnTo>
                    <a:pt x="2298700" y="257048"/>
                  </a:lnTo>
                  <a:lnTo>
                    <a:pt x="2108200" y="257048"/>
                  </a:lnTo>
                  <a:lnTo>
                    <a:pt x="2120900" y="265176"/>
                  </a:lnTo>
                  <a:lnTo>
                    <a:pt x="2120900" y="269748"/>
                  </a:lnTo>
                  <a:lnTo>
                    <a:pt x="2298700" y="269748"/>
                  </a:lnTo>
                  <a:close/>
                </a:path>
                <a:path w="2298700" h="481964">
                  <a:moveTo>
                    <a:pt x="2298700" y="282448"/>
                  </a:moveTo>
                  <a:lnTo>
                    <a:pt x="2298700" y="269748"/>
                  </a:lnTo>
                  <a:lnTo>
                    <a:pt x="2120900" y="269748"/>
                  </a:lnTo>
                  <a:lnTo>
                    <a:pt x="2133600" y="282448"/>
                  </a:lnTo>
                  <a:lnTo>
                    <a:pt x="2298700" y="282448"/>
                  </a:lnTo>
                  <a:close/>
                </a:path>
                <a:path w="2298700" h="481964">
                  <a:moveTo>
                    <a:pt x="2273300" y="66548"/>
                  </a:moveTo>
                  <a:lnTo>
                    <a:pt x="2273300" y="62484"/>
                  </a:lnTo>
                  <a:lnTo>
                    <a:pt x="2260600" y="53848"/>
                  </a:lnTo>
                  <a:lnTo>
                    <a:pt x="2171700" y="53848"/>
                  </a:lnTo>
                  <a:lnTo>
                    <a:pt x="2171700" y="56388"/>
                  </a:lnTo>
                  <a:lnTo>
                    <a:pt x="2159000" y="60960"/>
                  </a:lnTo>
                  <a:lnTo>
                    <a:pt x="2133600" y="66548"/>
                  </a:lnTo>
                  <a:lnTo>
                    <a:pt x="2273300" y="66548"/>
                  </a:lnTo>
                  <a:close/>
                </a:path>
                <a:path w="2298700" h="481964">
                  <a:moveTo>
                    <a:pt x="2298700" y="295148"/>
                  </a:moveTo>
                  <a:lnTo>
                    <a:pt x="2298700" y="282448"/>
                  </a:lnTo>
                  <a:lnTo>
                    <a:pt x="2133600" y="282448"/>
                  </a:lnTo>
                  <a:lnTo>
                    <a:pt x="2133600" y="283464"/>
                  </a:lnTo>
                  <a:lnTo>
                    <a:pt x="2146300" y="295148"/>
                  </a:lnTo>
                  <a:lnTo>
                    <a:pt x="2298700" y="295148"/>
                  </a:lnTo>
                  <a:close/>
                </a:path>
                <a:path w="2298700" h="481964">
                  <a:moveTo>
                    <a:pt x="2298700" y="307848"/>
                  </a:moveTo>
                  <a:lnTo>
                    <a:pt x="2298700" y="295148"/>
                  </a:lnTo>
                  <a:lnTo>
                    <a:pt x="2146300" y="295148"/>
                  </a:lnTo>
                  <a:lnTo>
                    <a:pt x="2146300" y="300228"/>
                  </a:lnTo>
                  <a:lnTo>
                    <a:pt x="2159000" y="307848"/>
                  </a:lnTo>
                  <a:lnTo>
                    <a:pt x="2298700" y="307848"/>
                  </a:lnTo>
                  <a:close/>
                </a:path>
                <a:path w="2298700" h="481964">
                  <a:moveTo>
                    <a:pt x="2260600" y="431292"/>
                  </a:moveTo>
                  <a:lnTo>
                    <a:pt x="2260600" y="422148"/>
                  </a:lnTo>
                  <a:lnTo>
                    <a:pt x="2159000" y="422148"/>
                  </a:lnTo>
                  <a:lnTo>
                    <a:pt x="2159000" y="428244"/>
                  </a:lnTo>
                  <a:lnTo>
                    <a:pt x="2146300" y="434848"/>
                  </a:lnTo>
                  <a:lnTo>
                    <a:pt x="2247900" y="434848"/>
                  </a:lnTo>
                  <a:lnTo>
                    <a:pt x="2260600" y="431292"/>
                  </a:lnTo>
                  <a:close/>
                </a:path>
                <a:path w="2298700" h="481964">
                  <a:moveTo>
                    <a:pt x="2235200" y="447548"/>
                  </a:moveTo>
                  <a:lnTo>
                    <a:pt x="2146300" y="447548"/>
                  </a:lnTo>
                  <a:lnTo>
                    <a:pt x="2146300" y="460248"/>
                  </a:lnTo>
                  <a:lnTo>
                    <a:pt x="2197100" y="460248"/>
                  </a:lnTo>
                  <a:lnTo>
                    <a:pt x="2235200" y="447548"/>
                  </a:lnTo>
                  <a:close/>
                </a:path>
                <a:path w="2298700" h="481964">
                  <a:moveTo>
                    <a:pt x="2197100" y="460248"/>
                  </a:moveTo>
                  <a:lnTo>
                    <a:pt x="2146300" y="460248"/>
                  </a:lnTo>
                  <a:lnTo>
                    <a:pt x="2146300" y="472948"/>
                  </a:lnTo>
                  <a:lnTo>
                    <a:pt x="2171700" y="472948"/>
                  </a:lnTo>
                  <a:lnTo>
                    <a:pt x="2197100" y="460248"/>
                  </a:lnTo>
                  <a:close/>
                </a:path>
                <a:path w="2298700" h="481964">
                  <a:moveTo>
                    <a:pt x="2171700" y="472948"/>
                  </a:moveTo>
                  <a:lnTo>
                    <a:pt x="2146300" y="472948"/>
                  </a:lnTo>
                  <a:lnTo>
                    <a:pt x="2146300" y="481584"/>
                  </a:lnTo>
                  <a:lnTo>
                    <a:pt x="2171700" y="472948"/>
                  </a:lnTo>
                  <a:close/>
                </a:path>
                <a:path w="2298700" h="481964">
                  <a:moveTo>
                    <a:pt x="2298700" y="320548"/>
                  </a:moveTo>
                  <a:lnTo>
                    <a:pt x="2298700" y="307848"/>
                  </a:lnTo>
                  <a:lnTo>
                    <a:pt x="2159000" y="307848"/>
                  </a:lnTo>
                  <a:lnTo>
                    <a:pt x="2159000" y="320548"/>
                  </a:lnTo>
                  <a:lnTo>
                    <a:pt x="2298700" y="320548"/>
                  </a:lnTo>
                  <a:close/>
                </a:path>
                <a:path w="2298700" h="481964">
                  <a:moveTo>
                    <a:pt x="2298700" y="320548"/>
                  </a:moveTo>
                  <a:lnTo>
                    <a:pt x="2159000" y="320548"/>
                  </a:lnTo>
                  <a:lnTo>
                    <a:pt x="2159000" y="333248"/>
                  </a:lnTo>
                  <a:lnTo>
                    <a:pt x="2286000" y="333248"/>
                  </a:lnTo>
                  <a:lnTo>
                    <a:pt x="2298700" y="320548"/>
                  </a:lnTo>
                  <a:close/>
                </a:path>
                <a:path w="2298700" h="481964">
                  <a:moveTo>
                    <a:pt x="2286000" y="345948"/>
                  </a:moveTo>
                  <a:lnTo>
                    <a:pt x="2286000" y="333248"/>
                  </a:lnTo>
                  <a:lnTo>
                    <a:pt x="2159000" y="333248"/>
                  </a:lnTo>
                  <a:lnTo>
                    <a:pt x="2171700" y="336804"/>
                  </a:lnTo>
                  <a:lnTo>
                    <a:pt x="2171700" y="345948"/>
                  </a:lnTo>
                  <a:lnTo>
                    <a:pt x="2286000" y="345948"/>
                  </a:lnTo>
                  <a:close/>
                </a:path>
                <a:path w="2298700" h="481964">
                  <a:moveTo>
                    <a:pt x="2171700" y="345948"/>
                  </a:moveTo>
                  <a:lnTo>
                    <a:pt x="2171700" y="336804"/>
                  </a:lnTo>
                  <a:lnTo>
                    <a:pt x="2159000" y="345948"/>
                  </a:lnTo>
                  <a:lnTo>
                    <a:pt x="2171700" y="345948"/>
                  </a:lnTo>
                  <a:close/>
                </a:path>
                <a:path w="2298700" h="481964">
                  <a:moveTo>
                    <a:pt x="2286000" y="358648"/>
                  </a:moveTo>
                  <a:lnTo>
                    <a:pt x="2286000" y="345948"/>
                  </a:lnTo>
                  <a:lnTo>
                    <a:pt x="2159000" y="345948"/>
                  </a:lnTo>
                  <a:lnTo>
                    <a:pt x="2159000" y="358648"/>
                  </a:lnTo>
                  <a:lnTo>
                    <a:pt x="2286000" y="358648"/>
                  </a:lnTo>
                  <a:close/>
                </a:path>
                <a:path w="2298700" h="481964">
                  <a:moveTo>
                    <a:pt x="2286000" y="371348"/>
                  </a:moveTo>
                  <a:lnTo>
                    <a:pt x="2286000" y="358648"/>
                  </a:lnTo>
                  <a:lnTo>
                    <a:pt x="2159000" y="358648"/>
                  </a:lnTo>
                  <a:lnTo>
                    <a:pt x="2159000" y="371348"/>
                  </a:lnTo>
                  <a:lnTo>
                    <a:pt x="2286000" y="371348"/>
                  </a:lnTo>
                  <a:close/>
                </a:path>
                <a:path w="2298700" h="481964">
                  <a:moveTo>
                    <a:pt x="2286000" y="371856"/>
                  </a:moveTo>
                  <a:lnTo>
                    <a:pt x="2286000" y="371348"/>
                  </a:lnTo>
                  <a:lnTo>
                    <a:pt x="2159000" y="371348"/>
                  </a:lnTo>
                  <a:lnTo>
                    <a:pt x="2159000" y="384048"/>
                  </a:lnTo>
                  <a:lnTo>
                    <a:pt x="2273300" y="384048"/>
                  </a:lnTo>
                  <a:lnTo>
                    <a:pt x="2286000" y="371856"/>
                  </a:lnTo>
                  <a:close/>
                </a:path>
                <a:path w="2298700" h="481964">
                  <a:moveTo>
                    <a:pt x="2273300" y="396748"/>
                  </a:moveTo>
                  <a:lnTo>
                    <a:pt x="2273300" y="384048"/>
                  </a:lnTo>
                  <a:lnTo>
                    <a:pt x="2159000" y="384048"/>
                  </a:lnTo>
                  <a:lnTo>
                    <a:pt x="2273300" y="396748"/>
                  </a:lnTo>
                  <a:close/>
                </a:path>
                <a:path w="2298700" h="481964">
                  <a:moveTo>
                    <a:pt x="2273300" y="409448"/>
                  </a:moveTo>
                  <a:lnTo>
                    <a:pt x="2273300" y="396748"/>
                  </a:lnTo>
                  <a:lnTo>
                    <a:pt x="2159000" y="396748"/>
                  </a:lnTo>
                  <a:lnTo>
                    <a:pt x="2159000" y="409448"/>
                  </a:lnTo>
                  <a:lnTo>
                    <a:pt x="2273300" y="409448"/>
                  </a:lnTo>
                  <a:close/>
                </a:path>
                <a:path w="2298700" h="481964">
                  <a:moveTo>
                    <a:pt x="2273300" y="413004"/>
                  </a:moveTo>
                  <a:lnTo>
                    <a:pt x="2273300" y="409448"/>
                  </a:lnTo>
                  <a:lnTo>
                    <a:pt x="2159000" y="409448"/>
                  </a:lnTo>
                  <a:lnTo>
                    <a:pt x="2159000" y="422148"/>
                  </a:lnTo>
                  <a:lnTo>
                    <a:pt x="2260600" y="422148"/>
                  </a:lnTo>
                  <a:lnTo>
                    <a:pt x="2273300" y="413004"/>
                  </a:lnTo>
                  <a:close/>
                </a:path>
                <a:path w="2298700" h="481964">
                  <a:moveTo>
                    <a:pt x="2260600" y="53848"/>
                  </a:moveTo>
                  <a:lnTo>
                    <a:pt x="2260600" y="41148"/>
                  </a:lnTo>
                  <a:lnTo>
                    <a:pt x="2184400" y="41148"/>
                  </a:lnTo>
                  <a:lnTo>
                    <a:pt x="2184400" y="42672"/>
                  </a:lnTo>
                  <a:lnTo>
                    <a:pt x="2171700" y="47244"/>
                  </a:lnTo>
                  <a:lnTo>
                    <a:pt x="2171700" y="53848"/>
                  </a:lnTo>
                  <a:lnTo>
                    <a:pt x="2260600" y="53848"/>
                  </a:lnTo>
                  <a:close/>
                </a:path>
                <a:path w="2298700" h="481964">
                  <a:moveTo>
                    <a:pt x="2260600" y="41148"/>
                  </a:moveTo>
                  <a:lnTo>
                    <a:pt x="2260600" y="28448"/>
                  </a:lnTo>
                  <a:lnTo>
                    <a:pt x="2209800" y="28448"/>
                  </a:lnTo>
                  <a:lnTo>
                    <a:pt x="2209800" y="30480"/>
                  </a:lnTo>
                  <a:lnTo>
                    <a:pt x="2197100" y="35052"/>
                  </a:lnTo>
                  <a:lnTo>
                    <a:pt x="2184400" y="41148"/>
                  </a:lnTo>
                  <a:lnTo>
                    <a:pt x="2260600" y="41148"/>
                  </a:lnTo>
                  <a:close/>
                </a:path>
                <a:path w="2298700" h="481964">
                  <a:moveTo>
                    <a:pt x="2260600" y="28448"/>
                  </a:moveTo>
                  <a:lnTo>
                    <a:pt x="2247900" y="22860"/>
                  </a:lnTo>
                  <a:lnTo>
                    <a:pt x="2247900" y="15748"/>
                  </a:lnTo>
                  <a:lnTo>
                    <a:pt x="2235200" y="15748"/>
                  </a:lnTo>
                  <a:lnTo>
                    <a:pt x="2222500" y="19812"/>
                  </a:lnTo>
                  <a:lnTo>
                    <a:pt x="2209800" y="28448"/>
                  </a:lnTo>
                  <a:lnTo>
                    <a:pt x="2260600" y="28448"/>
                  </a:lnTo>
                  <a:close/>
                </a:path>
                <a:path w="2298700" h="481964">
                  <a:moveTo>
                    <a:pt x="2247900" y="3048"/>
                  </a:moveTo>
                  <a:lnTo>
                    <a:pt x="2247900" y="0"/>
                  </a:lnTo>
                  <a:lnTo>
                    <a:pt x="2235200" y="3048"/>
                  </a:lnTo>
                  <a:lnTo>
                    <a:pt x="2247900" y="3048"/>
                  </a:lnTo>
                  <a:close/>
                </a:path>
                <a:path w="2298700" h="481964">
                  <a:moveTo>
                    <a:pt x="2247900" y="15748"/>
                  </a:moveTo>
                  <a:lnTo>
                    <a:pt x="2247900" y="3048"/>
                  </a:lnTo>
                  <a:lnTo>
                    <a:pt x="2235200" y="3048"/>
                  </a:lnTo>
                  <a:lnTo>
                    <a:pt x="2235200" y="15748"/>
                  </a:lnTo>
                  <a:lnTo>
                    <a:pt x="2247900" y="15748"/>
                  </a:lnTo>
                  <a:close/>
                </a:path>
              </a:pathLst>
            </a:custGeom>
            <a:solidFill>
              <a:srgbClr val="B2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1865238" y="3230880"/>
              <a:ext cx="2984246" cy="25770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2208136" y="4553724"/>
              <a:ext cx="2725420" cy="1135380"/>
            </a:xfrm>
            <a:custGeom>
              <a:avLst/>
              <a:gdLst/>
              <a:ahLst/>
              <a:cxnLst/>
              <a:rect l="l" t="t" r="r" b="b"/>
              <a:pathLst>
                <a:path w="2725420" h="1135379">
                  <a:moveTo>
                    <a:pt x="1657604" y="778256"/>
                  </a:moveTo>
                  <a:lnTo>
                    <a:pt x="1650492" y="783336"/>
                  </a:lnTo>
                  <a:lnTo>
                    <a:pt x="1643634" y="790956"/>
                  </a:lnTo>
                  <a:lnTo>
                    <a:pt x="1657604" y="778256"/>
                  </a:lnTo>
                  <a:close/>
                </a:path>
                <a:path w="2725420" h="1135379">
                  <a:moveTo>
                    <a:pt x="1660525" y="803656"/>
                  </a:moveTo>
                  <a:lnTo>
                    <a:pt x="1641132" y="803656"/>
                  </a:lnTo>
                  <a:lnTo>
                    <a:pt x="1645920" y="809244"/>
                  </a:lnTo>
                  <a:lnTo>
                    <a:pt x="1653540" y="806196"/>
                  </a:lnTo>
                  <a:lnTo>
                    <a:pt x="1660525" y="803656"/>
                  </a:lnTo>
                  <a:close/>
                </a:path>
                <a:path w="2725420" h="1135379">
                  <a:moveTo>
                    <a:pt x="1670189" y="765556"/>
                  </a:moveTo>
                  <a:lnTo>
                    <a:pt x="1657604" y="778256"/>
                  </a:lnTo>
                  <a:lnTo>
                    <a:pt x="1661160" y="775716"/>
                  </a:lnTo>
                  <a:lnTo>
                    <a:pt x="1670189" y="765556"/>
                  </a:lnTo>
                  <a:close/>
                </a:path>
                <a:path w="2725420" h="1135379">
                  <a:moveTo>
                    <a:pt x="1677619" y="790956"/>
                  </a:moveTo>
                  <a:lnTo>
                    <a:pt x="1643634" y="790956"/>
                  </a:lnTo>
                  <a:lnTo>
                    <a:pt x="1636776" y="798576"/>
                  </a:lnTo>
                  <a:lnTo>
                    <a:pt x="1641132" y="803656"/>
                  </a:lnTo>
                  <a:lnTo>
                    <a:pt x="1660652" y="803605"/>
                  </a:lnTo>
                  <a:lnTo>
                    <a:pt x="1670304" y="800100"/>
                  </a:lnTo>
                  <a:lnTo>
                    <a:pt x="1677619" y="790956"/>
                  </a:lnTo>
                  <a:close/>
                </a:path>
                <a:path w="2725420" h="1135379">
                  <a:moveTo>
                    <a:pt x="1687296" y="778256"/>
                  </a:moveTo>
                  <a:lnTo>
                    <a:pt x="1677619" y="790956"/>
                  </a:lnTo>
                  <a:lnTo>
                    <a:pt x="1682496" y="784860"/>
                  </a:lnTo>
                  <a:lnTo>
                    <a:pt x="1687296" y="778256"/>
                  </a:lnTo>
                  <a:close/>
                </a:path>
                <a:path w="2725420" h="1135379">
                  <a:moveTo>
                    <a:pt x="1695640" y="765556"/>
                  </a:moveTo>
                  <a:lnTo>
                    <a:pt x="1687296" y="778256"/>
                  </a:lnTo>
                  <a:lnTo>
                    <a:pt x="1694688" y="768096"/>
                  </a:lnTo>
                  <a:lnTo>
                    <a:pt x="1695640" y="765556"/>
                  </a:lnTo>
                  <a:close/>
                </a:path>
                <a:path w="2725420" h="1135379">
                  <a:moveTo>
                    <a:pt x="1847088" y="379476"/>
                  </a:moveTo>
                  <a:lnTo>
                    <a:pt x="1834388" y="371856"/>
                  </a:lnTo>
                  <a:lnTo>
                    <a:pt x="1847088" y="384556"/>
                  </a:lnTo>
                  <a:lnTo>
                    <a:pt x="1847088" y="379476"/>
                  </a:lnTo>
                  <a:close/>
                </a:path>
                <a:path w="2725420" h="1135379">
                  <a:moveTo>
                    <a:pt x="1859788" y="397256"/>
                  </a:moveTo>
                  <a:lnTo>
                    <a:pt x="1847088" y="384556"/>
                  </a:lnTo>
                  <a:lnTo>
                    <a:pt x="1847088" y="385572"/>
                  </a:lnTo>
                  <a:lnTo>
                    <a:pt x="1859788" y="397256"/>
                  </a:lnTo>
                  <a:close/>
                </a:path>
                <a:path w="2725420" h="1135379">
                  <a:moveTo>
                    <a:pt x="1872488" y="409956"/>
                  </a:moveTo>
                  <a:lnTo>
                    <a:pt x="1859788" y="397256"/>
                  </a:lnTo>
                  <a:lnTo>
                    <a:pt x="1859788" y="406908"/>
                  </a:lnTo>
                  <a:lnTo>
                    <a:pt x="1872488" y="409956"/>
                  </a:lnTo>
                  <a:close/>
                </a:path>
                <a:path w="2725420" h="1135379">
                  <a:moveTo>
                    <a:pt x="1874215" y="716483"/>
                  </a:moveTo>
                  <a:lnTo>
                    <a:pt x="1872488" y="714756"/>
                  </a:lnTo>
                  <a:lnTo>
                    <a:pt x="1872488" y="716280"/>
                  </a:lnTo>
                  <a:lnTo>
                    <a:pt x="1874215" y="716483"/>
                  </a:lnTo>
                  <a:close/>
                </a:path>
                <a:path w="2725420" h="1135379">
                  <a:moveTo>
                    <a:pt x="1885188" y="717804"/>
                  </a:moveTo>
                  <a:lnTo>
                    <a:pt x="1874215" y="716483"/>
                  </a:lnTo>
                  <a:lnTo>
                    <a:pt x="1885188" y="727456"/>
                  </a:lnTo>
                  <a:lnTo>
                    <a:pt x="1885188" y="717804"/>
                  </a:lnTo>
                  <a:close/>
                </a:path>
                <a:path w="2725420" h="1135379">
                  <a:moveTo>
                    <a:pt x="1885188" y="428244"/>
                  </a:moveTo>
                  <a:lnTo>
                    <a:pt x="1872488" y="422656"/>
                  </a:lnTo>
                  <a:lnTo>
                    <a:pt x="1885188" y="435356"/>
                  </a:lnTo>
                  <a:lnTo>
                    <a:pt x="1885188" y="428244"/>
                  </a:lnTo>
                  <a:close/>
                </a:path>
                <a:path w="2725420" h="1135379">
                  <a:moveTo>
                    <a:pt x="1885188" y="397256"/>
                  </a:moveTo>
                  <a:lnTo>
                    <a:pt x="1872488" y="384556"/>
                  </a:lnTo>
                  <a:lnTo>
                    <a:pt x="1872488" y="388620"/>
                  </a:lnTo>
                  <a:lnTo>
                    <a:pt x="1885188" y="397256"/>
                  </a:lnTo>
                  <a:close/>
                </a:path>
                <a:path w="2725420" h="1135379">
                  <a:moveTo>
                    <a:pt x="1893912" y="736180"/>
                  </a:moveTo>
                  <a:lnTo>
                    <a:pt x="1885188" y="727456"/>
                  </a:lnTo>
                  <a:lnTo>
                    <a:pt x="1885188" y="733044"/>
                  </a:lnTo>
                  <a:lnTo>
                    <a:pt x="1893912" y="736180"/>
                  </a:lnTo>
                  <a:close/>
                </a:path>
                <a:path w="2725420" h="1135379">
                  <a:moveTo>
                    <a:pt x="1897888" y="737616"/>
                  </a:moveTo>
                  <a:lnTo>
                    <a:pt x="1893912" y="736180"/>
                  </a:lnTo>
                  <a:lnTo>
                    <a:pt x="1897888" y="740156"/>
                  </a:lnTo>
                  <a:lnTo>
                    <a:pt x="1897888" y="737616"/>
                  </a:lnTo>
                  <a:close/>
                </a:path>
                <a:path w="2725420" h="1135379">
                  <a:moveTo>
                    <a:pt x="1897888" y="457200"/>
                  </a:moveTo>
                  <a:lnTo>
                    <a:pt x="1885188" y="448056"/>
                  </a:lnTo>
                  <a:lnTo>
                    <a:pt x="1897888" y="460756"/>
                  </a:lnTo>
                  <a:lnTo>
                    <a:pt x="1897888" y="457200"/>
                  </a:lnTo>
                  <a:close/>
                </a:path>
                <a:path w="2725420" h="1135379">
                  <a:moveTo>
                    <a:pt x="1897888" y="422656"/>
                  </a:moveTo>
                  <a:lnTo>
                    <a:pt x="1885188" y="409956"/>
                  </a:lnTo>
                  <a:lnTo>
                    <a:pt x="1885188" y="411480"/>
                  </a:lnTo>
                  <a:lnTo>
                    <a:pt x="1897888" y="422656"/>
                  </a:lnTo>
                  <a:close/>
                </a:path>
                <a:path w="2725420" h="1135379">
                  <a:moveTo>
                    <a:pt x="1901063" y="438518"/>
                  </a:moveTo>
                  <a:lnTo>
                    <a:pt x="1897888" y="435356"/>
                  </a:lnTo>
                  <a:lnTo>
                    <a:pt x="1897888" y="435864"/>
                  </a:lnTo>
                  <a:lnTo>
                    <a:pt x="1901063" y="438518"/>
                  </a:lnTo>
                  <a:close/>
                </a:path>
                <a:path w="2725420" h="1135379">
                  <a:moveTo>
                    <a:pt x="1910588" y="740156"/>
                  </a:moveTo>
                  <a:lnTo>
                    <a:pt x="1897888" y="740156"/>
                  </a:lnTo>
                  <a:lnTo>
                    <a:pt x="1885188" y="746760"/>
                  </a:lnTo>
                  <a:lnTo>
                    <a:pt x="1897888" y="752856"/>
                  </a:lnTo>
                  <a:lnTo>
                    <a:pt x="1910588" y="752856"/>
                  </a:lnTo>
                  <a:lnTo>
                    <a:pt x="1910588" y="740156"/>
                  </a:lnTo>
                  <a:close/>
                </a:path>
                <a:path w="2725420" h="1135379">
                  <a:moveTo>
                    <a:pt x="1910588" y="689356"/>
                  </a:moveTo>
                  <a:lnTo>
                    <a:pt x="1885188" y="689356"/>
                  </a:lnTo>
                  <a:lnTo>
                    <a:pt x="1885188" y="694944"/>
                  </a:lnTo>
                  <a:lnTo>
                    <a:pt x="1872488" y="702056"/>
                  </a:lnTo>
                  <a:lnTo>
                    <a:pt x="1910588" y="702056"/>
                  </a:lnTo>
                  <a:lnTo>
                    <a:pt x="1910588" y="689356"/>
                  </a:lnTo>
                  <a:close/>
                </a:path>
                <a:path w="2725420" h="1135379">
                  <a:moveTo>
                    <a:pt x="1910588" y="663956"/>
                  </a:moveTo>
                  <a:lnTo>
                    <a:pt x="1897888" y="663956"/>
                  </a:lnTo>
                  <a:lnTo>
                    <a:pt x="1897888" y="667512"/>
                  </a:lnTo>
                  <a:lnTo>
                    <a:pt x="1885188" y="676656"/>
                  </a:lnTo>
                  <a:lnTo>
                    <a:pt x="1910588" y="676656"/>
                  </a:lnTo>
                  <a:lnTo>
                    <a:pt x="1910588" y="663956"/>
                  </a:lnTo>
                  <a:close/>
                </a:path>
                <a:path w="2725420" h="1135379">
                  <a:moveTo>
                    <a:pt x="1910588" y="486156"/>
                  </a:moveTo>
                  <a:lnTo>
                    <a:pt x="1897888" y="473456"/>
                  </a:lnTo>
                  <a:lnTo>
                    <a:pt x="1897888" y="475488"/>
                  </a:lnTo>
                  <a:lnTo>
                    <a:pt x="1910588" y="486156"/>
                  </a:lnTo>
                  <a:close/>
                </a:path>
                <a:path w="2725420" h="1135379">
                  <a:moveTo>
                    <a:pt x="1910588" y="446532"/>
                  </a:moveTo>
                  <a:lnTo>
                    <a:pt x="1901063" y="438518"/>
                  </a:lnTo>
                  <a:lnTo>
                    <a:pt x="1910588" y="448056"/>
                  </a:lnTo>
                  <a:lnTo>
                    <a:pt x="1910588" y="446532"/>
                  </a:lnTo>
                  <a:close/>
                </a:path>
                <a:path w="2725420" h="1135379">
                  <a:moveTo>
                    <a:pt x="1923288" y="888492"/>
                  </a:moveTo>
                  <a:lnTo>
                    <a:pt x="1910588" y="879856"/>
                  </a:lnTo>
                  <a:lnTo>
                    <a:pt x="1923288" y="892556"/>
                  </a:lnTo>
                  <a:lnTo>
                    <a:pt x="1923288" y="888492"/>
                  </a:lnTo>
                  <a:close/>
                </a:path>
                <a:path w="2725420" h="1135379">
                  <a:moveTo>
                    <a:pt x="1923288" y="865632"/>
                  </a:moveTo>
                  <a:lnTo>
                    <a:pt x="1910588" y="854456"/>
                  </a:lnTo>
                  <a:lnTo>
                    <a:pt x="1910588" y="867156"/>
                  </a:lnTo>
                  <a:lnTo>
                    <a:pt x="1923288" y="865632"/>
                  </a:lnTo>
                  <a:close/>
                </a:path>
                <a:path w="2725420" h="1135379">
                  <a:moveTo>
                    <a:pt x="1923288" y="758952"/>
                  </a:moveTo>
                  <a:lnTo>
                    <a:pt x="1910588" y="752856"/>
                  </a:lnTo>
                  <a:lnTo>
                    <a:pt x="1923288" y="765556"/>
                  </a:lnTo>
                  <a:lnTo>
                    <a:pt x="1923288" y="758952"/>
                  </a:lnTo>
                  <a:close/>
                </a:path>
                <a:path w="2725420" h="1135379">
                  <a:moveTo>
                    <a:pt x="1923288" y="625856"/>
                  </a:moveTo>
                  <a:lnTo>
                    <a:pt x="1897888" y="625856"/>
                  </a:lnTo>
                  <a:lnTo>
                    <a:pt x="1897888" y="638556"/>
                  </a:lnTo>
                  <a:lnTo>
                    <a:pt x="1910588" y="638556"/>
                  </a:lnTo>
                  <a:lnTo>
                    <a:pt x="1910588" y="637032"/>
                  </a:lnTo>
                  <a:lnTo>
                    <a:pt x="1923288" y="625856"/>
                  </a:lnTo>
                  <a:close/>
                </a:path>
                <a:path w="2725420" h="1135379">
                  <a:moveTo>
                    <a:pt x="1923288" y="600456"/>
                  </a:moveTo>
                  <a:lnTo>
                    <a:pt x="1910588" y="600456"/>
                  </a:lnTo>
                  <a:lnTo>
                    <a:pt x="1910588" y="613156"/>
                  </a:lnTo>
                  <a:lnTo>
                    <a:pt x="1923288" y="625856"/>
                  </a:lnTo>
                  <a:lnTo>
                    <a:pt x="1923288" y="613156"/>
                  </a:lnTo>
                  <a:lnTo>
                    <a:pt x="1923288" y="600456"/>
                  </a:lnTo>
                  <a:close/>
                </a:path>
                <a:path w="2725420" h="1135379">
                  <a:moveTo>
                    <a:pt x="1923288" y="472440"/>
                  </a:moveTo>
                  <a:lnTo>
                    <a:pt x="1910588" y="460756"/>
                  </a:lnTo>
                  <a:lnTo>
                    <a:pt x="1923288" y="473456"/>
                  </a:lnTo>
                  <a:lnTo>
                    <a:pt x="1923288" y="472440"/>
                  </a:lnTo>
                  <a:close/>
                </a:path>
                <a:path w="2725420" h="1135379">
                  <a:moveTo>
                    <a:pt x="1935988" y="829056"/>
                  </a:moveTo>
                  <a:lnTo>
                    <a:pt x="1923288" y="816356"/>
                  </a:lnTo>
                  <a:lnTo>
                    <a:pt x="1923288" y="819912"/>
                  </a:lnTo>
                  <a:lnTo>
                    <a:pt x="1935988" y="829056"/>
                  </a:lnTo>
                  <a:close/>
                </a:path>
                <a:path w="2725420" h="1135379">
                  <a:moveTo>
                    <a:pt x="1935988" y="562356"/>
                  </a:moveTo>
                  <a:lnTo>
                    <a:pt x="1910588" y="562356"/>
                  </a:lnTo>
                  <a:lnTo>
                    <a:pt x="1910588" y="575056"/>
                  </a:lnTo>
                  <a:lnTo>
                    <a:pt x="1910588" y="587756"/>
                  </a:lnTo>
                  <a:lnTo>
                    <a:pt x="1923288" y="587756"/>
                  </a:lnTo>
                  <a:lnTo>
                    <a:pt x="1923288" y="575056"/>
                  </a:lnTo>
                  <a:lnTo>
                    <a:pt x="1923288" y="573024"/>
                  </a:lnTo>
                  <a:lnTo>
                    <a:pt x="1935988" y="562356"/>
                  </a:lnTo>
                  <a:close/>
                </a:path>
                <a:path w="2725420" h="1135379">
                  <a:moveTo>
                    <a:pt x="1935988" y="524256"/>
                  </a:moveTo>
                  <a:lnTo>
                    <a:pt x="1910588" y="524256"/>
                  </a:lnTo>
                  <a:lnTo>
                    <a:pt x="1910588" y="536956"/>
                  </a:lnTo>
                  <a:lnTo>
                    <a:pt x="1910588" y="549656"/>
                  </a:lnTo>
                  <a:lnTo>
                    <a:pt x="1935988" y="549656"/>
                  </a:lnTo>
                  <a:lnTo>
                    <a:pt x="1935988" y="536956"/>
                  </a:lnTo>
                  <a:lnTo>
                    <a:pt x="1935988" y="524256"/>
                  </a:lnTo>
                  <a:close/>
                </a:path>
                <a:path w="2725420" h="1135379">
                  <a:moveTo>
                    <a:pt x="1935988" y="496824"/>
                  </a:moveTo>
                  <a:lnTo>
                    <a:pt x="1923288" y="486156"/>
                  </a:lnTo>
                  <a:lnTo>
                    <a:pt x="1935988" y="498856"/>
                  </a:lnTo>
                  <a:lnTo>
                    <a:pt x="1935988" y="496824"/>
                  </a:lnTo>
                  <a:close/>
                </a:path>
                <a:path w="2725420" h="1135379">
                  <a:moveTo>
                    <a:pt x="1948688" y="994156"/>
                  </a:moveTo>
                  <a:lnTo>
                    <a:pt x="1935988" y="981456"/>
                  </a:lnTo>
                  <a:lnTo>
                    <a:pt x="1935988" y="986028"/>
                  </a:lnTo>
                  <a:lnTo>
                    <a:pt x="1948688" y="994156"/>
                  </a:lnTo>
                  <a:close/>
                </a:path>
                <a:path w="2725420" h="1135379">
                  <a:moveTo>
                    <a:pt x="1961388" y="1019556"/>
                  </a:moveTo>
                  <a:lnTo>
                    <a:pt x="1948688" y="1006856"/>
                  </a:lnTo>
                  <a:lnTo>
                    <a:pt x="1948688" y="1013460"/>
                  </a:lnTo>
                  <a:lnTo>
                    <a:pt x="1961388" y="1019556"/>
                  </a:lnTo>
                  <a:close/>
                </a:path>
                <a:path w="2725420" h="1135379">
                  <a:moveTo>
                    <a:pt x="1961388" y="968756"/>
                  </a:moveTo>
                  <a:lnTo>
                    <a:pt x="1948688" y="956056"/>
                  </a:lnTo>
                  <a:lnTo>
                    <a:pt x="1948688" y="957072"/>
                  </a:lnTo>
                  <a:lnTo>
                    <a:pt x="1961388" y="968756"/>
                  </a:lnTo>
                  <a:close/>
                </a:path>
                <a:path w="2725420" h="1135379">
                  <a:moveTo>
                    <a:pt x="1974088" y="1025652"/>
                  </a:moveTo>
                  <a:lnTo>
                    <a:pt x="1961388" y="1019556"/>
                  </a:lnTo>
                  <a:lnTo>
                    <a:pt x="1974088" y="1032256"/>
                  </a:lnTo>
                  <a:lnTo>
                    <a:pt x="1974088" y="1025652"/>
                  </a:lnTo>
                  <a:close/>
                </a:path>
                <a:path w="2725420" h="1135379">
                  <a:moveTo>
                    <a:pt x="1974088" y="992124"/>
                  </a:moveTo>
                  <a:lnTo>
                    <a:pt x="1961388" y="981456"/>
                  </a:lnTo>
                  <a:lnTo>
                    <a:pt x="1974088" y="994156"/>
                  </a:lnTo>
                  <a:lnTo>
                    <a:pt x="1974088" y="992124"/>
                  </a:lnTo>
                  <a:close/>
                </a:path>
                <a:path w="2725420" h="1135379">
                  <a:moveTo>
                    <a:pt x="1986788" y="1019556"/>
                  </a:moveTo>
                  <a:lnTo>
                    <a:pt x="1974088" y="1006856"/>
                  </a:lnTo>
                  <a:lnTo>
                    <a:pt x="1974088" y="1007364"/>
                  </a:lnTo>
                  <a:lnTo>
                    <a:pt x="1986788" y="1019556"/>
                  </a:lnTo>
                  <a:close/>
                </a:path>
                <a:path w="2725420" h="1135379">
                  <a:moveTo>
                    <a:pt x="1999488" y="1043940"/>
                  </a:moveTo>
                  <a:lnTo>
                    <a:pt x="1974088" y="1032256"/>
                  </a:lnTo>
                  <a:lnTo>
                    <a:pt x="1999488" y="1044956"/>
                  </a:lnTo>
                  <a:lnTo>
                    <a:pt x="1999488" y="1043940"/>
                  </a:lnTo>
                  <a:close/>
                </a:path>
                <a:path w="2725420" h="1135379">
                  <a:moveTo>
                    <a:pt x="2012188" y="1054608"/>
                  </a:moveTo>
                  <a:lnTo>
                    <a:pt x="1999488" y="1044956"/>
                  </a:lnTo>
                  <a:lnTo>
                    <a:pt x="2012188" y="1057656"/>
                  </a:lnTo>
                  <a:lnTo>
                    <a:pt x="2012188" y="1054608"/>
                  </a:lnTo>
                  <a:close/>
                </a:path>
                <a:path w="2725420" h="1135379">
                  <a:moveTo>
                    <a:pt x="2012188" y="1028700"/>
                  </a:moveTo>
                  <a:lnTo>
                    <a:pt x="1986788" y="1019556"/>
                  </a:lnTo>
                  <a:lnTo>
                    <a:pt x="2012188" y="1032256"/>
                  </a:lnTo>
                  <a:lnTo>
                    <a:pt x="2012188" y="1028700"/>
                  </a:lnTo>
                  <a:close/>
                </a:path>
                <a:path w="2725420" h="1135379">
                  <a:moveTo>
                    <a:pt x="2024888" y="1043940"/>
                  </a:moveTo>
                  <a:lnTo>
                    <a:pt x="2012188" y="1032256"/>
                  </a:lnTo>
                  <a:lnTo>
                    <a:pt x="2024888" y="1044956"/>
                  </a:lnTo>
                  <a:lnTo>
                    <a:pt x="2024888" y="1043940"/>
                  </a:lnTo>
                  <a:close/>
                </a:path>
                <a:path w="2725420" h="1135379">
                  <a:moveTo>
                    <a:pt x="2037588" y="1070356"/>
                  </a:moveTo>
                  <a:lnTo>
                    <a:pt x="2012188" y="1057656"/>
                  </a:lnTo>
                  <a:lnTo>
                    <a:pt x="2024888" y="1066800"/>
                  </a:lnTo>
                  <a:lnTo>
                    <a:pt x="2037588" y="1070356"/>
                  </a:lnTo>
                  <a:close/>
                </a:path>
                <a:path w="2725420" h="1135379">
                  <a:moveTo>
                    <a:pt x="2050288" y="1077468"/>
                  </a:moveTo>
                  <a:lnTo>
                    <a:pt x="2037588" y="1070356"/>
                  </a:lnTo>
                  <a:lnTo>
                    <a:pt x="2050288" y="1083056"/>
                  </a:lnTo>
                  <a:lnTo>
                    <a:pt x="2050288" y="1077468"/>
                  </a:lnTo>
                  <a:close/>
                </a:path>
                <a:path w="2725420" h="1135379">
                  <a:moveTo>
                    <a:pt x="2050288" y="1057656"/>
                  </a:moveTo>
                  <a:lnTo>
                    <a:pt x="2024888" y="1044956"/>
                  </a:lnTo>
                  <a:lnTo>
                    <a:pt x="2037588" y="1054608"/>
                  </a:lnTo>
                  <a:lnTo>
                    <a:pt x="2050288" y="1057656"/>
                  </a:lnTo>
                  <a:close/>
                </a:path>
                <a:path w="2725420" h="1135379">
                  <a:moveTo>
                    <a:pt x="2067864" y="1066444"/>
                  </a:moveTo>
                  <a:lnTo>
                    <a:pt x="2050288" y="1057656"/>
                  </a:lnTo>
                  <a:lnTo>
                    <a:pt x="2050288" y="1062228"/>
                  </a:lnTo>
                  <a:lnTo>
                    <a:pt x="2067864" y="1066444"/>
                  </a:lnTo>
                  <a:close/>
                </a:path>
                <a:path w="2725420" h="1135379">
                  <a:moveTo>
                    <a:pt x="2075688" y="1095756"/>
                  </a:moveTo>
                  <a:lnTo>
                    <a:pt x="2062988" y="1086612"/>
                  </a:lnTo>
                  <a:lnTo>
                    <a:pt x="2050288" y="1083056"/>
                  </a:lnTo>
                  <a:lnTo>
                    <a:pt x="2075688" y="1095756"/>
                  </a:lnTo>
                  <a:close/>
                </a:path>
                <a:path w="2725420" h="1135379">
                  <a:moveTo>
                    <a:pt x="2075688" y="1068324"/>
                  </a:moveTo>
                  <a:lnTo>
                    <a:pt x="2067864" y="1066444"/>
                  </a:lnTo>
                  <a:lnTo>
                    <a:pt x="2075688" y="1070356"/>
                  </a:lnTo>
                  <a:lnTo>
                    <a:pt x="2075688" y="1068324"/>
                  </a:lnTo>
                  <a:close/>
                </a:path>
                <a:path w="2725420" h="1135379">
                  <a:moveTo>
                    <a:pt x="2101088" y="1108456"/>
                  </a:moveTo>
                  <a:lnTo>
                    <a:pt x="2075688" y="1095756"/>
                  </a:lnTo>
                  <a:lnTo>
                    <a:pt x="2075688" y="1098804"/>
                  </a:lnTo>
                  <a:lnTo>
                    <a:pt x="2101088" y="1108456"/>
                  </a:lnTo>
                  <a:close/>
                </a:path>
                <a:path w="2725420" h="1135379">
                  <a:moveTo>
                    <a:pt x="2101088" y="1083056"/>
                  </a:moveTo>
                  <a:lnTo>
                    <a:pt x="2088388" y="1075944"/>
                  </a:lnTo>
                  <a:lnTo>
                    <a:pt x="2075688" y="1070356"/>
                  </a:lnTo>
                  <a:lnTo>
                    <a:pt x="2101088" y="1083056"/>
                  </a:lnTo>
                  <a:close/>
                </a:path>
                <a:path w="2725420" h="1135379">
                  <a:moveTo>
                    <a:pt x="2126488" y="1121156"/>
                  </a:moveTo>
                  <a:lnTo>
                    <a:pt x="2113788" y="1114044"/>
                  </a:lnTo>
                  <a:lnTo>
                    <a:pt x="2101088" y="1108456"/>
                  </a:lnTo>
                  <a:lnTo>
                    <a:pt x="2126488" y="1121156"/>
                  </a:lnTo>
                  <a:close/>
                </a:path>
                <a:path w="2725420" h="1135379">
                  <a:moveTo>
                    <a:pt x="2126488" y="1095756"/>
                  </a:moveTo>
                  <a:lnTo>
                    <a:pt x="2101088" y="1083056"/>
                  </a:lnTo>
                  <a:lnTo>
                    <a:pt x="2113788" y="1089660"/>
                  </a:lnTo>
                  <a:lnTo>
                    <a:pt x="2126488" y="1095756"/>
                  </a:lnTo>
                  <a:close/>
                </a:path>
                <a:path w="2725420" h="1135379">
                  <a:moveTo>
                    <a:pt x="2129663" y="1124331"/>
                  </a:moveTo>
                  <a:lnTo>
                    <a:pt x="2126488" y="1121156"/>
                  </a:lnTo>
                  <a:lnTo>
                    <a:pt x="2126488" y="1123188"/>
                  </a:lnTo>
                  <a:lnTo>
                    <a:pt x="2129663" y="1124331"/>
                  </a:lnTo>
                  <a:close/>
                </a:path>
                <a:path w="2725420" h="1135379">
                  <a:moveTo>
                    <a:pt x="2139188" y="1127760"/>
                  </a:moveTo>
                  <a:lnTo>
                    <a:pt x="2129663" y="1124331"/>
                  </a:lnTo>
                  <a:lnTo>
                    <a:pt x="2139188" y="1133856"/>
                  </a:lnTo>
                  <a:lnTo>
                    <a:pt x="2139188" y="1127760"/>
                  </a:lnTo>
                  <a:close/>
                </a:path>
                <a:path w="2725420" h="1135379">
                  <a:moveTo>
                    <a:pt x="2151888" y="1104900"/>
                  </a:moveTo>
                  <a:lnTo>
                    <a:pt x="2126488" y="1095756"/>
                  </a:lnTo>
                  <a:lnTo>
                    <a:pt x="2151888" y="1108456"/>
                  </a:lnTo>
                  <a:lnTo>
                    <a:pt x="2151888" y="1104900"/>
                  </a:lnTo>
                  <a:close/>
                </a:path>
                <a:path w="2725420" h="1135379">
                  <a:moveTo>
                    <a:pt x="2177288" y="1133856"/>
                  </a:moveTo>
                  <a:lnTo>
                    <a:pt x="2139188" y="1133856"/>
                  </a:lnTo>
                  <a:lnTo>
                    <a:pt x="2151888" y="1135380"/>
                  </a:lnTo>
                  <a:lnTo>
                    <a:pt x="2164588" y="1135380"/>
                  </a:lnTo>
                  <a:lnTo>
                    <a:pt x="2177288" y="1133856"/>
                  </a:lnTo>
                  <a:close/>
                </a:path>
                <a:path w="2725420" h="1135379">
                  <a:moveTo>
                    <a:pt x="2179294" y="1131849"/>
                  </a:moveTo>
                  <a:lnTo>
                    <a:pt x="2177288" y="1132332"/>
                  </a:lnTo>
                  <a:lnTo>
                    <a:pt x="2177288" y="1133856"/>
                  </a:lnTo>
                  <a:lnTo>
                    <a:pt x="2179294" y="1131849"/>
                  </a:lnTo>
                  <a:close/>
                </a:path>
                <a:path w="2725420" h="1135379">
                  <a:moveTo>
                    <a:pt x="2189988" y="1121156"/>
                  </a:moveTo>
                  <a:lnTo>
                    <a:pt x="2177288" y="1114044"/>
                  </a:lnTo>
                  <a:lnTo>
                    <a:pt x="2151888" y="1108456"/>
                  </a:lnTo>
                  <a:lnTo>
                    <a:pt x="2189988" y="1121156"/>
                  </a:lnTo>
                  <a:close/>
                </a:path>
                <a:path w="2725420" h="1135379">
                  <a:moveTo>
                    <a:pt x="2189988" y="1121156"/>
                  </a:moveTo>
                  <a:lnTo>
                    <a:pt x="2179294" y="1131849"/>
                  </a:lnTo>
                  <a:lnTo>
                    <a:pt x="2189988" y="1129284"/>
                  </a:lnTo>
                  <a:lnTo>
                    <a:pt x="2189988" y="1121156"/>
                  </a:lnTo>
                  <a:close/>
                </a:path>
                <a:path w="2725420" h="1135379">
                  <a:moveTo>
                    <a:pt x="2349500" y="295656"/>
                  </a:moveTo>
                  <a:lnTo>
                    <a:pt x="2336800" y="294132"/>
                  </a:lnTo>
                  <a:lnTo>
                    <a:pt x="2324836" y="293408"/>
                  </a:lnTo>
                  <a:lnTo>
                    <a:pt x="2349500" y="295656"/>
                  </a:lnTo>
                  <a:close/>
                </a:path>
                <a:path w="2725420" h="1135379">
                  <a:moveTo>
                    <a:pt x="2352357" y="123761"/>
                  </a:moveTo>
                  <a:lnTo>
                    <a:pt x="2342388" y="124968"/>
                  </a:lnTo>
                  <a:lnTo>
                    <a:pt x="2316988" y="124968"/>
                  </a:lnTo>
                  <a:lnTo>
                    <a:pt x="2291588" y="128016"/>
                  </a:lnTo>
                  <a:lnTo>
                    <a:pt x="2278888" y="130556"/>
                  </a:lnTo>
                  <a:lnTo>
                    <a:pt x="2278888" y="132588"/>
                  </a:lnTo>
                  <a:lnTo>
                    <a:pt x="2253488" y="132588"/>
                  </a:lnTo>
                  <a:lnTo>
                    <a:pt x="2228088" y="135636"/>
                  </a:lnTo>
                  <a:lnTo>
                    <a:pt x="2228088" y="140208"/>
                  </a:lnTo>
                  <a:lnTo>
                    <a:pt x="2215388" y="140208"/>
                  </a:lnTo>
                  <a:lnTo>
                    <a:pt x="2189988" y="141732"/>
                  </a:lnTo>
                  <a:lnTo>
                    <a:pt x="2177288" y="143256"/>
                  </a:lnTo>
                  <a:lnTo>
                    <a:pt x="2177288" y="144780"/>
                  </a:lnTo>
                  <a:lnTo>
                    <a:pt x="2151888" y="150876"/>
                  </a:lnTo>
                  <a:lnTo>
                    <a:pt x="2126488" y="153924"/>
                  </a:lnTo>
                  <a:lnTo>
                    <a:pt x="2113788" y="155956"/>
                  </a:lnTo>
                  <a:lnTo>
                    <a:pt x="2101088" y="156972"/>
                  </a:lnTo>
                  <a:lnTo>
                    <a:pt x="2088388" y="161544"/>
                  </a:lnTo>
                  <a:lnTo>
                    <a:pt x="2075688" y="167640"/>
                  </a:lnTo>
                  <a:lnTo>
                    <a:pt x="2075688" y="168656"/>
                  </a:lnTo>
                  <a:lnTo>
                    <a:pt x="2062988" y="172212"/>
                  </a:lnTo>
                  <a:lnTo>
                    <a:pt x="2037588" y="176784"/>
                  </a:lnTo>
                  <a:lnTo>
                    <a:pt x="2024888" y="176784"/>
                  </a:lnTo>
                  <a:lnTo>
                    <a:pt x="2012188" y="181356"/>
                  </a:lnTo>
                  <a:lnTo>
                    <a:pt x="2012188" y="182880"/>
                  </a:lnTo>
                  <a:lnTo>
                    <a:pt x="1999488" y="188976"/>
                  </a:lnTo>
                  <a:lnTo>
                    <a:pt x="1974088" y="194056"/>
                  </a:lnTo>
                  <a:lnTo>
                    <a:pt x="1974088" y="198120"/>
                  </a:lnTo>
                  <a:lnTo>
                    <a:pt x="1961388" y="205740"/>
                  </a:lnTo>
                  <a:lnTo>
                    <a:pt x="1961388" y="206756"/>
                  </a:lnTo>
                  <a:lnTo>
                    <a:pt x="1948688" y="214884"/>
                  </a:lnTo>
                  <a:lnTo>
                    <a:pt x="1935988" y="219456"/>
                  </a:lnTo>
                  <a:lnTo>
                    <a:pt x="1923288" y="224028"/>
                  </a:lnTo>
                  <a:lnTo>
                    <a:pt x="1910588" y="232156"/>
                  </a:lnTo>
                  <a:lnTo>
                    <a:pt x="1910588" y="236220"/>
                  </a:lnTo>
                  <a:lnTo>
                    <a:pt x="1897888" y="244856"/>
                  </a:lnTo>
                  <a:lnTo>
                    <a:pt x="1885188" y="251460"/>
                  </a:lnTo>
                  <a:lnTo>
                    <a:pt x="1872488" y="257556"/>
                  </a:lnTo>
                  <a:lnTo>
                    <a:pt x="1872488" y="260604"/>
                  </a:lnTo>
                  <a:lnTo>
                    <a:pt x="1859788" y="270256"/>
                  </a:lnTo>
                  <a:lnTo>
                    <a:pt x="1859788" y="271272"/>
                  </a:lnTo>
                  <a:lnTo>
                    <a:pt x="1847088" y="282956"/>
                  </a:lnTo>
                  <a:lnTo>
                    <a:pt x="1847088" y="283464"/>
                  </a:lnTo>
                  <a:lnTo>
                    <a:pt x="1834388" y="292608"/>
                  </a:lnTo>
                  <a:lnTo>
                    <a:pt x="1834388" y="295656"/>
                  </a:lnTo>
                  <a:lnTo>
                    <a:pt x="1834388" y="308356"/>
                  </a:lnTo>
                  <a:lnTo>
                    <a:pt x="1821688" y="321056"/>
                  </a:lnTo>
                  <a:lnTo>
                    <a:pt x="1821688" y="333756"/>
                  </a:lnTo>
                  <a:lnTo>
                    <a:pt x="1821688" y="346456"/>
                  </a:lnTo>
                  <a:lnTo>
                    <a:pt x="1821688" y="359156"/>
                  </a:lnTo>
                  <a:lnTo>
                    <a:pt x="1834388" y="364236"/>
                  </a:lnTo>
                  <a:lnTo>
                    <a:pt x="1834388" y="371856"/>
                  </a:lnTo>
                  <a:lnTo>
                    <a:pt x="1859788" y="371856"/>
                  </a:lnTo>
                  <a:lnTo>
                    <a:pt x="1859788" y="359156"/>
                  </a:lnTo>
                  <a:lnTo>
                    <a:pt x="1847088" y="352044"/>
                  </a:lnTo>
                  <a:lnTo>
                    <a:pt x="1847088" y="346456"/>
                  </a:lnTo>
                  <a:lnTo>
                    <a:pt x="1847088" y="333756"/>
                  </a:lnTo>
                  <a:lnTo>
                    <a:pt x="1859788" y="323088"/>
                  </a:lnTo>
                  <a:lnTo>
                    <a:pt x="1859788" y="321056"/>
                  </a:lnTo>
                  <a:lnTo>
                    <a:pt x="1859788" y="308356"/>
                  </a:lnTo>
                  <a:lnTo>
                    <a:pt x="1872488" y="301752"/>
                  </a:lnTo>
                  <a:lnTo>
                    <a:pt x="1872488" y="295656"/>
                  </a:lnTo>
                  <a:lnTo>
                    <a:pt x="1872488" y="292608"/>
                  </a:lnTo>
                  <a:lnTo>
                    <a:pt x="1885188" y="282956"/>
                  </a:lnTo>
                  <a:lnTo>
                    <a:pt x="1897888" y="277368"/>
                  </a:lnTo>
                  <a:lnTo>
                    <a:pt x="1897888" y="270256"/>
                  </a:lnTo>
                  <a:lnTo>
                    <a:pt x="1910588" y="268224"/>
                  </a:lnTo>
                  <a:lnTo>
                    <a:pt x="1910588" y="257556"/>
                  </a:lnTo>
                  <a:lnTo>
                    <a:pt x="1923288" y="254508"/>
                  </a:lnTo>
                  <a:lnTo>
                    <a:pt x="1935988" y="244856"/>
                  </a:lnTo>
                  <a:lnTo>
                    <a:pt x="1935988" y="243840"/>
                  </a:lnTo>
                  <a:lnTo>
                    <a:pt x="1948688" y="239268"/>
                  </a:lnTo>
                  <a:lnTo>
                    <a:pt x="1948688" y="237744"/>
                  </a:lnTo>
                  <a:lnTo>
                    <a:pt x="1961388" y="233172"/>
                  </a:lnTo>
                  <a:lnTo>
                    <a:pt x="1961388" y="232156"/>
                  </a:lnTo>
                  <a:lnTo>
                    <a:pt x="1974088" y="225552"/>
                  </a:lnTo>
                  <a:lnTo>
                    <a:pt x="1986788" y="219456"/>
                  </a:lnTo>
                  <a:lnTo>
                    <a:pt x="1999488" y="216408"/>
                  </a:lnTo>
                  <a:lnTo>
                    <a:pt x="2012188" y="208788"/>
                  </a:lnTo>
                  <a:lnTo>
                    <a:pt x="2024888" y="206756"/>
                  </a:lnTo>
                  <a:lnTo>
                    <a:pt x="2037588" y="202692"/>
                  </a:lnTo>
                  <a:lnTo>
                    <a:pt x="2050288" y="195072"/>
                  </a:lnTo>
                  <a:lnTo>
                    <a:pt x="2050288" y="194056"/>
                  </a:lnTo>
                  <a:lnTo>
                    <a:pt x="2062988" y="188976"/>
                  </a:lnTo>
                  <a:lnTo>
                    <a:pt x="2088388" y="182880"/>
                  </a:lnTo>
                  <a:lnTo>
                    <a:pt x="2088388" y="181356"/>
                  </a:lnTo>
                  <a:lnTo>
                    <a:pt x="2101088" y="176784"/>
                  </a:lnTo>
                  <a:lnTo>
                    <a:pt x="2126488" y="173736"/>
                  </a:lnTo>
                  <a:lnTo>
                    <a:pt x="2139188" y="169164"/>
                  </a:lnTo>
                  <a:lnTo>
                    <a:pt x="2139188" y="168656"/>
                  </a:lnTo>
                  <a:lnTo>
                    <a:pt x="2151888" y="163068"/>
                  </a:lnTo>
                  <a:lnTo>
                    <a:pt x="2177288" y="163068"/>
                  </a:lnTo>
                  <a:lnTo>
                    <a:pt x="2177288" y="160020"/>
                  </a:lnTo>
                  <a:lnTo>
                    <a:pt x="2189988" y="155956"/>
                  </a:lnTo>
                  <a:lnTo>
                    <a:pt x="2189988" y="155448"/>
                  </a:lnTo>
                  <a:lnTo>
                    <a:pt x="2215388" y="155448"/>
                  </a:lnTo>
                  <a:lnTo>
                    <a:pt x="2228088" y="150876"/>
                  </a:lnTo>
                  <a:lnTo>
                    <a:pt x="2240788" y="150876"/>
                  </a:lnTo>
                  <a:lnTo>
                    <a:pt x="2253488" y="149352"/>
                  </a:lnTo>
                  <a:lnTo>
                    <a:pt x="2266188" y="149352"/>
                  </a:lnTo>
                  <a:lnTo>
                    <a:pt x="2278888" y="144780"/>
                  </a:lnTo>
                  <a:lnTo>
                    <a:pt x="2291588" y="143256"/>
                  </a:lnTo>
                  <a:lnTo>
                    <a:pt x="2304288" y="143256"/>
                  </a:lnTo>
                  <a:lnTo>
                    <a:pt x="2304288" y="140208"/>
                  </a:lnTo>
                  <a:lnTo>
                    <a:pt x="2316988" y="140208"/>
                  </a:lnTo>
                  <a:lnTo>
                    <a:pt x="2329688" y="141732"/>
                  </a:lnTo>
                  <a:lnTo>
                    <a:pt x="2342388" y="141732"/>
                  </a:lnTo>
                  <a:lnTo>
                    <a:pt x="2342388" y="130556"/>
                  </a:lnTo>
                  <a:lnTo>
                    <a:pt x="2352357" y="123761"/>
                  </a:lnTo>
                  <a:close/>
                </a:path>
                <a:path w="2725420" h="1135379">
                  <a:moveTo>
                    <a:pt x="2355088" y="121920"/>
                  </a:moveTo>
                  <a:lnTo>
                    <a:pt x="2352357" y="123761"/>
                  </a:lnTo>
                  <a:lnTo>
                    <a:pt x="2355088" y="123444"/>
                  </a:lnTo>
                  <a:lnTo>
                    <a:pt x="2355088" y="121920"/>
                  </a:lnTo>
                  <a:close/>
                </a:path>
                <a:path w="2725420" h="1135379">
                  <a:moveTo>
                    <a:pt x="2387600" y="280416"/>
                  </a:moveTo>
                  <a:lnTo>
                    <a:pt x="2362200" y="275844"/>
                  </a:lnTo>
                  <a:lnTo>
                    <a:pt x="2336800" y="274320"/>
                  </a:lnTo>
                  <a:lnTo>
                    <a:pt x="2286000" y="274320"/>
                  </a:lnTo>
                  <a:lnTo>
                    <a:pt x="2273300" y="277368"/>
                  </a:lnTo>
                  <a:lnTo>
                    <a:pt x="2247900" y="280416"/>
                  </a:lnTo>
                  <a:lnTo>
                    <a:pt x="2235200" y="278892"/>
                  </a:lnTo>
                  <a:lnTo>
                    <a:pt x="2209800" y="281940"/>
                  </a:lnTo>
                  <a:lnTo>
                    <a:pt x="2209800" y="282956"/>
                  </a:lnTo>
                  <a:lnTo>
                    <a:pt x="2387600" y="282956"/>
                  </a:lnTo>
                  <a:lnTo>
                    <a:pt x="2387600" y="280416"/>
                  </a:lnTo>
                  <a:close/>
                </a:path>
                <a:path w="2725420" h="1135379">
                  <a:moveTo>
                    <a:pt x="2400300" y="308356"/>
                  </a:moveTo>
                  <a:lnTo>
                    <a:pt x="2374900" y="301752"/>
                  </a:lnTo>
                  <a:lnTo>
                    <a:pt x="2349500" y="295656"/>
                  </a:lnTo>
                  <a:lnTo>
                    <a:pt x="2400300" y="308356"/>
                  </a:lnTo>
                  <a:close/>
                </a:path>
                <a:path w="2725420" h="1135379">
                  <a:moveTo>
                    <a:pt x="2425700" y="321056"/>
                  </a:moveTo>
                  <a:lnTo>
                    <a:pt x="2400300" y="308356"/>
                  </a:lnTo>
                  <a:lnTo>
                    <a:pt x="2400300" y="310896"/>
                  </a:lnTo>
                  <a:lnTo>
                    <a:pt x="2413000" y="315468"/>
                  </a:lnTo>
                  <a:lnTo>
                    <a:pt x="2425700" y="321056"/>
                  </a:lnTo>
                  <a:close/>
                </a:path>
                <a:path w="2725420" h="1135379">
                  <a:moveTo>
                    <a:pt x="2425700" y="295656"/>
                  </a:moveTo>
                  <a:lnTo>
                    <a:pt x="2400300" y="286512"/>
                  </a:lnTo>
                  <a:lnTo>
                    <a:pt x="2387600" y="282956"/>
                  </a:lnTo>
                  <a:lnTo>
                    <a:pt x="2425700" y="295656"/>
                  </a:lnTo>
                  <a:close/>
                </a:path>
                <a:path w="2725420" h="1135379">
                  <a:moveTo>
                    <a:pt x="2451100" y="333756"/>
                  </a:moveTo>
                  <a:lnTo>
                    <a:pt x="2438400" y="326136"/>
                  </a:lnTo>
                  <a:lnTo>
                    <a:pt x="2425700" y="321056"/>
                  </a:lnTo>
                  <a:lnTo>
                    <a:pt x="2451100" y="333756"/>
                  </a:lnTo>
                  <a:close/>
                </a:path>
                <a:path w="2725420" h="1135379">
                  <a:moveTo>
                    <a:pt x="2451100" y="308356"/>
                  </a:moveTo>
                  <a:lnTo>
                    <a:pt x="2438400" y="298704"/>
                  </a:lnTo>
                  <a:lnTo>
                    <a:pt x="2425700" y="295656"/>
                  </a:lnTo>
                  <a:lnTo>
                    <a:pt x="2451100" y="308356"/>
                  </a:lnTo>
                  <a:close/>
                </a:path>
                <a:path w="2725420" h="1135379">
                  <a:moveTo>
                    <a:pt x="2463800" y="346456"/>
                  </a:moveTo>
                  <a:lnTo>
                    <a:pt x="2451100" y="333756"/>
                  </a:lnTo>
                  <a:lnTo>
                    <a:pt x="2451100" y="335280"/>
                  </a:lnTo>
                  <a:lnTo>
                    <a:pt x="2463800" y="346456"/>
                  </a:lnTo>
                  <a:close/>
                </a:path>
                <a:path w="2725420" h="1135379">
                  <a:moveTo>
                    <a:pt x="2463800" y="321056"/>
                  </a:moveTo>
                  <a:lnTo>
                    <a:pt x="2451100" y="308356"/>
                  </a:lnTo>
                  <a:lnTo>
                    <a:pt x="2451100" y="309372"/>
                  </a:lnTo>
                  <a:lnTo>
                    <a:pt x="2463800" y="321056"/>
                  </a:lnTo>
                  <a:close/>
                </a:path>
                <a:path w="2725420" h="1135379">
                  <a:moveTo>
                    <a:pt x="2476500" y="359156"/>
                  </a:moveTo>
                  <a:lnTo>
                    <a:pt x="2463800" y="346456"/>
                  </a:lnTo>
                  <a:lnTo>
                    <a:pt x="2463800" y="348996"/>
                  </a:lnTo>
                  <a:lnTo>
                    <a:pt x="2476500" y="359156"/>
                  </a:lnTo>
                  <a:close/>
                </a:path>
                <a:path w="2725420" h="1135379">
                  <a:moveTo>
                    <a:pt x="2476500" y="329184"/>
                  </a:moveTo>
                  <a:lnTo>
                    <a:pt x="2463800" y="321056"/>
                  </a:lnTo>
                  <a:lnTo>
                    <a:pt x="2476500" y="333756"/>
                  </a:lnTo>
                  <a:lnTo>
                    <a:pt x="2476500" y="329184"/>
                  </a:lnTo>
                  <a:close/>
                </a:path>
                <a:path w="2725420" h="1135379">
                  <a:moveTo>
                    <a:pt x="2489200" y="376428"/>
                  </a:moveTo>
                  <a:lnTo>
                    <a:pt x="2476500" y="371856"/>
                  </a:lnTo>
                  <a:lnTo>
                    <a:pt x="2489200" y="384556"/>
                  </a:lnTo>
                  <a:lnTo>
                    <a:pt x="2489200" y="376428"/>
                  </a:lnTo>
                  <a:close/>
                </a:path>
                <a:path w="2725420" h="1135379">
                  <a:moveTo>
                    <a:pt x="2489200" y="339852"/>
                  </a:moveTo>
                  <a:lnTo>
                    <a:pt x="2476500" y="333756"/>
                  </a:lnTo>
                  <a:lnTo>
                    <a:pt x="2489200" y="346456"/>
                  </a:lnTo>
                  <a:lnTo>
                    <a:pt x="2489200" y="339852"/>
                  </a:lnTo>
                  <a:close/>
                </a:path>
                <a:path w="2725420" h="1135379">
                  <a:moveTo>
                    <a:pt x="2501900" y="397256"/>
                  </a:moveTo>
                  <a:lnTo>
                    <a:pt x="2489200" y="384556"/>
                  </a:lnTo>
                  <a:lnTo>
                    <a:pt x="2489200" y="387096"/>
                  </a:lnTo>
                  <a:lnTo>
                    <a:pt x="2501900" y="397256"/>
                  </a:lnTo>
                  <a:close/>
                </a:path>
                <a:path w="2725420" h="1135379">
                  <a:moveTo>
                    <a:pt x="2501900" y="359156"/>
                  </a:moveTo>
                  <a:lnTo>
                    <a:pt x="2489200" y="346456"/>
                  </a:lnTo>
                  <a:lnTo>
                    <a:pt x="2489200" y="350520"/>
                  </a:lnTo>
                  <a:lnTo>
                    <a:pt x="2501900" y="359156"/>
                  </a:lnTo>
                  <a:close/>
                </a:path>
                <a:path w="2725420" h="1135379">
                  <a:moveTo>
                    <a:pt x="2514600" y="417576"/>
                  </a:moveTo>
                  <a:lnTo>
                    <a:pt x="2501900" y="409956"/>
                  </a:lnTo>
                  <a:lnTo>
                    <a:pt x="2514600" y="422656"/>
                  </a:lnTo>
                  <a:lnTo>
                    <a:pt x="2514600" y="417576"/>
                  </a:lnTo>
                  <a:close/>
                </a:path>
                <a:path w="2725420" h="1135379">
                  <a:moveTo>
                    <a:pt x="2514600" y="371856"/>
                  </a:moveTo>
                  <a:lnTo>
                    <a:pt x="2501900" y="359156"/>
                  </a:lnTo>
                  <a:lnTo>
                    <a:pt x="2501900" y="361188"/>
                  </a:lnTo>
                  <a:lnTo>
                    <a:pt x="2514600" y="371856"/>
                  </a:lnTo>
                  <a:close/>
                </a:path>
                <a:path w="2725420" h="1135379">
                  <a:moveTo>
                    <a:pt x="2527300" y="498856"/>
                  </a:moveTo>
                  <a:lnTo>
                    <a:pt x="1935988" y="498856"/>
                  </a:lnTo>
                  <a:lnTo>
                    <a:pt x="1588008" y="498856"/>
                  </a:lnTo>
                  <a:lnTo>
                    <a:pt x="1575816" y="490728"/>
                  </a:lnTo>
                  <a:lnTo>
                    <a:pt x="1572768" y="492252"/>
                  </a:lnTo>
                  <a:lnTo>
                    <a:pt x="1578864" y="498348"/>
                  </a:lnTo>
                  <a:lnTo>
                    <a:pt x="1579626" y="498856"/>
                  </a:lnTo>
                  <a:lnTo>
                    <a:pt x="0" y="498856"/>
                  </a:lnTo>
                  <a:lnTo>
                    <a:pt x="0" y="511556"/>
                  </a:lnTo>
                  <a:lnTo>
                    <a:pt x="1596275" y="511556"/>
                  </a:lnTo>
                  <a:lnTo>
                    <a:pt x="1607820" y="524256"/>
                  </a:lnTo>
                  <a:lnTo>
                    <a:pt x="1620012" y="533400"/>
                  </a:lnTo>
                  <a:lnTo>
                    <a:pt x="1625346" y="536956"/>
                  </a:lnTo>
                  <a:lnTo>
                    <a:pt x="1638300" y="545592"/>
                  </a:lnTo>
                  <a:lnTo>
                    <a:pt x="1642872" y="549656"/>
                  </a:lnTo>
                  <a:lnTo>
                    <a:pt x="18288" y="549656"/>
                  </a:lnTo>
                  <a:lnTo>
                    <a:pt x="18288" y="562356"/>
                  </a:lnTo>
                  <a:lnTo>
                    <a:pt x="1658874" y="562356"/>
                  </a:lnTo>
                  <a:lnTo>
                    <a:pt x="1665732" y="566928"/>
                  </a:lnTo>
                  <a:lnTo>
                    <a:pt x="1667764" y="575056"/>
                  </a:lnTo>
                  <a:lnTo>
                    <a:pt x="1668780" y="579120"/>
                  </a:lnTo>
                  <a:lnTo>
                    <a:pt x="1674825" y="587756"/>
                  </a:lnTo>
                  <a:lnTo>
                    <a:pt x="1679448" y="594360"/>
                  </a:lnTo>
                  <a:lnTo>
                    <a:pt x="1681886" y="600456"/>
                  </a:lnTo>
                  <a:lnTo>
                    <a:pt x="1685544" y="609600"/>
                  </a:lnTo>
                  <a:lnTo>
                    <a:pt x="1686902" y="613156"/>
                  </a:lnTo>
                  <a:lnTo>
                    <a:pt x="30988" y="613156"/>
                  </a:lnTo>
                  <a:lnTo>
                    <a:pt x="30988" y="625856"/>
                  </a:lnTo>
                  <a:lnTo>
                    <a:pt x="1691792" y="625856"/>
                  </a:lnTo>
                  <a:lnTo>
                    <a:pt x="1693164" y="629412"/>
                  </a:lnTo>
                  <a:lnTo>
                    <a:pt x="1692452" y="638556"/>
                  </a:lnTo>
                  <a:lnTo>
                    <a:pt x="43688" y="638556"/>
                  </a:lnTo>
                  <a:lnTo>
                    <a:pt x="43688" y="651256"/>
                  </a:lnTo>
                  <a:lnTo>
                    <a:pt x="1691995" y="651256"/>
                  </a:lnTo>
                  <a:lnTo>
                    <a:pt x="1694230" y="663956"/>
                  </a:lnTo>
                  <a:lnTo>
                    <a:pt x="1696212" y="675132"/>
                  </a:lnTo>
                  <a:lnTo>
                    <a:pt x="1696085" y="676656"/>
                  </a:lnTo>
                  <a:lnTo>
                    <a:pt x="1695018" y="689356"/>
                  </a:lnTo>
                  <a:lnTo>
                    <a:pt x="1694688" y="693420"/>
                  </a:lnTo>
                  <a:lnTo>
                    <a:pt x="1693773" y="702056"/>
                  </a:lnTo>
                  <a:lnTo>
                    <a:pt x="1692440" y="714756"/>
                  </a:lnTo>
                  <a:lnTo>
                    <a:pt x="1691640" y="722376"/>
                  </a:lnTo>
                  <a:lnTo>
                    <a:pt x="1673352" y="762000"/>
                  </a:lnTo>
                  <a:lnTo>
                    <a:pt x="1670189" y="765556"/>
                  </a:lnTo>
                  <a:lnTo>
                    <a:pt x="1695640" y="765556"/>
                  </a:lnTo>
                  <a:lnTo>
                    <a:pt x="1699260" y="755904"/>
                  </a:lnTo>
                  <a:lnTo>
                    <a:pt x="1701546" y="752856"/>
                  </a:lnTo>
                  <a:lnTo>
                    <a:pt x="1708404" y="743712"/>
                  </a:lnTo>
                  <a:lnTo>
                    <a:pt x="1709115" y="740156"/>
                  </a:lnTo>
                  <a:lnTo>
                    <a:pt x="1711452" y="728472"/>
                  </a:lnTo>
                  <a:lnTo>
                    <a:pt x="1711756" y="727456"/>
                  </a:lnTo>
                  <a:lnTo>
                    <a:pt x="1715566" y="714756"/>
                  </a:lnTo>
                  <a:lnTo>
                    <a:pt x="1716024" y="713232"/>
                  </a:lnTo>
                  <a:lnTo>
                    <a:pt x="1716951" y="702056"/>
                  </a:lnTo>
                  <a:lnTo>
                    <a:pt x="1717548" y="694944"/>
                  </a:lnTo>
                  <a:lnTo>
                    <a:pt x="1718665" y="689356"/>
                  </a:lnTo>
                  <a:lnTo>
                    <a:pt x="1720596" y="679704"/>
                  </a:lnTo>
                  <a:lnTo>
                    <a:pt x="1720342" y="676656"/>
                  </a:lnTo>
                  <a:lnTo>
                    <a:pt x="1719275" y="663956"/>
                  </a:lnTo>
                  <a:lnTo>
                    <a:pt x="1719072" y="661416"/>
                  </a:lnTo>
                  <a:lnTo>
                    <a:pt x="1717217" y="651256"/>
                  </a:lnTo>
                  <a:lnTo>
                    <a:pt x="1897888" y="651256"/>
                  </a:lnTo>
                  <a:lnTo>
                    <a:pt x="1897888" y="638556"/>
                  </a:lnTo>
                  <a:lnTo>
                    <a:pt x="1714284" y="638556"/>
                  </a:lnTo>
                  <a:lnTo>
                    <a:pt x="1710651" y="625856"/>
                  </a:lnTo>
                  <a:lnTo>
                    <a:pt x="1897888" y="625856"/>
                  </a:lnTo>
                  <a:lnTo>
                    <a:pt x="1910588" y="613156"/>
                  </a:lnTo>
                  <a:lnTo>
                    <a:pt x="1705864" y="613156"/>
                  </a:lnTo>
                  <a:lnTo>
                    <a:pt x="1703832" y="608076"/>
                  </a:lnTo>
                  <a:lnTo>
                    <a:pt x="1698752" y="600456"/>
                  </a:lnTo>
                  <a:lnTo>
                    <a:pt x="1691640" y="589788"/>
                  </a:lnTo>
                  <a:lnTo>
                    <a:pt x="1690878" y="587756"/>
                  </a:lnTo>
                  <a:lnTo>
                    <a:pt x="1687068" y="577596"/>
                  </a:lnTo>
                  <a:lnTo>
                    <a:pt x="1684756" y="575056"/>
                  </a:lnTo>
                  <a:lnTo>
                    <a:pt x="1673212" y="562356"/>
                  </a:lnTo>
                  <a:lnTo>
                    <a:pt x="1910588" y="562356"/>
                  </a:lnTo>
                  <a:lnTo>
                    <a:pt x="1910588" y="549656"/>
                  </a:lnTo>
                  <a:lnTo>
                    <a:pt x="1660652" y="549656"/>
                  </a:lnTo>
                  <a:lnTo>
                    <a:pt x="1658112" y="547116"/>
                  </a:lnTo>
                  <a:lnTo>
                    <a:pt x="1644396" y="537972"/>
                  </a:lnTo>
                  <a:lnTo>
                    <a:pt x="1643672" y="536956"/>
                  </a:lnTo>
                  <a:lnTo>
                    <a:pt x="1636776" y="527304"/>
                  </a:lnTo>
                  <a:lnTo>
                    <a:pt x="1630070" y="524256"/>
                  </a:lnTo>
                  <a:lnTo>
                    <a:pt x="1620012" y="519684"/>
                  </a:lnTo>
                  <a:lnTo>
                    <a:pt x="1609166" y="511556"/>
                  </a:lnTo>
                  <a:lnTo>
                    <a:pt x="2514600" y="511556"/>
                  </a:lnTo>
                  <a:lnTo>
                    <a:pt x="2527300" y="498856"/>
                  </a:lnTo>
                  <a:close/>
                </a:path>
                <a:path w="2725420" h="1135379">
                  <a:moveTo>
                    <a:pt x="2540000" y="511556"/>
                  </a:moveTo>
                  <a:lnTo>
                    <a:pt x="2514600" y="511556"/>
                  </a:lnTo>
                  <a:lnTo>
                    <a:pt x="2501900" y="515112"/>
                  </a:lnTo>
                  <a:lnTo>
                    <a:pt x="2489200" y="524256"/>
                  </a:lnTo>
                  <a:lnTo>
                    <a:pt x="2489200" y="525780"/>
                  </a:lnTo>
                  <a:lnTo>
                    <a:pt x="2476500" y="531876"/>
                  </a:lnTo>
                  <a:lnTo>
                    <a:pt x="2476500" y="536956"/>
                  </a:lnTo>
                  <a:lnTo>
                    <a:pt x="2489200" y="545592"/>
                  </a:lnTo>
                  <a:lnTo>
                    <a:pt x="2501900" y="544068"/>
                  </a:lnTo>
                  <a:lnTo>
                    <a:pt x="2527300" y="536956"/>
                  </a:lnTo>
                  <a:lnTo>
                    <a:pt x="2527300" y="524256"/>
                  </a:lnTo>
                  <a:lnTo>
                    <a:pt x="2540000" y="513588"/>
                  </a:lnTo>
                  <a:lnTo>
                    <a:pt x="2540000" y="511556"/>
                  </a:lnTo>
                  <a:close/>
                </a:path>
                <a:path w="2725420" h="1135379">
                  <a:moveTo>
                    <a:pt x="2540000" y="486156"/>
                  </a:moveTo>
                  <a:lnTo>
                    <a:pt x="2527300" y="486156"/>
                  </a:lnTo>
                  <a:lnTo>
                    <a:pt x="2527300" y="498856"/>
                  </a:lnTo>
                  <a:lnTo>
                    <a:pt x="2540000" y="511556"/>
                  </a:lnTo>
                  <a:lnTo>
                    <a:pt x="2540000" y="498856"/>
                  </a:lnTo>
                  <a:lnTo>
                    <a:pt x="2540000" y="486156"/>
                  </a:lnTo>
                  <a:close/>
                </a:path>
                <a:path w="2725420" h="1135379">
                  <a:moveTo>
                    <a:pt x="2540000" y="448056"/>
                  </a:moveTo>
                  <a:lnTo>
                    <a:pt x="2527300" y="437388"/>
                  </a:lnTo>
                  <a:lnTo>
                    <a:pt x="2527300" y="435356"/>
                  </a:lnTo>
                  <a:lnTo>
                    <a:pt x="2514600" y="435356"/>
                  </a:lnTo>
                  <a:lnTo>
                    <a:pt x="2527300" y="448056"/>
                  </a:lnTo>
                  <a:lnTo>
                    <a:pt x="2540000" y="448056"/>
                  </a:lnTo>
                  <a:close/>
                </a:path>
                <a:path w="2725420" h="1135379">
                  <a:moveTo>
                    <a:pt x="2552700" y="0"/>
                  </a:moveTo>
                  <a:lnTo>
                    <a:pt x="2540000" y="3556"/>
                  </a:lnTo>
                  <a:lnTo>
                    <a:pt x="2540000" y="9144"/>
                  </a:lnTo>
                  <a:lnTo>
                    <a:pt x="2527300" y="13716"/>
                  </a:lnTo>
                  <a:lnTo>
                    <a:pt x="2514600" y="16256"/>
                  </a:lnTo>
                  <a:lnTo>
                    <a:pt x="2514600" y="21336"/>
                  </a:lnTo>
                  <a:lnTo>
                    <a:pt x="2501900" y="28956"/>
                  </a:lnTo>
                  <a:lnTo>
                    <a:pt x="2501900" y="30480"/>
                  </a:lnTo>
                  <a:lnTo>
                    <a:pt x="2489200" y="39624"/>
                  </a:lnTo>
                  <a:lnTo>
                    <a:pt x="2489200" y="41656"/>
                  </a:lnTo>
                  <a:lnTo>
                    <a:pt x="2476500" y="50292"/>
                  </a:lnTo>
                  <a:lnTo>
                    <a:pt x="2463800" y="54356"/>
                  </a:lnTo>
                  <a:lnTo>
                    <a:pt x="2463800" y="60960"/>
                  </a:lnTo>
                  <a:lnTo>
                    <a:pt x="2451100" y="67056"/>
                  </a:lnTo>
                  <a:lnTo>
                    <a:pt x="2438400" y="71628"/>
                  </a:lnTo>
                  <a:lnTo>
                    <a:pt x="2438400" y="79756"/>
                  </a:lnTo>
                  <a:lnTo>
                    <a:pt x="2425700" y="85344"/>
                  </a:lnTo>
                  <a:lnTo>
                    <a:pt x="2413000" y="92456"/>
                  </a:lnTo>
                  <a:lnTo>
                    <a:pt x="2413000" y="97536"/>
                  </a:lnTo>
                  <a:lnTo>
                    <a:pt x="2400300" y="105156"/>
                  </a:lnTo>
                  <a:lnTo>
                    <a:pt x="2387600" y="112776"/>
                  </a:lnTo>
                  <a:lnTo>
                    <a:pt x="2387600" y="117856"/>
                  </a:lnTo>
                  <a:lnTo>
                    <a:pt x="2374900" y="124968"/>
                  </a:lnTo>
                  <a:lnTo>
                    <a:pt x="2362200" y="130556"/>
                  </a:lnTo>
                  <a:lnTo>
                    <a:pt x="2362200" y="140208"/>
                  </a:lnTo>
                  <a:lnTo>
                    <a:pt x="2349500" y="143256"/>
                  </a:lnTo>
                  <a:lnTo>
                    <a:pt x="2336800" y="152400"/>
                  </a:lnTo>
                  <a:lnTo>
                    <a:pt x="2336800" y="155956"/>
                  </a:lnTo>
                  <a:lnTo>
                    <a:pt x="2324100" y="163068"/>
                  </a:lnTo>
                  <a:lnTo>
                    <a:pt x="2311400" y="168656"/>
                  </a:lnTo>
                  <a:lnTo>
                    <a:pt x="2298700" y="175260"/>
                  </a:lnTo>
                  <a:lnTo>
                    <a:pt x="2298700" y="181356"/>
                  </a:lnTo>
                  <a:lnTo>
                    <a:pt x="2286000" y="190500"/>
                  </a:lnTo>
                  <a:lnTo>
                    <a:pt x="2273300" y="194056"/>
                  </a:lnTo>
                  <a:lnTo>
                    <a:pt x="2260600" y="202692"/>
                  </a:lnTo>
                  <a:lnTo>
                    <a:pt x="2260600" y="206756"/>
                  </a:lnTo>
                  <a:lnTo>
                    <a:pt x="2247900" y="216408"/>
                  </a:lnTo>
                  <a:lnTo>
                    <a:pt x="2247900" y="219456"/>
                  </a:lnTo>
                  <a:lnTo>
                    <a:pt x="2235200" y="227076"/>
                  </a:lnTo>
                  <a:lnTo>
                    <a:pt x="2222500" y="232156"/>
                  </a:lnTo>
                  <a:lnTo>
                    <a:pt x="2222500" y="242316"/>
                  </a:lnTo>
                  <a:lnTo>
                    <a:pt x="2209800" y="244856"/>
                  </a:lnTo>
                  <a:lnTo>
                    <a:pt x="2209800" y="251460"/>
                  </a:lnTo>
                  <a:lnTo>
                    <a:pt x="2197100" y="257556"/>
                  </a:lnTo>
                  <a:lnTo>
                    <a:pt x="2184400" y="269748"/>
                  </a:lnTo>
                  <a:lnTo>
                    <a:pt x="2184400" y="270256"/>
                  </a:lnTo>
                  <a:lnTo>
                    <a:pt x="2171700" y="277368"/>
                  </a:lnTo>
                  <a:lnTo>
                    <a:pt x="2171700" y="282956"/>
                  </a:lnTo>
                  <a:lnTo>
                    <a:pt x="2159000" y="291084"/>
                  </a:lnTo>
                  <a:lnTo>
                    <a:pt x="2159000" y="295656"/>
                  </a:lnTo>
                  <a:lnTo>
                    <a:pt x="2159000" y="303276"/>
                  </a:lnTo>
                  <a:lnTo>
                    <a:pt x="2171700" y="304800"/>
                  </a:lnTo>
                  <a:lnTo>
                    <a:pt x="2184400" y="300228"/>
                  </a:lnTo>
                  <a:lnTo>
                    <a:pt x="2197100" y="300228"/>
                  </a:lnTo>
                  <a:lnTo>
                    <a:pt x="2209800" y="298704"/>
                  </a:lnTo>
                  <a:lnTo>
                    <a:pt x="2235200" y="300228"/>
                  </a:lnTo>
                  <a:lnTo>
                    <a:pt x="2247900" y="297180"/>
                  </a:lnTo>
                  <a:lnTo>
                    <a:pt x="2260600" y="295656"/>
                  </a:lnTo>
                  <a:lnTo>
                    <a:pt x="2273300" y="294132"/>
                  </a:lnTo>
                  <a:lnTo>
                    <a:pt x="2298700" y="292608"/>
                  </a:lnTo>
                  <a:lnTo>
                    <a:pt x="2311400" y="292608"/>
                  </a:lnTo>
                  <a:lnTo>
                    <a:pt x="2324836" y="293408"/>
                  </a:lnTo>
                  <a:lnTo>
                    <a:pt x="2209800" y="282956"/>
                  </a:lnTo>
                  <a:lnTo>
                    <a:pt x="2209800" y="284988"/>
                  </a:lnTo>
                  <a:lnTo>
                    <a:pt x="2197100" y="286512"/>
                  </a:lnTo>
                  <a:lnTo>
                    <a:pt x="2197100" y="282956"/>
                  </a:lnTo>
                  <a:lnTo>
                    <a:pt x="2197100" y="280416"/>
                  </a:lnTo>
                  <a:lnTo>
                    <a:pt x="2209800" y="274320"/>
                  </a:lnTo>
                  <a:lnTo>
                    <a:pt x="2209800" y="270256"/>
                  </a:lnTo>
                  <a:lnTo>
                    <a:pt x="2222500" y="265176"/>
                  </a:lnTo>
                  <a:lnTo>
                    <a:pt x="2235200" y="257556"/>
                  </a:lnTo>
                  <a:lnTo>
                    <a:pt x="2235200" y="252984"/>
                  </a:lnTo>
                  <a:lnTo>
                    <a:pt x="2247900" y="244856"/>
                  </a:lnTo>
                  <a:lnTo>
                    <a:pt x="2247900" y="240792"/>
                  </a:lnTo>
                  <a:lnTo>
                    <a:pt x="2260600" y="232156"/>
                  </a:lnTo>
                  <a:lnTo>
                    <a:pt x="2260600" y="225552"/>
                  </a:lnTo>
                  <a:lnTo>
                    <a:pt x="2273300" y="219456"/>
                  </a:lnTo>
                  <a:lnTo>
                    <a:pt x="2273300" y="214884"/>
                  </a:lnTo>
                  <a:lnTo>
                    <a:pt x="2286000" y="206756"/>
                  </a:lnTo>
                  <a:lnTo>
                    <a:pt x="2298700" y="196596"/>
                  </a:lnTo>
                  <a:lnTo>
                    <a:pt x="2311400" y="194056"/>
                  </a:lnTo>
                  <a:lnTo>
                    <a:pt x="2311400" y="187452"/>
                  </a:lnTo>
                  <a:lnTo>
                    <a:pt x="2324100" y="181356"/>
                  </a:lnTo>
                  <a:lnTo>
                    <a:pt x="2324100" y="178308"/>
                  </a:lnTo>
                  <a:lnTo>
                    <a:pt x="2336800" y="169164"/>
                  </a:lnTo>
                  <a:lnTo>
                    <a:pt x="2336800" y="168656"/>
                  </a:lnTo>
                  <a:lnTo>
                    <a:pt x="2349500" y="160020"/>
                  </a:lnTo>
                  <a:lnTo>
                    <a:pt x="2362200" y="155956"/>
                  </a:lnTo>
                  <a:lnTo>
                    <a:pt x="2362200" y="150876"/>
                  </a:lnTo>
                  <a:lnTo>
                    <a:pt x="2374900" y="143256"/>
                  </a:lnTo>
                  <a:lnTo>
                    <a:pt x="2374900" y="140208"/>
                  </a:lnTo>
                  <a:lnTo>
                    <a:pt x="2400300" y="131064"/>
                  </a:lnTo>
                  <a:lnTo>
                    <a:pt x="2400300" y="130556"/>
                  </a:lnTo>
                  <a:lnTo>
                    <a:pt x="2400300" y="121920"/>
                  </a:lnTo>
                  <a:lnTo>
                    <a:pt x="2413000" y="117856"/>
                  </a:lnTo>
                  <a:lnTo>
                    <a:pt x="2413000" y="114300"/>
                  </a:lnTo>
                  <a:lnTo>
                    <a:pt x="2425700" y="105156"/>
                  </a:lnTo>
                  <a:lnTo>
                    <a:pt x="2425700" y="103632"/>
                  </a:lnTo>
                  <a:lnTo>
                    <a:pt x="2438400" y="94488"/>
                  </a:lnTo>
                  <a:lnTo>
                    <a:pt x="2451100" y="92456"/>
                  </a:lnTo>
                  <a:lnTo>
                    <a:pt x="2451100" y="89916"/>
                  </a:lnTo>
                  <a:lnTo>
                    <a:pt x="2463800" y="82296"/>
                  </a:lnTo>
                  <a:lnTo>
                    <a:pt x="2463800" y="79756"/>
                  </a:lnTo>
                  <a:lnTo>
                    <a:pt x="2476500" y="77724"/>
                  </a:lnTo>
                  <a:lnTo>
                    <a:pt x="2489200" y="67056"/>
                  </a:lnTo>
                  <a:lnTo>
                    <a:pt x="2501900" y="62484"/>
                  </a:lnTo>
                  <a:lnTo>
                    <a:pt x="2514600" y="56388"/>
                  </a:lnTo>
                  <a:lnTo>
                    <a:pt x="2514600" y="54356"/>
                  </a:lnTo>
                  <a:lnTo>
                    <a:pt x="2527300" y="47244"/>
                  </a:lnTo>
                  <a:lnTo>
                    <a:pt x="2540000" y="41656"/>
                  </a:lnTo>
                  <a:lnTo>
                    <a:pt x="2540000" y="28956"/>
                  </a:lnTo>
                  <a:lnTo>
                    <a:pt x="2552700" y="22860"/>
                  </a:lnTo>
                  <a:lnTo>
                    <a:pt x="2552700" y="16256"/>
                  </a:lnTo>
                  <a:lnTo>
                    <a:pt x="2552700" y="3556"/>
                  </a:lnTo>
                  <a:lnTo>
                    <a:pt x="2552700" y="0"/>
                  </a:lnTo>
                  <a:close/>
                </a:path>
                <a:path w="2725420" h="1135379">
                  <a:moveTo>
                    <a:pt x="2670632" y="130556"/>
                  </a:moveTo>
                  <a:lnTo>
                    <a:pt x="2646718" y="130556"/>
                  </a:lnTo>
                  <a:lnTo>
                    <a:pt x="2640952" y="143256"/>
                  </a:lnTo>
                  <a:lnTo>
                    <a:pt x="2639568" y="146304"/>
                  </a:lnTo>
                  <a:lnTo>
                    <a:pt x="2619756" y="181356"/>
                  </a:lnTo>
                  <a:lnTo>
                    <a:pt x="2613660" y="198120"/>
                  </a:lnTo>
                  <a:lnTo>
                    <a:pt x="2607894" y="206756"/>
                  </a:lnTo>
                  <a:lnTo>
                    <a:pt x="2601468" y="216408"/>
                  </a:lnTo>
                  <a:lnTo>
                    <a:pt x="2599182" y="219456"/>
                  </a:lnTo>
                  <a:lnTo>
                    <a:pt x="2592324" y="228600"/>
                  </a:lnTo>
                  <a:lnTo>
                    <a:pt x="2591612" y="232156"/>
                  </a:lnTo>
                  <a:lnTo>
                    <a:pt x="2589276" y="243840"/>
                  </a:lnTo>
                  <a:lnTo>
                    <a:pt x="2588514" y="244856"/>
                  </a:lnTo>
                  <a:lnTo>
                    <a:pt x="2580132" y="256032"/>
                  </a:lnTo>
                  <a:lnTo>
                    <a:pt x="2579471" y="257556"/>
                  </a:lnTo>
                  <a:lnTo>
                    <a:pt x="2575560" y="266700"/>
                  </a:lnTo>
                  <a:lnTo>
                    <a:pt x="2573934" y="270256"/>
                  </a:lnTo>
                  <a:lnTo>
                    <a:pt x="2568168" y="282956"/>
                  </a:lnTo>
                  <a:lnTo>
                    <a:pt x="2567940" y="283464"/>
                  </a:lnTo>
                  <a:lnTo>
                    <a:pt x="2566060" y="295656"/>
                  </a:lnTo>
                  <a:lnTo>
                    <a:pt x="2564892" y="303276"/>
                  </a:lnTo>
                  <a:lnTo>
                    <a:pt x="2565450" y="308356"/>
                  </a:lnTo>
                  <a:lnTo>
                    <a:pt x="2566416" y="316992"/>
                  </a:lnTo>
                  <a:lnTo>
                    <a:pt x="2565730" y="321056"/>
                  </a:lnTo>
                  <a:lnTo>
                    <a:pt x="2563622" y="333756"/>
                  </a:lnTo>
                  <a:lnTo>
                    <a:pt x="2563368" y="335280"/>
                  </a:lnTo>
                  <a:lnTo>
                    <a:pt x="2561132" y="346456"/>
                  </a:lnTo>
                  <a:lnTo>
                    <a:pt x="2560320" y="350520"/>
                  </a:lnTo>
                  <a:lnTo>
                    <a:pt x="2560320" y="359156"/>
                  </a:lnTo>
                  <a:lnTo>
                    <a:pt x="2560320" y="364236"/>
                  </a:lnTo>
                  <a:lnTo>
                    <a:pt x="2558796" y="371856"/>
                  </a:lnTo>
                  <a:lnTo>
                    <a:pt x="2557272" y="379476"/>
                  </a:lnTo>
                  <a:lnTo>
                    <a:pt x="2557272" y="384556"/>
                  </a:lnTo>
                  <a:lnTo>
                    <a:pt x="2557272" y="393192"/>
                  </a:lnTo>
                  <a:lnTo>
                    <a:pt x="2556459" y="397256"/>
                  </a:lnTo>
                  <a:lnTo>
                    <a:pt x="2554224" y="408432"/>
                  </a:lnTo>
                  <a:lnTo>
                    <a:pt x="2554795" y="409956"/>
                  </a:lnTo>
                  <a:lnTo>
                    <a:pt x="2558796" y="420624"/>
                  </a:lnTo>
                  <a:lnTo>
                    <a:pt x="2558618" y="422656"/>
                  </a:lnTo>
                  <a:lnTo>
                    <a:pt x="2557564" y="435356"/>
                  </a:lnTo>
                  <a:lnTo>
                    <a:pt x="2557272" y="438912"/>
                  </a:lnTo>
                  <a:lnTo>
                    <a:pt x="2558796" y="443484"/>
                  </a:lnTo>
                  <a:lnTo>
                    <a:pt x="2561844" y="441960"/>
                  </a:lnTo>
                  <a:lnTo>
                    <a:pt x="2564892" y="435864"/>
                  </a:lnTo>
                  <a:lnTo>
                    <a:pt x="2565222" y="435356"/>
                  </a:lnTo>
                  <a:lnTo>
                    <a:pt x="2567940" y="431292"/>
                  </a:lnTo>
                  <a:lnTo>
                    <a:pt x="2567940" y="422656"/>
                  </a:lnTo>
                  <a:lnTo>
                    <a:pt x="2567940" y="420624"/>
                  </a:lnTo>
                  <a:lnTo>
                    <a:pt x="2574036" y="409956"/>
                  </a:lnTo>
                  <a:lnTo>
                    <a:pt x="2574036" y="397256"/>
                  </a:lnTo>
                  <a:lnTo>
                    <a:pt x="2574036" y="384556"/>
                  </a:lnTo>
                  <a:lnTo>
                    <a:pt x="2574036" y="371856"/>
                  </a:lnTo>
                  <a:lnTo>
                    <a:pt x="2574036" y="364236"/>
                  </a:lnTo>
                  <a:lnTo>
                    <a:pt x="2575560" y="359156"/>
                  </a:lnTo>
                  <a:lnTo>
                    <a:pt x="2578608" y="348996"/>
                  </a:lnTo>
                  <a:lnTo>
                    <a:pt x="2578608" y="346456"/>
                  </a:lnTo>
                  <a:lnTo>
                    <a:pt x="2578608" y="339852"/>
                  </a:lnTo>
                  <a:lnTo>
                    <a:pt x="2579827" y="333756"/>
                  </a:lnTo>
                  <a:lnTo>
                    <a:pt x="2581656" y="324612"/>
                  </a:lnTo>
                  <a:lnTo>
                    <a:pt x="2582722" y="321056"/>
                  </a:lnTo>
                  <a:lnTo>
                    <a:pt x="2586228" y="309372"/>
                  </a:lnTo>
                  <a:lnTo>
                    <a:pt x="2586113" y="308356"/>
                  </a:lnTo>
                  <a:lnTo>
                    <a:pt x="2584704" y="295656"/>
                  </a:lnTo>
                  <a:lnTo>
                    <a:pt x="2590469" y="282956"/>
                  </a:lnTo>
                  <a:lnTo>
                    <a:pt x="2592324" y="278892"/>
                  </a:lnTo>
                  <a:lnTo>
                    <a:pt x="2594914" y="270256"/>
                  </a:lnTo>
                  <a:lnTo>
                    <a:pt x="2596896" y="263652"/>
                  </a:lnTo>
                  <a:lnTo>
                    <a:pt x="2598115" y="257556"/>
                  </a:lnTo>
                  <a:lnTo>
                    <a:pt x="2599944" y="248412"/>
                  </a:lnTo>
                  <a:lnTo>
                    <a:pt x="2601557" y="244856"/>
                  </a:lnTo>
                  <a:lnTo>
                    <a:pt x="2607335" y="232156"/>
                  </a:lnTo>
                  <a:lnTo>
                    <a:pt x="2607564" y="231648"/>
                  </a:lnTo>
                  <a:lnTo>
                    <a:pt x="2616708" y="219456"/>
                  </a:lnTo>
                  <a:lnTo>
                    <a:pt x="2621280" y="208788"/>
                  </a:lnTo>
                  <a:lnTo>
                    <a:pt x="2622626" y="206756"/>
                  </a:lnTo>
                  <a:lnTo>
                    <a:pt x="2630424" y="195072"/>
                  </a:lnTo>
                  <a:lnTo>
                    <a:pt x="2631186" y="194056"/>
                  </a:lnTo>
                  <a:lnTo>
                    <a:pt x="2640711" y="181356"/>
                  </a:lnTo>
                  <a:lnTo>
                    <a:pt x="2650236" y="168656"/>
                  </a:lnTo>
                  <a:lnTo>
                    <a:pt x="2657856" y="158496"/>
                  </a:lnTo>
                  <a:lnTo>
                    <a:pt x="2659545" y="155956"/>
                  </a:lnTo>
                  <a:lnTo>
                    <a:pt x="2667000" y="144780"/>
                  </a:lnTo>
                  <a:lnTo>
                    <a:pt x="2667330" y="143256"/>
                  </a:lnTo>
                  <a:lnTo>
                    <a:pt x="2670048" y="131064"/>
                  </a:lnTo>
                  <a:lnTo>
                    <a:pt x="2670632" y="130556"/>
                  </a:lnTo>
                  <a:close/>
                </a:path>
                <a:path w="2725420" h="1135379">
                  <a:moveTo>
                    <a:pt x="2724912" y="45720"/>
                  </a:moveTo>
                  <a:lnTo>
                    <a:pt x="2723553" y="41656"/>
                  </a:lnTo>
                  <a:lnTo>
                    <a:pt x="2721864" y="36576"/>
                  </a:lnTo>
                  <a:lnTo>
                    <a:pt x="2718816" y="28956"/>
                  </a:lnTo>
                  <a:lnTo>
                    <a:pt x="2715768" y="21336"/>
                  </a:lnTo>
                  <a:lnTo>
                    <a:pt x="2714244" y="16764"/>
                  </a:lnTo>
                  <a:lnTo>
                    <a:pt x="2706624" y="19812"/>
                  </a:lnTo>
                  <a:lnTo>
                    <a:pt x="2703195" y="28956"/>
                  </a:lnTo>
                  <a:lnTo>
                    <a:pt x="2702052" y="32004"/>
                  </a:lnTo>
                  <a:lnTo>
                    <a:pt x="2695956" y="38100"/>
                  </a:lnTo>
                  <a:lnTo>
                    <a:pt x="2694330" y="41656"/>
                  </a:lnTo>
                  <a:lnTo>
                    <a:pt x="2688564" y="54356"/>
                  </a:lnTo>
                  <a:lnTo>
                    <a:pt x="2688336" y="54864"/>
                  </a:lnTo>
                  <a:lnTo>
                    <a:pt x="2679192" y="67056"/>
                  </a:lnTo>
                  <a:lnTo>
                    <a:pt x="2670721" y="79756"/>
                  </a:lnTo>
                  <a:lnTo>
                    <a:pt x="2670048" y="80772"/>
                  </a:lnTo>
                  <a:lnTo>
                    <a:pt x="2666149" y="92456"/>
                  </a:lnTo>
                  <a:lnTo>
                    <a:pt x="2665476" y="94488"/>
                  </a:lnTo>
                  <a:lnTo>
                    <a:pt x="2660624" y="105156"/>
                  </a:lnTo>
                  <a:lnTo>
                    <a:pt x="2657856" y="111252"/>
                  </a:lnTo>
                  <a:lnTo>
                    <a:pt x="2653995" y="117856"/>
                  </a:lnTo>
                  <a:lnTo>
                    <a:pt x="2647188" y="129540"/>
                  </a:lnTo>
                  <a:lnTo>
                    <a:pt x="2646718" y="130556"/>
                  </a:lnTo>
                  <a:lnTo>
                    <a:pt x="2670721" y="130479"/>
                  </a:lnTo>
                  <a:lnTo>
                    <a:pt x="2680716" y="121920"/>
                  </a:lnTo>
                  <a:lnTo>
                    <a:pt x="2681528" y="117856"/>
                  </a:lnTo>
                  <a:lnTo>
                    <a:pt x="2683764" y="106680"/>
                  </a:lnTo>
                  <a:lnTo>
                    <a:pt x="2685542" y="105156"/>
                  </a:lnTo>
                  <a:lnTo>
                    <a:pt x="2694432" y="97536"/>
                  </a:lnTo>
                  <a:lnTo>
                    <a:pt x="2696972" y="92456"/>
                  </a:lnTo>
                  <a:lnTo>
                    <a:pt x="2703322" y="79756"/>
                  </a:lnTo>
                  <a:lnTo>
                    <a:pt x="2705100" y="76200"/>
                  </a:lnTo>
                  <a:lnTo>
                    <a:pt x="2710434" y="67056"/>
                  </a:lnTo>
                  <a:lnTo>
                    <a:pt x="2715768" y="57912"/>
                  </a:lnTo>
                  <a:lnTo>
                    <a:pt x="2717800" y="54356"/>
                  </a:lnTo>
                  <a:lnTo>
                    <a:pt x="2721864" y="47244"/>
                  </a:lnTo>
                  <a:lnTo>
                    <a:pt x="2724912" y="45720"/>
                  </a:lnTo>
                  <a:close/>
                </a:path>
              </a:pathLst>
            </a:custGeom>
            <a:solidFill>
              <a:srgbClr val="987C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815208" y="494793"/>
              <a:ext cx="8008614" cy="63418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8154787" y="594353"/>
              <a:ext cx="1511300" cy="966469"/>
            </a:xfrm>
            <a:custGeom>
              <a:avLst/>
              <a:gdLst/>
              <a:ahLst/>
              <a:cxnLst/>
              <a:rect l="l" t="t" r="r" b="b"/>
              <a:pathLst>
                <a:path w="1511300" h="966469">
                  <a:moveTo>
                    <a:pt x="152400" y="174069"/>
                  </a:moveTo>
                  <a:lnTo>
                    <a:pt x="152400" y="15811"/>
                  </a:lnTo>
                  <a:lnTo>
                    <a:pt x="139700" y="26217"/>
                  </a:lnTo>
                  <a:lnTo>
                    <a:pt x="127000" y="39624"/>
                  </a:lnTo>
                  <a:lnTo>
                    <a:pt x="88900" y="83820"/>
                  </a:lnTo>
                  <a:lnTo>
                    <a:pt x="38100" y="135636"/>
                  </a:lnTo>
                  <a:lnTo>
                    <a:pt x="25400" y="150447"/>
                  </a:lnTo>
                  <a:lnTo>
                    <a:pt x="12700" y="164973"/>
                  </a:lnTo>
                  <a:lnTo>
                    <a:pt x="0" y="178927"/>
                  </a:lnTo>
                  <a:lnTo>
                    <a:pt x="0" y="216408"/>
                  </a:lnTo>
                  <a:lnTo>
                    <a:pt x="12700" y="220980"/>
                  </a:lnTo>
                  <a:lnTo>
                    <a:pt x="12700" y="219456"/>
                  </a:lnTo>
                  <a:lnTo>
                    <a:pt x="25400" y="213360"/>
                  </a:lnTo>
                  <a:lnTo>
                    <a:pt x="38100" y="191452"/>
                  </a:lnTo>
                  <a:lnTo>
                    <a:pt x="50800" y="182713"/>
                  </a:lnTo>
                  <a:lnTo>
                    <a:pt x="50800" y="175260"/>
                  </a:lnTo>
                  <a:lnTo>
                    <a:pt x="114300" y="106680"/>
                  </a:lnTo>
                  <a:lnTo>
                    <a:pt x="139700" y="82296"/>
                  </a:lnTo>
                  <a:lnTo>
                    <a:pt x="139700" y="207264"/>
                  </a:lnTo>
                  <a:lnTo>
                    <a:pt x="152400" y="174069"/>
                  </a:lnTo>
                  <a:close/>
                </a:path>
                <a:path w="1511300" h="966469">
                  <a:moveTo>
                    <a:pt x="114300" y="272796"/>
                  </a:moveTo>
                  <a:lnTo>
                    <a:pt x="114300" y="180665"/>
                  </a:lnTo>
                  <a:lnTo>
                    <a:pt x="101600" y="211836"/>
                  </a:lnTo>
                  <a:lnTo>
                    <a:pt x="101600" y="268224"/>
                  </a:lnTo>
                  <a:lnTo>
                    <a:pt x="114300" y="272796"/>
                  </a:lnTo>
                  <a:close/>
                </a:path>
                <a:path w="1511300" h="966469">
                  <a:moveTo>
                    <a:pt x="139700" y="262056"/>
                  </a:moveTo>
                  <a:lnTo>
                    <a:pt x="139700" y="82296"/>
                  </a:lnTo>
                  <a:lnTo>
                    <a:pt x="127000" y="116038"/>
                  </a:lnTo>
                  <a:lnTo>
                    <a:pt x="114300" y="148780"/>
                  </a:lnTo>
                  <a:lnTo>
                    <a:pt x="114300" y="271272"/>
                  </a:lnTo>
                  <a:lnTo>
                    <a:pt x="127000" y="266700"/>
                  </a:lnTo>
                  <a:lnTo>
                    <a:pt x="139700" y="262056"/>
                  </a:lnTo>
                  <a:close/>
                </a:path>
                <a:path w="1511300" h="966469">
                  <a:moveTo>
                    <a:pt x="279400" y="212026"/>
                  </a:moveTo>
                  <a:lnTo>
                    <a:pt x="279400" y="76771"/>
                  </a:lnTo>
                  <a:lnTo>
                    <a:pt x="266700" y="81462"/>
                  </a:lnTo>
                  <a:lnTo>
                    <a:pt x="266700" y="86868"/>
                  </a:lnTo>
                  <a:lnTo>
                    <a:pt x="254000" y="106680"/>
                  </a:lnTo>
                  <a:lnTo>
                    <a:pt x="228600" y="133540"/>
                  </a:lnTo>
                  <a:lnTo>
                    <a:pt x="190500" y="159258"/>
                  </a:lnTo>
                  <a:lnTo>
                    <a:pt x="165100" y="183832"/>
                  </a:lnTo>
                  <a:lnTo>
                    <a:pt x="139700" y="207264"/>
                  </a:lnTo>
                  <a:lnTo>
                    <a:pt x="139700" y="256984"/>
                  </a:lnTo>
                  <a:lnTo>
                    <a:pt x="152400" y="251055"/>
                  </a:lnTo>
                  <a:lnTo>
                    <a:pt x="152400" y="243840"/>
                  </a:lnTo>
                  <a:lnTo>
                    <a:pt x="177800" y="220980"/>
                  </a:lnTo>
                  <a:lnTo>
                    <a:pt x="254000" y="146304"/>
                  </a:lnTo>
                  <a:lnTo>
                    <a:pt x="254000" y="272796"/>
                  </a:lnTo>
                  <a:lnTo>
                    <a:pt x="266700" y="243339"/>
                  </a:lnTo>
                  <a:lnTo>
                    <a:pt x="279400" y="212026"/>
                  </a:lnTo>
                  <a:close/>
                </a:path>
                <a:path w="1511300" h="966469">
                  <a:moveTo>
                    <a:pt x="190500" y="46672"/>
                  </a:moveTo>
                  <a:lnTo>
                    <a:pt x="190500" y="3048"/>
                  </a:lnTo>
                  <a:lnTo>
                    <a:pt x="177800" y="0"/>
                  </a:lnTo>
                  <a:lnTo>
                    <a:pt x="165100" y="4572"/>
                  </a:lnTo>
                  <a:lnTo>
                    <a:pt x="152400" y="8548"/>
                  </a:lnTo>
                  <a:lnTo>
                    <a:pt x="152400" y="142875"/>
                  </a:lnTo>
                  <a:lnTo>
                    <a:pt x="165100" y="113395"/>
                  </a:lnTo>
                  <a:lnTo>
                    <a:pt x="177800" y="85344"/>
                  </a:lnTo>
                  <a:lnTo>
                    <a:pt x="177800" y="64222"/>
                  </a:lnTo>
                  <a:lnTo>
                    <a:pt x="190500" y="46672"/>
                  </a:lnTo>
                  <a:close/>
                </a:path>
                <a:path w="1511300" h="966469">
                  <a:moveTo>
                    <a:pt x="215900" y="335280"/>
                  </a:moveTo>
                  <a:lnTo>
                    <a:pt x="215900" y="302061"/>
                  </a:lnTo>
                  <a:lnTo>
                    <a:pt x="203200" y="309943"/>
                  </a:lnTo>
                  <a:lnTo>
                    <a:pt x="203200" y="329184"/>
                  </a:lnTo>
                  <a:lnTo>
                    <a:pt x="215900" y="335280"/>
                  </a:lnTo>
                  <a:close/>
                </a:path>
                <a:path w="1511300" h="966469">
                  <a:moveTo>
                    <a:pt x="254000" y="301752"/>
                  </a:moveTo>
                  <a:lnTo>
                    <a:pt x="254000" y="146304"/>
                  </a:lnTo>
                  <a:lnTo>
                    <a:pt x="241300" y="187142"/>
                  </a:lnTo>
                  <a:lnTo>
                    <a:pt x="228600" y="220408"/>
                  </a:lnTo>
                  <a:lnTo>
                    <a:pt x="215900" y="263652"/>
                  </a:lnTo>
                  <a:lnTo>
                    <a:pt x="215900" y="339852"/>
                  </a:lnTo>
                  <a:lnTo>
                    <a:pt x="228600" y="339852"/>
                  </a:lnTo>
                  <a:lnTo>
                    <a:pt x="228600" y="338328"/>
                  </a:lnTo>
                  <a:lnTo>
                    <a:pt x="241300" y="335280"/>
                  </a:lnTo>
                  <a:lnTo>
                    <a:pt x="241300" y="312920"/>
                  </a:lnTo>
                  <a:lnTo>
                    <a:pt x="254000" y="301752"/>
                  </a:lnTo>
                  <a:close/>
                </a:path>
                <a:path w="1511300" h="966469">
                  <a:moveTo>
                    <a:pt x="304800" y="129563"/>
                  </a:moveTo>
                  <a:lnTo>
                    <a:pt x="304800" y="64008"/>
                  </a:lnTo>
                  <a:lnTo>
                    <a:pt x="292100" y="64008"/>
                  </a:lnTo>
                  <a:lnTo>
                    <a:pt x="279400" y="70104"/>
                  </a:lnTo>
                  <a:lnTo>
                    <a:pt x="279400" y="178712"/>
                  </a:lnTo>
                  <a:lnTo>
                    <a:pt x="292100" y="143256"/>
                  </a:lnTo>
                  <a:lnTo>
                    <a:pt x="304800" y="129563"/>
                  </a:lnTo>
                  <a:close/>
                </a:path>
                <a:path w="1511300" h="966469">
                  <a:moveTo>
                    <a:pt x="292100" y="362712"/>
                  </a:moveTo>
                  <a:lnTo>
                    <a:pt x="292100" y="334518"/>
                  </a:lnTo>
                  <a:lnTo>
                    <a:pt x="279400" y="350472"/>
                  </a:lnTo>
                  <a:lnTo>
                    <a:pt x="292100" y="362712"/>
                  </a:lnTo>
                  <a:close/>
                </a:path>
                <a:path w="1511300" h="966469">
                  <a:moveTo>
                    <a:pt x="342900" y="303276"/>
                  </a:moveTo>
                  <a:lnTo>
                    <a:pt x="342900" y="233172"/>
                  </a:lnTo>
                  <a:lnTo>
                    <a:pt x="330200" y="236220"/>
                  </a:lnTo>
                  <a:lnTo>
                    <a:pt x="330200" y="259651"/>
                  </a:lnTo>
                  <a:lnTo>
                    <a:pt x="317500" y="265533"/>
                  </a:lnTo>
                  <a:lnTo>
                    <a:pt x="304800" y="286512"/>
                  </a:lnTo>
                  <a:lnTo>
                    <a:pt x="304800" y="292608"/>
                  </a:lnTo>
                  <a:lnTo>
                    <a:pt x="292100" y="315134"/>
                  </a:lnTo>
                  <a:lnTo>
                    <a:pt x="292100" y="373284"/>
                  </a:lnTo>
                  <a:lnTo>
                    <a:pt x="304800" y="384429"/>
                  </a:lnTo>
                  <a:lnTo>
                    <a:pt x="317500" y="396144"/>
                  </a:lnTo>
                  <a:lnTo>
                    <a:pt x="317500" y="336994"/>
                  </a:lnTo>
                  <a:lnTo>
                    <a:pt x="330200" y="324826"/>
                  </a:lnTo>
                  <a:lnTo>
                    <a:pt x="342900" y="303276"/>
                  </a:lnTo>
                  <a:close/>
                </a:path>
                <a:path w="1511300" h="966469">
                  <a:moveTo>
                    <a:pt x="317500" y="103632"/>
                  </a:moveTo>
                  <a:lnTo>
                    <a:pt x="317500" y="71913"/>
                  </a:lnTo>
                  <a:lnTo>
                    <a:pt x="304800" y="67056"/>
                  </a:lnTo>
                  <a:lnTo>
                    <a:pt x="304800" y="109608"/>
                  </a:lnTo>
                  <a:lnTo>
                    <a:pt x="317500" y="103632"/>
                  </a:lnTo>
                  <a:close/>
                </a:path>
                <a:path w="1511300" h="966469">
                  <a:moveTo>
                    <a:pt x="406400" y="440436"/>
                  </a:moveTo>
                  <a:lnTo>
                    <a:pt x="406400" y="402336"/>
                  </a:lnTo>
                  <a:lnTo>
                    <a:pt x="393700" y="400812"/>
                  </a:lnTo>
                  <a:lnTo>
                    <a:pt x="393700" y="396478"/>
                  </a:lnTo>
                  <a:lnTo>
                    <a:pt x="381000" y="392811"/>
                  </a:lnTo>
                  <a:lnTo>
                    <a:pt x="381000" y="388572"/>
                  </a:lnTo>
                  <a:lnTo>
                    <a:pt x="355600" y="379523"/>
                  </a:lnTo>
                  <a:lnTo>
                    <a:pt x="355600" y="375285"/>
                  </a:lnTo>
                  <a:lnTo>
                    <a:pt x="342900" y="371617"/>
                  </a:lnTo>
                  <a:lnTo>
                    <a:pt x="342900" y="368808"/>
                  </a:lnTo>
                  <a:lnTo>
                    <a:pt x="330200" y="363402"/>
                  </a:lnTo>
                  <a:lnTo>
                    <a:pt x="330200" y="358711"/>
                  </a:lnTo>
                  <a:lnTo>
                    <a:pt x="317500" y="354877"/>
                  </a:lnTo>
                  <a:lnTo>
                    <a:pt x="317500" y="396144"/>
                  </a:lnTo>
                  <a:lnTo>
                    <a:pt x="342900" y="408432"/>
                  </a:lnTo>
                  <a:lnTo>
                    <a:pt x="355600" y="420719"/>
                  </a:lnTo>
                  <a:lnTo>
                    <a:pt x="381000" y="430149"/>
                  </a:lnTo>
                  <a:lnTo>
                    <a:pt x="393700" y="436721"/>
                  </a:lnTo>
                  <a:lnTo>
                    <a:pt x="406400" y="440436"/>
                  </a:lnTo>
                  <a:close/>
                </a:path>
                <a:path w="1511300" h="966469">
                  <a:moveTo>
                    <a:pt x="482600" y="322945"/>
                  </a:moveTo>
                  <a:lnTo>
                    <a:pt x="482600" y="286726"/>
                  </a:lnTo>
                  <a:lnTo>
                    <a:pt x="469900" y="282892"/>
                  </a:lnTo>
                  <a:lnTo>
                    <a:pt x="457200" y="278201"/>
                  </a:lnTo>
                  <a:lnTo>
                    <a:pt x="444500" y="272796"/>
                  </a:lnTo>
                  <a:lnTo>
                    <a:pt x="381000" y="242316"/>
                  </a:lnTo>
                  <a:lnTo>
                    <a:pt x="381000" y="180641"/>
                  </a:lnTo>
                  <a:lnTo>
                    <a:pt x="368300" y="194691"/>
                  </a:lnTo>
                  <a:lnTo>
                    <a:pt x="355600" y="211597"/>
                  </a:lnTo>
                  <a:lnTo>
                    <a:pt x="342900" y="231648"/>
                  </a:lnTo>
                  <a:lnTo>
                    <a:pt x="342900" y="291084"/>
                  </a:lnTo>
                  <a:lnTo>
                    <a:pt x="355600" y="284988"/>
                  </a:lnTo>
                  <a:lnTo>
                    <a:pt x="355600" y="271272"/>
                  </a:lnTo>
                  <a:lnTo>
                    <a:pt x="469900" y="321564"/>
                  </a:lnTo>
                  <a:lnTo>
                    <a:pt x="482600" y="322945"/>
                  </a:lnTo>
                  <a:close/>
                </a:path>
                <a:path w="1511300" h="966469">
                  <a:moveTo>
                    <a:pt x="393700" y="225147"/>
                  </a:moveTo>
                  <a:lnTo>
                    <a:pt x="393700" y="143256"/>
                  </a:lnTo>
                  <a:lnTo>
                    <a:pt x="381000" y="158496"/>
                  </a:lnTo>
                  <a:lnTo>
                    <a:pt x="381000" y="242316"/>
                  </a:lnTo>
                  <a:lnTo>
                    <a:pt x="393700" y="225147"/>
                  </a:lnTo>
                  <a:close/>
                </a:path>
                <a:path w="1511300" h="966469">
                  <a:moveTo>
                    <a:pt x="406400" y="197096"/>
                  </a:moveTo>
                  <a:lnTo>
                    <a:pt x="406400" y="126658"/>
                  </a:lnTo>
                  <a:lnTo>
                    <a:pt x="393700" y="134112"/>
                  </a:lnTo>
                  <a:lnTo>
                    <a:pt x="393700" y="210121"/>
                  </a:lnTo>
                  <a:lnTo>
                    <a:pt x="406400" y="197096"/>
                  </a:lnTo>
                  <a:close/>
                </a:path>
                <a:path w="1511300" h="966469">
                  <a:moveTo>
                    <a:pt x="419100" y="181356"/>
                  </a:moveTo>
                  <a:lnTo>
                    <a:pt x="419100" y="121467"/>
                  </a:lnTo>
                  <a:lnTo>
                    <a:pt x="406400" y="122491"/>
                  </a:lnTo>
                  <a:lnTo>
                    <a:pt x="406400" y="185928"/>
                  </a:lnTo>
                  <a:lnTo>
                    <a:pt x="419100" y="181356"/>
                  </a:lnTo>
                  <a:close/>
                </a:path>
                <a:path w="1511300" h="966469">
                  <a:moveTo>
                    <a:pt x="419100" y="440436"/>
                  </a:moveTo>
                  <a:lnTo>
                    <a:pt x="419100" y="406908"/>
                  </a:lnTo>
                  <a:lnTo>
                    <a:pt x="406400" y="405384"/>
                  </a:lnTo>
                  <a:lnTo>
                    <a:pt x="406400" y="441579"/>
                  </a:lnTo>
                  <a:lnTo>
                    <a:pt x="419100" y="440436"/>
                  </a:lnTo>
                  <a:close/>
                </a:path>
                <a:path w="1511300" h="966469">
                  <a:moveTo>
                    <a:pt x="444500" y="173926"/>
                  </a:moveTo>
                  <a:lnTo>
                    <a:pt x="444500" y="137302"/>
                  </a:lnTo>
                  <a:lnTo>
                    <a:pt x="431800" y="134112"/>
                  </a:lnTo>
                  <a:lnTo>
                    <a:pt x="431800" y="126492"/>
                  </a:lnTo>
                  <a:lnTo>
                    <a:pt x="419100" y="123444"/>
                  </a:lnTo>
                  <a:lnTo>
                    <a:pt x="419100" y="169164"/>
                  </a:lnTo>
                  <a:lnTo>
                    <a:pt x="431800" y="171473"/>
                  </a:lnTo>
                  <a:lnTo>
                    <a:pt x="444500" y="173926"/>
                  </a:lnTo>
                  <a:close/>
                </a:path>
                <a:path w="1511300" h="966469">
                  <a:moveTo>
                    <a:pt x="431800" y="423838"/>
                  </a:moveTo>
                  <a:lnTo>
                    <a:pt x="431800" y="417385"/>
                  </a:lnTo>
                  <a:lnTo>
                    <a:pt x="419100" y="411789"/>
                  </a:lnTo>
                  <a:lnTo>
                    <a:pt x="419100" y="431292"/>
                  </a:lnTo>
                  <a:lnTo>
                    <a:pt x="431800" y="423838"/>
                  </a:lnTo>
                  <a:close/>
                </a:path>
                <a:path w="1511300" h="966469">
                  <a:moveTo>
                    <a:pt x="482600" y="188618"/>
                  </a:moveTo>
                  <a:lnTo>
                    <a:pt x="482600" y="149733"/>
                  </a:lnTo>
                  <a:lnTo>
                    <a:pt x="469900" y="146304"/>
                  </a:lnTo>
                  <a:lnTo>
                    <a:pt x="457200" y="143113"/>
                  </a:lnTo>
                  <a:lnTo>
                    <a:pt x="444500" y="140208"/>
                  </a:lnTo>
                  <a:lnTo>
                    <a:pt x="444500" y="176664"/>
                  </a:lnTo>
                  <a:lnTo>
                    <a:pt x="457200" y="179832"/>
                  </a:lnTo>
                  <a:lnTo>
                    <a:pt x="457200" y="182379"/>
                  </a:lnTo>
                  <a:lnTo>
                    <a:pt x="469900" y="185356"/>
                  </a:lnTo>
                  <a:lnTo>
                    <a:pt x="482600" y="188618"/>
                  </a:lnTo>
                  <a:close/>
                </a:path>
                <a:path w="1511300" h="966469">
                  <a:moveTo>
                    <a:pt x="558800" y="222504"/>
                  </a:moveTo>
                  <a:lnTo>
                    <a:pt x="558800" y="202692"/>
                  </a:lnTo>
                  <a:lnTo>
                    <a:pt x="546100" y="191523"/>
                  </a:lnTo>
                  <a:lnTo>
                    <a:pt x="533400" y="180784"/>
                  </a:lnTo>
                  <a:lnTo>
                    <a:pt x="520700" y="170330"/>
                  </a:lnTo>
                  <a:lnTo>
                    <a:pt x="495300" y="160020"/>
                  </a:lnTo>
                  <a:lnTo>
                    <a:pt x="495300" y="156591"/>
                  </a:lnTo>
                  <a:lnTo>
                    <a:pt x="482600" y="153162"/>
                  </a:lnTo>
                  <a:lnTo>
                    <a:pt x="482600" y="192024"/>
                  </a:lnTo>
                  <a:lnTo>
                    <a:pt x="495300" y="199215"/>
                  </a:lnTo>
                  <a:lnTo>
                    <a:pt x="508000" y="207264"/>
                  </a:lnTo>
                  <a:lnTo>
                    <a:pt x="520700" y="216455"/>
                  </a:lnTo>
                  <a:lnTo>
                    <a:pt x="533400" y="228600"/>
                  </a:lnTo>
                  <a:lnTo>
                    <a:pt x="533400" y="230124"/>
                  </a:lnTo>
                  <a:lnTo>
                    <a:pt x="546100" y="233172"/>
                  </a:lnTo>
                  <a:lnTo>
                    <a:pt x="546100" y="228600"/>
                  </a:lnTo>
                  <a:lnTo>
                    <a:pt x="558800" y="222504"/>
                  </a:lnTo>
                  <a:close/>
                </a:path>
                <a:path w="1511300" h="966469">
                  <a:moveTo>
                    <a:pt x="495300" y="313944"/>
                  </a:moveTo>
                  <a:lnTo>
                    <a:pt x="495300" y="294132"/>
                  </a:lnTo>
                  <a:lnTo>
                    <a:pt x="482600" y="291084"/>
                  </a:lnTo>
                  <a:lnTo>
                    <a:pt x="482600" y="319420"/>
                  </a:lnTo>
                  <a:lnTo>
                    <a:pt x="495300" y="313944"/>
                  </a:lnTo>
                  <a:close/>
                </a:path>
                <a:path w="1511300" h="966469">
                  <a:moveTo>
                    <a:pt x="571500" y="519684"/>
                  </a:moveTo>
                  <a:lnTo>
                    <a:pt x="571500" y="478536"/>
                  </a:lnTo>
                  <a:lnTo>
                    <a:pt x="558800" y="480060"/>
                  </a:lnTo>
                  <a:lnTo>
                    <a:pt x="558800" y="515112"/>
                  </a:lnTo>
                  <a:lnTo>
                    <a:pt x="571500" y="519684"/>
                  </a:lnTo>
                  <a:close/>
                </a:path>
                <a:path w="1511300" h="966469">
                  <a:moveTo>
                    <a:pt x="584200" y="259080"/>
                  </a:moveTo>
                  <a:lnTo>
                    <a:pt x="584200" y="243840"/>
                  </a:lnTo>
                  <a:lnTo>
                    <a:pt x="571500" y="251460"/>
                  </a:lnTo>
                  <a:lnTo>
                    <a:pt x="584200" y="259080"/>
                  </a:lnTo>
                  <a:close/>
                </a:path>
                <a:path w="1511300" h="966469">
                  <a:moveTo>
                    <a:pt x="596900" y="504444"/>
                  </a:moveTo>
                  <a:lnTo>
                    <a:pt x="596900" y="421124"/>
                  </a:lnTo>
                  <a:lnTo>
                    <a:pt x="584200" y="432816"/>
                  </a:lnTo>
                  <a:lnTo>
                    <a:pt x="584200" y="449103"/>
                  </a:lnTo>
                  <a:lnTo>
                    <a:pt x="571500" y="455676"/>
                  </a:lnTo>
                  <a:lnTo>
                    <a:pt x="571500" y="518160"/>
                  </a:lnTo>
                  <a:lnTo>
                    <a:pt x="584200" y="513588"/>
                  </a:lnTo>
                  <a:lnTo>
                    <a:pt x="596900" y="504444"/>
                  </a:lnTo>
                  <a:close/>
                </a:path>
                <a:path w="1511300" h="966469">
                  <a:moveTo>
                    <a:pt x="647700" y="306324"/>
                  </a:moveTo>
                  <a:lnTo>
                    <a:pt x="647700" y="261747"/>
                  </a:lnTo>
                  <a:lnTo>
                    <a:pt x="635000" y="257508"/>
                  </a:lnTo>
                  <a:lnTo>
                    <a:pt x="635000" y="252984"/>
                  </a:lnTo>
                  <a:lnTo>
                    <a:pt x="622300" y="246935"/>
                  </a:lnTo>
                  <a:lnTo>
                    <a:pt x="609600" y="242316"/>
                  </a:lnTo>
                  <a:lnTo>
                    <a:pt x="609600" y="236220"/>
                  </a:lnTo>
                  <a:lnTo>
                    <a:pt x="596900" y="233172"/>
                  </a:lnTo>
                  <a:lnTo>
                    <a:pt x="584200" y="236220"/>
                  </a:lnTo>
                  <a:lnTo>
                    <a:pt x="584200" y="265176"/>
                  </a:lnTo>
                  <a:lnTo>
                    <a:pt x="596900" y="273200"/>
                  </a:lnTo>
                  <a:lnTo>
                    <a:pt x="609600" y="281368"/>
                  </a:lnTo>
                  <a:lnTo>
                    <a:pt x="622300" y="289821"/>
                  </a:lnTo>
                  <a:lnTo>
                    <a:pt x="635000" y="298704"/>
                  </a:lnTo>
                  <a:lnTo>
                    <a:pt x="647700" y="306324"/>
                  </a:lnTo>
                  <a:close/>
                </a:path>
                <a:path w="1511300" h="966469">
                  <a:moveTo>
                    <a:pt x="660400" y="370665"/>
                  </a:moveTo>
                  <a:lnTo>
                    <a:pt x="660400" y="271033"/>
                  </a:lnTo>
                  <a:lnTo>
                    <a:pt x="647700" y="268224"/>
                  </a:lnTo>
                  <a:lnTo>
                    <a:pt x="647700" y="317825"/>
                  </a:lnTo>
                  <a:lnTo>
                    <a:pt x="635000" y="332041"/>
                  </a:lnTo>
                  <a:lnTo>
                    <a:pt x="635000" y="349400"/>
                  </a:lnTo>
                  <a:lnTo>
                    <a:pt x="622300" y="370332"/>
                  </a:lnTo>
                  <a:lnTo>
                    <a:pt x="609600" y="389739"/>
                  </a:lnTo>
                  <a:lnTo>
                    <a:pt x="596900" y="406717"/>
                  </a:lnTo>
                  <a:lnTo>
                    <a:pt x="596900" y="487680"/>
                  </a:lnTo>
                  <a:lnTo>
                    <a:pt x="609600" y="472440"/>
                  </a:lnTo>
                  <a:lnTo>
                    <a:pt x="609600" y="463296"/>
                  </a:lnTo>
                  <a:lnTo>
                    <a:pt x="622300" y="450199"/>
                  </a:lnTo>
                  <a:lnTo>
                    <a:pt x="622300" y="433959"/>
                  </a:lnTo>
                  <a:lnTo>
                    <a:pt x="635000" y="414861"/>
                  </a:lnTo>
                  <a:lnTo>
                    <a:pt x="647700" y="393192"/>
                  </a:lnTo>
                  <a:lnTo>
                    <a:pt x="660400" y="370665"/>
                  </a:lnTo>
                  <a:close/>
                </a:path>
                <a:path w="1511300" h="966469">
                  <a:moveTo>
                    <a:pt x="685800" y="323088"/>
                  </a:moveTo>
                  <a:lnTo>
                    <a:pt x="685800" y="283464"/>
                  </a:lnTo>
                  <a:lnTo>
                    <a:pt x="673100" y="278939"/>
                  </a:lnTo>
                  <a:lnTo>
                    <a:pt x="660400" y="274701"/>
                  </a:lnTo>
                  <a:lnTo>
                    <a:pt x="660400" y="351282"/>
                  </a:lnTo>
                  <a:lnTo>
                    <a:pt x="673100" y="335327"/>
                  </a:lnTo>
                  <a:lnTo>
                    <a:pt x="685800" y="323088"/>
                  </a:lnTo>
                  <a:close/>
                </a:path>
                <a:path w="1511300" h="966469">
                  <a:moveTo>
                    <a:pt x="876300" y="509587"/>
                  </a:moveTo>
                  <a:lnTo>
                    <a:pt x="876300" y="464820"/>
                  </a:lnTo>
                  <a:lnTo>
                    <a:pt x="863600" y="475107"/>
                  </a:lnTo>
                  <a:lnTo>
                    <a:pt x="863600" y="483108"/>
                  </a:lnTo>
                  <a:lnTo>
                    <a:pt x="850900" y="488823"/>
                  </a:lnTo>
                  <a:lnTo>
                    <a:pt x="838200" y="492252"/>
                  </a:lnTo>
                  <a:lnTo>
                    <a:pt x="825500" y="492513"/>
                  </a:lnTo>
                  <a:lnTo>
                    <a:pt x="812800" y="490918"/>
                  </a:lnTo>
                  <a:lnTo>
                    <a:pt x="800100" y="487322"/>
                  </a:lnTo>
                  <a:lnTo>
                    <a:pt x="787400" y="481584"/>
                  </a:lnTo>
                  <a:lnTo>
                    <a:pt x="774700" y="469392"/>
                  </a:lnTo>
                  <a:lnTo>
                    <a:pt x="774700" y="406169"/>
                  </a:lnTo>
                  <a:lnTo>
                    <a:pt x="762000" y="420052"/>
                  </a:lnTo>
                  <a:lnTo>
                    <a:pt x="749300" y="436506"/>
                  </a:lnTo>
                  <a:lnTo>
                    <a:pt x="723900" y="474868"/>
                  </a:lnTo>
                  <a:lnTo>
                    <a:pt x="723900" y="491490"/>
                  </a:lnTo>
                  <a:lnTo>
                    <a:pt x="711200" y="505825"/>
                  </a:lnTo>
                  <a:lnTo>
                    <a:pt x="673100" y="562356"/>
                  </a:lnTo>
                  <a:lnTo>
                    <a:pt x="673100" y="582168"/>
                  </a:lnTo>
                  <a:lnTo>
                    <a:pt x="685800" y="585216"/>
                  </a:lnTo>
                  <a:lnTo>
                    <a:pt x="685800" y="586740"/>
                  </a:lnTo>
                  <a:lnTo>
                    <a:pt x="698500" y="583692"/>
                  </a:lnTo>
                  <a:lnTo>
                    <a:pt x="698500" y="582168"/>
                  </a:lnTo>
                  <a:lnTo>
                    <a:pt x="711200" y="577596"/>
                  </a:lnTo>
                  <a:lnTo>
                    <a:pt x="723900" y="551283"/>
                  </a:lnTo>
                  <a:lnTo>
                    <a:pt x="736600" y="529399"/>
                  </a:lnTo>
                  <a:lnTo>
                    <a:pt x="749300" y="511802"/>
                  </a:lnTo>
                  <a:lnTo>
                    <a:pt x="749300" y="498348"/>
                  </a:lnTo>
                  <a:lnTo>
                    <a:pt x="762000" y="504444"/>
                  </a:lnTo>
                  <a:lnTo>
                    <a:pt x="762000" y="510540"/>
                  </a:lnTo>
                  <a:lnTo>
                    <a:pt x="787400" y="519112"/>
                  </a:lnTo>
                  <a:lnTo>
                    <a:pt x="800100" y="524256"/>
                  </a:lnTo>
                  <a:lnTo>
                    <a:pt x="825500" y="525970"/>
                  </a:lnTo>
                  <a:lnTo>
                    <a:pt x="838200" y="524256"/>
                  </a:lnTo>
                  <a:lnTo>
                    <a:pt x="863600" y="518850"/>
                  </a:lnTo>
                  <a:lnTo>
                    <a:pt x="876300" y="509587"/>
                  </a:lnTo>
                  <a:close/>
                </a:path>
                <a:path w="1511300" h="966469">
                  <a:moveTo>
                    <a:pt x="711200" y="337566"/>
                  </a:moveTo>
                  <a:lnTo>
                    <a:pt x="711200" y="298704"/>
                  </a:lnTo>
                  <a:lnTo>
                    <a:pt x="698500" y="295251"/>
                  </a:lnTo>
                  <a:lnTo>
                    <a:pt x="698500" y="291655"/>
                  </a:lnTo>
                  <a:lnTo>
                    <a:pt x="685800" y="287774"/>
                  </a:lnTo>
                  <a:lnTo>
                    <a:pt x="685800" y="329184"/>
                  </a:lnTo>
                  <a:lnTo>
                    <a:pt x="698500" y="332946"/>
                  </a:lnTo>
                  <a:lnTo>
                    <a:pt x="711200" y="337566"/>
                  </a:lnTo>
                  <a:close/>
                </a:path>
                <a:path w="1511300" h="966469">
                  <a:moveTo>
                    <a:pt x="774700" y="370332"/>
                  </a:moveTo>
                  <a:lnTo>
                    <a:pt x="774700" y="336089"/>
                  </a:lnTo>
                  <a:lnTo>
                    <a:pt x="762000" y="331470"/>
                  </a:lnTo>
                  <a:lnTo>
                    <a:pt x="749300" y="325707"/>
                  </a:lnTo>
                  <a:lnTo>
                    <a:pt x="736600" y="318516"/>
                  </a:lnTo>
                  <a:lnTo>
                    <a:pt x="736600" y="311991"/>
                  </a:lnTo>
                  <a:lnTo>
                    <a:pt x="723900" y="306324"/>
                  </a:lnTo>
                  <a:lnTo>
                    <a:pt x="711200" y="301799"/>
                  </a:lnTo>
                  <a:lnTo>
                    <a:pt x="711200" y="343328"/>
                  </a:lnTo>
                  <a:lnTo>
                    <a:pt x="723900" y="350520"/>
                  </a:lnTo>
                  <a:lnTo>
                    <a:pt x="736600" y="357044"/>
                  </a:lnTo>
                  <a:lnTo>
                    <a:pt x="749300" y="362712"/>
                  </a:lnTo>
                  <a:lnTo>
                    <a:pt x="749300" y="367236"/>
                  </a:lnTo>
                  <a:lnTo>
                    <a:pt x="762000" y="370332"/>
                  </a:lnTo>
                  <a:lnTo>
                    <a:pt x="762000" y="373380"/>
                  </a:lnTo>
                  <a:lnTo>
                    <a:pt x="774700" y="370332"/>
                  </a:lnTo>
                  <a:close/>
                </a:path>
                <a:path w="1511300" h="966469">
                  <a:moveTo>
                    <a:pt x="787400" y="364236"/>
                  </a:moveTo>
                  <a:lnTo>
                    <a:pt x="787400" y="345948"/>
                  </a:lnTo>
                  <a:lnTo>
                    <a:pt x="774700" y="341376"/>
                  </a:lnTo>
                  <a:lnTo>
                    <a:pt x="774700" y="368808"/>
                  </a:lnTo>
                  <a:lnTo>
                    <a:pt x="787400" y="364236"/>
                  </a:lnTo>
                  <a:close/>
                </a:path>
                <a:path w="1511300" h="966469">
                  <a:moveTo>
                    <a:pt x="825500" y="384048"/>
                  </a:moveTo>
                  <a:lnTo>
                    <a:pt x="825500" y="347352"/>
                  </a:lnTo>
                  <a:lnTo>
                    <a:pt x="812800" y="346900"/>
                  </a:lnTo>
                  <a:lnTo>
                    <a:pt x="812800" y="349019"/>
                  </a:lnTo>
                  <a:lnTo>
                    <a:pt x="800100" y="353568"/>
                  </a:lnTo>
                  <a:lnTo>
                    <a:pt x="800100" y="364236"/>
                  </a:lnTo>
                  <a:lnTo>
                    <a:pt x="787400" y="374904"/>
                  </a:lnTo>
                  <a:lnTo>
                    <a:pt x="774700" y="394716"/>
                  </a:lnTo>
                  <a:lnTo>
                    <a:pt x="774700" y="469392"/>
                  </a:lnTo>
                  <a:lnTo>
                    <a:pt x="800100" y="411480"/>
                  </a:lnTo>
                  <a:lnTo>
                    <a:pt x="825500" y="384048"/>
                  </a:lnTo>
                  <a:close/>
                </a:path>
                <a:path w="1511300" h="966469">
                  <a:moveTo>
                    <a:pt x="838200" y="390144"/>
                  </a:moveTo>
                  <a:lnTo>
                    <a:pt x="838200" y="353568"/>
                  </a:lnTo>
                  <a:lnTo>
                    <a:pt x="825500" y="350520"/>
                  </a:lnTo>
                  <a:lnTo>
                    <a:pt x="825500" y="387096"/>
                  </a:lnTo>
                  <a:lnTo>
                    <a:pt x="838200" y="390144"/>
                  </a:lnTo>
                  <a:close/>
                </a:path>
                <a:path w="1511300" h="966469">
                  <a:moveTo>
                    <a:pt x="914400" y="464891"/>
                  </a:moveTo>
                  <a:lnTo>
                    <a:pt x="914400" y="432268"/>
                  </a:lnTo>
                  <a:lnTo>
                    <a:pt x="901700" y="414528"/>
                  </a:lnTo>
                  <a:lnTo>
                    <a:pt x="901700" y="399645"/>
                  </a:lnTo>
                  <a:lnTo>
                    <a:pt x="889000" y="386905"/>
                  </a:lnTo>
                  <a:lnTo>
                    <a:pt x="876300" y="376166"/>
                  </a:lnTo>
                  <a:lnTo>
                    <a:pt x="863600" y="367284"/>
                  </a:lnTo>
                  <a:lnTo>
                    <a:pt x="850900" y="363878"/>
                  </a:lnTo>
                  <a:lnTo>
                    <a:pt x="838200" y="357639"/>
                  </a:lnTo>
                  <a:lnTo>
                    <a:pt x="838200" y="394716"/>
                  </a:lnTo>
                  <a:lnTo>
                    <a:pt x="850900" y="400121"/>
                  </a:lnTo>
                  <a:lnTo>
                    <a:pt x="863600" y="407098"/>
                  </a:lnTo>
                  <a:lnTo>
                    <a:pt x="863600" y="415504"/>
                  </a:lnTo>
                  <a:lnTo>
                    <a:pt x="876300" y="425196"/>
                  </a:lnTo>
                  <a:lnTo>
                    <a:pt x="876300" y="509587"/>
                  </a:lnTo>
                  <a:lnTo>
                    <a:pt x="889000" y="496609"/>
                  </a:lnTo>
                  <a:lnTo>
                    <a:pt x="901700" y="480060"/>
                  </a:lnTo>
                  <a:lnTo>
                    <a:pt x="914400" y="464891"/>
                  </a:lnTo>
                  <a:close/>
                </a:path>
                <a:path w="1511300" h="966469">
                  <a:moveTo>
                    <a:pt x="1092200" y="534924"/>
                  </a:moveTo>
                  <a:lnTo>
                    <a:pt x="1092200" y="513278"/>
                  </a:lnTo>
                  <a:lnTo>
                    <a:pt x="1079500" y="509016"/>
                  </a:lnTo>
                  <a:lnTo>
                    <a:pt x="1079500" y="509301"/>
                  </a:lnTo>
                  <a:lnTo>
                    <a:pt x="1066800" y="514731"/>
                  </a:lnTo>
                  <a:lnTo>
                    <a:pt x="1041400" y="525303"/>
                  </a:lnTo>
                  <a:lnTo>
                    <a:pt x="1003300" y="541020"/>
                  </a:lnTo>
                  <a:lnTo>
                    <a:pt x="990600" y="555331"/>
                  </a:lnTo>
                  <a:lnTo>
                    <a:pt x="965200" y="568642"/>
                  </a:lnTo>
                  <a:lnTo>
                    <a:pt x="939800" y="581096"/>
                  </a:lnTo>
                  <a:lnTo>
                    <a:pt x="927100" y="592836"/>
                  </a:lnTo>
                  <a:lnTo>
                    <a:pt x="914400" y="591454"/>
                  </a:lnTo>
                  <a:lnTo>
                    <a:pt x="914400" y="592074"/>
                  </a:lnTo>
                  <a:lnTo>
                    <a:pt x="901700" y="594979"/>
                  </a:lnTo>
                  <a:lnTo>
                    <a:pt x="901700" y="611124"/>
                  </a:lnTo>
                  <a:lnTo>
                    <a:pt x="876300" y="626578"/>
                  </a:lnTo>
                  <a:lnTo>
                    <a:pt x="863600" y="638746"/>
                  </a:lnTo>
                  <a:lnTo>
                    <a:pt x="850900" y="647771"/>
                  </a:lnTo>
                  <a:lnTo>
                    <a:pt x="838200" y="653796"/>
                  </a:lnTo>
                  <a:lnTo>
                    <a:pt x="838200" y="665988"/>
                  </a:lnTo>
                  <a:lnTo>
                    <a:pt x="850900" y="675132"/>
                  </a:lnTo>
                  <a:lnTo>
                    <a:pt x="850900" y="676656"/>
                  </a:lnTo>
                  <a:lnTo>
                    <a:pt x="863600" y="679704"/>
                  </a:lnTo>
                  <a:lnTo>
                    <a:pt x="863600" y="675132"/>
                  </a:lnTo>
                  <a:lnTo>
                    <a:pt x="889000" y="662249"/>
                  </a:lnTo>
                  <a:lnTo>
                    <a:pt x="901700" y="650938"/>
                  </a:lnTo>
                  <a:lnTo>
                    <a:pt x="914400" y="641056"/>
                  </a:lnTo>
                  <a:lnTo>
                    <a:pt x="927100" y="632460"/>
                  </a:lnTo>
                  <a:lnTo>
                    <a:pt x="965200" y="642747"/>
                  </a:lnTo>
                  <a:lnTo>
                    <a:pt x="965200" y="606552"/>
                  </a:lnTo>
                  <a:lnTo>
                    <a:pt x="1054100" y="560832"/>
                  </a:lnTo>
                  <a:lnTo>
                    <a:pt x="1054100" y="669544"/>
                  </a:lnTo>
                  <a:lnTo>
                    <a:pt x="1079500" y="591312"/>
                  </a:lnTo>
                  <a:lnTo>
                    <a:pt x="1092200" y="534924"/>
                  </a:lnTo>
                  <a:close/>
                </a:path>
                <a:path w="1511300" h="966469">
                  <a:moveTo>
                    <a:pt x="1054100" y="669544"/>
                  </a:moveTo>
                  <a:lnTo>
                    <a:pt x="1054100" y="560832"/>
                  </a:lnTo>
                  <a:lnTo>
                    <a:pt x="1028700" y="626364"/>
                  </a:lnTo>
                  <a:lnTo>
                    <a:pt x="1003300" y="619196"/>
                  </a:lnTo>
                  <a:lnTo>
                    <a:pt x="990600" y="613600"/>
                  </a:lnTo>
                  <a:lnTo>
                    <a:pt x="977900" y="609433"/>
                  </a:lnTo>
                  <a:lnTo>
                    <a:pt x="965200" y="606552"/>
                  </a:lnTo>
                  <a:lnTo>
                    <a:pt x="965200" y="642747"/>
                  </a:lnTo>
                  <a:lnTo>
                    <a:pt x="977900" y="646176"/>
                  </a:lnTo>
                  <a:lnTo>
                    <a:pt x="990600" y="650486"/>
                  </a:lnTo>
                  <a:lnTo>
                    <a:pt x="1003300" y="654367"/>
                  </a:lnTo>
                  <a:lnTo>
                    <a:pt x="1003300" y="657963"/>
                  </a:lnTo>
                  <a:lnTo>
                    <a:pt x="1016000" y="661416"/>
                  </a:lnTo>
                  <a:lnTo>
                    <a:pt x="1016000" y="765048"/>
                  </a:lnTo>
                  <a:lnTo>
                    <a:pt x="1028700" y="763524"/>
                  </a:lnTo>
                  <a:lnTo>
                    <a:pt x="1028700" y="737616"/>
                  </a:lnTo>
                  <a:lnTo>
                    <a:pt x="1041400" y="708660"/>
                  </a:lnTo>
                  <a:lnTo>
                    <a:pt x="1054100" y="669544"/>
                  </a:lnTo>
                  <a:close/>
                </a:path>
                <a:path w="1511300" h="966469">
                  <a:moveTo>
                    <a:pt x="1016000" y="766572"/>
                  </a:moveTo>
                  <a:lnTo>
                    <a:pt x="1016000" y="678537"/>
                  </a:lnTo>
                  <a:lnTo>
                    <a:pt x="1003300" y="693229"/>
                  </a:lnTo>
                  <a:lnTo>
                    <a:pt x="1003300" y="765048"/>
                  </a:lnTo>
                  <a:lnTo>
                    <a:pt x="1016000" y="766572"/>
                  </a:lnTo>
                  <a:close/>
                </a:path>
                <a:path w="1511300" h="966469">
                  <a:moveTo>
                    <a:pt x="1206500" y="880491"/>
                  </a:moveTo>
                  <a:lnTo>
                    <a:pt x="1206500" y="842772"/>
                  </a:lnTo>
                  <a:lnTo>
                    <a:pt x="1193800" y="839724"/>
                  </a:lnTo>
                  <a:lnTo>
                    <a:pt x="1193800" y="838200"/>
                  </a:lnTo>
                  <a:lnTo>
                    <a:pt x="1181100" y="835390"/>
                  </a:lnTo>
                  <a:lnTo>
                    <a:pt x="1181100" y="831723"/>
                  </a:lnTo>
                  <a:lnTo>
                    <a:pt x="1168400" y="827484"/>
                  </a:lnTo>
                  <a:lnTo>
                    <a:pt x="1155700" y="818435"/>
                  </a:lnTo>
                  <a:lnTo>
                    <a:pt x="1143000" y="814197"/>
                  </a:lnTo>
                  <a:lnTo>
                    <a:pt x="1143000" y="810529"/>
                  </a:lnTo>
                  <a:lnTo>
                    <a:pt x="1130300" y="807720"/>
                  </a:lnTo>
                  <a:lnTo>
                    <a:pt x="1130300" y="802314"/>
                  </a:lnTo>
                  <a:lnTo>
                    <a:pt x="1117600" y="797623"/>
                  </a:lnTo>
                  <a:lnTo>
                    <a:pt x="1117600" y="704445"/>
                  </a:lnTo>
                  <a:lnTo>
                    <a:pt x="1104900" y="710184"/>
                  </a:lnTo>
                  <a:lnTo>
                    <a:pt x="1104900" y="725424"/>
                  </a:lnTo>
                  <a:lnTo>
                    <a:pt x="1092200" y="731520"/>
                  </a:lnTo>
                  <a:lnTo>
                    <a:pt x="1092200" y="754046"/>
                  </a:lnTo>
                  <a:lnTo>
                    <a:pt x="1079500" y="773430"/>
                  </a:lnTo>
                  <a:lnTo>
                    <a:pt x="1079500" y="812196"/>
                  </a:lnTo>
                  <a:lnTo>
                    <a:pt x="1092200" y="823341"/>
                  </a:lnTo>
                  <a:lnTo>
                    <a:pt x="1117600" y="835056"/>
                  </a:lnTo>
                  <a:lnTo>
                    <a:pt x="1130300" y="847344"/>
                  </a:lnTo>
                  <a:lnTo>
                    <a:pt x="1155700" y="859416"/>
                  </a:lnTo>
                  <a:lnTo>
                    <a:pt x="1168400" y="868489"/>
                  </a:lnTo>
                  <a:lnTo>
                    <a:pt x="1181100" y="874990"/>
                  </a:lnTo>
                  <a:lnTo>
                    <a:pt x="1193800" y="879348"/>
                  </a:lnTo>
                  <a:lnTo>
                    <a:pt x="1206500" y="880491"/>
                  </a:lnTo>
                  <a:close/>
                </a:path>
                <a:path w="1511300" h="966469">
                  <a:moveTo>
                    <a:pt x="1130300" y="748284"/>
                  </a:moveTo>
                  <a:lnTo>
                    <a:pt x="1130300" y="685800"/>
                  </a:lnTo>
                  <a:lnTo>
                    <a:pt x="1117600" y="692396"/>
                  </a:lnTo>
                  <a:lnTo>
                    <a:pt x="1117600" y="763738"/>
                  </a:lnTo>
                  <a:lnTo>
                    <a:pt x="1130300" y="748284"/>
                  </a:lnTo>
                  <a:close/>
                </a:path>
                <a:path w="1511300" h="966469">
                  <a:moveTo>
                    <a:pt x="1282700" y="760285"/>
                  </a:moveTo>
                  <a:lnTo>
                    <a:pt x="1282700" y="726948"/>
                  </a:lnTo>
                  <a:lnTo>
                    <a:pt x="1270000" y="724971"/>
                  </a:lnTo>
                  <a:lnTo>
                    <a:pt x="1270000" y="721423"/>
                  </a:lnTo>
                  <a:lnTo>
                    <a:pt x="1257300" y="716446"/>
                  </a:lnTo>
                  <a:lnTo>
                    <a:pt x="1244600" y="710184"/>
                  </a:lnTo>
                  <a:lnTo>
                    <a:pt x="1168400" y="679704"/>
                  </a:lnTo>
                  <a:lnTo>
                    <a:pt x="1168400" y="618267"/>
                  </a:lnTo>
                  <a:lnTo>
                    <a:pt x="1155700" y="632841"/>
                  </a:lnTo>
                  <a:lnTo>
                    <a:pt x="1143000" y="650271"/>
                  </a:lnTo>
                  <a:lnTo>
                    <a:pt x="1130300" y="670560"/>
                  </a:lnTo>
                  <a:lnTo>
                    <a:pt x="1130300" y="736092"/>
                  </a:lnTo>
                  <a:lnTo>
                    <a:pt x="1143000" y="729996"/>
                  </a:lnTo>
                  <a:lnTo>
                    <a:pt x="1143000" y="717804"/>
                  </a:lnTo>
                  <a:lnTo>
                    <a:pt x="1155700" y="710184"/>
                  </a:lnTo>
                  <a:lnTo>
                    <a:pt x="1219200" y="742188"/>
                  </a:lnTo>
                  <a:lnTo>
                    <a:pt x="1257300" y="758952"/>
                  </a:lnTo>
                  <a:lnTo>
                    <a:pt x="1270000" y="760976"/>
                  </a:lnTo>
                  <a:lnTo>
                    <a:pt x="1282700" y="760285"/>
                  </a:lnTo>
                  <a:close/>
                </a:path>
                <a:path w="1511300" h="966469">
                  <a:moveTo>
                    <a:pt x="1193800" y="648652"/>
                  </a:moveTo>
                  <a:lnTo>
                    <a:pt x="1193800" y="573024"/>
                  </a:lnTo>
                  <a:lnTo>
                    <a:pt x="1181100" y="582168"/>
                  </a:lnTo>
                  <a:lnTo>
                    <a:pt x="1181100" y="603504"/>
                  </a:lnTo>
                  <a:lnTo>
                    <a:pt x="1168400" y="606552"/>
                  </a:lnTo>
                  <a:lnTo>
                    <a:pt x="1168400" y="679704"/>
                  </a:lnTo>
                  <a:lnTo>
                    <a:pt x="1181100" y="663392"/>
                  </a:lnTo>
                  <a:lnTo>
                    <a:pt x="1193800" y="648652"/>
                  </a:lnTo>
                  <a:close/>
                </a:path>
                <a:path w="1511300" h="966469">
                  <a:moveTo>
                    <a:pt x="1206500" y="623316"/>
                  </a:moveTo>
                  <a:lnTo>
                    <a:pt x="1206500" y="561403"/>
                  </a:lnTo>
                  <a:lnTo>
                    <a:pt x="1193800" y="565570"/>
                  </a:lnTo>
                  <a:lnTo>
                    <a:pt x="1193800" y="635341"/>
                  </a:lnTo>
                  <a:lnTo>
                    <a:pt x="1206500" y="623316"/>
                  </a:lnTo>
                  <a:close/>
                </a:path>
                <a:path w="1511300" h="966469">
                  <a:moveTo>
                    <a:pt x="1358900" y="653796"/>
                  </a:moveTo>
                  <a:lnTo>
                    <a:pt x="1358900" y="647700"/>
                  </a:lnTo>
                  <a:lnTo>
                    <a:pt x="1346200" y="640080"/>
                  </a:lnTo>
                  <a:lnTo>
                    <a:pt x="1295400" y="598932"/>
                  </a:lnTo>
                  <a:lnTo>
                    <a:pt x="1257300" y="585216"/>
                  </a:lnTo>
                  <a:lnTo>
                    <a:pt x="1257300" y="581810"/>
                  </a:lnTo>
                  <a:lnTo>
                    <a:pt x="1244600" y="578548"/>
                  </a:lnTo>
                  <a:lnTo>
                    <a:pt x="1231900" y="575571"/>
                  </a:lnTo>
                  <a:lnTo>
                    <a:pt x="1219200" y="573024"/>
                  </a:lnTo>
                  <a:lnTo>
                    <a:pt x="1219200" y="562356"/>
                  </a:lnTo>
                  <a:lnTo>
                    <a:pt x="1206500" y="560379"/>
                  </a:lnTo>
                  <a:lnTo>
                    <a:pt x="1206500" y="606552"/>
                  </a:lnTo>
                  <a:lnTo>
                    <a:pt x="1219200" y="609719"/>
                  </a:lnTo>
                  <a:lnTo>
                    <a:pt x="1231900" y="612457"/>
                  </a:lnTo>
                  <a:lnTo>
                    <a:pt x="1244600" y="617220"/>
                  </a:lnTo>
                  <a:lnTo>
                    <a:pt x="1270000" y="624078"/>
                  </a:lnTo>
                  <a:lnTo>
                    <a:pt x="1270000" y="627507"/>
                  </a:lnTo>
                  <a:lnTo>
                    <a:pt x="1282700" y="630936"/>
                  </a:lnTo>
                  <a:lnTo>
                    <a:pt x="1295400" y="637460"/>
                  </a:lnTo>
                  <a:lnTo>
                    <a:pt x="1295400" y="645414"/>
                  </a:lnTo>
                  <a:lnTo>
                    <a:pt x="1308100" y="654510"/>
                  </a:lnTo>
                  <a:lnTo>
                    <a:pt x="1320800" y="664464"/>
                  </a:lnTo>
                  <a:lnTo>
                    <a:pt x="1320800" y="669036"/>
                  </a:lnTo>
                  <a:lnTo>
                    <a:pt x="1333500" y="670560"/>
                  </a:lnTo>
                  <a:lnTo>
                    <a:pt x="1346200" y="667512"/>
                  </a:lnTo>
                  <a:lnTo>
                    <a:pt x="1346200" y="661416"/>
                  </a:lnTo>
                  <a:lnTo>
                    <a:pt x="1358900" y="653796"/>
                  </a:lnTo>
                  <a:close/>
                </a:path>
                <a:path w="1511300" h="966469">
                  <a:moveTo>
                    <a:pt x="1219200" y="875919"/>
                  </a:moveTo>
                  <a:lnTo>
                    <a:pt x="1219200" y="850701"/>
                  </a:lnTo>
                  <a:lnTo>
                    <a:pt x="1206500" y="845820"/>
                  </a:lnTo>
                  <a:lnTo>
                    <a:pt x="1206500" y="879348"/>
                  </a:lnTo>
                  <a:lnTo>
                    <a:pt x="1219200" y="875919"/>
                  </a:lnTo>
                  <a:close/>
                </a:path>
                <a:path w="1511300" h="966469">
                  <a:moveTo>
                    <a:pt x="1270000" y="908304"/>
                  </a:moveTo>
                  <a:lnTo>
                    <a:pt x="1270000" y="877824"/>
                  </a:lnTo>
                  <a:lnTo>
                    <a:pt x="1257300" y="880872"/>
                  </a:lnTo>
                  <a:lnTo>
                    <a:pt x="1257300" y="906780"/>
                  </a:lnTo>
                  <a:lnTo>
                    <a:pt x="1270000" y="908304"/>
                  </a:lnTo>
                  <a:close/>
                </a:path>
                <a:path w="1511300" h="966469">
                  <a:moveTo>
                    <a:pt x="1282700" y="915162"/>
                  </a:moveTo>
                  <a:lnTo>
                    <a:pt x="1282700" y="874776"/>
                  </a:lnTo>
                  <a:lnTo>
                    <a:pt x="1270000" y="874776"/>
                  </a:lnTo>
                  <a:lnTo>
                    <a:pt x="1270000" y="911733"/>
                  </a:lnTo>
                  <a:lnTo>
                    <a:pt x="1282700" y="915162"/>
                  </a:lnTo>
                  <a:close/>
                </a:path>
                <a:path w="1511300" h="966469">
                  <a:moveTo>
                    <a:pt x="1320800" y="930024"/>
                  </a:moveTo>
                  <a:lnTo>
                    <a:pt x="1320800" y="893064"/>
                  </a:lnTo>
                  <a:lnTo>
                    <a:pt x="1308100" y="888539"/>
                  </a:lnTo>
                  <a:lnTo>
                    <a:pt x="1295400" y="884301"/>
                  </a:lnTo>
                  <a:lnTo>
                    <a:pt x="1295400" y="880633"/>
                  </a:lnTo>
                  <a:lnTo>
                    <a:pt x="1282700" y="877824"/>
                  </a:lnTo>
                  <a:lnTo>
                    <a:pt x="1282700" y="918591"/>
                  </a:lnTo>
                  <a:lnTo>
                    <a:pt x="1295400" y="922020"/>
                  </a:lnTo>
                  <a:lnTo>
                    <a:pt x="1308100" y="926307"/>
                  </a:lnTo>
                  <a:lnTo>
                    <a:pt x="1320800" y="930024"/>
                  </a:lnTo>
                  <a:close/>
                </a:path>
                <a:path w="1511300" h="966469">
                  <a:moveTo>
                    <a:pt x="1333500" y="935742"/>
                  </a:moveTo>
                  <a:lnTo>
                    <a:pt x="1333500" y="873347"/>
                  </a:lnTo>
                  <a:lnTo>
                    <a:pt x="1320800" y="880491"/>
                  </a:lnTo>
                  <a:lnTo>
                    <a:pt x="1320800" y="933169"/>
                  </a:lnTo>
                  <a:lnTo>
                    <a:pt x="1333500" y="935742"/>
                  </a:lnTo>
                  <a:close/>
                </a:path>
                <a:path w="1511300" h="966469">
                  <a:moveTo>
                    <a:pt x="1346200" y="941457"/>
                  </a:moveTo>
                  <a:lnTo>
                    <a:pt x="1346200" y="853249"/>
                  </a:lnTo>
                  <a:lnTo>
                    <a:pt x="1333500" y="859655"/>
                  </a:lnTo>
                  <a:lnTo>
                    <a:pt x="1333500" y="938313"/>
                  </a:lnTo>
                  <a:lnTo>
                    <a:pt x="1346200" y="941457"/>
                  </a:lnTo>
                  <a:close/>
                </a:path>
                <a:path w="1511300" h="966469">
                  <a:moveTo>
                    <a:pt x="1358900" y="901017"/>
                  </a:moveTo>
                  <a:lnTo>
                    <a:pt x="1358900" y="825055"/>
                  </a:lnTo>
                  <a:lnTo>
                    <a:pt x="1346200" y="832032"/>
                  </a:lnTo>
                  <a:lnTo>
                    <a:pt x="1346200" y="906780"/>
                  </a:lnTo>
                  <a:lnTo>
                    <a:pt x="1358900" y="901017"/>
                  </a:lnTo>
                  <a:close/>
                </a:path>
                <a:path w="1511300" h="966469">
                  <a:moveTo>
                    <a:pt x="1409700" y="957078"/>
                  </a:moveTo>
                  <a:lnTo>
                    <a:pt x="1409700" y="938790"/>
                  </a:lnTo>
                  <a:lnTo>
                    <a:pt x="1397000" y="932694"/>
                  </a:lnTo>
                  <a:lnTo>
                    <a:pt x="1346200" y="906780"/>
                  </a:lnTo>
                  <a:lnTo>
                    <a:pt x="1346200" y="945171"/>
                  </a:lnTo>
                  <a:lnTo>
                    <a:pt x="1358900" y="949458"/>
                  </a:lnTo>
                  <a:lnTo>
                    <a:pt x="1358900" y="953744"/>
                  </a:lnTo>
                  <a:lnTo>
                    <a:pt x="1371600" y="957459"/>
                  </a:lnTo>
                  <a:lnTo>
                    <a:pt x="1371600" y="960602"/>
                  </a:lnTo>
                  <a:lnTo>
                    <a:pt x="1384300" y="963174"/>
                  </a:lnTo>
                  <a:lnTo>
                    <a:pt x="1384300" y="966222"/>
                  </a:lnTo>
                  <a:lnTo>
                    <a:pt x="1397000" y="963174"/>
                  </a:lnTo>
                  <a:lnTo>
                    <a:pt x="1397000" y="961650"/>
                  </a:lnTo>
                  <a:lnTo>
                    <a:pt x="1409700" y="957078"/>
                  </a:lnTo>
                  <a:close/>
                </a:path>
                <a:path w="1511300" h="966469">
                  <a:moveTo>
                    <a:pt x="1371600" y="701040"/>
                  </a:moveTo>
                  <a:lnTo>
                    <a:pt x="1371600" y="682752"/>
                  </a:lnTo>
                  <a:lnTo>
                    <a:pt x="1358900" y="691896"/>
                  </a:lnTo>
                  <a:lnTo>
                    <a:pt x="1371600" y="701040"/>
                  </a:lnTo>
                  <a:close/>
                </a:path>
                <a:path w="1511300" h="966469">
                  <a:moveTo>
                    <a:pt x="1409700" y="808458"/>
                  </a:moveTo>
                  <a:lnTo>
                    <a:pt x="1409700" y="728472"/>
                  </a:lnTo>
                  <a:lnTo>
                    <a:pt x="1397000" y="752522"/>
                  </a:lnTo>
                  <a:lnTo>
                    <a:pt x="1384300" y="774573"/>
                  </a:lnTo>
                  <a:lnTo>
                    <a:pt x="1371600" y="794908"/>
                  </a:lnTo>
                  <a:lnTo>
                    <a:pt x="1358900" y="813816"/>
                  </a:lnTo>
                  <a:lnTo>
                    <a:pt x="1358900" y="880872"/>
                  </a:lnTo>
                  <a:lnTo>
                    <a:pt x="1371600" y="875752"/>
                  </a:lnTo>
                  <a:lnTo>
                    <a:pt x="1371600" y="862655"/>
                  </a:lnTo>
                  <a:lnTo>
                    <a:pt x="1384300" y="854964"/>
                  </a:lnTo>
                  <a:lnTo>
                    <a:pt x="1384300" y="834175"/>
                  </a:lnTo>
                  <a:lnTo>
                    <a:pt x="1397000" y="829056"/>
                  </a:lnTo>
                  <a:lnTo>
                    <a:pt x="1409700" y="808458"/>
                  </a:lnTo>
                  <a:close/>
                </a:path>
                <a:path w="1511300" h="966469">
                  <a:moveTo>
                    <a:pt x="1511300" y="778764"/>
                  </a:moveTo>
                  <a:lnTo>
                    <a:pt x="1511300" y="748284"/>
                  </a:lnTo>
                  <a:lnTo>
                    <a:pt x="1485900" y="733163"/>
                  </a:lnTo>
                  <a:lnTo>
                    <a:pt x="1473200" y="719899"/>
                  </a:lnTo>
                  <a:lnTo>
                    <a:pt x="1447800" y="708636"/>
                  </a:lnTo>
                  <a:lnTo>
                    <a:pt x="1435100" y="699516"/>
                  </a:lnTo>
                  <a:lnTo>
                    <a:pt x="1422400" y="691205"/>
                  </a:lnTo>
                  <a:lnTo>
                    <a:pt x="1409700" y="684466"/>
                  </a:lnTo>
                  <a:lnTo>
                    <a:pt x="1397000" y="679156"/>
                  </a:lnTo>
                  <a:lnTo>
                    <a:pt x="1384300" y="675132"/>
                  </a:lnTo>
                  <a:lnTo>
                    <a:pt x="1384300" y="673107"/>
                  </a:lnTo>
                  <a:lnTo>
                    <a:pt x="1371600" y="673798"/>
                  </a:lnTo>
                  <a:lnTo>
                    <a:pt x="1371600" y="707136"/>
                  </a:lnTo>
                  <a:lnTo>
                    <a:pt x="1409700" y="728472"/>
                  </a:lnTo>
                  <a:lnTo>
                    <a:pt x="1409700" y="808458"/>
                  </a:lnTo>
                  <a:lnTo>
                    <a:pt x="1435100" y="766691"/>
                  </a:lnTo>
                  <a:lnTo>
                    <a:pt x="1447800" y="745236"/>
                  </a:lnTo>
                  <a:lnTo>
                    <a:pt x="1460500" y="762000"/>
                  </a:lnTo>
                  <a:lnTo>
                    <a:pt x="1473200" y="767191"/>
                  </a:lnTo>
                  <a:lnTo>
                    <a:pt x="1473200" y="771525"/>
                  </a:lnTo>
                  <a:lnTo>
                    <a:pt x="1485900" y="775287"/>
                  </a:lnTo>
                  <a:lnTo>
                    <a:pt x="1485900" y="778764"/>
                  </a:lnTo>
                  <a:lnTo>
                    <a:pt x="1498600" y="780288"/>
                  </a:lnTo>
                  <a:lnTo>
                    <a:pt x="1511300" y="778764"/>
                  </a:lnTo>
                  <a:close/>
                </a:path>
              </a:pathLst>
            </a:custGeom>
            <a:solidFill>
              <a:srgbClr val="CC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331640" y="620688"/>
            <a:ext cx="497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 smtClean="0">
                <a:solidFill>
                  <a:srgbClr val="CC0000"/>
                </a:solidFill>
              </a:rPr>
              <a:t>ΠΑΡΑ</a:t>
            </a:r>
            <a:r>
              <a:rPr lang="el-GR" sz="2800" spc="-20" dirty="0" smtClean="0">
                <a:solidFill>
                  <a:srgbClr val="CC0000"/>
                </a:solidFill>
              </a:rPr>
              <a:t>Δ</a:t>
            </a:r>
            <a:r>
              <a:rPr sz="2800" spc="-20" dirty="0" smtClean="0">
                <a:solidFill>
                  <a:srgbClr val="CC0000"/>
                </a:solidFill>
              </a:rPr>
              <a:t>ΕΙΓΜΑΤΑ</a:t>
            </a:r>
            <a:r>
              <a:rPr sz="2800" spc="370" dirty="0" smtClean="0">
                <a:solidFill>
                  <a:srgbClr val="CC0000"/>
                </a:solidFill>
              </a:rPr>
              <a:t> </a:t>
            </a:r>
            <a:r>
              <a:rPr lang="el-GR" sz="2800" spc="5" dirty="0" smtClean="0">
                <a:solidFill>
                  <a:srgbClr val="CC0000"/>
                </a:solidFill>
              </a:rPr>
              <a:t>Δ</a:t>
            </a:r>
            <a:r>
              <a:rPr sz="2800" spc="5" dirty="0" smtClean="0">
                <a:solidFill>
                  <a:srgbClr val="CC0000"/>
                </a:solidFill>
              </a:rPr>
              <a:t>ΕΙΚΤΩΝ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755576" y="1268760"/>
            <a:ext cx="7711440" cy="37750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8640" indent="-536575">
              <a:lnSpc>
                <a:spcPct val="100000"/>
              </a:lnSpc>
              <a:spcBef>
                <a:spcPts val="3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Επείγουσα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επαναεισαγωγή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Θάνατος σε 30 µέρες µετά απο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εγχείρηση, εγκεφαλικό, by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pass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Θάνατοι ανά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αιτία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Χρόνοι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νοσηλείας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Σχετικό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κόστος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Ραντεβού µε ασθενείς που δεν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πραγµατοποιήθηκαν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Ματαιώσεις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εγχειρήσεων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αίτια</a:t>
            </a:r>
            <a:r>
              <a:rPr sz="2000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αυτών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Λίστα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αναµονής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24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Παράπονα</a:t>
            </a:r>
            <a:endParaRPr sz="2000" dirty="0">
              <a:latin typeface="Comic Sans MS"/>
              <a:cs typeface="Comic Sans MS"/>
            </a:endParaRPr>
          </a:p>
          <a:p>
            <a:pPr marL="637540" lvl="1" indent="-53657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636905" algn="l"/>
                <a:tab pos="63754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Υλικά, ληγµένα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αντιδραστήρια</a:t>
            </a:r>
            <a:endParaRPr sz="2000" dirty="0">
              <a:latin typeface="Comic Sans MS"/>
              <a:cs typeface="Comic Sans MS"/>
            </a:endParaRPr>
          </a:p>
          <a:p>
            <a:pPr marL="637540" lvl="1" indent="-53657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636905" algn="l"/>
                <a:tab pos="63754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Αριθµός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εξετάσεων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 µονάδα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αντιδραστηρίου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683568" y="4941168"/>
            <a:ext cx="7820659" cy="143372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48640" indent="-536575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Ποσοστό φιαλών αίµατος 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επεστράφησαν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το</a:t>
            </a:r>
            <a:r>
              <a:rPr sz="2000" spc="-1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χειρουργείο</a:t>
            </a:r>
            <a:endParaRPr sz="2000" dirty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Ποσοστό φιαλών αίµατος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που</a:t>
            </a:r>
            <a:r>
              <a:rPr sz="2000" spc="-1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έληξαν</a:t>
            </a:r>
            <a:endParaRPr lang="el-GR" sz="2000" dirty="0" smtClean="0">
              <a:latin typeface="Comic Sans MS"/>
              <a:cs typeface="Comic Sans MS"/>
            </a:endParaRPr>
          </a:p>
          <a:p>
            <a:pPr marL="548640" indent="-53657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548640" algn="l"/>
                <a:tab pos="549275" algn="l"/>
              </a:tabLst>
            </a:pP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Κενές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οργανικές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θέσεις, Ποσοστό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αποχώρησης προσωπικού  Ηµέρες (αδικαιολόγητης)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απουσίας,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Ηµέρες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εκπαίδευση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ς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484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object 29"/>
          <p:cNvSpPr txBox="1">
            <a:spLocks noGrp="1"/>
          </p:cNvSpPr>
          <p:nvPr>
            <p:ph type="title"/>
          </p:nvPr>
        </p:nvSpPr>
        <p:spPr>
          <a:xfrm>
            <a:off x="1475656" y="620688"/>
            <a:ext cx="6191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200" spc="20" dirty="0" smtClean="0">
                <a:solidFill>
                  <a:srgbClr val="FF0000"/>
                </a:solidFill>
              </a:rPr>
              <a:t>Δ</a:t>
            </a:r>
            <a:r>
              <a:rPr sz="3200" spc="20" dirty="0" err="1" smtClean="0">
                <a:solidFill>
                  <a:srgbClr val="FF0000"/>
                </a:solidFill>
              </a:rPr>
              <a:t>ιάγρα</a:t>
            </a:r>
            <a:r>
              <a:rPr sz="3200" spc="20" dirty="0" smtClean="0">
                <a:solidFill>
                  <a:srgbClr val="FF0000"/>
                </a:solidFill>
              </a:rPr>
              <a:t>µµα</a:t>
            </a:r>
            <a:r>
              <a:rPr sz="3200" spc="-5" dirty="0" smtClean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Αιτίου-Αποτελέσµατος</a:t>
            </a:r>
            <a:endParaRPr sz="3200" dirty="0"/>
          </a:p>
        </p:txBody>
      </p:sp>
      <p:grpSp>
        <p:nvGrpSpPr>
          <p:cNvPr id="7" name="object 2"/>
          <p:cNvGrpSpPr/>
          <p:nvPr/>
        </p:nvGrpSpPr>
        <p:grpSpPr>
          <a:xfrm>
            <a:off x="179512" y="332656"/>
            <a:ext cx="9144000" cy="6858000"/>
            <a:chOff x="774060" y="348989"/>
            <a:chExt cx="9144000" cy="6858000"/>
          </a:xfrm>
        </p:grpSpPr>
        <p:sp>
          <p:nvSpPr>
            <p:cNvPr id="8" name="object 3"/>
            <p:cNvSpPr/>
            <p:nvPr/>
          </p:nvSpPr>
          <p:spPr>
            <a:xfrm>
              <a:off x="1962774" y="3797808"/>
              <a:ext cx="5637530" cy="76200"/>
            </a:xfrm>
            <a:custGeom>
              <a:avLst/>
              <a:gdLst/>
              <a:ahLst/>
              <a:cxnLst/>
              <a:rect l="l" t="t" r="r" b="b"/>
              <a:pathLst>
                <a:path w="5637530" h="76200">
                  <a:moveTo>
                    <a:pt x="5574792" y="39624"/>
                  </a:moveTo>
                  <a:lnTo>
                    <a:pt x="5574792" y="36576"/>
                  </a:lnTo>
                  <a:lnTo>
                    <a:pt x="0" y="67056"/>
                  </a:lnTo>
                  <a:lnTo>
                    <a:pt x="0" y="70104"/>
                  </a:lnTo>
                  <a:lnTo>
                    <a:pt x="5574792" y="39624"/>
                  </a:lnTo>
                  <a:close/>
                </a:path>
                <a:path w="5637530" h="76200">
                  <a:moveTo>
                    <a:pt x="5637276" y="38100"/>
                  </a:moveTo>
                  <a:lnTo>
                    <a:pt x="5561076" y="0"/>
                  </a:lnTo>
                  <a:lnTo>
                    <a:pt x="5561076" y="36650"/>
                  </a:lnTo>
                  <a:lnTo>
                    <a:pt x="5574792" y="36576"/>
                  </a:lnTo>
                  <a:lnTo>
                    <a:pt x="5574792" y="69342"/>
                  </a:lnTo>
                  <a:lnTo>
                    <a:pt x="5637276" y="38100"/>
                  </a:lnTo>
                  <a:close/>
                </a:path>
                <a:path w="5637530" h="76200">
                  <a:moveTo>
                    <a:pt x="5574792" y="69342"/>
                  </a:moveTo>
                  <a:lnTo>
                    <a:pt x="5574792" y="39624"/>
                  </a:lnTo>
                  <a:lnTo>
                    <a:pt x="5561076" y="39698"/>
                  </a:lnTo>
                  <a:lnTo>
                    <a:pt x="5561076" y="76200"/>
                  </a:lnTo>
                  <a:lnTo>
                    <a:pt x="5574792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7680822" y="3407663"/>
              <a:ext cx="1856231" cy="824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6"/>
          <p:cNvGrpSpPr/>
          <p:nvPr/>
        </p:nvGrpSpPr>
        <p:grpSpPr>
          <a:xfrm>
            <a:off x="2849742" y="2378964"/>
            <a:ext cx="4104640" cy="1489075"/>
            <a:chOff x="2849742" y="2378964"/>
            <a:chExt cx="4104640" cy="1489075"/>
          </a:xfrm>
        </p:grpSpPr>
        <p:sp>
          <p:nvSpPr>
            <p:cNvPr id="11" name="object 7"/>
            <p:cNvSpPr/>
            <p:nvPr/>
          </p:nvSpPr>
          <p:spPr>
            <a:xfrm>
              <a:off x="2849740" y="2378976"/>
              <a:ext cx="3267710" cy="1489075"/>
            </a:xfrm>
            <a:custGeom>
              <a:avLst/>
              <a:gdLst/>
              <a:ahLst/>
              <a:cxnLst/>
              <a:rect l="l" t="t" r="r" b="b"/>
              <a:pathLst>
                <a:path w="3267710" h="1489075">
                  <a:moveTo>
                    <a:pt x="496824" y="1488948"/>
                  </a:moveTo>
                  <a:lnTo>
                    <a:pt x="493776" y="1403604"/>
                  </a:lnTo>
                  <a:lnTo>
                    <a:pt x="461670" y="1421104"/>
                  </a:lnTo>
                  <a:lnTo>
                    <a:pt x="3048" y="574548"/>
                  </a:lnTo>
                  <a:lnTo>
                    <a:pt x="0" y="576072"/>
                  </a:lnTo>
                  <a:lnTo>
                    <a:pt x="459828" y="1422107"/>
                  </a:lnTo>
                  <a:lnTo>
                    <a:pt x="426720" y="1440180"/>
                  </a:lnTo>
                  <a:lnTo>
                    <a:pt x="467868" y="1468793"/>
                  </a:lnTo>
                  <a:lnTo>
                    <a:pt x="496824" y="1488948"/>
                  </a:lnTo>
                  <a:close/>
                </a:path>
                <a:path w="3267710" h="1489075">
                  <a:moveTo>
                    <a:pt x="1938528" y="1403604"/>
                  </a:moveTo>
                  <a:lnTo>
                    <a:pt x="1904606" y="1416583"/>
                  </a:lnTo>
                  <a:lnTo>
                    <a:pt x="1360932" y="0"/>
                  </a:lnTo>
                  <a:lnTo>
                    <a:pt x="1357884" y="1524"/>
                  </a:lnTo>
                  <a:lnTo>
                    <a:pt x="1901952" y="1417599"/>
                  </a:lnTo>
                  <a:lnTo>
                    <a:pt x="1866900" y="1431036"/>
                  </a:lnTo>
                  <a:lnTo>
                    <a:pt x="1909572" y="1469644"/>
                  </a:lnTo>
                  <a:lnTo>
                    <a:pt x="1930908" y="1488948"/>
                  </a:lnTo>
                  <a:lnTo>
                    <a:pt x="1938528" y="1403604"/>
                  </a:lnTo>
                  <a:close/>
                </a:path>
                <a:path w="3267710" h="1489075">
                  <a:moveTo>
                    <a:pt x="3267456" y="1403604"/>
                  </a:moveTo>
                  <a:lnTo>
                    <a:pt x="3234563" y="1419669"/>
                  </a:lnTo>
                  <a:lnTo>
                    <a:pt x="2828544" y="574548"/>
                  </a:lnTo>
                  <a:lnTo>
                    <a:pt x="2825496" y="576072"/>
                  </a:lnTo>
                  <a:lnTo>
                    <a:pt x="3231502" y="1421168"/>
                  </a:lnTo>
                  <a:lnTo>
                    <a:pt x="3198876" y="1437132"/>
                  </a:lnTo>
                  <a:lnTo>
                    <a:pt x="3240024" y="1468920"/>
                  </a:lnTo>
                  <a:lnTo>
                    <a:pt x="3265932" y="1488948"/>
                  </a:lnTo>
                  <a:lnTo>
                    <a:pt x="3267456" y="1403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5272902" y="2465831"/>
              <a:ext cx="1680971" cy="368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6"/>
          <p:cNvGrpSpPr/>
          <p:nvPr/>
        </p:nvGrpSpPr>
        <p:grpSpPr>
          <a:xfrm>
            <a:off x="2391018" y="3866388"/>
            <a:ext cx="4334510" cy="1971039"/>
            <a:chOff x="2391018" y="3866388"/>
            <a:chExt cx="4334510" cy="1971039"/>
          </a:xfrm>
        </p:grpSpPr>
        <p:sp>
          <p:nvSpPr>
            <p:cNvPr id="14" name="object 17"/>
            <p:cNvSpPr/>
            <p:nvPr/>
          </p:nvSpPr>
          <p:spPr>
            <a:xfrm>
              <a:off x="2391016" y="3866400"/>
              <a:ext cx="4334510" cy="1623060"/>
            </a:xfrm>
            <a:custGeom>
              <a:avLst/>
              <a:gdLst/>
              <a:ahLst/>
              <a:cxnLst/>
              <a:rect l="l" t="t" r="r" b="b"/>
              <a:pathLst>
                <a:path w="4334509" h="1623060">
                  <a:moveTo>
                    <a:pt x="621792" y="0"/>
                  </a:moveTo>
                  <a:lnTo>
                    <a:pt x="548640" y="44196"/>
                  </a:lnTo>
                  <a:lnTo>
                    <a:pt x="580199" y="64008"/>
                  </a:lnTo>
                  <a:lnTo>
                    <a:pt x="0" y="1011936"/>
                  </a:lnTo>
                  <a:lnTo>
                    <a:pt x="1524" y="1013460"/>
                  </a:lnTo>
                  <a:lnTo>
                    <a:pt x="583069" y="65811"/>
                  </a:lnTo>
                  <a:lnTo>
                    <a:pt x="589788" y="70027"/>
                  </a:lnTo>
                  <a:lnTo>
                    <a:pt x="614172" y="85344"/>
                  </a:lnTo>
                  <a:lnTo>
                    <a:pt x="621792" y="0"/>
                  </a:lnTo>
                  <a:close/>
                </a:path>
                <a:path w="4334509" h="1623060">
                  <a:moveTo>
                    <a:pt x="2046732" y="85344"/>
                  </a:moveTo>
                  <a:lnTo>
                    <a:pt x="2045208" y="0"/>
                  </a:lnTo>
                  <a:lnTo>
                    <a:pt x="1978152" y="51816"/>
                  </a:lnTo>
                  <a:lnTo>
                    <a:pt x="2010638" y="67691"/>
                  </a:lnTo>
                  <a:lnTo>
                    <a:pt x="1239012" y="1621536"/>
                  </a:lnTo>
                  <a:lnTo>
                    <a:pt x="1242060" y="1623060"/>
                  </a:lnTo>
                  <a:lnTo>
                    <a:pt x="2013699" y="69189"/>
                  </a:lnTo>
                  <a:lnTo>
                    <a:pt x="2019300" y="71932"/>
                  </a:lnTo>
                  <a:lnTo>
                    <a:pt x="2046732" y="85344"/>
                  </a:lnTo>
                  <a:close/>
                </a:path>
                <a:path w="4334509" h="1623060">
                  <a:moveTo>
                    <a:pt x="2983992" y="0"/>
                  </a:moveTo>
                  <a:lnTo>
                    <a:pt x="2912364" y="45720"/>
                  </a:lnTo>
                  <a:lnTo>
                    <a:pt x="2943783" y="64719"/>
                  </a:lnTo>
                  <a:lnTo>
                    <a:pt x="2388108" y="1011936"/>
                  </a:lnTo>
                  <a:lnTo>
                    <a:pt x="2389632" y="1013460"/>
                  </a:lnTo>
                  <a:lnTo>
                    <a:pt x="2946679" y="66471"/>
                  </a:lnTo>
                  <a:lnTo>
                    <a:pt x="2953512" y="70599"/>
                  </a:lnTo>
                  <a:lnTo>
                    <a:pt x="2977896" y="85344"/>
                  </a:lnTo>
                  <a:lnTo>
                    <a:pt x="2983992" y="0"/>
                  </a:lnTo>
                  <a:close/>
                </a:path>
                <a:path w="4334509" h="1623060">
                  <a:moveTo>
                    <a:pt x="4334256" y="0"/>
                  </a:moveTo>
                  <a:lnTo>
                    <a:pt x="4265676" y="50292"/>
                  </a:lnTo>
                  <a:lnTo>
                    <a:pt x="4297718" y="66662"/>
                  </a:lnTo>
                  <a:lnTo>
                    <a:pt x="3512820" y="1595628"/>
                  </a:lnTo>
                  <a:lnTo>
                    <a:pt x="3515868" y="1597152"/>
                  </a:lnTo>
                  <a:lnTo>
                    <a:pt x="4300753" y="68211"/>
                  </a:lnTo>
                  <a:lnTo>
                    <a:pt x="4306824" y="71323"/>
                  </a:lnTo>
                  <a:lnTo>
                    <a:pt x="4334256" y="85344"/>
                  </a:lnTo>
                  <a:lnTo>
                    <a:pt x="4334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/>
            <p:cNvSpPr/>
            <p:nvPr/>
          </p:nvSpPr>
          <p:spPr>
            <a:xfrm>
              <a:off x="2514462" y="5469635"/>
              <a:ext cx="1787651" cy="365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/>
            <p:cNvSpPr/>
            <p:nvPr/>
          </p:nvSpPr>
          <p:spPr>
            <a:xfrm>
              <a:off x="2514462" y="5469636"/>
              <a:ext cx="1789430" cy="367665"/>
            </a:xfrm>
            <a:custGeom>
              <a:avLst/>
              <a:gdLst/>
              <a:ahLst/>
              <a:cxnLst/>
              <a:rect l="l" t="t" r="r" b="b"/>
              <a:pathLst>
                <a:path w="1789429" h="367664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1789429" h="367664">
                  <a:moveTo>
                    <a:pt x="1789176" y="367284"/>
                  </a:moveTo>
                  <a:lnTo>
                    <a:pt x="178917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1787652" y="1524"/>
                  </a:lnTo>
                  <a:lnTo>
                    <a:pt x="1787652" y="367284"/>
                  </a:lnTo>
                  <a:lnTo>
                    <a:pt x="1789176" y="367284"/>
                  </a:lnTo>
                  <a:close/>
                </a:path>
                <a:path w="1789429" h="367664">
                  <a:moveTo>
                    <a:pt x="1524" y="365760"/>
                  </a:moveTo>
                  <a:lnTo>
                    <a:pt x="1524" y="1524"/>
                  </a:lnTo>
                  <a:lnTo>
                    <a:pt x="0" y="1524"/>
                  </a:lnTo>
                  <a:lnTo>
                    <a:pt x="0" y="365760"/>
                  </a:lnTo>
                  <a:lnTo>
                    <a:pt x="1524" y="365760"/>
                  </a:lnTo>
                  <a:close/>
                </a:path>
                <a:path w="1789429" h="367664">
                  <a:moveTo>
                    <a:pt x="1787652" y="367284"/>
                  </a:moveTo>
                  <a:lnTo>
                    <a:pt x="1787652" y="365760"/>
                  </a:lnTo>
                  <a:lnTo>
                    <a:pt x="0" y="365760"/>
                  </a:lnTo>
                  <a:lnTo>
                    <a:pt x="0" y="367284"/>
                  </a:lnTo>
                  <a:lnTo>
                    <a:pt x="1787652" y="3672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/>
          <p:cNvSpPr txBox="1"/>
          <p:nvPr/>
        </p:nvSpPr>
        <p:spPr>
          <a:xfrm>
            <a:off x="1545960" y="2465070"/>
            <a:ext cx="1628139" cy="30969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254"/>
              </a:spcBef>
            </a:pPr>
            <a:r>
              <a:rPr lang="el-GR" spc="-10" dirty="0" smtClean="0">
                <a:latin typeface="Comic Sans MS"/>
                <a:cs typeface="Comic Sans MS"/>
              </a:rPr>
              <a:t>Δ</a:t>
            </a:r>
            <a:r>
              <a:rPr sz="1800" spc="-10" dirty="0" smtClean="0">
                <a:latin typeface="Comic Sans MS"/>
                <a:cs typeface="Comic Sans MS"/>
              </a:rPr>
              <a:t>ΙΟΙΚΗΣΗ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3415665" y="1951482"/>
            <a:ext cx="1614170" cy="36766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270"/>
              </a:spcBef>
            </a:pPr>
            <a:r>
              <a:rPr sz="1800" spc="5" dirty="0">
                <a:latin typeface="Comic Sans MS"/>
                <a:cs typeface="Comic Sans MS"/>
              </a:rPr>
              <a:t>ΑΝΘΡΩΠΟ</a:t>
            </a:r>
            <a:r>
              <a:rPr sz="1800" spc="5" dirty="0">
                <a:latin typeface="Arial"/>
                <a:cs typeface="Arial"/>
              </a:rPr>
              <a:t>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5272404" y="2465070"/>
            <a:ext cx="1682114" cy="30969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54"/>
              </a:spcBef>
            </a:pPr>
            <a:r>
              <a:rPr sz="1800" spc="-5" dirty="0" smtClean="0">
                <a:latin typeface="Comic Sans MS"/>
                <a:cs typeface="Comic Sans MS"/>
              </a:rPr>
              <a:t>ΜΕΘΟ</a:t>
            </a:r>
            <a:r>
              <a:rPr lang="el-GR" sz="1800" spc="-5" dirty="0" smtClean="0">
                <a:latin typeface="Comic Sans MS"/>
                <a:cs typeface="Comic Sans MS"/>
              </a:rPr>
              <a:t>Δ</a:t>
            </a:r>
            <a:r>
              <a:rPr sz="1800" spc="-5" dirty="0" smtClean="0">
                <a:latin typeface="Comic Sans MS"/>
                <a:cs typeface="Comic Sans MS"/>
              </a:rPr>
              <a:t>ΟΙ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7164288" y="3429000"/>
            <a:ext cx="172021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ΠΡΟΒΛΗΜΑ  </a:t>
            </a:r>
            <a:r>
              <a:rPr sz="1800" spc="30" dirty="0">
                <a:latin typeface="Comic Sans MS"/>
                <a:cs typeface="Comic Sans MS"/>
              </a:rPr>
              <a:t>ΠΟΙΟΤΗΤΑΣ-  </a:t>
            </a:r>
            <a:r>
              <a:rPr sz="1800" dirty="0">
                <a:latin typeface="Comic Sans MS"/>
                <a:cs typeface="Comic Sans MS"/>
              </a:rPr>
              <a:t>Α</a:t>
            </a:r>
            <a:r>
              <a:rPr sz="1800" spc="-5" dirty="0">
                <a:latin typeface="Comic Sans MS"/>
                <a:cs typeface="Comic Sans MS"/>
              </a:rPr>
              <a:t>Π</a:t>
            </a:r>
            <a:r>
              <a:rPr sz="1800" dirty="0">
                <a:latin typeface="Comic Sans MS"/>
                <a:cs typeface="Comic Sans MS"/>
              </a:rPr>
              <a:t>Ο</a:t>
            </a:r>
            <a:r>
              <a:rPr sz="1800" spc="20" dirty="0">
                <a:latin typeface="Comic Sans MS"/>
                <a:cs typeface="Comic Sans MS"/>
              </a:rPr>
              <a:t>Τ</a:t>
            </a:r>
            <a:r>
              <a:rPr sz="1800" spc="5" dirty="0">
                <a:latin typeface="Comic Sans MS"/>
                <a:cs typeface="Comic Sans MS"/>
              </a:rPr>
              <a:t>Ε</a:t>
            </a:r>
            <a:r>
              <a:rPr sz="1800" spc="-10" dirty="0">
                <a:latin typeface="Comic Sans MS"/>
                <a:cs typeface="Comic Sans MS"/>
              </a:rPr>
              <a:t>Λ</a:t>
            </a:r>
            <a:r>
              <a:rPr sz="1800" dirty="0">
                <a:latin typeface="Comic Sans MS"/>
                <a:cs typeface="Comic Sans MS"/>
              </a:rPr>
              <a:t>Ε</a:t>
            </a:r>
            <a:r>
              <a:rPr sz="1800" spc="-40" dirty="0">
                <a:latin typeface="Comic Sans MS"/>
                <a:cs typeface="Comic Sans MS"/>
              </a:rPr>
              <a:t>Σ</a:t>
            </a:r>
            <a:r>
              <a:rPr sz="1800" spc="-5" dirty="0">
                <a:latin typeface="Comic Sans MS"/>
                <a:cs typeface="Comic Sans MS"/>
              </a:rPr>
              <a:t>Μ</a:t>
            </a:r>
            <a:r>
              <a:rPr sz="1800" dirty="0">
                <a:latin typeface="Comic Sans MS"/>
                <a:cs typeface="Comic Sans MS"/>
              </a:rPr>
              <a:t>Α</a:t>
            </a:r>
          </a:p>
        </p:txBody>
      </p:sp>
      <p:sp>
        <p:nvSpPr>
          <p:cNvPr id="22" name="object 28"/>
          <p:cNvSpPr txBox="1"/>
          <p:nvPr/>
        </p:nvSpPr>
        <p:spPr>
          <a:xfrm>
            <a:off x="1384422" y="4879086"/>
            <a:ext cx="1688464" cy="2762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ts val="2060"/>
              </a:lnSpc>
            </a:pPr>
            <a:r>
              <a:rPr sz="1800" spc="-10" dirty="0">
                <a:latin typeface="Comic Sans MS"/>
                <a:cs typeface="Comic Sans MS"/>
              </a:rPr>
              <a:t>ΜΕΤΡΗΣΕΙΣ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2791331" y="5490461"/>
            <a:ext cx="123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ΜΗ</a:t>
            </a:r>
            <a:r>
              <a:rPr sz="1800" spc="5" dirty="0">
                <a:latin typeface="Comic Sans MS"/>
                <a:cs typeface="Comic Sans MS"/>
              </a:rPr>
              <a:t>Χ</a:t>
            </a:r>
            <a:r>
              <a:rPr sz="1800" dirty="0">
                <a:latin typeface="Comic Sans MS"/>
                <a:cs typeface="Comic Sans MS"/>
              </a:rPr>
              <a:t>Α</a:t>
            </a:r>
            <a:r>
              <a:rPr sz="1800" spc="25" dirty="0">
                <a:latin typeface="Comic Sans MS"/>
                <a:cs typeface="Comic Sans MS"/>
              </a:rPr>
              <a:t>Ν</a:t>
            </a:r>
            <a:r>
              <a:rPr sz="1800" dirty="0">
                <a:latin typeface="Comic Sans MS"/>
                <a:cs typeface="Comic Sans MS"/>
              </a:rPr>
              <a:t>Ε</a:t>
            </a:r>
            <a:r>
              <a:rPr sz="1800" spc="-40" dirty="0">
                <a:latin typeface="Comic Sans MS"/>
                <a:cs typeface="Comic Sans MS"/>
              </a:rPr>
              <a:t>Σ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05340" y="4879086"/>
            <a:ext cx="1049020" cy="3657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Comic Sans MS"/>
                <a:cs typeface="Comic Sans MS"/>
              </a:rPr>
              <a:t>ΥΛΙΚΑ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5352415" y="5468874"/>
            <a:ext cx="1925320" cy="3657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Comic Sans MS"/>
                <a:cs typeface="Comic Sans MS"/>
              </a:rPr>
              <a:t>ΠΕΡΙΒΑΛΛΟΝ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grpSp>
        <p:nvGrpSpPr>
          <p:cNvPr id="10" name="object 30"/>
          <p:cNvGrpSpPr/>
          <p:nvPr/>
        </p:nvGrpSpPr>
        <p:grpSpPr>
          <a:xfrm>
            <a:off x="1949058" y="3282696"/>
            <a:ext cx="5988050" cy="3321050"/>
            <a:chOff x="1949058" y="3282696"/>
            <a:chExt cx="5988050" cy="3321050"/>
          </a:xfrm>
        </p:grpSpPr>
        <p:sp>
          <p:nvSpPr>
            <p:cNvPr id="11" name="object 31"/>
            <p:cNvSpPr/>
            <p:nvPr/>
          </p:nvSpPr>
          <p:spPr>
            <a:xfrm>
              <a:off x="2904604" y="3282708"/>
              <a:ext cx="5032375" cy="2650490"/>
            </a:xfrm>
            <a:custGeom>
              <a:avLst/>
              <a:gdLst/>
              <a:ahLst/>
              <a:cxnLst/>
              <a:rect l="l" t="t" r="r" b="b"/>
              <a:pathLst>
                <a:path w="5032375" h="2650490">
                  <a:moveTo>
                    <a:pt x="1051560" y="858012"/>
                  </a:moveTo>
                  <a:lnTo>
                    <a:pt x="979932" y="903732"/>
                  </a:lnTo>
                  <a:lnTo>
                    <a:pt x="1008354" y="920915"/>
                  </a:lnTo>
                  <a:lnTo>
                    <a:pt x="0" y="2607564"/>
                  </a:lnTo>
                  <a:lnTo>
                    <a:pt x="7620" y="2613660"/>
                  </a:lnTo>
                  <a:lnTo>
                    <a:pt x="1015961" y="925512"/>
                  </a:lnTo>
                  <a:lnTo>
                    <a:pt x="1022604" y="929525"/>
                  </a:lnTo>
                  <a:lnTo>
                    <a:pt x="1045464" y="943356"/>
                  </a:lnTo>
                  <a:lnTo>
                    <a:pt x="1051560" y="858012"/>
                  </a:lnTo>
                  <a:close/>
                </a:path>
                <a:path w="5032375" h="2650490">
                  <a:moveTo>
                    <a:pt x="3965448" y="858012"/>
                  </a:moveTo>
                  <a:lnTo>
                    <a:pt x="3896868" y="906780"/>
                  </a:lnTo>
                  <a:lnTo>
                    <a:pt x="3925925" y="922629"/>
                  </a:lnTo>
                  <a:lnTo>
                    <a:pt x="3009900" y="2647188"/>
                  </a:lnTo>
                  <a:lnTo>
                    <a:pt x="3017520" y="2650236"/>
                  </a:lnTo>
                  <a:lnTo>
                    <a:pt x="3934891" y="927519"/>
                  </a:lnTo>
                  <a:lnTo>
                    <a:pt x="3941064" y="930884"/>
                  </a:lnTo>
                  <a:lnTo>
                    <a:pt x="3963924" y="943356"/>
                  </a:lnTo>
                  <a:lnTo>
                    <a:pt x="3965448" y="858012"/>
                  </a:lnTo>
                  <a:close/>
                </a:path>
                <a:path w="5032375" h="2650490">
                  <a:moveTo>
                    <a:pt x="5032248" y="33528"/>
                  </a:moveTo>
                  <a:lnTo>
                    <a:pt x="3299460" y="33528"/>
                  </a:lnTo>
                  <a:lnTo>
                    <a:pt x="3299460" y="0"/>
                  </a:lnTo>
                  <a:lnTo>
                    <a:pt x="3223260" y="38100"/>
                  </a:lnTo>
                  <a:lnTo>
                    <a:pt x="3287268" y="70104"/>
                  </a:lnTo>
                  <a:lnTo>
                    <a:pt x="3299460" y="76200"/>
                  </a:lnTo>
                  <a:lnTo>
                    <a:pt x="3299460" y="44196"/>
                  </a:lnTo>
                  <a:lnTo>
                    <a:pt x="5032248" y="44196"/>
                  </a:lnTo>
                  <a:lnTo>
                    <a:pt x="5032248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2"/>
            <p:cNvSpPr/>
            <p:nvPr/>
          </p:nvSpPr>
          <p:spPr>
            <a:xfrm>
              <a:off x="1953630" y="5873495"/>
              <a:ext cx="1988820" cy="723900"/>
            </a:xfrm>
            <a:custGeom>
              <a:avLst/>
              <a:gdLst/>
              <a:ahLst/>
              <a:cxnLst/>
              <a:rect l="l" t="t" r="r" b="b"/>
              <a:pathLst>
                <a:path w="1988820" h="723900">
                  <a:moveTo>
                    <a:pt x="1988819" y="723899"/>
                  </a:moveTo>
                  <a:lnTo>
                    <a:pt x="1988819" y="0"/>
                  </a:lnTo>
                  <a:lnTo>
                    <a:pt x="0" y="0"/>
                  </a:lnTo>
                  <a:lnTo>
                    <a:pt x="0" y="723899"/>
                  </a:lnTo>
                  <a:lnTo>
                    <a:pt x="1988819" y="723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3"/>
            <p:cNvSpPr/>
            <p:nvPr/>
          </p:nvSpPr>
          <p:spPr>
            <a:xfrm>
              <a:off x="1949058" y="5868924"/>
              <a:ext cx="1998345" cy="734695"/>
            </a:xfrm>
            <a:custGeom>
              <a:avLst/>
              <a:gdLst/>
              <a:ahLst/>
              <a:cxnLst/>
              <a:rect l="l" t="t" r="r" b="b"/>
              <a:pathLst>
                <a:path w="1998345" h="734695">
                  <a:moveTo>
                    <a:pt x="1997964" y="734568"/>
                  </a:moveTo>
                  <a:lnTo>
                    <a:pt x="1997964" y="0"/>
                  </a:lnTo>
                  <a:lnTo>
                    <a:pt x="0" y="0"/>
                  </a:lnTo>
                  <a:lnTo>
                    <a:pt x="0" y="734568"/>
                  </a:lnTo>
                  <a:lnTo>
                    <a:pt x="4572" y="7345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1987296" y="10668"/>
                  </a:lnTo>
                  <a:lnTo>
                    <a:pt x="1987296" y="4572"/>
                  </a:lnTo>
                  <a:lnTo>
                    <a:pt x="1993392" y="10668"/>
                  </a:lnTo>
                  <a:lnTo>
                    <a:pt x="1993392" y="734568"/>
                  </a:lnTo>
                  <a:lnTo>
                    <a:pt x="1997964" y="734568"/>
                  </a:lnTo>
                  <a:close/>
                </a:path>
                <a:path w="1998345" h="734695">
                  <a:moveTo>
                    <a:pt x="10668" y="10668"/>
                  </a:move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close/>
                </a:path>
                <a:path w="1998345" h="734695">
                  <a:moveTo>
                    <a:pt x="10668" y="723900"/>
                  </a:moveTo>
                  <a:lnTo>
                    <a:pt x="10668" y="10668"/>
                  </a:lnTo>
                  <a:lnTo>
                    <a:pt x="4572" y="10668"/>
                  </a:lnTo>
                  <a:lnTo>
                    <a:pt x="4572" y="723900"/>
                  </a:lnTo>
                  <a:lnTo>
                    <a:pt x="10668" y="723900"/>
                  </a:lnTo>
                  <a:close/>
                </a:path>
                <a:path w="1998345" h="734695">
                  <a:moveTo>
                    <a:pt x="1993392" y="723900"/>
                  </a:moveTo>
                  <a:lnTo>
                    <a:pt x="4572" y="723900"/>
                  </a:lnTo>
                  <a:lnTo>
                    <a:pt x="10668" y="728472"/>
                  </a:lnTo>
                  <a:lnTo>
                    <a:pt x="10668" y="734568"/>
                  </a:lnTo>
                  <a:lnTo>
                    <a:pt x="1987296" y="734568"/>
                  </a:lnTo>
                  <a:lnTo>
                    <a:pt x="1987296" y="728472"/>
                  </a:lnTo>
                  <a:lnTo>
                    <a:pt x="1993392" y="723900"/>
                  </a:lnTo>
                  <a:close/>
                </a:path>
                <a:path w="1998345" h="734695">
                  <a:moveTo>
                    <a:pt x="10668" y="734568"/>
                  </a:moveTo>
                  <a:lnTo>
                    <a:pt x="10668" y="728472"/>
                  </a:lnTo>
                  <a:lnTo>
                    <a:pt x="4572" y="723900"/>
                  </a:lnTo>
                  <a:lnTo>
                    <a:pt x="4572" y="734568"/>
                  </a:lnTo>
                  <a:lnTo>
                    <a:pt x="10668" y="734568"/>
                  </a:lnTo>
                  <a:close/>
                </a:path>
                <a:path w="1998345" h="734695">
                  <a:moveTo>
                    <a:pt x="1993392" y="10668"/>
                  </a:moveTo>
                  <a:lnTo>
                    <a:pt x="1987296" y="4572"/>
                  </a:lnTo>
                  <a:lnTo>
                    <a:pt x="1987296" y="10668"/>
                  </a:lnTo>
                  <a:lnTo>
                    <a:pt x="1993392" y="10668"/>
                  </a:lnTo>
                  <a:close/>
                </a:path>
                <a:path w="1998345" h="734695">
                  <a:moveTo>
                    <a:pt x="1993392" y="723900"/>
                  </a:moveTo>
                  <a:lnTo>
                    <a:pt x="1993392" y="10668"/>
                  </a:lnTo>
                  <a:lnTo>
                    <a:pt x="1987296" y="10668"/>
                  </a:lnTo>
                  <a:lnTo>
                    <a:pt x="1987296" y="723900"/>
                  </a:lnTo>
                  <a:lnTo>
                    <a:pt x="1993392" y="723900"/>
                  </a:lnTo>
                  <a:close/>
                </a:path>
                <a:path w="1998345" h="734695">
                  <a:moveTo>
                    <a:pt x="1993392" y="734568"/>
                  </a:moveTo>
                  <a:lnTo>
                    <a:pt x="1993392" y="723900"/>
                  </a:lnTo>
                  <a:lnTo>
                    <a:pt x="1987296" y="728472"/>
                  </a:lnTo>
                  <a:lnTo>
                    <a:pt x="1987296" y="734568"/>
                  </a:lnTo>
                  <a:lnTo>
                    <a:pt x="1993392" y="734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51"/>
          <p:cNvSpPr/>
          <p:nvPr/>
        </p:nvSpPr>
        <p:spPr>
          <a:xfrm>
            <a:off x="3028048" y="2252484"/>
            <a:ext cx="3430904" cy="3392804"/>
          </a:xfrm>
          <a:custGeom>
            <a:avLst/>
            <a:gdLst/>
            <a:ahLst/>
            <a:cxnLst/>
            <a:rect l="l" t="t" r="r" b="b"/>
            <a:pathLst>
              <a:path w="3430904" h="3392804">
                <a:moveTo>
                  <a:pt x="460248" y="2709659"/>
                </a:moveTo>
                <a:lnTo>
                  <a:pt x="452628" y="2705087"/>
                </a:lnTo>
                <a:lnTo>
                  <a:pt x="338328" y="2907779"/>
                </a:lnTo>
                <a:lnTo>
                  <a:pt x="345948" y="2912351"/>
                </a:lnTo>
                <a:lnTo>
                  <a:pt x="460248" y="2709659"/>
                </a:lnTo>
                <a:close/>
              </a:path>
              <a:path w="3430904" h="3392804">
                <a:moveTo>
                  <a:pt x="1676400" y="3349752"/>
                </a:moveTo>
                <a:lnTo>
                  <a:pt x="76200" y="3349752"/>
                </a:lnTo>
                <a:lnTo>
                  <a:pt x="76200" y="3316224"/>
                </a:lnTo>
                <a:lnTo>
                  <a:pt x="0" y="3354324"/>
                </a:lnTo>
                <a:lnTo>
                  <a:pt x="62484" y="3385566"/>
                </a:lnTo>
                <a:lnTo>
                  <a:pt x="76200" y="3392424"/>
                </a:lnTo>
                <a:lnTo>
                  <a:pt x="76200" y="3360420"/>
                </a:lnTo>
                <a:lnTo>
                  <a:pt x="1676400" y="3360420"/>
                </a:lnTo>
                <a:lnTo>
                  <a:pt x="1676400" y="3349752"/>
                </a:lnTo>
                <a:close/>
              </a:path>
              <a:path w="3430904" h="3392804">
                <a:moveTo>
                  <a:pt x="3430524" y="1708404"/>
                </a:moveTo>
                <a:lnTo>
                  <a:pt x="3401136" y="1722107"/>
                </a:lnTo>
                <a:lnTo>
                  <a:pt x="2593848" y="0"/>
                </a:lnTo>
                <a:lnTo>
                  <a:pt x="2586228" y="4572"/>
                </a:lnTo>
                <a:lnTo>
                  <a:pt x="3391878" y="1726425"/>
                </a:lnTo>
                <a:lnTo>
                  <a:pt x="3361944" y="1740408"/>
                </a:lnTo>
                <a:lnTo>
                  <a:pt x="3406140" y="1774558"/>
                </a:lnTo>
                <a:lnTo>
                  <a:pt x="3429000" y="1792224"/>
                </a:lnTo>
                <a:lnTo>
                  <a:pt x="3430524" y="170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3"/>
          <p:cNvGrpSpPr/>
          <p:nvPr/>
        </p:nvGrpSpPr>
        <p:grpSpPr>
          <a:xfrm>
            <a:off x="467544" y="3573016"/>
            <a:ext cx="8267700" cy="1077595"/>
            <a:chOff x="1351656" y="3544823"/>
            <a:chExt cx="8267700" cy="1077595"/>
          </a:xfrm>
        </p:grpSpPr>
        <p:sp>
          <p:nvSpPr>
            <p:cNvPr id="16" name="object 4"/>
            <p:cNvSpPr/>
            <p:nvPr/>
          </p:nvSpPr>
          <p:spPr>
            <a:xfrm>
              <a:off x="1351656" y="4064507"/>
              <a:ext cx="6515100" cy="76200"/>
            </a:xfrm>
            <a:custGeom>
              <a:avLst/>
              <a:gdLst/>
              <a:ahLst/>
              <a:cxnLst/>
              <a:rect l="l" t="t" r="r" b="b"/>
              <a:pathLst>
                <a:path w="6515100" h="76200">
                  <a:moveTo>
                    <a:pt x="6451086" y="42672"/>
                  </a:moveTo>
                  <a:lnTo>
                    <a:pt x="6451086" y="33528"/>
                  </a:lnTo>
                  <a:lnTo>
                    <a:pt x="0" y="33528"/>
                  </a:lnTo>
                  <a:lnTo>
                    <a:pt x="0" y="42672"/>
                  </a:lnTo>
                  <a:lnTo>
                    <a:pt x="6451086" y="42672"/>
                  </a:lnTo>
                  <a:close/>
                </a:path>
                <a:path w="6515100" h="76200">
                  <a:moveTo>
                    <a:pt x="6515094" y="38100"/>
                  </a:moveTo>
                  <a:lnTo>
                    <a:pt x="6438894" y="0"/>
                  </a:lnTo>
                  <a:lnTo>
                    <a:pt x="6438894" y="33528"/>
                  </a:lnTo>
                  <a:lnTo>
                    <a:pt x="6451086" y="33528"/>
                  </a:lnTo>
                  <a:lnTo>
                    <a:pt x="6451086" y="70104"/>
                  </a:lnTo>
                  <a:lnTo>
                    <a:pt x="6515094" y="38100"/>
                  </a:lnTo>
                  <a:close/>
                </a:path>
                <a:path w="6515100" h="76200">
                  <a:moveTo>
                    <a:pt x="6451086" y="70104"/>
                  </a:moveTo>
                  <a:lnTo>
                    <a:pt x="6451086" y="42672"/>
                  </a:lnTo>
                  <a:lnTo>
                    <a:pt x="6438894" y="42672"/>
                  </a:lnTo>
                  <a:lnTo>
                    <a:pt x="6438894" y="76200"/>
                  </a:lnTo>
                  <a:lnTo>
                    <a:pt x="6451086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7904850" y="3549395"/>
              <a:ext cx="1708785" cy="1066800"/>
            </a:xfrm>
            <a:custGeom>
              <a:avLst/>
              <a:gdLst/>
              <a:ahLst/>
              <a:cxnLst/>
              <a:rect l="l" t="t" r="r" b="b"/>
              <a:pathLst>
                <a:path w="1708784" h="1066800">
                  <a:moveTo>
                    <a:pt x="1708403" y="1066799"/>
                  </a:moveTo>
                  <a:lnTo>
                    <a:pt x="1708403" y="0"/>
                  </a:lnTo>
                  <a:lnTo>
                    <a:pt x="0" y="0"/>
                  </a:lnTo>
                  <a:lnTo>
                    <a:pt x="0" y="1066799"/>
                  </a:lnTo>
                  <a:lnTo>
                    <a:pt x="1708403" y="106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7898754" y="3544823"/>
              <a:ext cx="1720850" cy="1077595"/>
            </a:xfrm>
            <a:custGeom>
              <a:avLst/>
              <a:gdLst/>
              <a:ahLst/>
              <a:cxnLst/>
              <a:rect l="l" t="t" r="r" b="b"/>
              <a:pathLst>
                <a:path w="1720850" h="1077595">
                  <a:moveTo>
                    <a:pt x="1720596" y="1077468"/>
                  </a:moveTo>
                  <a:lnTo>
                    <a:pt x="1720596" y="0"/>
                  </a:lnTo>
                  <a:lnTo>
                    <a:pt x="0" y="0"/>
                  </a:lnTo>
                  <a:lnTo>
                    <a:pt x="0" y="1077468"/>
                  </a:lnTo>
                  <a:lnTo>
                    <a:pt x="6096" y="10774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1709928" y="10668"/>
                  </a:lnTo>
                  <a:lnTo>
                    <a:pt x="1709928" y="4572"/>
                  </a:lnTo>
                  <a:lnTo>
                    <a:pt x="1714500" y="10668"/>
                  </a:lnTo>
                  <a:lnTo>
                    <a:pt x="1714500" y="1077468"/>
                  </a:lnTo>
                  <a:lnTo>
                    <a:pt x="1720596" y="1077468"/>
                  </a:lnTo>
                  <a:close/>
                </a:path>
                <a:path w="1720850" h="1077595">
                  <a:moveTo>
                    <a:pt x="10668" y="10668"/>
                  </a:move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1720850" h="1077595">
                  <a:moveTo>
                    <a:pt x="10668" y="1066800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1066800"/>
                  </a:lnTo>
                  <a:lnTo>
                    <a:pt x="10668" y="1066800"/>
                  </a:lnTo>
                  <a:close/>
                </a:path>
                <a:path w="1720850" h="1077595">
                  <a:moveTo>
                    <a:pt x="1714500" y="1066800"/>
                  </a:moveTo>
                  <a:lnTo>
                    <a:pt x="6096" y="1066800"/>
                  </a:lnTo>
                  <a:lnTo>
                    <a:pt x="10668" y="1071372"/>
                  </a:lnTo>
                  <a:lnTo>
                    <a:pt x="10668" y="1077468"/>
                  </a:lnTo>
                  <a:lnTo>
                    <a:pt x="1709928" y="1077468"/>
                  </a:lnTo>
                  <a:lnTo>
                    <a:pt x="1709928" y="1071372"/>
                  </a:lnTo>
                  <a:lnTo>
                    <a:pt x="1714500" y="1066800"/>
                  </a:lnTo>
                  <a:close/>
                </a:path>
                <a:path w="1720850" h="1077595">
                  <a:moveTo>
                    <a:pt x="10668" y="1077468"/>
                  </a:moveTo>
                  <a:lnTo>
                    <a:pt x="10668" y="1071372"/>
                  </a:lnTo>
                  <a:lnTo>
                    <a:pt x="6096" y="1066800"/>
                  </a:lnTo>
                  <a:lnTo>
                    <a:pt x="6096" y="1077468"/>
                  </a:lnTo>
                  <a:lnTo>
                    <a:pt x="10668" y="1077468"/>
                  </a:lnTo>
                  <a:close/>
                </a:path>
                <a:path w="1720850" h="1077595">
                  <a:moveTo>
                    <a:pt x="1714500" y="10668"/>
                  </a:moveTo>
                  <a:lnTo>
                    <a:pt x="1709928" y="4572"/>
                  </a:lnTo>
                  <a:lnTo>
                    <a:pt x="1709928" y="10668"/>
                  </a:lnTo>
                  <a:lnTo>
                    <a:pt x="1714500" y="10668"/>
                  </a:lnTo>
                  <a:close/>
                </a:path>
                <a:path w="1720850" h="1077595">
                  <a:moveTo>
                    <a:pt x="1714500" y="1066800"/>
                  </a:moveTo>
                  <a:lnTo>
                    <a:pt x="1714500" y="10668"/>
                  </a:lnTo>
                  <a:lnTo>
                    <a:pt x="1709928" y="10668"/>
                  </a:lnTo>
                  <a:lnTo>
                    <a:pt x="1709928" y="1066800"/>
                  </a:lnTo>
                  <a:lnTo>
                    <a:pt x="1714500" y="1066800"/>
                  </a:lnTo>
                  <a:close/>
                </a:path>
                <a:path w="1720850" h="1077595">
                  <a:moveTo>
                    <a:pt x="1714500" y="1077468"/>
                  </a:moveTo>
                  <a:lnTo>
                    <a:pt x="1714500" y="1066800"/>
                  </a:lnTo>
                  <a:lnTo>
                    <a:pt x="1709928" y="1071372"/>
                  </a:lnTo>
                  <a:lnTo>
                    <a:pt x="1709928" y="1077468"/>
                  </a:lnTo>
                  <a:lnTo>
                    <a:pt x="1714500" y="1077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/>
          <p:cNvSpPr txBox="1"/>
          <p:nvPr/>
        </p:nvSpPr>
        <p:spPr>
          <a:xfrm>
            <a:off x="4901046" y="1491989"/>
            <a:ext cx="1861185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130810" indent="-256540">
              <a:lnSpc>
                <a:spcPct val="13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Μονάδα</a:t>
            </a:r>
            <a:r>
              <a:rPr sz="1400" spc="-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επειγόντων 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περιστατικών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0" name="object 58"/>
          <p:cNvSpPr txBox="1"/>
          <p:nvPr/>
        </p:nvSpPr>
        <p:spPr>
          <a:xfrm>
            <a:off x="6275194" y="2706724"/>
            <a:ext cx="210185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marR="5080" indent="-597535">
              <a:lnSpc>
                <a:spcPct val="13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Μη διαθέσιµο</a:t>
            </a:r>
            <a:r>
              <a:rPr sz="1400" spc="-13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νοσηλευτικό  προσωπικό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21" name="object 53"/>
          <p:cNvGrpSpPr/>
          <p:nvPr/>
        </p:nvGrpSpPr>
        <p:grpSpPr>
          <a:xfrm>
            <a:off x="4507854" y="3168395"/>
            <a:ext cx="1905000" cy="800100"/>
            <a:chOff x="4507854" y="3168395"/>
            <a:chExt cx="1905000" cy="800100"/>
          </a:xfrm>
        </p:grpSpPr>
        <p:sp>
          <p:nvSpPr>
            <p:cNvPr id="22" name="object 54"/>
            <p:cNvSpPr/>
            <p:nvPr/>
          </p:nvSpPr>
          <p:spPr>
            <a:xfrm>
              <a:off x="4635870" y="3892296"/>
              <a:ext cx="1777364" cy="76200"/>
            </a:xfrm>
            <a:custGeom>
              <a:avLst/>
              <a:gdLst/>
              <a:ahLst/>
              <a:cxnLst/>
              <a:rect l="l" t="t" r="r" b="b"/>
              <a:pathLst>
                <a:path w="1777364" h="76200">
                  <a:moveTo>
                    <a:pt x="1714500" y="44196"/>
                  </a:moveTo>
                  <a:lnTo>
                    <a:pt x="1714500" y="33528"/>
                  </a:lnTo>
                  <a:lnTo>
                    <a:pt x="0" y="33528"/>
                  </a:lnTo>
                  <a:lnTo>
                    <a:pt x="0" y="44196"/>
                  </a:lnTo>
                  <a:lnTo>
                    <a:pt x="1714500" y="44196"/>
                  </a:lnTo>
                  <a:close/>
                </a:path>
                <a:path w="1777364" h="76200">
                  <a:moveTo>
                    <a:pt x="1776984" y="38100"/>
                  </a:moveTo>
                  <a:lnTo>
                    <a:pt x="1700784" y="0"/>
                  </a:lnTo>
                  <a:lnTo>
                    <a:pt x="1700784" y="33528"/>
                  </a:lnTo>
                  <a:lnTo>
                    <a:pt x="1714500" y="33528"/>
                  </a:lnTo>
                  <a:lnTo>
                    <a:pt x="1714500" y="69342"/>
                  </a:lnTo>
                  <a:lnTo>
                    <a:pt x="1776984" y="38100"/>
                  </a:lnTo>
                  <a:close/>
                </a:path>
                <a:path w="1777364" h="76200">
                  <a:moveTo>
                    <a:pt x="1714500" y="69342"/>
                  </a:moveTo>
                  <a:lnTo>
                    <a:pt x="1714500" y="44196"/>
                  </a:lnTo>
                  <a:lnTo>
                    <a:pt x="1700784" y="44196"/>
                  </a:lnTo>
                  <a:lnTo>
                    <a:pt x="1700784" y="76200"/>
                  </a:lnTo>
                  <a:lnTo>
                    <a:pt x="1714500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5"/>
            <p:cNvSpPr/>
            <p:nvPr/>
          </p:nvSpPr>
          <p:spPr>
            <a:xfrm>
              <a:off x="4507854" y="3168395"/>
              <a:ext cx="1537970" cy="368935"/>
            </a:xfrm>
            <a:custGeom>
              <a:avLst/>
              <a:gdLst/>
              <a:ahLst/>
              <a:cxnLst/>
              <a:rect l="l" t="t" r="r" b="b"/>
              <a:pathLst>
                <a:path w="1537970" h="368935">
                  <a:moveTo>
                    <a:pt x="1537715" y="368807"/>
                  </a:moveTo>
                  <a:lnTo>
                    <a:pt x="1537715" y="0"/>
                  </a:lnTo>
                  <a:lnTo>
                    <a:pt x="0" y="0"/>
                  </a:lnTo>
                  <a:lnTo>
                    <a:pt x="0" y="368807"/>
                  </a:lnTo>
                  <a:lnTo>
                    <a:pt x="1537715" y="36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2"/>
          <p:cNvSpPr txBox="1"/>
          <p:nvPr/>
        </p:nvSpPr>
        <p:spPr>
          <a:xfrm>
            <a:off x="2189850" y="1491989"/>
            <a:ext cx="1739264" cy="7823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3380" marR="241935" indent="-125095">
              <a:lnSpc>
                <a:spcPct val="140000"/>
              </a:lnSpc>
              <a:spcBef>
                <a:spcPts val="5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Τµήµα</a:t>
            </a:r>
            <a:r>
              <a:rPr sz="1400" spc="-11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τεχνικής  υποστήριξης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25" name="object 8"/>
          <p:cNvGrpSpPr/>
          <p:nvPr/>
        </p:nvGrpSpPr>
        <p:grpSpPr>
          <a:xfrm>
            <a:off x="2183754" y="1487417"/>
            <a:ext cx="1750060" cy="2577465"/>
            <a:chOff x="2183754" y="1487417"/>
            <a:chExt cx="1750060" cy="2577465"/>
          </a:xfrm>
        </p:grpSpPr>
        <p:sp>
          <p:nvSpPr>
            <p:cNvPr id="26" name="object 9"/>
            <p:cNvSpPr/>
            <p:nvPr/>
          </p:nvSpPr>
          <p:spPr>
            <a:xfrm>
              <a:off x="2889366" y="2272284"/>
              <a:ext cx="754380" cy="1792605"/>
            </a:xfrm>
            <a:custGeom>
              <a:avLst/>
              <a:gdLst/>
              <a:ahLst/>
              <a:cxnLst/>
              <a:rect l="l" t="t" r="r" b="b"/>
              <a:pathLst>
                <a:path w="754379" h="1792604">
                  <a:moveTo>
                    <a:pt x="723523" y="1719353"/>
                  </a:moveTo>
                  <a:lnTo>
                    <a:pt x="9144" y="0"/>
                  </a:lnTo>
                  <a:lnTo>
                    <a:pt x="0" y="3048"/>
                  </a:lnTo>
                  <a:lnTo>
                    <a:pt x="714071" y="1723174"/>
                  </a:lnTo>
                  <a:lnTo>
                    <a:pt x="723523" y="1719353"/>
                  </a:lnTo>
                  <a:close/>
                </a:path>
                <a:path w="754379" h="1792604">
                  <a:moveTo>
                    <a:pt x="728472" y="1775176"/>
                  </a:moveTo>
                  <a:lnTo>
                    <a:pt x="728472" y="1731264"/>
                  </a:lnTo>
                  <a:lnTo>
                    <a:pt x="719328" y="1735836"/>
                  </a:lnTo>
                  <a:lnTo>
                    <a:pt x="714071" y="1723174"/>
                  </a:lnTo>
                  <a:lnTo>
                    <a:pt x="682752" y="1735836"/>
                  </a:lnTo>
                  <a:lnTo>
                    <a:pt x="728472" y="1775176"/>
                  </a:lnTo>
                  <a:close/>
                </a:path>
                <a:path w="754379" h="1792604">
                  <a:moveTo>
                    <a:pt x="728472" y="1731264"/>
                  </a:moveTo>
                  <a:lnTo>
                    <a:pt x="723523" y="1719353"/>
                  </a:lnTo>
                  <a:lnTo>
                    <a:pt x="714071" y="1723174"/>
                  </a:lnTo>
                  <a:lnTo>
                    <a:pt x="719328" y="1735836"/>
                  </a:lnTo>
                  <a:lnTo>
                    <a:pt x="728472" y="1731264"/>
                  </a:lnTo>
                  <a:close/>
                </a:path>
                <a:path w="754379" h="1792604">
                  <a:moveTo>
                    <a:pt x="754380" y="1706880"/>
                  </a:moveTo>
                  <a:lnTo>
                    <a:pt x="723523" y="1719353"/>
                  </a:lnTo>
                  <a:lnTo>
                    <a:pt x="728472" y="1731264"/>
                  </a:lnTo>
                  <a:lnTo>
                    <a:pt x="728472" y="1775176"/>
                  </a:lnTo>
                  <a:lnTo>
                    <a:pt x="748284" y="1792224"/>
                  </a:lnTo>
                  <a:lnTo>
                    <a:pt x="754380" y="1706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/>
            <p:cNvSpPr/>
            <p:nvPr/>
          </p:nvSpPr>
          <p:spPr>
            <a:xfrm>
              <a:off x="2189850" y="1491989"/>
              <a:ext cx="1739264" cy="782320"/>
            </a:xfrm>
            <a:custGeom>
              <a:avLst/>
              <a:gdLst/>
              <a:ahLst/>
              <a:cxnLst/>
              <a:rect l="l" t="t" r="r" b="b"/>
              <a:pathLst>
                <a:path w="1739264" h="782319">
                  <a:moveTo>
                    <a:pt x="1738883" y="781811"/>
                  </a:moveTo>
                  <a:lnTo>
                    <a:pt x="1738883" y="0"/>
                  </a:lnTo>
                  <a:lnTo>
                    <a:pt x="0" y="0"/>
                  </a:lnTo>
                  <a:lnTo>
                    <a:pt x="0" y="781811"/>
                  </a:lnTo>
                  <a:lnTo>
                    <a:pt x="1738883" y="781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/>
            <p:cNvSpPr/>
            <p:nvPr/>
          </p:nvSpPr>
          <p:spPr>
            <a:xfrm>
              <a:off x="2183754" y="1487417"/>
              <a:ext cx="1750060" cy="791210"/>
            </a:xfrm>
            <a:custGeom>
              <a:avLst/>
              <a:gdLst/>
              <a:ahLst/>
              <a:cxnLst/>
              <a:rect l="l" t="t" r="r" b="b"/>
              <a:pathLst>
                <a:path w="1750060" h="791210">
                  <a:moveTo>
                    <a:pt x="1749552" y="790962"/>
                  </a:moveTo>
                  <a:lnTo>
                    <a:pt x="1749552" y="0"/>
                  </a:lnTo>
                  <a:lnTo>
                    <a:pt x="0" y="0"/>
                  </a:lnTo>
                  <a:lnTo>
                    <a:pt x="0" y="790962"/>
                  </a:lnTo>
                  <a:lnTo>
                    <a:pt x="6096" y="790962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1740408" y="10668"/>
                  </a:lnTo>
                  <a:lnTo>
                    <a:pt x="1740408" y="4572"/>
                  </a:lnTo>
                  <a:lnTo>
                    <a:pt x="1744980" y="10668"/>
                  </a:lnTo>
                  <a:lnTo>
                    <a:pt x="1744980" y="790962"/>
                  </a:lnTo>
                  <a:lnTo>
                    <a:pt x="1749552" y="790962"/>
                  </a:lnTo>
                  <a:close/>
                </a:path>
                <a:path w="1750060" h="791210">
                  <a:moveTo>
                    <a:pt x="10668" y="10668"/>
                  </a:move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1750060" h="791210">
                  <a:moveTo>
                    <a:pt x="10668" y="781818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781818"/>
                  </a:lnTo>
                  <a:lnTo>
                    <a:pt x="10668" y="781818"/>
                  </a:lnTo>
                  <a:close/>
                </a:path>
                <a:path w="1750060" h="791210">
                  <a:moveTo>
                    <a:pt x="1744980" y="781818"/>
                  </a:moveTo>
                  <a:lnTo>
                    <a:pt x="6096" y="781818"/>
                  </a:lnTo>
                  <a:lnTo>
                    <a:pt x="10668" y="786390"/>
                  </a:lnTo>
                  <a:lnTo>
                    <a:pt x="10668" y="790962"/>
                  </a:lnTo>
                  <a:lnTo>
                    <a:pt x="1740408" y="790962"/>
                  </a:lnTo>
                  <a:lnTo>
                    <a:pt x="1740408" y="786390"/>
                  </a:lnTo>
                  <a:lnTo>
                    <a:pt x="1744980" y="781818"/>
                  </a:lnTo>
                  <a:close/>
                </a:path>
                <a:path w="1750060" h="791210">
                  <a:moveTo>
                    <a:pt x="10668" y="790962"/>
                  </a:moveTo>
                  <a:lnTo>
                    <a:pt x="10668" y="786390"/>
                  </a:lnTo>
                  <a:lnTo>
                    <a:pt x="6096" y="781818"/>
                  </a:lnTo>
                  <a:lnTo>
                    <a:pt x="6096" y="790962"/>
                  </a:lnTo>
                  <a:lnTo>
                    <a:pt x="10668" y="790962"/>
                  </a:lnTo>
                  <a:close/>
                </a:path>
                <a:path w="1750060" h="791210">
                  <a:moveTo>
                    <a:pt x="1744980" y="10668"/>
                  </a:moveTo>
                  <a:lnTo>
                    <a:pt x="1740408" y="4572"/>
                  </a:lnTo>
                  <a:lnTo>
                    <a:pt x="1740408" y="10668"/>
                  </a:lnTo>
                  <a:lnTo>
                    <a:pt x="1744980" y="10668"/>
                  </a:lnTo>
                  <a:close/>
                </a:path>
                <a:path w="1750060" h="791210">
                  <a:moveTo>
                    <a:pt x="1744980" y="781818"/>
                  </a:moveTo>
                  <a:lnTo>
                    <a:pt x="1744980" y="10668"/>
                  </a:lnTo>
                  <a:lnTo>
                    <a:pt x="1740408" y="10668"/>
                  </a:lnTo>
                  <a:lnTo>
                    <a:pt x="1740408" y="781818"/>
                  </a:lnTo>
                  <a:lnTo>
                    <a:pt x="1744980" y="781818"/>
                  </a:lnTo>
                  <a:close/>
                </a:path>
                <a:path w="1750060" h="791210">
                  <a:moveTo>
                    <a:pt x="1744980" y="790962"/>
                  </a:moveTo>
                  <a:lnTo>
                    <a:pt x="1744980" y="781818"/>
                  </a:lnTo>
                  <a:lnTo>
                    <a:pt x="1740408" y="786390"/>
                  </a:lnTo>
                  <a:lnTo>
                    <a:pt x="1740408" y="790962"/>
                  </a:lnTo>
                  <a:lnTo>
                    <a:pt x="1744980" y="790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/>
          <p:cNvSpPr txBox="1"/>
          <p:nvPr/>
        </p:nvSpPr>
        <p:spPr>
          <a:xfrm>
            <a:off x="2195736" y="1484784"/>
            <a:ext cx="1739264" cy="7823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3380" marR="241935" indent="-125095">
              <a:lnSpc>
                <a:spcPct val="140000"/>
              </a:lnSpc>
              <a:spcBef>
                <a:spcPts val="5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Τµήµα</a:t>
            </a:r>
            <a:r>
              <a:rPr sz="1400" spc="-11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τεχνικής  υποστήριξης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30" name="object 39"/>
          <p:cNvGrpSpPr/>
          <p:nvPr/>
        </p:nvGrpSpPr>
        <p:grpSpPr>
          <a:xfrm>
            <a:off x="1923150" y="4158995"/>
            <a:ext cx="1574800" cy="723900"/>
            <a:chOff x="1923150" y="4158995"/>
            <a:chExt cx="1574800" cy="723900"/>
          </a:xfrm>
        </p:grpSpPr>
        <p:sp>
          <p:nvSpPr>
            <p:cNvPr id="31" name="object 40"/>
            <p:cNvSpPr/>
            <p:nvPr/>
          </p:nvSpPr>
          <p:spPr>
            <a:xfrm>
              <a:off x="1923150" y="4806695"/>
              <a:ext cx="1396365" cy="76200"/>
            </a:xfrm>
            <a:custGeom>
              <a:avLst/>
              <a:gdLst/>
              <a:ahLst/>
              <a:cxnLst/>
              <a:rect l="l" t="t" r="r" b="b"/>
              <a:pathLst>
                <a:path w="1396364" h="76200">
                  <a:moveTo>
                    <a:pt x="1333500" y="44196"/>
                  </a:moveTo>
                  <a:lnTo>
                    <a:pt x="1333500" y="33528"/>
                  </a:lnTo>
                  <a:lnTo>
                    <a:pt x="0" y="33528"/>
                  </a:lnTo>
                  <a:lnTo>
                    <a:pt x="0" y="44196"/>
                  </a:lnTo>
                  <a:lnTo>
                    <a:pt x="1333500" y="44196"/>
                  </a:lnTo>
                  <a:close/>
                </a:path>
                <a:path w="1396364" h="76200">
                  <a:moveTo>
                    <a:pt x="1395984" y="38100"/>
                  </a:moveTo>
                  <a:lnTo>
                    <a:pt x="1319784" y="0"/>
                  </a:lnTo>
                  <a:lnTo>
                    <a:pt x="1319784" y="33528"/>
                  </a:lnTo>
                  <a:lnTo>
                    <a:pt x="1333500" y="33528"/>
                  </a:lnTo>
                  <a:lnTo>
                    <a:pt x="1333500" y="69342"/>
                  </a:lnTo>
                  <a:lnTo>
                    <a:pt x="1395984" y="38100"/>
                  </a:lnTo>
                  <a:close/>
                </a:path>
                <a:path w="1396364" h="76200">
                  <a:moveTo>
                    <a:pt x="1333500" y="69342"/>
                  </a:moveTo>
                  <a:lnTo>
                    <a:pt x="1333500" y="44196"/>
                  </a:lnTo>
                  <a:lnTo>
                    <a:pt x="1319784" y="44196"/>
                  </a:lnTo>
                  <a:lnTo>
                    <a:pt x="1319784" y="76200"/>
                  </a:lnTo>
                  <a:lnTo>
                    <a:pt x="1333500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1"/>
            <p:cNvSpPr/>
            <p:nvPr/>
          </p:nvSpPr>
          <p:spPr>
            <a:xfrm>
              <a:off x="1961250" y="4158995"/>
              <a:ext cx="1536700" cy="368935"/>
            </a:xfrm>
            <a:custGeom>
              <a:avLst/>
              <a:gdLst/>
              <a:ahLst/>
              <a:cxnLst/>
              <a:rect l="l" t="t" r="r" b="b"/>
              <a:pathLst>
                <a:path w="1536700" h="368935">
                  <a:moveTo>
                    <a:pt x="1536191" y="368807"/>
                  </a:moveTo>
                  <a:lnTo>
                    <a:pt x="1536191" y="0"/>
                  </a:lnTo>
                  <a:lnTo>
                    <a:pt x="0" y="0"/>
                  </a:lnTo>
                  <a:lnTo>
                    <a:pt x="0" y="368807"/>
                  </a:lnTo>
                  <a:lnTo>
                    <a:pt x="1536191" y="36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44"/>
          <p:cNvGrpSpPr/>
          <p:nvPr/>
        </p:nvGrpSpPr>
        <p:grpSpPr>
          <a:xfrm>
            <a:off x="4780650" y="4273295"/>
            <a:ext cx="1632585" cy="990600"/>
            <a:chOff x="4780650" y="4273295"/>
            <a:chExt cx="1632585" cy="990600"/>
          </a:xfrm>
        </p:grpSpPr>
        <p:sp>
          <p:nvSpPr>
            <p:cNvPr id="34" name="object 45"/>
            <p:cNvSpPr/>
            <p:nvPr/>
          </p:nvSpPr>
          <p:spPr>
            <a:xfrm>
              <a:off x="4780650" y="5187696"/>
              <a:ext cx="1409700" cy="76200"/>
            </a:xfrm>
            <a:custGeom>
              <a:avLst/>
              <a:gdLst/>
              <a:ahLst/>
              <a:cxnLst/>
              <a:rect l="l" t="t" r="r" b="b"/>
              <a:pathLst>
                <a:path w="1409700" h="76200">
                  <a:moveTo>
                    <a:pt x="1345692" y="44196"/>
                  </a:moveTo>
                  <a:lnTo>
                    <a:pt x="1345692" y="33528"/>
                  </a:lnTo>
                  <a:lnTo>
                    <a:pt x="0" y="33528"/>
                  </a:lnTo>
                  <a:lnTo>
                    <a:pt x="0" y="44196"/>
                  </a:lnTo>
                  <a:lnTo>
                    <a:pt x="1345692" y="44196"/>
                  </a:lnTo>
                  <a:close/>
                </a:path>
                <a:path w="1409700" h="76200">
                  <a:moveTo>
                    <a:pt x="1409700" y="38100"/>
                  </a:moveTo>
                  <a:lnTo>
                    <a:pt x="1333500" y="0"/>
                  </a:lnTo>
                  <a:lnTo>
                    <a:pt x="1333500" y="33528"/>
                  </a:lnTo>
                  <a:lnTo>
                    <a:pt x="1345692" y="33528"/>
                  </a:lnTo>
                  <a:lnTo>
                    <a:pt x="1345692" y="70104"/>
                  </a:lnTo>
                  <a:lnTo>
                    <a:pt x="1409700" y="38100"/>
                  </a:lnTo>
                  <a:close/>
                </a:path>
                <a:path w="1409700" h="76200">
                  <a:moveTo>
                    <a:pt x="1345692" y="70104"/>
                  </a:moveTo>
                  <a:lnTo>
                    <a:pt x="1345692" y="44196"/>
                  </a:lnTo>
                  <a:lnTo>
                    <a:pt x="1333500" y="44196"/>
                  </a:lnTo>
                  <a:lnTo>
                    <a:pt x="1333500" y="76200"/>
                  </a:lnTo>
                  <a:lnTo>
                    <a:pt x="1345692" y="70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6"/>
            <p:cNvSpPr/>
            <p:nvPr/>
          </p:nvSpPr>
          <p:spPr>
            <a:xfrm>
              <a:off x="5041254" y="4273295"/>
              <a:ext cx="1371600" cy="419100"/>
            </a:xfrm>
            <a:custGeom>
              <a:avLst/>
              <a:gdLst/>
              <a:ahLst/>
              <a:cxnLst/>
              <a:rect l="l" t="t" r="r" b="b"/>
              <a:pathLst>
                <a:path w="1371600" h="419100">
                  <a:moveTo>
                    <a:pt x="1371599" y="419099"/>
                  </a:moveTo>
                  <a:lnTo>
                    <a:pt x="1371599" y="0"/>
                  </a:lnTo>
                  <a:lnTo>
                    <a:pt x="0" y="0"/>
                  </a:lnTo>
                  <a:lnTo>
                    <a:pt x="0" y="419099"/>
                  </a:lnTo>
                  <a:lnTo>
                    <a:pt x="1371599" y="419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4"/>
          <p:cNvSpPr txBox="1"/>
          <p:nvPr/>
        </p:nvSpPr>
        <p:spPr>
          <a:xfrm>
            <a:off x="1907704" y="5877272"/>
            <a:ext cx="1988820" cy="723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80720" marR="156210" indent="-521334">
              <a:lnSpc>
                <a:spcPct val="140000"/>
              </a:lnSpc>
              <a:spcBef>
                <a:spcPts val="5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Χειρουργική/Ιατρική 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Μονάδα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37" name="object 38"/>
          <p:cNvSpPr txBox="1"/>
          <p:nvPr/>
        </p:nvSpPr>
        <p:spPr>
          <a:xfrm>
            <a:off x="5009250" y="5925311"/>
            <a:ext cx="1905000" cy="67246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6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Γραφείο</a:t>
            </a:r>
            <a:r>
              <a:rPr sz="1400" spc="-4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Κίνησης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38" name="object 35"/>
          <p:cNvGrpSpPr/>
          <p:nvPr/>
        </p:nvGrpSpPr>
        <p:grpSpPr>
          <a:xfrm>
            <a:off x="5003155" y="5920740"/>
            <a:ext cx="1915795" cy="683260"/>
            <a:chOff x="5003155" y="5920740"/>
            <a:chExt cx="1915795" cy="683260"/>
          </a:xfrm>
        </p:grpSpPr>
        <p:sp>
          <p:nvSpPr>
            <p:cNvPr id="39" name="object 36"/>
            <p:cNvSpPr/>
            <p:nvPr/>
          </p:nvSpPr>
          <p:spPr>
            <a:xfrm>
              <a:off x="5009250" y="5925311"/>
              <a:ext cx="1905000" cy="672465"/>
            </a:xfrm>
            <a:custGeom>
              <a:avLst/>
              <a:gdLst/>
              <a:ahLst/>
              <a:cxnLst/>
              <a:rect l="l" t="t" r="r" b="b"/>
              <a:pathLst>
                <a:path w="1905000" h="672465">
                  <a:moveTo>
                    <a:pt x="1904999" y="672083"/>
                  </a:moveTo>
                  <a:lnTo>
                    <a:pt x="1904999" y="0"/>
                  </a:lnTo>
                  <a:lnTo>
                    <a:pt x="0" y="0"/>
                  </a:lnTo>
                  <a:lnTo>
                    <a:pt x="0" y="672083"/>
                  </a:lnTo>
                  <a:lnTo>
                    <a:pt x="1904999" y="672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5003155" y="5920740"/>
              <a:ext cx="1915795" cy="683260"/>
            </a:xfrm>
            <a:custGeom>
              <a:avLst/>
              <a:gdLst/>
              <a:ahLst/>
              <a:cxnLst/>
              <a:rect l="l" t="t" r="r" b="b"/>
              <a:pathLst>
                <a:path w="1915795" h="683259">
                  <a:moveTo>
                    <a:pt x="1915668" y="682752"/>
                  </a:moveTo>
                  <a:lnTo>
                    <a:pt x="1915668" y="0"/>
                  </a:lnTo>
                  <a:lnTo>
                    <a:pt x="0" y="0"/>
                  </a:lnTo>
                  <a:lnTo>
                    <a:pt x="0" y="682752"/>
                  </a:lnTo>
                  <a:lnTo>
                    <a:pt x="6096" y="682752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1905000" y="9144"/>
                  </a:lnTo>
                  <a:lnTo>
                    <a:pt x="1905000" y="4572"/>
                  </a:lnTo>
                  <a:lnTo>
                    <a:pt x="1911096" y="9144"/>
                  </a:lnTo>
                  <a:lnTo>
                    <a:pt x="1911096" y="682752"/>
                  </a:lnTo>
                  <a:lnTo>
                    <a:pt x="1915668" y="682752"/>
                  </a:lnTo>
                  <a:close/>
                </a:path>
                <a:path w="1915795" h="683259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1915795" h="683259">
                  <a:moveTo>
                    <a:pt x="10668" y="672084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672084"/>
                  </a:lnTo>
                  <a:lnTo>
                    <a:pt x="10668" y="672084"/>
                  </a:lnTo>
                  <a:close/>
                </a:path>
                <a:path w="1915795" h="683259">
                  <a:moveTo>
                    <a:pt x="1911096" y="672084"/>
                  </a:moveTo>
                  <a:lnTo>
                    <a:pt x="6096" y="672084"/>
                  </a:lnTo>
                  <a:lnTo>
                    <a:pt x="10668" y="676656"/>
                  </a:lnTo>
                  <a:lnTo>
                    <a:pt x="10668" y="682752"/>
                  </a:lnTo>
                  <a:lnTo>
                    <a:pt x="1905000" y="682752"/>
                  </a:lnTo>
                  <a:lnTo>
                    <a:pt x="1905000" y="676656"/>
                  </a:lnTo>
                  <a:lnTo>
                    <a:pt x="1911096" y="672084"/>
                  </a:lnTo>
                  <a:close/>
                </a:path>
                <a:path w="1915795" h="683259">
                  <a:moveTo>
                    <a:pt x="10668" y="682752"/>
                  </a:moveTo>
                  <a:lnTo>
                    <a:pt x="10668" y="676656"/>
                  </a:lnTo>
                  <a:lnTo>
                    <a:pt x="6096" y="672084"/>
                  </a:lnTo>
                  <a:lnTo>
                    <a:pt x="6096" y="682752"/>
                  </a:lnTo>
                  <a:lnTo>
                    <a:pt x="10668" y="682752"/>
                  </a:lnTo>
                  <a:close/>
                </a:path>
                <a:path w="1915795" h="683259">
                  <a:moveTo>
                    <a:pt x="1911096" y="9144"/>
                  </a:moveTo>
                  <a:lnTo>
                    <a:pt x="1905000" y="4572"/>
                  </a:lnTo>
                  <a:lnTo>
                    <a:pt x="1905000" y="9144"/>
                  </a:lnTo>
                  <a:lnTo>
                    <a:pt x="1911096" y="9144"/>
                  </a:lnTo>
                  <a:close/>
                </a:path>
                <a:path w="1915795" h="683259">
                  <a:moveTo>
                    <a:pt x="1911096" y="672084"/>
                  </a:moveTo>
                  <a:lnTo>
                    <a:pt x="1911096" y="9144"/>
                  </a:lnTo>
                  <a:lnTo>
                    <a:pt x="1905000" y="9144"/>
                  </a:lnTo>
                  <a:lnTo>
                    <a:pt x="1905000" y="672084"/>
                  </a:lnTo>
                  <a:lnTo>
                    <a:pt x="1911096" y="672084"/>
                  </a:lnTo>
                  <a:close/>
                </a:path>
                <a:path w="1915795" h="683259">
                  <a:moveTo>
                    <a:pt x="1911096" y="682752"/>
                  </a:moveTo>
                  <a:lnTo>
                    <a:pt x="1911096" y="672084"/>
                  </a:lnTo>
                  <a:lnTo>
                    <a:pt x="1905000" y="676656"/>
                  </a:lnTo>
                  <a:lnTo>
                    <a:pt x="1905000" y="682752"/>
                  </a:lnTo>
                  <a:lnTo>
                    <a:pt x="1911096" y="682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38"/>
          <p:cNvSpPr txBox="1"/>
          <p:nvPr/>
        </p:nvSpPr>
        <p:spPr>
          <a:xfrm>
            <a:off x="5004048" y="5949280"/>
            <a:ext cx="1905000" cy="67246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6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Γραφείο</a:t>
            </a:r>
            <a:r>
              <a:rPr sz="1400" spc="-4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Κίνησης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43" name="object 49"/>
          <p:cNvSpPr/>
          <p:nvPr/>
        </p:nvSpPr>
        <p:spPr>
          <a:xfrm>
            <a:off x="6121770" y="5644896"/>
            <a:ext cx="3034665" cy="76200"/>
          </a:xfrm>
          <a:custGeom>
            <a:avLst/>
            <a:gdLst/>
            <a:ahLst/>
            <a:cxnLst/>
            <a:rect l="l" t="t" r="r" b="b"/>
            <a:pathLst>
              <a:path w="3034665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62484" y="69342"/>
                </a:lnTo>
                <a:lnTo>
                  <a:pt x="62484" y="33528"/>
                </a:lnTo>
                <a:lnTo>
                  <a:pt x="76200" y="33528"/>
                </a:lnTo>
                <a:close/>
              </a:path>
              <a:path w="3034665" h="76200">
                <a:moveTo>
                  <a:pt x="3034284" y="44196"/>
                </a:moveTo>
                <a:lnTo>
                  <a:pt x="3034284" y="33528"/>
                </a:lnTo>
                <a:lnTo>
                  <a:pt x="62484" y="33528"/>
                </a:lnTo>
                <a:lnTo>
                  <a:pt x="62484" y="44196"/>
                </a:lnTo>
                <a:lnTo>
                  <a:pt x="3034284" y="44196"/>
                </a:lnTo>
                <a:close/>
              </a:path>
              <a:path w="3034665" h="76200">
                <a:moveTo>
                  <a:pt x="76200" y="76200"/>
                </a:moveTo>
                <a:lnTo>
                  <a:pt x="76200" y="44196"/>
                </a:lnTo>
                <a:lnTo>
                  <a:pt x="62484" y="44196"/>
                </a:lnTo>
                <a:lnTo>
                  <a:pt x="62484" y="69342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0"/>
          <p:cNvSpPr txBox="1"/>
          <p:nvPr/>
        </p:nvSpPr>
        <p:spPr>
          <a:xfrm>
            <a:off x="6493126" y="5173469"/>
            <a:ext cx="22237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Μη ορθός</a:t>
            </a:r>
            <a:r>
              <a:rPr sz="1400" spc="-11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προγραµµατισµός  κράτησης</a:t>
            </a:r>
            <a:r>
              <a:rPr sz="1400" spc="-1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κρεβατιών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49" name="object 62"/>
          <p:cNvSpPr txBox="1"/>
          <p:nvPr/>
        </p:nvSpPr>
        <p:spPr>
          <a:xfrm>
            <a:off x="4053203" y="4259070"/>
            <a:ext cx="907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Ελλιπές  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ροσ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ω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ό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50" name="object 59"/>
          <p:cNvGrpSpPr/>
          <p:nvPr/>
        </p:nvGrpSpPr>
        <p:grpSpPr>
          <a:xfrm>
            <a:off x="3593455" y="4235195"/>
            <a:ext cx="1524000" cy="571500"/>
            <a:chOff x="3593455" y="4235195"/>
            <a:chExt cx="1524000" cy="571500"/>
          </a:xfrm>
        </p:grpSpPr>
        <p:sp>
          <p:nvSpPr>
            <p:cNvPr id="51" name="object 60"/>
            <p:cNvSpPr/>
            <p:nvPr/>
          </p:nvSpPr>
          <p:spPr>
            <a:xfrm>
              <a:off x="3593455" y="4730495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76200" y="33528"/>
                  </a:moveTo>
                  <a:lnTo>
                    <a:pt x="76200" y="0"/>
                  </a:lnTo>
                  <a:lnTo>
                    <a:pt x="0" y="38100"/>
                  </a:lnTo>
                  <a:lnTo>
                    <a:pt x="64008" y="70104"/>
                  </a:lnTo>
                  <a:lnTo>
                    <a:pt x="64008" y="33528"/>
                  </a:lnTo>
                  <a:lnTo>
                    <a:pt x="76200" y="33528"/>
                  </a:lnTo>
                  <a:close/>
                </a:path>
                <a:path w="914400" h="76200">
                  <a:moveTo>
                    <a:pt x="914400" y="44196"/>
                  </a:moveTo>
                  <a:lnTo>
                    <a:pt x="914400" y="33528"/>
                  </a:lnTo>
                  <a:lnTo>
                    <a:pt x="64008" y="33528"/>
                  </a:lnTo>
                  <a:lnTo>
                    <a:pt x="64008" y="44196"/>
                  </a:lnTo>
                  <a:lnTo>
                    <a:pt x="914400" y="44196"/>
                  </a:lnTo>
                  <a:close/>
                </a:path>
                <a:path w="914400" h="76200">
                  <a:moveTo>
                    <a:pt x="76200" y="76200"/>
                  </a:moveTo>
                  <a:lnTo>
                    <a:pt x="76200" y="44196"/>
                  </a:lnTo>
                  <a:lnTo>
                    <a:pt x="64008" y="44196"/>
                  </a:lnTo>
                  <a:lnTo>
                    <a:pt x="64008" y="70104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1"/>
            <p:cNvSpPr/>
            <p:nvPr/>
          </p:nvSpPr>
          <p:spPr>
            <a:xfrm>
              <a:off x="3898254" y="4235195"/>
              <a:ext cx="1219200" cy="457200"/>
            </a:xfrm>
            <a:custGeom>
              <a:avLst/>
              <a:gdLst/>
              <a:ahLst/>
              <a:cxnLst/>
              <a:rect l="l" t="t" r="r" b="b"/>
              <a:pathLst>
                <a:path w="1219200" h="457200">
                  <a:moveTo>
                    <a:pt x="1219199" y="457199"/>
                  </a:moveTo>
                  <a:lnTo>
                    <a:pt x="1219199" y="0"/>
                  </a:lnTo>
                  <a:lnTo>
                    <a:pt x="0" y="0"/>
                  </a:lnTo>
                  <a:lnTo>
                    <a:pt x="0" y="457199"/>
                  </a:lnTo>
                  <a:lnTo>
                    <a:pt x="1219199" y="457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62"/>
          <p:cNvSpPr txBox="1"/>
          <p:nvPr/>
        </p:nvSpPr>
        <p:spPr>
          <a:xfrm>
            <a:off x="3923928" y="4293096"/>
            <a:ext cx="907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Ελλιπές  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ροσ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ω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ό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4" name="object 28"/>
          <p:cNvSpPr txBox="1"/>
          <p:nvPr/>
        </p:nvSpPr>
        <p:spPr>
          <a:xfrm>
            <a:off x="3332850" y="2406395"/>
            <a:ext cx="12192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67640" marR="161925" indent="127635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Ελλιπές  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ροσ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ω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ό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3432935" y="2856990"/>
            <a:ext cx="10166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τεχνικής  υ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οσ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τή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ξη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ς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6" name="object 20"/>
          <p:cNvSpPr txBox="1"/>
          <p:nvPr/>
        </p:nvSpPr>
        <p:spPr>
          <a:xfrm>
            <a:off x="1605660" y="2447034"/>
            <a:ext cx="1071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θ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υ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τ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έρ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η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η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7" name="object 21"/>
          <p:cNvSpPr txBox="1"/>
          <p:nvPr/>
        </p:nvSpPr>
        <p:spPr>
          <a:xfrm>
            <a:off x="1948560" y="2617722"/>
            <a:ext cx="383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τη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1622424" y="2788411"/>
            <a:ext cx="1038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επιδιόρθωση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59" name="object 23"/>
          <p:cNvSpPr txBox="1"/>
          <p:nvPr/>
        </p:nvSpPr>
        <p:spPr>
          <a:xfrm>
            <a:off x="1645284" y="2959098"/>
            <a:ext cx="9918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χα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λ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µ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έ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νων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0" name="object 24"/>
          <p:cNvSpPr txBox="1"/>
          <p:nvPr/>
        </p:nvSpPr>
        <p:spPr>
          <a:xfrm>
            <a:off x="1710816" y="3129786"/>
            <a:ext cx="860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ρε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β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ατ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1" name="object 27"/>
          <p:cNvSpPr/>
          <p:nvPr/>
        </p:nvSpPr>
        <p:spPr>
          <a:xfrm>
            <a:off x="3332850" y="3340608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62484" y="69342"/>
                </a:lnTo>
                <a:lnTo>
                  <a:pt x="62484" y="33528"/>
                </a:lnTo>
                <a:lnTo>
                  <a:pt x="76200" y="33528"/>
                </a:lnTo>
                <a:close/>
              </a:path>
              <a:path w="1143000" h="76200">
                <a:moveTo>
                  <a:pt x="1143000" y="42672"/>
                </a:moveTo>
                <a:lnTo>
                  <a:pt x="1143000" y="33528"/>
                </a:lnTo>
                <a:lnTo>
                  <a:pt x="62484" y="33528"/>
                </a:lnTo>
                <a:lnTo>
                  <a:pt x="62484" y="42672"/>
                </a:lnTo>
                <a:lnTo>
                  <a:pt x="1143000" y="42672"/>
                </a:lnTo>
                <a:close/>
              </a:path>
              <a:path w="1143000" h="76200">
                <a:moveTo>
                  <a:pt x="76200" y="76200"/>
                </a:moveTo>
                <a:lnTo>
                  <a:pt x="76200" y="42672"/>
                </a:lnTo>
                <a:lnTo>
                  <a:pt x="62484" y="42672"/>
                </a:lnTo>
                <a:lnTo>
                  <a:pt x="62484" y="69342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5"/>
          <p:cNvSpPr txBox="1"/>
          <p:nvPr/>
        </p:nvSpPr>
        <p:spPr>
          <a:xfrm>
            <a:off x="1924674" y="3473195"/>
            <a:ext cx="1295400" cy="280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Έλλειψη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2186304" y="3710430"/>
            <a:ext cx="772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ιµ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ατ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ι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µ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ο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ύ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4" name="object 18"/>
          <p:cNvSpPr/>
          <p:nvPr/>
        </p:nvSpPr>
        <p:spPr>
          <a:xfrm>
            <a:off x="1504048" y="3358908"/>
            <a:ext cx="1999614" cy="685800"/>
          </a:xfrm>
          <a:custGeom>
            <a:avLst/>
            <a:gdLst/>
            <a:ahLst/>
            <a:cxnLst/>
            <a:rect l="l" t="t" r="r" b="b"/>
            <a:pathLst>
              <a:path w="1999614" h="685800">
                <a:moveTo>
                  <a:pt x="1905000" y="38100"/>
                </a:moveTo>
                <a:lnTo>
                  <a:pt x="1828800" y="0"/>
                </a:lnTo>
                <a:lnTo>
                  <a:pt x="1828800" y="33528"/>
                </a:lnTo>
                <a:lnTo>
                  <a:pt x="0" y="33528"/>
                </a:lnTo>
                <a:lnTo>
                  <a:pt x="0" y="44196"/>
                </a:lnTo>
                <a:lnTo>
                  <a:pt x="1828800" y="44196"/>
                </a:lnTo>
                <a:lnTo>
                  <a:pt x="1828800" y="76200"/>
                </a:lnTo>
                <a:lnTo>
                  <a:pt x="1840992" y="70104"/>
                </a:lnTo>
                <a:lnTo>
                  <a:pt x="1905000" y="38100"/>
                </a:lnTo>
                <a:close/>
              </a:path>
              <a:path w="1999614" h="685800">
                <a:moveTo>
                  <a:pt x="1999488" y="647700"/>
                </a:moveTo>
                <a:lnTo>
                  <a:pt x="1923288" y="609600"/>
                </a:lnTo>
                <a:lnTo>
                  <a:pt x="1923288" y="643128"/>
                </a:lnTo>
                <a:lnTo>
                  <a:pt x="228600" y="643128"/>
                </a:lnTo>
                <a:lnTo>
                  <a:pt x="228600" y="653796"/>
                </a:lnTo>
                <a:lnTo>
                  <a:pt x="1923288" y="653796"/>
                </a:lnTo>
                <a:lnTo>
                  <a:pt x="1923288" y="685800"/>
                </a:lnTo>
                <a:lnTo>
                  <a:pt x="1935480" y="679704"/>
                </a:lnTo>
                <a:lnTo>
                  <a:pt x="1999488" y="647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6"/>
          <p:cNvSpPr txBox="1"/>
          <p:nvPr/>
        </p:nvSpPr>
        <p:spPr>
          <a:xfrm>
            <a:off x="4812155" y="3192270"/>
            <a:ext cx="927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ο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λλ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λ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έ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ς  εισαγωγές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9" name="object 57"/>
          <p:cNvSpPr txBox="1"/>
          <p:nvPr/>
        </p:nvSpPr>
        <p:spPr>
          <a:xfrm>
            <a:off x="4915787" y="3618990"/>
            <a:ext cx="720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θ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ε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νών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0" name="object 7"/>
          <p:cNvSpPr txBox="1"/>
          <p:nvPr/>
        </p:nvSpPr>
        <p:spPr>
          <a:xfrm>
            <a:off x="7020272" y="3573016"/>
            <a:ext cx="1708785" cy="10668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97840" marR="313055" indent="-181610">
              <a:lnSpc>
                <a:spcPts val="3020"/>
              </a:lnSpc>
              <a:spcBef>
                <a:spcPts val="21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Μη</a:t>
            </a:r>
            <a:r>
              <a:rPr sz="1400" spc="-9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διαθέσιµα  κρεβάτια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1" name="object 52"/>
          <p:cNvSpPr txBox="1"/>
          <p:nvPr/>
        </p:nvSpPr>
        <p:spPr>
          <a:xfrm>
            <a:off x="3350639" y="4900674"/>
            <a:ext cx="15614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237490" indent="1625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ρο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τ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ίµ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η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η  ασθενών</a:t>
            </a:r>
            <a:r>
              <a:rPr sz="1400" spc="-9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για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κράτηση</a:t>
            </a:r>
            <a:r>
              <a:rPr sz="1400" spc="-8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κρεβατιών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2" name="object 42"/>
          <p:cNvSpPr txBox="1"/>
          <p:nvPr/>
        </p:nvSpPr>
        <p:spPr>
          <a:xfrm>
            <a:off x="2265552" y="4182870"/>
            <a:ext cx="927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ο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λλ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π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λ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έ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ς  εισαγωγές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3" name="object 43"/>
          <p:cNvSpPr txBox="1"/>
          <p:nvPr/>
        </p:nvSpPr>
        <p:spPr>
          <a:xfrm>
            <a:off x="2369184" y="4609589"/>
            <a:ext cx="720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θ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ε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νών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190106" y="4297170"/>
            <a:ext cx="10718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5080" indent="-381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Κ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α</a:t>
            </a:r>
            <a:r>
              <a:rPr sz="1400" spc="-10" dirty="0">
                <a:solidFill>
                  <a:srgbClr val="00007F"/>
                </a:solidFill>
                <a:latin typeface="Comic Sans MS"/>
                <a:cs typeface="Comic Sans MS"/>
              </a:rPr>
              <a:t>θ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υ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τ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έρ</a:t>
            </a:r>
            <a:r>
              <a:rPr sz="1400" spc="-5" dirty="0">
                <a:solidFill>
                  <a:srgbClr val="00007F"/>
                </a:solidFill>
                <a:latin typeface="Comic Sans MS"/>
                <a:cs typeface="Comic Sans MS"/>
              </a:rPr>
              <a:t>η</a:t>
            </a:r>
            <a:r>
              <a:rPr sz="1400" spc="5" dirty="0">
                <a:solidFill>
                  <a:srgbClr val="00007F"/>
                </a:solidFill>
                <a:latin typeface="Comic Sans MS"/>
                <a:cs typeface="Comic Sans MS"/>
              </a:rPr>
              <a:t>σ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η  στην</a:t>
            </a:r>
            <a:r>
              <a:rPr sz="1400" spc="-5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έκδοση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5" name="object 48"/>
          <p:cNvSpPr txBox="1"/>
          <p:nvPr/>
        </p:nvSpPr>
        <p:spPr>
          <a:xfrm>
            <a:off x="5148958" y="4723889"/>
            <a:ext cx="1154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εξιτηρίων</a:t>
            </a:r>
            <a:r>
              <a:rPr sz="1400" spc="-114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7F"/>
                </a:solidFill>
                <a:latin typeface="Comic Sans MS"/>
                <a:cs typeface="Comic Sans MS"/>
              </a:rPr>
              <a:t>των  ασθενών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6" name="object 29"/>
          <p:cNvSpPr txBox="1">
            <a:spLocks noGrp="1"/>
          </p:cNvSpPr>
          <p:nvPr>
            <p:ph type="title"/>
          </p:nvPr>
        </p:nvSpPr>
        <p:spPr>
          <a:xfrm>
            <a:off x="1475656" y="620688"/>
            <a:ext cx="6191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200" spc="20" dirty="0" smtClean="0">
                <a:solidFill>
                  <a:srgbClr val="FF0000"/>
                </a:solidFill>
              </a:rPr>
              <a:t>Δ</a:t>
            </a:r>
            <a:r>
              <a:rPr sz="3200" spc="20" dirty="0" err="1" smtClean="0">
                <a:solidFill>
                  <a:srgbClr val="FF0000"/>
                </a:solidFill>
              </a:rPr>
              <a:t>ιάγρα</a:t>
            </a:r>
            <a:r>
              <a:rPr sz="3200" spc="20" dirty="0" smtClean="0">
                <a:solidFill>
                  <a:srgbClr val="FF0000"/>
                </a:solidFill>
              </a:rPr>
              <a:t>µµα</a:t>
            </a:r>
            <a:r>
              <a:rPr sz="3200" spc="-5" dirty="0" smtClean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Αιτίου-Αποτελέσµατος</a:t>
            </a:r>
            <a:endParaRPr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1" name="object 138"/>
          <p:cNvSpPr txBox="1">
            <a:spLocks noGrp="1"/>
          </p:cNvSpPr>
          <p:nvPr>
            <p:ph type="title"/>
          </p:nvPr>
        </p:nvSpPr>
        <p:spPr>
          <a:xfrm>
            <a:off x="4427984" y="476672"/>
            <a:ext cx="45365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Συλλογή </a:t>
            </a:r>
            <a:r>
              <a:rPr sz="2400" spc="15" dirty="0"/>
              <a:t>και </a:t>
            </a:r>
            <a:r>
              <a:rPr sz="2400" spc="10" dirty="0"/>
              <a:t>επαλήθευση</a:t>
            </a:r>
            <a:r>
              <a:rPr sz="2400" spc="215" dirty="0"/>
              <a:t> </a:t>
            </a:r>
            <a:r>
              <a:rPr sz="2400" dirty="0"/>
              <a:t>πληροφοριών</a:t>
            </a:r>
          </a:p>
        </p:txBody>
      </p:sp>
      <p:grpSp>
        <p:nvGrpSpPr>
          <p:cNvPr id="12" name="object 2"/>
          <p:cNvGrpSpPr/>
          <p:nvPr/>
        </p:nvGrpSpPr>
        <p:grpSpPr>
          <a:xfrm>
            <a:off x="467544" y="332656"/>
            <a:ext cx="9144000" cy="6858000"/>
            <a:chOff x="774060" y="348989"/>
            <a:chExt cx="9144000" cy="6858000"/>
          </a:xfrm>
        </p:grpSpPr>
        <p:sp>
          <p:nvSpPr>
            <p:cNvPr id="13" name="object 3"/>
            <p:cNvSpPr/>
            <p:nvPr/>
          </p:nvSpPr>
          <p:spPr>
            <a:xfrm>
              <a:off x="879208" y="5148071"/>
              <a:ext cx="1237615" cy="749935"/>
            </a:xfrm>
            <a:custGeom>
              <a:avLst/>
              <a:gdLst/>
              <a:ahLst/>
              <a:cxnLst/>
              <a:rect l="l" t="t" r="r" b="b"/>
              <a:pathLst>
                <a:path w="1237614" h="749935">
                  <a:moveTo>
                    <a:pt x="1237488" y="249936"/>
                  </a:moveTo>
                  <a:lnTo>
                    <a:pt x="1207008" y="243840"/>
                  </a:lnTo>
                  <a:lnTo>
                    <a:pt x="1207008" y="143256"/>
                  </a:lnTo>
                  <a:lnTo>
                    <a:pt x="1226820" y="129540"/>
                  </a:lnTo>
                  <a:lnTo>
                    <a:pt x="1226820" y="115824"/>
                  </a:lnTo>
                  <a:lnTo>
                    <a:pt x="670560" y="0"/>
                  </a:lnTo>
                  <a:lnTo>
                    <a:pt x="24384" y="342900"/>
                  </a:lnTo>
                  <a:lnTo>
                    <a:pt x="24384" y="344957"/>
                  </a:lnTo>
                  <a:lnTo>
                    <a:pt x="18643" y="348310"/>
                  </a:lnTo>
                  <a:lnTo>
                    <a:pt x="8953" y="367093"/>
                  </a:lnTo>
                  <a:lnTo>
                    <a:pt x="2413" y="394741"/>
                  </a:lnTo>
                  <a:lnTo>
                    <a:pt x="0" y="428244"/>
                  </a:lnTo>
                  <a:lnTo>
                    <a:pt x="2413" y="461543"/>
                  </a:lnTo>
                  <a:lnTo>
                    <a:pt x="8953" y="488823"/>
                  </a:lnTo>
                  <a:lnTo>
                    <a:pt x="18643" y="507542"/>
                  </a:lnTo>
                  <a:lnTo>
                    <a:pt x="24384" y="511225"/>
                  </a:lnTo>
                  <a:lnTo>
                    <a:pt x="24384" y="512064"/>
                  </a:lnTo>
                  <a:lnTo>
                    <a:pt x="28219" y="513676"/>
                  </a:lnTo>
                  <a:lnTo>
                    <a:pt x="30480" y="515112"/>
                  </a:lnTo>
                  <a:lnTo>
                    <a:pt x="30480" y="514629"/>
                  </a:lnTo>
                  <a:lnTo>
                    <a:pt x="592836" y="749808"/>
                  </a:lnTo>
                  <a:lnTo>
                    <a:pt x="1237488" y="263652"/>
                  </a:lnTo>
                  <a:lnTo>
                    <a:pt x="1237488" y="249936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/>
            <p:nvPr/>
          </p:nvSpPr>
          <p:spPr>
            <a:xfrm>
              <a:off x="903600" y="5279135"/>
              <a:ext cx="1214755" cy="605155"/>
            </a:xfrm>
            <a:custGeom>
              <a:avLst/>
              <a:gdLst/>
              <a:ahLst/>
              <a:cxnLst/>
              <a:rect l="l" t="t" r="r" b="b"/>
              <a:pathLst>
                <a:path w="1214755" h="605154">
                  <a:moveTo>
                    <a:pt x="1214621" y="118871"/>
                  </a:moveTo>
                  <a:lnTo>
                    <a:pt x="652265" y="0"/>
                  </a:lnTo>
                  <a:lnTo>
                    <a:pt x="0" y="371855"/>
                  </a:lnTo>
                  <a:lnTo>
                    <a:pt x="568451" y="605027"/>
                  </a:lnTo>
                  <a:lnTo>
                    <a:pt x="1214621" y="118871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/>
            <p:cNvSpPr/>
            <p:nvPr/>
          </p:nvSpPr>
          <p:spPr>
            <a:xfrm>
              <a:off x="1469004" y="5283708"/>
              <a:ext cx="617220" cy="582295"/>
            </a:xfrm>
            <a:custGeom>
              <a:avLst/>
              <a:gdLst/>
              <a:ahLst/>
              <a:cxnLst/>
              <a:rect l="l" t="t" r="r" b="b"/>
              <a:pathLst>
                <a:path w="617219" h="582295">
                  <a:moveTo>
                    <a:pt x="617213" y="120395"/>
                  </a:moveTo>
                  <a:lnTo>
                    <a:pt x="617213" y="0"/>
                  </a:lnTo>
                  <a:lnTo>
                    <a:pt x="0" y="448055"/>
                  </a:lnTo>
                  <a:lnTo>
                    <a:pt x="0" y="582167"/>
                  </a:lnTo>
                  <a:lnTo>
                    <a:pt x="617213" y="12039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/>
            <p:cNvSpPr/>
            <p:nvPr/>
          </p:nvSpPr>
          <p:spPr>
            <a:xfrm>
              <a:off x="917316" y="5504687"/>
              <a:ext cx="551815" cy="361315"/>
            </a:xfrm>
            <a:custGeom>
              <a:avLst/>
              <a:gdLst/>
              <a:ahLst/>
              <a:cxnLst/>
              <a:rect l="l" t="t" r="r" b="b"/>
              <a:pathLst>
                <a:path w="551815" h="361314">
                  <a:moveTo>
                    <a:pt x="551687" y="361187"/>
                  </a:moveTo>
                  <a:lnTo>
                    <a:pt x="551687" y="225551"/>
                  </a:lnTo>
                  <a:lnTo>
                    <a:pt x="0" y="0"/>
                  </a:lnTo>
                  <a:lnTo>
                    <a:pt x="0" y="138683"/>
                  </a:lnTo>
                  <a:lnTo>
                    <a:pt x="551687" y="361187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906648" y="5492495"/>
              <a:ext cx="561340" cy="239395"/>
            </a:xfrm>
            <a:custGeom>
              <a:avLst/>
              <a:gdLst/>
              <a:ahLst/>
              <a:cxnLst/>
              <a:rect l="l" t="t" r="r" b="b"/>
              <a:pathLst>
                <a:path w="561340" h="239395">
                  <a:moveTo>
                    <a:pt x="560831" y="239267"/>
                  </a:moveTo>
                  <a:lnTo>
                    <a:pt x="560831" y="230123"/>
                  </a:lnTo>
                  <a:lnTo>
                    <a:pt x="0" y="0"/>
                  </a:lnTo>
                  <a:lnTo>
                    <a:pt x="0" y="7619"/>
                  </a:lnTo>
                  <a:lnTo>
                    <a:pt x="560831" y="239267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/>
            <p:nvPr/>
          </p:nvSpPr>
          <p:spPr>
            <a:xfrm>
              <a:off x="1472052" y="5398008"/>
              <a:ext cx="645160" cy="500380"/>
            </a:xfrm>
            <a:custGeom>
              <a:avLst/>
              <a:gdLst/>
              <a:ahLst/>
              <a:cxnLst/>
              <a:rect l="l" t="t" r="r" b="b"/>
              <a:pathLst>
                <a:path w="645160" h="500379">
                  <a:moveTo>
                    <a:pt x="644645" y="15239"/>
                  </a:moveTo>
                  <a:lnTo>
                    <a:pt x="644645" y="0"/>
                  </a:lnTo>
                  <a:lnTo>
                    <a:pt x="0" y="486155"/>
                  </a:lnTo>
                  <a:lnTo>
                    <a:pt x="0" y="499871"/>
                  </a:lnTo>
                  <a:lnTo>
                    <a:pt x="644645" y="15239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/>
            <p:cNvSpPr/>
            <p:nvPr/>
          </p:nvSpPr>
          <p:spPr>
            <a:xfrm>
              <a:off x="903600" y="5149595"/>
              <a:ext cx="1202690" cy="573405"/>
            </a:xfrm>
            <a:custGeom>
              <a:avLst/>
              <a:gdLst/>
              <a:ahLst/>
              <a:cxnLst/>
              <a:rect l="l" t="t" r="r" b="b"/>
              <a:pathLst>
                <a:path w="1202689" h="573404">
                  <a:moveTo>
                    <a:pt x="1202429" y="114299"/>
                  </a:moveTo>
                  <a:lnTo>
                    <a:pt x="640073" y="0"/>
                  </a:lnTo>
                  <a:lnTo>
                    <a:pt x="0" y="342899"/>
                  </a:lnTo>
                  <a:lnTo>
                    <a:pt x="563879" y="573023"/>
                  </a:lnTo>
                  <a:lnTo>
                    <a:pt x="1202429" y="1142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1423276" y="5180076"/>
              <a:ext cx="622300" cy="163195"/>
            </a:xfrm>
            <a:custGeom>
              <a:avLst/>
              <a:gdLst/>
              <a:ahLst/>
              <a:cxnLst/>
              <a:rect l="l" t="t" r="r" b="b"/>
              <a:pathLst>
                <a:path w="622300" h="163195">
                  <a:moveTo>
                    <a:pt x="586740" y="153924"/>
                  </a:moveTo>
                  <a:lnTo>
                    <a:pt x="19812" y="24384"/>
                  </a:lnTo>
                  <a:lnTo>
                    <a:pt x="0" y="35052"/>
                  </a:lnTo>
                  <a:lnTo>
                    <a:pt x="573024" y="163068"/>
                  </a:lnTo>
                  <a:lnTo>
                    <a:pt x="586740" y="153924"/>
                  </a:lnTo>
                  <a:close/>
                </a:path>
                <a:path w="622300" h="163195">
                  <a:moveTo>
                    <a:pt x="621792" y="128016"/>
                  </a:moveTo>
                  <a:lnTo>
                    <a:pt x="64008" y="0"/>
                  </a:lnTo>
                  <a:lnTo>
                    <a:pt x="44196" y="10668"/>
                  </a:lnTo>
                  <a:lnTo>
                    <a:pt x="609600" y="137160"/>
                  </a:lnTo>
                  <a:lnTo>
                    <a:pt x="621792" y="1280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/>
            <p:cNvSpPr/>
            <p:nvPr/>
          </p:nvSpPr>
          <p:spPr>
            <a:xfrm>
              <a:off x="1467480" y="5263895"/>
              <a:ext cx="638810" cy="467995"/>
            </a:xfrm>
            <a:custGeom>
              <a:avLst/>
              <a:gdLst/>
              <a:ahLst/>
              <a:cxnLst/>
              <a:rect l="l" t="t" r="r" b="b"/>
              <a:pathLst>
                <a:path w="638810" h="467995">
                  <a:moveTo>
                    <a:pt x="638549" y="13715"/>
                  </a:moveTo>
                  <a:lnTo>
                    <a:pt x="638549" y="0"/>
                  </a:lnTo>
                  <a:lnTo>
                    <a:pt x="0" y="458723"/>
                  </a:lnTo>
                  <a:lnTo>
                    <a:pt x="0" y="467867"/>
                  </a:lnTo>
                  <a:lnTo>
                    <a:pt x="638549" y="13715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/>
            <p:cNvSpPr/>
            <p:nvPr/>
          </p:nvSpPr>
          <p:spPr>
            <a:xfrm>
              <a:off x="917316" y="5305043"/>
              <a:ext cx="1167765" cy="535305"/>
            </a:xfrm>
            <a:custGeom>
              <a:avLst/>
              <a:gdLst/>
              <a:ahLst/>
              <a:cxnLst/>
              <a:rect l="l" t="t" r="r" b="b"/>
              <a:pathLst>
                <a:path w="1167764" h="535304">
                  <a:moveTo>
                    <a:pt x="1165853" y="0"/>
                  </a:moveTo>
                  <a:lnTo>
                    <a:pt x="551687" y="440435"/>
                  </a:lnTo>
                </a:path>
                <a:path w="1167764" h="535304">
                  <a:moveTo>
                    <a:pt x="1165853" y="19811"/>
                  </a:moveTo>
                  <a:lnTo>
                    <a:pt x="551687" y="461771"/>
                  </a:lnTo>
                </a:path>
                <a:path w="1167764" h="535304">
                  <a:moveTo>
                    <a:pt x="1165853" y="39623"/>
                  </a:moveTo>
                  <a:lnTo>
                    <a:pt x="551687" y="486155"/>
                  </a:lnTo>
                </a:path>
                <a:path w="1167764" h="535304">
                  <a:moveTo>
                    <a:pt x="1165853" y="59435"/>
                  </a:moveTo>
                  <a:lnTo>
                    <a:pt x="551687" y="509015"/>
                  </a:lnTo>
                </a:path>
                <a:path w="1167764" h="535304">
                  <a:moveTo>
                    <a:pt x="1167377" y="80771"/>
                  </a:moveTo>
                  <a:lnTo>
                    <a:pt x="551687" y="534923"/>
                  </a:lnTo>
                </a:path>
                <a:path w="1167764" h="535304">
                  <a:moveTo>
                    <a:pt x="0" y="214883"/>
                  </a:moveTo>
                  <a:lnTo>
                    <a:pt x="551687" y="440435"/>
                  </a:lnTo>
                </a:path>
                <a:path w="1167764" h="535304">
                  <a:moveTo>
                    <a:pt x="0" y="234695"/>
                  </a:moveTo>
                  <a:lnTo>
                    <a:pt x="551687" y="460247"/>
                  </a:lnTo>
                </a:path>
                <a:path w="1167764" h="535304">
                  <a:moveTo>
                    <a:pt x="0" y="256031"/>
                  </a:moveTo>
                  <a:lnTo>
                    <a:pt x="551687" y="486155"/>
                  </a:lnTo>
                </a:path>
                <a:path w="1167764" h="535304">
                  <a:moveTo>
                    <a:pt x="0" y="281939"/>
                  </a:moveTo>
                  <a:lnTo>
                    <a:pt x="551687" y="509015"/>
                  </a:lnTo>
                </a:path>
                <a:path w="1167764" h="535304">
                  <a:moveTo>
                    <a:pt x="0" y="309371"/>
                  </a:moveTo>
                  <a:lnTo>
                    <a:pt x="551687" y="534923"/>
                  </a:lnTo>
                </a:path>
              </a:pathLst>
            </a:custGeom>
            <a:ln w="4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3"/>
            <p:cNvSpPr/>
            <p:nvPr/>
          </p:nvSpPr>
          <p:spPr>
            <a:xfrm>
              <a:off x="2753730" y="2563367"/>
              <a:ext cx="60960" cy="650875"/>
            </a:xfrm>
            <a:custGeom>
              <a:avLst/>
              <a:gdLst/>
              <a:ahLst/>
              <a:cxnLst/>
              <a:rect l="l" t="t" r="r" b="b"/>
              <a:pathLst>
                <a:path w="60960" h="650875">
                  <a:moveTo>
                    <a:pt x="60959" y="432815"/>
                  </a:moveTo>
                  <a:lnTo>
                    <a:pt x="60959" y="303275"/>
                  </a:lnTo>
                  <a:lnTo>
                    <a:pt x="57911" y="303275"/>
                  </a:lnTo>
                  <a:lnTo>
                    <a:pt x="57911" y="207263"/>
                  </a:lnTo>
                  <a:lnTo>
                    <a:pt x="53339" y="207263"/>
                  </a:lnTo>
                  <a:lnTo>
                    <a:pt x="53339" y="103631"/>
                  </a:lnTo>
                  <a:lnTo>
                    <a:pt x="48767" y="103631"/>
                  </a:lnTo>
                  <a:lnTo>
                    <a:pt x="48767" y="0"/>
                  </a:lnTo>
                  <a:lnTo>
                    <a:pt x="16763" y="0"/>
                  </a:lnTo>
                  <a:lnTo>
                    <a:pt x="16763" y="103631"/>
                  </a:lnTo>
                  <a:lnTo>
                    <a:pt x="10667" y="103631"/>
                  </a:lnTo>
                  <a:lnTo>
                    <a:pt x="10667" y="207263"/>
                  </a:lnTo>
                  <a:lnTo>
                    <a:pt x="6095" y="207263"/>
                  </a:lnTo>
                  <a:lnTo>
                    <a:pt x="6095" y="303275"/>
                  </a:lnTo>
                  <a:lnTo>
                    <a:pt x="3047" y="303275"/>
                  </a:lnTo>
                  <a:lnTo>
                    <a:pt x="3047" y="434339"/>
                  </a:lnTo>
                  <a:lnTo>
                    <a:pt x="0" y="434339"/>
                  </a:lnTo>
                  <a:lnTo>
                    <a:pt x="0" y="650747"/>
                  </a:lnTo>
                  <a:lnTo>
                    <a:pt x="33527" y="650747"/>
                  </a:lnTo>
                  <a:lnTo>
                    <a:pt x="60959" y="43281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4"/>
            <p:cNvSpPr/>
            <p:nvPr/>
          </p:nvSpPr>
          <p:spPr>
            <a:xfrm>
              <a:off x="2753730" y="2563367"/>
              <a:ext cx="60960" cy="650875"/>
            </a:xfrm>
            <a:custGeom>
              <a:avLst/>
              <a:gdLst/>
              <a:ahLst/>
              <a:cxnLst/>
              <a:rect l="l" t="t" r="r" b="b"/>
              <a:pathLst>
                <a:path w="60960" h="650875">
                  <a:moveTo>
                    <a:pt x="16763" y="0"/>
                  </a:moveTo>
                  <a:lnTo>
                    <a:pt x="16763" y="103631"/>
                  </a:lnTo>
                  <a:lnTo>
                    <a:pt x="10667" y="103631"/>
                  </a:lnTo>
                  <a:lnTo>
                    <a:pt x="10667" y="207263"/>
                  </a:lnTo>
                  <a:lnTo>
                    <a:pt x="6095" y="207263"/>
                  </a:lnTo>
                  <a:lnTo>
                    <a:pt x="6095" y="303275"/>
                  </a:lnTo>
                  <a:lnTo>
                    <a:pt x="3047" y="303275"/>
                  </a:lnTo>
                  <a:lnTo>
                    <a:pt x="3047" y="434339"/>
                  </a:lnTo>
                  <a:lnTo>
                    <a:pt x="0" y="434339"/>
                  </a:lnTo>
                  <a:lnTo>
                    <a:pt x="0" y="650747"/>
                  </a:lnTo>
                  <a:lnTo>
                    <a:pt x="33527" y="650747"/>
                  </a:lnTo>
                  <a:lnTo>
                    <a:pt x="60959" y="432815"/>
                  </a:lnTo>
                  <a:lnTo>
                    <a:pt x="60959" y="303275"/>
                  </a:lnTo>
                  <a:lnTo>
                    <a:pt x="57911" y="303275"/>
                  </a:lnTo>
                  <a:lnTo>
                    <a:pt x="57911" y="207263"/>
                  </a:lnTo>
                  <a:lnTo>
                    <a:pt x="53339" y="207263"/>
                  </a:lnTo>
                  <a:lnTo>
                    <a:pt x="53339" y="103631"/>
                  </a:lnTo>
                  <a:lnTo>
                    <a:pt x="48767" y="103631"/>
                  </a:lnTo>
                  <a:lnTo>
                    <a:pt x="48767" y="0"/>
                  </a:lnTo>
                  <a:lnTo>
                    <a:pt x="16763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/>
            <p:cNvSpPr/>
            <p:nvPr/>
          </p:nvSpPr>
          <p:spPr>
            <a:xfrm>
              <a:off x="2865120" y="2563367"/>
              <a:ext cx="60960" cy="650875"/>
            </a:xfrm>
            <a:custGeom>
              <a:avLst/>
              <a:gdLst/>
              <a:ahLst/>
              <a:cxnLst/>
              <a:rect l="l" t="t" r="r" b="b"/>
              <a:pathLst>
                <a:path w="60960" h="650875">
                  <a:moveTo>
                    <a:pt x="60960" y="434340"/>
                  </a:moveTo>
                  <a:lnTo>
                    <a:pt x="57150" y="434340"/>
                  </a:lnTo>
                  <a:lnTo>
                    <a:pt x="57150" y="303276"/>
                  </a:lnTo>
                  <a:lnTo>
                    <a:pt x="54610" y="303276"/>
                  </a:lnTo>
                  <a:lnTo>
                    <a:pt x="54610" y="207264"/>
                  </a:lnTo>
                  <a:lnTo>
                    <a:pt x="49530" y="207264"/>
                  </a:lnTo>
                  <a:lnTo>
                    <a:pt x="49530" y="103632"/>
                  </a:lnTo>
                  <a:lnTo>
                    <a:pt x="45720" y="103632"/>
                  </a:lnTo>
                  <a:lnTo>
                    <a:pt x="45720" y="0"/>
                  </a:lnTo>
                  <a:lnTo>
                    <a:pt x="13970" y="0"/>
                  </a:lnTo>
                  <a:lnTo>
                    <a:pt x="13970" y="103632"/>
                  </a:lnTo>
                  <a:lnTo>
                    <a:pt x="7620" y="103632"/>
                  </a:lnTo>
                  <a:lnTo>
                    <a:pt x="7620" y="207264"/>
                  </a:lnTo>
                  <a:lnTo>
                    <a:pt x="3810" y="207264"/>
                  </a:lnTo>
                  <a:lnTo>
                    <a:pt x="3810" y="303276"/>
                  </a:lnTo>
                  <a:lnTo>
                    <a:pt x="0" y="303276"/>
                  </a:lnTo>
                  <a:lnTo>
                    <a:pt x="0" y="422148"/>
                  </a:lnTo>
                  <a:lnTo>
                    <a:pt x="3810" y="422148"/>
                  </a:lnTo>
                  <a:lnTo>
                    <a:pt x="7620" y="422148"/>
                  </a:lnTo>
                  <a:lnTo>
                    <a:pt x="13970" y="422148"/>
                  </a:lnTo>
                  <a:lnTo>
                    <a:pt x="13970" y="650748"/>
                  </a:lnTo>
                  <a:lnTo>
                    <a:pt x="45720" y="650748"/>
                  </a:lnTo>
                  <a:lnTo>
                    <a:pt x="49530" y="650748"/>
                  </a:lnTo>
                  <a:lnTo>
                    <a:pt x="54610" y="650748"/>
                  </a:lnTo>
                  <a:lnTo>
                    <a:pt x="57150" y="650748"/>
                  </a:lnTo>
                  <a:lnTo>
                    <a:pt x="60960" y="650748"/>
                  </a:lnTo>
                  <a:lnTo>
                    <a:pt x="60960" y="43434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"/>
            <p:cNvSpPr/>
            <p:nvPr/>
          </p:nvSpPr>
          <p:spPr>
            <a:xfrm>
              <a:off x="2861934" y="2563367"/>
              <a:ext cx="64135" cy="650875"/>
            </a:xfrm>
            <a:custGeom>
              <a:avLst/>
              <a:gdLst/>
              <a:ahLst/>
              <a:cxnLst/>
              <a:rect l="l" t="t" r="r" b="b"/>
              <a:pathLst>
                <a:path w="64135" h="650875">
                  <a:moveTo>
                    <a:pt x="16763" y="0"/>
                  </a:moveTo>
                  <a:lnTo>
                    <a:pt x="16763" y="103631"/>
                  </a:lnTo>
                  <a:lnTo>
                    <a:pt x="10667" y="103631"/>
                  </a:lnTo>
                  <a:lnTo>
                    <a:pt x="10667" y="207263"/>
                  </a:lnTo>
                  <a:lnTo>
                    <a:pt x="7619" y="207263"/>
                  </a:lnTo>
                  <a:lnTo>
                    <a:pt x="7619" y="303275"/>
                  </a:lnTo>
                  <a:lnTo>
                    <a:pt x="3047" y="303275"/>
                  </a:lnTo>
                  <a:lnTo>
                    <a:pt x="3047" y="434339"/>
                  </a:lnTo>
                  <a:lnTo>
                    <a:pt x="0" y="434339"/>
                  </a:lnTo>
                  <a:lnTo>
                    <a:pt x="0" y="650747"/>
                  </a:lnTo>
                  <a:lnTo>
                    <a:pt x="64007" y="650747"/>
                  </a:lnTo>
                  <a:lnTo>
                    <a:pt x="64007" y="434339"/>
                  </a:lnTo>
                  <a:lnTo>
                    <a:pt x="60959" y="434339"/>
                  </a:lnTo>
                  <a:lnTo>
                    <a:pt x="60959" y="303275"/>
                  </a:lnTo>
                  <a:lnTo>
                    <a:pt x="57911" y="303275"/>
                  </a:lnTo>
                  <a:lnTo>
                    <a:pt x="57911" y="207263"/>
                  </a:lnTo>
                  <a:lnTo>
                    <a:pt x="53339" y="207263"/>
                  </a:lnTo>
                  <a:lnTo>
                    <a:pt x="53339" y="103631"/>
                  </a:lnTo>
                  <a:lnTo>
                    <a:pt x="48767" y="103631"/>
                  </a:lnTo>
                  <a:lnTo>
                    <a:pt x="48767" y="0"/>
                  </a:lnTo>
                  <a:lnTo>
                    <a:pt x="16763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/>
            <p:cNvSpPr/>
            <p:nvPr/>
          </p:nvSpPr>
          <p:spPr>
            <a:xfrm>
              <a:off x="2952944" y="3078049"/>
              <a:ext cx="87729" cy="141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8"/>
            <p:cNvSpPr/>
            <p:nvPr/>
          </p:nvSpPr>
          <p:spPr>
            <a:xfrm>
              <a:off x="2896986" y="3223259"/>
              <a:ext cx="262255" cy="139065"/>
            </a:xfrm>
            <a:custGeom>
              <a:avLst/>
              <a:gdLst/>
              <a:ahLst/>
              <a:cxnLst/>
              <a:rect l="l" t="t" r="r" b="b"/>
              <a:pathLst>
                <a:path w="262255" h="139064">
                  <a:moveTo>
                    <a:pt x="0" y="138683"/>
                  </a:moveTo>
                  <a:lnTo>
                    <a:pt x="262127" y="138683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9"/>
            <p:cNvSpPr/>
            <p:nvPr/>
          </p:nvSpPr>
          <p:spPr>
            <a:xfrm>
              <a:off x="2893938" y="3223259"/>
              <a:ext cx="265430" cy="139065"/>
            </a:xfrm>
            <a:custGeom>
              <a:avLst/>
              <a:gdLst/>
              <a:ahLst/>
              <a:cxnLst/>
              <a:rect l="l" t="t" r="r" b="b"/>
              <a:pathLst>
                <a:path w="265430" h="139064">
                  <a:moveTo>
                    <a:pt x="0" y="0"/>
                  </a:moveTo>
                  <a:lnTo>
                    <a:pt x="0" y="138683"/>
                  </a:lnTo>
                  <a:lnTo>
                    <a:pt x="265175" y="138683"/>
                  </a:lnTo>
                  <a:lnTo>
                    <a:pt x="26517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"/>
            <p:cNvSpPr/>
            <p:nvPr/>
          </p:nvSpPr>
          <p:spPr>
            <a:xfrm>
              <a:off x="2884794" y="3208019"/>
              <a:ext cx="283845" cy="24765"/>
            </a:xfrm>
            <a:custGeom>
              <a:avLst/>
              <a:gdLst/>
              <a:ahLst/>
              <a:cxnLst/>
              <a:rect l="l" t="t" r="r" b="b"/>
              <a:pathLst>
                <a:path w="283844" h="24764">
                  <a:moveTo>
                    <a:pt x="283463" y="24383"/>
                  </a:moveTo>
                  <a:lnTo>
                    <a:pt x="28346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283463" y="2438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1"/>
            <p:cNvSpPr/>
            <p:nvPr/>
          </p:nvSpPr>
          <p:spPr>
            <a:xfrm>
              <a:off x="2884794" y="3208019"/>
              <a:ext cx="283845" cy="24765"/>
            </a:xfrm>
            <a:custGeom>
              <a:avLst/>
              <a:gdLst/>
              <a:ahLst/>
              <a:cxnLst/>
              <a:rect l="l" t="t" r="r" b="b"/>
              <a:pathLst>
                <a:path w="283844" h="24764">
                  <a:moveTo>
                    <a:pt x="0" y="0"/>
                  </a:moveTo>
                  <a:lnTo>
                    <a:pt x="0" y="24383"/>
                  </a:lnTo>
                  <a:lnTo>
                    <a:pt x="283463" y="24383"/>
                  </a:lnTo>
                  <a:lnTo>
                    <a:pt x="283463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2"/>
            <p:cNvSpPr/>
            <p:nvPr/>
          </p:nvSpPr>
          <p:spPr>
            <a:xfrm>
              <a:off x="2915274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56387" y="92963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56387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/>
            <p:cNvSpPr/>
            <p:nvPr/>
          </p:nvSpPr>
          <p:spPr>
            <a:xfrm>
              <a:off x="2915274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0" y="0"/>
                  </a:moveTo>
                  <a:lnTo>
                    <a:pt x="0" y="92963"/>
                  </a:lnTo>
                  <a:lnTo>
                    <a:pt x="56387" y="92963"/>
                  </a:lnTo>
                  <a:lnTo>
                    <a:pt x="56387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4"/>
            <p:cNvSpPr/>
            <p:nvPr/>
          </p:nvSpPr>
          <p:spPr>
            <a:xfrm>
              <a:off x="3075294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56387" y="92963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56387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5"/>
            <p:cNvSpPr/>
            <p:nvPr/>
          </p:nvSpPr>
          <p:spPr>
            <a:xfrm>
              <a:off x="3075294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0" y="0"/>
                  </a:moveTo>
                  <a:lnTo>
                    <a:pt x="0" y="92963"/>
                  </a:lnTo>
                  <a:lnTo>
                    <a:pt x="56387" y="92963"/>
                  </a:lnTo>
                  <a:lnTo>
                    <a:pt x="56387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6"/>
            <p:cNvSpPr/>
            <p:nvPr/>
          </p:nvSpPr>
          <p:spPr>
            <a:xfrm>
              <a:off x="2994522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56387" y="92963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56387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7"/>
            <p:cNvSpPr/>
            <p:nvPr/>
          </p:nvSpPr>
          <p:spPr>
            <a:xfrm>
              <a:off x="2994522" y="3244595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0" y="0"/>
                  </a:moveTo>
                  <a:lnTo>
                    <a:pt x="0" y="92963"/>
                  </a:lnTo>
                  <a:lnTo>
                    <a:pt x="56387" y="92963"/>
                  </a:lnTo>
                  <a:lnTo>
                    <a:pt x="56387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"/>
            <p:cNvSpPr/>
            <p:nvPr/>
          </p:nvSpPr>
          <p:spPr>
            <a:xfrm>
              <a:off x="1729602" y="316077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439" y="56387"/>
                  </a:moveTo>
                  <a:lnTo>
                    <a:pt x="91439" y="0"/>
                  </a:lnTo>
                  <a:lnTo>
                    <a:pt x="0" y="0"/>
                  </a:lnTo>
                  <a:lnTo>
                    <a:pt x="0" y="56387"/>
                  </a:lnTo>
                  <a:lnTo>
                    <a:pt x="91439" y="56387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9"/>
            <p:cNvSpPr/>
            <p:nvPr/>
          </p:nvSpPr>
          <p:spPr>
            <a:xfrm>
              <a:off x="1729602" y="316077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0" y="0"/>
                  </a:moveTo>
                  <a:lnTo>
                    <a:pt x="0" y="56387"/>
                  </a:lnTo>
                  <a:lnTo>
                    <a:pt x="91439" y="56387"/>
                  </a:lnTo>
                  <a:lnTo>
                    <a:pt x="9143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0"/>
            <p:cNvSpPr/>
            <p:nvPr/>
          </p:nvSpPr>
          <p:spPr>
            <a:xfrm>
              <a:off x="1575678" y="3223259"/>
              <a:ext cx="253365" cy="139065"/>
            </a:xfrm>
            <a:custGeom>
              <a:avLst/>
              <a:gdLst/>
              <a:ahLst/>
              <a:cxnLst/>
              <a:rect l="l" t="t" r="r" b="b"/>
              <a:pathLst>
                <a:path w="253364" h="139064">
                  <a:moveTo>
                    <a:pt x="0" y="138683"/>
                  </a:moveTo>
                  <a:lnTo>
                    <a:pt x="252983" y="138683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1"/>
            <p:cNvSpPr/>
            <p:nvPr/>
          </p:nvSpPr>
          <p:spPr>
            <a:xfrm>
              <a:off x="1575678" y="3223259"/>
              <a:ext cx="266700" cy="139065"/>
            </a:xfrm>
            <a:custGeom>
              <a:avLst/>
              <a:gdLst/>
              <a:ahLst/>
              <a:cxnLst/>
              <a:rect l="l" t="t" r="r" b="b"/>
              <a:pathLst>
                <a:path w="266700" h="139064">
                  <a:moveTo>
                    <a:pt x="0" y="0"/>
                  </a:moveTo>
                  <a:lnTo>
                    <a:pt x="0" y="138683"/>
                  </a:lnTo>
                  <a:lnTo>
                    <a:pt x="266699" y="138683"/>
                  </a:lnTo>
                  <a:lnTo>
                    <a:pt x="26669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2"/>
            <p:cNvSpPr/>
            <p:nvPr/>
          </p:nvSpPr>
          <p:spPr>
            <a:xfrm>
              <a:off x="1566534" y="3208019"/>
              <a:ext cx="285115" cy="24765"/>
            </a:xfrm>
            <a:custGeom>
              <a:avLst/>
              <a:gdLst/>
              <a:ahLst/>
              <a:cxnLst/>
              <a:rect l="l" t="t" r="r" b="b"/>
              <a:pathLst>
                <a:path w="285114" h="24764">
                  <a:moveTo>
                    <a:pt x="284987" y="24383"/>
                  </a:moveTo>
                  <a:lnTo>
                    <a:pt x="28498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284987" y="2438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3"/>
            <p:cNvSpPr/>
            <p:nvPr/>
          </p:nvSpPr>
          <p:spPr>
            <a:xfrm>
              <a:off x="1566534" y="3208019"/>
              <a:ext cx="285115" cy="24765"/>
            </a:xfrm>
            <a:custGeom>
              <a:avLst/>
              <a:gdLst/>
              <a:ahLst/>
              <a:cxnLst/>
              <a:rect l="l" t="t" r="r" b="b"/>
              <a:pathLst>
                <a:path w="285114" h="24764">
                  <a:moveTo>
                    <a:pt x="0" y="0"/>
                  </a:moveTo>
                  <a:lnTo>
                    <a:pt x="0" y="24383"/>
                  </a:lnTo>
                  <a:lnTo>
                    <a:pt x="284987" y="24383"/>
                  </a:lnTo>
                  <a:lnTo>
                    <a:pt x="284987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4"/>
            <p:cNvSpPr/>
            <p:nvPr/>
          </p:nvSpPr>
          <p:spPr>
            <a:xfrm>
              <a:off x="1755510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65531" y="92963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65531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5"/>
            <p:cNvSpPr/>
            <p:nvPr/>
          </p:nvSpPr>
          <p:spPr>
            <a:xfrm>
              <a:off x="1755510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0" y="0"/>
                  </a:moveTo>
                  <a:lnTo>
                    <a:pt x="0" y="92963"/>
                  </a:lnTo>
                  <a:lnTo>
                    <a:pt x="65531" y="92963"/>
                  </a:lnTo>
                  <a:lnTo>
                    <a:pt x="65531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6"/>
            <p:cNvSpPr/>
            <p:nvPr/>
          </p:nvSpPr>
          <p:spPr>
            <a:xfrm>
              <a:off x="1593966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65531" y="92963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65531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7"/>
            <p:cNvSpPr/>
            <p:nvPr/>
          </p:nvSpPr>
          <p:spPr>
            <a:xfrm>
              <a:off x="1593966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0" y="0"/>
                  </a:moveTo>
                  <a:lnTo>
                    <a:pt x="0" y="92963"/>
                  </a:lnTo>
                  <a:lnTo>
                    <a:pt x="65531" y="92963"/>
                  </a:lnTo>
                  <a:lnTo>
                    <a:pt x="65531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8"/>
            <p:cNvSpPr/>
            <p:nvPr/>
          </p:nvSpPr>
          <p:spPr>
            <a:xfrm>
              <a:off x="1674738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65531" y="92963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92963"/>
                  </a:lnTo>
                  <a:lnTo>
                    <a:pt x="65531" y="9296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9"/>
            <p:cNvSpPr/>
            <p:nvPr/>
          </p:nvSpPr>
          <p:spPr>
            <a:xfrm>
              <a:off x="1674738" y="3244595"/>
              <a:ext cx="66040" cy="93345"/>
            </a:xfrm>
            <a:custGeom>
              <a:avLst/>
              <a:gdLst/>
              <a:ahLst/>
              <a:cxnLst/>
              <a:rect l="l" t="t" r="r" b="b"/>
              <a:pathLst>
                <a:path w="66039" h="93345">
                  <a:moveTo>
                    <a:pt x="0" y="0"/>
                  </a:moveTo>
                  <a:lnTo>
                    <a:pt x="0" y="92963"/>
                  </a:lnTo>
                  <a:lnTo>
                    <a:pt x="65531" y="92963"/>
                  </a:lnTo>
                  <a:lnTo>
                    <a:pt x="65531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0"/>
            <p:cNvSpPr/>
            <p:nvPr/>
          </p:nvSpPr>
          <p:spPr>
            <a:xfrm>
              <a:off x="1828662" y="2985515"/>
              <a:ext cx="1068705" cy="401320"/>
            </a:xfrm>
            <a:custGeom>
              <a:avLst/>
              <a:gdLst/>
              <a:ahLst/>
              <a:cxnLst/>
              <a:rect l="l" t="t" r="r" b="b"/>
              <a:pathLst>
                <a:path w="1068705" h="401320">
                  <a:moveTo>
                    <a:pt x="1068323" y="400811"/>
                  </a:moveTo>
                  <a:lnTo>
                    <a:pt x="1068323" y="0"/>
                  </a:lnTo>
                  <a:lnTo>
                    <a:pt x="0" y="0"/>
                  </a:lnTo>
                  <a:lnTo>
                    <a:pt x="0" y="400811"/>
                  </a:lnTo>
                  <a:lnTo>
                    <a:pt x="1068323" y="40081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1"/>
            <p:cNvSpPr/>
            <p:nvPr/>
          </p:nvSpPr>
          <p:spPr>
            <a:xfrm>
              <a:off x="1828662" y="2985515"/>
              <a:ext cx="1068705" cy="401320"/>
            </a:xfrm>
            <a:custGeom>
              <a:avLst/>
              <a:gdLst/>
              <a:ahLst/>
              <a:cxnLst/>
              <a:rect l="l" t="t" r="r" b="b"/>
              <a:pathLst>
                <a:path w="1068705" h="401320">
                  <a:moveTo>
                    <a:pt x="0" y="0"/>
                  </a:moveTo>
                  <a:lnTo>
                    <a:pt x="0" y="400811"/>
                  </a:lnTo>
                  <a:lnTo>
                    <a:pt x="1068323" y="400811"/>
                  </a:lnTo>
                  <a:lnTo>
                    <a:pt x="1068323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2"/>
            <p:cNvSpPr/>
            <p:nvPr/>
          </p:nvSpPr>
          <p:spPr>
            <a:xfrm>
              <a:off x="2093838" y="2919983"/>
              <a:ext cx="81280" cy="50800"/>
            </a:xfrm>
            <a:custGeom>
              <a:avLst/>
              <a:gdLst/>
              <a:ahLst/>
              <a:cxnLst/>
              <a:rect l="l" t="t" r="r" b="b"/>
              <a:pathLst>
                <a:path w="81280" h="50800">
                  <a:moveTo>
                    <a:pt x="80771" y="50291"/>
                  </a:moveTo>
                  <a:lnTo>
                    <a:pt x="80771" y="0"/>
                  </a:lnTo>
                  <a:lnTo>
                    <a:pt x="0" y="0"/>
                  </a:lnTo>
                  <a:lnTo>
                    <a:pt x="0" y="50291"/>
                  </a:lnTo>
                  <a:lnTo>
                    <a:pt x="80771" y="502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3"/>
            <p:cNvSpPr/>
            <p:nvPr/>
          </p:nvSpPr>
          <p:spPr>
            <a:xfrm>
              <a:off x="2093838" y="2919983"/>
              <a:ext cx="81280" cy="50800"/>
            </a:xfrm>
            <a:custGeom>
              <a:avLst/>
              <a:gdLst/>
              <a:ahLst/>
              <a:cxnLst/>
              <a:rect l="l" t="t" r="r" b="b"/>
              <a:pathLst>
                <a:path w="81280" h="50800">
                  <a:moveTo>
                    <a:pt x="0" y="0"/>
                  </a:moveTo>
                  <a:lnTo>
                    <a:pt x="0" y="50291"/>
                  </a:lnTo>
                  <a:lnTo>
                    <a:pt x="80771" y="50291"/>
                  </a:lnTo>
                  <a:lnTo>
                    <a:pt x="80771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4"/>
            <p:cNvSpPr/>
            <p:nvPr/>
          </p:nvSpPr>
          <p:spPr>
            <a:xfrm>
              <a:off x="2288910" y="2907791"/>
              <a:ext cx="108585" cy="68580"/>
            </a:xfrm>
            <a:custGeom>
              <a:avLst/>
              <a:gdLst/>
              <a:ahLst/>
              <a:cxnLst/>
              <a:rect l="l" t="t" r="r" b="b"/>
              <a:pathLst>
                <a:path w="108585" h="68580">
                  <a:moveTo>
                    <a:pt x="108203" y="68579"/>
                  </a:moveTo>
                  <a:lnTo>
                    <a:pt x="108203" y="0"/>
                  </a:lnTo>
                  <a:lnTo>
                    <a:pt x="0" y="0"/>
                  </a:lnTo>
                  <a:lnTo>
                    <a:pt x="0" y="68579"/>
                  </a:lnTo>
                  <a:lnTo>
                    <a:pt x="108203" y="6857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5"/>
            <p:cNvSpPr/>
            <p:nvPr/>
          </p:nvSpPr>
          <p:spPr>
            <a:xfrm>
              <a:off x="2288910" y="2907791"/>
              <a:ext cx="108585" cy="68580"/>
            </a:xfrm>
            <a:custGeom>
              <a:avLst/>
              <a:gdLst/>
              <a:ahLst/>
              <a:cxnLst/>
              <a:rect l="l" t="t" r="r" b="b"/>
              <a:pathLst>
                <a:path w="108585" h="68580">
                  <a:moveTo>
                    <a:pt x="0" y="0"/>
                  </a:moveTo>
                  <a:lnTo>
                    <a:pt x="0" y="68579"/>
                  </a:lnTo>
                  <a:lnTo>
                    <a:pt x="108203" y="68579"/>
                  </a:lnTo>
                  <a:lnTo>
                    <a:pt x="108203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6"/>
            <p:cNvSpPr/>
            <p:nvPr/>
          </p:nvSpPr>
          <p:spPr>
            <a:xfrm>
              <a:off x="1810374" y="2964179"/>
              <a:ext cx="1104900" cy="33655"/>
            </a:xfrm>
            <a:custGeom>
              <a:avLst/>
              <a:gdLst/>
              <a:ahLst/>
              <a:cxnLst/>
              <a:rect l="l" t="t" r="r" b="b"/>
              <a:pathLst>
                <a:path w="1104900" h="33655">
                  <a:moveTo>
                    <a:pt x="1104899" y="33527"/>
                  </a:moveTo>
                  <a:lnTo>
                    <a:pt x="1104899" y="0"/>
                  </a:lnTo>
                  <a:lnTo>
                    <a:pt x="0" y="0"/>
                  </a:lnTo>
                  <a:lnTo>
                    <a:pt x="0" y="33527"/>
                  </a:lnTo>
                  <a:lnTo>
                    <a:pt x="1104899" y="3352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7"/>
            <p:cNvSpPr/>
            <p:nvPr/>
          </p:nvSpPr>
          <p:spPr>
            <a:xfrm>
              <a:off x="1810374" y="2964179"/>
              <a:ext cx="1104900" cy="33655"/>
            </a:xfrm>
            <a:custGeom>
              <a:avLst/>
              <a:gdLst/>
              <a:ahLst/>
              <a:cxnLst/>
              <a:rect l="l" t="t" r="r" b="b"/>
              <a:pathLst>
                <a:path w="1104900" h="33655">
                  <a:moveTo>
                    <a:pt x="0" y="0"/>
                  </a:moveTo>
                  <a:lnTo>
                    <a:pt x="0" y="33527"/>
                  </a:lnTo>
                  <a:lnTo>
                    <a:pt x="1104899" y="33527"/>
                  </a:lnTo>
                  <a:lnTo>
                    <a:pt x="110489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8"/>
            <p:cNvSpPr/>
            <p:nvPr/>
          </p:nvSpPr>
          <p:spPr>
            <a:xfrm>
              <a:off x="1828662" y="3180587"/>
              <a:ext cx="1068705" cy="17145"/>
            </a:xfrm>
            <a:custGeom>
              <a:avLst/>
              <a:gdLst/>
              <a:ahLst/>
              <a:cxnLst/>
              <a:rect l="l" t="t" r="r" b="b"/>
              <a:pathLst>
                <a:path w="1068705" h="17144">
                  <a:moveTo>
                    <a:pt x="1068323" y="16763"/>
                  </a:moveTo>
                  <a:lnTo>
                    <a:pt x="1068323" y="0"/>
                  </a:lnTo>
                  <a:lnTo>
                    <a:pt x="0" y="0"/>
                  </a:lnTo>
                  <a:lnTo>
                    <a:pt x="0" y="16763"/>
                  </a:lnTo>
                  <a:lnTo>
                    <a:pt x="1068323" y="167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9"/>
            <p:cNvSpPr/>
            <p:nvPr/>
          </p:nvSpPr>
          <p:spPr>
            <a:xfrm>
              <a:off x="1828662" y="3180587"/>
              <a:ext cx="1068705" cy="17145"/>
            </a:xfrm>
            <a:custGeom>
              <a:avLst/>
              <a:gdLst/>
              <a:ahLst/>
              <a:cxnLst/>
              <a:rect l="l" t="t" r="r" b="b"/>
              <a:pathLst>
                <a:path w="1068705" h="17144">
                  <a:moveTo>
                    <a:pt x="0" y="0"/>
                  </a:moveTo>
                  <a:lnTo>
                    <a:pt x="0" y="16763"/>
                  </a:lnTo>
                  <a:lnTo>
                    <a:pt x="1068323" y="16763"/>
                  </a:lnTo>
                  <a:lnTo>
                    <a:pt x="1068323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0"/>
            <p:cNvSpPr/>
            <p:nvPr/>
          </p:nvSpPr>
          <p:spPr>
            <a:xfrm>
              <a:off x="2002398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1"/>
            <p:cNvSpPr/>
            <p:nvPr/>
          </p:nvSpPr>
          <p:spPr>
            <a:xfrm>
              <a:off x="2002398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2"/>
            <p:cNvSpPr/>
            <p:nvPr/>
          </p:nvSpPr>
          <p:spPr>
            <a:xfrm>
              <a:off x="1996302" y="3336035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4" h="12700">
                  <a:moveTo>
                    <a:pt x="132587" y="12191"/>
                  </a:moveTo>
                  <a:lnTo>
                    <a:pt x="132587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2587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3"/>
            <p:cNvSpPr/>
            <p:nvPr/>
          </p:nvSpPr>
          <p:spPr>
            <a:xfrm>
              <a:off x="1996302" y="3218687"/>
              <a:ext cx="132715" cy="129539"/>
            </a:xfrm>
            <a:custGeom>
              <a:avLst/>
              <a:gdLst/>
              <a:ahLst/>
              <a:cxnLst/>
              <a:rect l="l" t="t" r="r" b="b"/>
              <a:pathLst>
                <a:path w="132714" h="129539">
                  <a:moveTo>
                    <a:pt x="0" y="117347"/>
                  </a:moveTo>
                  <a:lnTo>
                    <a:pt x="0" y="129539"/>
                  </a:lnTo>
                  <a:lnTo>
                    <a:pt x="132587" y="129539"/>
                  </a:lnTo>
                  <a:lnTo>
                    <a:pt x="132587" y="117347"/>
                  </a:lnTo>
                  <a:lnTo>
                    <a:pt x="0" y="117347"/>
                  </a:lnTo>
                  <a:close/>
                </a:path>
                <a:path w="132714" h="129539">
                  <a:moveTo>
                    <a:pt x="65531" y="0"/>
                  </a:moveTo>
                  <a:lnTo>
                    <a:pt x="65531" y="114299"/>
                  </a:lnTo>
                </a:path>
                <a:path w="132714" h="129539">
                  <a:moveTo>
                    <a:pt x="6095" y="57911"/>
                  </a:moveTo>
                  <a:lnTo>
                    <a:pt x="124967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4"/>
            <p:cNvSpPr/>
            <p:nvPr/>
          </p:nvSpPr>
          <p:spPr>
            <a:xfrm>
              <a:off x="2148702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5"/>
            <p:cNvSpPr/>
            <p:nvPr/>
          </p:nvSpPr>
          <p:spPr>
            <a:xfrm>
              <a:off x="2148702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6"/>
            <p:cNvSpPr/>
            <p:nvPr/>
          </p:nvSpPr>
          <p:spPr>
            <a:xfrm>
              <a:off x="2142606" y="3336035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7"/>
            <p:cNvSpPr/>
            <p:nvPr/>
          </p:nvSpPr>
          <p:spPr>
            <a:xfrm>
              <a:off x="2142606" y="3218687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9143" y="57911"/>
                  </a:moveTo>
                  <a:lnTo>
                    <a:pt x="126491" y="57911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8"/>
            <p:cNvSpPr/>
            <p:nvPr/>
          </p:nvSpPr>
          <p:spPr>
            <a:xfrm>
              <a:off x="2735442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9"/>
            <p:cNvSpPr/>
            <p:nvPr/>
          </p:nvSpPr>
          <p:spPr>
            <a:xfrm>
              <a:off x="2735442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0"/>
            <p:cNvSpPr/>
            <p:nvPr/>
          </p:nvSpPr>
          <p:spPr>
            <a:xfrm>
              <a:off x="2729346" y="3336035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4" h="12700">
                  <a:moveTo>
                    <a:pt x="132587" y="12191"/>
                  </a:moveTo>
                  <a:lnTo>
                    <a:pt x="132587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2587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1"/>
            <p:cNvSpPr/>
            <p:nvPr/>
          </p:nvSpPr>
          <p:spPr>
            <a:xfrm>
              <a:off x="2729346" y="3218687"/>
              <a:ext cx="132715" cy="129539"/>
            </a:xfrm>
            <a:custGeom>
              <a:avLst/>
              <a:gdLst/>
              <a:ahLst/>
              <a:cxnLst/>
              <a:rect l="l" t="t" r="r" b="b"/>
              <a:pathLst>
                <a:path w="132714" h="129539">
                  <a:moveTo>
                    <a:pt x="0" y="117347"/>
                  </a:moveTo>
                  <a:lnTo>
                    <a:pt x="0" y="129539"/>
                  </a:lnTo>
                  <a:lnTo>
                    <a:pt x="132587" y="129539"/>
                  </a:lnTo>
                  <a:lnTo>
                    <a:pt x="132587" y="117347"/>
                  </a:lnTo>
                  <a:lnTo>
                    <a:pt x="0" y="117347"/>
                  </a:lnTo>
                  <a:close/>
                </a:path>
                <a:path w="132714" h="129539">
                  <a:moveTo>
                    <a:pt x="65531" y="0"/>
                  </a:moveTo>
                  <a:lnTo>
                    <a:pt x="65531" y="114299"/>
                  </a:lnTo>
                </a:path>
                <a:path w="132714" h="129539">
                  <a:moveTo>
                    <a:pt x="6095" y="57911"/>
                  </a:moveTo>
                  <a:lnTo>
                    <a:pt x="124967" y="57911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2"/>
            <p:cNvSpPr/>
            <p:nvPr/>
          </p:nvSpPr>
          <p:spPr>
            <a:xfrm>
              <a:off x="1854570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3"/>
            <p:cNvSpPr/>
            <p:nvPr/>
          </p:nvSpPr>
          <p:spPr>
            <a:xfrm>
              <a:off x="1854570" y="321716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4"/>
            <p:cNvSpPr/>
            <p:nvPr/>
          </p:nvSpPr>
          <p:spPr>
            <a:xfrm>
              <a:off x="1848474" y="3336035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4" h="12700">
                  <a:moveTo>
                    <a:pt x="132587" y="12191"/>
                  </a:moveTo>
                  <a:lnTo>
                    <a:pt x="132587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2587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5"/>
            <p:cNvSpPr/>
            <p:nvPr/>
          </p:nvSpPr>
          <p:spPr>
            <a:xfrm>
              <a:off x="1848474" y="3218687"/>
              <a:ext cx="132715" cy="129539"/>
            </a:xfrm>
            <a:custGeom>
              <a:avLst/>
              <a:gdLst/>
              <a:ahLst/>
              <a:cxnLst/>
              <a:rect l="l" t="t" r="r" b="b"/>
              <a:pathLst>
                <a:path w="132714" h="129539">
                  <a:moveTo>
                    <a:pt x="0" y="117347"/>
                  </a:moveTo>
                  <a:lnTo>
                    <a:pt x="0" y="129539"/>
                  </a:lnTo>
                  <a:lnTo>
                    <a:pt x="132587" y="129539"/>
                  </a:lnTo>
                  <a:lnTo>
                    <a:pt x="132587" y="117347"/>
                  </a:lnTo>
                  <a:lnTo>
                    <a:pt x="0" y="117347"/>
                  </a:lnTo>
                  <a:close/>
                </a:path>
                <a:path w="132714" h="129539">
                  <a:moveTo>
                    <a:pt x="65531" y="0"/>
                  </a:moveTo>
                  <a:lnTo>
                    <a:pt x="65531" y="114299"/>
                  </a:lnTo>
                </a:path>
                <a:path w="132714" h="129539">
                  <a:moveTo>
                    <a:pt x="7619" y="57911"/>
                  </a:moveTo>
                  <a:lnTo>
                    <a:pt x="123443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6"/>
            <p:cNvSpPr/>
            <p:nvPr/>
          </p:nvSpPr>
          <p:spPr>
            <a:xfrm>
              <a:off x="2298054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7"/>
            <p:cNvSpPr/>
            <p:nvPr/>
          </p:nvSpPr>
          <p:spPr>
            <a:xfrm>
              <a:off x="2298054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8"/>
            <p:cNvSpPr/>
            <p:nvPr/>
          </p:nvSpPr>
          <p:spPr>
            <a:xfrm>
              <a:off x="2291958" y="3140963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9"/>
            <p:cNvSpPr/>
            <p:nvPr/>
          </p:nvSpPr>
          <p:spPr>
            <a:xfrm>
              <a:off x="2291958" y="3023615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7619" y="59435"/>
                  </a:moveTo>
                  <a:lnTo>
                    <a:pt x="124967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0"/>
            <p:cNvSpPr/>
            <p:nvPr/>
          </p:nvSpPr>
          <p:spPr>
            <a:xfrm>
              <a:off x="2441310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1"/>
            <p:cNvSpPr/>
            <p:nvPr/>
          </p:nvSpPr>
          <p:spPr>
            <a:xfrm>
              <a:off x="2441310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2"/>
            <p:cNvSpPr/>
            <p:nvPr/>
          </p:nvSpPr>
          <p:spPr>
            <a:xfrm>
              <a:off x="2435214" y="3336035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3"/>
            <p:cNvSpPr/>
            <p:nvPr/>
          </p:nvSpPr>
          <p:spPr>
            <a:xfrm>
              <a:off x="2435214" y="3218687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7619" y="57911"/>
                  </a:moveTo>
                  <a:lnTo>
                    <a:pt x="124967" y="57911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4"/>
            <p:cNvSpPr/>
            <p:nvPr/>
          </p:nvSpPr>
          <p:spPr>
            <a:xfrm>
              <a:off x="2587614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5"/>
            <p:cNvSpPr/>
            <p:nvPr/>
          </p:nvSpPr>
          <p:spPr>
            <a:xfrm>
              <a:off x="2587614" y="3217163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6"/>
            <p:cNvSpPr/>
            <p:nvPr/>
          </p:nvSpPr>
          <p:spPr>
            <a:xfrm>
              <a:off x="2581518" y="3336035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7"/>
            <p:cNvSpPr/>
            <p:nvPr/>
          </p:nvSpPr>
          <p:spPr>
            <a:xfrm>
              <a:off x="2581518" y="3218687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7619" y="57911"/>
                  </a:moveTo>
                  <a:lnTo>
                    <a:pt x="126491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8"/>
            <p:cNvSpPr/>
            <p:nvPr/>
          </p:nvSpPr>
          <p:spPr>
            <a:xfrm>
              <a:off x="2002398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9"/>
            <p:cNvSpPr/>
            <p:nvPr/>
          </p:nvSpPr>
          <p:spPr>
            <a:xfrm>
              <a:off x="2002398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0"/>
            <p:cNvSpPr/>
            <p:nvPr/>
          </p:nvSpPr>
          <p:spPr>
            <a:xfrm>
              <a:off x="1996302" y="3140963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1"/>
            <p:cNvSpPr/>
            <p:nvPr/>
          </p:nvSpPr>
          <p:spPr>
            <a:xfrm>
              <a:off x="1996302" y="3023615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9143" y="59435"/>
                  </a:moveTo>
                  <a:lnTo>
                    <a:pt x="124967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2"/>
            <p:cNvSpPr/>
            <p:nvPr/>
          </p:nvSpPr>
          <p:spPr>
            <a:xfrm>
              <a:off x="2151750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3"/>
            <p:cNvSpPr/>
            <p:nvPr/>
          </p:nvSpPr>
          <p:spPr>
            <a:xfrm>
              <a:off x="2151750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4"/>
            <p:cNvSpPr/>
            <p:nvPr/>
          </p:nvSpPr>
          <p:spPr>
            <a:xfrm>
              <a:off x="2145654" y="3140963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4" h="12700">
                  <a:moveTo>
                    <a:pt x="132587" y="12191"/>
                  </a:moveTo>
                  <a:lnTo>
                    <a:pt x="132587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2587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5"/>
            <p:cNvSpPr/>
            <p:nvPr/>
          </p:nvSpPr>
          <p:spPr>
            <a:xfrm>
              <a:off x="2145654" y="3023615"/>
              <a:ext cx="132715" cy="129539"/>
            </a:xfrm>
            <a:custGeom>
              <a:avLst/>
              <a:gdLst/>
              <a:ahLst/>
              <a:cxnLst/>
              <a:rect l="l" t="t" r="r" b="b"/>
              <a:pathLst>
                <a:path w="132714" h="129539">
                  <a:moveTo>
                    <a:pt x="0" y="117347"/>
                  </a:moveTo>
                  <a:lnTo>
                    <a:pt x="0" y="129539"/>
                  </a:lnTo>
                  <a:lnTo>
                    <a:pt x="132587" y="129539"/>
                  </a:lnTo>
                  <a:lnTo>
                    <a:pt x="132587" y="117347"/>
                  </a:lnTo>
                  <a:lnTo>
                    <a:pt x="0" y="117347"/>
                  </a:lnTo>
                  <a:close/>
                </a:path>
                <a:path w="132714" h="129539">
                  <a:moveTo>
                    <a:pt x="65531" y="0"/>
                  </a:moveTo>
                  <a:lnTo>
                    <a:pt x="65531" y="114299"/>
                  </a:lnTo>
                </a:path>
                <a:path w="132714" h="129539">
                  <a:moveTo>
                    <a:pt x="6095" y="59435"/>
                  </a:moveTo>
                  <a:lnTo>
                    <a:pt x="123443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6"/>
            <p:cNvSpPr/>
            <p:nvPr/>
          </p:nvSpPr>
          <p:spPr>
            <a:xfrm>
              <a:off x="2735442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7"/>
            <p:cNvSpPr/>
            <p:nvPr/>
          </p:nvSpPr>
          <p:spPr>
            <a:xfrm>
              <a:off x="2735442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8"/>
            <p:cNvSpPr/>
            <p:nvPr/>
          </p:nvSpPr>
          <p:spPr>
            <a:xfrm>
              <a:off x="2729346" y="3140963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9"/>
            <p:cNvSpPr/>
            <p:nvPr/>
          </p:nvSpPr>
          <p:spPr>
            <a:xfrm>
              <a:off x="2729346" y="3023615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9143" y="59435"/>
                  </a:moveTo>
                  <a:lnTo>
                    <a:pt x="126491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0"/>
            <p:cNvSpPr/>
            <p:nvPr/>
          </p:nvSpPr>
          <p:spPr>
            <a:xfrm>
              <a:off x="1856094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1"/>
            <p:cNvSpPr/>
            <p:nvPr/>
          </p:nvSpPr>
          <p:spPr>
            <a:xfrm>
              <a:off x="1856094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2"/>
            <p:cNvSpPr/>
            <p:nvPr/>
          </p:nvSpPr>
          <p:spPr>
            <a:xfrm>
              <a:off x="1849998" y="3140963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4" h="12700">
                  <a:moveTo>
                    <a:pt x="132587" y="12191"/>
                  </a:moveTo>
                  <a:lnTo>
                    <a:pt x="132587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2587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3"/>
            <p:cNvSpPr/>
            <p:nvPr/>
          </p:nvSpPr>
          <p:spPr>
            <a:xfrm>
              <a:off x="1849998" y="3023615"/>
              <a:ext cx="132715" cy="129539"/>
            </a:xfrm>
            <a:custGeom>
              <a:avLst/>
              <a:gdLst/>
              <a:ahLst/>
              <a:cxnLst/>
              <a:rect l="l" t="t" r="r" b="b"/>
              <a:pathLst>
                <a:path w="132714" h="129539">
                  <a:moveTo>
                    <a:pt x="0" y="117347"/>
                  </a:moveTo>
                  <a:lnTo>
                    <a:pt x="0" y="129539"/>
                  </a:lnTo>
                  <a:lnTo>
                    <a:pt x="132587" y="129539"/>
                  </a:lnTo>
                  <a:lnTo>
                    <a:pt x="132587" y="117347"/>
                  </a:lnTo>
                  <a:lnTo>
                    <a:pt x="0" y="117347"/>
                  </a:lnTo>
                  <a:close/>
                </a:path>
                <a:path w="132714" h="129539">
                  <a:moveTo>
                    <a:pt x="65531" y="0"/>
                  </a:moveTo>
                  <a:lnTo>
                    <a:pt x="65531" y="114299"/>
                  </a:lnTo>
                </a:path>
                <a:path w="132714" h="129539">
                  <a:moveTo>
                    <a:pt x="7619" y="59435"/>
                  </a:moveTo>
                  <a:lnTo>
                    <a:pt x="124967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4"/>
            <p:cNvSpPr/>
            <p:nvPr/>
          </p:nvSpPr>
          <p:spPr>
            <a:xfrm>
              <a:off x="2442834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5" y="120395"/>
                  </a:moveTo>
                  <a:lnTo>
                    <a:pt x="120395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0395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5"/>
            <p:cNvSpPr/>
            <p:nvPr/>
          </p:nvSpPr>
          <p:spPr>
            <a:xfrm>
              <a:off x="2442834" y="3022091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0" y="0"/>
                  </a:moveTo>
                  <a:lnTo>
                    <a:pt x="0" y="120395"/>
                  </a:lnTo>
                  <a:lnTo>
                    <a:pt x="120395" y="120395"/>
                  </a:lnTo>
                  <a:lnTo>
                    <a:pt x="12039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96"/>
            <p:cNvSpPr/>
            <p:nvPr/>
          </p:nvSpPr>
          <p:spPr>
            <a:xfrm>
              <a:off x="2436738" y="3140963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7"/>
            <p:cNvSpPr/>
            <p:nvPr/>
          </p:nvSpPr>
          <p:spPr>
            <a:xfrm>
              <a:off x="2436738" y="3023615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7619" y="59435"/>
                  </a:moveTo>
                  <a:lnTo>
                    <a:pt x="124967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8"/>
            <p:cNvSpPr/>
            <p:nvPr/>
          </p:nvSpPr>
          <p:spPr>
            <a:xfrm>
              <a:off x="2589138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919" y="120395"/>
                  </a:moveTo>
                  <a:lnTo>
                    <a:pt x="121919" y="0"/>
                  </a:lnTo>
                  <a:lnTo>
                    <a:pt x="0" y="0"/>
                  </a:lnTo>
                  <a:lnTo>
                    <a:pt x="0" y="120395"/>
                  </a:lnTo>
                  <a:lnTo>
                    <a:pt x="121919" y="12039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99"/>
            <p:cNvSpPr/>
            <p:nvPr/>
          </p:nvSpPr>
          <p:spPr>
            <a:xfrm>
              <a:off x="2589138" y="3022091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0" y="0"/>
                  </a:moveTo>
                  <a:lnTo>
                    <a:pt x="0" y="120395"/>
                  </a:lnTo>
                  <a:lnTo>
                    <a:pt x="121919" y="120395"/>
                  </a:lnTo>
                  <a:lnTo>
                    <a:pt x="121919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0"/>
            <p:cNvSpPr/>
            <p:nvPr/>
          </p:nvSpPr>
          <p:spPr>
            <a:xfrm>
              <a:off x="2583042" y="3140963"/>
              <a:ext cx="134620" cy="12700"/>
            </a:xfrm>
            <a:custGeom>
              <a:avLst/>
              <a:gdLst/>
              <a:ahLst/>
              <a:cxnLst/>
              <a:rect l="l" t="t" r="r" b="b"/>
              <a:pathLst>
                <a:path w="134619" h="12700">
                  <a:moveTo>
                    <a:pt x="134111" y="12191"/>
                  </a:moveTo>
                  <a:lnTo>
                    <a:pt x="134111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134111" y="1219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1"/>
            <p:cNvSpPr/>
            <p:nvPr/>
          </p:nvSpPr>
          <p:spPr>
            <a:xfrm>
              <a:off x="2583042" y="3023615"/>
              <a:ext cx="134620" cy="129539"/>
            </a:xfrm>
            <a:custGeom>
              <a:avLst/>
              <a:gdLst/>
              <a:ahLst/>
              <a:cxnLst/>
              <a:rect l="l" t="t" r="r" b="b"/>
              <a:pathLst>
                <a:path w="134619" h="129539">
                  <a:moveTo>
                    <a:pt x="0" y="117347"/>
                  </a:moveTo>
                  <a:lnTo>
                    <a:pt x="0" y="129539"/>
                  </a:lnTo>
                  <a:lnTo>
                    <a:pt x="134111" y="129539"/>
                  </a:lnTo>
                  <a:lnTo>
                    <a:pt x="134111" y="117347"/>
                  </a:lnTo>
                  <a:lnTo>
                    <a:pt x="0" y="117347"/>
                  </a:lnTo>
                  <a:close/>
                </a:path>
                <a:path w="134619" h="129539">
                  <a:moveTo>
                    <a:pt x="67055" y="0"/>
                  </a:moveTo>
                  <a:lnTo>
                    <a:pt x="67055" y="114299"/>
                  </a:lnTo>
                </a:path>
                <a:path w="134619" h="129539">
                  <a:moveTo>
                    <a:pt x="7619" y="59435"/>
                  </a:moveTo>
                  <a:lnTo>
                    <a:pt x="126491" y="59435"/>
                  </a:lnTo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2"/>
            <p:cNvSpPr/>
            <p:nvPr/>
          </p:nvSpPr>
          <p:spPr>
            <a:xfrm>
              <a:off x="2295006" y="3204971"/>
              <a:ext cx="125095" cy="180340"/>
            </a:xfrm>
            <a:custGeom>
              <a:avLst/>
              <a:gdLst/>
              <a:ahLst/>
              <a:cxnLst/>
              <a:rect l="l" t="t" r="r" b="b"/>
              <a:pathLst>
                <a:path w="125094" h="180339">
                  <a:moveTo>
                    <a:pt x="124967" y="179831"/>
                  </a:moveTo>
                  <a:lnTo>
                    <a:pt x="124967" y="0"/>
                  </a:lnTo>
                  <a:lnTo>
                    <a:pt x="0" y="0"/>
                  </a:lnTo>
                  <a:lnTo>
                    <a:pt x="0" y="179831"/>
                  </a:lnTo>
                  <a:lnTo>
                    <a:pt x="124967" y="1798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03"/>
            <p:cNvSpPr/>
            <p:nvPr/>
          </p:nvSpPr>
          <p:spPr>
            <a:xfrm>
              <a:off x="2295006" y="3204971"/>
              <a:ext cx="125095" cy="180340"/>
            </a:xfrm>
            <a:custGeom>
              <a:avLst/>
              <a:gdLst/>
              <a:ahLst/>
              <a:cxnLst/>
              <a:rect l="l" t="t" r="r" b="b"/>
              <a:pathLst>
                <a:path w="125094" h="180339">
                  <a:moveTo>
                    <a:pt x="0" y="0"/>
                  </a:moveTo>
                  <a:lnTo>
                    <a:pt x="0" y="179831"/>
                  </a:lnTo>
                  <a:lnTo>
                    <a:pt x="124967" y="179831"/>
                  </a:lnTo>
                  <a:lnTo>
                    <a:pt x="124967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4"/>
            <p:cNvSpPr/>
            <p:nvPr/>
          </p:nvSpPr>
          <p:spPr>
            <a:xfrm>
              <a:off x="2307198" y="3223259"/>
              <a:ext cx="97790" cy="151130"/>
            </a:xfrm>
            <a:custGeom>
              <a:avLst/>
              <a:gdLst/>
              <a:ahLst/>
              <a:cxnLst/>
              <a:rect l="l" t="t" r="r" b="b"/>
              <a:pathLst>
                <a:path w="97789" h="151129">
                  <a:moveTo>
                    <a:pt x="0" y="0"/>
                  </a:moveTo>
                  <a:lnTo>
                    <a:pt x="0" y="150875"/>
                  </a:lnTo>
                  <a:lnTo>
                    <a:pt x="97535" y="150875"/>
                  </a:lnTo>
                  <a:lnTo>
                    <a:pt x="97535" y="0"/>
                  </a:lnTo>
                  <a:lnTo>
                    <a:pt x="0" y="0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5"/>
            <p:cNvSpPr/>
            <p:nvPr/>
          </p:nvSpPr>
          <p:spPr>
            <a:xfrm>
              <a:off x="2386446" y="329946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572" y="4572"/>
                  </a:moveTo>
                  <a:lnTo>
                    <a:pt x="457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4572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06"/>
            <p:cNvSpPr/>
            <p:nvPr/>
          </p:nvSpPr>
          <p:spPr>
            <a:xfrm>
              <a:off x="2386446" y="329945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571" y="1523"/>
                  </a:moveTo>
                  <a:lnTo>
                    <a:pt x="4571" y="0"/>
                  </a:lnTo>
                  <a:lnTo>
                    <a:pt x="1523" y="0"/>
                  </a:lnTo>
                  <a:lnTo>
                    <a:pt x="0" y="0"/>
                  </a:lnTo>
                  <a:lnTo>
                    <a:pt x="0" y="1523"/>
                  </a:lnTo>
                  <a:lnTo>
                    <a:pt x="0" y="3047"/>
                  </a:lnTo>
                  <a:lnTo>
                    <a:pt x="0" y="4571"/>
                  </a:lnTo>
                  <a:lnTo>
                    <a:pt x="3047" y="4571"/>
                  </a:lnTo>
                  <a:lnTo>
                    <a:pt x="4571" y="4571"/>
                  </a:lnTo>
                  <a:lnTo>
                    <a:pt x="4571" y="3047"/>
                  </a:lnTo>
                  <a:lnTo>
                    <a:pt x="4571" y="1523"/>
                  </a:lnTo>
                  <a:close/>
                </a:path>
              </a:pathLst>
            </a:custGeom>
            <a:ln w="3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07"/>
            <p:cNvSpPr/>
            <p:nvPr/>
          </p:nvSpPr>
          <p:spPr>
            <a:xfrm>
              <a:off x="1116967" y="3477005"/>
              <a:ext cx="1416050" cy="52069"/>
            </a:xfrm>
            <a:custGeom>
              <a:avLst/>
              <a:gdLst/>
              <a:ahLst/>
              <a:cxnLst/>
              <a:rect l="l" t="t" r="r" b="b"/>
              <a:pathLst>
                <a:path w="1416050" h="52070">
                  <a:moveTo>
                    <a:pt x="851919" y="0"/>
                  </a:moveTo>
                  <a:lnTo>
                    <a:pt x="937263" y="0"/>
                  </a:lnTo>
                </a:path>
                <a:path w="1416050" h="52070">
                  <a:moveTo>
                    <a:pt x="850395" y="1524"/>
                  </a:moveTo>
                  <a:lnTo>
                    <a:pt x="952503" y="1524"/>
                  </a:lnTo>
                </a:path>
                <a:path w="1416050" h="52070">
                  <a:moveTo>
                    <a:pt x="635511" y="4572"/>
                  </a:moveTo>
                  <a:lnTo>
                    <a:pt x="647703" y="4572"/>
                  </a:lnTo>
                </a:path>
                <a:path w="1416050" h="52070">
                  <a:moveTo>
                    <a:pt x="768099" y="4572"/>
                  </a:moveTo>
                  <a:lnTo>
                    <a:pt x="786387" y="4572"/>
                  </a:lnTo>
                </a:path>
                <a:path w="1416050" h="52070">
                  <a:moveTo>
                    <a:pt x="633987" y="6096"/>
                  </a:moveTo>
                  <a:lnTo>
                    <a:pt x="649227" y="6096"/>
                  </a:lnTo>
                </a:path>
                <a:path w="1416050" h="52070">
                  <a:moveTo>
                    <a:pt x="768099" y="6096"/>
                  </a:moveTo>
                  <a:lnTo>
                    <a:pt x="786387" y="6096"/>
                  </a:lnTo>
                </a:path>
                <a:path w="1416050" h="52070">
                  <a:moveTo>
                    <a:pt x="527307" y="7620"/>
                  </a:moveTo>
                  <a:lnTo>
                    <a:pt x="542547" y="7620"/>
                  </a:lnTo>
                </a:path>
                <a:path w="1416050" h="52070">
                  <a:moveTo>
                    <a:pt x="309372" y="9144"/>
                  </a:moveTo>
                  <a:lnTo>
                    <a:pt x="330707" y="9144"/>
                  </a:lnTo>
                </a:path>
                <a:path w="1416050" h="52070">
                  <a:moveTo>
                    <a:pt x="402335" y="9144"/>
                  </a:moveTo>
                  <a:lnTo>
                    <a:pt x="413003" y="9144"/>
                  </a:lnTo>
                </a:path>
                <a:path w="1416050" h="52070">
                  <a:moveTo>
                    <a:pt x="1024131" y="9144"/>
                  </a:moveTo>
                  <a:lnTo>
                    <a:pt x="1033275" y="9144"/>
                  </a:lnTo>
                </a:path>
                <a:path w="1416050" h="52070">
                  <a:moveTo>
                    <a:pt x="48768" y="10668"/>
                  </a:moveTo>
                  <a:lnTo>
                    <a:pt x="384047" y="10668"/>
                  </a:lnTo>
                </a:path>
                <a:path w="1416050" h="52070">
                  <a:moveTo>
                    <a:pt x="388619" y="10668"/>
                  </a:moveTo>
                  <a:lnTo>
                    <a:pt x="434339" y="10668"/>
                  </a:lnTo>
                </a:path>
                <a:path w="1416050" h="52070">
                  <a:moveTo>
                    <a:pt x="1024131" y="10668"/>
                  </a:moveTo>
                  <a:lnTo>
                    <a:pt x="1034799" y="10668"/>
                  </a:lnTo>
                </a:path>
                <a:path w="1416050" h="52070">
                  <a:moveTo>
                    <a:pt x="1106427" y="21336"/>
                  </a:moveTo>
                  <a:lnTo>
                    <a:pt x="1114047" y="21336"/>
                  </a:lnTo>
                </a:path>
                <a:path w="1416050" h="52070">
                  <a:moveTo>
                    <a:pt x="1106427" y="22860"/>
                  </a:moveTo>
                  <a:lnTo>
                    <a:pt x="1114047" y="22860"/>
                  </a:lnTo>
                </a:path>
                <a:path w="1416050" h="52070">
                  <a:moveTo>
                    <a:pt x="1524" y="24384"/>
                  </a:moveTo>
                  <a:lnTo>
                    <a:pt x="16764" y="24384"/>
                  </a:lnTo>
                </a:path>
                <a:path w="1416050" h="52070">
                  <a:moveTo>
                    <a:pt x="0" y="25908"/>
                  </a:moveTo>
                  <a:lnTo>
                    <a:pt x="18288" y="25908"/>
                  </a:lnTo>
                </a:path>
                <a:path w="1416050" h="52070">
                  <a:moveTo>
                    <a:pt x="1179579" y="33528"/>
                  </a:moveTo>
                  <a:lnTo>
                    <a:pt x="1185675" y="33528"/>
                  </a:lnTo>
                </a:path>
                <a:path w="1416050" h="52070">
                  <a:moveTo>
                    <a:pt x="1179579" y="35051"/>
                  </a:moveTo>
                  <a:lnTo>
                    <a:pt x="1185675" y="35051"/>
                  </a:lnTo>
                </a:path>
                <a:path w="1416050" h="52070">
                  <a:moveTo>
                    <a:pt x="1179579" y="36575"/>
                  </a:moveTo>
                  <a:lnTo>
                    <a:pt x="1185675" y="36575"/>
                  </a:lnTo>
                </a:path>
                <a:path w="1416050" h="52070">
                  <a:moveTo>
                    <a:pt x="1179579" y="38100"/>
                  </a:moveTo>
                  <a:lnTo>
                    <a:pt x="1185675" y="38100"/>
                  </a:lnTo>
                </a:path>
                <a:path w="1416050" h="52070">
                  <a:moveTo>
                    <a:pt x="1328931" y="51816"/>
                  </a:moveTo>
                  <a:lnTo>
                    <a:pt x="1415799" y="5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08"/>
            <p:cNvSpPr/>
            <p:nvPr/>
          </p:nvSpPr>
          <p:spPr>
            <a:xfrm>
              <a:off x="1107823" y="3479292"/>
              <a:ext cx="1520952" cy="233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9"/>
            <p:cNvSpPr/>
            <p:nvPr/>
          </p:nvSpPr>
          <p:spPr>
            <a:xfrm>
              <a:off x="1580266" y="3711702"/>
              <a:ext cx="226060" cy="3175"/>
            </a:xfrm>
            <a:custGeom>
              <a:avLst/>
              <a:gdLst/>
              <a:ahLst/>
              <a:cxnLst/>
              <a:rect l="l" t="t" r="r" b="b"/>
              <a:pathLst>
                <a:path w="226060" h="3175">
                  <a:moveTo>
                    <a:pt x="210312" y="0"/>
                  </a:moveTo>
                  <a:lnTo>
                    <a:pt x="225552" y="0"/>
                  </a:lnTo>
                </a:path>
                <a:path w="226060" h="3175">
                  <a:moveTo>
                    <a:pt x="0" y="1524"/>
                  </a:moveTo>
                  <a:lnTo>
                    <a:pt x="25907" y="1524"/>
                  </a:lnTo>
                </a:path>
                <a:path w="226060" h="3175">
                  <a:moveTo>
                    <a:pt x="217932" y="1524"/>
                  </a:moveTo>
                  <a:lnTo>
                    <a:pt x="222504" y="1524"/>
                  </a:lnTo>
                </a:path>
                <a:path w="226060" h="3175">
                  <a:moveTo>
                    <a:pt x="10668" y="3048"/>
                  </a:moveTo>
                  <a:lnTo>
                    <a:pt x="21335" y="30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0"/>
            <p:cNvSpPr/>
            <p:nvPr/>
          </p:nvSpPr>
          <p:spPr>
            <a:xfrm>
              <a:off x="2421514" y="3710940"/>
              <a:ext cx="131063" cy="65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1"/>
            <p:cNvSpPr/>
            <p:nvPr/>
          </p:nvSpPr>
          <p:spPr>
            <a:xfrm>
              <a:off x="1182498" y="3712464"/>
              <a:ext cx="393192" cy="8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2"/>
            <p:cNvSpPr/>
            <p:nvPr/>
          </p:nvSpPr>
          <p:spPr>
            <a:xfrm>
              <a:off x="1813438" y="3710940"/>
              <a:ext cx="527303" cy="1158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13"/>
            <p:cNvSpPr/>
            <p:nvPr/>
          </p:nvSpPr>
          <p:spPr>
            <a:xfrm>
              <a:off x="1234315" y="3771137"/>
              <a:ext cx="1289685" cy="27940"/>
            </a:xfrm>
            <a:custGeom>
              <a:avLst/>
              <a:gdLst/>
              <a:ahLst/>
              <a:cxnLst/>
              <a:rect l="l" t="t" r="r" b="b"/>
              <a:pathLst>
                <a:path w="1289685" h="27939">
                  <a:moveTo>
                    <a:pt x="0" y="0"/>
                  </a:moveTo>
                  <a:lnTo>
                    <a:pt x="16764" y="0"/>
                  </a:lnTo>
                </a:path>
                <a:path w="1289685" h="27939">
                  <a:moveTo>
                    <a:pt x="0" y="1524"/>
                  </a:moveTo>
                  <a:lnTo>
                    <a:pt x="16764" y="1524"/>
                  </a:lnTo>
                </a:path>
                <a:path w="1289685" h="27939">
                  <a:moveTo>
                    <a:pt x="1217679" y="6095"/>
                  </a:moveTo>
                  <a:lnTo>
                    <a:pt x="1289307" y="6095"/>
                  </a:lnTo>
                </a:path>
                <a:path w="1289685" h="27939">
                  <a:moveTo>
                    <a:pt x="1226823" y="7619"/>
                  </a:moveTo>
                  <a:lnTo>
                    <a:pt x="1280163" y="7619"/>
                  </a:lnTo>
                </a:path>
                <a:path w="1289685" h="27939">
                  <a:moveTo>
                    <a:pt x="50292" y="10667"/>
                  </a:moveTo>
                  <a:lnTo>
                    <a:pt x="67056" y="10667"/>
                  </a:lnTo>
                </a:path>
                <a:path w="1289685" h="27939">
                  <a:moveTo>
                    <a:pt x="50292" y="12191"/>
                  </a:moveTo>
                  <a:lnTo>
                    <a:pt x="67056" y="12191"/>
                  </a:lnTo>
                </a:path>
                <a:path w="1289685" h="27939">
                  <a:moveTo>
                    <a:pt x="97536" y="21336"/>
                  </a:moveTo>
                  <a:lnTo>
                    <a:pt x="115824" y="21336"/>
                  </a:lnTo>
                </a:path>
                <a:path w="1289685" h="27939">
                  <a:moveTo>
                    <a:pt x="99060" y="22860"/>
                  </a:moveTo>
                  <a:lnTo>
                    <a:pt x="114300" y="22860"/>
                  </a:lnTo>
                </a:path>
                <a:path w="1289685" h="27939">
                  <a:moveTo>
                    <a:pt x="246887" y="24384"/>
                  </a:moveTo>
                  <a:lnTo>
                    <a:pt x="266699" y="24384"/>
                  </a:lnTo>
                </a:path>
                <a:path w="1289685" h="27939">
                  <a:moveTo>
                    <a:pt x="196596" y="25907"/>
                  </a:moveTo>
                  <a:lnTo>
                    <a:pt x="216407" y="25907"/>
                  </a:lnTo>
                </a:path>
                <a:path w="1289685" h="27939">
                  <a:moveTo>
                    <a:pt x="202692" y="27431"/>
                  </a:moveTo>
                  <a:lnTo>
                    <a:pt x="210312" y="274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14"/>
            <p:cNvSpPr/>
            <p:nvPr/>
          </p:nvSpPr>
          <p:spPr>
            <a:xfrm>
              <a:off x="1391287" y="3796284"/>
              <a:ext cx="18288" cy="91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15"/>
            <p:cNvSpPr/>
            <p:nvPr/>
          </p:nvSpPr>
          <p:spPr>
            <a:xfrm>
              <a:off x="1391287" y="3806190"/>
              <a:ext cx="902335" cy="64135"/>
            </a:xfrm>
            <a:custGeom>
              <a:avLst/>
              <a:gdLst/>
              <a:ahLst/>
              <a:cxnLst/>
              <a:rect l="l" t="t" r="r" b="b"/>
              <a:pathLst>
                <a:path w="902335" h="64135">
                  <a:moveTo>
                    <a:pt x="0" y="0"/>
                  </a:moveTo>
                  <a:lnTo>
                    <a:pt x="18288" y="0"/>
                  </a:lnTo>
                </a:path>
                <a:path w="902335" h="64135">
                  <a:moveTo>
                    <a:pt x="1524" y="1524"/>
                  </a:moveTo>
                  <a:lnTo>
                    <a:pt x="16764" y="1524"/>
                  </a:lnTo>
                </a:path>
                <a:path w="902335" h="64135">
                  <a:moveTo>
                    <a:pt x="833631" y="19812"/>
                  </a:moveTo>
                  <a:lnTo>
                    <a:pt x="902211" y="19812"/>
                  </a:lnTo>
                </a:path>
                <a:path w="902335" h="64135">
                  <a:moveTo>
                    <a:pt x="851919" y="21336"/>
                  </a:moveTo>
                  <a:lnTo>
                    <a:pt x="885447" y="21336"/>
                  </a:lnTo>
                </a:path>
                <a:path w="902335" h="64135">
                  <a:moveTo>
                    <a:pt x="519687" y="62484"/>
                  </a:moveTo>
                  <a:lnTo>
                    <a:pt x="605031" y="62484"/>
                  </a:lnTo>
                </a:path>
                <a:path w="902335" h="64135">
                  <a:moveTo>
                    <a:pt x="533403" y="64008"/>
                  </a:moveTo>
                  <a:lnTo>
                    <a:pt x="591315" y="64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16"/>
            <p:cNvSpPr/>
            <p:nvPr/>
          </p:nvSpPr>
          <p:spPr>
            <a:xfrm>
              <a:off x="1856110" y="3826764"/>
              <a:ext cx="286511" cy="3322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17"/>
            <p:cNvSpPr/>
            <p:nvPr/>
          </p:nvSpPr>
          <p:spPr>
            <a:xfrm>
              <a:off x="2087758" y="4159758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9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18"/>
            <p:cNvSpPr/>
            <p:nvPr/>
          </p:nvSpPr>
          <p:spPr>
            <a:xfrm>
              <a:off x="2328202" y="4771564"/>
              <a:ext cx="715423" cy="928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9"/>
            <p:cNvSpPr/>
            <p:nvPr/>
          </p:nvSpPr>
          <p:spPr>
            <a:xfrm>
              <a:off x="1145916" y="661409"/>
              <a:ext cx="121920" cy="131445"/>
            </a:xfrm>
            <a:custGeom>
              <a:avLst/>
              <a:gdLst/>
              <a:ahLst/>
              <a:cxnLst/>
              <a:rect l="l" t="t" r="r" b="b"/>
              <a:pathLst>
                <a:path w="121919" h="131445">
                  <a:moveTo>
                    <a:pt x="121919" y="59435"/>
                  </a:moveTo>
                  <a:lnTo>
                    <a:pt x="121919" y="51815"/>
                  </a:lnTo>
                  <a:lnTo>
                    <a:pt x="118871" y="50291"/>
                  </a:lnTo>
                  <a:lnTo>
                    <a:pt x="114299" y="51815"/>
                  </a:lnTo>
                  <a:lnTo>
                    <a:pt x="114299" y="27431"/>
                  </a:lnTo>
                  <a:lnTo>
                    <a:pt x="77723" y="0"/>
                  </a:lnTo>
                  <a:lnTo>
                    <a:pt x="51815" y="0"/>
                  </a:lnTo>
                  <a:lnTo>
                    <a:pt x="10667" y="13715"/>
                  </a:lnTo>
                  <a:lnTo>
                    <a:pt x="4571" y="30479"/>
                  </a:lnTo>
                  <a:lnTo>
                    <a:pt x="4571" y="47243"/>
                  </a:lnTo>
                  <a:lnTo>
                    <a:pt x="6095" y="51815"/>
                  </a:lnTo>
                  <a:lnTo>
                    <a:pt x="0" y="53339"/>
                  </a:lnTo>
                  <a:lnTo>
                    <a:pt x="0" y="54863"/>
                  </a:lnTo>
                  <a:lnTo>
                    <a:pt x="4571" y="67055"/>
                  </a:lnTo>
                  <a:lnTo>
                    <a:pt x="9143" y="80771"/>
                  </a:lnTo>
                  <a:lnTo>
                    <a:pt x="13715" y="80771"/>
                  </a:lnTo>
                  <a:lnTo>
                    <a:pt x="16763" y="79247"/>
                  </a:lnTo>
                  <a:lnTo>
                    <a:pt x="21335" y="102107"/>
                  </a:lnTo>
                  <a:lnTo>
                    <a:pt x="22859" y="115823"/>
                  </a:lnTo>
                  <a:lnTo>
                    <a:pt x="70103" y="131063"/>
                  </a:lnTo>
                  <a:lnTo>
                    <a:pt x="102107" y="114299"/>
                  </a:lnTo>
                  <a:lnTo>
                    <a:pt x="105155" y="100583"/>
                  </a:lnTo>
                  <a:lnTo>
                    <a:pt x="106679" y="94487"/>
                  </a:lnTo>
                  <a:lnTo>
                    <a:pt x="108203" y="86867"/>
                  </a:lnTo>
                  <a:lnTo>
                    <a:pt x="108203" y="77723"/>
                  </a:lnTo>
                  <a:lnTo>
                    <a:pt x="111251" y="80771"/>
                  </a:lnTo>
                  <a:lnTo>
                    <a:pt x="115823" y="79247"/>
                  </a:lnTo>
                  <a:lnTo>
                    <a:pt x="117347" y="76199"/>
                  </a:lnTo>
                  <a:lnTo>
                    <a:pt x="118871" y="68579"/>
                  </a:lnTo>
                  <a:lnTo>
                    <a:pt x="121919" y="59435"/>
                  </a:lnTo>
                  <a:close/>
                </a:path>
              </a:pathLst>
            </a:custGeom>
            <a:solidFill>
              <a:srgbClr val="FFB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0"/>
            <p:cNvSpPr/>
            <p:nvPr/>
          </p:nvSpPr>
          <p:spPr>
            <a:xfrm>
              <a:off x="1145916" y="662933"/>
              <a:ext cx="76200" cy="131445"/>
            </a:xfrm>
            <a:custGeom>
              <a:avLst/>
              <a:gdLst/>
              <a:ahLst/>
              <a:cxnLst/>
              <a:rect l="l" t="t" r="r" b="b"/>
              <a:pathLst>
                <a:path w="76200" h="131445">
                  <a:moveTo>
                    <a:pt x="76199" y="77723"/>
                  </a:moveTo>
                  <a:lnTo>
                    <a:pt x="64007" y="79247"/>
                  </a:lnTo>
                  <a:lnTo>
                    <a:pt x="65531" y="51815"/>
                  </a:lnTo>
                  <a:lnTo>
                    <a:pt x="59435" y="51815"/>
                  </a:lnTo>
                  <a:lnTo>
                    <a:pt x="48767" y="48767"/>
                  </a:lnTo>
                  <a:lnTo>
                    <a:pt x="36575" y="48767"/>
                  </a:lnTo>
                  <a:lnTo>
                    <a:pt x="39623" y="45719"/>
                  </a:lnTo>
                  <a:lnTo>
                    <a:pt x="48767" y="16763"/>
                  </a:lnTo>
                  <a:lnTo>
                    <a:pt x="42671" y="15239"/>
                  </a:lnTo>
                  <a:lnTo>
                    <a:pt x="38099" y="13715"/>
                  </a:lnTo>
                  <a:lnTo>
                    <a:pt x="32003" y="10667"/>
                  </a:lnTo>
                  <a:lnTo>
                    <a:pt x="32003" y="7619"/>
                  </a:lnTo>
                  <a:lnTo>
                    <a:pt x="33527" y="4571"/>
                  </a:lnTo>
                  <a:lnTo>
                    <a:pt x="35051" y="0"/>
                  </a:lnTo>
                  <a:lnTo>
                    <a:pt x="4571" y="30479"/>
                  </a:lnTo>
                  <a:lnTo>
                    <a:pt x="4571" y="50291"/>
                  </a:lnTo>
                  <a:lnTo>
                    <a:pt x="0" y="51815"/>
                  </a:lnTo>
                  <a:lnTo>
                    <a:pt x="0" y="53339"/>
                  </a:lnTo>
                  <a:lnTo>
                    <a:pt x="9143" y="79247"/>
                  </a:lnTo>
                  <a:lnTo>
                    <a:pt x="12191" y="79247"/>
                  </a:lnTo>
                  <a:lnTo>
                    <a:pt x="15239" y="77723"/>
                  </a:lnTo>
                  <a:lnTo>
                    <a:pt x="19811" y="97535"/>
                  </a:lnTo>
                  <a:lnTo>
                    <a:pt x="22859" y="114299"/>
                  </a:lnTo>
                  <a:lnTo>
                    <a:pt x="67055" y="131063"/>
                  </a:lnTo>
                  <a:lnTo>
                    <a:pt x="74675" y="111251"/>
                  </a:lnTo>
                  <a:lnTo>
                    <a:pt x="48767" y="112775"/>
                  </a:lnTo>
                  <a:lnTo>
                    <a:pt x="32003" y="88391"/>
                  </a:lnTo>
                  <a:lnTo>
                    <a:pt x="27431" y="77723"/>
                  </a:lnTo>
                  <a:lnTo>
                    <a:pt x="30479" y="64007"/>
                  </a:lnTo>
                  <a:lnTo>
                    <a:pt x="56387" y="60959"/>
                  </a:lnTo>
                  <a:lnTo>
                    <a:pt x="56387" y="76199"/>
                  </a:lnTo>
                  <a:lnTo>
                    <a:pt x="50291" y="80771"/>
                  </a:lnTo>
                  <a:lnTo>
                    <a:pt x="56387" y="80771"/>
                  </a:lnTo>
                  <a:lnTo>
                    <a:pt x="65531" y="85343"/>
                  </a:lnTo>
                  <a:lnTo>
                    <a:pt x="76199" y="77723"/>
                  </a:lnTo>
                  <a:close/>
                </a:path>
              </a:pathLst>
            </a:custGeom>
            <a:solidFill>
              <a:srgbClr val="FF9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1"/>
            <p:cNvSpPr/>
            <p:nvPr/>
          </p:nvSpPr>
          <p:spPr>
            <a:xfrm>
              <a:off x="1142868" y="653789"/>
              <a:ext cx="128270" cy="79375"/>
            </a:xfrm>
            <a:custGeom>
              <a:avLst/>
              <a:gdLst/>
              <a:ahLst/>
              <a:cxnLst/>
              <a:rect l="l" t="t" r="r" b="b"/>
              <a:pathLst>
                <a:path w="128269" h="79375">
                  <a:moveTo>
                    <a:pt x="128015" y="62483"/>
                  </a:moveTo>
                  <a:lnTo>
                    <a:pt x="128015" y="47243"/>
                  </a:lnTo>
                  <a:lnTo>
                    <a:pt x="126491" y="35051"/>
                  </a:lnTo>
                  <a:lnTo>
                    <a:pt x="94487" y="4571"/>
                  </a:lnTo>
                  <a:lnTo>
                    <a:pt x="60959" y="0"/>
                  </a:lnTo>
                  <a:lnTo>
                    <a:pt x="41147" y="3047"/>
                  </a:lnTo>
                  <a:lnTo>
                    <a:pt x="4571" y="24383"/>
                  </a:lnTo>
                  <a:lnTo>
                    <a:pt x="0" y="59435"/>
                  </a:lnTo>
                  <a:lnTo>
                    <a:pt x="9143" y="79247"/>
                  </a:lnTo>
                  <a:lnTo>
                    <a:pt x="4571" y="67055"/>
                  </a:lnTo>
                  <a:lnTo>
                    <a:pt x="9143" y="62483"/>
                  </a:lnTo>
                  <a:lnTo>
                    <a:pt x="13715" y="64007"/>
                  </a:lnTo>
                  <a:lnTo>
                    <a:pt x="18287" y="68579"/>
                  </a:lnTo>
                  <a:lnTo>
                    <a:pt x="18287" y="57911"/>
                  </a:lnTo>
                  <a:lnTo>
                    <a:pt x="19811" y="53339"/>
                  </a:lnTo>
                  <a:lnTo>
                    <a:pt x="25907" y="38099"/>
                  </a:lnTo>
                  <a:lnTo>
                    <a:pt x="24383" y="33527"/>
                  </a:lnTo>
                  <a:lnTo>
                    <a:pt x="33527" y="36575"/>
                  </a:lnTo>
                  <a:lnTo>
                    <a:pt x="44195" y="39623"/>
                  </a:lnTo>
                  <a:lnTo>
                    <a:pt x="64007" y="39623"/>
                  </a:lnTo>
                  <a:lnTo>
                    <a:pt x="56387" y="36575"/>
                  </a:lnTo>
                  <a:lnTo>
                    <a:pt x="65531" y="36575"/>
                  </a:lnTo>
                  <a:lnTo>
                    <a:pt x="74675" y="39623"/>
                  </a:lnTo>
                  <a:lnTo>
                    <a:pt x="85343" y="39623"/>
                  </a:lnTo>
                  <a:lnTo>
                    <a:pt x="96011" y="36575"/>
                  </a:lnTo>
                  <a:lnTo>
                    <a:pt x="108203" y="35051"/>
                  </a:lnTo>
                  <a:lnTo>
                    <a:pt x="105155" y="41147"/>
                  </a:lnTo>
                  <a:lnTo>
                    <a:pt x="112775" y="54863"/>
                  </a:lnTo>
                  <a:lnTo>
                    <a:pt x="111251" y="64007"/>
                  </a:lnTo>
                  <a:lnTo>
                    <a:pt x="112775" y="70103"/>
                  </a:lnTo>
                  <a:lnTo>
                    <a:pt x="115823" y="62483"/>
                  </a:lnTo>
                  <a:lnTo>
                    <a:pt x="124967" y="59435"/>
                  </a:lnTo>
                  <a:lnTo>
                    <a:pt x="123443" y="73151"/>
                  </a:lnTo>
                  <a:lnTo>
                    <a:pt x="128015" y="62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22"/>
            <p:cNvSpPr/>
            <p:nvPr/>
          </p:nvSpPr>
          <p:spPr>
            <a:xfrm>
              <a:off x="1049904" y="1354829"/>
              <a:ext cx="147827" cy="670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23"/>
            <p:cNvSpPr/>
            <p:nvPr/>
          </p:nvSpPr>
          <p:spPr>
            <a:xfrm>
              <a:off x="1240404" y="1357877"/>
              <a:ext cx="160020" cy="59690"/>
            </a:xfrm>
            <a:custGeom>
              <a:avLst/>
              <a:gdLst/>
              <a:ahLst/>
              <a:cxnLst/>
              <a:rect l="l" t="t" r="r" b="b"/>
              <a:pathLst>
                <a:path w="160019" h="59690">
                  <a:moveTo>
                    <a:pt x="160019" y="41147"/>
                  </a:moveTo>
                  <a:lnTo>
                    <a:pt x="115823" y="24383"/>
                  </a:lnTo>
                  <a:lnTo>
                    <a:pt x="83819" y="10667"/>
                  </a:lnTo>
                  <a:lnTo>
                    <a:pt x="67055" y="0"/>
                  </a:lnTo>
                  <a:lnTo>
                    <a:pt x="1523" y="3047"/>
                  </a:lnTo>
                  <a:lnTo>
                    <a:pt x="0" y="35051"/>
                  </a:lnTo>
                  <a:lnTo>
                    <a:pt x="38099" y="41147"/>
                  </a:lnTo>
                  <a:lnTo>
                    <a:pt x="59435" y="48767"/>
                  </a:lnTo>
                  <a:lnTo>
                    <a:pt x="123443" y="59435"/>
                  </a:lnTo>
                  <a:lnTo>
                    <a:pt x="155447" y="56387"/>
                  </a:lnTo>
                  <a:lnTo>
                    <a:pt x="160019" y="41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24"/>
            <p:cNvSpPr/>
            <p:nvPr/>
          </p:nvSpPr>
          <p:spPr>
            <a:xfrm>
              <a:off x="953892" y="1031741"/>
              <a:ext cx="143255" cy="2301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25"/>
            <p:cNvSpPr/>
            <p:nvPr/>
          </p:nvSpPr>
          <p:spPr>
            <a:xfrm>
              <a:off x="1156584" y="772661"/>
              <a:ext cx="105410" cy="203200"/>
            </a:xfrm>
            <a:custGeom>
              <a:avLst/>
              <a:gdLst/>
              <a:ahLst/>
              <a:cxnLst/>
              <a:rect l="l" t="t" r="r" b="b"/>
              <a:pathLst>
                <a:path w="105409" h="203200">
                  <a:moveTo>
                    <a:pt x="105155" y="10667"/>
                  </a:moveTo>
                  <a:lnTo>
                    <a:pt x="92963" y="0"/>
                  </a:lnTo>
                  <a:lnTo>
                    <a:pt x="53339" y="16763"/>
                  </a:lnTo>
                  <a:lnTo>
                    <a:pt x="12191" y="1523"/>
                  </a:lnTo>
                  <a:lnTo>
                    <a:pt x="0" y="12191"/>
                  </a:lnTo>
                  <a:lnTo>
                    <a:pt x="60959" y="202691"/>
                  </a:lnTo>
                  <a:lnTo>
                    <a:pt x="105155" y="10667"/>
                  </a:lnTo>
                  <a:close/>
                </a:path>
              </a:pathLst>
            </a:custGeom>
            <a:solidFill>
              <a:srgbClr val="9F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26"/>
            <p:cNvSpPr/>
            <p:nvPr/>
          </p:nvSpPr>
          <p:spPr>
            <a:xfrm>
              <a:off x="1196208" y="789425"/>
              <a:ext cx="38100" cy="181610"/>
            </a:xfrm>
            <a:custGeom>
              <a:avLst/>
              <a:gdLst/>
              <a:ahLst/>
              <a:cxnLst/>
              <a:rect l="l" t="t" r="r" b="b"/>
              <a:pathLst>
                <a:path w="38100" h="181609">
                  <a:moveTo>
                    <a:pt x="38099" y="94487"/>
                  </a:moveTo>
                  <a:lnTo>
                    <a:pt x="36575" y="68579"/>
                  </a:lnTo>
                  <a:lnTo>
                    <a:pt x="30479" y="45719"/>
                  </a:lnTo>
                  <a:lnTo>
                    <a:pt x="19811" y="22859"/>
                  </a:lnTo>
                  <a:lnTo>
                    <a:pt x="27431" y="12191"/>
                  </a:lnTo>
                  <a:lnTo>
                    <a:pt x="15239" y="0"/>
                  </a:lnTo>
                  <a:lnTo>
                    <a:pt x="10667" y="0"/>
                  </a:lnTo>
                  <a:lnTo>
                    <a:pt x="0" y="15239"/>
                  </a:lnTo>
                  <a:lnTo>
                    <a:pt x="9143" y="22859"/>
                  </a:lnTo>
                  <a:lnTo>
                    <a:pt x="3047" y="45719"/>
                  </a:lnTo>
                  <a:lnTo>
                    <a:pt x="0" y="68579"/>
                  </a:lnTo>
                  <a:lnTo>
                    <a:pt x="0" y="94487"/>
                  </a:lnTo>
                  <a:lnTo>
                    <a:pt x="7619" y="147827"/>
                  </a:lnTo>
                  <a:lnTo>
                    <a:pt x="10667" y="181355"/>
                  </a:lnTo>
                  <a:lnTo>
                    <a:pt x="32003" y="179831"/>
                  </a:lnTo>
                  <a:lnTo>
                    <a:pt x="33527" y="147827"/>
                  </a:lnTo>
                  <a:lnTo>
                    <a:pt x="38099" y="94487"/>
                  </a:lnTo>
                  <a:close/>
                </a:path>
              </a:pathLst>
            </a:custGeom>
            <a:solidFill>
              <a:srgbClr val="001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27"/>
            <p:cNvSpPr/>
            <p:nvPr/>
          </p:nvSpPr>
          <p:spPr>
            <a:xfrm>
              <a:off x="1016376" y="781805"/>
              <a:ext cx="390525" cy="594360"/>
            </a:xfrm>
            <a:custGeom>
              <a:avLst/>
              <a:gdLst/>
              <a:ahLst/>
              <a:cxnLst/>
              <a:rect l="l" t="t" r="r" b="b"/>
              <a:pathLst>
                <a:path w="390525" h="594360">
                  <a:moveTo>
                    <a:pt x="390143" y="192023"/>
                  </a:moveTo>
                  <a:lnTo>
                    <a:pt x="332231" y="28955"/>
                  </a:lnTo>
                  <a:lnTo>
                    <a:pt x="242315" y="0"/>
                  </a:lnTo>
                  <a:lnTo>
                    <a:pt x="201167" y="187451"/>
                  </a:lnTo>
                  <a:lnTo>
                    <a:pt x="141731" y="1523"/>
                  </a:lnTo>
                  <a:lnTo>
                    <a:pt x="65531" y="28955"/>
                  </a:lnTo>
                  <a:lnTo>
                    <a:pt x="16763" y="124967"/>
                  </a:lnTo>
                  <a:lnTo>
                    <a:pt x="6095" y="161543"/>
                  </a:lnTo>
                  <a:lnTo>
                    <a:pt x="0" y="254507"/>
                  </a:lnTo>
                  <a:lnTo>
                    <a:pt x="51815" y="254507"/>
                  </a:lnTo>
                  <a:lnTo>
                    <a:pt x="56387" y="172211"/>
                  </a:lnTo>
                  <a:lnTo>
                    <a:pt x="91439" y="114299"/>
                  </a:lnTo>
                  <a:lnTo>
                    <a:pt x="96011" y="201167"/>
                  </a:lnTo>
                  <a:lnTo>
                    <a:pt x="89915" y="295655"/>
                  </a:lnTo>
                  <a:lnTo>
                    <a:pt x="112775" y="297179"/>
                  </a:lnTo>
                  <a:lnTo>
                    <a:pt x="109727" y="419099"/>
                  </a:lnTo>
                  <a:lnTo>
                    <a:pt x="103631" y="589787"/>
                  </a:lnTo>
                  <a:lnTo>
                    <a:pt x="135635" y="594359"/>
                  </a:lnTo>
                  <a:lnTo>
                    <a:pt x="175259" y="583691"/>
                  </a:lnTo>
                  <a:lnTo>
                    <a:pt x="205739" y="301751"/>
                  </a:lnTo>
                  <a:lnTo>
                    <a:pt x="217931" y="461771"/>
                  </a:lnTo>
                  <a:lnTo>
                    <a:pt x="225551" y="585215"/>
                  </a:lnTo>
                  <a:lnTo>
                    <a:pt x="269747" y="594359"/>
                  </a:lnTo>
                  <a:lnTo>
                    <a:pt x="306323" y="592835"/>
                  </a:lnTo>
                  <a:lnTo>
                    <a:pt x="292607" y="368807"/>
                  </a:lnTo>
                  <a:lnTo>
                    <a:pt x="298703" y="295655"/>
                  </a:lnTo>
                  <a:lnTo>
                    <a:pt x="312419" y="291083"/>
                  </a:lnTo>
                  <a:lnTo>
                    <a:pt x="321563" y="265175"/>
                  </a:lnTo>
                  <a:lnTo>
                    <a:pt x="326135" y="243839"/>
                  </a:lnTo>
                  <a:lnTo>
                    <a:pt x="390143" y="192023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28"/>
            <p:cNvSpPr/>
            <p:nvPr/>
          </p:nvSpPr>
          <p:spPr>
            <a:xfrm>
              <a:off x="1214488" y="984503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40" h="32384">
                  <a:moveTo>
                    <a:pt x="15240" y="22860"/>
                  </a:moveTo>
                  <a:lnTo>
                    <a:pt x="12192" y="19812"/>
                  </a:lnTo>
                  <a:lnTo>
                    <a:pt x="3048" y="19812"/>
                  </a:lnTo>
                  <a:lnTo>
                    <a:pt x="0" y="22860"/>
                  </a:lnTo>
                  <a:lnTo>
                    <a:pt x="0" y="28956"/>
                  </a:lnTo>
                  <a:lnTo>
                    <a:pt x="3048" y="32004"/>
                  </a:lnTo>
                  <a:lnTo>
                    <a:pt x="12192" y="32004"/>
                  </a:lnTo>
                  <a:lnTo>
                    <a:pt x="15240" y="28956"/>
                  </a:lnTo>
                  <a:lnTo>
                    <a:pt x="15240" y="22860"/>
                  </a:lnTo>
                  <a:close/>
                </a:path>
                <a:path w="15240" h="32384">
                  <a:moveTo>
                    <a:pt x="15240" y="3048"/>
                  </a:moveTo>
                  <a:lnTo>
                    <a:pt x="12192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3048" y="10668"/>
                  </a:lnTo>
                  <a:lnTo>
                    <a:pt x="12192" y="10668"/>
                  </a:lnTo>
                  <a:lnTo>
                    <a:pt x="15240" y="7620"/>
                  </a:lnTo>
                  <a:lnTo>
                    <a:pt x="1524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29"/>
            <p:cNvSpPr/>
            <p:nvPr/>
          </p:nvSpPr>
          <p:spPr>
            <a:xfrm>
              <a:off x="1738744" y="905255"/>
              <a:ext cx="119380" cy="321945"/>
            </a:xfrm>
            <a:custGeom>
              <a:avLst/>
              <a:gdLst/>
              <a:ahLst/>
              <a:cxnLst/>
              <a:rect l="l" t="t" r="r" b="b"/>
              <a:pathLst>
                <a:path w="119380" h="321944">
                  <a:moveTo>
                    <a:pt x="85344" y="68580"/>
                  </a:moveTo>
                  <a:lnTo>
                    <a:pt x="15240" y="74676"/>
                  </a:lnTo>
                  <a:lnTo>
                    <a:pt x="16764" y="147828"/>
                  </a:lnTo>
                  <a:lnTo>
                    <a:pt x="15240" y="208788"/>
                  </a:lnTo>
                  <a:lnTo>
                    <a:pt x="19812" y="268224"/>
                  </a:lnTo>
                  <a:lnTo>
                    <a:pt x="9144" y="294132"/>
                  </a:lnTo>
                  <a:lnTo>
                    <a:pt x="1524" y="310896"/>
                  </a:lnTo>
                  <a:lnTo>
                    <a:pt x="0" y="315468"/>
                  </a:lnTo>
                  <a:lnTo>
                    <a:pt x="3048" y="321564"/>
                  </a:lnTo>
                  <a:lnTo>
                    <a:pt x="18288" y="320040"/>
                  </a:lnTo>
                  <a:lnTo>
                    <a:pt x="32004" y="286512"/>
                  </a:lnTo>
                  <a:lnTo>
                    <a:pt x="33528" y="265176"/>
                  </a:lnTo>
                  <a:lnTo>
                    <a:pt x="42672" y="196596"/>
                  </a:lnTo>
                  <a:lnTo>
                    <a:pt x="44196" y="179832"/>
                  </a:lnTo>
                  <a:lnTo>
                    <a:pt x="44196" y="213360"/>
                  </a:lnTo>
                  <a:lnTo>
                    <a:pt x="48768" y="259080"/>
                  </a:lnTo>
                  <a:lnTo>
                    <a:pt x="47244" y="280416"/>
                  </a:lnTo>
                  <a:lnTo>
                    <a:pt x="54864" y="301752"/>
                  </a:lnTo>
                  <a:lnTo>
                    <a:pt x="62484" y="316992"/>
                  </a:lnTo>
                  <a:lnTo>
                    <a:pt x="76200" y="318516"/>
                  </a:lnTo>
                  <a:lnTo>
                    <a:pt x="80772" y="313944"/>
                  </a:lnTo>
                  <a:lnTo>
                    <a:pt x="65532" y="278892"/>
                  </a:lnTo>
                  <a:lnTo>
                    <a:pt x="65532" y="263652"/>
                  </a:lnTo>
                  <a:lnTo>
                    <a:pt x="67056" y="230124"/>
                  </a:lnTo>
                  <a:lnTo>
                    <a:pt x="73152" y="175260"/>
                  </a:lnTo>
                  <a:lnTo>
                    <a:pt x="85344" y="68580"/>
                  </a:lnTo>
                  <a:close/>
                </a:path>
                <a:path w="119380" h="321944">
                  <a:moveTo>
                    <a:pt x="118872" y="0"/>
                  </a:moveTo>
                  <a:lnTo>
                    <a:pt x="108204" y="1524"/>
                  </a:lnTo>
                  <a:lnTo>
                    <a:pt x="99060" y="30480"/>
                  </a:lnTo>
                  <a:lnTo>
                    <a:pt x="118872" y="1524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7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0"/>
            <p:cNvSpPr/>
            <p:nvPr/>
          </p:nvSpPr>
          <p:spPr>
            <a:xfrm>
              <a:off x="1782942" y="976877"/>
              <a:ext cx="6350" cy="111760"/>
            </a:xfrm>
            <a:custGeom>
              <a:avLst/>
              <a:gdLst/>
              <a:ahLst/>
              <a:cxnLst/>
              <a:rect l="l" t="t" r="r" b="b"/>
              <a:pathLst>
                <a:path w="6350" h="111759">
                  <a:moveTo>
                    <a:pt x="6095" y="36575"/>
                  </a:moveTo>
                  <a:lnTo>
                    <a:pt x="6095" y="0"/>
                  </a:lnTo>
                  <a:lnTo>
                    <a:pt x="1523" y="111251"/>
                  </a:lnTo>
                  <a:lnTo>
                    <a:pt x="0" y="105155"/>
                  </a:lnTo>
                  <a:lnTo>
                    <a:pt x="3047" y="82295"/>
                  </a:lnTo>
                  <a:lnTo>
                    <a:pt x="6095" y="36575"/>
                  </a:lnTo>
                  <a:close/>
                </a:path>
              </a:pathLst>
            </a:custGeom>
            <a:solidFill>
              <a:srgbClr val="FF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1"/>
            <p:cNvSpPr/>
            <p:nvPr/>
          </p:nvSpPr>
          <p:spPr>
            <a:xfrm>
              <a:off x="1782942" y="976877"/>
              <a:ext cx="6350" cy="111760"/>
            </a:xfrm>
            <a:custGeom>
              <a:avLst/>
              <a:gdLst/>
              <a:ahLst/>
              <a:cxnLst/>
              <a:rect l="l" t="t" r="r" b="b"/>
              <a:pathLst>
                <a:path w="6350" h="111759">
                  <a:moveTo>
                    <a:pt x="6095" y="0"/>
                  </a:moveTo>
                  <a:lnTo>
                    <a:pt x="6095" y="36575"/>
                  </a:lnTo>
                  <a:lnTo>
                    <a:pt x="4571" y="59435"/>
                  </a:lnTo>
                  <a:lnTo>
                    <a:pt x="3047" y="82295"/>
                  </a:lnTo>
                  <a:lnTo>
                    <a:pt x="0" y="105155"/>
                  </a:lnTo>
                  <a:lnTo>
                    <a:pt x="1523" y="111251"/>
                  </a:lnTo>
                  <a:lnTo>
                    <a:pt x="6095" y="0"/>
                  </a:lnTo>
                  <a:close/>
                </a:path>
              </a:pathLst>
            </a:custGeom>
            <a:ln w="3175">
              <a:solidFill>
                <a:srgbClr val="FF5E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32"/>
            <p:cNvSpPr/>
            <p:nvPr/>
          </p:nvSpPr>
          <p:spPr>
            <a:xfrm>
              <a:off x="1715886" y="679697"/>
              <a:ext cx="144780" cy="373380"/>
            </a:xfrm>
            <a:custGeom>
              <a:avLst/>
              <a:gdLst/>
              <a:ahLst/>
              <a:cxnLst/>
              <a:rect l="l" t="t" r="r" b="b"/>
              <a:pathLst>
                <a:path w="144780" h="373380">
                  <a:moveTo>
                    <a:pt x="144779" y="227075"/>
                  </a:moveTo>
                  <a:lnTo>
                    <a:pt x="134111" y="121919"/>
                  </a:lnTo>
                  <a:lnTo>
                    <a:pt x="134111" y="39623"/>
                  </a:lnTo>
                  <a:lnTo>
                    <a:pt x="128015" y="30479"/>
                  </a:lnTo>
                  <a:lnTo>
                    <a:pt x="79247" y="0"/>
                  </a:lnTo>
                  <a:lnTo>
                    <a:pt x="70103" y="12191"/>
                  </a:lnTo>
                  <a:lnTo>
                    <a:pt x="56387" y="3047"/>
                  </a:lnTo>
                  <a:lnTo>
                    <a:pt x="12191" y="30479"/>
                  </a:lnTo>
                  <a:lnTo>
                    <a:pt x="4571" y="44195"/>
                  </a:lnTo>
                  <a:lnTo>
                    <a:pt x="0" y="158495"/>
                  </a:lnTo>
                  <a:lnTo>
                    <a:pt x="1523" y="184403"/>
                  </a:lnTo>
                  <a:lnTo>
                    <a:pt x="18287" y="182879"/>
                  </a:lnTo>
                  <a:lnTo>
                    <a:pt x="18287" y="249935"/>
                  </a:lnTo>
                  <a:lnTo>
                    <a:pt x="25907" y="249935"/>
                  </a:lnTo>
                  <a:lnTo>
                    <a:pt x="33527" y="301751"/>
                  </a:lnTo>
                  <a:lnTo>
                    <a:pt x="35051" y="371855"/>
                  </a:lnTo>
                  <a:lnTo>
                    <a:pt x="65531" y="373379"/>
                  </a:lnTo>
                  <a:lnTo>
                    <a:pt x="73151" y="364235"/>
                  </a:lnTo>
                  <a:lnTo>
                    <a:pt x="102107" y="361187"/>
                  </a:lnTo>
                  <a:lnTo>
                    <a:pt x="132587" y="228599"/>
                  </a:lnTo>
                  <a:lnTo>
                    <a:pt x="144779" y="227075"/>
                  </a:lnTo>
                  <a:close/>
                </a:path>
              </a:pathLst>
            </a:custGeom>
            <a:solidFill>
              <a:srgbClr val="5E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33"/>
            <p:cNvSpPr/>
            <p:nvPr/>
          </p:nvSpPr>
          <p:spPr>
            <a:xfrm>
              <a:off x="1734174" y="1185665"/>
              <a:ext cx="91439" cy="701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34"/>
            <p:cNvSpPr/>
            <p:nvPr/>
          </p:nvSpPr>
          <p:spPr>
            <a:xfrm>
              <a:off x="1734174" y="740657"/>
              <a:ext cx="89915" cy="3016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35"/>
            <p:cNvSpPr/>
            <p:nvPr/>
          </p:nvSpPr>
          <p:spPr>
            <a:xfrm>
              <a:off x="1746366" y="577589"/>
              <a:ext cx="76199" cy="1158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36"/>
            <p:cNvSpPr/>
            <p:nvPr/>
          </p:nvSpPr>
          <p:spPr>
            <a:xfrm>
              <a:off x="2392542" y="1257293"/>
              <a:ext cx="1053083" cy="8458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37"/>
            <p:cNvSpPr/>
            <p:nvPr/>
          </p:nvSpPr>
          <p:spPr>
            <a:xfrm>
              <a:off x="774052" y="348995"/>
              <a:ext cx="3080385" cy="5645150"/>
            </a:xfrm>
            <a:custGeom>
              <a:avLst/>
              <a:gdLst/>
              <a:ahLst/>
              <a:cxnLst/>
              <a:rect l="l" t="t" r="r" b="b"/>
              <a:pathLst>
                <a:path w="3080385" h="5645150">
                  <a:moveTo>
                    <a:pt x="2775204" y="4262640"/>
                  </a:moveTo>
                  <a:lnTo>
                    <a:pt x="2766060" y="4262640"/>
                  </a:lnTo>
                  <a:lnTo>
                    <a:pt x="2766060" y="4273308"/>
                  </a:lnTo>
                  <a:lnTo>
                    <a:pt x="2766060" y="5634240"/>
                  </a:lnTo>
                  <a:lnTo>
                    <a:pt x="32004" y="5634240"/>
                  </a:lnTo>
                  <a:lnTo>
                    <a:pt x="32004" y="4273308"/>
                  </a:lnTo>
                  <a:lnTo>
                    <a:pt x="2766060" y="4273308"/>
                  </a:lnTo>
                  <a:lnTo>
                    <a:pt x="2766060" y="4262640"/>
                  </a:lnTo>
                  <a:lnTo>
                    <a:pt x="22860" y="4262640"/>
                  </a:lnTo>
                  <a:lnTo>
                    <a:pt x="22860" y="5644908"/>
                  </a:lnTo>
                  <a:lnTo>
                    <a:pt x="27432" y="5644908"/>
                  </a:lnTo>
                  <a:lnTo>
                    <a:pt x="32004" y="5644908"/>
                  </a:lnTo>
                  <a:lnTo>
                    <a:pt x="2766060" y="5644908"/>
                  </a:lnTo>
                  <a:lnTo>
                    <a:pt x="2770632" y="5644908"/>
                  </a:lnTo>
                  <a:lnTo>
                    <a:pt x="2775204" y="5644908"/>
                  </a:lnTo>
                  <a:lnTo>
                    <a:pt x="2775204" y="4262640"/>
                  </a:lnTo>
                  <a:close/>
                </a:path>
                <a:path w="3080385" h="5645150">
                  <a:moveTo>
                    <a:pt x="2775204" y="2205240"/>
                  </a:moveTo>
                  <a:lnTo>
                    <a:pt x="2766060" y="2205240"/>
                  </a:lnTo>
                  <a:lnTo>
                    <a:pt x="2766060" y="2215908"/>
                  </a:lnTo>
                  <a:lnTo>
                    <a:pt x="2766060" y="3957840"/>
                  </a:lnTo>
                  <a:lnTo>
                    <a:pt x="32004" y="3957840"/>
                  </a:lnTo>
                  <a:lnTo>
                    <a:pt x="32004" y="2215908"/>
                  </a:lnTo>
                  <a:lnTo>
                    <a:pt x="2766060" y="2215908"/>
                  </a:lnTo>
                  <a:lnTo>
                    <a:pt x="2766060" y="2205240"/>
                  </a:lnTo>
                  <a:lnTo>
                    <a:pt x="22860" y="2205240"/>
                  </a:lnTo>
                  <a:lnTo>
                    <a:pt x="22860" y="3968508"/>
                  </a:lnTo>
                  <a:lnTo>
                    <a:pt x="27432" y="3968508"/>
                  </a:lnTo>
                  <a:lnTo>
                    <a:pt x="32004" y="3968508"/>
                  </a:lnTo>
                  <a:lnTo>
                    <a:pt x="2766060" y="3968508"/>
                  </a:lnTo>
                  <a:lnTo>
                    <a:pt x="2770632" y="3968508"/>
                  </a:lnTo>
                  <a:lnTo>
                    <a:pt x="2775204" y="3968508"/>
                  </a:lnTo>
                  <a:lnTo>
                    <a:pt x="2775204" y="2205240"/>
                  </a:lnTo>
                  <a:close/>
                </a:path>
                <a:path w="3080385" h="5645150">
                  <a:moveTo>
                    <a:pt x="3080004" y="71628"/>
                  </a:moveTo>
                  <a:lnTo>
                    <a:pt x="3070860" y="71628"/>
                  </a:lnTo>
                  <a:lnTo>
                    <a:pt x="3070860" y="82296"/>
                  </a:lnTo>
                  <a:lnTo>
                    <a:pt x="3070860" y="1824240"/>
                  </a:lnTo>
                  <a:lnTo>
                    <a:pt x="32004" y="1824240"/>
                  </a:lnTo>
                  <a:lnTo>
                    <a:pt x="32004" y="1740535"/>
                  </a:lnTo>
                  <a:lnTo>
                    <a:pt x="2915869" y="82296"/>
                  </a:lnTo>
                  <a:lnTo>
                    <a:pt x="3070860" y="82296"/>
                  </a:lnTo>
                  <a:lnTo>
                    <a:pt x="3070860" y="71628"/>
                  </a:lnTo>
                  <a:lnTo>
                    <a:pt x="2934424" y="71628"/>
                  </a:lnTo>
                  <a:lnTo>
                    <a:pt x="3051048" y="4572"/>
                  </a:lnTo>
                  <a:lnTo>
                    <a:pt x="3048304" y="0"/>
                  </a:lnTo>
                  <a:lnTo>
                    <a:pt x="3041167" y="0"/>
                  </a:lnTo>
                  <a:lnTo>
                    <a:pt x="2916593" y="71628"/>
                  </a:lnTo>
                  <a:lnTo>
                    <a:pt x="2898038" y="71628"/>
                  </a:lnTo>
                  <a:lnTo>
                    <a:pt x="2898038" y="82296"/>
                  </a:lnTo>
                  <a:lnTo>
                    <a:pt x="32004" y="1730286"/>
                  </a:lnTo>
                  <a:lnTo>
                    <a:pt x="32004" y="82296"/>
                  </a:lnTo>
                  <a:lnTo>
                    <a:pt x="2898038" y="82296"/>
                  </a:lnTo>
                  <a:lnTo>
                    <a:pt x="2898038" y="71628"/>
                  </a:lnTo>
                  <a:lnTo>
                    <a:pt x="22860" y="71628"/>
                  </a:lnTo>
                  <a:lnTo>
                    <a:pt x="22860" y="1735543"/>
                  </a:lnTo>
                  <a:lnTo>
                    <a:pt x="0" y="1748688"/>
                  </a:lnTo>
                  <a:lnTo>
                    <a:pt x="0" y="1752104"/>
                  </a:lnTo>
                  <a:lnTo>
                    <a:pt x="3048" y="1757184"/>
                  </a:lnTo>
                  <a:lnTo>
                    <a:pt x="22860" y="1745792"/>
                  </a:lnTo>
                  <a:lnTo>
                    <a:pt x="22860" y="1834908"/>
                  </a:lnTo>
                  <a:lnTo>
                    <a:pt x="3080004" y="1834908"/>
                  </a:lnTo>
                  <a:lnTo>
                    <a:pt x="3080004" y="7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39"/>
          <p:cNvSpPr txBox="1"/>
          <p:nvPr/>
        </p:nvSpPr>
        <p:spPr>
          <a:xfrm>
            <a:off x="3779912" y="1628800"/>
            <a:ext cx="1359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Συνεντεύξεις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9" name="object 140"/>
          <p:cNvSpPr txBox="1"/>
          <p:nvPr/>
        </p:nvSpPr>
        <p:spPr>
          <a:xfrm>
            <a:off x="3275856" y="2780928"/>
            <a:ext cx="18230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5725" algn="ctr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Παρατήρηση  </a:t>
            </a:r>
            <a:r>
              <a:rPr sz="2000" dirty="0">
                <a:solidFill>
                  <a:srgbClr val="3232FF"/>
                </a:solidFill>
                <a:latin typeface="Times New Roman"/>
                <a:cs typeface="Times New Roman"/>
              </a:rPr>
              <a:t>δ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ρ</a:t>
            </a:r>
            <a:r>
              <a:rPr sz="2000" spc="-10" dirty="0">
                <a:solidFill>
                  <a:srgbClr val="3232FF"/>
                </a:solidFill>
                <a:latin typeface="Times New Roman"/>
                <a:cs typeface="Times New Roman"/>
              </a:rPr>
              <a:t>α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στηρ</a:t>
            </a:r>
            <a:r>
              <a:rPr sz="2000" dirty="0">
                <a:solidFill>
                  <a:srgbClr val="3232FF"/>
                </a:solidFill>
                <a:latin typeface="Times New Roman"/>
                <a:cs typeface="Times New Roman"/>
              </a:rPr>
              <a:t>ι</a:t>
            </a:r>
            <a:r>
              <a:rPr sz="2000" spc="5" dirty="0">
                <a:solidFill>
                  <a:srgbClr val="3232FF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τήτ</a:t>
            </a:r>
            <a:r>
              <a:rPr sz="2000" dirty="0">
                <a:solidFill>
                  <a:srgbClr val="3232FF"/>
                </a:solidFill>
                <a:latin typeface="Times New Roman"/>
                <a:cs typeface="Times New Roman"/>
              </a:rPr>
              <a:t>ων</a:t>
            </a:r>
            <a:r>
              <a:rPr sz="2000" spc="215" dirty="0">
                <a:solidFill>
                  <a:srgbClr val="3232FF"/>
                </a:solidFill>
                <a:latin typeface="Arial"/>
                <a:cs typeface="Arial"/>
              </a:rPr>
              <a:t>/  </a:t>
            </a:r>
            <a:r>
              <a:rPr sz="2000" spc="10" dirty="0">
                <a:solidFill>
                  <a:srgbClr val="3232FF"/>
                </a:solidFill>
                <a:latin typeface="Times New Roman"/>
                <a:cs typeface="Times New Roman"/>
              </a:rPr>
              <a:t>εγκαταστάσεων</a:t>
            </a:r>
            <a:r>
              <a:rPr sz="2000" spc="10" dirty="0">
                <a:solidFill>
                  <a:srgbClr val="3232FF"/>
                </a:solidFill>
                <a:latin typeface="Arial"/>
                <a:cs typeface="Arial"/>
              </a:rPr>
              <a:t>/  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συνθηκών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0" name="object 141"/>
          <p:cNvSpPr txBox="1"/>
          <p:nvPr/>
        </p:nvSpPr>
        <p:spPr>
          <a:xfrm>
            <a:off x="3920615" y="4799176"/>
            <a:ext cx="15335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10000"/>
              </a:lnSpc>
              <a:spcBef>
                <a:spcPts val="100"/>
              </a:spcBef>
            </a:pPr>
            <a:r>
              <a:rPr sz="2000" spc="-40" dirty="0">
                <a:solidFill>
                  <a:srgbClr val="3232FF"/>
                </a:solidFill>
                <a:latin typeface="Times New Roman"/>
                <a:cs typeface="Times New Roman"/>
              </a:rPr>
              <a:t>Ανασκο</a:t>
            </a:r>
            <a:r>
              <a:rPr sz="2000" spc="-4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2000" spc="-40" dirty="0">
                <a:solidFill>
                  <a:srgbClr val="3232FF"/>
                </a:solidFill>
                <a:latin typeface="Times New Roman"/>
                <a:cs typeface="Times New Roman"/>
              </a:rPr>
              <a:t>ήσεις  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τεκ</a:t>
            </a:r>
            <a:r>
              <a:rPr sz="2000" spc="-75" dirty="0">
                <a:solidFill>
                  <a:srgbClr val="3232FF"/>
                </a:solidFill>
                <a:latin typeface="Times New Roman"/>
                <a:cs typeface="Times New Roman"/>
              </a:rPr>
              <a:t>µ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ηρ</a:t>
            </a:r>
            <a:r>
              <a:rPr sz="2000" dirty="0">
                <a:solidFill>
                  <a:srgbClr val="3232FF"/>
                </a:solidFill>
                <a:latin typeface="Times New Roman"/>
                <a:cs typeface="Times New Roman"/>
              </a:rPr>
              <a:t>ίω</a:t>
            </a: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σης</a:t>
            </a:r>
            <a:r>
              <a:rPr sz="2000" spc="215" dirty="0">
                <a:solidFill>
                  <a:srgbClr val="3232FF"/>
                </a:solidFill>
                <a:latin typeface="Arial"/>
                <a:cs typeface="Arial"/>
              </a:rPr>
              <a:t>/</a:t>
            </a:r>
            <a:endParaRPr sz="2000" dirty="0">
              <a:latin typeface="Arial"/>
              <a:cs typeface="Arial"/>
            </a:endParaRPr>
          </a:p>
          <a:p>
            <a:pPr marL="431165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3232FF"/>
                </a:solidFill>
                <a:latin typeface="Times New Roman"/>
                <a:cs typeface="Times New Roman"/>
              </a:rPr>
              <a:t>αρχείων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1" name="object 142"/>
          <p:cNvSpPr txBox="1"/>
          <p:nvPr/>
        </p:nvSpPr>
        <p:spPr>
          <a:xfrm>
            <a:off x="5724128" y="1484784"/>
            <a:ext cx="318516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135380" marR="5080" indent="-1123315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Με προσωπικό από</a:t>
            </a:r>
            <a:r>
              <a:rPr sz="2000" spc="-13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διάφορα  επίπεδα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52" name="object 143"/>
          <p:cNvSpPr txBox="1"/>
          <p:nvPr/>
        </p:nvSpPr>
        <p:spPr>
          <a:xfrm>
            <a:off x="6199565" y="2852936"/>
            <a:ext cx="2944435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  <a:tabLst>
                <a:tab pos="1633855" algn="l"/>
              </a:tabLst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Συµµόρφωση	µε</a:t>
            </a:r>
            <a:r>
              <a:rPr sz="2000" spc="-10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νοµοθεσία, 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πρότυπα,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πρωτόκολλα, 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δείκτες,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απαιτήσεις τρίτων  µερών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53" name="object 144"/>
          <p:cNvSpPr txBox="1"/>
          <p:nvPr/>
        </p:nvSpPr>
        <p:spPr>
          <a:xfrm>
            <a:off x="6084168" y="4437112"/>
            <a:ext cx="2832735" cy="1702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635" algn="ctr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Πολιτικής,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στόχων,  διαδικασιών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οδηγιών,  αδειών, µετρήσεις,  προδιαγραφών,</a:t>
            </a:r>
            <a:r>
              <a:rPr sz="2000" spc="-4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πρακτικά  συναντήσεων, εκθέσεις  επιθεώρησης</a:t>
            </a:r>
            <a:r>
              <a:rPr sz="2000" spc="-2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κλπ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154" name="object 145"/>
          <p:cNvGrpSpPr/>
          <p:nvPr/>
        </p:nvGrpSpPr>
        <p:grpSpPr>
          <a:xfrm>
            <a:off x="5148064" y="2492896"/>
            <a:ext cx="1080120" cy="1894839"/>
            <a:chOff x="5702670" y="2522220"/>
            <a:chExt cx="1000125" cy="1894839"/>
          </a:xfrm>
        </p:grpSpPr>
        <p:sp>
          <p:nvSpPr>
            <p:cNvPr id="155" name="object 146"/>
            <p:cNvSpPr/>
            <p:nvPr/>
          </p:nvSpPr>
          <p:spPr>
            <a:xfrm>
              <a:off x="5707242" y="2554223"/>
              <a:ext cx="990600" cy="1828800"/>
            </a:xfrm>
            <a:custGeom>
              <a:avLst/>
              <a:gdLst/>
              <a:ahLst/>
              <a:cxnLst/>
              <a:rect l="l" t="t" r="r" b="b"/>
              <a:pathLst>
                <a:path w="990600" h="1828800">
                  <a:moveTo>
                    <a:pt x="990599" y="914399"/>
                  </a:moveTo>
                  <a:lnTo>
                    <a:pt x="722375" y="0"/>
                  </a:lnTo>
                  <a:lnTo>
                    <a:pt x="722375" y="417575"/>
                  </a:lnTo>
                  <a:lnTo>
                    <a:pt x="0" y="417575"/>
                  </a:lnTo>
                  <a:lnTo>
                    <a:pt x="0" y="1412747"/>
                  </a:lnTo>
                  <a:lnTo>
                    <a:pt x="722375" y="1412747"/>
                  </a:lnTo>
                  <a:lnTo>
                    <a:pt x="722375" y="1828799"/>
                  </a:lnTo>
                  <a:lnTo>
                    <a:pt x="990599" y="91439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47"/>
            <p:cNvSpPr/>
            <p:nvPr/>
          </p:nvSpPr>
          <p:spPr>
            <a:xfrm>
              <a:off x="5702670" y="2522220"/>
              <a:ext cx="1000125" cy="1894839"/>
            </a:xfrm>
            <a:custGeom>
              <a:avLst/>
              <a:gdLst/>
              <a:ahLst/>
              <a:cxnLst/>
              <a:rect l="l" t="t" r="r" b="b"/>
              <a:pathLst>
                <a:path w="1000125" h="1894839">
                  <a:moveTo>
                    <a:pt x="726948" y="445008"/>
                  </a:moveTo>
                  <a:lnTo>
                    <a:pt x="0" y="445008"/>
                  </a:lnTo>
                  <a:lnTo>
                    <a:pt x="0" y="1449324"/>
                  </a:lnTo>
                  <a:lnTo>
                    <a:pt x="4572" y="1449324"/>
                  </a:lnTo>
                  <a:lnTo>
                    <a:pt x="4572" y="454152"/>
                  </a:lnTo>
                  <a:lnTo>
                    <a:pt x="9144" y="449580"/>
                  </a:lnTo>
                  <a:lnTo>
                    <a:pt x="9144" y="454152"/>
                  </a:lnTo>
                  <a:lnTo>
                    <a:pt x="722376" y="454152"/>
                  </a:lnTo>
                  <a:lnTo>
                    <a:pt x="722376" y="449580"/>
                  </a:lnTo>
                  <a:lnTo>
                    <a:pt x="726948" y="445008"/>
                  </a:lnTo>
                  <a:close/>
                </a:path>
                <a:path w="1000125" h="1894839">
                  <a:moveTo>
                    <a:pt x="9144" y="454152"/>
                  </a:moveTo>
                  <a:lnTo>
                    <a:pt x="9144" y="449580"/>
                  </a:lnTo>
                  <a:lnTo>
                    <a:pt x="4572" y="454152"/>
                  </a:lnTo>
                  <a:lnTo>
                    <a:pt x="9144" y="454152"/>
                  </a:lnTo>
                  <a:close/>
                </a:path>
                <a:path w="1000125" h="1894839">
                  <a:moveTo>
                    <a:pt x="9144" y="1440180"/>
                  </a:moveTo>
                  <a:lnTo>
                    <a:pt x="9144" y="454152"/>
                  </a:lnTo>
                  <a:lnTo>
                    <a:pt x="4572" y="454152"/>
                  </a:lnTo>
                  <a:lnTo>
                    <a:pt x="4572" y="1440180"/>
                  </a:lnTo>
                  <a:lnTo>
                    <a:pt x="9144" y="1440180"/>
                  </a:lnTo>
                  <a:close/>
                </a:path>
                <a:path w="1000125" h="1894839">
                  <a:moveTo>
                    <a:pt x="731520" y="1828107"/>
                  </a:moveTo>
                  <a:lnTo>
                    <a:pt x="731520" y="1440180"/>
                  </a:lnTo>
                  <a:lnTo>
                    <a:pt x="4572" y="1440180"/>
                  </a:lnTo>
                  <a:lnTo>
                    <a:pt x="9144" y="1444752"/>
                  </a:lnTo>
                  <a:lnTo>
                    <a:pt x="9144" y="1449324"/>
                  </a:lnTo>
                  <a:lnTo>
                    <a:pt x="722376" y="1449324"/>
                  </a:lnTo>
                  <a:lnTo>
                    <a:pt x="722376" y="1444752"/>
                  </a:lnTo>
                  <a:lnTo>
                    <a:pt x="726948" y="1449324"/>
                  </a:lnTo>
                  <a:lnTo>
                    <a:pt x="726948" y="1843693"/>
                  </a:lnTo>
                  <a:lnTo>
                    <a:pt x="731520" y="1828107"/>
                  </a:lnTo>
                  <a:close/>
                </a:path>
                <a:path w="1000125" h="1894839">
                  <a:moveTo>
                    <a:pt x="9144" y="1449324"/>
                  </a:moveTo>
                  <a:lnTo>
                    <a:pt x="9144" y="1444752"/>
                  </a:lnTo>
                  <a:lnTo>
                    <a:pt x="4572" y="1440180"/>
                  </a:lnTo>
                  <a:lnTo>
                    <a:pt x="4572" y="1449324"/>
                  </a:lnTo>
                  <a:lnTo>
                    <a:pt x="9144" y="1449324"/>
                  </a:lnTo>
                  <a:close/>
                </a:path>
                <a:path w="1000125" h="1894839">
                  <a:moveTo>
                    <a:pt x="999744" y="946404"/>
                  </a:moveTo>
                  <a:lnTo>
                    <a:pt x="722376" y="0"/>
                  </a:lnTo>
                  <a:lnTo>
                    <a:pt x="722376" y="33528"/>
                  </a:lnTo>
                  <a:lnTo>
                    <a:pt x="731520" y="32004"/>
                  </a:lnTo>
                  <a:lnTo>
                    <a:pt x="731520" y="64700"/>
                  </a:lnTo>
                  <a:lnTo>
                    <a:pt x="990152" y="946404"/>
                  </a:lnTo>
                  <a:lnTo>
                    <a:pt x="990600" y="944880"/>
                  </a:lnTo>
                  <a:lnTo>
                    <a:pt x="990600" y="977654"/>
                  </a:lnTo>
                  <a:lnTo>
                    <a:pt x="999744" y="946404"/>
                  </a:lnTo>
                  <a:close/>
                </a:path>
                <a:path w="1000125" h="1894839">
                  <a:moveTo>
                    <a:pt x="731520" y="64700"/>
                  </a:moveTo>
                  <a:lnTo>
                    <a:pt x="731520" y="32004"/>
                  </a:lnTo>
                  <a:lnTo>
                    <a:pt x="722376" y="33528"/>
                  </a:lnTo>
                  <a:lnTo>
                    <a:pt x="731520" y="64700"/>
                  </a:lnTo>
                  <a:close/>
                </a:path>
                <a:path w="1000125" h="1894839">
                  <a:moveTo>
                    <a:pt x="731520" y="454152"/>
                  </a:moveTo>
                  <a:lnTo>
                    <a:pt x="731520" y="64700"/>
                  </a:lnTo>
                  <a:lnTo>
                    <a:pt x="722376" y="33528"/>
                  </a:lnTo>
                  <a:lnTo>
                    <a:pt x="722376" y="445008"/>
                  </a:lnTo>
                  <a:lnTo>
                    <a:pt x="726948" y="445008"/>
                  </a:lnTo>
                  <a:lnTo>
                    <a:pt x="726948" y="454152"/>
                  </a:lnTo>
                  <a:lnTo>
                    <a:pt x="731520" y="454152"/>
                  </a:lnTo>
                  <a:close/>
                </a:path>
                <a:path w="1000125" h="1894839">
                  <a:moveTo>
                    <a:pt x="726948" y="454152"/>
                  </a:moveTo>
                  <a:lnTo>
                    <a:pt x="726948" y="445008"/>
                  </a:lnTo>
                  <a:lnTo>
                    <a:pt x="722376" y="449580"/>
                  </a:lnTo>
                  <a:lnTo>
                    <a:pt x="722376" y="454152"/>
                  </a:lnTo>
                  <a:lnTo>
                    <a:pt x="726948" y="454152"/>
                  </a:lnTo>
                  <a:close/>
                </a:path>
                <a:path w="1000125" h="1894839">
                  <a:moveTo>
                    <a:pt x="726948" y="1449324"/>
                  </a:moveTo>
                  <a:lnTo>
                    <a:pt x="722376" y="1444752"/>
                  </a:lnTo>
                  <a:lnTo>
                    <a:pt x="722376" y="1449324"/>
                  </a:lnTo>
                  <a:lnTo>
                    <a:pt x="726948" y="1449324"/>
                  </a:lnTo>
                  <a:close/>
                </a:path>
                <a:path w="1000125" h="1894839">
                  <a:moveTo>
                    <a:pt x="726948" y="1843693"/>
                  </a:moveTo>
                  <a:lnTo>
                    <a:pt x="726948" y="1449324"/>
                  </a:lnTo>
                  <a:lnTo>
                    <a:pt x="722376" y="1449324"/>
                  </a:lnTo>
                  <a:lnTo>
                    <a:pt x="722376" y="1859280"/>
                  </a:lnTo>
                  <a:lnTo>
                    <a:pt x="726948" y="1843693"/>
                  </a:lnTo>
                  <a:close/>
                </a:path>
                <a:path w="1000125" h="1894839">
                  <a:moveTo>
                    <a:pt x="990600" y="977654"/>
                  </a:moveTo>
                  <a:lnTo>
                    <a:pt x="990600" y="947928"/>
                  </a:lnTo>
                  <a:lnTo>
                    <a:pt x="990152" y="946404"/>
                  </a:lnTo>
                  <a:lnTo>
                    <a:pt x="722376" y="1859280"/>
                  </a:lnTo>
                  <a:lnTo>
                    <a:pt x="731520" y="1860804"/>
                  </a:lnTo>
                  <a:lnTo>
                    <a:pt x="731520" y="1863081"/>
                  </a:lnTo>
                  <a:lnTo>
                    <a:pt x="990600" y="977654"/>
                  </a:lnTo>
                  <a:close/>
                </a:path>
                <a:path w="1000125" h="1894839">
                  <a:moveTo>
                    <a:pt x="731520" y="1863081"/>
                  </a:moveTo>
                  <a:lnTo>
                    <a:pt x="731520" y="1860804"/>
                  </a:lnTo>
                  <a:lnTo>
                    <a:pt x="722376" y="1859280"/>
                  </a:lnTo>
                  <a:lnTo>
                    <a:pt x="722376" y="1894332"/>
                  </a:lnTo>
                  <a:lnTo>
                    <a:pt x="731520" y="1863081"/>
                  </a:lnTo>
                  <a:close/>
                </a:path>
                <a:path w="1000125" h="1894839">
                  <a:moveTo>
                    <a:pt x="990600" y="947928"/>
                  </a:moveTo>
                  <a:lnTo>
                    <a:pt x="990600" y="944880"/>
                  </a:lnTo>
                  <a:lnTo>
                    <a:pt x="990152" y="946404"/>
                  </a:lnTo>
                  <a:lnTo>
                    <a:pt x="990600" y="947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538604" y="820921"/>
            <a:ext cx="2774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2420" algn="l"/>
              </a:tabLst>
            </a:pPr>
            <a:r>
              <a:rPr sz="2800" spc="-5" dirty="0" smtClean="0">
                <a:solidFill>
                  <a:srgbClr val="CC0000"/>
                </a:solidFill>
              </a:rPr>
              <a:t>«</a:t>
            </a:r>
            <a:r>
              <a:rPr lang="el-GR" sz="2800" spc="-5" dirty="0" smtClean="0">
                <a:solidFill>
                  <a:srgbClr val="CC0000"/>
                </a:solidFill>
              </a:rPr>
              <a:t>Κ</a:t>
            </a:r>
            <a:r>
              <a:rPr sz="2800" spc="-5" dirty="0" err="1" smtClean="0">
                <a:solidFill>
                  <a:srgbClr val="CC0000"/>
                </a:solidFill>
              </a:rPr>
              <a:t>αλοί</a:t>
            </a:r>
            <a:r>
              <a:rPr sz="2800" spc="-5" dirty="0" smtClean="0">
                <a:solidFill>
                  <a:srgbClr val="CC0000"/>
                </a:solidFill>
              </a:rPr>
              <a:t>»</a:t>
            </a:r>
            <a:r>
              <a:rPr lang="el-GR" sz="2800" spc="-5" dirty="0" smtClean="0">
                <a:solidFill>
                  <a:srgbClr val="CC0000"/>
                </a:solidFill>
              </a:rPr>
              <a:t> </a:t>
            </a:r>
            <a:r>
              <a:rPr sz="2800" spc="-5" dirty="0" err="1" smtClean="0">
                <a:solidFill>
                  <a:srgbClr val="CC0000"/>
                </a:solidFill>
              </a:rPr>
              <a:t>δείκτες</a:t>
            </a:r>
            <a:endParaRPr sz="2800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/>
        </p:nvGraphicFramePr>
        <p:xfrm>
          <a:off x="251520" y="1772816"/>
          <a:ext cx="8534400" cy="4552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6400800"/>
              </a:tblGrid>
              <a:tr h="5890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Μετρήσιµοι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900" i="1" spc="-4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Μπορείς </a:t>
                      </a:r>
                      <a:r>
                        <a:rPr sz="1900" i="1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να </a:t>
                      </a:r>
                      <a:r>
                        <a:rPr sz="190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τους </a:t>
                      </a:r>
                      <a:r>
                        <a:rPr sz="1900" i="1" spc="-3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µετρήσεις, </a:t>
                      </a:r>
                      <a:r>
                        <a:rPr sz="1900" i="1" spc="-25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να</a:t>
                      </a:r>
                      <a:r>
                        <a:rPr lang="el-GR" sz="1900" i="1" spc="-25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25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1900" i="1" spc="-75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ους</a:t>
                      </a:r>
                      <a:r>
                        <a:rPr sz="1900" i="1" spc="27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40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καταχωρήσεις</a:t>
                      </a:r>
                      <a:r>
                        <a:rPr lang="el-GR" sz="1900" i="1" spc="-4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;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97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Επιτεύξιµοι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i="1" spc="-4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Μπορείς </a:t>
                      </a:r>
                      <a:r>
                        <a:rPr sz="1900" i="1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να </a:t>
                      </a:r>
                      <a:r>
                        <a:rPr sz="1900" i="1" spc="-25" dirty="0" err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τους</a:t>
                      </a:r>
                      <a:r>
                        <a:rPr sz="1900" i="1" spc="16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30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φτάσεις</a:t>
                      </a:r>
                      <a:r>
                        <a:rPr lang="el-GR" sz="1900" i="1" spc="-3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;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2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Ερµηνεύσιµοι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900" i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Όταν </a:t>
                      </a:r>
                      <a:r>
                        <a:rPr sz="1900" i="1" spc="-25" dirty="0" err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τους</a:t>
                      </a:r>
                      <a:r>
                        <a:rPr sz="190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40" dirty="0" err="1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έχεις</a:t>
                      </a:r>
                      <a:r>
                        <a:rPr lang="el-GR" sz="1900" i="1" spc="4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00" i="1" spc="4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καταλαβαίνεις </a:t>
                      </a:r>
                      <a:r>
                        <a:rPr sz="1900" i="1" spc="10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τί</a:t>
                      </a:r>
                      <a:r>
                        <a:rPr sz="1900" i="1" spc="4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9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σηµαίνουν;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97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Ρεαλιστικοί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900" i="1" spc="-4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Μπορείς </a:t>
                      </a:r>
                      <a:r>
                        <a:rPr sz="1900" i="1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να </a:t>
                      </a:r>
                      <a:r>
                        <a:rPr sz="1900" i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κάνεις</a:t>
                      </a:r>
                      <a:r>
                        <a:rPr sz="1900" i="1" spc="16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κάτι;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2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l-GR" sz="1800" spc="5" dirty="0" smtClean="0">
                          <a:solidFill>
                            <a:srgbClr val="3232FF"/>
                          </a:solidFill>
                          <a:latin typeface="Comic Sans MS"/>
                          <a:cs typeface="Comic Sans MS"/>
                        </a:rPr>
                        <a:t>Δ</a:t>
                      </a:r>
                      <a:r>
                        <a:rPr sz="1800" spc="5" dirty="0" err="1" smtClean="0">
                          <a:solidFill>
                            <a:srgbClr val="3232FF"/>
                          </a:solidFill>
                          <a:latin typeface="Comic Sans MS"/>
                          <a:cs typeface="Comic Sans MS"/>
                        </a:rPr>
                        <a:t>ιαχρονικοί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71219">
                        <a:lnSpc>
                          <a:spcPts val="2160"/>
                        </a:lnSpc>
                        <a:spcBef>
                          <a:spcPts val="320"/>
                        </a:spcBef>
                      </a:pPr>
                      <a:r>
                        <a:rPr sz="1900" i="1" spc="-8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Καλύπτουν βραχυπρόθεσµους </a:t>
                      </a:r>
                      <a:r>
                        <a:rPr sz="1900" i="1" spc="-1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και </a:t>
                      </a:r>
                      <a:r>
                        <a:rPr sz="1900" i="1" spc="-9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µακροπορόθεσµους  </a:t>
                      </a:r>
                      <a:r>
                        <a:rPr sz="1900" i="1" spc="-4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στόχους;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l-GR" sz="1800" spc="5" dirty="0" smtClean="0">
                          <a:solidFill>
                            <a:srgbClr val="3232FF"/>
                          </a:solidFill>
                          <a:latin typeface="Comic Sans MS"/>
                          <a:cs typeface="Comic Sans MS"/>
                        </a:rPr>
                        <a:t>Δ</a:t>
                      </a:r>
                      <a:r>
                        <a:rPr sz="1800" spc="5" dirty="0" err="1" smtClean="0">
                          <a:solidFill>
                            <a:srgbClr val="3232FF"/>
                          </a:solidFill>
                          <a:latin typeface="Comic Sans MS"/>
                          <a:cs typeface="Comic Sans MS"/>
                        </a:rPr>
                        <a:t>εσµευτικοί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l-GR" sz="1900" i="1" spc="-60" dirty="0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Δ</a:t>
                      </a:r>
                      <a:r>
                        <a:rPr sz="1900" i="1" spc="-60" dirty="0" err="1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εσµεύουν</a:t>
                      </a:r>
                      <a:r>
                        <a:rPr sz="1900" i="1" spc="-60" dirty="0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9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όλο </a:t>
                      </a:r>
                      <a:r>
                        <a:rPr sz="1900" i="1" spc="1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το</a:t>
                      </a:r>
                      <a:r>
                        <a:rPr sz="1900" i="1" spc="18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9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προσωπικό;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97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3232FF"/>
                          </a:solidFill>
                          <a:latin typeface="Comic Sans MS"/>
                          <a:cs typeface="Comic Sans MS"/>
                        </a:rPr>
                        <a:t>Ισορροπηµένοι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900" i="1" spc="-85" dirty="0" err="1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Καλύπτουν</a:t>
                      </a:r>
                      <a:r>
                        <a:rPr sz="1900" i="1" spc="-8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50" dirty="0" err="1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ένα</a:t>
                      </a:r>
                      <a:r>
                        <a:rPr lang="el-GR" sz="1900" i="1" spc="-50" dirty="0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ν</a:t>
                      </a:r>
                      <a:r>
                        <a:rPr sz="1900" i="1" spc="-50" dirty="0" smtClean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114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πλήρη </a:t>
                      </a:r>
                      <a:r>
                        <a:rPr sz="1900" i="1" spc="-5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κύκλο </a:t>
                      </a:r>
                      <a:r>
                        <a:rPr sz="1900" i="1" spc="10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900" i="1" spc="30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i="1" spc="-45" dirty="0">
                          <a:solidFill>
                            <a:srgbClr val="3232FF"/>
                          </a:solidFill>
                          <a:latin typeface="Arial"/>
                          <a:cs typeface="Arial"/>
                        </a:rPr>
                        <a:t>δραστηριότητας;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object 16"/>
          <p:cNvSpPr txBox="1">
            <a:spLocks noGrp="1"/>
          </p:cNvSpPr>
          <p:nvPr>
            <p:ph type="title"/>
          </p:nvPr>
        </p:nvSpPr>
        <p:spPr>
          <a:xfrm>
            <a:off x="1979712" y="620688"/>
            <a:ext cx="544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Συλλογή </a:t>
            </a:r>
            <a:r>
              <a:rPr sz="2400" spc="15" dirty="0">
                <a:solidFill>
                  <a:srgbClr val="FF0000"/>
                </a:solidFill>
              </a:rPr>
              <a:t>και </a:t>
            </a:r>
            <a:r>
              <a:rPr sz="2400" spc="10" dirty="0">
                <a:solidFill>
                  <a:srgbClr val="FF0000"/>
                </a:solidFill>
              </a:rPr>
              <a:t>επαλήθευση</a:t>
            </a:r>
            <a:r>
              <a:rPr sz="2400" spc="2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πληροφοριών</a:t>
            </a:r>
            <a:endParaRPr sz="2400" dirty="0"/>
          </a:p>
        </p:txBody>
      </p:sp>
      <p:grpSp>
        <p:nvGrpSpPr>
          <p:cNvPr id="7" name="object 4"/>
          <p:cNvGrpSpPr/>
          <p:nvPr/>
        </p:nvGrpSpPr>
        <p:grpSpPr>
          <a:xfrm>
            <a:off x="683568" y="1484784"/>
            <a:ext cx="7714615" cy="4798060"/>
            <a:chOff x="1525386" y="1258817"/>
            <a:chExt cx="7714615" cy="4798060"/>
          </a:xfrm>
        </p:grpSpPr>
        <p:sp>
          <p:nvSpPr>
            <p:cNvPr id="8" name="object 5"/>
            <p:cNvSpPr/>
            <p:nvPr/>
          </p:nvSpPr>
          <p:spPr>
            <a:xfrm>
              <a:off x="6205588" y="3918216"/>
              <a:ext cx="2901950" cy="2066925"/>
            </a:xfrm>
            <a:custGeom>
              <a:avLst/>
              <a:gdLst/>
              <a:ahLst/>
              <a:cxnLst/>
              <a:rect l="l" t="t" r="r" b="b"/>
              <a:pathLst>
                <a:path w="2901950" h="2066925">
                  <a:moveTo>
                    <a:pt x="2901696" y="0"/>
                  </a:moveTo>
                  <a:lnTo>
                    <a:pt x="2892552" y="0"/>
                  </a:lnTo>
                  <a:lnTo>
                    <a:pt x="2892552" y="9144"/>
                  </a:lnTo>
                  <a:lnTo>
                    <a:pt x="2892552" y="2057400"/>
                  </a:lnTo>
                  <a:lnTo>
                    <a:pt x="9144" y="2057400"/>
                  </a:lnTo>
                  <a:lnTo>
                    <a:pt x="9144" y="9144"/>
                  </a:lnTo>
                  <a:lnTo>
                    <a:pt x="2892552" y="9144"/>
                  </a:lnTo>
                  <a:lnTo>
                    <a:pt x="2892552" y="0"/>
                  </a:lnTo>
                  <a:lnTo>
                    <a:pt x="0" y="0"/>
                  </a:lnTo>
                  <a:lnTo>
                    <a:pt x="0" y="2066544"/>
                  </a:lnTo>
                  <a:lnTo>
                    <a:pt x="4572" y="2066544"/>
                  </a:lnTo>
                  <a:lnTo>
                    <a:pt x="9144" y="2066544"/>
                  </a:lnTo>
                  <a:lnTo>
                    <a:pt x="2892552" y="2066544"/>
                  </a:lnTo>
                  <a:lnTo>
                    <a:pt x="2897124" y="2066544"/>
                  </a:lnTo>
                  <a:lnTo>
                    <a:pt x="2901696" y="2066544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531482" y="4066031"/>
              <a:ext cx="2737103" cy="1827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1525384" y="3989844"/>
              <a:ext cx="2981325" cy="2066925"/>
            </a:xfrm>
            <a:custGeom>
              <a:avLst/>
              <a:gdLst/>
              <a:ahLst/>
              <a:cxnLst/>
              <a:rect l="l" t="t" r="r" b="b"/>
              <a:pathLst>
                <a:path w="2981325" h="2066925">
                  <a:moveTo>
                    <a:pt x="2980944" y="0"/>
                  </a:moveTo>
                  <a:lnTo>
                    <a:pt x="2971800" y="0"/>
                  </a:lnTo>
                  <a:lnTo>
                    <a:pt x="2971800" y="9144"/>
                  </a:lnTo>
                  <a:lnTo>
                    <a:pt x="2971800" y="2057400"/>
                  </a:lnTo>
                  <a:lnTo>
                    <a:pt x="9144" y="2057400"/>
                  </a:lnTo>
                  <a:lnTo>
                    <a:pt x="9144" y="9144"/>
                  </a:lnTo>
                  <a:lnTo>
                    <a:pt x="2971800" y="9144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2066544"/>
                  </a:lnTo>
                  <a:lnTo>
                    <a:pt x="4572" y="2066544"/>
                  </a:lnTo>
                  <a:lnTo>
                    <a:pt x="9144" y="2066544"/>
                  </a:lnTo>
                  <a:lnTo>
                    <a:pt x="2971800" y="2066544"/>
                  </a:lnTo>
                  <a:lnTo>
                    <a:pt x="2976372" y="2066544"/>
                  </a:lnTo>
                  <a:lnTo>
                    <a:pt x="2980944" y="2066544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2145654" y="1568195"/>
              <a:ext cx="1600200" cy="1524000"/>
            </a:xfrm>
            <a:custGeom>
              <a:avLst/>
              <a:gdLst/>
              <a:ahLst/>
              <a:cxnLst/>
              <a:rect l="l" t="t" r="r" b="b"/>
              <a:pathLst>
                <a:path w="1600200" h="1524000">
                  <a:moveTo>
                    <a:pt x="1600199" y="761999"/>
                  </a:moveTo>
                  <a:lnTo>
                    <a:pt x="1598740" y="715603"/>
                  </a:lnTo>
                  <a:lnTo>
                    <a:pt x="1594416" y="669939"/>
                  </a:lnTo>
                  <a:lnTo>
                    <a:pt x="1587311" y="625086"/>
                  </a:lnTo>
                  <a:lnTo>
                    <a:pt x="1577510" y="581126"/>
                  </a:lnTo>
                  <a:lnTo>
                    <a:pt x="1565096" y="538137"/>
                  </a:lnTo>
                  <a:lnTo>
                    <a:pt x="1550152" y="496201"/>
                  </a:lnTo>
                  <a:lnTo>
                    <a:pt x="1532762" y="455395"/>
                  </a:lnTo>
                  <a:lnTo>
                    <a:pt x="1513010" y="415802"/>
                  </a:lnTo>
                  <a:lnTo>
                    <a:pt x="1490979" y="377500"/>
                  </a:lnTo>
                  <a:lnTo>
                    <a:pt x="1466754" y="340569"/>
                  </a:lnTo>
                  <a:lnTo>
                    <a:pt x="1440416" y="305090"/>
                  </a:lnTo>
                  <a:lnTo>
                    <a:pt x="1412051" y="271142"/>
                  </a:lnTo>
                  <a:lnTo>
                    <a:pt x="1381742" y="238805"/>
                  </a:lnTo>
                  <a:lnTo>
                    <a:pt x="1349572" y="208159"/>
                  </a:lnTo>
                  <a:lnTo>
                    <a:pt x="1315625" y="179284"/>
                  </a:lnTo>
                  <a:lnTo>
                    <a:pt x="1279985" y="152260"/>
                  </a:lnTo>
                  <a:lnTo>
                    <a:pt x="1242735" y="127166"/>
                  </a:lnTo>
                  <a:lnTo>
                    <a:pt x="1203959" y="104083"/>
                  </a:lnTo>
                  <a:lnTo>
                    <a:pt x="1163741" y="83091"/>
                  </a:lnTo>
                  <a:lnTo>
                    <a:pt x="1122164" y="64269"/>
                  </a:lnTo>
                  <a:lnTo>
                    <a:pt x="1079311" y="47697"/>
                  </a:lnTo>
                  <a:lnTo>
                    <a:pt x="1035267" y="33456"/>
                  </a:lnTo>
                  <a:lnTo>
                    <a:pt x="990115" y="21625"/>
                  </a:lnTo>
                  <a:lnTo>
                    <a:pt x="943939" y="12283"/>
                  </a:lnTo>
                  <a:lnTo>
                    <a:pt x="896822" y="5512"/>
                  </a:lnTo>
                  <a:lnTo>
                    <a:pt x="848847" y="1391"/>
                  </a:lnTo>
                  <a:lnTo>
                    <a:pt x="800099" y="0"/>
                  </a:lnTo>
                  <a:lnTo>
                    <a:pt x="751509" y="1391"/>
                  </a:lnTo>
                  <a:lnTo>
                    <a:pt x="703668" y="5512"/>
                  </a:lnTo>
                  <a:lnTo>
                    <a:pt x="656662" y="12283"/>
                  </a:lnTo>
                  <a:lnTo>
                    <a:pt x="610575" y="21625"/>
                  </a:lnTo>
                  <a:lnTo>
                    <a:pt x="565494" y="33456"/>
                  </a:lnTo>
                  <a:lnTo>
                    <a:pt x="521502" y="47697"/>
                  </a:lnTo>
                  <a:lnTo>
                    <a:pt x="478686" y="64269"/>
                  </a:lnTo>
                  <a:lnTo>
                    <a:pt x="437129" y="83091"/>
                  </a:lnTo>
                  <a:lnTo>
                    <a:pt x="396917" y="104083"/>
                  </a:lnTo>
                  <a:lnTo>
                    <a:pt x="358135" y="127166"/>
                  </a:lnTo>
                  <a:lnTo>
                    <a:pt x="320868" y="152260"/>
                  </a:lnTo>
                  <a:lnTo>
                    <a:pt x="285201" y="179284"/>
                  </a:lnTo>
                  <a:lnTo>
                    <a:pt x="251219" y="208159"/>
                  </a:lnTo>
                  <a:lnTo>
                    <a:pt x="219006" y="238805"/>
                  </a:lnTo>
                  <a:lnTo>
                    <a:pt x="188649" y="271142"/>
                  </a:lnTo>
                  <a:lnTo>
                    <a:pt x="160232" y="305090"/>
                  </a:lnTo>
                  <a:lnTo>
                    <a:pt x="133840" y="340569"/>
                  </a:lnTo>
                  <a:lnTo>
                    <a:pt x="109558" y="377500"/>
                  </a:lnTo>
                  <a:lnTo>
                    <a:pt x="87471" y="415802"/>
                  </a:lnTo>
                  <a:lnTo>
                    <a:pt x="67664" y="455395"/>
                  </a:lnTo>
                  <a:lnTo>
                    <a:pt x="50223" y="496201"/>
                  </a:lnTo>
                  <a:lnTo>
                    <a:pt x="35231" y="538137"/>
                  </a:lnTo>
                  <a:lnTo>
                    <a:pt x="22774" y="581126"/>
                  </a:lnTo>
                  <a:lnTo>
                    <a:pt x="12938" y="625086"/>
                  </a:lnTo>
                  <a:lnTo>
                    <a:pt x="5807" y="669939"/>
                  </a:lnTo>
                  <a:lnTo>
                    <a:pt x="1465" y="715603"/>
                  </a:lnTo>
                  <a:lnTo>
                    <a:pt x="0" y="761999"/>
                  </a:lnTo>
                  <a:lnTo>
                    <a:pt x="1465" y="808553"/>
                  </a:lnTo>
                  <a:lnTo>
                    <a:pt x="5807" y="854351"/>
                  </a:lnTo>
                  <a:lnTo>
                    <a:pt x="12938" y="899314"/>
                  </a:lnTo>
                  <a:lnTo>
                    <a:pt x="22774" y="943365"/>
                  </a:lnTo>
                  <a:lnTo>
                    <a:pt x="35231" y="986424"/>
                  </a:lnTo>
                  <a:lnTo>
                    <a:pt x="50223" y="1028413"/>
                  </a:lnTo>
                  <a:lnTo>
                    <a:pt x="67664" y="1069254"/>
                  </a:lnTo>
                  <a:lnTo>
                    <a:pt x="87471" y="1108868"/>
                  </a:lnTo>
                  <a:lnTo>
                    <a:pt x="109558" y="1147176"/>
                  </a:lnTo>
                  <a:lnTo>
                    <a:pt x="133840" y="1184101"/>
                  </a:lnTo>
                  <a:lnTo>
                    <a:pt x="160232" y="1219563"/>
                  </a:lnTo>
                  <a:lnTo>
                    <a:pt x="188649" y="1253484"/>
                  </a:lnTo>
                  <a:lnTo>
                    <a:pt x="219006" y="1285786"/>
                  </a:lnTo>
                  <a:lnTo>
                    <a:pt x="251219" y="1316390"/>
                  </a:lnTo>
                  <a:lnTo>
                    <a:pt x="285201" y="1345217"/>
                  </a:lnTo>
                  <a:lnTo>
                    <a:pt x="320868" y="1372189"/>
                  </a:lnTo>
                  <a:lnTo>
                    <a:pt x="358135" y="1397228"/>
                  </a:lnTo>
                  <a:lnTo>
                    <a:pt x="396917" y="1420255"/>
                  </a:lnTo>
                  <a:lnTo>
                    <a:pt x="437129" y="1441191"/>
                  </a:lnTo>
                  <a:lnTo>
                    <a:pt x="478686" y="1459958"/>
                  </a:lnTo>
                  <a:lnTo>
                    <a:pt x="521502" y="1476477"/>
                  </a:lnTo>
                  <a:lnTo>
                    <a:pt x="565494" y="1490671"/>
                  </a:lnTo>
                  <a:lnTo>
                    <a:pt x="610575" y="1502460"/>
                  </a:lnTo>
                  <a:lnTo>
                    <a:pt x="656662" y="1511766"/>
                  </a:lnTo>
                  <a:lnTo>
                    <a:pt x="703668" y="1518510"/>
                  </a:lnTo>
                  <a:lnTo>
                    <a:pt x="751509" y="1522614"/>
                  </a:lnTo>
                  <a:lnTo>
                    <a:pt x="800099" y="1523999"/>
                  </a:lnTo>
                  <a:lnTo>
                    <a:pt x="848847" y="1522614"/>
                  </a:lnTo>
                  <a:lnTo>
                    <a:pt x="896822" y="1518510"/>
                  </a:lnTo>
                  <a:lnTo>
                    <a:pt x="943939" y="1511766"/>
                  </a:lnTo>
                  <a:lnTo>
                    <a:pt x="990115" y="1502460"/>
                  </a:lnTo>
                  <a:lnTo>
                    <a:pt x="1035267" y="1490671"/>
                  </a:lnTo>
                  <a:lnTo>
                    <a:pt x="1079311" y="1476477"/>
                  </a:lnTo>
                  <a:lnTo>
                    <a:pt x="1122164" y="1459958"/>
                  </a:lnTo>
                  <a:lnTo>
                    <a:pt x="1163741" y="1441191"/>
                  </a:lnTo>
                  <a:lnTo>
                    <a:pt x="1203959" y="1420255"/>
                  </a:lnTo>
                  <a:lnTo>
                    <a:pt x="1242735" y="1397228"/>
                  </a:lnTo>
                  <a:lnTo>
                    <a:pt x="1279985" y="1372189"/>
                  </a:lnTo>
                  <a:lnTo>
                    <a:pt x="1315625" y="1345217"/>
                  </a:lnTo>
                  <a:lnTo>
                    <a:pt x="1349572" y="1316390"/>
                  </a:lnTo>
                  <a:lnTo>
                    <a:pt x="1381742" y="1285786"/>
                  </a:lnTo>
                  <a:lnTo>
                    <a:pt x="1412051" y="1253484"/>
                  </a:lnTo>
                  <a:lnTo>
                    <a:pt x="1440416" y="1219563"/>
                  </a:lnTo>
                  <a:lnTo>
                    <a:pt x="1466754" y="1184101"/>
                  </a:lnTo>
                  <a:lnTo>
                    <a:pt x="1490979" y="1147176"/>
                  </a:lnTo>
                  <a:lnTo>
                    <a:pt x="1513010" y="1108868"/>
                  </a:lnTo>
                  <a:lnTo>
                    <a:pt x="1532762" y="1069254"/>
                  </a:lnTo>
                  <a:lnTo>
                    <a:pt x="1550152" y="1028413"/>
                  </a:lnTo>
                  <a:lnTo>
                    <a:pt x="1565096" y="986424"/>
                  </a:lnTo>
                  <a:lnTo>
                    <a:pt x="1577510" y="943365"/>
                  </a:lnTo>
                  <a:lnTo>
                    <a:pt x="1587311" y="899314"/>
                  </a:lnTo>
                  <a:lnTo>
                    <a:pt x="1594416" y="854351"/>
                  </a:lnTo>
                  <a:lnTo>
                    <a:pt x="1598740" y="808553"/>
                  </a:lnTo>
                  <a:lnTo>
                    <a:pt x="1600199" y="761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2607426" y="2023872"/>
              <a:ext cx="678180" cy="158750"/>
            </a:xfrm>
            <a:custGeom>
              <a:avLst/>
              <a:gdLst/>
              <a:ahLst/>
              <a:cxnLst/>
              <a:rect l="l" t="t" r="r" b="b"/>
              <a:pathLst>
                <a:path w="678179" h="158750">
                  <a:moveTo>
                    <a:pt x="166116" y="79248"/>
                  </a:moveTo>
                  <a:lnTo>
                    <a:pt x="159448" y="48220"/>
                  </a:lnTo>
                  <a:lnTo>
                    <a:pt x="141351" y="23050"/>
                  </a:lnTo>
                  <a:lnTo>
                    <a:pt x="114681" y="6167"/>
                  </a:lnTo>
                  <a:lnTo>
                    <a:pt x="82296" y="0"/>
                  </a:lnTo>
                  <a:lnTo>
                    <a:pt x="50149" y="6167"/>
                  </a:lnTo>
                  <a:lnTo>
                    <a:pt x="24003" y="23050"/>
                  </a:lnTo>
                  <a:lnTo>
                    <a:pt x="6429" y="48220"/>
                  </a:lnTo>
                  <a:lnTo>
                    <a:pt x="0" y="79248"/>
                  </a:lnTo>
                  <a:lnTo>
                    <a:pt x="6429" y="110275"/>
                  </a:lnTo>
                  <a:lnTo>
                    <a:pt x="24003" y="135445"/>
                  </a:lnTo>
                  <a:lnTo>
                    <a:pt x="50149" y="152328"/>
                  </a:lnTo>
                  <a:lnTo>
                    <a:pt x="82296" y="158496"/>
                  </a:lnTo>
                  <a:lnTo>
                    <a:pt x="114681" y="152328"/>
                  </a:lnTo>
                  <a:lnTo>
                    <a:pt x="141351" y="135445"/>
                  </a:lnTo>
                  <a:lnTo>
                    <a:pt x="159448" y="110275"/>
                  </a:lnTo>
                  <a:lnTo>
                    <a:pt x="166116" y="79248"/>
                  </a:lnTo>
                  <a:close/>
                </a:path>
                <a:path w="678179" h="158750">
                  <a:moveTo>
                    <a:pt x="678180" y="79248"/>
                  </a:moveTo>
                  <a:lnTo>
                    <a:pt x="671750" y="48220"/>
                  </a:lnTo>
                  <a:lnTo>
                    <a:pt x="654177" y="23050"/>
                  </a:lnTo>
                  <a:lnTo>
                    <a:pt x="628030" y="6167"/>
                  </a:lnTo>
                  <a:lnTo>
                    <a:pt x="595884" y="0"/>
                  </a:lnTo>
                  <a:lnTo>
                    <a:pt x="562856" y="6167"/>
                  </a:lnTo>
                  <a:lnTo>
                    <a:pt x="536257" y="23050"/>
                  </a:lnTo>
                  <a:lnTo>
                    <a:pt x="518517" y="48220"/>
                  </a:lnTo>
                  <a:lnTo>
                    <a:pt x="512064" y="79248"/>
                  </a:lnTo>
                  <a:lnTo>
                    <a:pt x="518517" y="110275"/>
                  </a:lnTo>
                  <a:lnTo>
                    <a:pt x="536257" y="135445"/>
                  </a:lnTo>
                  <a:lnTo>
                    <a:pt x="562856" y="152328"/>
                  </a:lnTo>
                  <a:lnTo>
                    <a:pt x="595884" y="158496"/>
                  </a:lnTo>
                  <a:lnTo>
                    <a:pt x="628030" y="152328"/>
                  </a:lnTo>
                  <a:lnTo>
                    <a:pt x="654177" y="135445"/>
                  </a:lnTo>
                  <a:lnTo>
                    <a:pt x="671750" y="110275"/>
                  </a:lnTo>
                  <a:lnTo>
                    <a:pt x="678180" y="79248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1531480" y="1258823"/>
              <a:ext cx="2982595" cy="2220595"/>
            </a:xfrm>
            <a:custGeom>
              <a:avLst/>
              <a:gdLst/>
              <a:ahLst/>
              <a:cxnLst/>
              <a:rect l="l" t="t" r="r" b="b"/>
              <a:pathLst>
                <a:path w="2982595" h="2220595">
                  <a:moveTo>
                    <a:pt x="1246632" y="835164"/>
                  </a:moveTo>
                  <a:lnTo>
                    <a:pt x="1245108" y="827544"/>
                  </a:lnTo>
                  <a:lnTo>
                    <a:pt x="1242060" y="818400"/>
                  </a:lnTo>
                  <a:lnTo>
                    <a:pt x="1237488" y="806970"/>
                  </a:lnTo>
                  <a:lnTo>
                    <a:pt x="1237488" y="836688"/>
                  </a:lnTo>
                  <a:lnTo>
                    <a:pt x="1237488" y="851928"/>
                  </a:lnTo>
                  <a:lnTo>
                    <a:pt x="1214628" y="897648"/>
                  </a:lnTo>
                  <a:lnTo>
                    <a:pt x="1188720" y="912888"/>
                  </a:lnTo>
                  <a:lnTo>
                    <a:pt x="1182624" y="915936"/>
                  </a:lnTo>
                  <a:lnTo>
                    <a:pt x="1175004" y="917460"/>
                  </a:lnTo>
                  <a:lnTo>
                    <a:pt x="1165860" y="918984"/>
                  </a:lnTo>
                  <a:lnTo>
                    <a:pt x="1150620" y="918984"/>
                  </a:lnTo>
                  <a:lnTo>
                    <a:pt x="1135380" y="915936"/>
                  </a:lnTo>
                  <a:lnTo>
                    <a:pt x="1127760" y="912888"/>
                  </a:lnTo>
                  <a:lnTo>
                    <a:pt x="1121664" y="909840"/>
                  </a:lnTo>
                  <a:lnTo>
                    <a:pt x="1114044" y="905268"/>
                  </a:lnTo>
                  <a:lnTo>
                    <a:pt x="1107948" y="902220"/>
                  </a:lnTo>
                  <a:lnTo>
                    <a:pt x="1103376" y="896124"/>
                  </a:lnTo>
                  <a:lnTo>
                    <a:pt x="1097280" y="891552"/>
                  </a:lnTo>
                  <a:lnTo>
                    <a:pt x="1092708" y="885456"/>
                  </a:lnTo>
                  <a:lnTo>
                    <a:pt x="1086612" y="873264"/>
                  </a:lnTo>
                  <a:lnTo>
                    <a:pt x="1083564" y="865644"/>
                  </a:lnTo>
                  <a:lnTo>
                    <a:pt x="1082040" y="859548"/>
                  </a:lnTo>
                  <a:lnTo>
                    <a:pt x="1080516" y="851928"/>
                  </a:lnTo>
                  <a:lnTo>
                    <a:pt x="1080516" y="836688"/>
                  </a:lnTo>
                  <a:lnTo>
                    <a:pt x="1103376" y="790968"/>
                  </a:lnTo>
                  <a:lnTo>
                    <a:pt x="1150620" y="769632"/>
                  </a:lnTo>
                  <a:lnTo>
                    <a:pt x="1167384" y="769632"/>
                  </a:lnTo>
                  <a:lnTo>
                    <a:pt x="1182624" y="772680"/>
                  </a:lnTo>
                  <a:lnTo>
                    <a:pt x="1190244" y="775728"/>
                  </a:lnTo>
                  <a:lnTo>
                    <a:pt x="1196340" y="778776"/>
                  </a:lnTo>
                  <a:lnTo>
                    <a:pt x="1202436" y="783348"/>
                  </a:lnTo>
                  <a:lnTo>
                    <a:pt x="1208532" y="786396"/>
                  </a:lnTo>
                  <a:lnTo>
                    <a:pt x="1234440" y="822972"/>
                  </a:lnTo>
                  <a:lnTo>
                    <a:pt x="1237488" y="836688"/>
                  </a:lnTo>
                  <a:lnTo>
                    <a:pt x="1237488" y="806970"/>
                  </a:lnTo>
                  <a:lnTo>
                    <a:pt x="1235964" y="803160"/>
                  </a:lnTo>
                  <a:lnTo>
                    <a:pt x="1226820" y="790968"/>
                  </a:lnTo>
                  <a:lnTo>
                    <a:pt x="1214628" y="778776"/>
                  </a:lnTo>
                  <a:lnTo>
                    <a:pt x="1207008" y="774204"/>
                  </a:lnTo>
                  <a:lnTo>
                    <a:pt x="1200912" y="769632"/>
                  </a:lnTo>
                  <a:lnTo>
                    <a:pt x="1193292" y="766584"/>
                  </a:lnTo>
                  <a:lnTo>
                    <a:pt x="1184148" y="763536"/>
                  </a:lnTo>
                  <a:lnTo>
                    <a:pt x="1176528" y="762012"/>
                  </a:lnTo>
                  <a:lnTo>
                    <a:pt x="1167384" y="760488"/>
                  </a:lnTo>
                  <a:lnTo>
                    <a:pt x="1149096" y="760488"/>
                  </a:lnTo>
                  <a:lnTo>
                    <a:pt x="1141476" y="762012"/>
                  </a:lnTo>
                  <a:lnTo>
                    <a:pt x="1132332" y="763536"/>
                  </a:lnTo>
                  <a:lnTo>
                    <a:pt x="1124712" y="766584"/>
                  </a:lnTo>
                  <a:lnTo>
                    <a:pt x="1117092" y="771156"/>
                  </a:lnTo>
                  <a:lnTo>
                    <a:pt x="1109472" y="774204"/>
                  </a:lnTo>
                  <a:lnTo>
                    <a:pt x="1101852" y="778776"/>
                  </a:lnTo>
                  <a:lnTo>
                    <a:pt x="1095756" y="784872"/>
                  </a:lnTo>
                  <a:lnTo>
                    <a:pt x="1091184" y="790968"/>
                  </a:lnTo>
                  <a:lnTo>
                    <a:pt x="1085088" y="797064"/>
                  </a:lnTo>
                  <a:lnTo>
                    <a:pt x="1080516" y="804684"/>
                  </a:lnTo>
                  <a:lnTo>
                    <a:pt x="1074420" y="819924"/>
                  </a:lnTo>
                  <a:lnTo>
                    <a:pt x="1071372" y="835164"/>
                  </a:lnTo>
                  <a:lnTo>
                    <a:pt x="1069848" y="844308"/>
                  </a:lnTo>
                  <a:lnTo>
                    <a:pt x="1071372" y="853452"/>
                  </a:lnTo>
                  <a:lnTo>
                    <a:pt x="1072896" y="861072"/>
                  </a:lnTo>
                  <a:lnTo>
                    <a:pt x="1074420" y="870216"/>
                  </a:lnTo>
                  <a:lnTo>
                    <a:pt x="1077468" y="877836"/>
                  </a:lnTo>
                  <a:lnTo>
                    <a:pt x="1080516" y="881900"/>
                  </a:lnTo>
                  <a:lnTo>
                    <a:pt x="1082040" y="883932"/>
                  </a:lnTo>
                  <a:lnTo>
                    <a:pt x="1109472" y="914412"/>
                  </a:lnTo>
                  <a:lnTo>
                    <a:pt x="1150620" y="928128"/>
                  </a:lnTo>
                  <a:lnTo>
                    <a:pt x="1167384" y="928128"/>
                  </a:lnTo>
                  <a:lnTo>
                    <a:pt x="1185672" y="925080"/>
                  </a:lnTo>
                  <a:lnTo>
                    <a:pt x="1193292" y="922032"/>
                  </a:lnTo>
                  <a:lnTo>
                    <a:pt x="1200912" y="917460"/>
                  </a:lnTo>
                  <a:lnTo>
                    <a:pt x="1208532" y="914412"/>
                  </a:lnTo>
                  <a:lnTo>
                    <a:pt x="1214628" y="909840"/>
                  </a:lnTo>
                  <a:lnTo>
                    <a:pt x="1226820" y="897648"/>
                  </a:lnTo>
                  <a:lnTo>
                    <a:pt x="1231392" y="891552"/>
                  </a:lnTo>
                  <a:lnTo>
                    <a:pt x="1237488" y="881392"/>
                  </a:lnTo>
                  <a:lnTo>
                    <a:pt x="1240536" y="876312"/>
                  </a:lnTo>
                  <a:lnTo>
                    <a:pt x="1243584" y="868692"/>
                  </a:lnTo>
                  <a:lnTo>
                    <a:pt x="1245108" y="861072"/>
                  </a:lnTo>
                  <a:lnTo>
                    <a:pt x="1246632" y="851928"/>
                  </a:lnTo>
                  <a:lnTo>
                    <a:pt x="1246632" y="835164"/>
                  </a:lnTo>
                  <a:close/>
                </a:path>
                <a:path w="2982595" h="2220595">
                  <a:moveTo>
                    <a:pt x="1760220" y="844308"/>
                  </a:moveTo>
                  <a:lnTo>
                    <a:pt x="1758696" y="835164"/>
                  </a:lnTo>
                  <a:lnTo>
                    <a:pt x="1757172" y="827544"/>
                  </a:lnTo>
                  <a:lnTo>
                    <a:pt x="1755648" y="818400"/>
                  </a:lnTo>
                  <a:lnTo>
                    <a:pt x="1752600" y="810780"/>
                  </a:lnTo>
                  <a:lnTo>
                    <a:pt x="1749552" y="806716"/>
                  </a:lnTo>
                  <a:lnTo>
                    <a:pt x="1749552" y="836688"/>
                  </a:lnTo>
                  <a:lnTo>
                    <a:pt x="1749552" y="851928"/>
                  </a:lnTo>
                  <a:lnTo>
                    <a:pt x="1726692" y="897648"/>
                  </a:lnTo>
                  <a:lnTo>
                    <a:pt x="1679448" y="918984"/>
                  </a:lnTo>
                  <a:lnTo>
                    <a:pt x="1662684" y="918984"/>
                  </a:lnTo>
                  <a:lnTo>
                    <a:pt x="1647444" y="915936"/>
                  </a:lnTo>
                  <a:lnTo>
                    <a:pt x="1639824" y="912888"/>
                  </a:lnTo>
                  <a:lnTo>
                    <a:pt x="1633728" y="909840"/>
                  </a:lnTo>
                  <a:lnTo>
                    <a:pt x="1627632" y="905268"/>
                  </a:lnTo>
                  <a:lnTo>
                    <a:pt x="1621536" y="902220"/>
                  </a:lnTo>
                  <a:lnTo>
                    <a:pt x="1595628" y="865644"/>
                  </a:lnTo>
                  <a:lnTo>
                    <a:pt x="1592580" y="851928"/>
                  </a:lnTo>
                  <a:lnTo>
                    <a:pt x="1592580" y="836688"/>
                  </a:lnTo>
                  <a:lnTo>
                    <a:pt x="1615440" y="790968"/>
                  </a:lnTo>
                  <a:lnTo>
                    <a:pt x="1641348" y="775728"/>
                  </a:lnTo>
                  <a:lnTo>
                    <a:pt x="1647444" y="772680"/>
                  </a:lnTo>
                  <a:lnTo>
                    <a:pt x="1655064" y="771156"/>
                  </a:lnTo>
                  <a:lnTo>
                    <a:pt x="1664208" y="769632"/>
                  </a:lnTo>
                  <a:lnTo>
                    <a:pt x="1679448" y="769632"/>
                  </a:lnTo>
                  <a:lnTo>
                    <a:pt x="1694688" y="772680"/>
                  </a:lnTo>
                  <a:lnTo>
                    <a:pt x="1702308" y="775728"/>
                  </a:lnTo>
                  <a:lnTo>
                    <a:pt x="1708404" y="778776"/>
                  </a:lnTo>
                  <a:lnTo>
                    <a:pt x="1716024" y="781824"/>
                  </a:lnTo>
                  <a:lnTo>
                    <a:pt x="1722120" y="786396"/>
                  </a:lnTo>
                  <a:lnTo>
                    <a:pt x="1726692" y="792492"/>
                  </a:lnTo>
                  <a:lnTo>
                    <a:pt x="1732788" y="797064"/>
                  </a:lnTo>
                  <a:lnTo>
                    <a:pt x="1749552" y="836688"/>
                  </a:lnTo>
                  <a:lnTo>
                    <a:pt x="1749552" y="806716"/>
                  </a:lnTo>
                  <a:lnTo>
                    <a:pt x="1748028" y="804684"/>
                  </a:lnTo>
                  <a:lnTo>
                    <a:pt x="1744980" y="797064"/>
                  </a:lnTo>
                  <a:lnTo>
                    <a:pt x="1726692" y="778776"/>
                  </a:lnTo>
                  <a:lnTo>
                    <a:pt x="1720596" y="774204"/>
                  </a:lnTo>
                  <a:lnTo>
                    <a:pt x="1712976" y="769632"/>
                  </a:lnTo>
                  <a:lnTo>
                    <a:pt x="1697736" y="763536"/>
                  </a:lnTo>
                  <a:lnTo>
                    <a:pt x="1679448" y="760488"/>
                  </a:lnTo>
                  <a:lnTo>
                    <a:pt x="1662684" y="760488"/>
                  </a:lnTo>
                  <a:lnTo>
                    <a:pt x="1621536" y="774204"/>
                  </a:lnTo>
                  <a:lnTo>
                    <a:pt x="1589532" y="812304"/>
                  </a:lnTo>
                  <a:lnTo>
                    <a:pt x="1583436" y="835164"/>
                  </a:lnTo>
                  <a:lnTo>
                    <a:pt x="1583436" y="853452"/>
                  </a:lnTo>
                  <a:lnTo>
                    <a:pt x="1584960" y="861072"/>
                  </a:lnTo>
                  <a:lnTo>
                    <a:pt x="1588008" y="870216"/>
                  </a:lnTo>
                  <a:lnTo>
                    <a:pt x="1591056" y="877836"/>
                  </a:lnTo>
                  <a:lnTo>
                    <a:pt x="1592580" y="880884"/>
                  </a:lnTo>
                  <a:lnTo>
                    <a:pt x="1594104" y="883932"/>
                  </a:lnTo>
                  <a:lnTo>
                    <a:pt x="1598676" y="891552"/>
                  </a:lnTo>
                  <a:lnTo>
                    <a:pt x="1603248" y="897648"/>
                  </a:lnTo>
                  <a:lnTo>
                    <a:pt x="1615440" y="909840"/>
                  </a:lnTo>
                  <a:lnTo>
                    <a:pt x="1623060" y="914412"/>
                  </a:lnTo>
                  <a:lnTo>
                    <a:pt x="1629156" y="918984"/>
                  </a:lnTo>
                  <a:lnTo>
                    <a:pt x="1636776" y="922032"/>
                  </a:lnTo>
                  <a:lnTo>
                    <a:pt x="1645920" y="925080"/>
                  </a:lnTo>
                  <a:lnTo>
                    <a:pt x="1653540" y="926604"/>
                  </a:lnTo>
                  <a:lnTo>
                    <a:pt x="1662684" y="928128"/>
                  </a:lnTo>
                  <a:lnTo>
                    <a:pt x="1680972" y="928128"/>
                  </a:lnTo>
                  <a:lnTo>
                    <a:pt x="1688592" y="926604"/>
                  </a:lnTo>
                  <a:lnTo>
                    <a:pt x="1697736" y="925080"/>
                  </a:lnTo>
                  <a:lnTo>
                    <a:pt x="1705356" y="922032"/>
                  </a:lnTo>
                  <a:lnTo>
                    <a:pt x="1712976" y="917460"/>
                  </a:lnTo>
                  <a:lnTo>
                    <a:pt x="1720596" y="914412"/>
                  </a:lnTo>
                  <a:lnTo>
                    <a:pt x="1728216" y="909840"/>
                  </a:lnTo>
                  <a:lnTo>
                    <a:pt x="1734312" y="903744"/>
                  </a:lnTo>
                  <a:lnTo>
                    <a:pt x="1738884" y="897648"/>
                  </a:lnTo>
                  <a:lnTo>
                    <a:pt x="1744980" y="891552"/>
                  </a:lnTo>
                  <a:lnTo>
                    <a:pt x="1749552" y="883932"/>
                  </a:lnTo>
                  <a:lnTo>
                    <a:pt x="1755648" y="868692"/>
                  </a:lnTo>
                  <a:lnTo>
                    <a:pt x="1757172" y="861072"/>
                  </a:lnTo>
                  <a:lnTo>
                    <a:pt x="1758696" y="851928"/>
                  </a:lnTo>
                  <a:lnTo>
                    <a:pt x="1760220" y="844308"/>
                  </a:lnTo>
                  <a:close/>
                </a:path>
                <a:path w="2982595" h="2220595">
                  <a:moveTo>
                    <a:pt x="1850136" y="1408176"/>
                  </a:moveTo>
                  <a:lnTo>
                    <a:pt x="1845564" y="1400556"/>
                  </a:lnTo>
                  <a:lnTo>
                    <a:pt x="1790700" y="1434084"/>
                  </a:lnTo>
                  <a:lnTo>
                    <a:pt x="1764792" y="1447800"/>
                  </a:lnTo>
                  <a:lnTo>
                    <a:pt x="1709928" y="1475232"/>
                  </a:lnTo>
                  <a:lnTo>
                    <a:pt x="1684020" y="1485900"/>
                  </a:lnTo>
                  <a:lnTo>
                    <a:pt x="1656588" y="1496568"/>
                  </a:lnTo>
                  <a:lnTo>
                    <a:pt x="1629156" y="1505712"/>
                  </a:lnTo>
                  <a:lnTo>
                    <a:pt x="1603248" y="1514856"/>
                  </a:lnTo>
                  <a:lnTo>
                    <a:pt x="1575816" y="1520952"/>
                  </a:lnTo>
                  <a:lnTo>
                    <a:pt x="1549908" y="1527048"/>
                  </a:lnTo>
                  <a:lnTo>
                    <a:pt x="1522476" y="1533144"/>
                  </a:lnTo>
                  <a:lnTo>
                    <a:pt x="1495044" y="1536192"/>
                  </a:lnTo>
                  <a:lnTo>
                    <a:pt x="1469136" y="1539240"/>
                  </a:lnTo>
                  <a:lnTo>
                    <a:pt x="1414272" y="1542288"/>
                  </a:lnTo>
                  <a:lnTo>
                    <a:pt x="1388364" y="1540764"/>
                  </a:lnTo>
                  <a:lnTo>
                    <a:pt x="1360932" y="1539240"/>
                  </a:lnTo>
                  <a:lnTo>
                    <a:pt x="1333500" y="1536192"/>
                  </a:lnTo>
                  <a:lnTo>
                    <a:pt x="1307592" y="1533144"/>
                  </a:lnTo>
                  <a:lnTo>
                    <a:pt x="1280160" y="1527048"/>
                  </a:lnTo>
                  <a:lnTo>
                    <a:pt x="1254252" y="1522476"/>
                  </a:lnTo>
                  <a:lnTo>
                    <a:pt x="1199388" y="1505712"/>
                  </a:lnTo>
                  <a:lnTo>
                    <a:pt x="1118616" y="1475232"/>
                  </a:lnTo>
                  <a:lnTo>
                    <a:pt x="1065276" y="1447800"/>
                  </a:lnTo>
                  <a:lnTo>
                    <a:pt x="1037844" y="1434084"/>
                  </a:lnTo>
                  <a:lnTo>
                    <a:pt x="1010412" y="1417320"/>
                  </a:lnTo>
                  <a:lnTo>
                    <a:pt x="984504" y="1400556"/>
                  </a:lnTo>
                  <a:lnTo>
                    <a:pt x="978408" y="1408176"/>
                  </a:lnTo>
                  <a:lnTo>
                    <a:pt x="1033272" y="1441704"/>
                  </a:lnTo>
                  <a:lnTo>
                    <a:pt x="1060704" y="1456944"/>
                  </a:lnTo>
                  <a:lnTo>
                    <a:pt x="1088136" y="1470660"/>
                  </a:lnTo>
                  <a:lnTo>
                    <a:pt x="1115568" y="1482852"/>
                  </a:lnTo>
                  <a:lnTo>
                    <a:pt x="1141476" y="1495044"/>
                  </a:lnTo>
                  <a:lnTo>
                    <a:pt x="1223772" y="1524000"/>
                  </a:lnTo>
                  <a:lnTo>
                    <a:pt x="1278636" y="1537716"/>
                  </a:lnTo>
                  <a:lnTo>
                    <a:pt x="1360932" y="1548384"/>
                  </a:lnTo>
                  <a:lnTo>
                    <a:pt x="1414272" y="1551432"/>
                  </a:lnTo>
                  <a:lnTo>
                    <a:pt x="1469136" y="1548384"/>
                  </a:lnTo>
                  <a:lnTo>
                    <a:pt x="1524000" y="1542288"/>
                  </a:lnTo>
                  <a:lnTo>
                    <a:pt x="1578864" y="1531620"/>
                  </a:lnTo>
                  <a:lnTo>
                    <a:pt x="1659636" y="1505712"/>
                  </a:lnTo>
                  <a:lnTo>
                    <a:pt x="1741932" y="1470660"/>
                  </a:lnTo>
                  <a:lnTo>
                    <a:pt x="1795272" y="1441704"/>
                  </a:lnTo>
                  <a:lnTo>
                    <a:pt x="1850136" y="1408176"/>
                  </a:lnTo>
                  <a:close/>
                </a:path>
                <a:path w="2982595" h="2220595">
                  <a:moveTo>
                    <a:pt x="2220468" y="1071384"/>
                  </a:moveTo>
                  <a:lnTo>
                    <a:pt x="2218944" y="1031760"/>
                  </a:lnTo>
                  <a:lnTo>
                    <a:pt x="2215896" y="993660"/>
                  </a:lnTo>
                  <a:lnTo>
                    <a:pt x="2209800" y="955560"/>
                  </a:lnTo>
                  <a:lnTo>
                    <a:pt x="2209800" y="1033284"/>
                  </a:lnTo>
                  <a:lnTo>
                    <a:pt x="2209800" y="1111008"/>
                  </a:lnTo>
                  <a:lnTo>
                    <a:pt x="2206752" y="1149108"/>
                  </a:lnTo>
                  <a:lnTo>
                    <a:pt x="2194560" y="1225308"/>
                  </a:lnTo>
                  <a:lnTo>
                    <a:pt x="2174748" y="1296936"/>
                  </a:lnTo>
                  <a:lnTo>
                    <a:pt x="2147316" y="1367040"/>
                  </a:lnTo>
                  <a:lnTo>
                    <a:pt x="2095500" y="1464576"/>
                  </a:lnTo>
                  <a:lnTo>
                    <a:pt x="2052828" y="1525536"/>
                  </a:lnTo>
                  <a:lnTo>
                    <a:pt x="2004060" y="1581924"/>
                  </a:lnTo>
                  <a:lnTo>
                    <a:pt x="1920240" y="1656600"/>
                  </a:lnTo>
                  <a:lnTo>
                    <a:pt x="1859280" y="1700796"/>
                  </a:lnTo>
                  <a:lnTo>
                    <a:pt x="1793748" y="1737372"/>
                  </a:lnTo>
                  <a:lnTo>
                    <a:pt x="1725168" y="1769376"/>
                  </a:lnTo>
                  <a:lnTo>
                    <a:pt x="1688592" y="1783092"/>
                  </a:lnTo>
                  <a:lnTo>
                    <a:pt x="1652016" y="1795284"/>
                  </a:lnTo>
                  <a:lnTo>
                    <a:pt x="1613916" y="1805952"/>
                  </a:lnTo>
                  <a:lnTo>
                    <a:pt x="1575816" y="1813572"/>
                  </a:lnTo>
                  <a:lnTo>
                    <a:pt x="1536192" y="1821192"/>
                  </a:lnTo>
                  <a:lnTo>
                    <a:pt x="1496568" y="1825764"/>
                  </a:lnTo>
                  <a:lnTo>
                    <a:pt x="1456944" y="1828698"/>
                  </a:lnTo>
                  <a:lnTo>
                    <a:pt x="1373124" y="1828698"/>
                  </a:lnTo>
                  <a:lnTo>
                    <a:pt x="1333500" y="1825764"/>
                  </a:lnTo>
                  <a:lnTo>
                    <a:pt x="1293876" y="1821192"/>
                  </a:lnTo>
                  <a:lnTo>
                    <a:pt x="1254252" y="1813572"/>
                  </a:lnTo>
                  <a:lnTo>
                    <a:pt x="1216152" y="1805952"/>
                  </a:lnTo>
                  <a:lnTo>
                    <a:pt x="1178052" y="1795284"/>
                  </a:lnTo>
                  <a:lnTo>
                    <a:pt x="1141476" y="1783092"/>
                  </a:lnTo>
                  <a:lnTo>
                    <a:pt x="1104900" y="1769376"/>
                  </a:lnTo>
                  <a:lnTo>
                    <a:pt x="1069848" y="1754136"/>
                  </a:lnTo>
                  <a:lnTo>
                    <a:pt x="1002792" y="1719084"/>
                  </a:lnTo>
                  <a:lnTo>
                    <a:pt x="938784" y="1679460"/>
                  </a:lnTo>
                  <a:lnTo>
                    <a:pt x="908304" y="1656600"/>
                  </a:lnTo>
                  <a:lnTo>
                    <a:pt x="851916" y="1607832"/>
                  </a:lnTo>
                  <a:lnTo>
                    <a:pt x="777240" y="1525536"/>
                  </a:lnTo>
                  <a:lnTo>
                    <a:pt x="734568" y="1464576"/>
                  </a:lnTo>
                  <a:lnTo>
                    <a:pt x="697992" y="1400568"/>
                  </a:lnTo>
                  <a:lnTo>
                    <a:pt x="667512" y="1331988"/>
                  </a:lnTo>
                  <a:lnTo>
                    <a:pt x="644652" y="1261884"/>
                  </a:lnTo>
                  <a:lnTo>
                    <a:pt x="635508" y="1223784"/>
                  </a:lnTo>
                  <a:lnTo>
                    <a:pt x="623316" y="1149108"/>
                  </a:lnTo>
                  <a:lnTo>
                    <a:pt x="620268" y="1111008"/>
                  </a:lnTo>
                  <a:lnTo>
                    <a:pt x="620268" y="1033284"/>
                  </a:lnTo>
                  <a:lnTo>
                    <a:pt x="623316" y="995184"/>
                  </a:lnTo>
                  <a:lnTo>
                    <a:pt x="635508" y="918984"/>
                  </a:lnTo>
                  <a:lnTo>
                    <a:pt x="655320" y="847356"/>
                  </a:lnTo>
                  <a:lnTo>
                    <a:pt x="682752" y="777252"/>
                  </a:lnTo>
                  <a:lnTo>
                    <a:pt x="734568" y="679716"/>
                  </a:lnTo>
                  <a:lnTo>
                    <a:pt x="777240" y="618756"/>
                  </a:lnTo>
                  <a:lnTo>
                    <a:pt x="826008" y="562368"/>
                  </a:lnTo>
                  <a:lnTo>
                    <a:pt x="909828" y="487692"/>
                  </a:lnTo>
                  <a:lnTo>
                    <a:pt x="970788" y="443496"/>
                  </a:lnTo>
                  <a:lnTo>
                    <a:pt x="1036320" y="406920"/>
                  </a:lnTo>
                  <a:lnTo>
                    <a:pt x="1104900" y="374916"/>
                  </a:lnTo>
                  <a:lnTo>
                    <a:pt x="1141476" y="361200"/>
                  </a:lnTo>
                  <a:lnTo>
                    <a:pt x="1178052" y="349008"/>
                  </a:lnTo>
                  <a:lnTo>
                    <a:pt x="1216152" y="338340"/>
                  </a:lnTo>
                  <a:lnTo>
                    <a:pt x="1254252" y="330720"/>
                  </a:lnTo>
                  <a:lnTo>
                    <a:pt x="1293876" y="323100"/>
                  </a:lnTo>
                  <a:lnTo>
                    <a:pt x="1333500" y="318528"/>
                  </a:lnTo>
                  <a:lnTo>
                    <a:pt x="1373124" y="315582"/>
                  </a:lnTo>
                  <a:lnTo>
                    <a:pt x="1456944" y="315582"/>
                  </a:lnTo>
                  <a:lnTo>
                    <a:pt x="1496568" y="318528"/>
                  </a:lnTo>
                  <a:lnTo>
                    <a:pt x="1536192" y="323100"/>
                  </a:lnTo>
                  <a:lnTo>
                    <a:pt x="1575816" y="330720"/>
                  </a:lnTo>
                  <a:lnTo>
                    <a:pt x="1613916" y="338340"/>
                  </a:lnTo>
                  <a:lnTo>
                    <a:pt x="1652016" y="349008"/>
                  </a:lnTo>
                  <a:lnTo>
                    <a:pt x="1688592" y="361200"/>
                  </a:lnTo>
                  <a:lnTo>
                    <a:pt x="1725168" y="374916"/>
                  </a:lnTo>
                  <a:lnTo>
                    <a:pt x="1760220" y="390156"/>
                  </a:lnTo>
                  <a:lnTo>
                    <a:pt x="1827276" y="425208"/>
                  </a:lnTo>
                  <a:lnTo>
                    <a:pt x="1891284" y="464832"/>
                  </a:lnTo>
                  <a:lnTo>
                    <a:pt x="1921764" y="487692"/>
                  </a:lnTo>
                  <a:lnTo>
                    <a:pt x="1949196" y="512076"/>
                  </a:lnTo>
                  <a:lnTo>
                    <a:pt x="1978152" y="536460"/>
                  </a:lnTo>
                  <a:lnTo>
                    <a:pt x="2004060" y="562368"/>
                  </a:lnTo>
                  <a:lnTo>
                    <a:pt x="2028444" y="591324"/>
                  </a:lnTo>
                  <a:lnTo>
                    <a:pt x="2052828" y="618756"/>
                  </a:lnTo>
                  <a:lnTo>
                    <a:pt x="2095500" y="679716"/>
                  </a:lnTo>
                  <a:lnTo>
                    <a:pt x="2132076" y="743724"/>
                  </a:lnTo>
                  <a:lnTo>
                    <a:pt x="2162556" y="812304"/>
                  </a:lnTo>
                  <a:lnTo>
                    <a:pt x="2185416" y="882408"/>
                  </a:lnTo>
                  <a:lnTo>
                    <a:pt x="2206752" y="995184"/>
                  </a:lnTo>
                  <a:lnTo>
                    <a:pt x="2209800" y="1033284"/>
                  </a:lnTo>
                  <a:lnTo>
                    <a:pt x="2209800" y="955560"/>
                  </a:lnTo>
                  <a:lnTo>
                    <a:pt x="2203704" y="917460"/>
                  </a:lnTo>
                  <a:lnTo>
                    <a:pt x="2183892" y="844308"/>
                  </a:lnTo>
                  <a:lnTo>
                    <a:pt x="2170176" y="807732"/>
                  </a:lnTo>
                  <a:lnTo>
                    <a:pt x="2139696" y="739152"/>
                  </a:lnTo>
                  <a:lnTo>
                    <a:pt x="2103120" y="673620"/>
                  </a:lnTo>
                  <a:lnTo>
                    <a:pt x="2060448" y="612660"/>
                  </a:lnTo>
                  <a:lnTo>
                    <a:pt x="2010156" y="556272"/>
                  </a:lnTo>
                  <a:lnTo>
                    <a:pt x="1955292" y="504456"/>
                  </a:lnTo>
                  <a:lnTo>
                    <a:pt x="1895856" y="457212"/>
                  </a:lnTo>
                  <a:lnTo>
                    <a:pt x="1831848" y="416064"/>
                  </a:lnTo>
                  <a:lnTo>
                    <a:pt x="1798320" y="397776"/>
                  </a:lnTo>
                  <a:lnTo>
                    <a:pt x="1763268" y="381012"/>
                  </a:lnTo>
                  <a:lnTo>
                    <a:pt x="1728216" y="365772"/>
                  </a:lnTo>
                  <a:lnTo>
                    <a:pt x="1691640" y="352056"/>
                  </a:lnTo>
                  <a:lnTo>
                    <a:pt x="1653540" y="339864"/>
                  </a:lnTo>
                  <a:lnTo>
                    <a:pt x="1615440" y="329196"/>
                  </a:lnTo>
                  <a:lnTo>
                    <a:pt x="1577340" y="321576"/>
                  </a:lnTo>
                  <a:lnTo>
                    <a:pt x="1537716" y="313956"/>
                  </a:lnTo>
                  <a:lnTo>
                    <a:pt x="1496568" y="309384"/>
                  </a:lnTo>
                  <a:lnTo>
                    <a:pt x="1456944" y="306336"/>
                  </a:lnTo>
                  <a:lnTo>
                    <a:pt x="1414272" y="304812"/>
                  </a:lnTo>
                  <a:lnTo>
                    <a:pt x="1373124" y="306336"/>
                  </a:lnTo>
                  <a:lnTo>
                    <a:pt x="1331976" y="309384"/>
                  </a:lnTo>
                  <a:lnTo>
                    <a:pt x="1292352" y="313956"/>
                  </a:lnTo>
                  <a:lnTo>
                    <a:pt x="1213104" y="329196"/>
                  </a:lnTo>
                  <a:lnTo>
                    <a:pt x="1175004" y="339864"/>
                  </a:lnTo>
                  <a:lnTo>
                    <a:pt x="1138428" y="352056"/>
                  </a:lnTo>
                  <a:lnTo>
                    <a:pt x="1101852" y="365772"/>
                  </a:lnTo>
                  <a:lnTo>
                    <a:pt x="1065276" y="381012"/>
                  </a:lnTo>
                  <a:lnTo>
                    <a:pt x="998220" y="416064"/>
                  </a:lnTo>
                  <a:lnTo>
                    <a:pt x="964692" y="435876"/>
                  </a:lnTo>
                  <a:lnTo>
                    <a:pt x="932688" y="457212"/>
                  </a:lnTo>
                  <a:lnTo>
                    <a:pt x="873252" y="504456"/>
                  </a:lnTo>
                  <a:lnTo>
                    <a:pt x="819912" y="556272"/>
                  </a:lnTo>
                  <a:lnTo>
                    <a:pt x="769620" y="612660"/>
                  </a:lnTo>
                  <a:lnTo>
                    <a:pt x="726948" y="675144"/>
                  </a:lnTo>
                  <a:lnTo>
                    <a:pt x="688848" y="739152"/>
                  </a:lnTo>
                  <a:lnTo>
                    <a:pt x="673608" y="774204"/>
                  </a:lnTo>
                  <a:lnTo>
                    <a:pt x="658368" y="807732"/>
                  </a:lnTo>
                  <a:lnTo>
                    <a:pt x="646176" y="844308"/>
                  </a:lnTo>
                  <a:lnTo>
                    <a:pt x="635508" y="880884"/>
                  </a:lnTo>
                  <a:lnTo>
                    <a:pt x="618744" y="955560"/>
                  </a:lnTo>
                  <a:lnTo>
                    <a:pt x="614172" y="993660"/>
                  </a:lnTo>
                  <a:lnTo>
                    <a:pt x="611124" y="1033284"/>
                  </a:lnTo>
                  <a:lnTo>
                    <a:pt x="609600" y="1072908"/>
                  </a:lnTo>
                  <a:lnTo>
                    <a:pt x="611124" y="1111008"/>
                  </a:lnTo>
                  <a:lnTo>
                    <a:pt x="614172" y="1150632"/>
                  </a:lnTo>
                  <a:lnTo>
                    <a:pt x="618744" y="1188732"/>
                  </a:lnTo>
                  <a:lnTo>
                    <a:pt x="620268" y="1196352"/>
                  </a:lnTo>
                  <a:lnTo>
                    <a:pt x="626364" y="1226832"/>
                  </a:lnTo>
                  <a:lnTo>
                    <a:pt x="635508" y="1263408"/>
                  </a:lnTo>
                  <a:lnTo>
                    <a:pt x="646176" y="1299984"/>
                  </a:lnTo>
                  <a:lnTo>
                    <a:pt x="658368" y="1336560"/>
                  </a:lnTo>
                  <a:lnTo>
                    <a:pt x="673608" y="1370088"/>
                  </a:lnTo>
                  <a:lnTo>
                    <a:pt x="688848" y="1405140"/>
                  </a:lnTo>
                  <a:lnTo>
                    <a:pt x="726948" y="1470672"/>
                  </a:lnTo>
                  <a:lnTo>
                    <a:pt x="769620" y="1531632"/>
                  </a:lnTo>
                  <a:lnTo>
                    <a:pt x="819912" y="1588020"/>
                  </a:lnTo>
                  <a:lnTo>
                    <a:pt x="873252" y="1639836"/>
                  </a:lnTo>
                  <a:lnTo>
                    <a:pt x="903732" y="1664220"/>
                  </a:lnTo>
                  <a:lnTo>
                    <a:pt x="934212" y="1687080"/>
                  </a:lnTo>
                  <a:lnTo>
                    <a:pt x="998220" y="1728228"/>
                  </a:lnTo>
                  <a:lnTo>
                    <a:pt x="1031748" y="1746516"/>
                  </a:lnTo>
                  <a:lnTo>
                    <a:pt x="1066800" y="1763280"/>
                  </a:lnTo>
                  <a:lnTo>
                    <a:pt x="1101852" y="1778520"/>
                  </a:lnTo>
                  <a:lnTo>
                    <a:pt x="1138428" y="1792236"/>
                  </a:lnTo>
                  <a:lnTo>
                    <a:pt x="1176528" y="1804428"/>
                  </a:lnTo>
                  <a:lnTo>
                    <a:pt x="1214628" y="1815096"/>
                  </a:lnTo>
                  <a:lnTo>
                    <a:pt x="1252728" y="1822716"/>
                  </a:lnTo>
                  <a:lnTo>
                    <a:pt x="1292352" y="1830336"/>
                  </a:lnTo>
                  <a:lnTo>
                    <a:pt x="1333500" y="1834908"/>
                  </a:lnTo>
                  <a:lnTo>
                    <a:pt x="1373124" y="1837956"/>
                  </a:lnTo>
                  <a:lnTo>
                    <a:pt x="1415796" y="1839480"/>
                  </a:lnTo>
                  <a:lnTo>
                    <a:pt x="1456944" y="1837956"/>
                  </a:lnTo>
                  <a:lnTo>
                    <a:pt x="1498092" y="1834908"/>
                  </a:lnTo>
                  <a:lnTo>
                    <a:pt x="1537716" y="1830336"/>
                  </a:lnTo>
                  <a:lnTo>
                    <a:pt x="1616964" y="1815096"/>
                  </a:lnTo>
                  <a:lnTo>
                    <a:pt x="1655064" y="1804428"/>
                  </a:lnTo>
                  <a:lnTo>
                    <a:pt x="1691640" y="1792236"/>
                  </a:lnTo>
                  <a:lnTo>
                    <a:pt x="1728216" y="1778520"/>
                  </a:lnTo>
                  <a:lnTo>
                    <a:pt x="1763268" y="1763280"/>
                  </a:lnTo>
                  <a:lnTo>
                    <a:pt x="1798320" y="1746516"/>
                  </a:lnTo>
                  <a:lnTo>
                    <a:pt x="1831848" y="1728228"/>
                  </a:lnTo>
                  <a:lnTo>
                    <a:pt x="1865376" y="1708416"/>
                  </a:lnTo>
                  <a:lnTo>
                    <a:pt x="1926336" y="1664220"/>
                  </a:lnTo>
                  <a:lnTo>
                    <a:pt x="1956816" y="1639836"/>
                  </a:lnTo>
                  <a:lnTo>
                    <a:pt x="2010156" y="1588020"/>
                  </a:lnTo>
                  <a:lnTo>
                    <a:pt x="2060448" y="1531632"/>
                  </a:lnTo>
                  <a:lnTo>
                    <a:pt x="2103120" y="1469148"/>
                  </a:lnTo>
                  <a:lnTo>
                    <a:pt x="2141220" y="1405140"/>
                  </a:lnTo>
                  <a:lnTo>
                    <a:pt x="2171700" y="1335036"/>
                  </a:lnTo>
                  <a:lnTo>
                    <a:pt x="2194560" y="1263408"/>
                  </a:lnTo>
                  <a:lnTo>
                    <a:pt x="2209800" y="1196352"/>
                  </a:lnTo>
                  <a:lnTo>
                    <a:pt x="2211324" y="1188732"/>
                  </a:lnTo>
                  <a:lnTo>
                    <a:pt x="2215896" y="1150632"/>
                  </a:lnTo>
                  <a:lnTo>
                    <a:pt x="2218944" y="1111008"/>
                  </a:lnTo>
                  <a:lnTo>
                    <a:pt x="2220468" y="1071384"/>
                  </a:lnTo>
                  <a:close/>
                </a:path>
                <a:path w="2982595" h="2220595">
                  <a:moveTo>
                    <a:pt x="2982468" y="0"/>
                  </a:moveTo>
                  <a:lnTo>
                    <a:pt x="2971800" y="0"/>
                  </a:lnTo>
                  <a:lnTo>
                    <a:pt x="2971800" y="10668"/>
                  </a:lnTo>
                  <a:lnTo>
                    <a:pt x="2971800" y="2209812"/>
                  </a:lnTo>
                  <a:lnTo>
                    <a:pt x="10668" y="2209812"/>
                  </a:lnTo>
                  <a:lnTo>
                    <a:pt x="10668" y="10668"/>
                  </a:lnTo>
                  <a:lnTo>
                    <a:pt x="2971800" y="10668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2220480"/>
                  </a:lnTo>
                  <a:lnTo>
                    <a:pt x="4572" y="2220480"/>
                  </a:lnTo>
                  <a:lnTo>
                    <a:pt x="10668" y="2220480"/>
                  </a:lnTo>
                  <a:lnTo>
                    <a:pt x="2971800" y="2220480"/>
                  </a:lnTo>
                  <a:lnTo>
                    <a:pt x="2976372" y="2220480"/>
                  </a:lnTo>
                  <a:lnTo>
                    <a:pt x="2982468" y="2220480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6646026" y="1491989"/>
              <a:ext cx="2249423" cy="1883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6806046" y="2849879"/>
              <a:ext cx="2143125" cy="527685"/>
            </a:xfrm>
            <a:custGeom>
              <a:avLst/>
              <a:gdLst/>
              <a:ahLst/>
              <a:cxnLst/>
              <a:rect l="l" t="t" r="r" b="b"/>
              <a:pathLst>
                <a:path w="2143125" h="527685">
                  <a:moveTo>
                    <a:pt x="2142743" y="527303"/>
                  </a:moveTo>
                  <a:lnTo>
                    <a:pt x="1556003" y="0"/>
                  </a:lnTo>
                  <a:lnTo>
                    <a:pt x="693419" y="0"/>
                  </a:lnTo>
                  <a:lnTo>
                    <a:pt x="0" y="527303"/>
                  </a:lnTo>
                  <a:lnTo>
                    <a:pt x="2142743" y="52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7904850" y="2645663"/>
              <a:ext cx="905255" cy="7056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6912726" y="2534411"/>
              <a:ext cx="877823" cy="8427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6257404" y="1258823"/>
              <a:ext cx="2982595" cy="2220595"/>
            </a:xfrm>
            <a:custGeom>
              <a:avLst/>
              <a:gdLst/>
              <a:ahLst/>
              <a:cxnLst/>
              <a:rect l="l" t="t" r="r" b="b"/>
              <a:pathLst>
                <a:path w="2982595" h="2220595">
                  <a:moveTo>
                    <a:pt x="2982468" y="0"/>
                  </a:moveTo>
                  <a:lnTo>
                    <a:pt x="2971800" y="0"/>
                  </a:lnTo>
                  <a:lnTo>
                    <a:pt x="2971800" y="10668"/>
                  </a:lnTo>
                  <a:lnTo>
                    <a:pt x="2971800" y="2209812"/>
                  </a:lnTo>
                  <a:lnTo>
                    <a:pt x="10668" y="2209812"/>
                  </a:lnTo>
                  <a:lnTo>
                    <a:pt x="10668" y="10668"/>
                  </a:lnTo>
                  <a:lnTo>
                    <a:pt x="2971800" y="10668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2220480"/>
                  </a:lnTo>
                  <a:lnTo>
                    <a:pt x="6096" y="2220480"/>
                  </a:lnTo>
                  <a:lnTo>
                    <a:pt x="10668" y="2220480"/>
                  </a:lnTo>
                  <a:lnTo>
                    <a:pt x="2971800" y="2220480"/>
                  </a:lnTo>
                  <a:lnTo>
                    <a:pt x="2977896" y="2220480"/>
                  </a:lnTo>
                  <a:lnTo>
                    <a:pt x="2982468" y="2220480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/>
          <p:cNvSpPr txBox="1"/>
          <p:nvPr/>
        </p:nvSpPr>
        <p:spPr>
          <a:xfrm>
            <a:off x="1115616" y="3717032"/>
            <a:ext cx="231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3232FF"/>
                </a:solidFill>
                <a:latin typeface="Times New Roman"/>
                <a:cs typeface="Times New Roman"/>
              </a:rPr>
              <a:t>Στάση </a:t>
            </a:r>
            <a:r>
              <a:rPr sz="1800" spc="55" dirty="0">
                <a:solidFill>
                  <a:srgbClr val="3232FF"/>
                </a:solidFill>
                <a:latin typeface="Times New Roman"/>
                <a:cs typeface="Times New Roman"/>
              </a:rPr>
              <a:t>και</a:t>
            </a:r>
            <a:r>
              <a:rPr sz="1800" spc="254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3232FF"/>
                </a:solidFill>
                <a:latin typeface="Times New Roman"/>
                <a:cs typeface="Times New Roman"/>
              </a:rPr>
              <a:t>Προσέγγιση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1259632" y="6309320"/>
            <a:ext cx="245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3232FF"/>
                </a:solidFill>
                <a:latin typeface="Times New Roman"/>
                <a:cs typeface="Times New Roman"/>
              </a:rPr>
              <a:t>Η </a:t>
            </a:r>
            <a:r>
              <a:rPr sz="1800" spc="50" dirty="0">
                <a:solidFill>
                  <a:srgbClr val="3232FF"/>
                </a:solidFill>
                <a:latin typeface="Times New Roman"/>
                <a:cs typeface="Times New Roman"/>
              </a:rPr>
              <a:t>Γλώσσα </a:t>
            </a:r>
            <a:r>
              <a:rPr sz="1800" spc="45" dirty="0">
                <a:solidFill>
                  <a:srgbClr val="3232FF"/>
                </a:solidFill>
                <a:latin typeface="Times New Roman"/>
                <a:cs typeface="Times New Roman"/>
              </a:rPr>
              <a:t>του</a:t>
            </a:r>
            <a:r>
              <a:rPr sz="1800" spc="36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3232FF"/>
                </a:solidFill>
                <a:latin typeface="Times New Roman"/>
                <a:cs typeface="Times New Roman"/>
              </a:rPr>
              <a:t>σώµατος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object 18"/>
          <p:cNvSpPr txBox="1"/>
          <p:nvPr/>
        </p:nvSpPr>
        <p:spPr>
          <a:xfrm>
            <a:off x="5724128" y="3717032"/>
            <a:ext cx="2482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3232FF"/>
                </a:solidFill>
                <a:latin typeface="Times New Roman"/>
                <a:cs typeface="Times New Roman"/>
              </a:rPr>
              <a:t>Περιβάλλον</a:t>
            </a:r>
            <a:r>
              <a:rPr sz="1800" spc="15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232FF"/>
                </a:solidFill>
                <a:latin typeface="Times New Roman"/>
                <a:cs typeface="Times New Roman"/>
              </a:rPr>
              <a:t>Συνέντευξης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6012160" y="6237312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3232FF"/>
                </a:solidFill>
                <a:latin typeface="Times New Roman"/>
                <a:cs typeface="Times New Roman"/>
              </a:rPr>
              <a:t>Είδη</a:t>
            </a:r>
            <a:r>
              <a:rPr sz="1800" spc="12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3232FF"/>
                </a:solidFill>
                <a:latin typeface="Times New Roman"/>
                <a:cs typeface="Times New Roman"/>
              </a:rPr>
              <a:t>ερωτήσεων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5580112" y="4437112"/>
            <a:ext cx="2348222" cy="1519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 txBox="1"/>
          <p:nvPr/>
        </p:nvSpPr>
        <p:spPr>
          <a:xfrm>
            <a:off x="3923928" y="2132856"/>
            <a:ext cx="133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CC3200"/>
                </a:solidFill>
                <a:latin typeface="Times New Roman"/>
                <a:cs typeface="Times New Roman"/>
              </a:rPr>
              <a:t>ΣΕΒΑΣΜΟΣ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635896" y="3501008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CC3200"/>
                </a:solidFill>
                <a:latin typeface="Times New Roman"/>
                <a:cs typeface="Times New Roman"/>
              </a:rPr>
              <a:t>ΕΜΠΙΣΤΟΣΥΝΗ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3779912" y="5229200"/>
            <a:ext cx="147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CC3200"/>
                </a:solidFill>
                <a:latin typeface="Times New Roman"/>
                <a:cs typeface="Times New Roman"/>
              </a:rPr>
              <a:t>ΣΥΝΕΡΓΑΣΙΑ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object 39"/>
          <p:cNvSpPr txBox="1">
            <a:spLocks noGrp="1"/>
          </p:cNvSpPr>
          <p:nvPr>
            <p:ph type="title"/>
          </p:nvPr>
        </p:nvSpPr>
        <p:spPr>
          <a:xfrm>
            <a:off x="1763688" y="692696"/>
            <a:ext cx="544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Συλλογή </a:t>
            </a:r>
            <a:r>
              <a:rPr sz="2400" spc="15" dirty="0"/>
              <a:t>και </a:t>
            </a:r>
            <a:r>
              <a:rPr sz="2400" spc="10" dirty="0"/>
              <a:t>επαλήθευση</a:t>
            </a:r>
            <a:r>
              <a:rPr sz="2400" spc="215" dirty="0"/>
              <a:t> </a:t>
            </a:r>
            <a:r>
              <a:rPr sz="2400" dirty="0"/>
              <a:t>πληροφοριών</a:t>
            </a:r>
          </a:p>
        </p:txBody>
      </p:sp>
      <p:grpSp>
        <p:nvGrpSpPr>
          <p:cNvPr id="7" name="object 3"/>
          <p:cNvGrpSpPr/>
          <p:nvPr/>
        </p:nvGrpSpPr>
        <p:grpSpPr>
          <a:xfrm>
            <a:off x="323528" y="1484784"/>
            <a:ext cx="8621395" cy="4811395"/>
            <a:chOff x="1150488" y="1868424"/>
            <a:chExt cx="8621395" cy="4811395"/>
          </a:xfrm>
        </p:grpSpPr>
        <p:sp>
          <p:nvSpPr>
            <p:cNvPr id="8" name="object 4"/>
            <p:cNvSpPr/>
            <p:nvPr/>
          </p:nvSpPr>
          <p:spPr>
            <a:xfrm>
              <a:off x="6217782" y="4361688"/>
              <a:ext cx="1950720" cy="1042669"/>
            </a:xfrm>
            <a:custGeom>
              <a:avLst/>
              <a:gdLst/>
              <a:ahLst/>
              <a:cxnLst/>
              <a:rect l="l" t="t" r="r" b="b"/>
              <a:pathLst>
                <a:path w="1950720" h="1042670">
                  <a:moveTo>
                    <a:pt x="1950719" y="563879"/>
                  </a:moveTo>
                  <a:lnTo>
                    <a:pt x="1060703" y="0"/>
                  </a:lnTo>
                  <a:lnTo>
                    <a:pt x="0" y="405383"/>
                  </a:lnTo>
                  <a:lnTo>
                    <a:pt x="777239" y="1042415"/>
                  </a:lnTo>
                  <a:lnTo>
                    <a:pt x="1950719" y="56387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6217773" y="4361682"/>
              <a:ext cx="1950720" cy="1042669"/>
            </a:xfrm>
            <a:custGeom>
              <a:avLst/>
              <a:gdLst/>
              <a:ahLst/>
              <a:cxnLst/>
              <a:rect l="l" t="t" r="r" b="b"/>
              <a:pathLst>
                <a:path w="1950720" h="1042670">
                  <a:moveTo>
                    <a:pt x="0" y="405389"/>
                  </a:moveTo>
                  <a:lnTo>
                    <a:pt x="777234" y="1042414"/>
                  </a:lnTo>
                  <a:lnTo>
                    <a:pt x="1950699" y="563878"/>
                  </a:lnTo>
                  <a:lnTo>
                    <a:pt x="1060684" y="0"/>
                  </a:lnTo>
                  <a:lnTo>
                    <a:pt x="0" y="405389"/>
                  </a:lnTo>
                  <a:close/>
                </a:path>
                <a:path w="1950720" h="1042670">
                  <a:moveTo>
                    <a:pt x="88391" y="472436"/>
                  </a:moveTo>
                  <a:lnTo>
                    <a:pt x="1161270" y="62489"/>
                  </a:lnTo>
                </a:path>
              </a:pathLst>
            </a:custGeom>
            <a:ln w="7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217782" y="4768595"/>
              <a:ext cx="777240" cy="736600"/>
            </a:xfrm>
            <a:custGeom>
              <a:avLst/>
              <a:gdLst/>
              <a:ahLst/>
              <a:cxnLst/>
              <a:rect l="l" t="t" r="r" b="b"/>
              <a:pathLst>
                <a:path w="777240" h="736600">
                  <a:moveTo>
                    <a:pt x="777239" y="736091"/>
                  </a:moveTo>
                  <a:lnTo>
                    <a:pt x="777239" y="632459"/>
                  </a:lnTo>
                  <a:lnTo>
                    <a:pt x="0" y="0"/>
                  </a:lnTo>
                  <a:lnTo>
                    <a:pt x="0" y="97535"/>
                  </a:lnTo>
                  <a:lnTo>
                    <a:pt x="777239" y="736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6217773" y="4768587"/>
              <a:ext cx="777240" cy="736600"/>
            </a:xfrm>
            <a:custGeom>
              <a:avLst/>
              <a:gdLst/>
              <a:ahLst/>
              <a:cxnLst/>
              <a:rect l="l" t="t" r="r" b="b"/>
              <a:pathLst>
                <a:path w="777240" h="736600">
                  <a:moveTo>
                    <a:pt x="0" y="0"/>
                  </a:moveTo>
                  <a:lnTo>
                    <a:pt x="0" y="97540"/>
                  </a:lnTo>
                  <a:lnTo>
                    <a:pt x="777234" y="736093"/>
                  </a:lnTo>
                  <a:lnTo>
                    <a:pt x="777234" y="632466"/>
                  </a:lnTo>
                  <a:lnTo>
                    <a:pt x="0" y="0"/>
                  </a:lnTo>
                  <a:close/>
                </a:path>
              </a:pathLst>
            </a:custGeom>
            <a:ln w="7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7002642" y="4927091"/>
              <a:ext cx="1165860" cy="576580"/>
            </a:xfrm>
            <a:custGeom>
              <a:avLst/>
              <a:gdLst/>
              <a:ahLst/>
              <a:cxnLst/>
              <a:rect l="l" t="t" r="r" b="b"/>
              <a:pathLst>
                <a:path w="1165859" h="576579">
                  <a:moveTo>
                    <a:pt x="1165859" y="94487"/>
                  </a:moveTo>
                  <a:lnTo>
                    <a:pt x="1165859" y="0"/>
                  </a:lnTo>
                  <a:lnTo>
                    <a:pt x="0" y="477011"/>
                  </a:lnTo>
                  <a:lnTo>
                    <a:pt x="0" y="576071"/>
                  </a:lnTo>
                  <a:lnTo>
                    <a:pt x="1165859" y="94487"/>
                  </a:lnTo>
                  <a:close/>
                </a:path>
              </a:pathLst>
            </a:custGeom>
            <a:solidFill>
              <a:srgbClr val="5E5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7002621" y="4927089"/>
              <a:ext cx="1165860" cy="576580"/>
            </a:xfrm>
            <a:custGeom>
              <a:avLst/>
              <a:gdLst/>
              <a:ahLst/>
              <a:cxnLst/>
              <a:rect l="l" t="t" r="r" b="b"/>
              <a:pathLst>
                <a:path w="1165859" h="576579">
                  <a:moveTo>
                    <a:pt x="1165852" y="0"/>
                  </a:moveTo>
                  <a:lnTo>
                    <a:pt x="1165852" y="94484"/>
                  </a:lnTo>
                  <a:lnTo>
                    <a:pt x="0" y="576076"/>
                  </a:lnTo>
                  <a:lnTo>
                    <a:pt x="0" y="477007"/>
                  </a:lnTo>
                  <a:lnTo>
                    <a:pt x="1165852" y="0"/>
                  </a:lnTo>
                  <a:close/>
                </a:path>
              </a:pathLst>
            </a:custGeom>
            <a:ln w="7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7159614" y="4812791"/>
              <a:ext cx="546100" cy="182880"/>
            </a:xfrm>
            <a:custGeom>
              <a:avLst/>
              <a:gdLst/>
              <a:ahLst/>
              <a:cxnLst/>
              <a:rect l="l" t="t" r="r" b="b"/>
              <a:pathLst>
                <a:path w="546100" h="182879">
                  <a:moveTo>
                    <a:pt x="545591" y="167639"/>
                  </a:moveTo>
                  <a:lnTo>
                    <a:pt x="525779" y="0"/>
                  </a:lnTo>
                  <a:lnTo>
                    <a:pt x="25907" y="88391"/>
                  </a:lnTo>
                  <a:lnTo>
                    <a:pt x="0" y="132587"/>
                  </a:lnTo>
                  <a:lnTo>
                    <a:pt x="12191" y="167639"/>
                  </a:lnTo>
                  <a:lnTo>
                    <a:pt x="59435" y="182879"/>
                  </a:lnTo>
                  <a:lnTo>
                    <a:pt x="109727" y="182879"/>
                  </a:lnTo>
                  <a:lnTo>
                    <a:pt x="138683" y="178307"/>
                  </a:lnTo>
                  <a:lnTo>
                    <a:pt x="164591" y="173735"/>
                  </a:lnTo>
                  <a:lnTo>
                    <a:pt x="196595" y="167639"/>
                  </a:lnTo>
                  <a:lnTo>
                    <a:pt x="228599" y="169163"/>
                  </a:lnTo>
                  <a:lnTo>
                    <a:pt x="262127" y="172211"/>
                  </a:lnTo>
                  <a:lnTo>
                    <a:pt x="301751" y="175259"/>
                  </a:lnTo>
                  <a:lnTo>
                    <a:pt x="335279" y="170687"/>
                  </a:lnTo>
                  <a:lnTo>
                    <a:pt x="364235" y="164591"/>
                  </a:lnTo>
                  <a:lnTo>
                    <a:pt x="387095" y="156971"/>
                  </a:lnTo>
                  <a:lnTo>
                    <a:pt x="408431" y="156971"/>
                  </a:lnTo>
                  <a:lnTo>
                    <a:pt x="434339" y="163067"/>
                  </a:lnTo>
                  <a:lnTo>
                    <a:pt x="458723" y="167639"/>
                  </a:lnTo>
                  <a:lnTo>
                    <a:pt x="475487" y="169163"/>
                  </a:lnTo>
                  <a:lnTo>
                    <a:pt x="499871" y="172211"/>
                  </a:lnTo>
                  <a:lnTo>
                    <a:pt x="545591" y="167639"/>
                  </a:lnTo>
                  <a:close/>
                </a:path>
              </a:pathLst>
            </a:custGeom>
            <a:solidFill>
              <a:srgbClr val="F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7159597" y="4812793"/>
              <a:ext cx="546100" cy="182880"/>
            </a:xfrm>
            <a:custGeom>
              <a:avLst/>
              <a:gdLst/>
              <a:ahLst/>
              <a:cxnLst/>
              <a:rect l="l" t="t" r="r" b="b"/>
              <a:pathLst>
                <a:path w="546100" h="182879">
                  <a:moveTo>
                    <a:pt x="25904" y="88386"/>
                  </a:moveTo>
                  <a:lnTo>
                    <a:pt x="0" y="132579"/>
                  </a:lnTo>
                  <a:lnTo>
                    <a:pt x="12194" y="167630"/>
                  </a:lnTo>
                  <a:lnTo>
                    <a:pt x="59438" y="182870"/>
                  </a:lnTo>
                  <a:lnTo>
                    <a:pt x="109731" y="182870"/>
                  </a:lnTo>
                  <a:lnTo>
                    <a:pt x="138684" y="178299"/>
                  </a:lnTo>
                  <a:lnTo>
                    <a:pt x="164589" y="173729"/>
                  </a:lnTo>
                  <a:lnTo>
                    <a:pt x="196590" y="167630"/>
                  </a:lnTo>
                  <a:lnTo>
                    <a:pt x="228592" y="169158"/>
                  </a:lnTo>
                  <a:lnTo>
                    <a:pt x="262126" y="172201"/>
                  </a:lnTo>
                  <a:lnTo>
                    <a:pt x="301741" y="175257"/>
                  </a:lnTo>
                  <a:lnTo>
                    <a:pt x="335275" y="170686"/>
                  </a:lnTo>
                  <a:lnTo>
                    <a:pt x="364228" y="164587"/>
                  </a:lnTo>
                  <a:lnTo>
                    <a:pt x="387084" y="156960"/>
                  </a:lnTo>
                  <a:lnTo>
                    <a:pt x="408424" y="156960"/>
                  </a:lnTo>
                  <a:lnTo>
                    <a:pt x="434328" y="163059"/>
                  </a:lnTo>
                  <a:lnTo>
                    <a:pt x="458717" y="167630"/>
                  </a:lnTo>
                  <a:lnTo>
                    <a:pt x="475476" y="169158"/>
                  </a:lnTo>
                  <a:lnTo>
                    <a:pt x="499864" y="172201"/>
                  </a:lnTo>
                  <a:lnTo>
                    <a:pt x="545593" y="167630"/>
                  </a:lnTo>
                  <a:lnTo>
                    <a:pt x="525769" y="0"/>
                  </a:lnTo>
                  <a:lnTo>
                    <a:pt x="25904" y="88386"/>
                  </a:lnTo>
                  <a:close/>
                </a:path>
              </a:pathLst>
            </a:custGeom>
            <a:ln w="67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7069698" y="4713732"/>
              <a:ext cx="1188720" cy="1080770"/>
            </a:xfrm>
            <a:custGeom>
              <a:avLst/>
              <a:gdLst/>
              <a:ahLst/>
              <a:cxnLst/>
              <a:rect l="l" t="t" r="r" b="b"/>
              <a:pathLst>
                <a:path w="1188720" h="1080770">
                  <a:moveTo>
                    <a:pt x="528828" y="916990"/>
                  </a:moveTo>
                  <a:lnTo>
                    <a:pt x="528828" y="213360"/>
                  </a:lnTo>
                  <a:lnTo>
                    <a:pt x="516636" y="275844"/>
                  </a:lnTo>
                  <a:lnTo>
                    <a:pt x="484632" y="345948"/>
                  </a:lnTo>
                  <a:lnTo>
                    <a:pt x="438912" y="370332"/>
                  </a:lnTo>
                  <a:lnTo>
                    <a:pt x="313944" y="384048"/>
                  </a:lnTo>
                  <a:lnTo>
                    <a:pt x="234696" y="335280"/>
                  </a:lnTo>
                  <a:lnTo>
                    <a:pt x="227076" y="271272"/>
                  </a:lnTo>
                  <a:lnTo>
                    <a:pt x="181356" y="216408"/>
                  </a:lnTo>
                  <a:lnTo>
                    <a:pt x="129540" y="182880"/>
                  </a:lnTo>
                  <a:lnTo>
                    <a:pt x="94488" y="167640"/>
                  </a:lnTo>
                  <a:lnTo>
                    <a:pt x="70104" y="163068"/>
                  </a:lnTo>
                  <a:lnTo>
                    <a:pt x="47244" y="166116"/>
                  </a:lnTo>
                  <a:lnTo>
                    <a:pt x="25908" y="172212"/>
                  </a:lnTo>
                  <a:lnTo>
                    <a:pt x="7620" y="179832"/>
                  </a:lnTo>
                  <a:lnTo>
                    <a:pt x="0" y="192024"/>
                  </a:lnTo>
                  <a:lnTo>
                    <a:pt x="4572" y="207264"/>
                  </a:lnTo>
                  <a:lnTo>
                    <a:pt x="24384" y="266700"/>
                  </a:lnTo>
                  <a:lnTo>
                    <a:pt x="36576" y="335280"/>
                  </a:lnTo>
                  <a:lnTo>
                    <a:pt x="36576" y="390144"/>
                  </a:lnTo>
                  <a:lnTo>
                    <a:pt x="56388" y="414528"/>
                  </a:lnTo>
                  <a:lnTo>
                    <a:pt x="102108" y="454152"/>
                  </a:lnTo>
                  <a:lnTo>
                    <a:pt x="149352" y="507492"/>
                  </a:lnTo>
                  <a:lnTo>
                    <a:pt x="175260" y="571500"/>
                  </a:lnTo>
                  <a:lnTo>
                    <a:pt x="195072" y="661416"/>
                  </a:lnTo>
                  <a:lnTo>
                    <a:pt x="227076" y="701040"/>
                  </a:lnTo>
                  <a:lnTo>
                    <a:pt x="280416" y="745236"/>
                  </a:lnTo>
                  <a:lnTo>
                    <a:pt x="332232" y="804672"/>
                  </a:lnTo>
                  <a:lnTo>
                    <a:pt x="438912" y="879348"/>
                  </a:lnTo>
                  <a:lnTo>
                    <a:pt x="484632" y="903732"/>
                  </a:lnTo>
                  <a:lnTo>
                    <a:pt x="528828" y="916990"/>
                  </a:lnTo>
                  <a:close/>
                </a:path>
                <a:path w="1188720" h="1080770">
                  <a:moveTo>
                    <a:pt x="1057656" y="272796"/>
                  </a:moveTo>
                  <a:lnTo>
                    <a:pt x="1028700" y="230124"/>
                  </a:lnTo>
                  <a:lnTo>
                    <a:pt x="990600" y="214884"/>
                  </a:lnTo>
                  <a:lnTo>
                    <a:pt x="958596" y="202692"/>
                  </a:lnTo>
                  <a:lnTo>
                    <a:pt x="938784" y="182880"/>
                  </a:lnTo>
                  <a:lnTo>
                    <a:pt x="893064" y="147828"/>
                  </a:lnTo>
                  <a:lnTo>
                    <a:pt x="827532" y="123444"/>
                  </a:lnTo>
                  <a:lnTo>
                    <a:pt x="742188" y="94488"/>
                  </a:lnTo>
                  <a:lnTo>
                    <a:pt x="629412" y="41148"/>
                  </a:lnTo>
                  <a:lnTo>
                    <a:pt x="605028" y="24384"/>
                  </a:lnTo>
                  <a:lnTo>
                    <a:pt x="576072" y="6096"/>
                  </a:lnTo>
                  <a:lnTo>
                    <a:pt x="544068" y="0"/>
                  </a:lnTo>
                  <a:lnTo>
                    <a:pt x="490728" y="4572"/>
                  </a:lnTo>
                  <a:lnTo>
                    <a:pt x="457200" y="19812"/>
                  </a:lnTo>
                  <a:lnTo>
                    <a:pt x="425196" y="32004"/>
                  </a:lnTo>
                  <a:lnTo>
                    <a:pt x="394716" y="38100"/>
                  </a:lnTo>
                  <a:lnTo>
                    <a:pt x="359664" y="39624"/>
                  </a:lnTo>
                  <a:lnTo>
                    <a:pt x="330708" y="42672"/>
                  </a:lnTo>
                  <a:lnTo>
                    <a:pt x="286512" y="48768"/>
                  </a:lnTo>
                  <a:lnTo>
                    <a:pt x="251460" y="62484"/>
                  </a:lnTo>
                  <a:lnTo>
                    <a:pt x="207264" y="79248"/>
                  </a:lnTo>
                  <a:lnTo>
                    <a:pt x="115824" y="94488"/>
                  </a:lnTo>
                  <a:lnTo>
                    <a:pt x="82296" y="99060"/>
                  </a:lnTo>
                  <a:lnTo>
                    <a:pt x="71628" y="103632"/>
                  </a:lnTo>
                  <a:lnTo>
                    <a:pt x="62484" y="111252"/>
                  </a:lnTo>
                  <a:lnTo>
                    <a:pt x="60960" y="129540"/>
                  </a:lnTo>
                  <a:lnTo>
                    <a:pt x="62484" y="147828"/>
                  </a:lnTo>
                  <a:lnTo>
                    <a:pt x="79248" y="156972"/>
                  </a:lnTo>
                  <a:lnTo>
                    <a:pt x="94488" y="166116"/>
                  </a:lnTo>
                  <a:lnTo>
                    <a:pt x="129540" y="182880"/>
                  </a:lnTo>
                  <a:lnTo>
                    <a:pt x="227076" y="192024"/>
                  </a:lnTo>
                  <a:lnTo>
                    <a:pt x="312420" y="182880"/>
                  </a:lnTo>
                  <a:lnTo>
                    <a:pt x="339852" y="187452"/>
                  </a:lnTo>
                  <a:lnTo>
                    <a:pt x="399288" y="184404"/>
                  </a:lnTo>
                  <a:lnTo>
                    <a:pt x="437388" y="176784"/>
                  </a:lnTo>
                  <a:lnTo>
                    <a:pt x="484632" y="163068"/>
                  </a:lnTo>
                  <a:lnTo>
                    <a:pt x="512064" y="155448"/>
                  </a:lnTo>
                  <a:lnTo>
                    <a:pt x="518160" y="176784"/>
                  </a:lnTo>
                  <a:lnTo>
                    <a:pt x="519684" y="192024"/>
                  </a:lnTo>
                  <a:lnTo>
                    <a:pt x="528828" y="213360"/>
                  </a:lnTo>
                  <a:lnTo>
                    <a:pt x="528828" y="916990"/>
                  </a:lnTo>
                  <a:lnTo>
                    <a:pt x="530352" y="917448"/>
                  </a:lnTo>
                  <a:lnTo>
                    <a:pt x="553212" y="960120"/>
                  </a:lnTo>
                  <a:lnTo>
                    <a:pt x="569976" y="989076"/>
                  </a:lnTo>
                  <a:lnTo>
                    <a:pt x="583692" y="1016508"/>
                  </a:lnTo>
                  <a:lnTo>
                    <a:pt x="605028" y="1040892"/>
                  </a:lnTo>
                  <a:lnTo>
                    <a:pt x="635508" y="1066800"/>
                  </a:lnTo>
                  <a:lnTo>
                    <a:pt x="653796" y="1080516"/>
                  </a:lnTo>
                  <a:lnTo>
                    <a:pt x="682752" y="1060704"/>
                  </a:lnTo>
                  <a:lnTo>
                    <a:pt x="708660" y="1040892"/>
                  </a:lnTo>
                  <a:lnTo>
                    <a:pt x="766572" y="1010412"/>
                  </a:lnTo>
                  <a:lnTo>
                    <a:pt x="847344" y="972312"/>
                  </a:lnTo>
                  <a:lnTo>
                    <a:pt x="896112" y="949452"/>
                  </a:lnTo>
                  <a:lnTo>
                    <a:pt x="958596" y="923544"/>
                  </a:lnTo>
                  <a:lnTo>
                    <a:pt x="1030224" y="905256"/>
                  </a:lnTo>
                  <a:lnTo>
                    <a:pt x="1037844" y="903732"/>
                  </a:lnTo>
                  <a:lnTo>
                    <a:pt x="1037844" y="379476"/>
                  </a:lnTo>
                  <a:lnTo>
                    <a:pt x="1051560" y="307848"/>
                  </a:lnTo>
                  <a:lnTo>
                    <a:pt x="1057656" y="272796"/>
                  </a:lnTo>
                  <a:close/>
                </a:path>
                <a:path w="1188720" h="1080770">
                  <a:moveTo>
                    <a:pt x="1057656" y="606552"/>
                  </a:moveTo>
                  <a:lnTo>
                    <a:pt x="1037844" y="467868"/>
                  </a:lnTo>
                  <a:lnTo>
                    <a:pt x="1037844" y="769620"/>
                  </a:lnTo>
                  <a:lnTo>
                    <a:pt x="1045464" y="729996"/>
                  </a:lnTo>
                  <a:lnTo>
                    <a:pt x="1057656" y="606552"/>
                  </a:lnTo>
                  <a:close/>
                </a:path>
                <a:path w="1188720" h="1080770">
                  <a:moveTo>
                    <a:pt x="1188720" y="903732"/>
                  </a:moveTo>
                  <a:lnTo>
                    <a:pt x="1123188" y="848868"/>
                  </a:lnTo>
                  <a:lnTo>
                    <a:pt x="1103376" y="829056"/>
                  </a:lnTo>
                  <a:lnTo>
                    <a:pt x="1063752" y="804672"/>
                  </a:lnTo>
                  <a:lnTo>
                    <a:pt x="1046988" y="786384"/>
                  </a:lnTo>
                  <a:lnTo>
                    <a:pt x="1037844" y="769620"/>
                  </a:lnTo>
                  <a:lnTo>
                    <a:pt x="1037844" y="903732"/>
                  </a:lnTo>
                  <a:lnTo>
                    <a:pt x="1091184" y="893064"/>
                  </a:lnTo>
                  <a:lnTo>
                    <a:pt x="1146048" y="897636"/>
                  </a:lnTo>
                  <a:lnTo>
                    <a:pt x="1188720" y="903732"/>
                  </a:lnTo>
                  <a:close/>
                </a:path>
              </a:pathLst>
            </a:custGeom>
            <a:solidFill>
              <a:srgbClr val="F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7069673" y="4713725"/>
              <a:ext cx="1188720" cy="1080770"/>
            </a:xfrm>
            <a:custGeom>
              <a:avLst/>
              <a:gdLst/>
              <a:ahLst/>
              <a:cxnLst/>
              <a:rect l="l" t="t" r="r" b="b"/>
              <a:pathLst>
                <a:path w="1188720" h="1080770">
                  <a:moveTo>
                    <a:pt x="313952" y="384050"/>
                  </a:moveTo>
                  <a:lnTo>
                    <a:pt x="234706" y="335287"/>
                  </a:lnTo>
                  <a:lnTo>
                    <a:pt x="227076" y="271269"/>
                  </a:lnTo>
                  <a:lnTo>
                    <a:pt x="181365" y="216407"/>
                  </a:lnTo>
                  <a:lnTo>
                    <a:pt x="129539" y="182883"/>
                  </a:lnTo>
                  <a:lnTo>
                    <a:pt x="94489" y="167643"/>
                  </a:lnTo>
                  <a:lnTo>
                    <a:pt x="70117" y="163072"/>
                  </a:lnTo>
                  <a:lnTo>
                    <a:pt x="47244" y="166115"/>
                  </a:lnTo>
                  <a:lnTo>
                    <a:pt x="25921" y="172214"/>
                  </a:lnTo>
                  <a:lnTo>
                    <a:pt x="7630" y="179840"/>
                  </a:lnTo>
                  <a:lnTo>
                    <a:pt x="0" y="192025"/>
                  </a:lnTo>
                  <a:lnTo>
                    <a:pt x="4581" y="207265"/>
                  </a:lnTo>
                  <a:lnTo>
                    <a:pt x="24388" y="266699"/>
                  </a:lnTo>
                  <a:lnTo>
                    <a:pt x="36583" y="335287"/>
                  </a:lnTo>
                  <a:lnTo>
                    <a:pt x="36583" y="390149"/>
                  </a:lnTo>
                  <a:lnTo>
                    <a:pt x="56390" y="414531"/>
                  </a:lnTo>
                  <a:lnTo>
                    <a:pt x="102119" y="454153"/>
                  </a:lnTo>
                  <a:lnTo>
                    <a:pt x="149363" y="507488"/>
                  </a:lnTo>
                  <a:lnTo>
                    <a:pt x="175268" y="571505"/>
                  </a:lnTo>
                  <a:lnTo>
                    <a:pt x="195075" y="661419"/>
                  </a:lnTo>
                  <a:lnTo>
                    <a:pt x="227076" y="701041"/>
                  </a:lnTo>
                  <a:lnTo>
                    <a:pt x="280418" y="745234"/>
                  </a:lnTo>
                  <a:lnTo>
                    <a:pt x="332244" y="804681"/>
                  </a:lnTo>
                  <a:lnTo>
                    <a:pt x="438910" y="879354"/>
                  </a:lnTo>
                  <a:lnTo>
                    <a:pt x="484639" y="903736"/>
                  </a:lnTo>
                  <a:lnTo>
                    <a:pt x="530350" y="917448"/>
                  </a:lnTo>
                  <a:lnTo>
                    <a:pt x="553224" y="960127"/>
                  </a:lnTo>
                  <a:lnTo>
                    <a:pt x="569982" y="989079"/>
                  </a:lnTo>
                  <a:lnTo>
                    <a:pt x="583692" y="1016504"/>
                  </a:lnTo>
                  <a:lnTo>
                    <a:pt x="605032" y="1040899"/>
                  </a:lnTo>
                  <a:lnTo>
                    <a:pt x="635518" y="1066809"/>
                  </a:lnTo>
                  <a:lnTo>
                    <a:pt x="653792" y="1080521"/>
                  </a:lnTo>
                  <a:lnTo>
                    <a:pt x="682763" y="1060710"/>
                  </a:lnTo>
                  <a:lnTo>
                    <a:pt x="708667" y="1040899"/>
                  </a:lnTo>
                  <a:lnTo>
                    <a:pt x="766573" y="1010418"/>
                  </a:lnTo>
                  <a:lnTo>
                    <a:pt x="847352" y="972311"/>
                  </a:lnTo>
                  <a:lnTo>
                    <a:pt x="896112" y="949457"/>
                  </a:lnTo>
                  <a:lnTo>
                    <a:pt x="958600" y="923547"/>
                  </a:lnTo>
                  <a:lnTo>
                    <a:pt x="1030233" y="905264"/>
                  </a:lnTo>
                  <a:lnTo>
                    <a:pt x="1091187" y="893067"/>
                  </a:lnTo>
                  <a:lnTo>
                    <a:pt x="1146045" y="897637"/>
                  </a:lnTo>
                  <a:lnTo>
                    <a:pt x="1188725" y="903736"/>
                  </a:lnTo>
                  <a:lnTo>
                    <a:pt x="1123189" y="848874"/>
                  </a:lnTo>
                  <a:lnTo>
                    <a:pt x="1103382" y="829062"/>
                  </a:lnTo>
                  <a:lnTo>
                    <a:pt x="1063750" y="804681"/>
                  </a:lnTo>
                  <a:lnTo>
                    <a:pt x="1046991" y="786384"/>
                  </a:lnTo>
                  <a:lnTo>
                    <a:pt x="1037846" y="769616"/>
                  </a:lnTo>
                  <a:lnTo>
                    <a:pt x="1045458" y="729994"/>
                  </a:lnTo>
                  <a:lnTo>
                    <a:pt x="1057653" y="606556"/>
                  </a:lnTo>
                  <a:lnTo>
                    <a:pt x="1037846" y="467866"/>
                  </a:lnTo>
                  <a:lnTo>
                    <a:pt x="1037846" y="379480"/>
                  </a:lnTo>
                  <a:lnTo>
                    <a:pt x="1051556" y="307849"/>
                  </a:lnTo>
                  <a:lnTo>
                    <a:pt x="1057653" y="272797"/>
                  </a:lnTo>
                  <a:lnTo>
                    <a:pt x="1028700" y="230132"/>
                  </a:lnTo>
                  <a:lnTo>
                    <a:pt x="990601" y="214892"/>
                  </a:lnTo>
                  <a:lnTo>
                    <a:pt x="958600" y="202694"/>
                  </a:lnTo>
                  <a:lnTo>
                    <a:pt x="938792" y="182883"/>
                  </a:lnTo>
                  <a:lnTo>
                    <a:pt x="893063" y="147832"/>
                  </a:lnTo>
                  <a:lnTo>
                    <a:pt x="827527" y="123450"/>
                  </a:lnTo>
                  <a:lnTo>
                    <a:pt x="742184" y="94484"/>
                  </a:lnTo>
                  <a:lnTo>
                    <a:pt x="629421" y="41150"/>
                  </a:lnTo>
                  <a:lnTo>
                    <a:pt x="605032" y="24381"/>
                  </a:lnTo>
                  <a:lnTo>
                    <a:pt x="576079" y="6098"/>
                  </a:lnTo>
                  <a:lnTo>
                    <a:pt x="544078" y="0"/>
                  </a:lnTo>
                  <a:lnTo>
                    <a:pt x="490736" y="4570"/>
                  </a:lnTo>
                  <a:lnTo>
                    <a:pt x="457202" y="19811"/>
                  </a:lnTo>
                  <a:lnTo>
                    <a:pt x="425200" y="32008"/>
                  </a:lnTo>
                  <a:lnTo>
                    <a:pt x="394714" y="38107"/>
                  </a:lnTo>
                  <a:lnTo>
                    <a:pt x="359664" y="39622"/>
                  </a:lnTo>
                  <a:lnTo>
                    <a:pt x="330711" y="42678"/>
                  </a:lnTo>
                  <a:lnTo>
                    <a:pt x="286515" y="48776"/>
                  </a:lnTo>
                  <a:lnTo>
                    <a:pt x="251465" y="62489"/>
                  </a:lnTo>
                  <a:lnTo>
                    <a:pt x="207269" y="79244"/>
                  </a:lnTo>
                  <a:lnTo>
                    <a:pt x="115829" y="94484"/>
                  </a:lnTo>
                  <a:lnTo>
                    <a:pt x="82294" y="99068"/>
                  </a:lnTo>
                  <a:lnTo>
                    <a:pt x="71633" y="103639"/>
                  </a:lnTo>
                  <a:lnTo>
                    <a:pt x="62487" y="111253"/>
                  </a:lnTo>
                  <a:lnTo>
                    <a:pt x="60971" y="129536"/>
                  </a:lnTo>
                  <a:lnTo>
                    <a:pt x="62487" y="147832"/>
                  </a:lnTo>
                  <a:lnTo>
                    <a:pt x="79246" y="156973"/>
                  </a:lnTo>
                  <a:lnTo>
                    <a:pt x="94489" y="166115"/>
                  </a:lnTo>
                  <a:lnTo>
                    <a:pt x="129539" y="182883"/>
                  </a:lnTo>
                  <a:lnTo>
                    <a:pt x="227076" y="192025"/>
                  </a:lnTo>
                  <a:lnTo>
                    <a:pt x="312419" y="182883"/>
                  </a:lnTo>
                  <a:lnTo>
                    <a:pt x="339857" y="187454"/>
                  </a:lnTo>
                  <a:lnTo>
                    <a:pt x="399296" y="184411"/>
                  </a:lnTo>
                  <a:lnTo>
                    <a:pt x="437394" y="176785"/>
                  </a:lnTo>
                  <a:lnTo>
                    <a:pt x="484639" y="163072"/>
                  </a:lnTo>
                  <a:lnTo>
                    <a:pt x="512059" y="155446"/>
                  </a:lnTo>
                  <a:lnTo>
                    <a:pt x="518156" y="176785"/>
                  </a:lnTo>
                  <a:lnTo>
                    <a:pt x="519689" y="192025"/>
                  </a:lnTo>
                  <a:lnTo>
                    <a:pt x="528835" y="213364"/>
                  </a:lnTo>
                  <a:lnTo>
                    <a:pt x="516640" y="275840"/>
                  </a:lnTo>
                  <a:lnTo>
                    <a:pt x="484639" y="345956"/>
                  </a:lnTo>
                  <a:lnTo>
                    <a:pt x="438910" y="370338"/>
                  </a:lnTo>
                  <a:lnTo>
                    <a:pt x="313952" y="384050"/>
                  </a:lnTo>
                  <a:close/>
                </a:path>
                <a:path w="1188720" h="1080770">
                  <a:moveTo>
                    <a:pt x="297176" y="262128"/>
                  </a:moveTo>
                  <a:lnTo>
                    <a:pt x="275854" y="256029"/>
                  </a:lnTo>
                  <a:lnTo>
                    <a:pt x="262126" y="249943"/>
                  </a:lnTo>
                  <a:lnTo>
                    <a:pt x="259078" y="245373"/>
                  </a:lnTo>
                </a:path>
                <a:path w="1188720" h="1080770">
                  <a:moveTo>
                    <a:pt x="958600" y="201166"/>
                  </a:moveTo>
                  <a:lnTo>
                    <a:pt x="966212" y="227076"/>
                  </a:lnTo>
                  <a:lnTo>
                    <a:pt x="954018" y="327660"/>
                  </a:lnTo>
                  <a:lnTo>
                    <a:pt x="952502" y="377952"/>
                  </a:lnTo>
                </a:path>
                <a:path w="1188720" h="1080770">
                  <a:moveTo>
                    <a:pt x="62487" y="181355"/>
                  </a:moveTo>
                  <a:lnTo>
                    <a:pt x="82294" y="208793"/>
                  </a:lnTo>
                  <a:lnTo>
                    <a:pt x="94489" y="224034"/>
                  </a:lnTo>
                  <a:lnTo>
                    <a:pt x="94489" y="240789"/>
                  </a:lnTo>
                  <a:lnTo>
                    <a:pt x="86876" y="254514"/>
                  </a:lnTo>
                  <a:lnTo>
                    <a:pt x="64020" y="263656"/>
                  </a:lnTo>
                  <a:lnTo>
                    <a:pt x="45728" y="269754"/>
                  </a:lnTo>
                </a:path>
                <a:path w="1188720" h="1080770">
                  <a:moveTo>
                    <a:pt x="477009" y="103639"/>
                  </a:moveTo>
                  <a:lnTo>
                    <a:pt x="477009" y="120394"/>
                  </a:lnTo>
                  <a:lnTo>
                    <a:pt x="481590" y="132592"/>
                  </a:lnTo>
                  <a:lnTo>
                    <a:pt x="493785" y="146304"/>
                  </a:lnTo>
                  <a:lnTo>
                    <a:pt x="512059" y="152403"/>
                  </a:lnTo>
                </a:path>
                <a:path w="1188720" h="1080770">
                  <a:moveTo>
                    <a:pt x="248416" y="143261"/>
                  </a:moveTo>
                  <a:lnTo>
                    <a:pt x="248416" y="155446"/>
                  </a:lnTo>
                  <a:lnTo>
                    <a:pt x="254514" y="166115"/>
                  </a:lnTo>
                  <a:lnTo>
                    <a:pt x="272805" y="178313"/>
                  </a:lnTo>
                  <a:lnTo>
                    <a:pt x="286515" y="184411"/>
                  </a:lnTo>
                  <a:lnTo>
                    <a:pt x="304807" y="187454"/>
                  </a:lnTo>
                  <a:lnTo>
                    <a:pt x="321565" y="187454"/>
                  </a:lnTo>
                </a:path>
                <a:path w="1188720" h="1080770">
                  <a:moveTo>
                    <a:pt x="312419" y="384050"/>
                  </a:moveTo>
                  <a:lnTo>
                    <a:pt x="335275" y="403861"/>
                  </a:lnTo>
                </a:path>
              </a:pathLst>
            </a:custGeom>
            <a:ln w="7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6941666" y="4936231"/>
              <a:ext cx="27940" cy="1905"/>
            </a:xfrm>
            <a:custGeom>
              <a:avLst/>
              <a:gdLst/>
              <a:ahLst/>
              <a:cxnLst/>
              <a:rect l="l" t="t" r="r" b="b"/>
              <a:pathLst>
                <a:path w="27940" h="1904">
                  <a:moveTo>
                    <a:pt x="-6583" y="763"/>
                  </a:moveTo>
                  <a:lnTo>
                    <a:pt x="34003" y="763"/>
                  </a:lnTo>
                </a:path>
              </a:pathLst>
            </a:custGeom>
            <a:ln w="14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6949302" y="4905755"/>
              <a:ext cx="142240" cy="48895"/>
            </a:xfrm>
            <a:custGeom>
              <a:avLst/>
              <a:gdLst/>
              <a:ahLst/>
              <a:cxnLst/>
              <a:rect l="l" t="t" r="r" b="b"/>
              <a:pathLst>
                <a:path w="142240" h="48895">
                  <a:moveTo>
                    <a:pt x="141731" y="47243"/>
                  </a:moveTo>
                  <a:lnTo>
                    <a:pt x="126491" y="27431"/>
                  </a:lnTo>
                  <a:lnTo>
                    <a:pt x="121919" y="0"/>
                  </a:lnTo>
                  <a:lnTo>
                    <a:pt x="105155" y="0"/>
                  </a:lnTo>
                  <a:lnTo>
                    <a:pt x="82295" y="3047"/>
                  </a:lnTo>
                  <a:lnTo>
                    <a:pt x="70103" y="4571"/>
                  </a:lnTo>
                  <a:lnTo>
                    <a:pt x="45719" y="9143"/>
                  </a:lnTo>
                  <a:lnTo>
                    <a:pt x="30479" y="13715"/>
                  </a:lnTo>
                  <a:lnTo>
                    <a:pt x="19811" y="18287"/>
                  </a:lnTo>
                  <a:lnTo>
                    <a:pt x="10667" y="22859"/>
                  </a:lnTo>
                  <a:lnTo>
                    <a:pt x="0" y="28955"/>
                  </a:lnTo>
                  <a:lnTo>
                    <a:pt x="7619" y="33527"/>
                  </a:lnTo>
                  <a:lnTo>
                    <a:pt x="18287" y="41147"/>
                  </a:lnTo>
                  <a:lnTo>
                    <a:pt x="36575" y="44195"/>
                  </a:lnTo>
                  <a:lnTo>
                    <a:pt x="53339" y="47243"/>
                  </a:lnTo>
                  <a:lnTo>
                    <a:pt x="70103" y="47243"/>
                  </a:lnTo>
                  <a:lnTo>
                    <a:pt x="92963" y="48767"/>
                  </a:lnTo>
                  <a:lnTo>
                    <a:pt x="118871" y="48767"/>
                  </a:lnTo>
                  <a:lnTo>
                    <a:pt x="141731" y="4724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6949279" y="4905750"/>
              <a:ext cx="142240" cy="48895"/>
            </a:xfrm>
            <a:custGeom>
              <a:avLst/>
              <a:gdLst/>
              <a:ahLst/>
              <a:cxnLst/>
              <a:rect l="l" t="t" r="r" b="b"/>
              <a:pathLst>
                <a:path w="142240" h="48895">
                  <a:moveTo>
                    <a:pt x="121926" y="0"/>
                  </a:moveTo>
                  <a:lnTo>
                    <a:pt x="105150" y="0"/>
                  </a:lnTo>
                  <a:lnTo>
                    <a:pt x="82294" y="3042"/>
                  </a:lnTo>
                  <a:lnTo>
                    <a:pt x="70100" y="4570"/>
                  </a:lnTo>
                  <a:lnTo>
                    <a:pt x="30485" y="13712"/>
                  </a:lnTo>
                  <a:lnTo>
                    <a:pt x="0" y="28952"/>
                  </a:lnTo>
                  <a:lnTo>
                    <a:pt x="7630" y="33523"/>
                  </a:lnTo>
                  <a:lnTo>
                    <a:pt x="18291" y="41150"/>
                  </a:lnTo>
                  <a:lnTo>
                    <a:pt x="36583" y="44193"/>
                  </a:lnTo>
                  <a:lnTo>
                    <a:pt x="53341" y="47248"/>
                  </a:lnTo>
                  <a:lnTo>
                    <a:pt x="70100" y="47248"/>
                  </a:lnTo>
                  <a:lnTo>
                    <a:pt x="92973" y="48763"/>
                  </a:lnTo>
                  <a:lnTo>
                    <a:pt x="118877" y="48763"/>
                  </a:lnTo>
                  <a:lnTo>
                    <a:pt x="141733" y="47248"/>
                  </a:lnTo>
                  <a:lnTo>
                    <a:pt x="126490" y="27437"/>
                  </a:lnTo>
                  <a:lnTo>
                    <a:pt x="121926" y="0"/>
                  </a:lnTo>
                  <a:close/>
                </a:path>
              </a:pathLst>
            </a:custGeom>
            <a:ln w="6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7033122" y="4902707"/>
              <a:ext cx="48895" cy="53340"/>
            </a:xfrm>
            <a:custGeom>
              <a:avLst/>
              <a:gdLst/>
              <a:ahLst/>
              <a:cxnLst/>
              <a:rect l="l" t="t" r="r" b="b"/>
              <a:pathLst>
                <a:path w="48895" h="53339">
                  <a:moveTo>
                    <a:pt x="48767" y="51815"/>
                  </a:moveTo>
                  <a:lnTo>
                    <a:pt x="48767" y="47243"/>
                  </a:lnTo>
                  <a:lnTo>
                    <a:pt x="42671" y="27431"/>
                  </a:lnTo>
                  <a:lnTo>
                    <a:pt x="36575" y="12191"/>
                  </a:lnTo>
                  <a:lnTo>
                    <a:pt x="39623" y="0"/>
                  </a:lnTo>
                  <a:lnTo>
                    <a:pt x="0" y="6095"/>
                  </a:lnTo>
                  <a:lnTo>
                    <a:pt x="6095" y="15239"/>
                  </a:lnTo>
                  <a:lnTo>
                    <a:pt x="9143" y="27431"/>
                  </a:lnTo>
                  <a:lnTo>
                    <a:pt x="9143" y="39623"/>
                  </a:lnTo>
                  <a:lnTo>
                    <a:pt x="0" y="51815"/>
                  </a:lnTo>
                  <a:lnTo>
                    <a:pt x="32003" y="53339"/>
                  </a:lnTo>
                  <a:lnTo>
                    <a:pt x="48767" y="51815"/>
                  </a:lnTo>
                  <a:close/>
                </a:path>
              </a:pathLst>
            </a:custGeom>
            <a:solidFill>
              <a:srgbClr val="00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7033107" y="4902707"/>
              <a:ext cx="48895" cy="53340"/>
            </a:xfrm>
            <a:custGeom>
              <a:avLst/>
              <a:gdLst/>
              <a:ahLst/>
              <a:cxnLst/>
              <a:rect l="l" t="t" r="r" b="b"/>
              <a:pathLst>
                <a:path w="48895" h="53339">
                  <a:moveTo>
                    <a:pt x="0" y="6085"/>
                  </a:moveTo>
                  <a:lnTo>
                    <a:pt x="39614" y="0"/>
                  </a:lnTo>
                  <a:lnTo>
                    <a:pt x="36565" y="12184"/>
                  </a:lnTo>
                  <a:lnTo>
                    <a:pt x="42662" y="27424"/>
                  </a:lnTo>
                  <a:lnTo>
                    <a:pt x="48760" y="47235"/>
                  </a:lnTo>
                  <a:lnTo>
                    <a:pt x="48760" y="51806"/>
                  </a:lnTo>
                  <a:lnTo>
                    <a:pt x="32001" y="53334"/>
                  </a:lnTo>
                  <a:lnTo>
                    <a:pt x="0" y="51806"/>
                  </a:lnTo>
                  <a:lnTo>
                    <a:pt x="9145" y="39622"/>
                  </a:lnTo>
                  <a:lnTo>
                    <a:pt x="9145" y="27424"/>
                  </a:lnTo>
                  <a:lnTo>
                    <a:pt x="6097" y="15240"/>
                  </a:lnTo>
                  <a:lnTo>
                    <a:pt x="0" y="6085"/>
                  </a:lnTo>
                  <a:close/>
                </a:path>
              </a:pathLst>
            </a:custGeom>
            <a:ln w="7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7612243" y="4840224"/>
              <a:ext cx="402590" cy="27940"/>
            </a:xfrm>
            <a:custGeom>
              <a:avLst/>
              <a:gdLst/>
              <a:ahLst/>
              <a:cxnLst/>
              <a:rect l="l" t="t" r="r" b="b"/>
              <a:pathLst>
                <a:path w="402590" h="27939">
                  <a:moveTo>
                    <a:pt x="402336" y="19812"/>
                  </a:moveTo>
                  <a:lnTo>
                    <a:pt x="402336" y="9144"/>
                  </a:lnTo>
                  <a:lnTo>
                    <a:pt x="393192" y="1524"/>
                  </a:lnTo>
                  <a:lnTo>
                    <a:pt x="381000" y="0"/>
                  </a:lnTo>
                  <a:lnTo>
                    <a:pt x="318516" y="0"/>
                  </a:lnTo>
                  <a:lnTo>
                    <a:pt x="193548" y="3048"/>
                  </a:lnTo>
                  <a:lnTo>
                    <a:pt x="150876" y="4572"/>
                  </a:lnTo>
                  <a:lnTo>
                    <a:pt x="94488" y="6096"/>
                  </a:lnTo>
                  <a:lnTo>
                    <a:pt x="51816" y="7620"/>
                  </a:lnTo>
                  <a:lnTo>
                    <a:pt x="21640" y="10972"/>
                  </a:lnTo>
                  <a:lnTo>
                    <a:pt x="4572" y="15240"/>
                  </a:lnTo>
                  <a:lnTo>
                    <a:pt x="0" y="27432"/>
                  </a:lnTo>
                  <a:lnTo>
                    <a:pt x="402336" y="19812"/>
                  </a:lnTo>
                  <a:close/>
                </a:path>
                <a:path w="402590" h="27939">
                  <a:moveTo>
                    <a:pt x="28956" y="9144"/>
                  </a:moveTo>
                  <a:lnTo>
                    <a:pt x="10668" y="12192"/>
                  </a:lnTo>
                  <a:lnTo>
                    <a:pt x="21640" y="10972"/>
                  </a:lnTo>
                  <a:lnTo>
                    <a:pt x="28956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7612218" y="4840218"/>
              <a:ext cx="402590" cy="27940"/>
            </a:xfrm>
            <a:custGeom>
              <a:avLst/>
              <a:gdLst/>
              <a:ahLst/>
              <a:cxnLst/>
              <a:rect l="l" t="t" r="r" b="b"/>
              <a:pathLst>
                <a:path w="402590" h="27939">
                  <a:moveTo>
                    <a:pt x="402344" y="19811"/>
                  </a:moveTo>
                  <a:lnTo>
                    <a:pt x="402344" y="9141"/>
                  </a:lnTo>
                  <a:lnTo>
                    <a:pt x="393198" y="1527"/>
                  </a:lnTo>
                  <a:lnTo>
                    <a:pt x="381004" y="0"/>
                  </a:lnTo>
                  <a:lnTo>
                    <a:pt x="318517" y="0"/>
                  </a:lnTo>
                  <a:lnTo>
                    <a:pt x="256029" y="1527"/>
                  </a:lnTo>
                  <a:lnTo>
                    <a:pt x="193542" y="3042"/>
                  </a:lnTo>
                  <a:lnTo>
                    <a:pt x="150879" y="4570"/>
                  </a:lnTo>
                  <a:lnTo>
                    <a:pt x="94489" y="6098"/>
                  </a:lnTo>
                  <a:lnTo>
                    <a:pt x="51826" y="7626"/>
                  </a:lnTo>
                  <a:lnTo>
                    <a:pt x="10678" y="12197"/>
                  </a:lnTo>
                  <a:lnTo>
                    <a:pt x="28952" y="9141"/>
                  </a:lnTo>
                  <a:lnTo>
                    <a:pt x="4581" y="15240"/>
                  </a:lnTo>
                  <a:lnTo>
                    <a:pt x="0" y="27437"/>
                  </a:lnTo>
                  <a:lnTo>
                    <a:pt x="402344" y="19811"/>
                  </a:lnTo>
                  <a:close/>
                </a:path>
              </a:pathLst>
            </a:custGeom>
            <a:ln w="6581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8118210" y="485089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30479" y="15239"/>
                  </a:moveTo>
                  <a:lnTo>
                    <a:pt x="27431" y="0"/>
                  </a:lnTo>
                  <a:lnTo>
                    <a:pt x="0" y="3047"/>
                  </a:lnTo>
                  <a:lnTo>
                    <a:pt x="1523" y="21335"/>
                  </a:lnTo>
                  <a:lnTo>
                    <a:pt x="30479" y="1523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8118179" y="4850888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0" y="3042"/>
                  </a:moveTo>
                  <a:lnTo>
                    <a:pt x="27437" y="0"/>
                  </a:lnTo>
                  <a:lnTo>
                    <a:pt x="30485" y="15240"/>
                  </a:lnTo>
                  <a:lnTo>
                    <a:pt x="1533" y="21339"/>
                  </a:lnTo>
                  <a:lnTo>
                    <a:pt x="0" y="3042"/>
                  </a:lnTo>
                  <a:close/>
                </a:path>
              </a:pathLst>
            </a:custGeom>
            <a:ln w="7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7191618" y="4852416"/>
              <a:ext cx="875030" cy="97790"/>
            </a:xfrm>
            <a:custGeom>
              <a:avLst/>
              <a:gdLst/>
              <a:ahLst/>
              <a:cxnLst/>
              <a:rect l="l" t="t" r="r" b="b"/>
              <a:pathLst>
                <a:path w="875029" h="97789">
                  <a:moveTo>
                    <a:pt x="874775" y="21335"/>
                  </a:moveTo>
                  <a:lnTo>
                    <a:pt x="870203" y="12191"/>
                  </a:lnTo>
                  <a:lnTo>
                    <a:pt x="859535" y="4571"/>
                  </a:lnTo>
                  <a:lnTo>
                    <a:pt x="847343" y="0"/>
                  </a:lnTo>
                  <a:lnTo>
                    <a:pt x="723899" y="0"/>
                  </a:lnTo>
                  <a:lnTo>
                    <a:pt x="632459" y="6095"/>
                  </a:lnTo>
                  <a:lnTo>
                    <a:pt x="513587" y="9143"/>
                  </a:lnTo>
                  <a:lnTo>
                    <a:pt x="437387" y="10667"/>
                  </a:lnTo>
                  <a:lnTo>
                    <a:pt x="341375" y="15239"/>
                  </a:lnTo>
                  <a:lnTo>
                    <a:pt x="249935" y="22859"/>
                  </a:lnTo>
                  <a:lnTo>
                    <a:pt x="134111" y="30479"/>
                  </a:lnTo>
                  <a:lnTo>
                    <a:pt x="54863" y="36575"/>
                  </a:lnTo>
                  <a:lnTo>
                    <a:pt x="0" y="39623"/>
                  </a:lnTo>
                  <a:lnTo>
                    <a:pt x="35051" y="60959"/>
                  </a:lnTo>
                  <a:lnTo>
                    <a:pt x="51815" y="71627"/>
                  </a:lnTo>
                  <a:lnTo>
                    <a:pt x="65531" y="86867"/>
                  </a:lnTo>
                  <a:lnTo>
                    <a:pt x="79247" y="97535"/>
                  </a:lnTo>
                  <a:lnTo>
                    <a:pt x="112775" y="97535"/>
                  </a:lnTo>
                  <a:lnTo>
                    <a:pt x="181355" y="96011"/>
                  </a:lnTo>
                  <a:lnTo>
                    <a:pt x="228599" y="92963"/>
                  </a:lnTo>
                  <a:lnTo>
                    <a:pt x="272795" y="91439"/>
                  </a:lnTo>
                  <a:lnTo>
                    <a:pt x="320039" y="86867"/>
                  </a:lnTo>
                  <a:lnTo>
                    <a:pt x="361187" y="85343"/>
                  </a:lnTo>
                  <a:lnTo>
                    <a:pt x="399287" y="85343"/>
                  </a:lnTo>
                  <a:lnTo>
                    <a:pt x="437387" y="82295"/>
                  </a:lnTo>
                  <a:lnTo>
                    <a:pt x="519683" y="77723"/>
                  </a:lnTo>
                  <a:lnTo>
                    <a:pt x="601979" y="70103"/>
                  </a:lnTo>
                  <a:lnTo>
                    <a:pt x="672083" y="64007"/>
                  </a:lnTo>
                  <a:lnTo>
                    <a:pt x="751331" y="54863"/>
                  </a:lnTo>
                  <a:lnTo>
                    <a:pt x="809243" y="47243"/>
                  </a:lnTo>
                  <a:lnTo>
                    <a:pt x="848867" y="42671"/>
                  </a:lnTo>
                  <a:lnTo>
                    <a:pt x="871727" y="35051"/>
                  </a:lnTo>
                  <a:lnTo>
                    <a:pt x="874775" y="21335"/>
                  </a:lnTo>
                  <a:close/>
                </a:path>
              </a:pathLst>
            </a:custGeom>
            <a:solidFill>
              <a:srgbClr val="00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7191599" y="4852415"/>
              <a:ext cx="875030" cy="97790"/>
            </a:xfrm>
            <a:custGeom>
              <a:avLst/>
              <a:gdLst/>
              <a:ahLst/>
              <a:cxnLst/>
              <a:rect l="l" t="t" r="r" b="b"/>
              <a:pathLst>
                <a:path w="875029" h="97789">
                  <a:moveTo>
                    <a:pt x="54857" y="36566"/>
                  </a:moveTo>
                  <a:lnTo>
                    <a:pt x="134103" y="30480"/>
                  </a:lnTo>
                  <a:lnTo>
                    <a:pt x="249932" y="22853"/>
                  </a:lnTo>
                  <a:lnTo>
                    <a:pt x="341372" y="15240"/>
                  </a:lnTo>
                  <a:lnTo>
                    <a:pt x="437377" y="10669"/>
                  </a:lnTo>
                  <a:lnTo>
                    <a:pt x="513592" y="9141"/>
                  </a:lnTo>
                  <a:lnTo>
                    <a:pt x="573013" y="7613"/>
                  </a:lnTo>
                  <a:lnTo>
                    <a:pt x="632452" y="6085"/>
                  </a:lnTo>
                  <a:lnTo>
                    <a:pt x="723893" y="0"/>
                  </a:lnTo>
                  <a:lnTo>
                    <a:pt x="847335" y="0"/>
                  </a:lnTo>
                  <a:lnTo>
                    <a:pt x="859529" y="4570"/>
                  </a:lnTo>
                  <a:lnTo>
                    <a:pt x="870208" y="12184"/>
                  </a:lnTo>
                  <a:lnTo>
                    <a:pt x="874772" y="21325"/>
                  </a:lnTo>
                  <a:lnTo>
                    <a:pt x="871723" y="35051"/>
                  </a:lnTo>
                  <a:lnTo>
                    <a:pt x="848868" y="42665"/>
                  </a:lnTo>
                  <a:lnTo>
                    <a:pt x="809236" y="47235"/>
                  </a:lnTo>
                  <a:lnTo>
                    <a:pt x="751330" y="54862"/>
                  </a:lnTo>
                  <a:lnTo>
                    <a:pt x="672084" y="64004"/>
                  </a:lnTo>
                  <a:lnTo>
                    <a:pt x="601984" y="70102"/>
                  </a:lnTo>
                  <a:lnTo>
                    <a:pt x="519689" y="77716"/>
                  </a:lnTo>
                  <a:lnTo>
                    <a:pt x="437377" y="82287"/>
                  </a:lnTo>
                  <a:lnTo>
                    <a:pt x="399278" y="85343"/>
                  </a:lnTo>
                  <a:lnTo>
                    <a:pt x="361180" y="85343"/>
                  </a:lnTo>
                  <a:lnTo>
                    <a:pt x="320032" y="86858"/>
                  </a:lnTo>
                  <a:lnTo>
                    <a:pt x="272788" y="91441"/>
                  </a:lnTo>
                  <a:lnTo>
                    <a:pt x="228592" y="92956"/>
                  </a:lnTo>
                  <a:lnTo>
                    <a:pt x="181347" y="96012"/>
                  </a:lnTo>
                  <a:lnTo>
                    <a:pt x="112780" y="97527"/>
                  </a:lnTo>
                  <a:lnTo>
                    <a:pt x="79246" y="97527"/>
                  </a:lnTo>
                  <a:lnTo>
                    <a:pt x="65536" y="86858"/>
                  </a:lnTo>
                  <a:lnTo>
                    <a:pt x="51808" y="71617"/>
                  </a:lnTo>
                  <a:lnTo>
                    <a:pt x="35050" y="60961"/>
                  </a:lnTo>
                  <a:lnTo>
                    <a:pt x="0" y="39622"/>
                  </a:lnTo>
                  <a:lnTo>
                    <a:pt x="54857" y="36566"/>
                  </a:lnTo>
                  <a:close/>
                </a:path>
              </a:pathLst>
            </a:custGeom>
            <a:ln w="6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8028294" y="4849367"/>
              <a:ext cx="97790" cy="43180"/>
            </a:xfrm>
            <a:custGeom>
              <a:avLst/>
              <a:gdLst/>
              <a:ahLst/>
              <a:cxnLst/>
              <a:rect l="l" t="t" r="r" b="b"/>
              <a:pathLst>
                <a:path w="97790" h="43179">
                  <a:moveTo>
                    <a:pt x="97535" y="21335"/>
                  </a:moveTo>
                  <a:lnTo>
                    <a:pt x="91439" y="15239"/>
                  </a:lnTo>
                  <a:lnTo>
                    <a:pt x="89915" y="6095"/>
                  </a:lnTo>
                  <a:lnTo>
                    <a:pt x="94487" y="1523"/>
                  </a:lnTo>
                  <a:lnTo>
                    <a:pt x="82295" y="0"/>
                  </a:lnTo>
                  <a:lnTo>
                    <a:pt x="53339" y="0"/>
                  </a:lnTo>
                  <a:lnTo>
                    <a:pt x="7619" y="1523"/>
                  </a:lnTo>
                  <a:lnTo>
                    <a:pt x="0" y="15239"/>
                  </a:lnTo>
                  <a:lnTo>
                    <a:pt x="0" y="27431"/>
                  </a:lnTo>
                  <a:lnTo>
                    <a:pt x="9143" y="42671"/>
                  </a:lnTo>
                  <a:lnTo>
                    <a:pt x="35051" y="41147"/>
                  </a:lnTo>
                  <a:lnTo>
                    <a:pt x="59435" y="35051"/>
                  </a:lnTo>
                  <a:lnTo>
                    <a:pt x="76199" y="30479"/>
                  </a:lnTo>
                  <a:lnTo>
                    <a:pt x="89915" y="25907"/>
                  </a:lnTo>
                  <a:lnTo>
                    <a:pt x="97535" y="2133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031574" y="4849360"/>
              <a:ext cx="1094740" cy="105410"/>
            </a:xfrm>
            <a:custGeom>
              <a:avLst/>
              <a:gdLst/>
              <a:ahLst/>
              <a:cxnLst/>
              <a:rect l="l" t="t" r="r" b="b"/>
              <a:pathLst>
                <a:path w="1094740" h="105410">
                  <a:moveTo>
                    <a:pt x="1004311" y="1527"/>
                  </a:moveTo>
                  <a:lnTo>
                    <a:pt x="996698" y="15240"/>
                  </a:lnTo>
                  <a:lnTo>
                    <a:pt x="996698" y="27437"/>
                  </a:lnTo>
                  <a:lnTo>
                    <a:pt x="1001262" y="35051"/>
                  </a:lnTo>
                  <a:lnTo>
                    <a:pt x="1005844" y="42678"/>
                  </a:lnTo>
                  <a:lnTo>
                    <a:pt x="1031748" y="41150"/>
                  </a:lnTo>
                  <a:lnTo>
                    <a:pt x="1056137" y="35051"/>
                  </a:lnTo>
                  <a:lnTo>
                    <a:pt x="1072896" y="30480"/>
                  </a:lnTo>
                  <a:lnTo>
                    <a:pt x="1086606" y="25909"/>
                  </a:lnTo>
                  <a:lnTo>
                    <a:pt x="1094236" y="21339"/>
                  </a:lnTo>
                  <a:lnTo>
                    <a:pt x="1088139" y="15240"/>
                  </a:lnTo>
                  <a:lnTo>
                    <a:pt x="1086606" y="6098"/>
                  </a:lnTo>
                  <a:lnTo>
                    <a:pt x="1091187" y="1527"/>
                  </a:lnTo>
                  <a:lnTo>
                    <a:pt x="1078993" y="0"/>
                  </a:lnTo>
                  <a:lnTo>
                    <a:pt x="1050040" y="0"/>
                  </a:lnTo>
                  <a:lnTo>
                    <a:pt x="1004311" y="1527"/>
                  </a:lnTo>
                  <a:close/>
                </a:path>
                <a:path w="1094740" h="105410">
                  <a:moveTo>
                    <a:pt x="982988" y="4570"/>
                  </a:moveTo>
                  <a:lnTo>
                    <a:pt x="975358" y="16768"/>
                  </a:lnTo>
                  <a:lnTo>
                    <a:pt x="975358" y="27437"/>
                  </a:lnTo>
                  <a:lnTo>
                    <a:pt x="979940" y="38107"/>
                  </a:lnTo>
                  <a:lnTo>
                    <a:pt x="986037" y="47248"/>
                  </a:lnTo>
                </a:path>
                <a:path w="1094740" h="105410">
                  <a:moveTo>
                    <a:pt x="0" y="60961"/>
                  </a:moveTo>
                  <a:lnTo>
                    <a:pt x="7630" y="68587"/>
                  </a:lnTo>
                  <a:lnTo>
                    <a:pt x="12194" y="79257"/>
                  </a:lnTo>
                  <a:lnTo>
                    <a:pt x="12194" y="88399"/>
                  </a:lnTo>
                  <a:lnTo>
                    <a:pt x="9145" y="99068"/>
                  </a:lnTo>
                  <a:lnTo>
                    <a:pt x="4581" y="105154"/>
                  </a:lnTo>
                  <a:lnTo>
                    <a:pt x="7630" y="100583"/>
                  </a:lnTo>
                </a:path>
              </a:pathLst>
            </a:custGeom>
            <a:ln w="7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2528932" y="2030983"/>
              <a:ext cx="830607" cy="1286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7706730" y="1950720"/>
              <a:ext cx="1904999" cy="1444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4510902" y="1955292"/>
              <a:ext cx="1976628" cy="1440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2466456" y="4796027"/>
              <a:ext cx="2136647" cy="12816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339464" y="2068068"/>
              <a:ext cx="1034789" cy="1252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150480" y="1868436"/>
              <a:ext cx="8621395" cy="4811395"/>
            </a:xfrm>
            <a:custGeom>
              <a:avLst/>
              <a:gdLst/>
              <a:ahLst/>
              <a:cxnLst/>
              <a:rect l="l" t="t" r="r" b="b"/>
              <a:pathLst>
                <a:path w="8621395" h="4811395">
                  <a:moveTo>
                    <a:pt x="2372868" y="0"/>
                  </a:moveTo>
                  <a:lnTo>
                    <a:pt x="2362200" y="0"/>
                  </a:lnTo>
                  <a:lnTo>
                    <a:pt x="2362200" y="10668"/>
                  </a:lnTo>
                  <a:lnTo>
                    <a:pt x="2362200" y="1600187"/>
                  </a:lnTo>
                  <a:lnTo>
                    <a:pt x="2362200" y="1610855"/>
                  </a:lnTo>
                  <a:lnTo>
                    <a:pt x="2362200" y="1981200"/>
                  </a:lnTo>
                  <a:lnTo>
                    <a:pt x="10668" y="1981200"/>
                  </a:lnTo>
                  <a:lnTo>
                    <a:pt x="10668" y="1610855"/>
                  </a:lnTo>
                  <a:lnTo>
                    <a:pt x="2362200" y="1610855"/>
                  </a:lnTo>
                  <a:lnTo>
                    <a:pt x="2362200" y="1600187"/>
                  </a:lnTo>
                  <a:lnTo>
                    <a:pt x="10668" y="1600187"/>
                  </a:lnTo>
                  <a:lnTo>
                    <a:pt x="10668" y="10668"/>
                  </a:lnTo>
                  <a:lnTo>
                    <a:pt x="2362200" y="10668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1991868"/>
                  </a:lnTo>
                  <a:lnTo>
                    <a:pt x="4572" y="1991868"/>
                  </a:lnTo>
                  <a:lnTo>
                    <a:pt x="10668" y="1991868"/>
                  </a:lnTo>
                  <a:lnTo>
                    <a:pt x="2362200" y="1991868"/>
                  </a:lnTo>
                  <a:lnTo>
                    <a:pt x="2366772" y="1991868"/>
                  </a:lnTo>
                  <a:lnTo>
                    <a:pt x="2372868" y="1991868"/>
                  </a:lnTo>
                  <a:lnTo>
                    <a:pt x="2372868" y="0"/>
                  </a:lnTo>
                  <a:close/>
                </a:path>
                <a:path w="8621395" h="4811395">
                  <a:moveTo>
                    <a:pt x="3515868" y="2819400"/>
                  </a:moveTo>
                  <a:lnTo>
                    <a:pt x="3505200" y="2819400"/>
                  </a:lnTo>
                  <a:lnTo>
                    <a:pt x="3505200" y="2830068"/>
                  </a:lnTo>
                  <a:lnTo>
                    <a:pt x="3505200" y="4343387"/>
                  </a:lnTo>
                  <a:lnTo>
                    <a:pt x="3505200" y="4354055"/>
                  </a:lnTo>
                  <a:lnTo>
                    <a:pt x="3505200" y="4800600"/>
                  </a:lnTo>
                  <a:lnTo>
                    <a:pt x="1155192" y="4800600"/>
                  </a:lnTo>
                  <a:lnTo>
                    <a:pt x="1155192" y="4354055"/>
                  </a:lnTo>
                  <a:lnTo>
                    <a:pt x="3505200" y="4354055"/>
                  </a:lnTo>
                  <a:lnTo>
                    <a:pt x="3505200" y="4343387"/>
                  </a:lnTo>
                  <a:lnTo>
                    <a:pt x="1155192" y="4343387"/>
                  </a:lnTo>
                  <a:lnTo>
                    <a:pt x="1155192" y="2830068"/>
                  </a:lnTo>
                  <a:lnTo>
                    <a:pt x="3505200" y="2830068"/>
                  </a:lnTo>
                  <a:lnTo>
                    <a:pt x="3505200" y="2819400"/>
                  </a:lnTo>
                  <a:lnTo>
                    <a:pt x="1144524" y="2819400"/>
                  </a:lnTo>
                  <a:lnTo>
                    <a:pt x="1144524" y="4811268"/>
                  </a:lnTo>
                  <a:lnTo>
                    <a:pt x="1150620" y="4811268"/>
                  </a:lnTo>
                  <a:lnTo>
                    <a:pt x="1155192" y="4811268"/>
                  </a:lnTo>
                  <a:lnTo>
                    <a:pt x="3505200" y="4811268"/>
                  </a:lnTo>
                  <a:lnTo>
                    <a:pt x="3509772" y="4811268"/>
                  </a:lnTo>
                  <a:lnTo>
                    <a:pt x="3515868" y="4811268"/>
                  </a:lnTo>
                  <a:lnTo>
                    <a:pt x="3515868" y="2819400"/>
                  </a:lnTo>
                  <a:close/>
                </a:path>
                <a:path w="8621395" h="4811395">
                  <a:moveTo>
                    <a:pt x="5497068" y="0"/>
                  </a:moveTo>
                  <a:lnTo>
                    <a:pt x="5486400" y="0"/>
                  </a:lnTo>
                  <a:lnTo>
                    <a:pt x="5486400" y="10668"/>
                  </a:lnTo>
                  <a:lnTo>
                    <a:pt x="5486400" y="1600187"/>
                  </a:lnTo>
                  <a:lnTo>
                    <a:pt x="5486400" y="1610855"/>
                  </a:lnTo>
                  <a:lnTo>
                    <a:pt x="5486400" y="1981200"/>
                  </a:lnTo>
                  <a:lnTo>
                    <a:pt x="3136392" y="1981200"/>
                  </a:lnTo>
                  <a:lnTo>
                    <a:pt x="3136392" y="1610855"/>
                  </a:lnTo>
                  <a:lnTo>
                    <a:pt x="5486400" y="1610855"/>
                  </a:lnTo>
                  <a:lnTo>
                    <a:pt x="5486400" y="1600187"/>
                  </a:lnTo>
                  <a:lnTo>
                    <a:pt x="3136392" y="1600187"/>
                  </a:lnTo>
                  <a:lnTo>
                    <a:pt x="3136392" y="10668"/>
                  </a:lnTo>
                  <a:lnTo>
                    <a:pt x="5486400" y="10668"/>
                  </a:lnTo>
                  <a:lnTo>
                    <a:pt x="5486400" y="0"/>
                  </a:lnTo>
                  <a:lnTo>
                    <a:pt x="3125724" y="0"/>
                  </a:lnTo>
                  <a:lnTo>
                    <a:pt x="3125724" y="1991868"/>
                  </a:lnTo>
                  <a:lnTo>
                    <a:pt x="3131820" y="1991868"/>
                  </a:lnTo>
                  <a:lnTo>
                    <a:pt x="3136392" y="1991868"/>
                  </a:lnTo>
                  <a:lnTo>
                    <a:pt x="5486400" y="1991868"/>
                  </a:lnTo>
                  <a:lnTo>
                    <a:pt x="5490972" y="1991868"/>
                  </a:lnTo>
                  <a:lnTo>
                    <a:pt x="5497068" y="1991868"/>
                  </a:lnTo>
                  <a:lnTo>
                    <a:pt x="5497068" y="0"/>
                  </a:lnTo>
                  <a:close/>
                </a:path>
                <a:path w="8621395" h="4811395">
                  <a:moveTo>
                    <a:pt x="7548372" y="4343387"/>
                  </a:moveTo>
                  <a:lnTo>
                    <a:pt x="7354824" y="4343387"/>
                  </a:lnTo>
                  <a:lnTo>
                    <a:pt x="7354824" y="2410968"/>
                  </a:lnTo>
                  <a:lnTo>
                    <a:pt x="7345680" y="2410968"/>
                  </a:lnTo>
                  <a:lnTo>
                    <a:pt x="7345680" y="2420112"/>
                  </a:lnTo>
                  <a:lnTo>
                    <a:pt x="7345680" y="4343387"/>
                  </a:lnTo>
                  <a:lnTo>
                    <a:pt x="5186172" y="4343387"/>
                  </a:lnTo>
                  <a:lnTo>
                    <a:pt x="5186172" y="4354055"/>
                  </a:lnTo>
                  <a:lnTo>
                    <a:pt x="7345680" y="4354055"/>
                  </a:lnTo>
                  <a:lnTo>
                    <a:pt x="7345680" y="4392168"/>
                  </a:lnTo>
                  <a:lnTo>
                    <a:pt x="4992624" y="4392168"/>
                  </a:lnTo>
                  <a:lnTo>
                    <a:pt x="4992624" y="2420112"/>
                  </a:lnTo>
                  <a:lnTo>
                    <a:pt x="7345680" y="2420112"/>
                  </a:lnTo>
                  <a:lnTo>
                    <a:pt x="7345680" y="2410968"/>
                  </a:lnTo>
                  <a:lnTo>
                    <a:pt x="4983480" y="2410968"/>
                  </a:lnTo>
                  <a:lnTo>
                    <a:pt x="4983480" y="4401312"/>
                  </a:lnTo>
                  <a:lnTo>
                    <a:pt x="4988052" y="4401312"/>
                  </a:lnTo>
                  <a:lnTo>
                    <a:pt x="4992624" y="4401312"/>
                  </a:lnTo>
                  <a:lnTo>
                    <a:pt x="7345680" y="4401312"/>
                  </a:lnTo>
                  <a:lnTo>
                    <a:pt x="7350252" y="4401312"/>
                  </a:lnTo>
                  <a:lnTo>
                    <a:pt x="7354824" y="4401312"/>
                  </a:lnTo>
                  <a:lnTo>
                    <a:pt x="7354824" y="4354055"/>
                  </a:lnTo>
                  <a:lnTo>
                    <a:pt x="7548372" y="4354055"/>
                  </a:lnTo>
                  <a:lnTo>
                    <a:pt x="7548372" y="4343387"/>
                  </a:lnTo>
                  <a:close/>
                </a:path>
                <a:path w="8621395" h="4811395">
                  <a:moveTo>
                    <a:pt x="8621268" y="0"/>
                  </a:moveTo>
                  <a:lnTo>
                    <a:pt x="8610600" y="0"/>
                  </a:lnTo>
                  <a:lnTo>
                    <a:pt x="8610600" y="10668"/>
                  </a:lnTo>
                  <a:lnTo>
                    <a:pt x="8610600" y="1600187"/>
                  </a:lnTo>
                  <a:lnTo>
                    <a:pt x="8610600" y="1610855"/>
                  </a:lnTo>
                  <a:lnTo>
                    <a:pt x="8610600" y="1981200"/>
                  </a:lnTo>
                  <a:lnTo>
                    <a:pt x="6259068" y="1981200"/>
                  </a:lnTo>
                  <a:lnTo>
                    <a:pt x="6259068" y="1610855"/>
                  </a:lnTo>
                  <a:lnTo>
                    <a:pt x="8610600" y="1610855"/>
                  </a:lnTo>
                  <a:lnTo>
                    <a:pt x="8610600" y="1600187"/>
                  </a:lnTo>
                  <a:lnTo>
                    <a:pt x="6259068" y="1600187"/>
                  </a:lnTo>
                  <a:lnTo>
                    <a:pt x="6259068" y="10668"/>
                  </a:lnTo>
                  <a:lnTo>
                    <a:pt x="8610600" y="10668"/>
                  </a:lnTo>
                  <a:lnTo>
                    <a:pt x="8610600" y="0"/>
                  </a:lnTo>
                  <a:lnTo>
                    <a:pt x="6248400" y="0"/>
                  </a:lnTo>
                  <a:lnTo>
                    <a:pt x="6248400" y="1991868"/>
                  </a:lnTo>
                  <a:lnTo>
                    <a:pt x="6252972" y="1991868"/>
                  </a:lnTo>
                  <a:lnTo>
                    <a:pt x="6259068" y="1991868"/>
                  </a:lnTo>
                  <a:lnTo>
                    <a:pt x="8610600" y="1991868"/>
                  </a:lnTo>
                  <a:lnTo>
                    <a:pt x="8615172" y="1991868"/>
                  </a:lnTo>
                  <a:lnTo>
                    <a:pt x="8621268" y="1991868"/>
                  </a:lnTo>
                  <a:lnTo>
                    <a:pt x="8621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3"/>
          <p:cNvSpPr txBox="1"/>
          <p:nvPr/>
        </p:nvSpPr>
        <p:spPr>
          <a:xfrm>
            <a:off x="827584" y="3068960"/>
            <a:ext cx="182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3232CC"/>
                </a:solidFill>
                <a:latin typeface="Times New Roman"/>
                <a:cs typeface="Times New Roman"/>
              </a:rPr>
              <a:t>Προγραµµατισµός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4211960" y="3140968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3232CC"/>
                </a:solidFill>
                <a:latin typeface="Times New Roman"/>
                <a:cs typeface="Times New Roman"/>
              </a:rPr>
              <a:t>Έ</a:t>
            </a:r>
            <a:r>
              <a:rPr sz="1800" spc="-15" dirty="0">
                <a:solidFill>
                  <a:srgbClr val="3232CC"/>
                </a:solidFill>
                <a:latin typeface="Times New Roman"/>
                <a:cs typeface="Times New Roman"/>
              </a:rPr>
              <a:t>ν</a:t>
            </a:r>
            <a:r>
              <a:rPr sz="1800" spc="60" dirty="0">
                <a:solidFill>
                  <a:srgbClr val="3232CC"/>
                </a:solidFill>
                <a:latin typeface="Times New Roman"/>
                <a:cs typeface="Times New Roman"/>
              </a:rPr>
              <a:t>αρ</a:t>
            </a:r>
            <a:r>
              <a:rPr sz="1800" spc="-35" dirty="0">
                <a:solidFill>
                  <a:srgbClr val="3232CC"/>
                </a:solidFill>
                <a:latin typeface="Times New Roman"/>
                <a:cs typeface="Times New Roman"/>
              </a:rPr>
              <a:t>ξ</a:t>
            </a:r>
            <a:r>
              <a:rPr sz="1800" spc="80" dirty="0">
                <a:solidFill>
                  <a:srgbClr val="3232CC"/>
                </a:solidFill>
                <a:latin typeface="Times New Roman"/>
                <a:cs typeface="Times New Roman"/>
              </a:rPr>
              <a:t>η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7236296" y="3140968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232CC"/>
                </a:solidFill>
                <a:latin typeface="Times New Roman"/>
                <a:cs typeface="Times New Roman"/>
              </a:rPr>
              <a:t>∆</a:t>
            </a:r>
            <a:r>
              <a:rPr sz="1800" spc="75" dirty="0">
                <a:solidFill>
                  <a:srgbClr val="3232CC"/>
                </a:solidFill>
                <a:latin typeface="Times New Roman"/>
                <a:cs typeface="Times New Roman"/>
              </a:rPr>
              <a:t>ι</a:t>
            </a:r>
            <a:r>
              <a:rPr sz="1800" spc="5" dirty="0">
                <a:solidFill>
                  <a:srgbClr val="3232CC"/>
                </a:solidFill>
                <a:latin typeface="Times New Roman"/>
                <a:cs typeface="Times New Roman"/>
              </a:rPr>
              <a:t>ε</a:t>
            </a:r>
            <a:r>
              <a:rPr sz="1800" spc="-15" dirty="0">
                <a:solidFill>
                  <a:srgbClr val="3232CC"/>
                </a:solidFill>
                <a:latin typeface="Times New Roman"/>
                <a:cs typeface="Times New Roman"/>
              </a:rPr>
              <a:t>ν</a:t>
            </a:r>
            <a:r>
              <a:rPr sz="1800" spc="5" dirty="0">
                <a:solidFill>
                  <a:srgbClr val="3232CC"/>
                </a:solidFill>
                <a:latin typeface="Times New Roman"/>
                <a:cs typeface="Times New Roman"/>
              </a:rPr>
              <a:t>έ</a:t>
            </a:r>
            <a:r>
              <a:rPr sz="1800" spc="60" dirty="0">
                <a:solidFill>
                  <a:srgbClr val="3232CC"/>
                </a:solidFill>
                <a:latin typeface="Times New Roman"/>
                <a:cs typeface="Times New Roman"/>
              </a:rPr>
              <a:t>ρ</a:t>
            </a:r>
            <a:r>
              <a:rPr sz="1800" spc="40" dirty="0">
                <a:solidFill>
                  <a:srgbClr val="3232CC"/>
                </a:solidFill>
                <a:latin typeface="Times New Roman"/>
                <a:cs typeface="Times New Roman"/>
              </a:rPr>
              <a:t>γ</a:t>
            </a:r>
            <a:r>
              <a:rPr sz="1800" spc="5" dirty="0">
                <a:solidFill>
                  <a:srgbClr val="3232CC"/>
                </a:solidFill>
                <a:latin typeface="Times New Roman"/>
                <a:cs typeface="Times New Roman"/>
              </a:rPr>
              <a:t>ε</a:t>
            </a:r>
            <a:r>
              <a:rPr sz="1800" spc="75" dirty="0">
                <a:solidFill>
                  <a:srgbClr val="3232CC"/>
                </a:solidFill>
                <a:latin typeface="Times New Roman"/>
                <a:cs typeface="Times New Roman"/>
              </a:rPr>
              <a:t>ι</a:t>
            </a:r>
            <a:r>
              <a:rPr sz="1800" spc="60" dirty="0">
                <a:solidFill>
                  <a:srgbClr val="3232CC"/>
                </a:solidFill>
                <a:latin typeface="Times New Roman"/>
                <a:cs typeface="Times New Roman"/>
              </a:rPr>
              <a:t>α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2339752" y="5877272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232CC"/>
                </a:solidFill>
                <a:latin typeface="Times New Roman"/>
                <a:cs typeface="Times New Roman"/>
              </a:rPr>
              <a:t>Λ</a:t>
            </a:r>
            <a:r>
              <a:rPr sz="1800" spc="75" dirty="0">
                <a:solidFill>
                  <a:srgbClr val="3232CC"/>
                </a:solidFill>
                <a:latin typeface="Times New Roman"/>
                <a:cs typeface="Times New Roman"/>
              </a:rPr>
              <a:t>ή</a:t>
            </a:r>
            <a:r>
              <a:rPr sz="1800" spc="-35" dirty="0">
                <a:solidFill>
                  <a:srgbClr val="3232CC"/>
                </a:solidFill>
                <a:latin typeface="Times New Roman"/>
                <a:cs typeface="Times New Roman"/>
              </a:rPr>
              <a:t>ξ</a:t>
            </a:r>
            <a:r>
              <a:rPr sz="1800" spc="80" dirty="0">
                <a:solidFill>
                  <a:srgbClr val="3232CC"/>
                </a:solidFill>
                <a:latin typeface="Times New Roman"/>
                <a:cs typeface="Times New Roman"/>
              </a:rPr>
              <a:t>η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1" name="object 37"/>
          <p:cNvSpPr txBox="1"/>
          <p:nvPr/>
        </p:nvSpPr>
        <p:spPr>
          <a:xfrm>
            <a:off x="6012160" y="5877272"/>
            <a:ext cx="1114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232CC"/>
                </a:solidFill>
                <a:latin typeface="Times New Roman"/>
                <a:cs typeface="Times New Roman"/>
              </a:rPr>
              <a:t>Τ</a:t>
            </a:r>
            <a:r>
              <a:rPr sz="1600" spc="10" dirty="0">
                <a:solidFill>
                  <a:srgbClr val="3232CC"/>
                </a:solidFill>
                <a:latin typeface="Times New Roman"/>
                <a:cs typeface="Times New Roman"/>
              </a:rPr>
              <a:t>ε</a:t>
            </a:r>
            <a:r>
              <a:rPr sz="1600" spc="75" dirty="0">
                <a:solidFill>
                  <a:srgbClr val="3232CC"/>
                </a:solidFill>
                <a:latin typeface="Times New Roman"/>
                <a:cs typeface="Times New Roman"/>
              </a:rPr>
              <a:t>κ</a:t>
            </a:r>
            <a:r>
              <a:rPr sz="1600" spc="-25" dirty="0">
                <a:solidFill>
                  <a:srgbClr val="3232CC"/>
                </a:solidFill>
                <a:latin typeface="Times New Roman"/>
                <a:cs typeface="Times New Roman"/>
              </a:rPr>
              <a:t>µ</a:t>
            </a:r>
            <a:r>
              <a:rPr sz="1600" spc="70" dirty="0">
                <a:solidFill>
                  <a:srgbClr val="3232CC"/>
                </a:solidFill>
                <a:latin typeface="Times New Roman"/>
                <a:cs typeface="Times New Roman"/>
              </a:rPr>
              <a:t>η</a:t>
            </a:r>
            <a:r>
              <a:rPr sz="1600" spc="50" dirty="0">
                <a:solidFill>
                  <a:srgbClr val="3232CC"/>
                </a:solidFill>
                <a:latin typeface="Times New Roman"/>
                <a:cs typeface="Times New Roman"/>
              </a:rPr>
              <a:t>ρ</a:t>
            </a:r>
            <a:r>
              <a:rPr sz="1600" spc="55" dirty="0">
                <a:solidFill>
                  <a:srgbClr val="3232CC"/>
                </a:solidFill>
                <a:latin typeface="Times New Roman"/>
                <a:cs typeface="Times New Roman"/>
              </a:rPr>
              <a:t>ί</a:t>
            </a:r>
            <a:r>
              <a:rPr sz="1600" spc="95" dirty="0">
                <a:solidFill>
                  <a:srgbClr val="3232CC"/>
                </a:solidFill>
                <a:latin typeface="Times New Roman"/>
                <a:cs typeface="Times New Roman"/>
              </a:rPr>
              <a:t>ω</a:t>
            </a:r>
            <a:r>
              <a:rPr sz="1600" dirty="0">
                <a:solidFill>
                  <a:srgbClr val="3232CC"/>
                </a:solidFill>
                <a:latin typeface="Times New Roman"/>
                <a:cs typeface="Times New Roman"/>
              </a:rPr>
              <a:t>σ</a:t>
            </a:r>
            <a:r>
              <a:rPr sz="1600" spc="65" dirty="0">
                <a:solidFill>
                  <a:srgbClr val="3232CC"/>
                </a:solidFill>
                <a:latin typeface="Times New Roman"/>
                <a:cs typeface="Times New Roman"/>
              </a:rPr>
              <a:t>η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5868144" y="6093296"/>
            <a:ext cx="138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232CC"/>
                </a:solidFill>
                <a:latin typeface="Times New Roman"/>
                <a:cs typeface="Times New Roman"/>
              </a:rPr>
              <a:t>α</a:t>
            </a:r>
            <a:r>
              <a:rPr sz="1600" b="1" dirty="0">
                <a:solidFill>
                  <a:srgbClr val="3232CC"/>
                </a:solidFill>
                <a:latin typeface="Arial"/>
                <a:cs typeface="Arial"/>
              </a:rPr>
              <a:t>π</a:t>
            </a:r>
            <a:r>
              <a:rPr sz="1600" dirty="0">
                <a:solidFill>
                  <a:srgbClr val="3232CC"/>
                </a:solidFill>
                <a:latin typeface="Times New Roman"/>
                <a:cs typeface="Times New Roman"/>
              </a:rPr>
              <a:t>οτελεσµάτων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043608" y="1484784"/>
            <a:ext cx="6911340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26510" algn="l"/>
              </a:tabLst>
            </a:pPr>
            <a:r>
              <a:rPr sz="3350" i="1" spc="380" dirty="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sz="3350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105" dirty="0" smtClean="0">
                <a:solidFill>
                  <a:srgbClr val="FF0000"/>
                </a:solidFill>
                <a:latin typeface="Arial"/>
                <a:cs typeface="Arial"/>
              </a:rPr>
              <a:t>ΠΡΟΟΠΤΙΚΕΣ</a:t>
            </a:r>
            <a:r>
              <a:rPr lang="el-GR" sz="3350" i="1" spc="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165" dirty="0" smtClean="0">
                <a:solidFill>
                  <a:srgbClr val="FF0000"/>
                </a:solidFill>
                <a:latin typeface="Arial"/>
                <a:cs typeface="Arial"/>
              </a:rPr>
              <a:t>ΣΤΗΝ</a:t>
            </a:r>
            <a:r>
              <a:rPr sz="3350" i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35" dirty="0">
                <a:solidFill>
                  <a:srgbClr val="FF0000"/>
                </a:solidFill>
                <a:latin typeface="Arial"/>
                <a:cs typeface="Arial"/>
              </a:rPr>
              <a:t>ΕΛΛΑAΑ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95536" y="2708920"/>
            <a:ext cx="8292465" cy="31934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93700" marR="88900" indent="-381000">
              <a:lnSpc>
                <a:spcPts val="2880"/>
              </a:lnSpc>
              <a:spcBef>
                <a:spcPts val="330"/>
              </a:spcBef>
              <a:buClr>
                <a:srgbClr val="CC3200"/>
              </a:buClr>
              <a:buSzPct val="96000"/>
              <a:buFont typeface="DejaVu Sans"/>
              <a:buChar char="✓"/>
              <a:tabLst>
                <a:tab pos="483234" algn="l"/>
                <a:tab pos="483870" algn="l"/>
                <a:tab pos="4587240" algn="l"/>
              </a:tabLst>
            </a:pPr>
            <a:r>
              <a:rPr dirty="0"/>
              <a:t>	</a:t>
            </a:r>
            <a:r>
              <a:rPr sz="2500" i="1" spc="40" dirty="0">
                <a:solidFill>
                  <a:srgbClr val="3232FF"/>
                </a:solidFill>
                <a:latin typeface="Arial"/>
                <a:cs typeface="Arial"/>
              </a:rPr>
              <a:t>Οι </a:t>
            </a:r>
            <a:r>
              <a:rPr sz="2500" i="1" spc="-30" dirty="0" err="1">
                <a:solidFill>
                  <a:srgbClr val="3232FF"/>
                </a:solidFill>
                <a:latin typeface="Arial"/>
                <a:cs typeface="Arial"/>
              </a:rPr>
              <a:t>διαδικασίες</a:t>
            </a:r>
            <a:r>
              <a:rPr sz="2500" i="1" spc="-30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80" dirty="0" err="1" smtClean="0">
                <a:solidFill>
                  <a:srgbClr val="3232FF"/>
                </a:solidFill>
                <a:latin typeface="Arial"/>
                <a:cs typeface="Arial"/>
              </a:rPr>
              <a:t>πιστοποίησης</a:t>
            </a:r>
            <a:r>
              <a:rPr sz="2500" i="1" spc="-70" dirty="0" smtClean="0">
                <a:solidFill>
                  <a:srgbClr val="3232FF"/>
                </a:solidFill>
                <a:latin typeface="Arial"/>
                <a:cs typeface="Arial"/>
              </a:rPr>
              <a:t>,</a:t>
            </a:r>
            <a:r>
              <a:rPr lang="el-GR" sz="2500" i="1" spc="-70" dirty="0" smtClean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70" dirty="0" err="1" smtClean="0">
                <a:solidFill>
                  <a:srgbClr val="3232FF"/>
                </a:solidFill>
                <a:latin typeface="Arial"/>
                <a:cs typeface="Arial"/>
              </a:rPr>
              <a:t>σε</a:t>
            </a:r>
            <a:r>
              <a:rPr sz="2500" i="1" spc="-70" dirty="0" smtClean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40" dirty="0">
                <a:solidFill>
                  <a:srgbClr val="3232FF"/>
                </a:solidFill>
                <a:latin typeface="Arial"/>
                <a:cs typeface="Arial"/>
              </a:rPr>
              <a:t>συγκεκριµένες  </a:t>
            </a:r>
            <a:r>
              <a:rPr sz="2500" i="1" spc="-40" dirty="0" err="1">
                <a:solidFill>
                  <a:srgbClr val="3232FF"/>
                </a:solidFill>
                <a:latin typeface="Arial"/>
                <a:cs typeface="Arial"/>
              </a:rPr>
              <a:t>δραστηριότητες</a:t>
            </a:r>
            <a:r>
              <a:rPr sz="2500" i="1" spc="590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85" dirty="0" err="1" smtClean="0">
                <a:solidFill>
                  <a:srgbClr val="3232FF"/>
                </a:solidFill>
                <a:latin typeface="Arial"/>
                <a:cs typeface="Arial"/>
              </a:rPr>
              <a:t>νοσοκοµείων</a:t>
            </a:r>
            <a:r>
              <a:rPr lang="el-GR" sz="2500" i="1" spc="-85" dirty="0" smtClean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5" dirty="0" err="1" smtClean="0">
                <a:solidFill>
                  <a:srgbClr val="3232FF"/>
                </a:solidFill>
                <a:latin typeface="Arial"/>
                <a:cs typeface="Arial"/>
              </a:rPr>
              <a:t>και</a:t>
            </a:r>
            <a:r>
              <a:rPr sz="2500" i="1" spc="5" dirty="0" smtClean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50" dirty="0">
                <a:solidFill>
                  <a:srgbClr val="3232FF"/>
                </a:solidFill>
                <a:latin typeface="Arial"/>
                <a:cs typeface="Arial"/>
              </a:rPr>
              <a:t>διαγνωστικών </a:t>
            </a:r>
            <a:r>
              <a:rPr sz="2500" i="1" spc="-25" dirty="0">
                <a:solidFill>
                  <a:srgbClr val="3232FF"/>
                </a:solidFill>
                <a:latin typeface="Arial"/>
                <a:cs typeface="Arial"/>
              </a:rPr>
              <a:t>κέντρων  </a:t>
            </a:r>
            <a:r>
              <a:rPr sz="2500" i="1" spc="75" dirty="0">
                <a:solidFill>
                  <a:srgbClr val="3232FF"/>
                </a:solidFill>
                <a:latin typeface="Arial"/>
                <a:cs typeface="Arial"/>
              </a:rPr>
              <a:t>έχει </a:t>
            </a:r>
            <a:r>
              <a:rPr sz="2500" i="1" spc="-135" dirty="0">
                <a:solidFill>
                  <a:srgbClr val="3232FF"/>
                </a:solidFill>
                <a:latin typeface="Arial"/>
                <a:cs typeface="Arial"/>
              </a:rPr>
              <a:t>ήδη</a:t>
            </a:r>
            <a:r>
              <a:rPr sz="2500" i="1" spc="-45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3232FF"/>
                </a:solidFill>
                <a:latin typeface="Arial"/>
                <a:cs typeface="Arial"/>
              </a:rPr>
              <a:t>ξεκινήσει.</a:t>
            </a:r>
            <a:endParaRPr sz="2500" dirty="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15"/>
              </a:spcBef>
              <a:buClr>
                <a:srgbClr val="CC3200"/>
              </a:buClr>
              <a:buFont typeface="DejaVu Sans"/>
              <a:buChar char="✓"/>
              <a:tabLst>
                <a:tab pos="393700" algn="l"/>
              </a:tabLst>
            </a:pPr>
            <a:r>
              <a:rPr sz="2400" spc="-75" dirty="0">
                <a:solidFill>
                  <a:srgbClr val="3232FF"/>
                </a:solidFill>
                <a:latin typeface="Times New Roman"/>
                <a:cs typeface="Times New Roman"/>
              </a:rPr>
              <a:t>Υπάρχει </a:t>
            </a:r>
            <a:r>
              <a:rPr sz="2400" spc="-50" dirty="0">
                <a:solidFill>
                  <a:srgbClr val="3232FF"/>
                </a:solidFill>
                <a:latin typeface="Times New Roman"/>
                <a:cs typeface="Times New Roman"/>
              </a:rPr>
              <a:t>ήδη </a:t>
            </a:r>
            <a:r>
              <a:rPr sz="2400" spc="-65" dirty="0">
                <a:solidFill>
                  <a:srgbClr val="3232FF"/>
                </a:solidFill>
                <a:latin typeface="Times New Roman"/>
                <a:cs typeface="Times New Roman"/>
              </a:rPr>
              <a:t>σηµαντική </a:t>
            </a:r>
            <a:r>
              <a:rPr sz="2400" spc="-30" dirty="0">
                <a:solidFill>
                  <a:srgbClr val="3232FF"/>
                </a:solidFill>
                <a:latin typeface="Times New Roman"/>
                <a:cs typeface="Times New Roman"/>
              </a:rPr>
              <a:t>τεχνογνωσία </a:t>
            </a:r>
            <a:r>
              <a:rPr sz="2400" spc="-35" dirty="0">
                <a:solidFill>
                  <a:srgbClr val="3232FF"/>
                </a:solidFill>
                <a:latin typeface="Times New Roman"/>
                <a:cs typeface="Times New Roman"/>
              </a:rPr>
              <a:t>που πρέπει </a:t>
            </a:r>
            <a:r>
              <a:rPr sz="2400" spc="-10" dirty="0">
                <a:solidFill>
                  <a:srgbClr val="3232FF"/>
                </a:solidFill>
                <a:latin typeface="Times New Roman"/>
                <a:cs typeface="Times New Roman"/>
              </a:rPr>
              <a:t>να</a:t>
            </a:r>
            <a:r>
              <a:rPr sz="2400" spc="21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232FF"/>
                </a:solidFill>
                <a:latin typeface="Times New Roman"/>
                <a:cs typeface="Times New Roman"/>
              </a:rPr>
              <a:t>αξιοποιηθεί</a:t>
            </a:r>
            <a:endParaRPr sz="2400" dirty="0">
              <a:latin typeface="Times New Roman"/>
              <a:cs typeface="Times New Roman"/>
            </a:endParaRPr>
          </a:p>
          <a:p>
            <a:pPr marL="393700" marR="5080" indent="-381000">
              <a:lnSpc>
                <a:spcPct val="100000"/>
              </a:lnSpc>
              <a:spcBef>
                <a:spcPts val="580"/>
              </a:spcBef>
              <a:buClr>
                <a:srgbClr val="CC3200"/>
              </a:buClr>
              <a:buFont typeface="DejaVu Sans"/>
              <a:buChar char="✓"/>
              <a:tabLst>
                <a:tab pos="393700" algn="l"/>
              </a:tabLst>
            </a:pPr>
            <a:r>
              <a:rPr sz="2400" spc="-70" dirty="0">
                <a:solidFill>
                  <a:srgbClr val="3232FF"/>
                </a:solidFill>
                <a:latin typeface="Times New Roman"/>
                <a:cs typeface="Times New Roman"/>
              </a:rPr>
              <a:t>Τα </a:t>
            </a:r>
            <a:r>
              <a:rPr sz="2400" spc="-65" dirty="0">
                <a:solidFill>
                  <a:srgbClr val="3232FF"/>
                </a:solidFill>
                <a:latin typeface="Times New Roman"/>
                <a:cs typeface="Times New Roman"/>
              </a:rPr>
              <a:t>αποτελέσµατα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των </a:t>
            </a:r>
            <a:r>
              <a:rPr sz="2400" spc="-30" dirty="0">
                <a:solidFill>
                  <a:srgbClr val="3232FF"/>
                </a:solidFill>
                <a:latin typeface="Times New Roman"/>
                <a:cs typeface="Times New Roman"/>
              </a:rPr>
              <a:t>πιστοποιήσεων αναφέρονται </a:t>
            </a:r>
            <a:r>
              <a:rPr sz="2400" spc="65" dirty="0">
                <a:solidFill>
                  <a:srgbClr val="3232FF"/>
                </a:solidFill>
                <a:latin typeface="Times New Roman"/>
                <a:cs typeface="Times New Roman"/>
              </a:rPr>
              <a:t>ως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ιδιαιτέρως  </a:t>
            </a:r>
            <a:r>
              <a:rPr sz="2400" spc="-20" dirty="0">
                <a:solidFill>
                  <a:srgbClr val="3232FF"/>
                </a:solidFill>
                <a:latin typeface="Times New Roman"/>
                <a:cs typeface="Times New Roman"/>
              </a:rPr>
              <a:t>ικανοποιητικά</a:t>
            </a:r>
            <a:endParaRPr sz="2400" dirty="0">
              <a:latin typeface="Times New Roman"/>
              <a:cs typeface="Times New Roman"/>
            </a:endParaRPr>
          </a:p>
          <a:p>
            <a:pPr marL="393065" marR="713740" indent="-381000">
              <a:lnSpc>
                <a:spcPct val="100000"/>
              </a:lnSpc>
              <a:spcBef>
                <a:spcPts val="575"/>
              </a:spcBef>
              <a:buClr>
                <a:srgbClr val="CC3200"/>
              </a:buClr>
              <a:buFont typeface="DejaVu Sans"/>
              <a:buChar char="✓"/>
              <a:tabLst>
                <a:tab pos="394335" algn="l"/>
              </a:tabLst>
            </a:pPr>
            <a:r>
              <a:rPr sz="2400" spc="-30" dirty="0">
                <a:solidFill>
                  <a:srgbClr val="3232FF"/>
                </a:solidFill>
                <a:latin typeface="Times New Roman"/>
                <a:cs typeface="Times New Roman"/>
              </a:rPr>
              <a:t>Πιστοποιήσεις </a:t>
            </a:r>
            <a:r>
              <a:rPr sz="2400" spc="-35" dirty="0">
                <a:solidFill>
                  <a:srgbClr val="3232FF"/>
                </a:solidFill>
                <a:latin typeface="Times New Roman"/>
                <a:cs typeface="Times New Roman"/>
              </a:rPr>
              <a:t>υπάρχουν </a:t>
            </a:r>
            <a:r>
              <a:rPr sz="2400" spc="-15" dirty="0">
                <a:solidFill>
                  <a:srgbClr val="3232FF"/>
                </a:solidFill>
                <a:latin typeface="Times New Roman"/>
                <a:cs typeface="Times New Roman"/>
              </a:rPr>
              <a:t>και </a:t>
            </a:r>
            <a:r>
              <a:rPr sz="2400" spc="-75" dirty="0">
                <a:solidFill>
                  <a:srgbClr val="3232FF"/>
                </a:solidFill>
                <a:latin typeface="Times New Roman"/>
                <a:cs typeface="Times New Roman"/>
              </a:rPr>
              <a:t>στο </a:t>
            </a:r>
            <a:r>
              <a:rPr sz="2400" spc="-55" dirty="0">
                <a:solidFill>
                  <a:srgbClr val="3232FF"/>
                </a:solidFill>
                <a:latin typeface="Times New Roman"/>
                <a:cs typeface="Times New Roman"/>
              </a:rPr>
              <a:t>δηµόσιο </a:t>
            </a:r>
            <a:r>
              <a:rPr sz="2400" spc="-15" dirty="0">
                <a:solidFill>
                  <a:srgbClr val="3232FF"/>
                </a:solidFill>
                <a:latin typeface="Times New Roman"/>
                <a:cs typeface="Times New Roman"/>
              </a:rPr>
              <a:t>και </a:t>
            </a:r>
            <a:r>
              <a:rPr sz="2400" spc="-60" dirty="0">
                <a:solidFill>
                  <a:srgbClr val="3232FF"/>
                </a:solidFill>
                <a:latin typeface="Times New Roman"/>
                <a:cs typeface="Times New Roman"/>
              </a:rPr>
              <a:t>στον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ιδιωτικό  </a:t>
            </a:r>
            <a:r>
              <a:rPr sz="2400" spc="-70" dirty="0">
                <a:solidFill>
                  <a:srgbClr val="3232FF"/>
                </a:solidFill>
                <a:latin typeface="Times New Roman"/>
                <a:cs typeface="Times New Roman"/>
              </a:rPr>
              <a:t>τοµέα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187624" y="908720"/>
            <a:ext cx="6911340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26510" algn="l"/>
              </a:tabLst>
            </a:pPr>
            <a:r>
              <a:rPr sz="3350" i="1" spc="380" dirty="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sz="3350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105" dirty="0" smtClean="0">
                <a:solidFill>
                  <a:srgbClr val="FF0000"/>
                </a:solidFill>
                <a:latin typeface="Arial"/>
                <a:cs typeface="Arial"/>
              </a:rPr>
              <a:t>ΠΡΟΟΠΤΙΚΕΣ</a:t>
            </a:r>
            <a:r>
              <a:rPr lang="el-GR" sz="3350" i="1" spc="10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165" dirty="0" smtClean="0">
                <a:solidFill>
                  <a:srgbClr val="FF0000"/>
                </a:solidFill>
                <a:latin typeface="Arial"/>
                <a:cs typeface="Arial"/>
              </a:rPr>
              <a:t>ΣΤΗΝ</a:t>
            </a:r>
            <a:r>
              <a:rPr sz="3350" i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50" i="1" spc="35" dirty="0">
                <a:solidFill>
                  <a:srgbClr val="FF0000"/>
                </a:solidFill>
                <a:latin typeface="Arial"/>
                <a:cs typeface="Arial"/>
              </a:rPr>
              <a:t>ΕΛΛΑAΑ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67544" y="1772816"/>
            <a:ext cx="8237220" cy="463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Τόσο το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Ευρωπαϊκό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όσο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Εθνικό πλαίσιο,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µαζί µε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όλα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ενδιαφερόµενα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µ</a:t>
            </a:r>
            <a:r>
              <a:rPr sz="1800" dirty="0" err="1">
                <a:solidFill>
                  <a:srgbClr val="0000FF"/>
                </a:solidFill>
                <a:latin typeface="Comic Sans MS"/>
                <a:cs typeface="Comic Sans MS"/>
              </a:rPr>
              <a:t>έρη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απαιτούν</a:t>
            </a:r>
            <a:r>
              <a:rPr sz="18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εφαρµογή </a:t>
            </a:r>
            <a:r>
              <a:rPr sz="18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Συστηµάτων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18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ιαχείρισης</a:t>
            </a:r>
            <a:r>
              <a:rPr sz="18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Ποιότητας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 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Πιστοποίηση</a:t>
            </a:r>
            <a:endParaRPr sz="1800" dirty="0">
              <a:latin typeface="Comic Sans MS"/>
              <a:cs typeface="Comic Sans MS"/>
            </a:endParaRPr>
          </a:p>
          <a:p>
            <a:pPr marL="393700" marR="281940" indent="-381000" algn="just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➢"/>
              <a:tabLst>
                <a:tab pos="393700" algn="l"/>
              </a:tabLst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Παρόλες τις δυσκολίες 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έλλειψη πόρων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εφαρµογή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θα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προχωρήσει  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οι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πόροι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θα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βρεθούν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τόσο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στη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διαχείριση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όσο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και από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χρηµατοδότηση µέσω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Ευρωπαϊκών</a:t>
            </a:r>
            <a:r>
              <a:rPr sz="18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κονδυλίων</a:t>
            </a:r>
            <a:endParaRPr sz="1800" dirty="0">
              <a:latin typeface="Comic Sans MS"/>
              <a:cs typeface="Comic Sans MS"/>
            </a:endParaRPr>
          </a:p>
          <a:p>
            <a:pPr marL="393700" marR="603885" indent="-381635" algn="just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➢"/>
              <a:tabLst>
                <a:tab pos="393700" algn="l"/>
              </a:tabLst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Μπορούν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εξασφαλιστούν</a:t>
            </a:r>
            <a:r>
              <a:rPr sz="1800" spc="-5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800" u="heavy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Ποιοτικά </a:t>
            </a:r>
            <a:r>
              <a:rPr sz="1800" u="heavy" spc="10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Χαρακτηριστικά </a:t>
            </a:r>
            <a:r>
              <a:rPr sz="1800" u="heavy" spc="-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των </a:t>
            </a:r>
            <a:r>
              <a:rPr sz="1800" u="heavy" spc="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Υπηρεσιών  </a:t>
            </a:r>
            <a:r>
              <a:rPr sz="1800" u="heavy" spc="1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Υγείας </a:t>
            </a:r>
            <a:r>
              <a:rPr sz="1800" u="heavy" spc="-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που </a:t>
            </a:r>
            <a:r>
              <a:rPr sz="1800" u="heavy" spc="20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θα </a:t>
            </a:r>
            <a:r>
              <a:rPr sz="1800" u="heavy" spc="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συµπεριλάβουν </a:t>
            </a:r>
            <a:r>
              <a:rPr sz="1800" u="heavy" spc="10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απαιτήσεις</a:t>
            </a:r>
            <a:r>
              <a:rPr sz="1800" u="heavy" spc="30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spc="85" dirty="0">
                <a:solidFill>
                  <a:srgbClr val="CC3200"/>
                </a:solidFill>
                <a:uFill>
                  <a:solidFill>
                    <a:srgbClr val="CC3200"/>
                  </a:solidFill>
                </a:uFill>
                <a:latin typeface="Comic Sans MS"/>
                <a:cs typeface="Comic Sans MS"/>
              </a:rPr>
              <a:t>για: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Καταλληλότητα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Ασφάλεια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Αποτελεσµατικότητα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και</a:t>
            </a:r>
            <a:r>
              <a:rPr sz="1800"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αποδοτικότητα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Φροντίδα, </a:t>
            </a:r>
            <a:r>
              <a:rPr sz="1800" u="heavy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σεβασµό,</a:t>
            </a:r>
            <a:r>
              <a:rPr sz="1800" u="heavy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εµπιστευτικότητα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Συνέχεια </a:t>
            </a:r>
            <a:r>
              <a:rPr sz="18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στη</a:t>
            </a:r>
            <a:r>
              <a:rPr sz="18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φροντίδα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4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Συµµετοχή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και πληροφόρηση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των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ασθενών και</a:t>
            </a:r>
            <a:r>
              <a:rPr sz="1800" u="heavy" spc="-2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πελατών</a:t>
            </a:r>
            <a:endParaRPr sz="1800" dirty="0">
              <a:latin typeface="Comic Sans MS"/>
              <a:cs typeface="Comic Sans MS"/>
            </a:endParaRPr>
          </a:p>
          <a:p>
            <a:pPr marL="774700" lvl="1" indent="-304800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DejaVu Sans"/>
              <a:buChar char="✓"/>
              <a:tabLst>
                <a:tab pos="774700" algn="l"/>
              </a:tabLst>
            </a:pPr>
            <a:r>
              <a:rPr sz="1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Oιαθεσιµότητα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και</a:t>
            </a:r>
            <a:r>
              <a:rPr sz="1800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προσβασιµότητα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grpSp>
        <p:nvGrpSpPr>
          <p:cNvPr id="6" name="object 2"/>
          <p:cNvGrpSpPr/>
          <p:nvPr/>
        </p:nvGrpSpPr>
        <p:grpSpPr>
          <a:xfrm>
            <a:off x="323528" y="836712"/>
            <a:ext cx="8388424" cy="5600291"/>
            <a:chOff x="774060" y="348989"/>
            <a:chExt cx="9144000" cy="6858000"/>
          </a:xfrm>
        </p:grpSpPr>
        <p:sp>
          <p:nvSpPr>
            <p:cNvPr id="7" name="object 3"/>
            <p:cNvSpPr/>
            <p:nvPr/>
          </p:nvSpPr>
          <p:spPr>
            <a:xfrm>
              <a:off x="8154801" y="5939028"/>
              <a:ext cx="1572767" cy="731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74067" y="348995"/>
              <a:ext cx="914398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15616" y="764704"/>
            <a:ext cx="678010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ΚΛΙΝΙΚΑ / </a:t>
            </a:r>
            <a:r>
              <a:rPr lang="el-GR" sz="1800" spc="-15" dirty="0" smtClean="0"/>
              <a:t>Δ</a:t>
            </a:r>
            <a:r>
              <a:rPr sz="1800" spc="-15" dirty="0" smtClean="0"/>
              <a:t>ΙΑΓΝΩΣΤΙΚΑ </a:t>
            </a:r>
            <a:r>
              <a:rPr sz="1800" spc="15" dirty="0"/>
              <a:t>ΕΡΓΑΣΤΗΡΙΑ, </a:t>
            </a:r>
            <a:r>
              <a:rPr sz="1800" spc="-5" dirty="0"/>
              <a:t>ΝΟΣΟΚΟΜΕΙΑΚΕΣ </a:t>
            </a:r>
            <a:r>
              <a:rPr sz="1800" spc="-5" dirty="0" smtClean="0"/>
              <a:t>ΜΟΝΑ</a:t>
            </a:r>
            <a:r>
              <a:rPr lang="el-GR" sz="1800" spc="-5" dirty="0" smtClean="0"/>
              <a:t>Δ</a:t>
            </a:r>
            <a:r>
              <a:rPr sz="1800" spc="-5" dirty="0" smtClean="0"/>
              <a:t>ΕΣ  ΠΙΣΤΟΠΟΙΗΜΕΝΕΣ</a:t>
            </a:r>
            <a:endParaRPr sz="1800" dirty="0"/>
          </a:p>
        </p:txBody>
      </p:sp>
      <p:sp>
        <p:nvSpPr>
          <p:cNvPr id="7" name="object 4"/>
          <p:cNvSpPr txBox="1"/>
          <p:nvPr/>
        </p:nvSpPr>
        <p:spPr>
          <a:xfrm>
            <a:off x="539552" y="1628800"/>
            <a:ext cx="3816350" cy="431927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379095" marR="372110" algn="ctr">
              <a:lnSpc>
                <a:spcPts val="1300"/>
              </a:lnSpc>
              <a:spcBef>
                <a:spcPts val="52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ANIMUS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ΑΠΟΚΑΤΑΣΤΑΣΗΣ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&amp;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ΑΠΟΘΕΡΑΠΕΙΑΣ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BIOMEDICIN ΙΑΤΡΙΚΗ</a:t>
            </a:r>
            <a:r>
              <a:rPr sz="1200" spc="-7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ΕΠΕ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Comic Sans MS"/>
              <a:cs typeface="Comic Sans MS"/>
            </a:endParaRPr>
          </a:p>
          <a:p>
            <a:pPr marL="415925" marR="410845" algn="ctr">
              <a:lnSpc>
                <a:spcPts val="128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EUROMEDICA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AE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ΥΠΟΚΑΤΑΣΤΗΜΑ: 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ΓΕΝΙΚΗ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ΚΛΙΝΙΚΗ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ΘΕΣΣΑΛΟΝΙΚΗΣ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50" dirty="0">
              <a:latin typeface="Comic Sans MS"/>
              <a:cs typeface="Comic Sans MS"/>
            </a:endParaRPr>
          </a:p>
          <a:p>
            <a:pPr marL="558800" marR="554355" algn="ctr">
              <a:lnSpc>
                <a:spcPts val="1280"/>
              </a:lnSpc>
              <a:spcBef>
                <a:spcPts val="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GENEKOR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A.E.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ΠΡΟΤΥΠΟ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ΑΝΑΛΥΣΗΣ </a:t>
            </a:r>
            <a:r>
              <a:rPr sz="1200" spc="35" dirty="0">
                <a:solidFill>
                  <a:srgbClr val="00007F"/>
                </a:solidFill>
                <a:latin typeface="Comic Sans MS"/>
                <a:cs typeface="Comic Sans MS"/>
              </a:rPr>
              <a:t>ΓΕΝ.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ΥΛΙΚΟΥ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omic Sans MS"/>
              <a:cs typeface="Comic Sans MS"/>
            </a:endParaRPr>
          </a:p>
          <a:p>
            <a:pPr marL="267970" marR="262255" algn="ctr">
              <a:lnSpc>
                <a:spcPts val="1280"/>
              </a:lnSpc>
              <a:spcBef>
                <a:spcPts val="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LASERVISION ΙΑΤΡΙΚΗ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ΜΟΝΟΠΡΟΣΩΠΗ  ΕΠΕ</a:t>
            </a:r>
            <a:endParaRPr sz="1200" dirty="0">
              <a:latin typeface="Comic Sans MS"/>
              <a:cs typeface="Comic Sans MS"/>
            </a:endParaRPr>
          </a:p>
          <a:p>
            <a:pPr marL="673100" marR="668020" algn="ctr">
              <a:lnSpc>
                <a:spcPct val="17080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LOCUS MEDICUS ΙΑΤΡΙΚΗ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MEDIALYSE</a:t>
            </a:r>
            <a:r>
              <a:rPr sz="1200" spc="16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A.E.</a:t>
            </a:r>
            <a:endParaRPr sz="12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MEDICAL</a:t>
            </a:r>
            <a:r>
              <a:rPr sz="1200" spc="15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DIAGNOSIS</a:t>
            </a:r>
            <a:endParaRPr sz="1200" dirty="0">
              <a:latin typeface="Comic Sans MS"/>
              <a:cs typeface="Comic Sans MS"/>
            </a:endParaRPr>
          </a:p>
          <a:p>
            <a:pPr marL="868680" marR="862965" algn="ctr">
              <a:lnSpc>
                <a:spcPct val="171700"/>
              </a:lnSpc>
              <a:spcBef>
                <a:spcPts val="10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MEDSEM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SERVICES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A.E.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  MMC ΙΑΤΡΙΚΗ</a:t>
            </a:r>
            <a:r>
              <a:rPr sz="1200" spc="-7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ΦΡΟΝΤΙOΑ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716016" y="1628800"/>
            <a:ext cx="3744595" cy="4177029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ΑΚΤΙΝΟOΙΑΓΝΩΣΗ OΡΑΜΑΣ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50">
              <a:latin typeface="Comic Sans MS"/>
              <a:cs typeface="Comic Sans MS"/>
            </a:endParaRPr>
          </a:p>
          <a:p>
            <a:pPr marL="429259" marR="423545" algn="ctr">
              <a:lnSpc>
                <a:spcPts val="128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ΑΚΤΙΝΟOΙΑΓΝΩΣΤΙΚΟ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ΕΡΓΑΣΤΗΡΙΟ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ΑΛΕΞΑΝOΡΟΥΠΟΛΗΣ</a:t>
            </a:r>
            <a:r>
              <a:rPr sz="1200" spc="16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 marL="574040" marR="567690" indent="635" algn="ctr">
              <a:lnSpc>
                <a:spcPts val="2470"/>
              </a:lnSpc>
              <a:spcBef>
                <a:spcPts val="40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ΑΜΑΡΑΝΤΙOΗΣ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ΒΑΣΙΛΕΙΟΣ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 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ΑΝΑΚΑΜΨΗ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Μ.</a:t>
            </a:r>
            <a:r>
              <a:rPr sz="1200" spc="7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90" dirty="0">
                <a:solidFill>
                  <a:srgbClr val="00007F"/>
                </a:solidFill>
                <a:latin typeface="Comic Sans MS"/>
                <a:cs typeface="Comic Sans MS"/>
              </a:rPr>
              <a:t>Ε.Π.Ε.*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omic Sans MS"/>
              <a:cs typeface="Comic Sans MS"/>
            </a:endParaRPr>
          </a:p>
          <a:p>
            <a:pPr marL="393065" marR="387350" algn="ctr">
              <a:lnSpc>
                <a:spcPts val="128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ΑΣΚΛΗΠΙΟΣ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OΙΑΓΝΩΣΗ-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  ΠΟΛΥΙΑΤΡΕΙΟ ΙΑΤΡΙΚΗ</a:t>
            </a:r>
            <a:r>
              <a:rPr sz="1200" spc="-8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ΕΠΕ</a:t>
            </a:r>
            <a:endParaRPr sz="1200">
              <a:latin typeface="Comic Sans MS"/>
              <a:cs typeface="Comic Sans MS"/>
            </a:endParaRPr>
          </a:p>
          <a:p>
            <a:pPr marL="401955" marR="394970" algn="ctr">
              <a:lnSpc>
                <a:spcPts val="2390"/>
              </a:lnSpc>
              <a:spcBef>
                <a:spcPts val="210"/>
              </a:spcBef>
            </a:pPr>
            <a:r>
              <a:rPr sz="1200" spc="15" dirty="0">
                <a:solidFill>
                  <a:srgbClr val="00007F"/>
                </a:solidFill>
                <a:latin typeface="Comic Sans MS"/>
                <a:cs typeface="Comic Sans MS"/>
              </a:rPr>
              <a:t>ΒΑΣΙΛΕΙΟΥ-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ΠΑΤΕΡΑΚΗ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ΠΑΡΑΣΚΕΥΗ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ΒΙΟΪΑΤΡΙΚΗ </a:t>
            </a:r>
            <a:r>
              <a:rPr sz="1200" spc="70" dirty="0">
                <a:solidFill>
                  <a:srgbClr val="00007F"/>
                </a:solidFill>
                <a:latin typeface="Comic Sans MS"/>
                <a:cs typeface="Comic Sans MS"/>
              </a:rPr>
              <a:t>Α.Ε</a:t>
            </a:r>
            <a:r>
              <a:rPr sz="1200" spc="-5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</a:t>
            </a:r>
            <a:endParaRPr sz="12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ΒΙΟΚΛΙΝΙΚΗ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ΑΘΗΝΩΝ</a:t>
            </a:r>
            <a:r>
              <a:rPr sz="1200" spc="-3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</a:t>
            </a:r>
            <a:endParaRPr sz="1200">
              <a:latin typeface="Comic Sans MS"/>
              <a:cs typeface="Comic Sans MS"/>
            </a:endParaRPr>
          </a:p>
          <a:p>
            <a:pPr marL="225425" marR="219710" indent="635" algn="ctr">
              <a:lnSpc>
                <a:spcPct val="165800"/>
              </a:lnSpc>
              <a:spcBef>
                <a:spcPts val="95"/>
              </a:spcBef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 ΚΕΡΚΥΡΑΣ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 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</a:t>
            </a:r>
            <a:r>
              <a:rPr sz="1200" spc="3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"ΠΑΠΑΓΕΩΡΓΙΟΥ"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omic Sans MS"/>
              <a:cs typeface="Comic Sans MS"/>
            </a:endParaRPr>
          </a:p>
          <a:p>
            <a:pPr marL="267970" marR="260985" algn="ctr">
              <a:lnSpc>
                <a:spcPts val="1280"/>
              </a:lnSpc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ΛΑΡΙΣΑΣ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"ΚΟΥΤΛΙΜΠΑΝΕΙΟ &amp;</a:t>
            </a:r>
            <a:r>
              <a:rPr sz="1200" spc="-6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ΤΡΙΑΝΤΑΦΥΛΛΕΙΟ"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6" name="object 4"/>
          <p:cNvSpPr txBox="1"/>
          <p:nvPr/>
        </p:nvSpPr>
        <p:spPr>
          <a:xfrm>
            <a:off x="395536" y="1268760"/>
            <a:ext cx="4150360" cy="489712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ΠΡΟΛΗΨΗ</a:t>
            </a:r>
            <a:r>
              <a:rPr sz="1200" spc="-5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ΙΑΕ</a:t>
            </a:r>
            <a:endParaRPr sz="1200">
              <a:latin typeface="Comic Sans MS"/>
              <a:cs typeface="Comic Sans MS"/>
            </a:endParaRPr>
          </a:p>
          <a:p>
            <a:pPr marL="955040" marR="342900" indent="-608330">
              <a:lnSpc>
                <a:spcPts val="1300"/>
              </a:lnSpc>
              <a:spcBef>
                <a:spcPts val="86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ΙΑΤΡΙΚΟ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ΠΟΛΥOΙΑΓΝΩΣΤΙΚΟ ΕΡΓΑΣΤΗΡΙΟ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ΚΑΡOΙΤΣΑΣ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</a:t>
            </a:r>
            <a:r>
              <a:rPr sz="1200" spc="2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EUROMEDICA</a:t>
            </a:r>
            <a:endParaRPr sz="1200">
              <a:latin typeface="Comic Sans MS"/>
              <a:cs typeface="Comic Sans MS"/>
            </a:endParaRPr>
          </a:p>
          <a:p>
            <a:pPr marL="1663700">
              <a:lnSpc>
                <a:spcPts val="12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ΚΑΡOΙΤΣΑΣ</a:t>
            </a:r>
            <a:r>
              <a:rPr sz="1200" spc="15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 marL="362585">
              <a:lnSpc>
                <a:spcPts val="1360"/>
              </a:lnSpc>
              <a:spcBef>
                <a:spcPts val="67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ΙOΙΩΤΙΚΗ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ΕΙOΙΚΗ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ΠΑΘΟΛΟΓΙΚΗ</a:t>
            </a:r>
            <a:r>
              <a:rPr sz="1200" spc="9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ΚΛΙΝΙΚΗ</a:t>
            </a:r>
            <a:endParaRPr sz="1200">
              <a:latin typeface="Comic Sans MS"/>
              <a:cs typeface="Comic Sans MS"/>
            </a:endParaRPr>
          </a:p>
          <a:p>
            <a:pPr marL="1531620">
              <a:lnSpc>
                <a:spcPts val="13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ΙΑΤΡΟΠΟΛΙΣ</a:t>
            </a:r>
            <a:r>
              <a:rPr sz="1200" spc="14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</a:t>
            </a:r>
            <a:endParaRPr sz="1200">
              <a:latin typeface="Comic Sans MS"/>
              <a:cs typeface="Comic Sans MS"/>
            </a:endParaRPr>
          </a:p>
          <a:p>
            <a:pPr marL="535940" marR="150495" indent="53340">
              <a:lnSpc>
                <a:spcPts val="1300"/>
              </a:lnSpc>
              <a:spcBef>
                <a:spcPts val="745"/>
              </a:spcBef>
            </a:pP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ΙΝΣΤΙΤΟΥΤΟ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ΜΟΡΙΑΚΗΣ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ΒΙΟΛΟΓΙΑΣ 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MINOTECH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MICROCHEMISTRY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LAB</a:t>
            </a:r>
            <a:r>
              <a:rPr sz="1200" spc="5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(IMBB</a:t>
            </a:r>
            <a:endParaRPr sz="1200">
              <a:latin typeface="Comic Sans MS"/>
              <a:cs typeface="Comic Sans MS"/>
            </a:endParaRPr>
          </a:p>
          <a:p>
            <a:pPr marL="2012950">
              <a:lnSpc>
                <a:spcPts val="1260"/>
              </a:lnSpc>
            </a:pP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</a:t>
            </a:r>
            <a:r>
              <a:rPr sz="1200" spc="1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ITE)</a:t>
            </a:r>
            <a:endParaRPr sz="1200">
              <a:latin typeface="Comic Sans MS"/>
              <a:cs typeface="Comic Sans MS"/>
            </a:endParaRPr>
          </a:p>
          <a:p>
            <a:pPr marL="264795">
              <a:lnSpc>
                <a:spcPts val="1360"/>
              </a:lnSpc>
              <a:spcBef>
                <a:spcPts val="685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ΚΑΡΑΚΑΣΙΛΙΩΤΗ</a:t>
            </a:r>
            <a:r>
              <a:rPr sz="1200" spc="14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ΕΥΤΥΧΙΑ-ΒΙΟΠΑΘΟΛΟΓΙΚΟ</a:t>
            </a:r>
            <a:endParaRPr sz="1200">
              <a:latin typeface="Comic Sans MS"/>
              <a:cs typeface="Comic Sans MS"/>
            </a:endParaRPr>
          </a:p>
          <a:p>
            <a:pPr marL="1767839">
              <a:lnSpc>
                <a:spcPts val="136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ΕΡΓΑΣΤΗΡΙΟ</a:t>
            </a:r>
            <a:endParaRPr sz="1200">
              <a:latin typeface="Comic Sans MS"/>
              <a:cs typeface="Comic Sans MS"/>
            </a:endParaRPr>
          </a:p>
          <a:p>
            <a:pPr marL="999490" marR="297180" indent="-696595">
              <a:lnSpc>
                <a:spcPts val="1280"/>
              </a:lnSpc>
              <a:spcBef>
                <a:spcPts val="835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ΚΑΡΑΧΡΙΣΤΙΑΝΙOΗΣ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ΧΑΡΗΣ (OΙΑΓΝΩΣΤΙΚΟ  ΕΡΓΑΣΤΗΡΙΟ</a:t>
            </a:r>
            <a:r>
              <a:rPr sz="1200" spc="1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ΒΙΟΠΑΘΟΛΟΓΙΑΣ)</a:t>
            </a:r>
            <a:endParaRPr sz="1200">
              <a:latin typeface="Comic Sans MS"/>
              <a:cs typeface="Comic Sans MS"/>
            </a:endParaRPr>
          </a:p>
          <a:p>
            <a:pPr marL="899160" marR="546735" indent="-346075">
              <a:lnSpc>
                <a:spcPts val="2060"/>
              </a:lnSpc>
              <a:spcBef>
                <a:spcPts val="165"/>
              </a:spcBef>
            </a:pP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ΕΙOΙΚΩΝ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ΑΤΟΜΩΝ "Η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ΧΑΡΑ"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ΚΙΑΦΑ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ΑΛΕΞΑΝOΡΑ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&amp;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ΣΙΑ</a:t>
            </a:r>
            <a:r>
              <a:rPr sz="1200" spc="28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ΟΕ</a:t>
            </a:r>
            <a:endParaRPr sz="1200">
              <a:latin typeface="Comic Sans MS"/>
              <a:cs typeface="Comic Sans MS"/>
            </a:endParaRPr>
          </a:p>
          <a:p>
            <a:pPr marL="830580" marR="233045" indent="-591820">
              <a:lnSpc>
                <a:spcPts val="1300"/>
              </a:lnSpc>
              <a:spcBef>
                <a:spcPts val="70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ΚΩΝΣΤΑΝΤΟΠΟΥΛΕΙΟ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  </a:t>
            </a:r>
            <a:r>
              <a:rPr sz="1200" spc="25" dirty="0">
                <a:solidFill>
                  <a:srgbClr val="00007F"/>
                </a:solidFill>
                <a:latin typeface="Comic Sans MS"/>
                <a:cs typeface="Comic Sans MS"/>
              </a:rPr>
              <a:t>Ν.ΙΩΝΙΑΣ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(ΜΟΝΑOΑ</a:t>
            </a:r>
            <a:r>
              <a:rPr sz="1200" spc="21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ΕΝΤΑΤΙΚΗΣ</a:t>
            </a:r>
            <a:endParaRPr sz="1200">
              <a:latin typeface="Comic Sans MS"/>
              <a:cs typeface="Comic Sans MS"/>
            </a:endParaRPr>
          </a:p>
          <a:p>
            <a:pPr marL="1761489">
              <a:lnSpc>
                <a:spcPts val="12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ΘΕΡΑΠΕΙΑΣ)</a:t>
            </a:r>
            <a:endParaRPr sz="1200">
              <a:latin typeface="Comic Sans MS"/>
              <a:cs typeface="Comic Sans MS"/>
            </a:endParaRPr>
          </a:p>
          <a:p>
            <a:pPr algn="ctr">
              <a:lnSpc>
                <a:spcPts val="1370"/>
              </a:lnSpc>
              <a:spcBef>
                <a:spcPts val="69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ΚΩΝΣΤΑΝΤΟΠΟΥΛΕΙΟ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</a:t>
            </a:r>
            <a:r>
              <a:rPr sz="1200" spc="-3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</a:t>
            </a:r>
            <a:endParaRPr sz="1200">
              <a:latin typeface="Comic Sans MS"/>
              <a:cs typeface="Comic Sans MS"/>
            </a:endParaRPr>
          </a:p>
          <a:p>
            <a:pPr marL="793750" marR="408940" algn="ctr">
              <a:lnSpc>
                <a:spcPts val="1280"/>
              </a:lnSpc>
              <a:spcBef>
                <a:spcPts val="105"/>
              </a:spcBef>
            </a:pPr>
            <a:r>
              <a:rPr sz="1200" spc="25" dirty="0">
                <a:solidFill>
                  <a:srgbClr val="00007F"/>
                </a:solidFill>
                <a:latin typeface="Comic Sans MS"/>
                <a:cs typeface="Comic Sans MS"/>
              </a:rPr>
              <a:t>Ν.ΙΩΝΙΑΣ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(Oιενέργεια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αιµατολογικών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εξετάσεων  )</a:t>
            </a:r>
            <a:r>
              <a:rPr sz="1200" spc="-5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</a:t>
            </a:r>
            <a:endParaRPr sz="1200">
              <a:latin typeface="Comic Sans MS"/>
              <a:cs typeface="Comic Sans MS"/>
            </a:endParaRPr>
          </a:p>
          <a:p>
            <a:pPr algn="ctr">
              <a:lnSpc>
                <a:spcPts val="1360"/>
              </a:lnSpc>
              <a:spcBef>
                <a:spcPts val="675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ΛΑΪΚΟ </a:t>
            </a:r>
            <a:r>
              <a:rPr sz="1200" spc="35" dirty="0">
                <a:solidFill>
                  <a:srgbClr val="00007F"/>
                </a:solidFill>
                <a:latin typeface="Comic Sans MS"/>
                <a:cs typeface="Comic Sans MS"/>
              </a:rPr>
              <a:t>ΓΝΑ-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2ο </a:t>
            </a:r>
            <a:r>
              <a:rPr sz="1200" spc="30" dirty="0">
                <a:solidFill>
                  <a:srgbClr val="00007F"/>
                </a:solidFill>
                <a:latin typeface="Comic Sans MS"/>
                <a:cs typeface="Comic Sans MS"/>
              </a:rPr>
              <a:t>ΠΕΡΙΦ.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</a:t>
            </a:r>
            <a:r>
              <a:rPr sz="1200" spc="8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ΑΙΜΟOΟΣΙΑΣ-</a:t>
            </a:r>
            <a:endParaRPr sz="1200">
              <a:latin typeface="Comic Sans MS"/>
              <a:cs typeface="Comic Sans MS"/>
            </a:endParaRPr>
          </a:p>
          <a:p>
            <a:pPr marL="378460" algn="ctr">
              <a:lnSpc>
                <a:spcPts val="136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ΤΜΗΜΑ</a:t>
            </a:r>
            <a:r>
              <a:rPr sz="1200" spc="17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ΑΙΜΟOΟΣΙΑΣ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788024" y="1268760"/>
            <a:ext cx="4150360" cy="474154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200" spc="-25" dirty="0">
                <a:solidFill>
                  <a:srgbClr val="00007F"/>
                </a:solidFill>
                <a:latin typeface="Comic Sans MS"/>
                <a:cs typeface="Comic Sans MS"/>
              </a:rPr>
              <a:t>ΜΑΓΓΑΝΑΣ</a:t>
            </a:r>
            <a:r>
              <a:rPr sz="1200" spc="17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ΣΤΑΜΑΤΗΣ</a:t>
            </a:r>
            <a:endParaRPr sz="1200">
              <a:latin typeface="Comic Sans MS"/>
              <a:cs typeface="Comic Sans MS"/>
            </a:endParaRPr>
          </a:p>
          <a:p>
            <a:pPr marL="545465" marR="539750" indent="-635" algn="ctr">
              <a:lnSpc>
                <a:spcPct val="16500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ΜΑΓΝΗΤΙΚΗ ΤΟΜΟΓΡΑΦΙΑ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ΜΑΜΑΤΣΕΙΟ ΝΟΣΟΚΟΜΕΙΟ</a:t>
            </a:r>
            <a:r>
              <a:rPr sz="1200" spc="-2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ΚΟΖΑΝΗΣ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Comic Sans MS"/>
              <a:cs typeface="Comic Sans MS"/>
            </a:endParaRPr>
          </a:p>
          <a:p>
            <a:pPr marL="802640" marR="415290" indent="-299085">
              <a:lnSpc>
                <a:spcPts val="130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ΜΕΡΙΜΝΑ ΕΤΑΙΡΕΙΑ </a:t>
            </a:r>
            <a:r>
              <a:rPr sz="1200" spc="-30" dirty="0">
                <a:solidFill>
                  <a:srgbClr val="00007F"/>
                </a:solidFill>
                <a:latin typeface="Comic Sans MS"/>
                <a:cs typeface="Comic Sans MS"/>
              </a:rPr>
              <a:t>ΓΙΑ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ΤΗ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ΦΡΟΝΤΙOΑ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ΠΑΙOΙΩΝ ΚΑΙ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ΟΙΚΟΓΕΝΕΙΩΝ</a:t>
            </a:r>
            <a:r>
              <a:rPr sz="1200" spc="114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ΣΤΗΝ</a:t>
            </a:r>
            <a:endParaRPr sz="1200">
              <a:latin typeface="Comic Sans MS"/>
              <a:cs typeface="Comic Sans MS"/>
            </a:endParaRPr>
          </a:p>
          <a:p>
            <a:pPr marL="1421765">
              <a:lnSpc>
                <a:spcPts val="126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ΑΡΡΩΣΤΕΙΑ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ΚΑΙ</a:t>
            </a:r>
            <a:r>
              <a:rPr sz="1200" spc="23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ΣΤΟ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omic Sans MS"/>
              <a:cs typeface="Comic Sans MS"/>
            </a:endParaRPr>
          </a:p>
          <a:p>
            <a:pPr marL="1407795" marR="694055" indent="-707390">
              <a:lnSpc>
                <a:spcPts val="1280"/>
              </a:lnSpc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ΜΕΣΟΓΕΙΑΚΟ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OΙΑΚΟΠΩΝ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ΑΙΜΟΚΑΘΑΡΣΗΣ</a:t>
            </a:r>
            <a:r>
              <a:rPr sz="1200" spc="16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Comic Sans MS"/>
              <a:cs typeface="Comic Sans MS"/>
            </a:endParaRPr>
          </a:p>
          <a:p>
            <a:pPr algn="ctr">
              <a:lnSpc>
                <a:spcPts val="13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 ΕΡΡΙΚΟΣ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ΝΤΥΝΑΝ</a:t>
            </a:r>
            <a:r>
              <a:rPr sz="1200" spc="-20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ΚΟΙΝ/ΛΕΣ</a:t>
            </a:r>
            <a:endParaRPr sz="1200">
              <a:latin typeface="Comic Sans MS"/>
              <a:cs typeface="Comic Sans MS"/>
            </a:endParaRPr>
          </a:p>
          <a:p>
            <a:pPr marL="379095" algn="ctr">
              <a:lnSpc>
                <a:spcPts val="13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ΙOΡΥΜΑ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00">
              <a:latin typeface="Comic Sans MS"/>
              <a:cs typeface="Comic Sans MS"/>
            </a:endParaRPr>
          </a:p>
          <a:p>
            <a:pPr algn="ctr">
              <a:lnSpc>
                <a:spcPts val="13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ΠΑΝΕΠΙΣΤΗΜΙΑΚΟ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</a:t>
            </a:r>
            <a:r>
              <a:rPr sz="1200" spc="-2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</a:t>
            </a:r>
            <a:endParaRPr sz="1200">
              <a:latin typeface="Comic Sans MS"/>
              <a:cs typeface="Comic Sans MS"/>
            </a:endParaRPr>
          </a:p>
          <a:p>
            <a:pPr marL="379095" algn="ctr">
              <a:lnSpc>
                <a:spcPts val="1360"/>
              </a:lnSpc>
            </a:pPr>
            <a:r>
              <a:rPr sz="1200" spc="20" dirty="0">
                <a:solidFill>
                  <a:srgbClr val="00007F"/>
                </a:solidFill>
                <a:latin typeface="Comic Sans MS"/>
                <a:cs typeface="Comic Sans MS"/>
              </a:rPr>
              <a:t>ΛΑΡΙΣΑΣ-</a:t>
            </a:r>
            <a:endParaRPr sz="1200">
              <a:latin typeface="Comic Sans MS"/>
              <a:cs typeface="Comic Sans MS"/>
            </a:endParaRPr>
          </a:p>
          <a:p>
            <a:pPr marL="857885" marR="854075" indent="1270" algn="ctr">
              <a:lnSpc>
                <a:spcPct val="16500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ΠΑΝΕΠΙΣΤΗΜΙΟ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ΑΙΓΑΙΟΥ  ΠΑΠΑΓΕΩΡΓΙΟΥ </a:t>
            </a:r>
            <a:r>
              <a:rPr sz="1200" spc="114" dirty="0">
                <a:solidFill>
                  <a:srgbClr val="00007F"/>
                </a:solidFill>
                <a:latin typeface="Comic Sans MS"/>
                <a:cs typeface="Comic Sans MS"/>
              </a:rPr>
              <a:t>Ν.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ΙΩΑΝΝΗΣ  </a:t>
            </a:r>
            <a:r>
              <a:rPr sz="1200" spc="-20" dirty="0">
                <a:solidFill>
                  <a:srgbClr val="00007F"/>
                </a:solidFill>
                <a:latin typeface="Comic Sans MS"/>
                <a:cs typeface="Comic Sans MS"/>
              </a:rPr>
              <a:t>ΥΓΕΙΑ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O.Θ.Κ.Α.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ΑΕ*  ΧΑΝΤΖΗΣ</a:t>
            </a:r>
            <a:r>
              <a:rPr sz="1200" spc="1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ΚΩΝΣΤΑΝΤΙΝΟΣ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6" name="object 4"/>
          <p:cNvSpPr txBox="1"/>
          <p:nvPr/>
        </p:nvSpPr>
        <p:spPr>
          <a:xfrm>
            <a:off x="611560" y="1340768"/>
            <a:ext cx="3601720" cy="495617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84250" marR="313055" indent="-666115">
              <a:lnSpc>
                <a:spcPts val="1280"/>
              </a:lnSpc>
              <a:spcBef>
                <a:spcPts val="300"/>
              </a:spcBef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ΝΟΣΗΜΑΤΩΝ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ΘΩΡΑΚΟΣ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"Η</a:t>
            </a:r>
            <a:r>
              <a:rPr sz="1200" spc="-2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ΣΩΤΗΡΙΑ"*</a:t>
            </a:r>
            <a:endParaRPr sz="1200">
              <a:latin typeface="Comic Sans MS"/>
              <a:cs typeface="Comic Sans MS"/>
            </a:endParaRPr>
          </a:p>
          <a:p>
            <a:pPr marL="246379">
              <a:lnSpc>
                <a:spcPts val="1360"/>
              </a:lnSpc>
              <a:spcBef>
                <a:spcPts val="575"/>
              </a:spcBef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ΓΕΝΙΚΟ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ΠΤΟΛΕΜΑΪOΑΣ</a:t>
            </a:r>
            <a:endParaRPr sz="1200">
              <a:latin typeface="Comic Sans MS"/>
              <a:cs typeface="Comic Sans MS"/>
            </a:endParaRPr>
          </a:p>
          <a:p>
            <a:pPr marL="1296670">
              <a:lnSpc>
                <a:spcPts val="13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"ΜΠΟOΟΣΑΚΕΙΟ"</a:t>
            </a:r>
            <a:endParaRPr sz="1200">
              <a:latin typeface="Comic Sans MS"/>
              <a:cs typeface="Comic Sans MS"/>
            </a:endParaRPr>
          </a:p>
          <a:p>
            <a:pPr marL="958215" marR="382270" indent="-571500">
              <a:lnSpc>
                <a:spcPts val="1280"/>
              </a:lnSpc>
              <a:spcBef>
                <a:spcPts val="765"/>
              </a:spcBef>
            </a:pPr>
            <a:r>
              <a:rPr sz="1200" spc="95" dirty="0">
                <a:solidFill>
                  <a:srgbClr val="00007F"/>
                </a:solidFill>
                <a:latin typeface="Comic Sans MS"/>
                <a:cs typeface="Comic Sans MS"/>
              </a:rPr>
              <a:t>Γ.Ν.Α.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ΑΛΕΞΑΝOΡΑΣ, </a:t>
            </a:r>
            <a:r>
              <a:rPr sz="1200" spc="-20" dirty="0">
                <a:solidFill>
                  <a:srgbClr val="00007F"/>
                </a:solidFill>
                <a:latin typeface="Comic Sans MS"/>
                <a:cs typeface="Comic Sans MS"/>
              </a:rPr>
              <a:t>ΟΓΚΟΛΟΓΙΚΗ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ΑΙΜΑΤΟΛΟΓΙΚΗ</a:t>
            </a:r>
            <a:r>
              <a:rPr sz="1200" spc="14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ΜΟΝΑOΑ</a:t>
            </a:r>
            <a:endParaRPr sz="1200">
              <a:latin typeface="Comic Sans MS"/>
              <a:cs typeface="Comic Sans MS"/>
            </a:endParaRPr>
          </a:p>
          <a:p>
            <a:pPr marL="99060">
              <a:lnSpc>
                <a:spcPts val="1360"/>
              </a:lnSpc>
              <a:spcBef>
                <a:spcPts val="575"/>
              </a:spcBef>
            </a:pPr>
            <a:r>
              <a:rPr sz="1200" spc="95" dirty="0">
                <a:solidFill>
                  <a:srgbClr val="00007F"/>
                </a:solidFill>
                <a:latin typeface="Comic Sans MS"/>
                <a:cs typeface="Comic Sans MS"/>
              </a:rPr>
              <a:t>Γ.Ν.Α.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"ΓΕΝΝΗΜΑΤΑΣ </a:t>
            </a:r>
            <a:r>
              <a:rPr sz="1200" spc="45" dirty="0">
                <a:solidFill>
                  <a:srgbClr val="00007F"/>
                </a:solidFill>
                <a:latin typeface="Comic Sans MS"/>
                <a:cs typeface="Comic Sans MS"/>
              </a:rPr>
              <a:t>Γ."</a:t>
            </a:r>
            <a:r>
              <a:rPr sz="1200" spc="12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ΑΙΜΑΤΟΛΟΓΙΚΟ</a:t>
            </a:r>
            <a:endParaRPr sz="1200">
              <a:latin typeface="Comic Sans MS"/>
              <a:cs typeface="Comic Sans MS"/>
            </a:endParaRPr>
          </a:p>
          <a:p>
            <a:pPr marL="1493520">
              <a:lnSpc>
                <a:spcPts val="136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ΕΡΓΑΣΤΗΡΙΟ</a:t>
            </a:r>
            <a:endParaRPr sz="1200">
              <a:latin typeface="Comic Sans MS"/>
              <a:cs typeface="Comic Sans MS"/>
            </a:endParaRPr>
          </a:p>
          <a:p>
            <a:pPr marL="394335">
              <a:lnSpc>
                <a:spcPts val="1360"/>
              </a:lnSpc>
              <a:spcBef>
                <a:spcPts val="590"/>
              </a:spcBef>
            </a:pPr>
            <a:r>
              <a:rPr sz="1200" spc="-20" dirty="0">
                <a:solidFill>
                  <a:srgbClr val="00007F"/>
                </a:solidFill>
                <a:latin typeface="Comic Sans MS"/>
                <a:cs typeface="Comic Sans MS"/>
              </a:rPr>
              <a:t>ΓΚΙΚΑ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ΞΑΝΘΗ OΡ</a:t>
            </a:r>
            <a:r>
              <a:rPr sz="1200" spc="-204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ΜΙΚΡΟΒΙΟΛΟΓΟΣ</a:t>
            </a:r>
            <a:endParaRPr sz="1200">
              <a:latin typeface="Comic Sans MS"/>
              <a:cs typeface="Comic Sans MS"/>
            </a:endParaRPr>
          </a:p>
          <a:p>
            <a:pPr marL="1319530">
              <a:lnSpc>
                <a:spcPts val="1360"/>
              </a:lnSpc>
            </a:pP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ΒΙΟΠΑΘΟΛΟΓΟΣ</a:t>
            </a:r>
            <a:endParaRPr sz="1200">
              <a:latin typeface="Comic Sans MS"/>
              <a:cs typeface="Comic Sans MS"/>
            </a:endParaRPr>
          </a:p>
          <a:p>
            <a:pPr marL="588010" marR="201295" indent="93980">
              <a:lnSpc>
                <a:spcPts val="1300"/>
              </a:lnSpc>
              <a:spcBef>
                <a:spcPts val="745"/>
              </a:spcBef>
            </a:pPr>
            <a:r>
              <a:rPr sz="1200" spc="15" dirty="0">
                <a:solidFill>
                  <a:srgbClr val="00007F"/>
                </a:solidFill>
                <a:latin typeface="Comic Sans MS"/>
                <a:cs typeface="Comic Sans MS"/>
              </a:rPr>
              <a:t>O.ΠΑΠΑΝOΡΕΟΥ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  ΠΟΛΥΙΑΤΡΕΙΟ ΙΑΤΡΙΚΗ</a:t>
            </a:r>
            <a:r>
              <a:rPr sz="1200" spc="-10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ΑΝΩΝΥΜΗ</a:t>
            </a:r>
            <a:endParaRPr sz="1200">
              <a:latin typeface="Comic Sans MS"/>
              <a:cs typeface="Comic Sans MS"/>
            </a:endParaRPr>
          </a:p>
          <a:p>
            <a:pPr marL="1605915">
              <a:lnSpc>
                <a:spcPts val="126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ΕΤΑΙΡΕΙΑ</a:t>
            </a:r>
            <a:endParaRPr sz="1200">
              <a:latin typeface="Comic Sans MS"/>
              <a:cs typeface="Comic Sans MS"/>
            </a:endParaRPr>
          </a:p>
          <a:p>
            <a:pPr marL="784860" marR="779145" indent="19685">
              <a:lnSpc>
                <a:spcPct val="14000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OΙΑΓΝΩΣΤΙΚΗ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ΑΘΗΝΩΝ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OΙΑΓΝΩΣΤΙΚΗ</a:t>
            </a:r>
            <a:r>
              <a:rPr sz="1200" spc="9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ΚΟΖΑΝΗΣ</a:t>
            </a:r>
            <a:endParaRPr sz="1200">
              <a:latin typeface="Comic Sans MS"/>
              <a:cs typeface="Comic Sans MS"/>
            </a:endParaRPr>
          </a:p>
          <a:p>
            <a:pPr marL="746760" marR="360680" indent="-360045">
              <a:lnSpc>
                <a:spcPts val="1300"/>
              </a:lnSpc>
              <a:spcBef>
                <a:spcPts val="750"/>
              </a:spcBef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OΙΕΡΓΑΣΤΗΡΙΑΚΟ ΣΧΗΜΑ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ΕΛΕΓΧΟΥ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ΙΚΑΝΟΤΗΤΑΣ</a:t>
            </a:r>
            <a:r>
              <a:rPr sz="1200" spc="13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OΙΑΓΝΩΣΤΙΚΩΝ</a:t>
            </a:r>
            <a:endParaRPr sz="1200">
              <a:latin typeface="Comic Sans MS"/>
              <a:cs typeface="Comic Sans MS"/>
            </a:endParaRPr>
          </a:p>
          <a:p>
            <a:pPr marL="1054100">
              <a:lnSpc>
                <a:spcPts val="12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ΕΡΓΑΣΤΗΡΙΩΝ</a:t>
            </a:r>
            <a:r>
              <a:rPr sz="1200" spc="15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(ΕΣΕΑΠ)</a:t>
            </a:r>
            <a:endParaRPr sz="1200">
              <a:latin typeface="Comic Sans MS"/>
              <a:cs typeface="Comic Sans MS"/>
            </a:endParaRPr>
          </a:p>
          <a:p>
            <a:pPr marL="709930" marR="207645" indent="-497205">
              <a:lnSpc>
                <a:spcPts val="1300"/>
              </a:lnSpc>
              <a:spcBef>
                <a:spcPts val="750"/>
              </a:spcBef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ΕΙOΙΚΟΣ </a:t>
            </a:r>
            <a:r>
              <a:rPr sz="1200" spc="-20" dirty="0">
                <a:solidFill>
                  <a:srgbClr val="00007F"/>
                </a:solidFill>
                <a:latin typeface="Comic Sans MS"/>
                <a:cs typeface="Comic Sans MS"/>
              </a:rPr>
              <a:t>ΛΟΓ/ΣΜΟΣ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ΠΑΝΕΠΙΣΤΗΜΙΟΥ  </a:t>
            </a:r>
            <a:r>
              <a:rPr sz="1200" spc="15" dirty="0">
                <a:solidFill>
                  <a:srgbClr val="00007F"/>
                </a:solidFill>
                <a:latin typeface="Comic Sans MS"/>
                <a:cs typeface="Comic Sans MS"/>
              </a:rPr>
              <a:t>ΚΡΗΤΗΣ-ΒΕΜΜΟ-OΙΑΘΛΑΣΤΙΚΗ</a:t>
            </a:r>
            <a:endParaRPr sz="1200">
              <a:latin typeface="Comic Sans MS"/>
              <a:cs typeface="Comic Sans MS"/>
            </a:endParaRPr>
          </a:p>
          <a:p>
            <a:pPr marL="607695">
              <a:lnSpc>
                <a:spcPts val="126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ΧΕΙΡΟΥΡΓΙΚΗ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r>
              <a:rPr sz="1200" spc="-3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ΟΦΘΑΛΜΟΥ</a:t>
            </a:r>
            <a:endParaRPr sz="1200">
              <a:latin typeface="Comic Sans MS"/>
              <a:cs typeface="Comic Sans MS"/>
            </a:endParaRPr>
          </a:p>
          <a:p>
            <a:pPr marL="914400" marR="528320" indent="-355600">
              <a:lnSpc>
                <a:spcPts val="1300"/>
              </a:lnSpc>
              <a:spcBef>
                <a:spcPts val="745"/>
              </a:spcBef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ΕΛΛΗΝΙΚΟ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ΚΕΝΤΡΟ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ΕΡΕΥΝΑΣ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&amp; 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ΘΕΡΑΠΕΙΑΣ</a:t>
            </a:r>
            <a:r>
              <a:rPr sz="1200" spc="114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ΟΦΘΑΛΜΙΚΩΝ</a:t>
            </a:r>
            <a:endParaRPr sz="1200">
              <a:latin typeface="Comic Sans MS"/>
              <a:cs typeface="Comic Sans MS"/>
            </a:endParaRPr>
          </a:p>
          <a:p>
            <a:pPr marL="1033144">
              <a:lnSpc>
                <a:spcPts val="1260"/>
              </a:lnSpc>
            </a:pP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ΠΑΘΗΣΕΩΝ</a:t>
            </a:r>
            <a:r>
              <a:rPr sz="1200" spc="1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(ΕΛΚΕΘΟΠ)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499992" y="1340768"/>
            <a:ext cx="3889375" cy="4714875"/>
          </a:xfrm>
          <a:prstGeom prst="rect">
            <a:avLst/>
          </a:prstGeom>
          <a:ln w="13715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ΕΜΜΕΤΡΩΠΙΑ</a:t>
            </a:r>
            <a:r>
              <a:rPr sz="1200" spc="16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</a:t>
            </a:r>
            <a:endParaRPr sz="1200">
              <a:latin typeface="Comic Sans MS"/>
              <a:cs typeface="Comic Sans MS"/>
            </a:endParaRPr>
          </a:p>
          <a:p>
            <a:pPr marL="652780" marR="264795" indent="-111760">
              <a:lnSpc>
                <a:spcPts val="1300"/>
              </a:lnSpc>
              <a:spcBef>
                <a:spcPts val="930"/>
              </a:spcBef>
              <a:tabLst>
                <a:tab pos="1990725" algn="l"/>
              </a:tabLst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ΕΥΡΩOΙΑΓΝΩΣΗ	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ΙΑΕ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  ΠΟΛΥΙΑΤΡΕΙΟ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r>
              <a:rPr sz="1200" spc="-16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ΑΝΩΝΥΜΗ</a:t>
            </a:r>
            <a:endParaRPr sz="1200">
              <a:latin typeface="Comic Sans MS"/>
              <a:cs typeface="Comic Sans MS"/>
            </a:endParaRPr>
          </a:p>
          <a:p>
            <a:pPr marL="1751330">
              <a:lnSpc>
                <a:spcPts val="126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ΕΤΑΙΡΕΙΑ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Comic Sans MS"/>
              <a:cs typeface="Comic Sans MS"/>
            </a:endParaRPr>
          </a:p>
          <a:p>
            <a:pPr marL="817244" marR="140970" indent="-670560">
              <a:lnSpc>
                <a:spcPts val="1280"/>
              </a:lnSpc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ΘΕΑΓΕΝΕΙΟ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ΑΝΤΙΚΑΡΚΙΝΙΚΟ </a:t>
            </a:r>
            <a:r>
              <a:rPr sz="1200" spc="15" dirty="0">
                <a:solidFill>
                  <a:srgbClr val="00007F"/>
                </a:solidFill>
                <a:latin typeface="Comic Sans MS"/>
                <a:cs typeface="Comic Sans MS"/>
              </a:rPr>
              <a:t>ΝΟΣΟΚΟΜΕΙΟ-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ΤΜΗΜΑ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ΠΥΡΗΝΙΚΗΣ ΙΑΤΡΙΚΗΣ</a:t>
            </a:r>
            <a:r>
              <a:rPr sz="1200" spc="13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*</a:t>
            </a:r>
            <a:endParaRPr sz="1200">
              <a:latin typeface="Comic Sans MS"/>
              <a:cs typeface="Comic Sans MS"/>
            </a:endParaRPr>
          </a:p>
          <a:p>
            <a:pPr marL="238125" marR="231140" algn="ctr">
              <a:lnSpc>
                <a:spcPts val="2020"/>
              </a:lnSpc>
              <a:spcBef>
                <a:spcPts val="14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ΘΕΡΑΠΕΥΤΗΡΙΟ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ΑΣΚΛΗΠΙΟΣ </a:t>
            </a:r>
            <a:r>
              <a:rPr sz="1200" spc="30" dirty="0">
                <a:solidFill>
                  <a:srgbClr val="00007F"/>
                </a:solidFill>
                <a:latin typeface="Comic Sans MS"/>
                <a:cs typeface="Comic Sans MS"/>
              </a:rPr>
              <a:t>Α.Ε.(ΒΕΡΟΙΑ)  </a:t>
            </a: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Ι.Π.Α.Π.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Η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ΘΕΟΤΟΚΟΣ</a:t>
            </a:r>
            <a:endParaRPr sz="12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ΙΑΣΩ</a:t>
            </a:r>
            <a:r>
              <a:rPr sz="1200" spc="15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 marL="1042669" marR="266065" indent="-769620">
              <a:lnSpc>
                <a:spcPts val="1280"/>
              </a:lnSpc>
              <a:spcBef>
                <a:spcPts val="76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OΙΑΓΝΩΣΗ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ΑΧΑΡΝΑΙ ΙOΙΩΤΙΚΟ 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ΠΟΛΥΙΑΤΡΕΙΟ-ΙΑΤΡΙΚΗ</a:t>
            </a:r>
            <a:r>
              <a:rPr sz="1200" spc="13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 marL="915035" marR="527050" indent="-243840">
              <a:lnSpc>
                <a:spcPts val="1280"/>
              </a:lnSpc>
              <a:spcBef>
                <a:spcPts val="75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OΙΑΓΝΩΣΗ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  ΠΟΛΥΙΑΤΡΕΙΟ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r>
              <a:rPr sz="1200" spc="-17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ΕΠΕ</a:t>
            </a:r>
            <a:endParaRPr sz="1200">
              <a:latin typeface="Comic Sans MS"/>
              <a:cs typeface="Comic Sans MS"/>
            </a:endParaRPr>
          </a:p>
          <a:p>
            <a:pPr marL="541655" marR="154940" indent="-22860">
              <a:lnSpc>
                <a:spcPts val="1300"/>
              </a:lnSpc>
              <a:spcBef>
                <a:spcPts val="915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OΙΑΓΝΩΣΗ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ΚΑΙ </a:t>
            </a:r>
            <a:r>
              <a:rPr sz="1200" spc="5" dirty="0">
                <a:solidFill>
                  <a:srgbClr val="00007F"/>
                </a:solidFill>
                <a:latin typeface="Comic Sans MS"/>
                <a:cs typeface="Comic Sans MS"/>
              </a:rPr>
              <a:t>ΠΡΟΛΗΨΗ  </a:t>
            </a:r>
            <a:r>
              <a:rPr sz="1200" spc="25" dirty="0">
                <a:solidFill>
                  <a:srgbClr val="00007F"/>
                </a:solidFill>
                <a:latin typeface="Comic Sans MS"/>
                <a:cs typeface="Comic Sans MS"/>
              </a:rPr>
              <a:t>ΚΟΡΩΠΙΟΥ-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</a:t>
            </a:r>
            <a:r>
              <a:rPr sz="1200" spc="21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20" dirty="0">
                <a:solidFill>
                  <a:srgbClr val="00007F"/>
                </a:solidFill>
                <a:latin typeface="Comic Sans MS"/>
                <a:cs typeface="Comic Sans MS"/>
              </a:rPr>
              <a:t>ΠΟΛΥΙΑΤΡΕΙΟ-</a:t>
            </a:r>
            <a:endParaRPr sz="1200">
              <a:latin typeface="Comic Sans MS"/>
              <a:cs typeface="Comic Sans MS"/>
            </a:endParaRPr>
          </a:p>
          <a:p>
            <a:pPr marL="1661795">
              <a:lnSpc>
                <a:spcPts val="1260"/>
              </a:lnSpc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r>
              <a:rPr sz="1200" spc="140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  <a:p>
            <a:pPr marL="594995" marR="110489" indent="-477520">
              <a:lnSpc>
                <a:spcPts val="1300"/>
              </a:lnSpc>
              <a:spcBef>
                <a:spcPts val="92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OΙΑΓΝΩΣΗ </a:t>
            </a:r>
            <a:r>
              <a:rPr sz="1200" spc="20" dirty="0">
                <a:solidFill>
                  <a:srgbClr val="00007F"/>
                </a:solidFill>
                <a:latin typeface="Comic Sans MS"/>
                <a:cs typeface="Comic Sans MS"/>
              </a:rPr>
              <a:t>ΚΕΡΑΤΣΙΝΙΟΥ-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ΙΑΤΡΙΚΟ  </a:t>
            </a:r>
            <a:r>
              <a:rPr sz="1200" spc="-10" dirty="0">
                <a:solidFill>
                  <a:srgbClr val="00007F"/>
                </a:solidFill>
                <a:latin typeface="Comic Sans MS"/>
                <a:cs typeface="Comic Sans MS"/>
              </a:rPr>
              <a:t>OΙΑΓΝΩΣΤΙΚΟ </a:t>
            </a:r>
            <a:r>
              <a:rPr sz="1200" spc="10" dirty="0">
                <a:solidFill>
                  <a:srgbClr val="00007F"/>
                </a:solidFill>
                <a:latin typeface="Comic Sans MS"/>
                <a:cs typeface="Comic Sans MS"/>
              </a:rPr>
              <a:t>ΕΡΓΑΣΤΗΡΙΟ-</a:t>
            </a:r>
            <a:r>
              <a:rPr sz="1200" spc="-2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endParaRPr sz="1200">
              <a:latin typeface="Comic Sans MS"/>
              <a:cs typeface="Comic Sans MS"/>
            </a:endParaRPr>
          </a:p>
          <a:p>
            <a:pPr marL="1966595">
              <a:lnSpc>
                <a:spcPts val="1260"/>
              </a:lnSpc>
            </a:pPr>
            <a:r>
              <a:rPr sz="1200" spc="105" dirty="0">
                <a:solidFill>
                  <a:srgbClr val="00007F"/>
                </a:solidFill>
                <a:latin typeface="Comic Sans MS"/>
                <a:cs typeface="Comic Sans MS"/>
              </a:rPr>
              <a:t>Α.Ε.</a:t>
            </a:r>
            <a:endParaRPr sz="1200">
              <a:latin typeface="Comic Sans MS"/>
              <a:cs typeface="Comic Sans MS"/>
            </a:endParaRPr>
          </a:p>
          <a:p>
            <a:pPr marL="524510" marR="135890" indent="15240">
              <a:lnSpc>
                <a:spcPts val="1280"/>
              </a:lnSpc>
              <a:spcBef>
                <a:spcPts val="760"/>
              </a:spcBef>
            </a:pP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 </a:t>
            </a:r>
            <a:r>
              <a:rPr sz="1200" spc="-15" dirty="0">
                <a:solidFill>
                  <a:srgbClr val="00007F"/>
                </a:solidFill>
                <a:latin typeface="Comic Sans MS"/>
                <a:cs typeface="Comic Sans MS"/>
              </a:rPr>
              <a:t>OΙΑΓΝΩΣΗ </a:t>
            </a:r>
            <a:r>
              <a:rPr sz="1200" spc="20" dirty="0">
                <a:solidFill>
                  <a:srgbClr val="00007F"/>
                </a:solidFill>
                <a:latin typeface="Comic Sans MS"/>
                <a:cs typeface="Comic Sans MS"/>
              </a:rPr>
              <a:t>ΠΕΡΑΜΑΤΟΣ- 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ΙOΙΩΤΙΚΟ ΠΟΛΥΙΑΤΡΕΙΟ </a:t>
            </a:r>
            <a:r>
              <a:rPr sz="1200" spc="229" dirty="0">
                <a:solidFill>
                  <a:srgbClr val="00007F"/>
                </a:solidFill>
                <a:latin typeface="Comic Sans MS"/>
                <a:cs typeface="Comic Sans MS"/>
              </a:rPr>
              <a:t>- </a:t>
            </a:r>
            <a:r>
              <a:rPr sz="1200" dirty="0">
                <a:solidFill>
                  <a:srgbClr val="00007F"/>
                </a:solidFill>
                <a:latin typeface="Comic Sans MS"/>
                <a:cs typeface="Comic Sans MS"/>
              </a:rPr>
              <a:t>ΙΑΤΡΙΚΗ</a:t>
            </a:r>
            <a:r>
              <a:rPr sz="1200" spc="335" dirty="0">
                <a:solidFill>
                  <a:srgbClr val="00007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Comic Sans MS"/>
                <a:cs typeface="Comic Sans MS"/>
              </a:rPr>
              <a:t>ΑΕ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392300" y="624325"/>
            <a:ext cx="4914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</a:rPr>
              <a:t>Αξιολόγηση δεικτών ποιότητας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755576" y="1772816"/>
            <a:ext cx="296926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Σηµασία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Επιστηµονική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αποδοχή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Σκοπιµότητα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χρησιµότητα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004048" y="1772816"/>
            <a:ext cx="30600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Aυνατότητες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βελτίωσης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Αξιοπιστία και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Εγκυρότητα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εφαρµογή και το κόστος  Περιεκτική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043608" y="4221088"/>
            <a:ext cx="7182484" cy="177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algn="ctr">
              <a:lnSpc>
                <a:spcPct val="109400"/>
              </a:lnSpc>
              <a:spcBef>
                <a:spcPts val="130"/>
              </a:spcBef>
              <a:tabLst>
                <a:tab pos="1301750" algn="l"/>
              </a:tabLst>
            </a:pPr>
            <a:r>
              <a:rPr sz="2400" spc="-5" dirty="0">
                <a:solidFill>
                  <a:srgbClr val="CC3200"/>
                </a:solidFill>
                <a:latin typeface="Comic Sans MS"/>
                <a:cs typeface="Comic Sans MS"/>
              </a:rPr>
              <a:t>Χαρακτηριστικά των </a:t>
            </a:r>
            <a:r>
              <a:rPr sz="2400" dirty="0">
                <a:solidFill>
                  <a:srgbClr val="CC3200"/>
                </a:solidFill>
                <a:latin typeface="Comic Sans MS"/>
                <a:cs typeface="Comic Sans MS"/>
              </a:rPr>
              <a:t>µη </a:t>
            </a:r>
            <a:r>
              <a:rPr sz="2400" spc="-5" dirty="0">
                <a:solidFill>
                  <a:srgbClr val="CC3200"/>
                </a:solidFill>
                <a:latin typeface="Comic Sans MS"/>
                <a:cs typeface="Comic Sans MS"/>
              </a:rPr>
              <a:t>αποτελεσµατικών µετρήσεων 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Εστιάζουν	µόνο σε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µετρήσεις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που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εύκολα πραγµατοποιούνται 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Εστιάζουν	µόνο σε στόχους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εύκολα</a:t>
            </a:r>
            <a:r>
              <a:rPr sz="2000" spc="-9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πραγµατοποιήσιµους</a:t>
            </a:r>
            <a:endParaRPr sz="2000" dirty="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Οι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στόχοι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είναι</a:t>
            </a:r>
            <a:r>
              <a:rPr sz="2000" spc="-4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αυθαίρετοι</a:t>
            </a:r>
            <a:endParaRPr sz="20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el-GR" sz="2000" spc="40" dirty="0" smtClean="0">
                <a:solidFill>
                  <a:srgbClr val="3232FF"/>
                </a:solidFill>
                <a:latin typeface="Comic Sans MS"/>
                <a:cs typeface="Comic Sans MS"/>
              </a:rPr>
              <a:t>Δ</a:t>
            </a:r>
            <a:r>
              <a:rPr sz="2000" spc="40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εν</a:t>
            </a:r>
            <a:r>
              <a:rPr sz="2000" spc="40" dirty="0" smtClean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αλλάζουν µε βάση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την αποκτούµενη</a:t>
            </a:r>
            <a:r>
              <a:rPr sz="2000" spc="-12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εµπειρία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131840" y="1916832"/>
            <a:ext cx="1801495" cy="1286510"/>
          </a:xfrm>
          <a:custGeom>
            <a:avLst/>
            <a:gdLst/>
            <a:ahLst/>
            <a:cxnLst/>
            <a:rect l="l" t="t" r="r" b="b"/>
            <a:pathLst>
              <a:path w="1801495" h="1286510">
                <a:moveTo>
                  <a:pt x="1583436" y="859548"/>
                </a:moveTo>
                <a:lnTo>
                  <a:pt x="1476756" y="797064"/>
                </a:lnTo>
                <a:lnTo>
                  <a:pt x="1470660" y="792492"/>
                </a:lnTo>
                <a:lnTo>
                  <a:pt x="1461516" y="795540"/>
                </a:lnTo>
                <a:lnTo>
                  <a:pt x="1456944" y="801636"/>
                </a:lnTo>
                <a:lnTo>
                  <a:pt x="1453896" y="809256"/>
                </a:lnTo>
                <a:lnTo>
                  <a:pt x="1455420" y="816876"/>
                </a:lnTo>
                <a:lnTo>
                  <a:pt x="1463040" y="821448"/>
                </a:lnTo>
                <a:lnTo>
                  <a:pt x="1501825" y="844308"/>
                </a:lnTo>
                <a:lnTo>
                  <a:pt x="85344" y="844308"/>
                </a:lnTo>
                <a:lnTo>
                  <a:pt x="85344" y="816876"/>
                </a:lnTo>
                <a:lnTo>
                  <a:pt x="0" y="859548"/>
                </a:lnTo>
                <a:lnTo>
                  <a:pt x="71628" y="895362"/>
                </a:lnTo>
                <a:lnTo>
                  <a:pt x="85344" y="902220"/>
                </a:lnTo>
                <a:lnTo>
                  <a:pt x="85344" y="873264"/>
                </a:lnTo>
                <a:lnTo>
                  <a:pt x="1503045" y="873264"/>
                </a:lnTo>
                <a:lnTo>
                  <a:pt x="1463040" y="896124"/>
                </a:lnTo>
                <a:lnTo>
                  <a:pt x="1455420" y="900696"/>
                </a:lnTo>
                <a:lnTo>
                  <a:pt x="1453896" y="909840"/>
                </a:lnTo>
                <a:lnTo>
                  <a:pt x="1456944" y="915936"/>
                </a:lnTo>
                <a:lnTo>
                  <a:pt x="1461516" y="923556"/>
                </a:lnTo>
                <a:lnTo>
                  <a:pt x="1470660" y="925080"/>
                </a:lnTo>
                <a:lnTo>
                  <a:pt x="1476756" y="922032"/>
                </a:lnTo>
                <a:lnTo>
                  <a:pt x="1556004" y="875614"/>
                </a:lnTo>
                <a:lnTo>
                  <a:pt x="1583436" y="859548"/>
                </a:lnTo>
                <a:close/>
              </a:path>
              <a:path w="1801495" h="1286510">
                <a:moveTo>
                  <a:pt x="1656588" y="1219212"/>
                </a:moveTo>
                <a:lnTo>
                  <a:pt x="1549908" y="1156728"/>
                </a:lnTo>
                <a:lnTo>
                  <a:pt x="1543812" y="1153680"/>
                </a:lnTo>
                <a:lnTo>
                  <a:pt x="1534668" y="1155204"/>
                </a:lnTo>
                <a:lnTo>
                  <a:pt x="1530096" y="1162824"/>
                </a:lnTo>
                <a:lnTo>
                  <a:pt x="1527048" y="1168920"/>
                </a:lnTo>
                <a:lnTo>
                  <a:pt x="1528572" y="1178064"/>
                </a:lnTo>
                <a:lnTo>
                  <a:pt x="1536192" y="1181112"/>
                </a:lnTo>
                <a:lnTo>
                  <a:pt x="1577568" y="1205496"/>
                </a:lnTo>
                <a:lnTo>
                  <a:pt x="158496" y="1205496"/>
                </a:lnTo>
                <a:lnTo>
                  <a:pt x="158496" y="1176540"/>
                </a:lnTo>
                <a:lnTo>
                  <a:pt x="73152" y="1219212"/>
                </a:lnTo>
                <a:lnTo>
                  <a:pt x="144780" y="1255026"/>
                </a:lnTo>
                <a:lnTo>
                  <a:pt x="158496" y="1261884"/>
                </a:lnTo>
                <a:lnTo>
                  <a:pt x="158496" y="1234452"/>
                </a:lnTo>
                <a:lnTo>
                  <a:pt x="1574977" y="1234452"/>
                </a:lnTo>
                <a:lnTo>
                  <a:pt x="1536192" y="1257312"/>
                </a:lnTo>
                <a:lnTo>
                  <a:pt x="1528572" y="1260360"/>
                </a:lnTo>
                <a:lnTo>
                  <a:pt x="1527048" y="1269504"/>
                </a:lnTo>
                <a:lnTo>
                  <a:pt x="1530096" y="1277124"/>
                </a:lnTo>
                <a:lnTo>
                  <a:pt x="1534668" y="1283220"/>
                </a:lnTo>
                <a:lnTo>
                  <a:pt x="1543812" y="1286268"/>
                </a:lnTo>
                <a:lnTo>
                  <a:pt x="1549908" y="1281696"/>
                </a:lnTo>
                <a:lnTo>
                  <a:pt x="1629156" y="1235278"/>
                </a:lnTo>
                <a:lnTo>
                  <a:pt x="1656588" y="1219212"/>
                </a:lnTo>
                <a:close/>
              </a:path>
              <a:path w="1801495" h="1286510">
                <a:moveTo>
                  <a:pt x="1656588" y="426732"/>
                </a:moveTo>
                <a:lnTo>
                  <a:pt x="1549908" y="364248"/>
                </a:lnTo>
                <a:lnTo>
                  <a:pt x="1543812" y="361200"/>
                </a:lnTo>
                <a:lnTo>
                  <a:pt x="1534668" y="362724"/>
                </a:lnTo>
                <a:lnTo>
                  <a:pt x="1530096" y="370344"/>
                </a:lnTo>
                <a:lnTo>
                  <a:pt x="1527048" y="376440"/>
                </a:lnTo>
                <a:lnTo>
                  <a:pt x="1528572" y="385584"/>
                </a:lnTo>
                <a:lnTo>
                  <a:pt x="1536192" y="390156"/>
                </a:lnTo>
                <a:lnTo>
                  <a:pt x="1576197" y="413016"/>
                </a:lnTo>
                <a:lnTo>
                  <a:pt x="877824" y="413016"/>
                </a:lnTo>
                <a:lnTo>
                  <a:pt x="877824" y="384060"/>
                </a:lnTo>
                <a:lnTo>
                  <a:pt x="792480" y="426732"/>
                </a:lnTo>
                <a:lnTo>
                  <a:pt x="862584" y="461784"/>
                </a:lnTo>
                <a:lnTo>
                  <a:pt x="877824" y="469404"/>
                </a:lnTo>
                <a:lnTo>
                  <a:pt x="877824" y="441972"/>
                </a:lnTo>
                <a:lnTo>
                  <a:pt x="1574977" y="441972"/>
                </a:lnTo>
                <a:lnTo>
                  <a:pt x="1536192" y="464832"/>
                </a:lnTo>
                <a:lnTo>
                  <a:pt x="1528572" y="469404"/>
                </a:lnTo>
                <a:lnTo>
                  <a:pt x="1527048" y="477024"/>
                </a:lnTo>
                <a:lnTo>
                  <a:pt x="1530096" y="484644"/>
                </a:lnTo>
                <a:lnTo>
                  <a:pt x="1534668" y="490740"/>
                </a:lnTo>
                <a:lnTo>
                  <a:pt x="1543812" y="493788"/>
                </a:lnTo>
                <a:lnTo>
                  <a:pt x="1549908" y="489216"/>
                </a:lnTo>
                <a:lnTo>
                  <a:pt x="1629156" y="442798"/>
                </a:lnTo>
                <a:lnTo>
                  <a:pt x="1656588" y="426732"/>
                </a:lnTo>
                <a:close/>
              </a:path>
              <a:path w="1801495" h="1286510">
                <a:moveTo>
                  <a:pt x="1801368" y="67068"/>
                </a:moveTo>
                <a:lnTo>
                  <a:pt x="1694688" y="4572"/>
                </a:lnTo>
                <a:lnTo>
                  <a:pt x="1687068" y="0"/>
                </a:lnTo>
                <a:lnTo>
                  <a:pt x="1679448" y="3048"/>
                </a:lnTo>
                <a:lnTo>
                  <a:pt x="1674876" y="9144"/>
                </a:lnTo>
                <a:lnTo>
                  <a:pt x="1671828" y="16764"/>
                </a:lnTo>
                <a:lnTo>
                  <a:pt x="1673352" y="25908"/>
                </a:lnTo>
                <a:lnTo>
                  <a:pt x="1680972" y="28956"/>
                </a:lnTo>
                <a:lnTo>
                  <a:pt x="1722348" y="53340"/>
                </a:lnTo>
                <a:lnTo>
                  <a:pt x="303276" y="53352"/>
                </a:lnTo>
                <a:lnTo>
                  <a:pt x="303276" y="24384"/>
                </a:lnTo>
                <a:lnTo>
                  <a:pt x="216408" y="67068"/>
                </a:lnTo>
                <a:lnTo>
                  <a:pt x="288036" y="102247"/>
                </a:lnTo>
                <a:lnTo>
                  <a:pt x="303276" y="109740"/>
                </a:lnTo>
                <a:lnTo>
                  <a:pt x="303276" y="80784"/>
                </a:lnTo>
                <a:lnTo>
                  <a:pt x="1722348" y="80772"/>
                </a:lnTo>
                <a:lnTo>
                  <a:pt x="1745627" y="67056"/>
                </a:lnTo>
                <a:lnTo>
                  <a:pt x="1722348" y="80784"/>
                </a:lnTo>
                <a:lnTo>
                  <a:pt x="1680972" y="105168"/>
                </a:lnTo>
                <a:lnTo>
                  <a:pt x="1673352" y="108216"/>
                </a:lnTo>
                <a:lnTo>
                  <a:pt x="1671828" y="117360"/>
                </a:lnTo>
                <a:lnTo>
                  <a:pt x="1674876" y="123456"/>
                </a:lnTo>
                <a:lnTo>
                  <a:pt x="1679448" y="131076"/>
                </a:lnTo>
                <a:lnTo>
                  <a:pt x="1687068" y="132600"/>
                </a:lnTo>
                <a:lnTo>
                  <a:pt x="1694688" y="129552"/>
                </a:lnTo>
                <a:lnTo>
                  <a:pt x="1772412" y="84023"/>
                </a:lnTo>
                <a:lnTo>
                  <a:pt x="1801368" y="67068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538604" y="820921"/>
            <a:ext cx="3780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</a:rPr>
              <a:t>Μετρήσεις χωρίς</a:t>
            </a:r>
            <a:r>
              <a:rPr sz="2800" spc="-45" dirty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νόηµα</a:t>
            </a:r>
            <a:endParaRPr sz="2800" dirty="0"/>
          </a:p>
        </p:txBody>
      </p:sp>
      <p:grpSp>
        <p:nvGrpSpPr>
          <p:cNvPr id="8" name="object 3"/>
          <p:cNvGrpSpPr/>
          <p:nvPr/>
        </p:nvGrpSpPr>
        <p:grpSpPr>
          <a:xfrm>
            <a:off x="467544" y="1988840"/>
            <a:ext cx="6819900" cy="3927475"/>
            <a:chOff x="1040760" y="2621279"/>
            <a:chExt cx="6819900" cy="3927475"/>
          </a:xfrm>
        </p:grpSpPr>
        <p:sp>
          <p:nvSpPr>
            <p:cNvPr id="9" name="object 4"/>
            <p:cNvSpPr/>
            <p:nvPr/>
          </p:nvSpPr>
          <p:spPr>
            <a:xfrm>
              <a:off x="1891146" y="5152644"/>
              <a:ext cx="1372362" cy="1395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1917054" y="4166616"/>
              <a:ext cx="2209800" cy="1828800"/>
            </a:xfrm>
            <a:custGeom>
              <a:avLst/>
              <a:gdLst/>
              <a:ahLst/>
              <a:cxnLst/>
              <a:rect l="l" t="t" r="r" b="b"/>
              <a:pathLst>
                <a:path w="2209800" h="1828800">
                  <a:moveTo>
                    <a:pt x="2197100" y="1000252"/>
                  </a:moveTo>
                  <a:lnTo>
                    <a:pt x="2197100" y="987552"/>
                  </a:lnTo>
                  <a:lnTo>
                    <a:pt x="12700" y="987552"/>
                  </a:lnTo>
                  <a:lnTo>
                    <a:pt x="0" y="1000252"/>
                  </a:lnTo>
                  <a:lnTo>
                    <a:pt x="2197100" y="1000252"/>
                  </a:lnTo>
                  <a:close/>
                </a:path>
                <a:path w="2209800" h="1828800">
                  <a:moveTo>
                    <a:pt x="2197100" y="1012952"/>
                  </a:moveTo>
                  <a:lnTo>
                    <a:pt x="2197100" y="1000252"/>
                  </a:lnTo>
                  <a:lnTo>
                    <a:pt x="0" y="1000252"/>
                  </a:lnTo>
                  <a:lnTo>
                    <a:pt x="0" y="1012952"/>
                  </a:lnTo>
                  <a:lnTo>
                    <a:pt x="2197100" y="1012952"/>
                  </a:lnTo>
                  <a:close/>
                </a:path>
                <a:path w="2209800" h="1828800">
                  <a:moveTo>
                    <a:pt x="2197100" y="1025652"/>
                  </a:moveTo>
                  <a:lnTo>
                    <a:pt x="2197100" y="1012952"/>
                  </a:lnTo>
                  <a:lnTo>
                    <a:pt x="0" y="1012952"/>
                  </a:lnTo>
                  <a:lnTo>
                    <a:pt x="0" y="1025652"/>
                  </a:lnTo>
                  <a:lnTo>
                    <a:pt x="2197100" y="1025652"/>
                  </a:lnTo>
                  <a:close/>
                </a:path>
                <a:path w="2209800" h="1828800">
                  <a:moveTo>
                    <a:pt x="2197100" y="1038352"/>
                  </a:moveTo>
                  <a:lnTo>
                    <a:pt x="2197100" y="1025652"/>
                  </a:lnTo>
                  <a:lnTo>
                    <a:pt x="0" y="1025652"/>
                  </a:lnTo>
                  <a:lnTo>
                    <a:pt x="0" y="1038352"/>
                  </a:lnTo>
                  <a:lnTo>
                    <a:pt x="2197100" y="1038352"/>
                  </a:lnTo>
                  <a:close/>
                </a:path>
                <a:path w="2209800" h="1828800">
                  <a:moveTo>
                    <a:pt x="2197100" y="1051052"/>
                  </a:moveTo>
                  <a:lnTo>
                    <a:pt x="2197100" y="1038352"/>
                  </a:lnTo>
                  <a:lnTo>
                    <a:pt x="0" y="1038352"/>
                  </a:lnTo>
                  <a:lnTo>
                    <a:pt x="0" y="1051052"/>
                  </a:lnTo>
                  <a:lnTo>
                    <a:pt x="2197100" y="1051052"/>
                  </a:lnTo>
                  <a:close/>
                </a:path>
                <a:path w="2209800" h="1828800">
                  <a:moveTo>
                    <a:pt x="2197100" y="1063752"/>
                  </a:moveTo>
                  <a:lnTo>
                    <a:pt x="2197100" y="1051052"/>
                  </a:lnTo>
                  <a:lnTo>
                    <a:pt x="0" y="1051052"/>
                  </a:lnTo>
                  <a:lnTo>
                    <a:pt x="0" y="1063752"/>
                  </a:lnTo>
                  <a:lnTo>
                    <a:pt x="2197100" y="1063752"/>
                  </a:lnTo>
                  <a:close/>
                </a:path>
                <a:path w="2209800" h="1828800">
                  <a:moveTo>
                    <a:pt x="2197100" y="1076452"/>
                  </a:moveTo>
                  <a:lnTo>
                    <a:pt x="2197100" y="1063752"/>
                  </a:lnTo>
                  <a:lnTo>
                    <a:pt x="0" y="1063752"/>
                  </a:lnTo>
                  <a:lnTo>
                    <a:pt x="0" y="1076452"/>
                  </a:lnTo>
                  <a:lnTo>
                    <a:pt x="2197100" y="1076452"/>
                  </a:lnTo>
                  <a:close/>
                </a:path>
                <a:path w="2209800" h="1828800">
                  <a:moveTo>
                    <a:pt x="2209800" y="1089152"/>
                  </a:moveTo>
                  <a:lnTo>
                    <a:pt x="2197100" y="1082040"/>
                  </a:lnTo>
                  <a:lnTo>
                    <a:pt x="2197100" y="1076452"/>
                  </a:lnTo>
                  <a:lnTo>
                    <a:pt x="0" y="1076452"/>
                  </a:lnTo>
                  <a:lnTo>
                    <a:pt x="0" y="1089152"/>
                  </a:lnTo>
                  <a:lnTo>
                    <a:pt x="2209800" y="1089152"/>
                  </a:lnTo>
                  <a:close/>
                </a:path>
                <a:path w="2209800" h="1828800">
                  <a:moveTo>
                    <a:pt x="2209800" y="1089660"/>
                  </a:moveTo>
                  <a:lnTo>
                    <a:pt x="2209800" y="1089152"/>
                  </a:lnTo>
                  <a:lnTo>
                    <a:pt x="0" y="1089152"/>
                  </a:lnTo>
                  <a:lnTo>
                    <a:pt x="12700" y="1100328"/>
                  </a:lnTo>
                  <a:lnTo>
                    <a:pt x="12700" y="1101852"/>
                  </a:lnTo>
                  <a:lnTo>
                    <a:pt x="2184400" y="1101852"/>
                  </a:lnTo>
                  <a:lnTo>
                    <a:pt x="2209800" y="1089660"/>
                  </a:lnTo>
                  <a:close/>
                </a:path>
                <a:path w="2209800" h="1828800">
                  <a:moveTo>
                    <a:pt x="2197100" y="952500"/>
                  </a:moveTo>
                  <a:lnTo>
                    <a:pt x="2184400" y="949452"/>
                  </a:lnTo>
                  <a:lnTo>
                    <a:pt x="25400" y="949452"/>
                  </a:lnTo>
                  <a:lnTo>
                    <a:pt x="25400" y="954024"/>
                  </a:lnTo>
                  <a:lnTo>
                    <a:pt x="12700" y="962152"/>
                  </a:lnTo>
                  <a:lnTo>
                    <a:pt x="2184400" y="962152"/>
                  </a:lnTo>
                  <a:lnTo>
                    <a:pt x="2197100" y="952500"/>
                  </a:lnTo>
                  <a:close/>
                </a:path>
                <a:path w="2209800" h="1828800">
                  <a:moveTo>
                    <a:pt x="2184400" y="974852"/>
                  </a:moveTo>
                  <a:lnTo>
                    <a:pt x="2184400" y="962152"/>
                  </a:lnTo>
                  <a:lnTo>
                    <a:pt x="12700" y="962152"/>
                  </a:lnTo>
                  <a:lnTo>
                    <a:pt x="12700" y="974852"/>
                  </a:lnTo>
                  <a:lnTo>
                    <a:pt x="2184400" y="974852"/>
                  </a:lnTo>
                  <a:close/>
                </a:path>
                <a:path w="2209800" h="1828800">
                  <a:moveTo>
                    <a:pt x="2197100" y="987552"/>
                  </a:moveTo>
                  <a:lnTo>
                    <a:pt x="2184400" y="974852"/>
                  </a:lnTo>
                  <a:lnTo>
                    <a:pt x="12700" y="974852"/>
                  </a:lnTo>
                  <a:lnTo>
                    <a:pt x="12700" y="987552"/>
                  </a:lnTo>
                  <a:lnTo>
                    <a:pt x="2197100" y="987552"/>
                  </a:lnTo>
                  <a:close/>
                </a:path>
                <a:path w="2209800" h="1828800">
                  <a:moveTo>
                    <a:pt x="2184400" y="1101852"/>
                  </a:moveTo>
                  <a:lnTo>
                    <a:pt x="12700" y="1101852"/>
                  </a:lnTo>
                  <a:lnTo>
                    <a:pt x="12700" y="1114552"/>
                  </a:lnTo>
                  <a:lnTo>
                    <a:pt x="2159000" y="1114552"/>
                  </a:lnTo>
                  <a:lnTo>
                    <a:pt x="2184400" y="1101852"/>
                  </a:lnTo>
                  <a:close/>
                </a:path>
                <a:path w="2209800" h="1828800">
                  <a:moveTo>
                    <a:pt x="2159000" y="1114552"/>
                  </a:moveTo>
                  <a:lnTo>
                    <a:pt x="12700" y="1114552"/>
                  </a:lnTo>
                  <a:lnTo>
                    <a:pt x="12700" y="1127252"/>
                  </a:lnTo>
                  <a:lnTo>
                    <a:pt x="2146300" y="1127252"/>
                  </a:lnTo>
                  <a:lnTo>
                    <a:pt x="2159000" y="1114552"/>
                  </a:lnTo>
                  <a:close/>
                </a:path>
                <a:path w="2209800" h="1828800">
                  <a:moveTo>
                    <a:pt x="2146300" y="1127252"/>
                  </a:moveTo>
                  <a:lnTo>
                    <a:pt x="12700" y="1127252"/>
                  </a:lnTo>
                  <a:lnTo>
                    <a:pt x="25400" y="1129284"/>
                  </a:lnTo>
                  <a:lnTo>
                    <a:pt x="25400" y="1139952"/>
                  </a:lnTo>
                  <a:lnTo>
                    <a:pt x="2120900" y="1139952"/>
                  </a:lnTo>
                  <a:lnTo>
                    <a:pt x="2146300" y="1127252"/>
                  </a:lnTo>
                  <a:close/>
                </a:path>
                <a:path w="2209800" h="1828800">
                  <a:moveTo>
                    <a:pt x="2184400" y="936752"/>
                  </a:moveTo>
                  <a:lnTo>
                    <a:pt x="2184400" y="924052"/>
                  </a:lnTo>
                  <a:lnTo>
                    <a:pt x="38100" y="924052"/>
                  </a:lnTo>
                  <a:lnTo>
                    <a:pt x="25400" y="936752"/>
                  </a:lnTo>
                  <a:lnTo>
                    <a:pt x="2184400" y="936752"/>
                  </a:lnTo>
                  <a:close/>
                </a:path>
                <a:path w="2209800" h="1828800">
                  <a:moveTo>
                    <a:pt x="2184400" y="949452"/>
                  </a:moveTo>
                  <a:lnTo>
                    <a:pt x="2184400" y="936752"/>
                  </a:lnTo>
                  <a:lnTo>
                    <a:pt x="25400" y="936752"/>
                  </a:lnTo>
                  <a:lnTo>
                    <a:pt x="25400" y="949452"/>
                  </a:lnTo>
                  <a:lnTo>
                    <a:pt x="2184400" y="949452"/>
                  </a:lnTo>
                  <a:close/>
                </a:path>
                <a:path w="2209800" h="1828800">
                  <a:moveTo>
                    <a:pt x="2120900" y="1139952"/>
                  </a:moveTo>
                  <a:lnTo>
                    <a:pt x="25400" y="1139952"/>
                  </a:lnTo>
                  <a:lnTo>
                    <a:pt x="25400" y="1144524"/>
                  </a:lnTo>
                  <a:lnTo>
                    <a:pt x="38100" y="1152652"/>
                  </a:lnTo>
                  <a:lnTo>
                    <a:pt x="2095500" y="1152652"/>
                  </a:lnTo>
                  <a:lnTo>
                    <a:pt x="2120900" y="1139952"/>
                  </a:lnTo>
                  <a:close/>
                </a:path>
                <a:path w="2209800" h="1828800">
                  <a:moveTo>
                    <a:pt x="2184400" y="924052"/>
                  </a:moveTo>
                  <a:lnTo>
                    <a:pt x="2184400" y="911352"/>
                  </a:lnTo>
                  <a:lnTo>
                    <a:pt x="50800" y="911352"/>
                  </a:lnTo>
                  <a:lnTo>
                    <a:pt x="38100" y="924052"/>
                  </a:lnTo>
                  <a:lnTo>
                    <a:pt x="2184400" y="924052"/>
                  </a:lnTo>
                  <a:close/>
                </a:path>
                <a:path w="2209800" h="1828800">
                  <a:moveTo>
                    <a:pt x="2095500" y="1152652"/>
                  </a:moveTo>
                  <a:lnTo>
                    <a:pt x="38100" y="1152652"/>
                  </a:lnTo>
                  <a:lnTo>
                    <a:pt x="38100" y="1165352"/>
                  </a:lnTo>
                  <a:lnTo>
                    <a:pt x="2070100" y="1165352"/>
                  </a:lnTo>
                  <a:lnTo>
                    <a:pt x="2095500" y="1152652"/>
                  </a:lnTo>
                  <a:close/>
                </a:path>
                <a:path w="2209800" h="1828800">
                  <a:moveTo>
                    <a:pt x="2070100" y="1165352"/>
                  </a:moveTo>
                  <a:lnTo>
                    <a:pt x="38100" y="1165352"/>
                  </a:lnTo>
                  <a:lnTo>
                    <a:pt x="50800" y="1178052"/>
                  </a:lnTo>
                  <a:lnTo>
                    <a:pt x="2057400" y="1178052"/>
                  </a:lnTo>
                  <a:lnTo>
                    <a:pt x="2070100" y="1165352"/>
                  </a:lnTo>
                  <a:close/>
                </a:path>
                <a:path w="2209800" h="1828800">
                  <a:moveTo>
                    <a:pt x="2184400" y="911352"/>
                  </a:moveTo>
                  <a:lnTo>
                    <a:pt x="2184400" y="898652"/>
                  </a:lnTo>
                  <a:lnTo>
                    <a:pt x="63500" y="898652"/>
                  </a:lnTo>
                  <a:lnTo>
                    <a:pt x="50800" y="905256"/>
                  </a:lnTo>
                  <a:lnTo>
                    <a:pt x="50800" y="911352"/>
                  </a:lnTo>
                  <a:lnTo>
                    <a:pt x="2184400" y="911352"/>
                  </a:lnTo>
                  <a:close/>
                </a:path>
                <a:path w="2209800" h="1828800">
                  <a:moveTo>
                    <a:pt x="2057400" y="1178052"/>
                  </a:moveTo>
                  <a:lnTo>
                    <a:pt x="50800" y="1178052"/>
                  </a:lnTo>
                  <a:lnTo>
                    <a:pt x="63500" y="1190752"/>
                  </a:lnTo>
                  <a:lnTo>
                    <a:pt x="2032000" y="1190752"/>
                  </a:lnTo>
                  <a:lnTo>
                    <a:pt x="2057400" y="1178052"/>
                  </a:lnTo>
                  <a:close/>
                </a:path>
                <a:path w="2209800" h="1828800">
                  <a:moveTo>
                    <a:pt x="2184400" y="885952"/>
                  </a:moveTo>
                  <a:lnTo>
                    <a:pt x="2184400" y="873252"/>
                  </a:lnTo>
                  <a:lnTo>
                    <a:pt x="76200" y="873252"/>
                  </a:lnTo>
                  <a:lnTo>
                    <a:pt x="63500" y="885952"/>
                  </a:lnTo>
                  <a:lnTo>
                    <a:pt x="2184400" y="885952"/>
                  </a:lnTo>
                  <a:close/>
                </a:path>
                <a:path w="2209800" h="1828800">
                  <a:moveTo>
                    <a:pt x="2184400" y="898652"/>
                  </a:moveTo>
                  <a:lnTo>
                    <a:pt x="2184400" y="885952"/>
                  </a:lnTo>
                  <a:lnTo>
                    <a:pt x="63500" y="885952"/>
                  </a:lnTo>
                  <a:lnTo>
                    <a:pt x="63500" y="898652"/>
                  </a:lnTo>
                  <a:lnTo>
                    <a:pt x="2184400" y="898652"/>
                  </a:lnTo>
                  <a:close/>
                </a:path>
                <a:path w="2209800" h="1828800">
                  <a:moveTo>
                    <a:pt x="2032000" y="1190752"/>
                  </a:moveTo>
                  <a:lnTo>
                    <a:pt x="63500" y="1190752"/>
                  </a:lnTo>
                  <a:lnTo>
                    <a:pt x="63500" y="1203452"/>
                  </a:lnTo>
                  <a:lnTo>
                    <a:pt x="2006600" y="1203452"/>
                  </a:lnTo>
                  <a:lnTo>
                    <a:pt x="2032000" y="1190752"/>
                  </a:lnTo>
                  <a:close/>
                </a:path>
                <a:path w="2209800" h="1828800">
                  <a:moveTo>
                    <a:pt x="2006600" y="1203452"/>
                  </a:moveTo>
                  <a:lnTo>
                    <a:pt x="63500" y="1203452"/>
                  </a:lnTo>
                  <a:lnTo>
                    <a:pt x="76200" y="1210056"/>
                  </a:lnTo>
                  <a:lnTo>
                    <a:pt x="76200" y="1216152"/>
                  </a:lnTo>
                  <a:lnTo>
                    <a:pt x="1993900" y="1216152"/>
                  </a:lnTo>
                  <a:lnTo>
                    <a:pt x="2006600" y="1203452"/>
                  </a:lnTo>
                  <a:close/>
                </a:path>
                <a:path w="2209800" h="1828800">
                  <a:moveTo>
                    <a:pt x="2184400" y="873252"/>
                  </a:moveTo>
                  <a:lnTo>
                    <a:pt x="2184400" y="860552"/>
                  </a:lnTo>
                  <a:lnTo>
                    <a:pt x="88900" y="860552"/>
                  </a:lnTo>
                  <a:lnTo>
                    <a:pt x="76200" y="867156"/>
                  </a:lnTo>
                  <a:lnTo>
                    <a:pt x="76200" y="873252"/>
                  </a:lnTo>
                  <a:lnTo>
                    <a:pt x="2184400" y="873252"/>
                  </a:lnTo>
                  <a:close/>
                </a:path>
                <a:path w="2209800" h="1828800">
                  <a:moveTo>
                    <a:pt x="1993900" y="1216152"/>
                  </a:moveTo>
                  <a:lnTo>
                    <a:pt x="76200" y="1216152"/>
                  </a:lnTo>
                  <a:lnTo>
                    <a:pt x="88900" y="1226820"/>
                  </a:lnTo>
                  <a:lnTo>
                    <a:pt x="88900" y="1228852"/>
                  </a:lnTo>
                  <a:lnTo>
                    <a:pt x="1968500" y="1228852"/>
                  </a:lnTo>
                  <a:lnTo>
                    <a:pt x="1993900" y="1216152"/>
                  </a:lnTo>
                  <a:close/>
                </a:path>
                <a:path w="2209800" h="1828800">
                  <a:moveTo>
                    <a:pt x="2171700" y="847852"/>
                  </a:moveTo>
                  <a:lnTo>
                    <a:pt x="2171700" y="835152"/>
                  </a:lnTo>
                  <a:lnTo>
                    <a:pt x="101600" y="835152"/>
                  </a:lnTo>
                  <a:lnTo>
                    <a:pt x="101600" y="838200"/>
                  </a:lnTo>
                  <a:lnTo>
                    <a:pt x="88900" y="847852"/>
                  </a:lnTo>
                  <a:lnTo>
                    <a:pt x="2171700" y="847852"/>
                  </a:lnTo>
                  <a:close/>
                </a:path>
                <a:path w="2209800" h="1828800">
                  <a:moveTo>
                    <a:pt x="2184400" y="860552"/>
                  </a:moveTo>
                  <a:lnTo>
                    <a:pt x="2171700" y="856488"/>
                  </a:lnTo>
                  <a:lnTo>
                    <a:pt x="2171700" y="847852"/>
                  </a:lnTo>
                  <a:lnTo>
                    <a:pt x="88900" y="847852"/>
                  </a:lnTo>
                  <a:lnTo>
                    <a:pt x="88900" y="860552"/>
                  </a:lnTo>
                  <a:lnTo>
                    <a:pt x="2184400" y="860552"/>
                  </a:lnTo>
                  <a:close/>
                </a:path>
                <a:path w="2209800" h="1828800">
                  <a:moveTo>
                    <a:pt x="1968500" y="1228852"/>
                  </a:moveTo>
                  <a:lnTo>
                    <a:pt x="88900" y="1228852"/>
                  </a:lnTo>
                  <a:lnTo>
                    <a:pt x="101600" y="1241552"/>
                  </a:lnTo>
                  <a:lnTo>
                    <a:pt x="1943100" y="1241552"/>
                  </a:lnTo>
                  <a:lnTo>
                    <a:pt x="1968500" y="1228852"/>
                  </a:lnTo>
                  <a:close/>
                </a:path>
                <a:path w="2209800" h="1828800">
                  <a:moveTo>
                    <a:pt x="2171700" y="835152"/>
                  </a:moveTo>
                  <a:lnTo>
                    <a:pt x="2171700" y="822452"/>
                  </a:lnTo>
                  <a:lnTo>
                    <a:pt x="114300" y="822452"/>
                  </a:lnTo>
                  <a:lnTo>
                    <a:pt x="114300" y="827532"/>
                  </a:lnTo>
                  <a:lnTo>
                    <a:pt x="101600" y="835152"/>
                  </a:lnTo>
                  <a:lnTo>
                    <a:pt x="2171700" y="835152"/>
                  </a:lnTo>
                  <a:close/>
                </a:path>
                <a:path w="2209800" h="1828800">
                  <a:moveTo>
                    <a:pt x="1943100" y="1241552"/>
                  </a:moveTo>
                  <a:lnTo>
                    <a:pt x="101600" y="1241552"/>
                  </a:lnTo>
                  <a:lnTo>
                    <a:pt x="101600" y="1243584"/>
                  </a:lnTo>
                  <a:lnTo>
                    <a:pt x="114300" y="1254252"/>
                  </a:lnTo>
                  <a:lnTo>
                    <a:pt x="1930400" y="1254252"/>
                  </a:lnTo>
                  <a:lnTo>
                    <a:pt x="1943100" y="1241552"/>
                  </a:lnTo>
                  <a:close/>
                </a:path>
                <a:path w="2209800" h="1828800">
                  <a:moveTo>
                    <a:pt x="2171700" y="822452"/>
                  </a:moveTo>
                  <a:lnTo>
                    <a:pt x="2171700" y="809752"/>
                  </a:lnTo>
                  <a:lnTo>
                    <a:pt x="127000" y="809752"/>
                  </a:lnTo>
                  <a:lnTo>
                    <a:pt x="114300" y="810768"/>
                  </a:lnTo>
                  <a:lnTo>
                    <a:pt x="114300" y="822452"/>
                  </a:lnTo>
                  <a:lnTo>
                    <a:pt x="2171700" y="822452"/>
                  </a:lnTo>
                  <a:close/>
                </a:path>
                <a:path w="2209800" h="1828800">
                  <a:moveTo>
                    <a:pt x="1930400" y="1254252"/>
                  </a:moveTo>
                  <a:lnTo>
                    <a:pt x="114300" y="1254252"/>
                  </a:lnTo>
                  <a:lnTo>
                    <a:pt x="114300" y="1261872"/>
                  </a:lnTo>
                  <a:lnTo>
                    <a:pt x="127000" y="1266952"/>
                  </a:lnTo>
                  <a:lnTo>
                    <a:pt x="1905000" y="1266952"/>
                  </a:lnTo>
                  <a:lnTo>
                    <a:pt x="1930400" y="1254252"/>
                  </a:lnTo>
                  <a:close/>
                </a:path>
                <a:path w="2209800" h="1828800">
                  <a:moveTo>
                    <a:pt x="2171700" y="809752"/>
                  </a:moveTo>
                  <a:lnTo>
                    <a:pt x="2171700" y="797052"/>
                  </a:lnTo>
                  <a:lnTo>
                    <a:pt x="139700" y="797052"/>
                  </a:lnTo>
                  <a:lnTo>
                    <a:pt x="139700" y="801624"/>
                  </a:lnTo>
                  <a:lnTo>
                    <a:pt x="127000" y="809752"/>
                  </a:lnTo>
                  <a:lnTo>
                    <a:pt x="2171700" y="809752"/>
                  </a:lnTo>
                  <a:close/>
                </a:path>
                <a:path w="2209800" h="1828800">
                  <a:moveTo>
                    <a:pt x="1905000" y="1266952"/>
                  </a:moveTo>
                  <a:lnTo>
                    <a:pt x="127000" y="1266952"/>
                  </a:lnTo>
                  <a:lnTo>
                    <a:pt x="127000" y="1275588"/>
                  </a:lnTo>
                  <a:lnTo>
                    <a:pt x="139700" y="1279652"/>
                  </a:lnTo>
                  <a:lnTo>
                    <a:pt x="1879600" y="1279652"/>
                  </a:lnTo>
                  <a:lnTo>
                    <a:pt x="1905000" y="1266952"/>
                  </a:lnTo>
                  <a:close/>
                </a:path>
                <a:path w="2209800" h="1828800">
                  <a:moveTo>
                    <a:pt x="2171700" y="797052"/>
                  </a:moveTo>
                  <a:lnTo>
                    <a:pt x="2171700" y="784352"/>
                  </a:lnTo>
                  <a:lnTo>
                    <a:pt x="152400" y="784352"/>
                  </a:lnTo>
                  <a:lnTo>
                    <a:pt x="152400" y="786384"/>
                  </a:lnTo>
                  <a:lnTo>
                    <a:pt x="139700" y="797052"/>
                  </a:lnTo>
                  <a:lnTo>
                    <a:pt x="2171700" y="797052"/>
                  </a:lnTo>
                  <a:close/>
                </a:path>
                <a:path w="2209800" h="1828800">
                  <a:moveTo>
                    <a:pt x="1879600" y="1279652"/>
                  </a:moveTo>
                  <a:lnTo>
                    <a:pt x="139700" y="1279652"/>
                  </a:lnTo>
                  <a:lnTo>
                    <a:pt x="152400" y="1292352"/>
                  </a:lnTo>
                  <a:lnTo>
                    <a:pt x="1866900" y="1292352"/>
                  </a:lnTo>
                  <a:lnTo>
                    <a:pt x="1879600" y="1279652"/>
                  </a:lnTo>
                  <a:close/>
                </a:path>
                <a:path w="2209800" h="1828800">
                  <a:moveTo>
                    <a:pt x="2171700" y="784352"/>
                  </a:moveTo>
                  <a:lnTo>
                    <a:pt x="2171700" y="771652"/>
                  </a:lnTo>
                  <a:lnTo>
                    <a:pt x="165100" y="771652"/>
                  </a:lnTo>
                  <a:lnTo>
                    <a:pt x="165100" y="772668"/>
                  </a:lnTo>
                  <a:lnTo>
                    <a:pt x="152400" y="784352"/>
                  </a:lnTo>
                  <a:lnTo>
                    <a:pt x="2171700" y="784352"/>
                  </a:lnTo>
                  <a:close/>
                </a:path>
                <a:path w="2209800" h="1828800">
                  <a:moveTo>
                    <a:pt x="1866900" y="1292352"/>
                  </a:moveTo>
                  <a:lnTo>
                    <a:pt x="152400" y="1292352"/>
                  </a:lnTo>
                  <a:lnTo>
                    <a:pt x="152400" y="1295400"/>
                  </a:lnTo>
                  <a:lnTo>
                    <a:pt x="165100" y="1305052"/>
                  </a:lnTo>
                  <a:lnTo>
                    <a:pt x="1841500" y="1305052"/>
                  </a:lnTo>
                  <a:lnTo>
                    <a:pt x="1866900" y="1292352"/>
                  </a:lnTo>
                  <a:close/>
                </a:path>
                <a:path w="2209800" h="1828800">
                  <a:moveTo>
                    <a:pt x="2171700" y="771652"/>
                  </a:moveTo>
                  <a:lnTo>
                    <a:pt x="2171700" y="758952"/>
                  </a:lnTo>
                  <a:lnTo>
                    <a:pt x="177800" y="758952"/>
                  </a:lnTo>
                  <a:lnTo>
                    <a:pt x="165100" y="760476"/>
                  </a:lnTo>
                  <a:lnTo>
                    <a:pt x="165100" y="771652"/>
                  </a:lnTo>
                  <a:lnTo>
                    <a:pt x="2171700" y="771652"/>
                  </a:lnTo>
                  <a:close/>
                </a:path>
                <a:path w="2209800" h="1828800">
                  <a:moveTo>
                    <a:pt x="1841500" y="1305052"/>
                  </a:moveTo>
                  <a:lnTo>
                    <a:pt x="165100" y="1305052"/>
                  </a:lnTo>
                  <a:lnTo>
                    <a:pt x="165100" y="1317752"/>
                  </a:lnTo>
                  <a:lnTo>
                    <a:pt x="1816100" y="1317752"/>
                  </a:lnTo>
                  <a:lnTo>
                    <a:pt x="1841500" y="1305052"/>
                  </a:lnTo>
                  <a:close/>
                </a:path>
                <a:path w="2209800" h="1828800">
                  <a:moveTo>
                    <a:pt x="1816100" y="1317752"/>
                  </a:moveTo>
                  <a:lnTo>
                    <a:pt x="165100" y="1317752"/>
                  </a:lnTo>
                  <a:lnTo>
                    <a:pt x="177800" y="1330452"/>
                  </a:lnTo>
                  <a:lnTo>
                    <a:pt x="1790700" y="1330452"/>
                  </a:lnTo>
                  <a:lnTo>
                    <a:pt x="1816100" y="1317752"/>
                  </a:lnTo>
                  <a:close/>
                </a:path>
                <a:path w="2209800" h="1828800">
                  <a:moveTo>
                    <a:pt x="2171700" y="746252"/>
                  </a:moveTo>
                  <a:lnTo>
                    <a:pt x="2171700" y="733552"/>
                  </a:lnTo>
                  <a:lnTo>
                    <a:pt x="190500" y="733552"/>
                  </a:lnTo>
                  <a:lnTo>
                    <a:pt x="177800" y="746252"/>
                  </a:lnTo>
                  <a:lnTo>
                    <a:pt x="2171700" y="746252"/>
                  </a:lnTo>
                  <a:close/>
                </a:path>
                <a:path w="2209800" h="1828800">
                  <a:moveTo>
                    <a:pt x="2171700" y="758952"/>
                  </a:moveTo>
                  <a:lnTo>
                    <a:pt x="2171700" y="746252"/>
                  </a:lnTo>
                  <a:lnTo>
                    <a:pt x="177800" y="746252"/>
                  </a:lnTo>
                  <a:lnTo>
                    <a:pt x="177800" y="758952"/>
                  </a:lnTo>
                  <a:lnTo>
                    <a:pt x="2171700" y="758952"/>
                  </a:lnTo>
                  <a:close/>
                </a:path>
                <a:path w="2209800" h="1828800">
                  <a:moveTo>
                    <a:pt x="1790700" y="1330452"/>
                  </a:moveTo>
                  <a:lnTo>
                    <a:pt x="177800" y="1330452"/>
                  </a:lnTo>
                  <a:lnTo>
                    <a:pt x="203200" y="1343152"/>
                  </a:lnTo>
                  <a:lnTo>
                    <a:pt x="1778000" y="1343152"/>
                  </a:lnTo>
                  <a:lnTo>
                    <a:pt x="1790700" y="1330452"/>
                  </a:lnTo>
                  <a:close/>
                </a:path>
                <a:path w="2209800" h="1828800">
                  <a:moveTo>
                    <a:pt x="2171700" y="733552"/>
                  </a:moveTo>
                  <a:lnTo>
                    <a:pt x="2171700" y="720852"/>
                  </a:lnTo>
                  <a:lnTo>
                    <a:pt x="203200" y="720852"/>
                  </a:lnTo>
                  <a:lnTo>
                    <a:pt x="190500" y="728472"/>
                  </a:lnTo>
                  <a:lnTo>
                    <a:pt x="190500" y="733552"/>
                  </a:lnTo>
                  <a:lnTo>
                    <a:pt x="2171700" y="733552"/>
                  </a:lnTo>
                  <a:close/>
                </a:path>
                <a:path w="2209800" h="1828800">
                  <a:moveTo>
                    <a:pt x="2171700" y="720852"/>
                  </a:moveTo>
                  <a:lnTo>
                    <a:pt x="2171700" y="717804"/>
                  </a:lnTo>
                  <a:lnTo>
                    <a:pt x="2159000" y="708152"/>
                  </a:lnTo>
                  <a:lnTo>
                    <a:pt x="215900" y="708152"/>
                  </a:lnTo>
                  <a:lnTo>
                    <a:pt x="215900" y="717804"/>
                  </a:lnTo>
                  <a:lnTo>
                    <a:pt x="203200" y="720852"/>
                  </a:lnTo>
                  <a:lnTo>
                    <a:pt x="2171700" y="720852"/>
                  </a:lnTo>
                  <a:close/>
                </a:path>
                <a:path w="2209800" h="1828800">
                  <a:moveTo>
                    <a:pt x="1778000" y="1343152"/>
                  </a:moveTo>
                  <a:lnTo>
                    <a:pt x="203200" y="1343152"/>
                  </a:lnTo>
                  <a:lnTo>
                    <a:pt x="203200" y="1345692"/>
                  </a:lnTo>
                  <a:lnTo>
                    <a:pt x="215900" y="1355852"/>
                  </a:lnTo>
                  <a:lnTo>
                    <a:pt x="1752600" y="1355852"/>
                  </a:lnTo>
                  <a:lnTo>
                    <a:pt x="1778000" y="1343152"/>
                  </a:lnTo>
                  <a:close/>
                </a:path>
                <a:path w="2209800" h="1828800">
                  <a:moveTo>
                    <a:pt x="2159000" y="708152"/>
                  </a:moveTo>
                  <a:lnTo>
                    <a:pt x="2159000" y="695452"/>
                  </a:lnTo>
                  <a:lnTo>
                    <a:pt x="228600" y="695452"/>
                  </a:lnTo>
                  <a:lnTo>
                    <a:pt x="215900" y="699516"/>
                  </a:lnTo>
                  <a:lnTo>
                    <a:pt x="215900" y="708152"/>
                  </a:lnTo>
                  <a:lnTo>
                    <a:pt x="2159000" y="708152"/>
                  </a:lnTo>
                  <a:close/>
                </a:path>
                <a:path w="2209800" h="1828800">
                  <a:moveTo>
                    <a:pt x="1752600" y="1355852"/>
                  </a:moveTo>
                  <a:lnTo>
                    <a:pt x="215900" y="1355852"/>
                  </a:lnTo>
                  <a:lnTo>
                    <a:pt x="215900" y="1365504"/>
                  </a:lnTo>
                  <a:lnTo>
                    <a:pt x="228600" y="1368552"/>
                  </a:lnTo>
                  <a:lnTo>
                    <a:pt x="1727200" y="1368552"/>
                  </a:lnTo>
                  <a:lnTo>
                    <a:pt x="1752600" y="1355852"/>
                  </a:lnTo>
                  <a:close/>
                </a:path>
                <a:path w="2209800" h="1828800">
                  <a:moveTo>
                    <a:pt x="2159000" y="695452"/>
                  </a:moveTo>
                  <a:lnTo>
                    <a:pt x="2159000" y="682752"/>
                  </a:lnTo>
                  <a:lnTo>
                    <a:pt x="241300" y="682752"/>
                  </a:lnTo>
                  <a:lnTo>
                    <a:pt x="241300" y="688848"/>
                  </a:lnTo>
                  <a:lnTo>
                    <a:pt x="228600" y="695452"/>
                  </a:lnTo>
                  <a:lnTo>
                    <a:pt x="2159000" y="695452"/>
                  </a:lnTo>
                  <a:close/>
                </a:path>
                <a:path w="2209800" h="1828800">
                  <a:moveTo>
                    <a:pt x="1727200" y="1368552"/>
                  </a:moveTo>
                  <a:lnTo>
                    <a:pt x="228600" y="1368552"/>
                  </a:lnTo>
                  <a:lnTo>
                    <a:pt x="241300" y="1381252"/>
                  </a:lnTo>
                  <a:lnTo>
                    <a:pt x="1714500" y="1381252"/>
                  </a:lnTo>
                  <a:lnTo>
                    <a:pt x="1727200" y="1368552"/>
                  </a:lnTo>
                  <a:close/>
                </a:path>
                <a:path w="2209800" h="1828800">
                  <a:moveTo>
                    <a:pt x="2159000" y="682752"/>
                  </a:moveTo>
                  <a:lnTo>
                    <a:pt x="2159000" y="670052"/>
                  </a:lnTo>
                  <a:lnTo>
                    <a:pt x="254000" y="670052"/>
                  </a:lnTo>
                  <a:lnTo>
                    <a:pt x="254000" y="670560"/>
                  </a:lnTo>
                  <a:lnTo>
                    <a:pt x="241300" y="682752"/>
                  </a:lnTo>
                  <a:lnTo>
                    <a:pt x="2159000" y="682752"/>
                  </a:lnTo>
                  <a:close/>
                </a:path>
                <a:path w="2209800" h="1828800">
                  <a:moveTo>
                    <a:pt x="1714500" y="1381252"/>
                  </a:moveTo>
                  <a:lnTo>
                    <a:pt x="241300" y="1381252"/>
                  </a:lnTo>
                  <a:lnTo>
                    <a:pt x="254000" y="1393952"/>
                  </a:lnTo>
                  <a:lnTo>
                    <a:pt x="1689100" y="1393952"/>
                  </a:lnTo>
                  <a:lnTo>
                    <a:pt x="1714500" y="1381252"/>
                  </a:lnTo>
                  <a:close/>
                </a:path>
                <a:path w="2209800" h="1828800">
                  <a:moveTo>
                    <a:pt x="2159000" y="670052"/>
                  </a:moveTo>
                  <a:lnTo>
                    <a:pt x="2159000" y="657352"/>
                  </a:lnTo>
                  <a:lnTo>
                    <a:pt x="266700" y="657352"/>
                  </a:lnTo>
                  <a:lnTo>
                    <a:pt x="254000" y="670052"/>
                  </a:lnTo>
                  <a:lnTo>
                    <a:pt x="2159000" y="670052"/>
                  </a:lnTo>
                  <a:close/>
                </a:path>
                <a:path w="2209800" h="1828800">
                  <a:moveTo>
                    <a:pt x="1689100" y="1393952"/>
                  </a:moveTo>
                  <a:lnTo>
                    <a:pt x="254000" y="1393952"/>
                  </a:lnTo>
                  <a:lnTo>
                    <a:pt x="266700" y="1395984"/>
                  </a:lnTo>
                  <a:lnTo>
                    <a:pt x="266700" y="1406652"/>
                  </a:lnTo>
                  <a:lnTo>
                    <a:pt x="1663700" y="1406652"/>
                  </a:lnTo>
                  <a:lnTo>
                    <a:pt x="1689100" y="1393952"/>
                  </a:lnTo>
                  <a:close/>
                </a:path>
                <a:path w="2209800" h="1828800">
                  <a:moveTo>
                    <a:pt x="2159000" y="657352"/>
                  </a:moveTo>
                  <a:lnTo>
                    <a:pt x="2159000" y="644652"/>
                  </a:lnTo>
                  <a:lnTo>
                    <a:pt x="279400" y="644652"/>
                  </a:lnTo>
                  <a:lnTo>
                    <a:pt x="266700" y="655320"/>
                  </a:lnTo>
                  <a:lnTo>
                    <a:pt x="266700" y="657352"/>
                  </a:lnTo>
                  <a:lnTo>
                    <a:pt x="2159000" y="657352"/>
                  </a:lnTo>
                  <a:close/>
                </a:path>
                <a:path w="2209800" h="1828800">
                  <a:moveTo>
                    <a:pt x="1663700" y="1406652"/>
                  </a:moveTo>
                  <a:lnTo>
                    <a:pt x="266700" y="1406652"/>
                  </a:lnTo>
                  <a:lnTo>
                    <a:pt x="279400" y="1412748"/>
                  </a:lnTo>
                  <a:lnTo>
                    <a:pt x="292100" y="1419352"/>
                  </a:lnTo>
                  <a:lnTo>
                    <a:pt x="1651000" y="1419352"/>
                  </a:lnTo>
                  <a:lnTo>
                    <a:pt x="1663700" y="1406652"/>
                  </a:lnTo>
                  <a:close/>
                </a:path>
                <a:path w="2209800" h="1828800">
                  <a:moveTo>
                    <a:pt x="2159000" y="644652"/>
                  </a:moveTo>
                  <a:lnTo>
                    <a:pt x="2159000" y="631952"/>
                  </a:lnTo>
                  <a:lnTo>
                    <a:pt x="292100" y="631952"/>
                  </a:lnTo>
                  <a:lnTo>
                    <a:pt x="279400" y="644652"/>
                  </a:lnTo>
                  <a:lnTo>
                    <a:pt x="2159000" y="644652"/>
                  </a:lnTo>
                  <a:close/>
                </a:path>
                <a:path w="2209800" h="1828800">
                  <a:moveTo>
                    <a:pt x="2159000" y="631952"/>
                  </a:moveTo>
                  <a:lnTo>
                    <a:pt x="2159000" y="619252"/>
                  </a:lnTo>
                  <a:lnTo>
                    <a:pt x="304800" y="619252"/>
                  </a:lnTo>
                  <a:lnTo>
                    <a:pt x="292100" y="630936"/>
                  </a:lnTo>
                  <a:lnTo>
                    <a:pt x="292100" y="631952"/>
                  </a:lnTo>
                  <a:lnTo>
                    <a:pt x="2159000" y="631952"/>
                  </a:lnTo>
                  <a:close/>
                </a:path>
                <a:path w="2209800" h="1828800">
                  <a:moveTo>
                    <a:pt x="1651000" y="1419352"/>
                  </a:moveTo>
                  <a:lnTo>
                    <a:pt x="292100" y="1419352"/>
                  </a:lnTo>
                  <a:lnTo>
                    <a:pt x="304800" y="1431036"/>
                  </a:lnTo>
                  <a:lnTo>
                    <a:pt x="304800" y="1432052"/>
                  </a:lnTo>
                  <a:lnTo>
                    <a:pt x="1625600" y="1432052"/>
                  </a:lnTo>
                  <a:lnTo>
                    <a:pt x="1651000" y="1419352"/>
                  </a:lnTo>
                  <a:close/>
                </a:path>
                <a:path w="2209800" h="1828800">
                  <a:moveTo>
                    <a:pt x="2159000" y="619252"/>
                  </a:moveTo>
                  <a:lnTo>
                    <a:pt x="2146300" y="606552"/>
                  </a:lnTo>
                  <a:lnTo>
                    <a:pt x="317500" y="606552"/>
                  </a:lnTo>
                  <a:lnTo>
                    <a:pt x="304800" y="619252"/>
                  </a:lnTo>
                  <a:lnTo>
                    <a:pt x="2159000" y="619252"/>
                  </a:lnTo>
                  <a:close/>
                </a:path>
                <a:path w="2209800" h="1828800">
                  <a:moveTo>
                    <a:pt x="1625600" y="1432052"/>
                  </a:moveTo>
                  <a:lnTo>
                    <a:pt x="304800" y="1432052"/>
                  </a:lnTo>
                  <a:lnTo>
                    <a:pt x="317500" y="1444752"/>
                  </a:lnTo>
                  <a:lnTo>
                    <a:pt x="1600200" y="1444752"/>
                  </a:lnTo>
                  <a:lnTo>
                    <a:pt x="1625600" y="1432052"/>
                  </a:lnTo>
                  <a:close/>
                </a:path>
                <a:path w="2209800" h="1828800">
                  <a:moveTo>
                    <a:pt x="2146300" y="606552"/>
                  </a:moveTo>
                  <a:lnTo>
                    <a:pt x="2146300" y="593852"/>
                  </a:lnTo>
                  <a:lnTo>
                    <a:pt x="330200" y="593852"/>
                  </a:lnTo>
                  <a:lnTo>
                    <a:pt x="330200" y="600456"/>
                  </a:lnTo>
                  <a:lnTo>
                    <a:pt x="317500" y="606552"/>
                  </a:lnTo>
                  <a:lnTo>
                    <a:pt x="2146300" y="606552"/>
                  </a:lnTo>
                  <a:close/>
                </a:path>
                <a:path w="2209800" h="1828800">
                  <a:moveTo>
                    <a:pt x="1600200" y="1444752"/>
                  </a:moveTo>
                  <a:lnTo>
                    <a:pt x="317500" y="1444752"/>
                  </a:lnTo>
                  <a:lnTo>
                    <a:pt x="330200" y="1450848"/>
                  </a:lnTo>
                  <a:lnTo>
                    <a:pt x="330200" y="1457452"/>
                  </a:lnTo>
                  <a:lnTo>
                    <a:pt x="1574800" y="1457452"/>
                  </a:lnTo>
                  <a:lnTo>
                    <a:pt x="1600200" y="1444752"/>
                  </a:lnTo>
                  <a:close/>
                </a:path>
                <a:path w="2209800" h="1828800">
                  <a:moveTo>
                    <a:pt x="2146300" y="593852"/>
                  </a:moveTo>
                  <a:lnTo>
                    <a:pt x="2146300" y="581152"/>
                  </a:lnTo>
                  <a:lnTo>
                    <a:pt x="342900" y="581152"/>
                  </a:lnTo>
                  <a:lnTo>
                    <a:pt x="342900" y="585216"/>
                  </a:lnTo>
                  <a:lnTo>
                    <a:pt x="330200" y="593852"/>
                  </a:lnTo>
                  <a:lnTo>
                    <a:pt x="2146300" y="593852"/>
                  </a:lnTo>
                  <a:close/>
                </a:path>
                <a:path w="2209800" h="1828800">
                  <a:moveTo>
                    <a:pt x="1574800" y="1457452"/>
                  </a:moveTo>
                  <a:lnTo>
                    <a:pt x="330200" y="1457452"/>
                  </a:lnTo>
                  <a:lnTo>
                    <a:pt x="342900" y="1466088"/>
                  </a:lnTo>
                  <a:lnTo>
                    <a:pt x="355600" y="1470152"/>
                  </a:lnTo>
                  <a:lnTo>
                    <a:pt x="1562100" y="1470152"/>
                  </a:lnTo>
                  <a:lnTo>
                    <a:pt x="1574800" y="1457452"/>
                  </a:lnTo>
                  <a:close/>
                </a:path>
                <a:path w="2209800" h="1828800">
                  <a:moveTo>
                    <a:pt x="2146300" y="581152"/>
                  </a:moveTo>
                  <a:lnTo>
                    <a:pt x="2146300" y="568452"/>
                  </a:lnTo>
                  <a:lnTo>
                    <a:pt x="368300" y="568452"/>
                  </a:lnTo>
                  <a:lnTo>
                    <a:pt x="355600" y="573024"/>
                  </a:lnTo>
                  <a:lnTo>
                    <a:pt x="342900" y="581152"/>
                  </a:lnTo>
                  <a:lnTo>
                    <a:pt x="2146300" y="581152"/>
                  </a:lnTo>
                  <a:close/>
                </a:path>
                <a:path w="2209800" h="1828800">
                  <a:moveTo>
                    <a:pt x="1562100" y="1470152"/>
                  </a:moveTo>
                  <a:lnTo>
                    <a:pt x="355600" y="1470152"/>
                  </a:lnTo>
                  <a:lnTo>
                    <a:pt x="368300" y="1481328"/>
                  </a:lnTo>
                  <a:lnTo>
                    <a:pt x="368300" y="1482852"/>
                  </a:lnTo>
                  <a:lnTo>
                    <a:pt x="1536700" y="1482852"/>
                  </a:lnTo>
                  <a:lnTo>
                    <a:pt x="1562100" y="1470152"/>
                  </a:lnTo>
                  <a:close/>
                </a:path>
                <a:path w="2209800" h="1828800">
                  <a:moveTo>
                    <a:pt x="2146300" y="568452"/>
                  </a:moveTo>
                  <a:lnTo>
                    <a:pt x="2146300" y="555752"/>
                  </a:lnTo>
                  <a:lnTo>
                    <a:pt x="381000" y="555752"/>
                  </a:lnTo>
                  <a:lnTo>
                    <a:pt x="368300" y="568452"/>
                  </a:lnTo>
                  <a:lnTo>
                    <a:pt x="2146300" y="568452"/>
                  </a:lnTo>
                  <a:close/>
                </a:path>
                <a:path w="2209800" h="1828800">
                  <a:moveTo>
                    <a:pt x="1536700" y="1482852"/>
                  </a:moveTo>
                  <a:lnTo>
                    <a:pt x="368300" y="1482852"/>
                  </a:lnTo>
                  <a:lnTo>
                    <a:pt x="381000" y="1495552"/>
                  </a:lnTo>
                  <a:lnTo>
                    <a:pt x="1511300" y="1495552"/>
                  </a:lnTo>
                  <a:lnTo>
                    <a:pt x="1536700" y="1482852"/>
                  </a:lnTo>
                  <a:close/>
                </a:path>
                <a:path w="2209800" h="1828800">
                  <a:moveTo>
                    <a:pt x="2146300" y="555752"/>
                  </a:moveTo>
                  <a:lnTo>
                    <a:pt x="2146300" y="543052"/>
                  </a:lnTo>
                  <a:lnTo>
                    <a:pt x="393700" y="543052"/>
                  </a:lnTo>
                  <a:lnTo>
                    <a:pt x="393700" y="545592"/>
                  </a:lnTo>
                  <a:lnTo>
                    <a:pt x="381000" y="555752"/>
                  </a:lnTo>
                  <a:lnTo>
                    <a:pt x="2146300" y="555752"/>
                  </a:lnTo>
                  <a:close/>
                </a:path>
                <a:path w="2209800" h="1828800">
                  <a:moveTo>
                    <a:pt x="1511300" y="1495552"/>
                  </a:moveTo>
                  <a:lnTo>
                    <a:pt x="381000" y="1495552"/>
                  </a:lnTo>
                  <a:lnTo>
                    <a:pt x="393700" y="1501140"/>
                  </a:lnTo>
                  <a:lnTo>
                    <a:pt x="393700" y="1508252"/>
                  </a:lnTo>
                  <a:lnTo>
                    <a:pt x="1498600" y="1508252"/>
                  </a:lnTo>
                  <a:lnTo>
                    <a:pt x="1511300" y="1495552"/>
                  </a:lnTo>
                  <a:close/>
                </a:path>
                <a:path w="2209800" h="1828800">
                  <a:moveTo>
                    <a:pt x="2146300" y="543052"/>
                  </a:moveTo>
                  <a:lnTo>
                    <a:pt x="2146300" y="530352"/>
                  </a:lnTo>
                  <a:lnTo>
                    <a:pt x="406400" y="530352"/>
                  </a:lnTo>
                  <a:lnTo>
                    <a:pt x="393700" y="543052"/>
                  </a:lnTo>
                  <a:lnTo>
                    <a:pt x="2146300" y="543052"/>
                  </a:lnTo>
                  <a:close/>
                </a:path>
                <a:path w="2209800" h="1828800">
                  <a:moveTo>
                    <a:pt x="1498600" y="1508252"/>
                  </a:moveTo>
                  <a:lnTo>
                    <a:pt x="393700" y="1508252"/>
                  </a:lnTo>
                  <a:lnTo>
                    <a:pt x="419100" y="1520952"/>
                  </a:lnTo>
                  <a:lnTo>
                    <a:pt x="1473200" y="1520952"/>
                  </a:lnTo>
                  <a:lnTo>
                    <a:pt x="1498600" y="1508252"/>
                  </a:lnTo>
                  <a:close/>
                </a:path>
                <a:path w="2209800" h="1828800">
                  <a:moveTo>
                    <a:pt x="2146300" y="530352"/>
                  </a:moveTo>
                  <a:lnTo>
                    <a:pt x="2133600" y="517652"/>
                  </a:lnTo>
                  <a:lnTo>
                    <a:pt x="419100" y="517652"/>
                  </a:lnTo>
                  <a:lnTo>
                    <a:pt x="406400" y="530352"/>
                  </a:lnTo>
                  <a:lnTo>
                    <a:pt x="2146300" y="530352"/>
                  </a:lnTo>
                  <a:close/>
                </a:path>
                <a:path w="2209800" h="1828800">
                  <a:moveTo>
                    <a:pt x="2133600" y="517652"/>
                  </a:moveTo>
                  <a:lnTo>
                    <a:pt x="2133600" y="504952"/>
                  </a:lnTo>
                  <a:lnTo>
                    <a:pt x="431800" y="504952"/>
                  </a:lnTo>
                  <a:lnTo>
                    <a:pt x="419100" y="513588"/>
                  </a:lnTo>
                  <a:lnTo>
                    <a:pt x="419100" y="517652"/>
                  </a:lnTo>
                  <a:lnTo>
                    <a:pt x="2133600" y="517652"/>
                  </a:lnTo>
                  <a:close/>
                </a:path>
                <a:path w="2209800" h="1828800">
                  <a:moveTo>
                    <a:pt x="1473200" y="1520952"/>
                  </a:moveTo>
                  <a:lnTo>
                    <a:pt x="419100" y="1520952"/>
                  </a:lnTo>
                  <a:lnTo>
                    <a:pt x="431800" y="1531620"/>
                  </a:lnTo>
                  <a:lnTo>
                    <a:pt x="431800" y="1533652"/>
                  </a:lnTo>
                  <a:lnTo>
                    <a:pt x="1447800" y="1533652"/>
                  </a:lnTo>
                  <a:lnTo>
                    <a:pt x="1473200" y="1520952"/>
                  </a:lnTo>
                  <a:close/>
                </a:path>
                <a:path w="2209800" h="1828800">
                  <a:moveTo>
                    <a:pt x="2133600" y="504952"/>
                  </a:moveTo>
                  <a:lnTo>
                    <a:pt x="2133600" y="492252"/>
                  </a:lnTo>
                  <a:lnTo>
                    <a:pt x="444500" y="492252"/>
                  </a:lnTo>
                  <a:lnTo>
                    <a:pt x="444500" y="498348"/>
                  </a:lnTo>
                  <a:lnTo>
                    <a:pt x="431800" y="504952"/>
                  </a:lnTo>
                  <a:lnTo>
                    <a:pt x="2133600" y="504952"/>
                  </a:lnTo>
                  <a:close/>
                </a:path>
                <a:path w="2209800" h="1828800">
                  <a:moveTo>
                    <a:pt x="1447800" y="1533652"/>
                  </a:moveTo>
                  <a:lnTo>
                    <a:pt x="431800" y="1533652"/>
                  </a:lnTo>
                  <a:lnTo>
                    <a:pt x="444500" y="1545336"/>
                  </a:lnTo>
                  <a:lnTo>
                    <a:pt x="457200" y="1546352"/>
                  </a:lnTo>
                  <a:lnTo>
                    <a:pt x="1435100" y="1546352"/>
                  </a:lnTo>
                  <a:lnTo>
                    <a:pt x="1447800" y="1533652"/>
                  </a:lnTo>
                  <a:close/>
                </a:path>
                <a:path w="2209800" h="1828800">
                  <a:moveTo>
                    <a:pt x="2133600" y="492252"/>
                  </a:moveTo>
                  <a:lnTo>
                    <a:pt x="2133600" y="479552"/>
                  </a:lnTo>
                  <a:lnTo>
                    <a:pt x="457200" y="479552"/>
                  </a:lnTo>
                  <a:lnTo>
                    <a:pt x="457200" y="489204"/>
                  </a:lnTo>
                  <a:lnTo>
                    <a:pt x="444500" y="492252"/>
                  </a:lnTo>
                  <a:lnTo>
                    <a:pt x="2133600" y="492252"/>
                  </a:lnTo>
                  <a:close/>
                </a:path>
                <a:path w="2209800" h="1828800">
                  <a:moveTo>
                    <a:pt x="2133600" y="479552"/>
                  </a:moveTo>
                  <a:lnTo>
                    <a:pt x="2133600" y="466852"/>
                  </a:lnTo>
                  <a:lnTo>
                    <a:pt x="482600" y="466852"/>
                  </a:lnTo>
                  <a:lnTo>
                    <a:pt x="469900" y="472440"/>
                  </a:lnTo>
                  <a:lnTo>
                    <a:pt x="457200" y="479552"/>
                  </a:lnTo>
                  <a:lnTo>
                    <a:pt x="2133600" y="479552"/>
                  </a:lnTo>
                  <a:close/>
                </a:path>
                <a:path w="2209800" h="1828800">
                  <a:moveTo>
                    <a:pt x="1435100" y="1546352"/>
                  </a:moveTo>
                  <a:lnTo>
                    <a:pt x="457200" y="1546352"/>
                  </a:lnTo>
                  <a:lnTo>
                    <a:pt x="469900" y="1559052"/>
                  </a:lnTo>
                  <a:lnTo>
                    <a:pt x="1409700" y="1559052"/>
                  </a:lnTo>
                  <a:lnTo>
                    <a:pt x="1435100" y="1546352"/>
                  </a:lnTo>
                  <a:close/>
                </a:path>
                <a:path w="2209800" h="1828800">
                  <a:moveTo>
                    <a:pt x="1409700" y="1559052"/>
                  </a:moveTo>
                  <a:lnTo>
                    <a:pt x="469900" y="1559052"/>
                  </a:lnTo>
                  <a:lnTo>
                    <a:pt x="469900" y="1565148"/>
                  </a:lnTo>
                  <a:lnTo>
                    <a:pt x="482600" y="1571752"/>
                  </a:lnTo>
                  <a:lnTo>
                    <a:pt x="1384300" y="1571752"/>
                  </a:lnTo>
                  <a:lnTo>
                    <a:pt x="1409700" y="1559052"/>
                  </a:lnTo>
                  <a:close/>
                </a:path>
                <a:path w="2209800" h="1828800">
                  <a:moveTo>
                    <a:pt x="2133600" y="466852"/>
                  </a:moveTo>
                  <a:lnTo>
                    <a:pt x="2133600" y="454152"/>
                  </a:lnTo>
                  <a:lnTo>
                    <a:pt x="495300" y="454152"/>
                  </a:lnTo>
                  <a:lnTo>
                    <a:pt x="482600" y="461772"/>
                  </a:lnTo>
                  <a:lnTo>
                    <a:pt x="482600" y="466852"/>
                  </a:lnTo>
                  <a:lnTo>
                    <a:pt x="2133600" y="466852"/>
                  </a:lnTo>
                  <a:close/>
                </a:path>
                <a:path w="2209800" h="1828800">
                  <a:moveTo>
                    <a:pt x="1384300" y="1571752"/>
                  </a:moveTo>
                  <a:lnTo>
                    <a:pt x="482600" y="1571752"/>
                  </a:lnTo>
                  <a:lnTo>
                    <a:pt x="495300" y="1580388"/>
                  </a:lnTo>
                  <a:lnTo>
                    <a:pt x="495300" y="1584452"/>
                  </a:lnTo>
                  <a:lnTo>
                    <a:pt x="1358900" y="1584452"/>
                  </a:lnTo>
                  <a:lnTo>
                    <a:pt x="1384300" y="1571752"/>
                  </a:lnTo>
                  <a:close/>
                </a:path>
                <a:path w="2209800" h="1828800">
                  <a:moveTo>
                    <a:pt x="2133600" y="454152"/>
                  </a:moveTo>
                  <a:lnTo>
                    <a:pt x="2120900" y="441452"/>
                  </a:lnTo>
                  <a:lnTo>
                    <a:pt x="508000" y="441452"/>
                  </a:lnTo>
                  <a:lnTo>
                    <a:pt x="508000" y="446532"/>
                  </a:lnTo>
                  <a:lnTo>
                    <a:pt x="495300" y="454152"/>
                  </a:lnTo>
                  <a:lnTo>
                    <a:pt x="2133600" y="454152"/>
                  </a:lnTo>
                  <a:close/>
                </a:path>
                <a:path w="2209800" h="1828800">
                  <a:moveTo>
                    <a:pt x="1358900" y="1584452"/>
                  </a:moveTo>
                  <a:lnTo>
                    <a:pt x="495300" y="1584452"/>
                  </a:lnTo>
                  <a:lnTo>
                    <a:pt x="508000" y="1592580"/>
                  </a:lnTo>
                  <a:lnTo>
                    <a:pt x="520700" y="1597152"/>
                  </a:lnTo>
                  <a:lnTo>
                    <a:pt x="1346200" y="1597152"/>
                  </a:lnTo>
                  <a:lnTo>
                    <a:pt x="1358900" y="1584452"/>
                  </a:lnTo>
                  <a:close/>
                </a:path>
                <a:path w="2209800" h="1828800">
                  <a:moveTo>
                    <a:pt x="2120900" y="441452"/>
                  </a:moveTo>
                  <a:lnTo>
                    <a:pt x="2120900" y="428752"/>
                  </a:lnTo>
                  <a:lnTo>
                    <a:pt x="533400" y="428752"/>
                  </a:lnTo>
                  <a:lnTo>
                    <a:pt x="520700" y="435864"/>
                  </a:lnTo>
                  <a:lnTo>
                    <a:pt x="508000" y="441452"/>
                  </a:lnTo>
                  <a:lnTo>
                    <a:pt x="2120900" y="441452"/>
                  </a:lnTo>
                  <a:close/>
                </a:path>
                <a:path w="2209800" h="1828800">
                  <a:moveTo>
                    <a:pt x="1346200" y="1597152"/>
                  </a:moveTo>
                  <a:lnTo>
                    <a:pt x="520700" y="1597152"/>
                  </a:lnTo>
                  <a:lnTo>
                    <a:pt x="533400" y="1606296"/>
                  </a:lnTo>
                  <a:lnTo>
                    <a:pt x="533400" y="1609852"/>
                  </a:lnTo>
                  <a:lnTo>
                    <a:pt x="1320800" y="1609852"/>
                  </a:lnTo>
                  <a:lnTo>
                    <a:pt x="1346200" y="1597152"/>
                  </a:lnTo>
                  <a:close/>
                </a:path>
                <a:path w="2209800" h="1828800">
                  <a:moveTo>
                    <a:pt x="2120900" y="428752"/>
                  </a:moveTo>
                  <a:lnTo>
                    <a:pt x="2120900" y="416052"/>
                  </a:lnTo>
                  <a:lnTo>
                    <a:pt x="546100" y="416052"/>
                  </a:lnTo>
                  <a:lnTo>
                    <a:pt x="533400" y="420624"/>
                  </a:lnTo>
                  <a:lnTo>
                    <a:pt x="533400" y="428752"/>
                  </a:lnTo>
                  <a:lnTo>
                    <a:pt x="2120900" y="428752"/>
                  </a:lnTo>
                  <a:close/>
                </a:path>
                <a:path w="2209800" h="1828800">
                  <a:moveTo>
                    <a:pt x="1320800" y="1609852"/>
                  </a:moveTo>
                  <a:lnTo>
                    <a:pt x="533400" y="1609852"/>
                  </a:lnTo>
                  <a:lnTo>
                    <a:pt x="546100" y="1622552"/>
                  </a:lnTo>
                  <a:lnTo>
                    <a:pt x="1295400" y="1622552"/>
                  </a:lnTo>
                  <a:lnTo>
                    <a:pt x="1320800" y="1609852"/>
                  </a:lnTo>
                  <a:close/>
                </a:path>
                <a:path w="2209800" h="1828800">
                  <a:moveTo>
                    <a:pt x="2120900" y="416052"/>
                  </a:moveTo>
                  <a:lnTo>
                    <a:pt x="2120900" y="403352"/>
                  </a:lnTo>
                  <a:lnTo>
                    <a:pt x="558800" y="403352"/>
                  </a:lnTo>
                  <a:lnTo>
                    <a:pt x="558800" y="408432"/>
                  </a:lnTo>
                  <a:lnTo>
                    <a:pt x="546100" y="416052"/>
                  </a:lnTo>
                  <a:lnTo>
                    <a:pt x="2120900" y="416052"/>
                  </a:lnTo>
                  <a:close/>
                </a:path>
                <a:path w="2209800" h="1828800">
                  <a:moveTo>
                    <a:pt x="1295400" y="1622552"/>
                  </a:moveTo>
                  <a:lnTo>
                    <a:pt x="546100" y="1622552"/>
                  </a:lnTo>
                  <a:lnTo>
                    <a:pt x="558800" y="1626108"/>
                  </a:lnTo>
                  <a:lnTo>
                    <a:pt x="571500" y="1635252"/>
                  </a:lnTo>
                  <a:lnTo>
                    <a:pt x="1282700" y="1635252"/>
                  </a:lnTo>
                  <a:lnTo>
                    <a:pt x="1295400" y="1622552"/>
                  </a:lnTo>
                  <a:close/>
                </a:path>
                <a:path w="2209800" h="1828800">
                  <a:moveTo>
                    <a:pt x="2120900" y="403352"/>
                  </a:moveTo>
                  <a:lnTo>
                    <a:pt x="2120900" y="390652"/>
                  </a:lnTo>
                  <a:lnTo>
                    <a:pt x="571500" y="390652"/>
                  </a:lnTo>
                  <a:lnTo>
                    <a:pt x="571500" y="393192"/>
                  </a:lnTo>
                  <a:lnTo>
                    <a:pt x="558800" y="403352"/>
                  </a:lnTo>
                  <a:lnTo>
                    <a:pt x="2120900" y="403352"/>
                  </a:lnTo>
                  <a:close/>
                </a:path>
                <a:path w="2209800" h="1828800">
                  <a:moveTo>
                    <a:pt x="2120900" y="390652"/>
                  </a:moveTo>
                  <a:lnTo>
                    <a:pt x="2120900" y="377952"/>
                  </a:lnTo>
                  <a:lnTo>
                    <a:pt x="596900" y="377952"/>
                  </a:lnTo>
                  <a:lnTo>
                    <a:pt x="596900" y="381000"/>
                  </a:lnTo>
                  <a:lnTo>
                    <a:pt x="571500" y="390652"/>
                  </a:lnTo>
                  <a:lnTo>
                    <a:pt x="2120900" y="390652"/>
                  </a:lnTo>
                  <a:close/>
                </a:path>
                <a:path w="2209800" h="1828800">
                  <a:moveTo>
                    <a:pt x="1282700" y="1635252"/>
                  </a:moveTo>
                  <a:lnTo>
                    <a:pt x="571500" y="1635252"/>
                  </a:lnTo>
                  <a:lnTo>
                    <a:pt x="571500" y="1638300"/>
                  </a:lnTo>
                  <a:lnTo>
                    <a:pt x="584200" y="1647952"/>
                  </a:lnTo>
                  <a:lnTo>
                    <a:pt x="1257300" y="1647952"/>
                  </a:lnTo>
                  <a:lnTo>
                    <a:pt x="1282700" y="1635252"/>
                  </a:lnTo>
                  <a:close/>
                </a:path>
                <a:path w="2209800" h="1828800">
                  <a:moveTo>
                    <a:pt x="1257300" y="1647952"/>
                  </a:moveTo>
                  <a:lnTo>
                    <a:pt x="584200" y="1647952"/>
                  </a:lnTo>
                  <a:lnTo>
                    <a:pt x="596900" y="1652016"/>
                  </a:lnTo>
                  <a:lnTo>
                    <a:pt x="609600" y="1660652"/>
                  </a:lnTo>
                  <a:lnTo>
                    <a:pt x="1231900" y="1660652"/>
                  </a:lnTo>
                  <a:lnTo>
                    <a:pt x="1257300" y="1647952"/>
                  </a:lnTo>
                  <a:close/>
                </a:path>
                <a:path w="2209800" h="1828800">
                  <a:moveTo>
                    <a:pt x="2120900" y="377952"/>
                  </a:moveTo>
                  <a:lnTo>
                    <a:pt x="2120900" y="365252"/>
                  </a:lnTo>
                  <a:lnTo>
                    <a:pt x="609600" y="365252"/>
                  </a:lnTo>
                  <a:lnTo>
                    <a:pt x="609600" y="365760"/>
                  </a:lnTo>
                  <a:lnTo>
                    <a:pt x="596900" y="377952"/>
                  </a:lnTo>
                  <a:lnTo>
                    <a:pt x="2120900" y="377952"/>
                  </a:lnTo>
                  <a:close/>
                </a:path>
                <a:path w="2209800" h="1828800">
                  <a:moveTo>
                    <a:pt x="2120900" y="365252"/>
                  </a:moveTo>
                  <a:lnTo>
                    <a:pt x="2108200" y="356616"/>
                  </a:lnTo>
                  <a:lnTo>
                    <a:pt x="2108200" y="352552"/>
                  </a:lnTo>
                  <a:lnTo>
                    <a:pt x="635000" y="352552"/>
                  </a:lnTo>
                  <a:lnTo>
                    <a:pt x="622300" y="353568"/>
                  </a:lnTo>
                  <a:lnTo>
                    <a:pt x="609600" y="365252"/>
                  </a:lnTo>
                  <a:lnTo>
                    <a:pt x="2120900" y="365252"/>
                  </a:lnTo>
                  <a:close/>
                </a:path>
                <a:path w="2209800" h="1828800">
                  <a:moveTo>
                    <a:pt x="1231900" y="1660652"/>
                  </a:moveTo>
                  <a:lnTo>
                    <a:pt x="609600" y="1660652"/>
                  </a:lnTo>
                  <a:lnTo>
                    <a:pt x="609600" y="1664208"/>
                  </a:lnTo>
                  <a:lnTo>
                    <a:pt x="622300" y="1673352"/>
                  </a:lnTo>
                  <a:lnTo>
                    <a:pt x="1219200" y="1673352"/>
                  </a:lnTo>
                  <a:lnTo>
                    <a:pt x="1231900" y="1660652"/>
                  </a:lnTo>
                  <a:close/>
                </a:path>
                <a:path w="2209800" h="1828800">
                  <a:moveTo>
                    <a:pt x="1219200" y="1673352"/>
                  </a:moveTo>
                  <a:lnTo>
                    <a:pt x="622300" y="1673352"/>
                  </a:lnTo>
                  <a:lnTo>
                    <a:pt x="635000" y="1679448"/>
                  </a:lnTo>
                  <a:lnTo>
                    <a:pt x="647700" y="1686052"/>
                  </a:lnTo>
                  <a:lnTo>
                    <a:pt x="1193800" y="1686052"/>
                  </a:lnTo>
                  <a:lnTo>
                    <a:pt x="1219200" y="1673352"/>
                  </a:lnTo>
                  <a:close/>
                </a:path>
                <a:path w="2209800" h="1828800">
                  <a:moveTo>
                    <a:pt x="2108200" y="352552"/>
                  </a:moveTo>
                  <a:lnTo>
                    <a:pt x="2108200" y="339852"/>
                  </a:lnTo>
                  <a:lnTo>
                    <a:pt x="647700" y="339852"/>
                  </a:lnTo>
                  <a:lnTo>
                    <a:pt x="647700" y="342900"/>
                  </a:lnTo>
                  <a:lnTo>
                    <a:pt x="635000" y="352552"/>
                  </a:lnTo>
                  <a:lnTo>
                    <a:pt x="2108200" y="352552"/>
                  </a:lnTo>
                  <a:close/>
                </a:path>
                <a:path w="2209800" h="1828800">
                  <a:moveTo>
                    <a:pt x="2108200" y="339852"/>
                  </a:moveTo>
                  <a:lnTo>
                    <a:pt x="2108200" y="327152"/>
                  </a:lnTo>
                  <a:lnTo>
                    <a:pt x="660400" y="327152"/>
                  </a:lnTo>
                  <a:lnTo>
                    <a:pt x="660400" y="329184"/>
                  </a:lnTo>
                  <a:lnTo>
                    <a:pt x="647700" y="339852"/>
                  </a:lnTo>
                  <a:lnTo>
                    <a:pt x="2108200" y="339852"/>
                  </a:lnTo>
                  <a:close/>
                </a:path>
                <a:path w="2209800" h="1828800">
                  <a:moveTo>
                    <a:pt x="1193800" y="1686052"/>
                  </a:moveTo>
                  <a:lnTo>
                    <a:pt x="647700" y="1686052"/>
                  </a:lnTo>
                  <a:lnTo>
                    <a:pt x="647700" y="1690116"/>
                  </a:lnTo>
                  <a:lnTo>
                    <a:pt x="660400" y="1698752"/>
                  </a:lnTo>
                  <a:lnTo>
                    <a:pt x="1168400" y="1698752"/>
                  </a:lnTo>
                  <a:lnTo>
                    <a:pt x="1193800" y="1686052"/>
                  </a:lnTo>
                  <a:close/>
                </a:path>
                <a:path w="2209800" h="1828800">
                  <a:moveTo>
                    <a:pt x="2108200" y="327152"/>
                  </a:moveTo>
                  <a:lnTo>
                    <a:pt x="2108200" y="314452"/>
                  </a:lnTo>
                  <a:lnTo>
                    <a:pt x="685800" y="314452"/>
                  </a:lnTo>
                  <a:lnTo>
                    <a:pt x="673100" y="321564"/>
                  </a:lnTo>
                  <a:lnTo>
                    <a:pt x="660400" y="327152"/>
                  </a:lnTo>
                  <a:lnTo>
                    <a:pt x="2108200" y="327152"/>
                  </a:lnTo>
                  <a:close/>
                </a:path>
                <a:path w="2209800" h="1828800">
                  <a:moveTo>
                    <a:pt x="1168400" y="1698752"/>
                  </a:moveTo>
                  <a:lnTo>
                    <a:pt x="660400" y="1698752"/>
                  </a:lnTo>
                  <a:lnTo>
                    <a:pt x="673100" y="1706880"/>
                  </a:lnTo>
                  <a:lnTo>
                    <a:pt x="685800" y="1711452"/>
                  </a:lnTo>
                  <a:lnTo>
                    <a:pt x="1143000" y="1711452"/>
                  </a:lnTo>
                  <a:lnTo>
                    <a:pt x="1168400" y="1698752"/>
                  </a:lnTo>
                  <a:close/>
                </a:path>
                <a:path w="2209800" h="1828800">
                  <a:moveTo>
                    <a:pt x="2108200" y="314452"/>
                  </a:moveTo>
                  <a:lnTo>
                    <a:pt x="2108200" y="301752"/>
                  </a:lnTo>
                  <a:lnTo>
                    <a:pt x="698500" y="301752"/>
                  </a:lnTo>
                  <a:lnTo>
                    <a:pt x="698500" y="304800"/>
                  </a:lnTo>
                  <a:lnTo>
                    <a:pt x="685800" y="314452"/>
                  </a:lnTo>
                  <a:lnTo>
                    <a:pt x="2108200" y="314452"/>
                  </a:lnTo>
                  <a:close/>
                </a:path>
                <a:path w="2209800" h="1828800">
                  <a:moveTo>
                    <a:pt x="1143000" y="1711452"/>
                  </a:moveTo>
                  <a:lnTo>
                    <a:pt x="685800" y="1711452"/>
                  </a:lnTo>
                  <a:lnTo>
                    <a:pt x="685800" y="1714500"/>
                  </a:lnTo>
                  <a:lnTo>
                    <a:pt x="698500" y="1724152"/>
                  </a:lnTo>
                  <a:lnTo>
                    <a:pt x="1130300" y="1724152"/>
                  </a:lnTo>
                  <a:lnTo>
                    <a:pt x="1143000" y="1711452"/>
                  </a:lnTo>
                  <a:close/>
                </a:path>
                <a:path w="2209800" h="1828800">
                  <a:moveTo>
                    <a:pt x="2108200" y="301752"/>
                  </a:moveTo>
                  <a:lnTo>
                    <a:pt x="2108200" y="289052"/>
                  </a:lnTo>
                  <a:lnTo>
                    <a:pt x="723900" y="289052"/>
                  </a:lnTo>
                  <a:lnTo>
                    <a:pt x="711200" y="294132"/>
                  </a:lnTo>
                  <a:lnTo>
                    <a:pt x="698500" y="301752"/>
                  </a:lnTo>
                  <a:lnTo>
                    <a:pt x="2108200" y="301752"/>
                  </a:lnTo>
                  <a:close/>
                </a:path>
                <a:path w="2209800" h="1828800">
                  <a:moveTo>
                    <a:pt x="1130300" y="1724152"/>
                  </a:moveTo>
                  <a:lnTo>
                    <a:pt x="698500" y="1724152"/>
                  </a:lnTo>
                  <a:lnTo>
                    <a:pt x="711200" y="1729740"/>
                  </a:lnTo>
                  <a:lnTo>
                    <a:pt x="723900" y="1736852"/>
                  </a:lnTo>
                  <a:lnTo>
                    <a:pt x="1104900" y="1736852"/>
                  </a:lnTo>
                  <a:lnTo>
                    <a:pt x="1130300" y="1724152"/>
                  </a:lnTo>
                  <a:close/>
                </a:path>
                <a:path w="2209800" h="1828800">
                  <a:moveTo>
                    <a:pt x="2108200" y="289052"/>
                  </a:moveTo>
                  <a:lnTo>
                    <a:pt x="2108200" y="276352"/>
                  </a:lnTo>
                  <a:lnTo>
                    <a:pt x="736600" y="276352"/>
                  </a:lnTo>
                  <a:lnTo>
                    <a:pt x="723900" y="283464"/>
                  </a:lnTo>
                  <a:lnTo>
                    <a:pt x="723900" y="289052"/>
                  </a:lnTo>
                  <a:lnTo>
                    <a:pt x="2108200" y="289052"/>
                  </a:lnTo>
                  <a:close/>
                </a:path>
                <a:path w="2209800" h="1828800">
                  <a:moveTo>
                    <a:pt x="1104900" y="1736852"/>
                  </a:moveTo>
                  <a:lnTo>
                    <a:pt x="723900" y="1736852"/>
                  </a:lnTo>
                  <a:lnTo>
                    <a:pt x="723900" y="1738884"/>
                  </a:lnTo>
                  <a:lnTo>
                    <a:pt x="736600" y="1749552"/>
                  </a:lnTo>
                  <a:lnTo>
                    <a:pt x="1079500" y="1749552"/>
                  </a:lnTo>
                  <a:lnTo>
                    <a:pt x="1104900" y="1736852"/>
                  </a:lnTo>
                  <a:close/>
                </a:path>
                <a:path w="2209800" h="1828800">
                  <a:moveTo>
                    <a:pt x="2108200" y="276352"/>
                  </a:moveTo>
                  <a:lnTo>
                    <a:pt x="2095500" y="266700"/>
                  </a:lnTo>
                  <a:lnTo>
                    <a:pt x="2095500" y="263652"/>
                  </a:lnTo>
                  <a:lnTo>
                    <a:pt x="774700" y="263652"/>
                  </a:lnTo>
                  <a:lnTo>
                    <a:pt x="762000" y="265176"/>
                  </a:lnTo>
                  <a:lnTo>
                    <a:pt x="749300" y="272796"/>
                  </a:lnTo>
                  <a:lnTo>
                    <a:pt x="736600" y="276352"/>
                  </a:lnTo>
                  <a:lnTo>
                    <a:pt x="2108200" y="276352"/>
                  </a:lnTo>
                  <a:close/>
                </a:path>
                <a:path w="2209800" h="1828800">
                  <a:moveTo>
                    <a:pt x="1079500" y="1749552"/>
                  </a:moveTo>
                  <a:lnTo>
                    <a:pt x="736600" y="1749552"/>
                  </a:lnTo>
                  <a:lnTo>
                    <a:pt x="749300" y="1758696"/>
                  </a:lnTo>
                  <a:lnTo>
                    <a:pt x="749300" y="1762252"/>
                  </a:lnTo>
                  <a:lnTo>
                    <a:pt x="1066800" y="1762252"/>
                  </a:lnTo>
                  <a:lnTo>
                    <a:pt x="1079500" y="1749552"/>
                  </a:lnTo>
                  <a:close/>
                </a:path>
                <a:path w="2209800" h="1828800">
                  <a:moveTo>
                    <a:pt x="1066800" y="1762252"/>
                  </a:moveTo>
                  <a:lnTo>
                    <a:pt x="749300" y="1762252"/>
                  </a:lnTo>
                  <a:lnTo>
                    <a:pt x="762000" y="1772412"/>
                  </a:lnTo>
                  <a:lnTo>
                    <a:pt x="774700" y="1774952"/>
                  </a:lnTo>
                  <a:lnTo>
                    <a:pt x="1028700" y="1774952"/>
                  </a:lnTo>
                  <a:lnTo>
                    <a:pt x="1054100" y="1763268"/>
                  </a:lnTo>
                  <a:lnTo>
                    <a:pt x="1066800" y="1762252"/>
                  </a:lnTo>
                  <a:close/>
                </a:path>
                <a:path w="2209800" h="1828800">
                  <a:moveTo>
                    <a:pt x="2095500" y="263652"/>
                  </a:moveTo>
                  <a:lnTo>
                    <a:pt x="2095500" y="250952"/>
                  </a:lnTo>
                  <a:lnTo>
                    <a:pt x="787400" y="250952"/>
                  </a:lnTo>
                  <a:lnTo>
                    <a:pt x="787400" y="252984"/>
                  </a:lnTo>
                  <a:lnTo>
                    <a:pt x="774700" y="263652"/>
                  </a:lnTo>
                  <a:lnTo>
                    <a:pt x="2095500" y="263652"/>
                  </a:lnTo>
                  <a:close/>
                </a:path>
                <a:path w="2209800" h="1828800">
                  <a:moveTo>
                    <a:pt x="1028700" y="1774952"/>
                  </a:moveTo>
                  <a:lnTo>
                    <a:pt x="774700" y="1774952"/>
                  </a:lnTo>
                  <a:lnTo>
                    <a:pt x="774700" y="1776984"/>
                  </a:lnTo>
                  <a:lnTo>
                    <a:pt x="787400" y="1786128"/>
                  </a:lnTo>
                  <a:lnTo>
                    <a:pt x="787400" y="1787652"/>
                  </a:lnTo>
                  <a:lnTo>
                    <a:pt x="990600" y="1787652"/>
                  </a:lnTo>
                  <a:lnTo>
                    <a:pt x="1028700" y="1774952"/>
                  </a:lnTo>
                  <a:close/>
                </a:path>
                <a:path w="2209800" h="1828800">
                  <a:moveTo>
                    <a:pt x="2095500" y="250952"/>
                  </a:moveTo>
                  <a:lnTo>
                    <a:pt x="2095500" y="238252"/>
                  </a:lnTo>
                  <a:lnTo>
                    <a:pt x="812800" y="238252"/>
                  </a:lnTo>
                  <a:lnTo>
                    <a:pt x="800100" y="243840"/>
                  </a:lnTo>
                  <a:lnTo>
                    <a:pt x="787400" y="250952"/>
                  </a:lnTo>
                  <a:lnTo>
                    <a:pt x="2095500" y="250952"/>
                  </a:lnTo>
                  <a:close/>
                </a:path>
                <a:path w="2209800" h="1828800">
                  <a:moveTo>
                    <a:pt x="990600" y="1787652"/>
                  </a:moveTo>
                  <a:lnTo>
                    <a:pt x="787400" y="1787652"/>
                  </a:lnTo>
                  <a:lnTo>
                    <a:pt x="800100" y="1792224"/>
                  </a:lnTo>
                  <a:lnTo>
                    <a:pt x="812800" y="1800352"/>
                  </a:lnTo>
                  <a:lnTo>
                    <a:pt x="952500" y="1800352"/>
                  </a:lnTo>
                  <a:lnTo>
                    <a:pt x="990600" y="1787652"/>
                  </a:lnTo>
                  <a:close/>
                </a:path>
                <a:path w="2209800" h="1828800">
                  <a:moveTo>
                    <a:pt x="2095500" y="238252"/>
                  </a:moveTo>
                  <a:lnTo>
                    <a:pt x="2082800" y="225552"/>
                  </a:lnTo>
                  <a:lnTo>
                    <a:pt x="838200" y="225552"/>
                  </a:lnTo>
                  <a:lnTo>
                    <a:pt x="812800" y="233172"/>
                  </a:lnTo>
                  <a:lnTo>
                    <a:pt x="812800" y="238252"/>
                  </a:lnTo>
                  <a:lnTo>
                    <a:pt x="2095500" y="238252"/>
                  </a:lnTo>
                  <a:close/>
                </a:path>
                <a:path w="2209800" h="1828800">
                  <a:moveTo>
                    <a:pt x="952500" y="1800352"/>
                  </a:moveTo>
                  <a:lnTo>
                    <a:pt x="812800" y="1800352"/>
                  </a:lnTo>
                  <a:lnTo>
                    <a:pt x="812800" y="1801368"/>
                  </a:lnTo>
                  <a:lnTo>
                    <a:pt x="825500" y="1812036"/>
                  </a:lnTo>
                  <a:lnTo>
                    <a:pt x="838200" y="1813052"/>
                  </a:lnTo>
                  <a:lnTo>
                    <a:pt x="901700" y="1813052"/>
                  </a:lnTo>
                  <a:lnTo>
                    <a:pt x="952500" y="1800352"/>
                  </a:lnTo>
                  <a:close/>
                </a:path>
                <a:path w="2209800" h="1828800">
                  <a:moveTo>
                    <a:pt x="2082800" y="225552"/>
                  </a:moveTo>
                  <a:lnTo>
                    <a:pt x="2082800" y="212852"/>
                  </a:lnTo>
                  <a:lnTo>
                    <a:pt x="850900" y="212852"/>
                  </a:lnTo>
                  <a:lnTo>
                    <a:pt x="850900" y="213360"/>
                  </a:lnTo>
                  <a:lnTo>
                    <a:pt x="838200" y="225552"/>
                  </a:lnTo>
                  <a:lnTo>
                    <a:pt x="2082800" y="225552"/>
                  </a:lnTo>
                  <a:close/>
                </a:path>
                <a:path w="2209800" h="1828800">
                  <a:moveTo>
                    <a:pt x="901700" y="1813052"/>
                  </a:moveTo>
                  <a:lnTo>
                    <a:pt x="838200" y="1813052"/>
                  </a:lnTo>
                  <a:lnTo>
                    <a:pt x="838200" y="1821180"/>
                  </a:lnTo>
                  <a:lnTo>
                    <a:pt x="850900" y="1825752"/>
                  </a:lnTo>
                  <a:lnTo>
                    <a:pt x="863600" y="1825752"/>
                  </a:lnTo>
                  <a:lnTo>
                    <a:pt x="901700" y="1813052"/>
                  </a:lnTo>
                  <a:close/>
                </a:path>
                <a:path w="2209800" h="1828800">
                  <a:moveTo>
                    <a:pt x="2082800" y="212852"/>
                  </a:moveTo>
                  <a:lnTo>
                    <a:pt x="2082800" y="200152"/>
                  </a:lnTo>
                  <a:lnTo>
                    <a:pt x="876300" y="200152"/>
                  </a:lnTo>
                  <a:lnTo>
                    <a:pt x="876300" y="207264"/>
                  </a:lnTo>
                  <a:lnTo>
                    <a:pt x="850900" y="212852"/>
                  </a:lnTo>
                  <a:lnTo>
                    <a:pt x="2082800" y="212852"/>
                  </a:lnTo>
                  <a:close/>
                </a:path>
                <a:path w="2209800" h="1828800">
                  <a:moveTo>
                    <a:pt x="863600" y="1828800"/>
                  </a:moveTo>
                  <a:lnTo>
                    <a:pt x="863600" y="1825752"/>
                  </a:lnTo>
                  <a:lnTo>
                    <a:pt x="850900" y="1825752"/>
                  </a:lnTo>
                  <a:lnTo>
                    <a:pt x="863600" y="1828800"/>
                  </a:lnTo>
                  <a:close/>
                </a:path>
                <a:path w="2209800" h="1828800">
                  <a:moveTo>
                    <a:pt x="2082800" y="200152"/>
                  </a:moveTo>
                  <a:lnTo>
                    <a:pt x="2082800" y="196596"/>
                  </a:lnTo>
                  <a:lnTo>
                    <a:pt x="2070100" y="187452"/>
                  </a:lnTo>
                  <a:lnTo>
                    <a:pt x="914400" y="187452"/>
                  </a:lnTo>
                  <a:lnTo>
                    <a:pt x="901700" y="190500"/>
                  </a:lnTo>
                  <a:lnTo>
                    <a:pt x="889000" y="198120"/>
                  </a:lnTo>
                  <a:lnTo>
                    <a:pt x="876300" y="200152"/>
                  </a:lnTo>
                  <a:lnTo>
                    <a:pt x="2082800" y="200152"/>
                  </a:lnTo>
                  <a:close/>
                </a:path>
                <a:path w="2209800" h="1828800">
                  <a:moveTo>
                    <a:pt x="2070100" y="187452"/>
                  </a:moveTo>
                  <a:lnTo>
                    <a:pt x="2070100" y="174752"/>
                  </a:lnTo>
                  <a:lnTo>
                    <a:pt x="939800" y="174752"/>
                  </a:lnTo>
                  <a:lnTo>
                    <a:pt x="927100" y="184404"/>
                  </a:lnTo>
                  <a:lnTo>
                    <a:pt x="914400" y="187452"/>
                  </a:lnTo>
                  <a:lnTo>
                    <a:pt x="2070100" y="187452"/>
                  </a:lnTo>
                  <a:close/>
                </a:path>
                <a:path w="2209800" h="1828800">
                  <a:moveTo>
                    <a:pt x="2070100" y="174752"/>
                  </a:moveTo>
                  <a:lnTo>
                    <a:pt x="2057400" y="166116"/>
                  </a:lnTo>
                  <a:lnTo>
                    <a:pt x="2057400" y="162052"/>
                  </a:lnTo>
                  <a:lnTo>
                    <a:pt x="965200" y="162052"/>
                  </a:lnTo>
                  <a:lnTo>
                    <a:pt x="952500" y="167640"/>
                  </a:lnTo>
                  <a:lnTo>
                    <a:pt x="939800" y="172212"/>
                  </a:lnTo>
                  <a:lnTo>
                    <a:pt x="939800" y="174752"/>
                  </a:lnTo>
                  <a:lnTo>
                    <a:pt x="2070100" y="174752"/>
                  </a:lnTo>
                  <a:close/>
                </a:path>
                <a:path w="2209800" h="1828800">
                  <a:moveTo>
                    <a:pt x="2057400" y="162052"/>
                  </a:moveTo>
                  <a:lnTo>
                    <a:pt x="2057400" y="160020"/>
                  </a:lnTo>
                  <a:lnTo>
                    <a:pt x="2044700" y="149352"/>
                  </a:lnTo>
                  <a:lnTo>
                    <a:pt x="990600" y="149352"/>
                  </a:lnTo>
                  <a:lnTo>
                    <a:pt x="990600" y="150876"/>
                  </a:lnTo>
                  <a:lnTo>
                    <a:pt x="977900" y="160020"/>
                  </a:lnTo>
                  <a:lnTo>
                    <a:pt x="965200" y="162052"/>
                  </a:lnTo>
                  <a:lnTo>
                    <a:pt x="2057400" y="162052"/>
                  </a:lnTo>
                  <a:close/>
                </a:path>
                <a:path w="2209800" h="1828800">
                  <a:moveTo>
                    <a:pt x="2044700" y="149352"/>
                  </a:moveTo>
                  <a:lnTo>
                    <a:pt x="2044700" y="136652"/>
                  </a:lnTo>
                  <a:lnTo>
                    <a:pt x="1028700" y="136652"/>
                  </a:lnTo>
                  <a:lnTo>
                    <a:pt x="1016000" y="137160"/>
                  </a:lnTo>
                  <a:lnTo>
                    <a:pt x="1003300" y="144780"/>
                  </a:lnTo>
                  <a:lnTo>
                    <a:pt x="990600" y="149352"/>
                  </a:lnTo>
                  <a:lnTo>
                    <a:pt x="2044700" y="149352"/>
                  </a:lnTo>
                  <a:close/>
                </a:path>
                <a:path w="2209800" h="1828800">
                  <a:moveTo>
                    <a:pt x="2044700" y="136652"/>
                  </a:moveTo>
                  <a:lnTo>
                    <a:pt x="2044700" y="132588"/>
                  </a:lnTo>
                  <a:lnTo>
                    <a:pt x="2032000" y="123952"/>
                  </a:lnTo>
                  <a:lnTo>
                    <a:pt x="1054100" y="123952"/>
                  </a:lnTo>
                  <a:lnTo>
                    <a:pt x="1054100" y="124968"/>
                  </a:lnTo>
                  <a:lnTo>
                    <a:pt x="1028700" y="136652"/>
                  </a:lnTo>
                  <a:lnTo>
                    <a:pt x="2044700" y="136652"/>
                  </a:lnTo>
                  <a:close/>
                </a:path>
                <a:path w="2209800" h="1828800">
                  <a:moveTo>
                    <a:pt x="2032000" y="123952"/>
                  </a:moveTo>
                  <a:lnTo>
                    <a:pt x="2019300" y="118872"/>
                  </a:lnTo>
                  <a:lnTo>
                    <a:pt x="2019300" y="111252"/>
                  </a:lnTo>
                  <a:lnTo>
                    <a:pt x="1092200" y="111252"/>
                  </a:lnTo>
                  <a:lnTo>
                    <a:pt x="1066800" y="118872"/>
                  </a:lnTo>
                  <a:lnTo>
                    <a:pt x="1054100" y="123952"/>
                  </a:lnTo>
                  <a:lnTo>
                    <a:pt x="2032000" y="123952"/>
                  </a:lnTo>
                  <a:close/>
                </a:path>
                <a:path w="2209800" h="1828800">
                  <a:moveTo>
                    <a:pt x="2019300" y="111252"/>
                  </a:moveTo>
                  <a:lnTo>
                    <a:pt x="2006600" y="109728"/>
                  </a:lnTo>
                  <a:lnTo>
                    <a:pt x="1993900" y="98552"/>
                  </a:lnTo>
                  <a:lnTo>
                    <a:pt x="1130300" y="98552"/>
                  </a:lnTo>
                  <a:lnTo>
                    <a:pt x="1117600" y="99060"/>
                  </a:lnTo>
                  <a:lnTo>
                    <a:pt x="1092200" y="111252"/>
                  </a:lnTo>
                  <a:lnTo>
                    <a:pt x="2019300" y="111252"/>
                  </a:lnTo>
                  <a:close/>
                </a:path>
                <a:path w="2209800" h="1828800">
                  <a:moveTo>
                    <a:pt x="1993900" y="98552"/>
                  </a:moveTo>
                  <a:lnTo>
                    <a:pt x="1993900" y="97536"/>
                  </a:lnTo>
                  <a:lnTo>
                    <a:pt x="1981200" y="88392"/>
                  </a:lnTo>
                  <a:lnTo>
                    <a:pt x="1981200" y="85852"/>
                  </a:lnTo>
                  <a:lnTo>
                    <a:pt x="1181100" y="85852"/>
                  </a:lnTo>
                  <a:lnTo>
                    <a:pt x="1181100" y="86868"/>
                  </a:lnTo>
                  <a:lnTo>
                    <a:pt x="1155700" y="89916"/>
                  </a:lnTo>
                  <a:lnTo>
                    <a:pt x="1143000" y="96012"/>
                  </a:lnTo>
                  <a:lnTo>
                    <a:pt x="1130300" y="98552"/>
                  </a:lnTo>
                  <a:lnTo>
                    <a:pt x="1993900" y="98552"/>
                  </a:lnTo>
                  <a:close/>
                </a:path>
                <a:path w="2209800" h="1828800">
                  <a:moveTo>
                    <a:pt x="1981200" y="85852"/>
                  </a:moveTo>
                  <a:lnTo>
                    <a:pt x="1968500" y="74676"/>
                  </a:lnTo>
                  <a:lnTo>
                    <a:pt x="1968500" y="73152"/>
                  </a:lnTo>
                  <a:lnTo>
                    <a:pt x="1219200" y="73152"/>
                  </a:lnTo>
                  <a:lnTo>
                    <a:pt x="1219200" y="74676"/>
                  </a:lnTo>
                  <a:lnTo>
                    <a:pt x="1193800" y="82296"/>
                  </a:lnTo>
                  <a:lnTo>
                    <a:pt x="1181100" y="85852"/>
                  </a:lnTo>
                  <a:lnTo>
                    <a:pt x="1981200" y="85852"/>
                  </a:lnTo>
                  <a:close/>
                </a:path>
                <a:path w="2209800" h="1828800">
                  <a:moveTo>
                    <a:pt x="1968500" y="73152"/>
                  </a:moveTo>
                  <a:lnTo>
                    <a:pt x="1955800" y="67056"/>
                  </a:lnTo>
                  <a:lnTo>
                    <a:pt x="1943100" y="60452"/>
                  </a:lnTo>
                  <a:lnTo>
                    <a:pt x="1270000" y="60452"/>
                  </a:lnTo>
                  <a:lnTo>
                    <a:pt x="1270000" y="60960"/>
                  </a:lnTo>
                  <a:lnTo>
                    <a:pt x="1257300" y="64008"/>
                  </a:lnTo>
                  <a:lnTo>
                    <a:pt x="1231900" y="68580"/>
                  </a:lnTo>
                  <a:lnTo>
                    <a:pt x="1219200" y="73152"/>
                  </a:lnTo>
                  <a:lnTo>
                    <a:pt x="1968500" y="73152"/>
                  </a:lnTo>
                  <a:close/>
                </a:path>
                <a:path w="2209800" h="1828800">
                  <a:moveTo>
                    <a:pt x="1943100" y="60452"/>
                  </a:moveTo>
                  <a:lnTo>
                    <a:pt x="1930400" y="56388"/>
                  </a:lnTo>
                  <a:lnTo>
                    <a:pt x="1917700" y="48768"/>
                  </a:lnTo>
                  <a:lnTo>
                    <a:pt x="1917700" y="47752"/>
                  </a:lnTo>
                  <a:lnTo>
                    <a:pt x="1320800" y="47752"/>
                  </a:lnTo>
                  <a:lnTo>
                    <a:pt x="1308100" y="50292"/>
                  </a:lnTo>
                  <a:lnTo>
                    <a:pt x="1282700" y="53340"/>
                  </a:lnTo>
                  <a:lnTo>
                    <a:pt x="1270000" y="60452"/>
                  </a:lnTo>
                  <a:lnTo>
                    <a:pt x="1943100" y="60452"/>
                  </a:lnTo>
                  <a:close/>
                </a:path>
                <a:path w="2209800" h="1828800">
                  <a:moveTo>
                    <a:pt x="1917700" y="47752"/>
                  </a:moveTo>
                  <a:lnTo>
                    <a:pt x="1892300" y="39624"/>
                  </a:lnTo>
                  <a:lnTo>
                    <a:pt x="1879600" y="35052"/>
                  </a:lnTo>
                  <a:lnTo>
                    <a:pt x="1371600" y="35052"/>
                  </a:lnTo>
                  <a:lnTo>
                    <a:pt x="1358900" y="41148"/>
                  </a:lnTo>
                  <a:lnTo>
                    <a:pt x="1333500" y="42672"/>
                  </a:lnTo>
                  <a:lnTo>
                    <a:pt x="1320800" y="47244"/>
                  </a:lnTo>
                  <a:lnTo>
                    <a:pt x="1320800" y="47752"/>
                  </a:lnTo>
                  <a:lnTo>
                    <a:pt x="1917700" y="47752"/>
                  </a:lnTo>
                  <a:close/>
                </a:path>
                <a:path w="2209800" h="1828800">
                  <a:moveTo>
                    <a:pt x="1879600" y="35052"/>
                  </a:moveTo>
                  <a:lnTo>
                    <a:pt x="1866900" y="30480"/>
                  </a:lnTo>
                  <a:lnTo>
                    <a:pt x="1854200" y="22352"/>
                  </a:lnTo>
                  <a:lnTo>
                    <a:pt x="1435100" y="22352"/>
                  </a:lnTo>
                  <a:lnTo>
                    <a:pt x="1422400" y="27432"/>
                  </a:lnTo>
                  <a:lnTo>
                    <a:pt x="1397000" y="30480"/>
                  </a:lnTo>
                  <a:lnTo>
                    <a:pt x="1371600" y="35052"/>
                  </a:lnTo>
                  <a:lnTo>
                    <a:pt x="1879600" y="35052"/>
                  </a:lnTo>
                  <a:close/>
                </a:path>
                <a:path w="2209800" h="1828800">
                  <a:moveTo>
                    <a:pt x="1854200" y="22352"/>
                  </a:moveTo>
                  <a:lnTo>
                    <a:pt x="1841500" y="21336"/>
                  </a:lnTo>
                  <a:lnTo>
                    <a:pt x="1828800" y="15240"/>
                  </a:lnTo>
                  <a:lnTo>
                    <a:pt x="1816100" y="12192"/>
                  </a:lnTo>
                  <a:lnTo>
                    <a:pt x="1790700" y="12192"/>
                  </a:lnTo>
                  <a:lnTo>
                    <a:pt x="1778000" y="9652"/>
                  </a:lnTo>
                  <a:lnTo>
                    <a:pt x="1524000" y="9652"/>
                  </a:lnTo>
                  <a:lnTo>
                    <a:pt x="1511300" y="10668"/>
                  </a:lnTo>
                  <a:lnTo>
                    <a:pt x="1498600" y="15240"/>
                  </a:lnTo>
                  <a:lnTo>
                    <a:pt x="1473200" y="16764"/>
                  </a:lnTo>
                  <a:lnTo>
                    <a:pt x="1460500" y="19812"/>
                  </a:lnTo>
                  <a:lnTo>
                    <a:pt x="1447800" y="21336"/>
                  </a:lnTo>
                  <a:lnTo>
                    <a:pt x="1435100" y="22352"/>
                  </a:lnTo>
                  <a:lnTo>
                    <a:pt x="1854200" y="22352"/>
                  </a:lnTo>
                  <a:close/>
                </a:path>
                <a:path w="2209800" h="1828800">
                  <a:moveTo>
                    <a:pt x="1778000" y="9652"/>
                  </a:moveTo>
                  <a:lnTo>
                    <a:pt x="1778000" y="9144"/>
                  </a:lnTo>
                  <a:lnTo>
                    <a:pt x="1765300" y="9144"/>
                  </a:lnTo>
                  <a:lnTo>
                    <a:pt x="1752600" y="4572"/>
                  </a:lnTo>
                  <a:lnTo>
                    <a:pt x="1727200" y="4572"/>
                  </a:lnTo>
                  <a:lnTo>
                    <a:pt x="1714500" y="6096"/>
                  </a:lnTo>
                  <a:lnTo>
                    <a:pt x="1701800" y="3048"/>
                  </a:lnTo>
                  <a:lnTo>
                    <a:pt x="1689100" y="4572"/>
                  </a:lnTo>
                  <a:lnTo>
                    <a:pt x="1663700" y="0"/>
                  </a:lnTo>
                  <a:lnTo>
                    <a:pt x="1638300" y="3048"/>
                  </a:lnTo>
                  <a:lnTo>
                    <a:pt x="1625600" y="3048"/>
                  </a:lnTo>
                  <a:lnTo>
                    <a:pt x="1600200" y="6096"/>
                  </a:lnTo>
                  <a:lnTo>
                    <a:pt x="1587500" y="6096"/>
                  </a:lnTo>
                  <a:lnTo>
                    <a:pt x="1574800" y="4572"/>
                  </a:lnTo>
                  <a:lnTo>
                    <a:pt x="1562100" y="4572"/>
                  </a:lnTo>
                  <a:lnTo>
                    <a:pt x="1536700" y="6096"/>
                  </a:lnTo>
                  <a:lnTo>
                    <a:pt x="1524000" y="9144"/>
                  </a:lnTo>
                  <a:lnTo>
                    <a:pt x="1524000" y="9652"/>
                  </a:lnTo>
                  <a:lnTo>
                    <a:pt x="1778000" y="9652"/>
                  </a:lnTo>
                  <a:close/>
                </a:path>
              </a:pathLst>
            </a:custGeom>
            <a:solidFill>
              <a:srgbClr val="A289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1817994" y="3067812"/>
              <a:ext cx="3623564" cy="3229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1040760" y="3282696"/>
              <a:ext cx="2298700" cy="483234"/>
            </a:xfrm>
            <a:custGeom>
              <a:avLst/>
              <a:gdLst/>
              <a:ahLst/>
              <a:cxnLst/>
              <a:rect l="l" t="t" r="r" b="b"/>
              <a:pathLst>
                <a:path w="2298700" h="483235">
                  <a:moveTo>
                    <a:pt x="2159000" y="398272"/>
                  </a:moveTo>
                  <a:lnTo>
                    <a:pt x="2159000" y="385572"/>
                  </a:lnTo>
                  <a:lnTo>
                    <a:pt x="0" y="385572"/>
                  </a:lnTo>
                  <a:lnTo>
                    <a:pt x="0" y="398272"/>
                  </a:lnTo>
                  <a:lnTo>
                    <a:pt x="2159000" y="398272"/>
                  </a:lnTo>
                  <a:close/>
                </a:path>
                <a:path w="2298700" h="483235">
                  <a:moveTo>
                    <a:pt x="2247900" y="445008"/>
                  </a:moveTo>
                  <a:lnTo>
                    <a:pt x="2247900" y="436372"/>
                  </a:lnTo>
                  <a:lnTo>
                    <a:pt x="12700" y="436372"/>
                  </a:lnTo>
                  <a:lnTo>
                    <a:pt x="12700" y="449072"/>
                  </a:lnTo>
                  <a:lnTo>
                    <a:pt x="2235200" y="449072"/>
                  </a:lnTo>
                  <a:lnTo>
                    <a:pt x="2247900" y="445008"/>
                  </a:lnTo>
                  <a:close/>
                </a:path>
                <a:path w="2298700" h="483235">
                  <a:moveTo>
                    <a:pt x="1955800" y="42672"/>
                  </a:moveTo>
                  <a:lnTo>
                    <a:pt x="1943100" y="35052"/>
                  </a:lnTo>
                  <a:lnTo>
                    <a:pt x="1930400" y="29972"/>
                  </a:lnTo>
                  <a:lnTo>
                    <a:pt x="1905000" y="42672"/>
                  </a:lnTo>
                  <a:lnTo>
                    <a:pt x="1955800" y="42672"/>
                  </a:lnTo>
                  <a:close/>
                </a:path>
                <a:path w="2298700" h="483235">
                  <a:moveTo>
                    <a:pt x="1968500" y="55372"/>
                  </a:moveTo>
                  <a:lnTo>
                    <a:pt x="1955800" y="48768"/>
                  </a:lnTo>
                  <a:lnTo>
                    <a:pt x="1955800" y="42672"/>
                  </a:lnTo>
                  <a:lnTo>
                    <a:pt x="1905000" y="42672"/>
                  </a:lnTo>
                  <a:lnTo>
                    <a:pt x="1905000" y="44196"/>
                  </a:lnTo>
                  <a:lnTo>
                    <a:pt x="1917700" y="55372"/>
                  </a:lnTo>
                  <a:lnTo>
                    <a:pt x="1968500" y="55372"/>
                  </a:lnTo>
                  <a:close/>
                </a:path>
                <a:path w="2298700" h="483235">
                  <a:moveTo>
                    <a:pt x="1981200" y="68072"/>
                  </a:moveTo>
                  <a:lnTo>
                    <a:pt x="1981200" y="62484"/>
                  </a:lnTo>
                  <a:lnTo>
                    <a:pt x="1968500" y="55372"/>
                  </a:lnTo>
                  <a:lnTo>
                    <a:pt x="1917700" y="55372"/>
                  </a:lnTo>
                  <a:lnTo>
                    <a:pt x="1917700" y="68072"/>
                  </a:lnTo>
                  <a:lnTo>
                    <a:pt x="1981200" y="68072"/>
                  </a:lnTo>
                  <a:close/>
                </a:path>
                <a:path w="2298700" h="483235">
                  <a:moveTo>
                    <a:pt x="2019300" y="80772"/>
                  </a:moveTo>
                  <a:lnTo>
                    <a:pt x="1993900" y="74676"/>
                  </a:lnTo>
                  <a:lnTo>
                    <a:pt x="1981200" y="70104"/>
                  </a:lnTo>
                  <a:lnTo>
                    <a:pt x="1981200" y="68072"/>
                  </a:lnTo>
                  <a:lnTo>
                    <a:pt x="1917700" y="68072"/>
                  </a:lnTo>
                  <a:lnTo>
                    <a:pt x="1917700" y="80772"/>
                  </a:lnTo>
                  <a:lnTo>
                    <a:pt x="2019300" y="80772"/>
                  </a:lnTo>
                  <a:close/>
                </a:path>
                <a:path w="2298700" h="483235">
                  <a:moveTo>
                    <a:pt x="2273300" y="93472"/>
                  </a:moveTo>
                  <a:lnTo>
                    <a:pt x="2273300" y="80772"/>
                  </a:lnTo>
                  <a:lnTo>
                    <a:pt x="2108200" y="80772"/>
                  </a:lnTo>
                  <a:lnTo>
                    <a:pt x="2095500" y="82296"/>
                  </a:lnTo>
                  <a:lnTo>
                    <a:pt x="2082800" y="85344"/>
                  </a:lnTo>
                  <a:lnTo>
                    <a:pt x="2032000" y="85344"/>
                  </a:lnTo>
                  <a:lnTo>
                    <a:pt x="2019300" y="80772"/>
                  </a:lnTo>
                  <a:lnTo>
                    <a:pt x="1917700" y="80772"/>
                  </a:lnTo>
                  <a:lnTo>
                    <a:pt x="1930400" y="91440"/>
                  </a:lnTo>
                  <a:lnTo>
                    <a:pt x="1930400" y="93472"/>
                  </a:lnTo>
                  <a:lnTo>
                    <a:pt x="2273300" y="93472"/>
                  </a:lnTo>
                  <a:close/>
                </a:path>
                <a:path w="2298700" h="483235">
                  <a:moveTo>
                    <a:pt x="2273300" y="106172"/>
                  </a:moveTo>
                  <a:lnTo>
                    <a:pt x="2273300" y="93472"/>
                  </a:lnTo>
                  <a:lnTo>
                    <a:pt x="1930400" y="93472"/>
                  </a:lnTo>
                  <a:lnTo>
                    <a:pt x="1930400" y="106172"/>
                  </a:lnTo>
                  <a:lnTo>
                    <a:pt x="2273300" y="106172"/>
                  </a:lnTo>
                  <a:close/>
                </a:path>
                <a:path w="2298700" h="483235">
                  <a:moveTo>
                    <a:pt x="2286000" y="118872"/>
                  </a:moveTo>
                  <a:lnTo>
                    <a:pt x="2273300" y="115824"/>
                  </a:lnTo>
                  <a:lnTo>
                    <a:pt x="2273300" y="106172"/>
                  </a:lnTo>
                  <a:lnTo>
                    <a:pt x="1930400" y="106172"/>
                  </a:lnTo>
                  <a:lnTo>
                    <a:pt x="1930400" y="106680"/>
                  </a:lnTo>
                  <a:lnTo>
                    <a:pt x="1943100" y="112776"/>
                  </a:lnTo>
                  <a:lnTo>
                    <a:pt x="1943100" y="118872"/>
                  </a:lnTo>
                  <a:lnTo>
                    <a:pt x="2286000" y="118872"/>
                  </a:lnTo>
                  <a:close/>
                </a:path>
                <a:path w="2298700" h="483235">
                  <a:moveTo>
                    <a:pt x="2286000" y="131572"/>
                  </a:moveTo>
                  <a:lnTo>
                    <a:pt x="2286000" y="118872"/>
                  </a:lnTo>
                  <a:lnTo>
                    <a:pt x="1943100" y="118872"/>
                  </a:lnTo>
                  <a:lnTo>
                    <a:pt x="1955800" y="123444"/>
                  </a:lnTo>
                  <a:lnTo>
                    <a:pt x="1955800" y="131572"/>
                  </a:lnTo>
                  <a:lnTo>
                    <a:pt x="2286000" y="131572"/>
                  </a:lnTo>
                  <a:close/>
                </a:path>
                <a:path w="2298700" h="483235">
                  <a:moveTo>
                    <a:pt x="2286000" y="144272"/>
                  </a:moveTo>
                  <a:lnTo>
                    <a:pt x="2286000" y="131572"/>
                  </a:lnTo>
                  <a:lnTo>
                    <a:pt x="1955800" y="131572"/>
                  </a:lnTo>
                  <a:lnTo>
                    <a:pt x="1955800" y="134112"/>
                  </a:lnTo>
                  <a:lnTo>
                    <a:pt x="1968500" y="143256"/>
                  </a:lnTo>
                  <a:lnTo>
                    <a:pt x="1968500" y="144272"/>
                  </a:lnTo>
                  <a:lnTo>
                    <a:pt x="2286000" y="144272"/>
                  </a:lnTo>
                  <a:close/>
                </a:path>
                <a:path w="2298700" h="483235">
                  <a:moveTo>
                    <a:pt x="2286000" y="156972"/>
                  </a:moveTo>
                  <a:lnTo>
                    <a:pt x="2286000" y="144272"/>
                  </a:lnTo>
                  <a:lnTo>
                    <a:pt x="1968500" y="144272"/>
                  </a:lnTo>
                  <a:lnTo>
                    <a:pt x="1981200" y="153924"/>
                  </a:lnTo>
                  <a:lnTo>
                    <a:pt x="1981200" y="156972"/>
                  </a:lnTo>
                  <a:lnTo>
                    <a:pt x="2286000" y="156972"/>
                  </a:lnTo>
                  <a:close/>
                </a:path>
                <a:path w="2298700" h="483235">
                  <a:moveTo>
                    <a:pt x="2298700" y="169672"/>
                  </a:moveTo>
                  <a:lnTo>
                    <a:pt x="2286000" y="156972"/>
                  </a:lnTo>
                  <a:lnTo>
                    <a:pt x="1981200" y="156972"/>
                  </a:lnTo>
                  <a:lnTo>
                    <a:pt x="1993900" y="164592"/>
                  </a:lnTo>
                  <a:lnTo>
                    <a:pt x="1993900" y="169672"/>
                  </a:lnTo>
                  <a:lnTo>
                    <a:pt x="2298700" y="169672"/>
                  </a:lnTo>
                  <a:close/>
                </a:path>
                <a:path w="2298700" h="483235">
                  <a:moveTo>
                    <a:pt x="2298700" y="182372"/>
                  </a:moveTo>
                  <a:lnTo>
                    <a:pt x="2298700" y="169672"/>
                  </a:lnTo>
                  <a:lnTo>
                    <a:pt x="1993900" y="169672"/>
                  </a:lnTo>
                  <a:lnTo>
                    <a:pt x="2006600" y="173736"/>
                  </a:lnTo>
                  <a:lnTo>
                    <a:pt x="2006600" y="182372"/>
                  </a:lnTo>
                  <a:lnTo>
                    <a:pt x="2298700" y="182372"/>
                  </a:lnTo>
                  <a:close/>
                </a:path>
                <a:path w="2298700" h="483235">
                  <a:moveTo>
                    <a:pt x="2298700" y="195072"/>
                  </a:moveTo>
                  <a:lnTo>
                    <a:pt x="2298700" y="182372"/>
                  </a:lnTo>
                  <a:lnTo>
                    <a:pt x="2006600" y="182372"/>
                  </a:lnTo>
                  <a:lnTo>
                    <a:pt x="2006600" y="188976"/>
                  </a:lnTo>
                  <a:lnTo>
                    <a:pt x="2019300" y="193548"/>
                  </a:lnTo>
                  <a:lnTo>
                    <a:pt x="2019300" y="195072"/>
                  </a:lnTo>
                  <a:lnTo>
                    <a:pt x="2298700" y="195072"/>
                  </a:lnTo>
                  <a:close/>
                </a:path>
                <a:path w="2298700" h="483235">
                  <a:moveTo>
                    <a:pt x="2298700" y="207772"/>
                  </a:moveTo>
                  <a:lnTo>
                    <a:pt x="2298700" y="195072"/>
                  </a:lnTo>
                  <a:lnTo>
                    <a:pt x="2019300" y="195072"/>
                  </a:lnTo>
                  <a:lnTo>
                    <a:pt x="2032000" y="204216"/>
                  </a:lnTo>
                  <a:lnTo>
                    <a:pt x="2044700" y="207772"/>
                  </a:lnTo>
                  <a:lnTo>
                    <a:pt x="2298700" y="207772"/>
                  </a:lnTo>
                  <a:close/>
                </a:path>
                <a:path w="2298700" h="483235">
                  <a:moveTo>
                    <a:pt x="2298700" y="220472"/>
                  </a:moveTo>
                  <a:lnTo>
                    <a:pt x="2298700" y="207772"/>
                  </a:lnTo>
                  <a:lnTo>
                    <a:pt x="2044700" y="207772"/>
                  </a:lnTo>
                  <a:lnTo>
                    <a:pt x="2044700" y="214884"/>
                  </a:lnTo>
                  <a:lnTo>
                    <a:pt x="2057400" y="220472"/>
                  </a:lnTo>
                  <a:lnTo>
                    <a:pt x="2298700" y="220472"/>
                  </a:lnTo>
                  <a:close/>
                </a:path>
                <a:path w="2298700" h="483235">
                  <a:moveTo>
                    <a:pt x="2298700" y="233172"/>
                  </a:moveTo>
                  <a:lnTo>
                    <a:pt x="2298700" y="220472"/>
                  </a:lnTo>
                  <a:lnTo>
                    <a:pt x="2057400" y="220472"/>
                  </a:lnTo>
                  <a:lnTo>
                    <a:pt x="2057400" y="224028"/>
                  </a:lnTo>
                  <a:lnTo>
                    <a:pt x="2070100" y="233172"/>
                  </a:lnTo>
                  <a:lnTo>
                    <a:pt x="2298700" y="233172"/>
                  </a:lnTo>
                  <a:close/>
                </a:path>
                <a:path w="2298700" h="483235">
                  <a:moveTo>
                    <a:pt x="2298700" y="245872"/>
                  </a:moveTo>
                  <a:lnTo>
                    <a:pt x="2298700" y="233172"/>
                  </a:lnTo>
                  <a:lnTo>
                    <a:pt x="2070100" y="233172"/>
                  </a:lnTo>
                  <a:lnTo>
                    <a:pt x="2082800" y="240792"/>
                  </a:lnTo>
                  <a:lnTo>
                    <a:pt x="2095500" y="245872"/>
                  </a:lnTo>
                  <a:lnTo>
                    <a:pt x="2298700" y="245872"/>
                  </a:lnTo>
                  <a:close/>
                </a:path>
                <a:path w="2298700" h="483235">
                  <a:moveTo>
                    <a:pt x="2298700" y="258572"/>
                  </a:moveTo>
                  <a:lnTo>
                    <a:pt x="2298700" y="245872"/>
                  </a:lnTo>
                  <a:lnTo>
                    <a:pt x="2095500" y="245872"/>
                  </a:lnTo>
                  <a:lnTo>
                    <a:pt x="2095500" y="251460"/>
                  </a:lnTo>
                  <a:lnTo>
                    <a:pt x="2108200" y="258572"/>
                  </a:lnTo>
                  <a:lnTo>
                    <a:pt x="2298700" y="258572"/>
                  </a:lnTo>
                  <a:close/>
                </a:path>
                <a:path w="2298700" h="483235">
                  <a:moveTo>
                    <a:pt x="2273300" y="80772"/>
                  </a:moveTo>
                  <a:lnTo>
                    <a:pt x="2273300" y="68072"/>
                  </a:lnTo>
                  <a:lnTo>
                    <a:pt x="2133600" y="68072"/>
                  </a:lnTo>
                  <a:lnTo>
                    <a:pt x="2133600" y="68580"/>
                  </a:lnTo>
                  <a:lnTo>
                    <a:pt x="2120900" y="76200"/>
                  </a:lnTo>
                  <a:lnTo>
                    <a:pt x="2108200" y="80772"/>
                  </a:lnTo>
                  <a:lnTo>
                    <a:pt x="2273300" y="80772"/>
                  </a:lnTo>
                  <a:close/>
                </a:path>
                <a:path w="2298700" h="483235">
                  <a:moveTo>
                    <a:pt x="2298700" y="271272"/>
                  </a:moveTo>
                  <a:lnTo>
                    <a:pt x="2298700" y="258572"/>
                  </a:lnTo>
                  <a:lnTo>
                    <a:pt x="2108200" y="258572"/>
                  </a:lnTo>
                  <a:lnTo>
                    <a:pt x="2120900" y="266700"/>
                  </a:lnTo>
                  <a:lnTo>
                    <a:pt x="2120900" y="271272"/>
                  </a:lnTo>
                  <a:lnTo>
                    <a:pt x="2298700" y="271272"/>
                  </a:lnTo>
                  <a:close/>
                </a:path>
                <a:path w="2298700" h="483235">
                  <a:moveTo>
                    <a:pt x="2298700" y="283972"/>
                  </a:moveTo>
                  <a:lnTo>
                    <a:pt x="2298700" y="271272"/>
                  </a:lnTo>
                  <a:lnTo>
                    <a:pt x="2120900" y="271272"/>
                  </a:lnTo>
                  <a:lnTo>
                    <a:pt x="2133600" y="283972"/>
                  </a:lnTo>
                  <a:lnTo>
                    <a:pt x="2298700" y="283972"/>
                  </a:lnTo>
                  <a:close/>
                </a:path>
                <a:path w="2298700" h="483235">
                  <a:moveTo>
                    <a:pt x="2273300" y="68072"/>
                  </a:moveTo>
                  <a:lnTo>
                    <a:pt x="2273300" y="64008"/>
                  </a:lnTo>
                  <a:lnTo>
                    <a:pt x="2260600" y="55372"/>
                  </a:lnTo>
                  <a:lnTo>
                    <a:pt x="2171700" y="55372"/>
                  </a:lnTo>
                  <a:lnTo>
                    <a:pt x="2159000" y="57912"/>
                  </a:lnTo>
                  <a:lnTo>
                    <a:pt x="2159000" y="62484"/>
                  </a:lnTo>
                  <a:lnTo>
                    <a:pt x="2133600" y="68072"/>
                  </a:lnTo>
                  <a:lnTo>
                    <a:pt x="2273300" y="68072"/>
                  </a:lnTo>
                  <a:close/>
                </a:path>
                <a:path w="2298700" h="483235">
                  <a:moveTo>
                    <a:pt x="2298700" y="296672"/>
                  </a:moveTo>
                  <a:lnTo>
                    <a:pt x="2298700" y="283972"/>
                  </a:lnTo>
                  <a:lnTo>
                    <a:pt x="2133600" y="283972"/>
                  </a:lnTo>
                  <a:lnTo>
                    <a:pt x="2133600" y="284988"/>
                  </a:lnTo>
                  <a:lnTo>
                    <a:pt x="2146300" y="296672"/>
                  </a:lnTo>
                  <a:lnTo>
                    <a:pt x="2298700" y="296672"/>
                  </a:lnTo>
                  <a:close/>
                </a:path>
                <a:path w="2298700" h="483235">
                  <a:moveTo>
                    <a:pt x="2298700" y="309372"/>
                  </a:moveTo>
                  <a:lnTo>
                    <a:pt x="2298700" y="296672"/>
                  </a:lnTo>
                  <a:lnTo>
                    <a:pt x="2146300" y="296672"/>
                  </a:lnTo>
                  <a:lnTo>
                    <a:pt x="2146300" y="301752"/>
                  </a:lnTo>
                  <a:lnTo>
                    <a:pt x="2159000" y="309372"/>
                  </a:lnTo>
                  <a:lnTo>
                    <a:pt x="2298700" y="309372"/>
                  </a:lnTo>
                  <a:close/>
                </a:path>
                <a:path w="2298700" h="483235">
                  <a:moveTo>
                    <a:pt x="2260600" y="432816"/>
                  </a:moveTo>
                  <a:lnTo>
                    <a:pt x="2260600" y="423672"/>
                  </a:lnTo>
                  <a:lnTo>
                    <a:pt x="2159000" y="423672"/>
                  </a:lnTo>
                  <a:lnTo>
                    <a:pt x="2159000" y="429768"/>
                  </a:lnTo>
                  <a:lnTo>
                    <a:pt x="2146300" y="436372"/>
                  </a:lnTo>
                  <a:lnTo>
                    <a:pt x="2247900" y="436372"/>
                  </a:lnTo>
                  <a:lnTo>
                    <a:pt x="2260600" y="432816"/>
                  </a:lnTo>
                  <a:close/>
                </a:path>
                <a:path w="2298700" h="483235">
                  <a:moveTo>
                    <a:pt x="2235200" y="449072"/>
                  </a:moveTo>
                  <a:lnTo>
                    <a:pt x="2146300" y="449072"/>
                  </a:lnTo>
                  <a:lnTo>
                    <a:pt x="2146300" y="461772"/>
                  </a:lnTo>
                  <a:lnTo>
                    <a:pt x="2197100" y="461772"/>
                  </a:lnTo>
                  <a:lnTo>
                    <a:pt x="2235200" y="449072"/>
                  </a:lnTo>
                  <a:close/>
                </a:path>
                <a:path w="2298700" h="483235">
                  <a:moveTo>
                    <a:pt x="2197100" y="461772"/>
                  </a:moveTo>
                  <a:lnTo>
                    <a:pt x="2146300" y="461772"/>
                  </a:lnTo>
                  <a:lnTo>
                    <a:pt x="2146300" y="474472"/>
                  </a:lnTo>
                  <a:lnTo>
                    <a:pt x="2171700" y="474472"/>
                  </a:lnTo>
                  <a:lnTo>
                    <a:pt x="2197100" y="461772"/>
                  </a:lnTo>
                  <a:close/>
                </a:path>
                <a:path w="2298700" h="483235">
                  <a:moveTo>
                    <a:pt x="2171700" y="474472"/>
                  </a:moveTo>
                  <a:lnTo>
                    <a:pt x="2146300" y="474472"/>
                  </a:lnTo>
                  <a:lnTo>
                    <a:pt x="2146300" y="483108"/>
                  </a:lnTo>
                  <a:lnTo>
                    <a:pt x="2171700" y="474472"/>
                  </a:lnTo>
                  <a:close/>
                </a:path>
                <a:path w="2298700" h="483235">
                  <a:moveTo>
                    <a:pt x="2298700" y="322072"/>
                  </a:moveTo>
                  <a:lnTo>
                    <a:pt x="2298700" y="309372"/>
                  </a:lnTo>
                  <a:lnTo>
                    <a:pt x="2159000" y="309372"/>
                  </a:lnTo>
                  <a:lnTo>
                    <a:pt x="2159000" y="322072"/>
                  </a:lnTo>
                  <a:lnTo>
                    <a:pt x="2298700" y="322072"/>
                  </a:lnTo>
                  <a:close/>
                </a:path>
                <a:path w="2298700" h="483235">
                  <a:moveTo>
                    <a:pt x="2298700" y="322072"/>
                  </a:moveTo>
                  <a:lnTo>
                    <a:pt x="2159000" y="322072"/>
                  </a:lnTo>
                  <a:lnTo>
                    <a:pt x="2159000" y="334772"/>
                  </a:lnTo>
                  <a:lnTo>
                    <a:pt x="2286000" y="334772"/>
                  </a:lnTo>
                  <a:lnTo>
                    <a:pt x="2298700" y="322072"/>
                  </a:lnTo>
                  <a:close/>
                </a:path>
                <a:path w="2298700" h="483235">
                  <a:moveTo>
                    <a:pt x="2286000" y="347472"/>
                  </a:moveTo>
                  <a:lnTo>
                    <a:pt x="2286000" y="334772"/>
                  </a:lnTo>
                  <a:lnTo>
                    <a:pt x="2159000" y="334772"/>
                  </a:lnTo>
                  <a:lnTo>
                    <a:pt x="2159000" y="347472"/>
                  </a:lnTo>
                  <a:lnTo>
                    <a:pt x="2286000" y="347472"/>
                  </a:lnTo>
                  <a:close/>
                </a:path>
                <a:path w="2298700" h="483235">
                  <a:moveTo>
                    <a:pt x="2286000" y="360172"/>
                  </a:moveTo>
                  <a:lnTo>
                    <a:pt x="2286000" y="347472"/>
                  </a:lnTo>
                  <a:lnTo>
                    <a:pt x="2159000" y="347472"/>
                  </a:lnTo>
                  <a:lnTo>
                    <a:pt x="2159000" y="360172"/>
                  </a:lnTo>
                  <a:lnTo>
                    <a:pt x="2286000" y="360172"/>
                  </a:lnTo>
                  <a:close/>
                </a:path>
                <a:path w="2298700" h="483235">
                  <a:moveTo>
                    <a:pt x="2286000" y="372872"/>
                  </a:moveTo>
                  <a:lnTo>
                    <a:pt x="2286000" y="360172"/>
                  </a:lnTo>
                  <a:lnTo>
                    <a:pt x="2159000" y="360172"/>
                  </a:lnTo>
                  <a:lnTo>
                    <a:pt x="2159000" y="372872"/>
                  </a:lnTo>
                  <a:lnTo>
                    <a:pt x="2286000" y="372872"/>
                  </a:lnTo>
                  <a:close/>
                </a:path>
                <a:path w="2298700" h="483235">
                  <a:moveTo>
                    <a:pt x="2286000" y="372872"/>
                  </a:moveTo>
                  <a:lnTo>
                    <a:pt x="2159000" y="372872"/>
                  </a:lnTo>
                  <a:lnTo>
                    <a:pt x="2159000" y="385572"/>
                  </a:lnTo>
                  <a:lnTo>
                    <a:pt x="2273300" y="385572"/>
                  </a:lnTo>
                  <a:lnTo>
                    <a:pt x="2273300" y="373380"/>
                  </a:lnTo>
                  <a:lnTo>
                    <a:pt x="2286000" y="372872"/>
                  </a:lnTo>
                  <a:close/>
                </a:path>
                <a:path w="2298700" h="483235">
                  <a:moveTo>
                    <a:pt x="2273300" y="398272"/>
                  </a:moveTo>
                  <a:lnTo>
                    <a:pt x="2273300" y="385572"/>
                  </a:lnTo>
                  <a:lnTo>
                    <a:pt x="2159000" y="385572"/>
                  </a:lnTo>
                  <a:lnTo>
                    <a:pt x="2273300" y="398272"/>
                  </a:lnTo>
                  <a:close/>
                </a:path>
                <a:path w="2298700" h="483235">
                  <a:moveTo>
                    <a:pt x="2273300" y="410972"/>
                  </a:moveTo>
                  <a:lnTo>
                    <a:pt x="2273300" y="398272"/>
                  </a:lnTo>
                  <a:lnTo>
                    <a:pt x="2159000" y="398272"/>
                  </a:lnTo>
                  <a:lnTo>
                    <a:pt x="2159000" y="410972"/>
                  </a:lnTo>
                  <a:lnTo>
                    <a:pt x="2273300" y="410972"/>
                  </a:lnTo>
                  <a:close/>
                </a:path>
                <a:path w="2298700" h="483235">
                  <a:moveTo>
                    <a:pt x="2273300" y="414528"/>
                  </a:moveTo>
                  <a:lnTo>
                    <a:pt x="2273300" y="410972"/>
                  </a:lnTo>
                  <a:lnTo>
                    <a:pt x="2159000" y="410972"/>
                  </a:lnTo>
                  <a:lnTo>
                    <a:pt x="2159000" y="423672"/>
                  </a:lnTo>
                  <a:lnTo>
                    <a:pt x="2260600" y="423672"/>
                  </a:lnTo>
                  <a:lnTo>
                    <a:pt x="2273300" y="414528"/>
                  </a:lnTo>
                  <a:close/>
                </a:path>
                <a:path w="2298700" h="483235">
                  <a:moveTo>
                    <a:pt x="2260600" y="55372"/>
                  </a:moveTo>
                  <a:lnTo>
                    <a:pt x="2260600" y="42672"/>
                  </a:lnTo>
                  <a:lnTo>
                    <a:pt x="2184400" y="42672"/>
                  </a:lnTo>
                  <a:lnTo>
                    <a:pt x="2184400" y="44196"/>
                  </a:lnTo>
                  <a:lnTo>
                    <a:pt x="2171700" y="48768"/>
                  </a:lnTo>
                  <a:lnTo>
                    <a:pt x="2171700" y="55372"/>
                  </a:lnTo>
                  <a:lnTo>
                    <a:pt x="2260600" y="55372"/>
                  </a:lnTo>
                  <a:close/>
                </a:path>
                <a:path w="2298700" h="483235">
                  <a:moveTo>
                    <a:pt x="2260600" y="42672"/>
                  </a:moveTo>
                  <a:lnTo>
                    <a:pt x="2260600" y="29972"/>
                  </a:lnTo>
                  <a:lnTo>
                    <a:pt x="2209800" y="29972"/>
                  </a:lnTo>
                  <a:lnTo>
                    <a:pt x="2209800" y="32004"/>
                  </a:lnTo>
                  <a:lnTo>
                    <a:pt x="2197100" y="36576"/>
                  </a:lnTo>
                  <a:lnTo>
                    <a:pt x="2184400" y="42672"/>
                  </a:lnTo>
                  <a:lnTo>
                    <a:pt x="2260600" y="42672"/>
                  </a:lnTo>
                  <a:close/>
                </a:path>
                <a:path w="2298700" h="483235">
                  <a:moveTo>
                    <a:pt x="2260600" y="29972"/>
                  </a:moveTo>
                  <a:lnTo>
                    <a:pt x="2247900" y="24384"/>
                  </a:lnTo>
                  <a:lnTo>
                    <a:pt x="2247900" y="17272"/>
                  </a:lnTo>
                  <a:lnTo>
                    <a:pt x="2235200" y="17272"/>
                  </a:lnTo>
                  <a:lnTo>
                    <a:pt x="2222500" y="21336"/>
                  </a:lnTo>
                  <a:lnTo>
                    <a:pt x="2209800" y="29972"/>
                  </a:lnTo>
                  <a:lnTo>
                    <a:pt x="2260600" y="29972"/>
                  </a:lnTo>
                  <a:close/>
                </a:path>
                <a:path w="2298700" h="483235">
                  <a:moveTo>
                    <a:pt x="2247900" y="4572"/>
                  </a:moveTo>
                  <a:lnTo>
                    <a:pt x="2247900" y="0"/>
                  </a:lnTo>
                  <a:lnTo>
                    <a:pt x="2235200" y="1524"/>
                  </a:lnTo>
                  <a:lnTo>
                    <a:pt x="2235200" y="4572"/>
                  </a:lnTo>
                  <a:lnTo>
                    <a:pt x="2247900" y="4572"/>
                  </a:lnTo>
                  <a:close/>
                </a:path>
                <a:path w="2298700" h="483235">
                  <a:moveTo>
                    <a:pt x="2247900" y="17272"/>
                  </a:moveTo>
                  <a:lnTo>
                    <a:pt x="2247900" y="4572"/>
                  </a:lnTo>
                  <a:lnTo>
                    <a:pt x="2235200" y="4572"/>
                  </a:lnTo>
                  <a:lnTo>
                    <a:pt x="2235200" y="17272"/>
                  </a:lnTo>
                  <a:lnTo>
                    <a:pt x="2247900" y="17272"/>
                  </a:lnTo>
                  <a:close/>
                </a:path>
              </a:pathLst>
            </a:custGeom>
            <a:solidFill>
              <a:srgbClr val="B2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1103244" y="2926080"/>
              <a:ext cx="2984240" cy="2577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1446136" y="4145292"/>
              <a:ext cx="2725420" cy="1239520"/>
            </a:xfrm>
            <a:custGeom>
              <a:avLst/>
              <a:gdLst/>
              <a:ahLst/>
              <a:cxnLst/>
              <a:rect l="l" t="t" r="r" b="b"/>
              <a:pathLst>
                <a:path w="2725420" h="1239520">
                  <a:moveTo>
                    <a:pt x="1657604" y="881888"/>
                  </a:moveTo>
                  <a:lnTo>
                    <a:pt x="1650492" y="886968"/>
                  </a:lnTo>
                  <a:lnTo>
                    <a:pt x="1643634" y="894588"/>
                  </a:lnTo>
                  <a:lnTo>
                    <a:pt x="1657604" y="881888"/>
                  </a:lnTo>
                  <a:close/>
                </a:path>
                <a:path w="2725420" h="1239520">
                  <a:moveTo>
                    <a:pt x="1660525" y="907288"/>
                  </a:moveTo>
                  <a:lnTo>
                    <a:pt x="1641132" y="907288"/>
                  </a:lnTo>
                  <a:lnTo>
                    <a:pt x="1645920" y="912876"/>
                  </a:lnTo>
                  <a:lnTo>
                    <a:pt x="1653540" y="909828"/>
                  </a:lnTo>
                  <a:lnTo>
                    <a:pt x="1660525" y="907288"/>
                  </a:lnTo>
                  <a:close/>
                </a:path>
                <a:path w="2725420" h="1239520">
                  <a:moveTo>
                    <a:pt x="1670189" y="869188"/>
                  </a:moveTo>
                  <a:lnTo>
                    <a:pt x="1657604" y="881888"/>
                  </a:lnTo>
                  <a:lnTo>
                    <a:pt x="1661160" y="879348"/>
                  </a:lnTo>
                  <a:lnTo>
                    <a:pt x="1670189" y="869188"/>
                  </a:lnTo>
                  <a:close/>
                </a:path>
                <a:path w="2725420" h="1239520">
                  <a:moveTo>
                    <a:pt x="1677619" y="894588"/>
                  </a:moveTo>
                  <a:lnTo>
                    <a:pt x="1643634" y="894588"/>
                  </a:lnTo>
                  <a:lnTo>
                    <a:pt x="1636776" y="902208"/>
                  </a:lnTo>
                  <a:lnTo>
                    <a:pt x="1641132" y="907288"/>
                  </a:lnTo>
                  <a:lnTo>
                    <a:pt x="1660652" y="907237"/>
                  </a:lnTo>
                  <a:lnTo>
                    <a:pt x="1670304" y="903732"/>
                  </a:lnTo>
                  <a:lnTo>
                    <a:pt x="1677619" y="894588"/>
                  </a:lnTo>
                  <a:close/>
                </a:path>
                <a:path w="2725420" h="1239520">
                  <a:moveTo>
                    <a:pt x="1687296" y="881888"/>
                  </a:moveTo>
                  <a:lnTo>
                    <a:pt x="1677619" y="894588"/>
                  </a:lnTo>
                  <a:lnTo>
                    <a:pt x="1682496" y="888492"/>
                  </a:lnTo>
                  <a:lnTo>
                    <a:pt x="1687296" y="881888"/>
                  </a:lnTo>
                  <a:close/>
                </a:path>
                <a:path w="2725420" h="1239520">
                  <a:moveTo>
                    <a:pt x="1695640" y="869188"/>
                  </a:moveTo>
                  <a:lnTo>
                    <a:pt x="1687296" y="881888"/>
                  </a:lnTo>
                  <a:lnTo>
                    <a:pt x="1694688" y="871728"/>
                  </a:lnTo>
                  <a:lnTo>
                    <a:pt x="1695640" y="869188"/>
                  </a:lnTo>
                  <a:close/>
                </a:path>
                <a:path w="2725420" h="1239520">
                  <a:moveTo>
                    <a:pt x="1847088" y="488188"/>
                  </a:moveTo>
                  <a:lnTo>
                    <a:pt x="1834388" y="475488"/>
                  </a:lnTo>
                  <a:lnTo>
                    <a:pt x="1834388" y="483108"/>
                  </a:lnTo>
                  <a:lnTo>
                    <a:pt x="1847088" y="488188"/>
                  </a:lnTo>
                  <a:close/>
                </a:path>
                <a:path w="2725420" h="1239520">
                  <a:moveTo>
                    <a:pt x="1859788" y="500888"/>
                  </a:moveTo>
                  <a:lnTo>
                    <a:pt x="1847088" y="488188"/>
                  </a:lnTo>
                  <a:lnTo>
                    <a:pt x="1847088" y="489204"/>
                  </a:lnTo>
                  <a:lnTo>
                    <a:pt x="1859788" y="500888"/>
                  </a:lnTo>
                  <a:close/>
                </a:path>
                <a:path w="2725420" h="1239520">
                  <a:moveTo>
                    <a:pt x="1872488" y="513588"/>
                  </a:moveTo>
                  <a:lnTo>
                    <a:pt x="1859788" y="500888"/>
                  </a:lnTo>
                  <a:lnTo>
                    <a:pt x="1859788" y="510540"/>
                  </a:lnTo>
                  <a:lnTo>
                    <a:pt x="1872488" y="513588"/>
                  </a:lnTo>
                  <a:close/>
                </a:path>
                <a:path w="2725420" h="1239520">
                  <a:moveTo>
                    <a:pt x="1874227" y="820115"/>
                  </a:moveTo>
                  <a:lnTo>
                    <a:pt x="1872488" y="818388"/>
                  </a:lnTo>
                  <a:lnTo>
                    <a:pt x="1872488" y="819912"/>
                  </a:lnTo>
                  <a:lnTo>
                    <a:pt x="1874227" y="820115"/>
                  </a:lnTo>
                  <a:close/>
                </a:path>
                <a:path w="2725420" h="1239520">
                  <a:moveTo>
                    <a:pt x="1885188" y="821436"/>
                  </a:moveTo>
                  <a:lnTo>
                    <a:pt x="1874227" y="820115"/>
                  </a:lnTo>
                  <a:lnTo>
                    <a:pt x="1885188" y="831088"/>
                  </a:lnTo>
                  <a:lnTo>
                    <a:pt x="1885188" y="821436"/>
                  </a:lnTo>
                  <a:close/>
                </a:path>
                <a:path w="2725420" h="1239520">
                  <a:moveTo>
                    <a:pt x="1885188" y="531876"/>
                  </a:moveTo>
                  <a:lnTo>
                    <a:pt x="1872488" y="526288"/>
                  </a:lnTo>
                  <a:lnTo>
                    <a:pt x="1885188" y="538988"/>
                  </a:lnTo>
                  <a:lnTo>
                    <a:pt x="1885188" y="531876"/>
                  </a:lnTo>
                  <a:close/>
                </a:path>
                <a:path w="2725420" h="1239520">
                  <a:moveTo>
                    <a:pt x="1885188" y="500888"/>
                  </a:moveTo>
                  <a:lnTo>
                    <a:pt x="1872488" y="488188"/>
                  </a:lnTo>
                  <a:lnTo>
                    <a:pt x="1872488" y="492252"/>
                  </a:lnTo>
                  <a:lnTo>
                    <a:pt x="1885188" y="500888"/>
                  </a:lnTo>
                  <a:close/>
                </a:path>
                <a:path w="2725420" h="1239520">
                  <a:moveTo>
                    <a:pt x="1893925" y="839812"/>
                  </a:moveTo>
                  <a:lnTo>
                    <a:pt x="1885188" y="831088"/>
                  </a:lnTo>
                  <a:lnTo>
                    <a:pt x="1885188" y="836676"/>
                  </a:lnTo>
                  <a:lnTo>
                    <a:pt x="1893925" y="839812"/>
                  </a:lnTo>
                  <a:close/>
                </a:path>
                <a:path w="2725420" h="1239520">
                  <a:moveTo>
                    <a:pt x="1897888" y="841248"/>
                  </a:moveTo>
                  <a:lnTo>
                    <a:pt x="1893925" y="839812"/>
                  </a:lnTo>
                  <a:lnTo>
                    <a:pt x="1897888" y="843788"/>
                  </a:lnTo>
                  <a:lnTo>
                    <a:pt x="1897888" y="841248"/>
                  </a:lnTo>
                  <a:close/>
                </a:path>
                <a:path w="2725420" h="1239520">
                  <a:moveTo>
                    <a:pt x="1897888" y="560832"/>
                  </a:moveTo>
                  <a:lnTo>
                    <a:pt x="1885188" y="551688"/>
                  </a:lnTo>
                  <a:lnTo>
                    <a:pt x="1897888" y="564388"/>
                  </a:lnTo>
                  <a:lnTo>
                    <a:pt x="1897888" y="560832"/>
                  </a:lnTo>
                  <a:close/>
                </a:path>
                <a:path w="2725420" h="1239520">
                  <a:moveTo>
                    <a:pt x="1897888" y="526288"/>
                  </a:moveTo>
                  <a:lnTo>
                    <a:pt x="1885188" y="513588"/>
                  </a:lnTo>
                  <a:lnTo>
                    <a:pt x="1885188" y="515112"/>
                  </a:lnTo>
                  <a:lnTo>
                    <a:pt x="1897888" y="526288"/>
                  </a:lnTo>
                  <a:close/>
                </a:path>
                <a:path w="2725420" h="1239520">
                  <a:moveTo>
                    <a:pt x="1901063" y="542150"/>
                  </a:moveTo>
                  <a:lnTo>
                    <a:pt x="1897888" y="538988"/>
                  </a:lnTo>
                  <a:lnTo>
                    <a:pt x="1897888" y="539496"/>
                  </a:lnTo>
                  <a:lnTo>
                    <a:pt x="1901063" y="542150"/>
                  </a:lnTo>
                  <a:close/>
                </a:path>
                <a:path w="2725420" h="1239520">
                  <a:moveTo>
                    <a:pt x="1910588" y="843788"/>
                  </a:moveTo>
                  <a:lnTo>
                    <a:pt x="1897888" y="843788"/>
                  </a:lnTo>
                  <a:lnTo>
                    <a:pt x="1885188" y="850392"/>
                  </a:lnTo>
                  <a:lnTo>
                    <a:pt x="1897888" y="856488"/>
                  </a:lnTo>
                  <a:lnTo>
                    <a:pt x="1910588" y="856488"/>
                  </a:lnTo>
                  <a:lnTo>
                    <a:pt x="1910588" y="843788"/>
                  </a:lnTo>
                  <a:close/>
                </a:path>
                <a:path w="2725420" h="1239520">
                  <a:moveTo>
                    <a:pt x="1910588" y="792988"/>
                  </a:moveTo>
                  <a:lnTo>
                    <a:pt x="1885188" y="792988"/>
                  </a:lnTo>
                  <a:lnTo>
                    <a:pt x="1885188" y="798576"/>
                  </a:lnTo>
                  <a:lnTo>
                    <a:pt x="1872488" y="805688"/>
                  </a:lnTo>
                  <a:lnTo>
                    <a:pt x="1910588" y="805688"/>
                  </a:lnTo>
                  <a:lnTo>
                    <a:pt x="1910588" y="792988"/>
                  </a:lnTo>
                  <a:close/>
                </a:path>
                <a:path w="2725420" h="1239520">
                  <a:moveTo>
                    <a:pt x="1910588" y="767588"/>
                  </a:moveTo>
                  <a:lnTo>
                    <a:pt x="1897888" y="767588"/>
                  </a:lnTo>
                  <a:lnTo>
                    <a:pt x="1897888" y="771144"/>
                  </a:lnTo>
                  <a:lnTo>
                    <a:pt x="1885188" y="780288"/>
                  </a:lnTo>
                  <a:lnTo>
                    <a:pt x="1910588" y="780288"/>
                  </a:lnTo>
                  <a:lnTo>
                    <a:pt x="1910588" y="767588"/>
                  </a:lnTo>
                  <a:close/>
                </a:path>
                <a:path w="2725420" h="1239520">
                  <a:moveTo>
                    <a:pt x="1910588" y="589788"/>
                  </a:moveTo>
                  <a:lnTo>
                    <a:pt x="1897888" y="577088"/>
                  </a:lnTo>
                  <a:lnTo>
                    <a:pt x="1897888" y="579120"/>
                  </a:lnTo>
                  <a:lnTo>
                    <a:pt x="1910588" y="589788"/>
                  </a:lnTo>
                  <a:close/>
                </a:path>
                <a:path w="2725420" h="1239520">
                  <a:moveTo>
                    <a:pt x="1910588" y="550164"/>
                  </a:moveTo>
                  <a:lnTo>
                    <a:pt x="1901063" y="542150"/>
                  </a:lnTo>
                  <a:lnTo>
                    <a:pt x="1910588" y="551688"/>
                  </a:lnTo>
                  <a:lnTo>
                    <a:pt x="1910588" y="550164"/>
                  </a:lnTo>
                  <a:close/>
                </a:path>
                <a:path w="2725420" h="1239520">
                  <a:moveTo>
                    <a:pt x="1923288" y="996188"/>
                  </a:moveTo>
                  <a:lnTo>
                    <a:pt x="1910588" y="983488"/>
                  </a:lnTo>
                  <a:lnTo>
                    <a:pt x="1910588" y="992124"/>
                  </a:lnTo>
                  <a:lnTo>
                    <a:pt x="1923288" y="996188"/>
                  </a:lnTo>
                  <a:close/>
                </a:path>
                <a:path w="2725420" h="1239520">
                  <a:moveTo>
                    <a:pt x="1923288" y="862584"/>
                  </a:moveTo>
                  <a:lnTo>
                    <a:pt x="1910588" y="856488"/>
                  </a:lnTo>
                  <a:lnTo>
                    <a:pt x="1923288" y="869188"/>
                  </a:lnTo>
                  <a:lnTo>
                    <a:pt x="1923288" y="862584"/>
                  </a:lnTo>
                  <a:close/>
                </a:path>
                <a:path w="2725420" h="1239520">
                  <a:moveTo>
                    <a:pt x="1923288" y="729488"/>
                  </a:moveTo>
                  <a:lnTo>
                    <a:pt x="1897888" y="729488"/>
                  </a:lnTo>
                  <a:lnTo>
                    <a:pt x="1897888" y="742188"/>
                  </a:lnTo>
                  <a:lnTo>
                    <a:pt x="1910588" y="742188"/>
                  </a:lnTo>
                  <a:lnTo>
                    <a:pt x="1910588" y="740664"/>
                  </a:lnTo>
                  <a:lnTo>
                    <a:pt x="1923288" y="729488"/>
                  </a:lnTo>
                  <a:close/>
                </a:path>
                <a:path w="2725420" h="1239520">
                  <a:moveTo>
                    <a:pt x="1923288" y="704088"/>
                  </a:moveTo>
                  <a:lnTo>
                    <a:pt x="1910588" y="704088"/>
                  </a:lnTo>
                  <a:lnTo>
                    <a:pt x="1910588" y="716788"/>
                  </a:lnTo>
                  <a:lnTo>
                    <a:pt x="1923288" y="729488"/>
                  </a:lnTo>
                  <a:lnTo>
                    <a:pt x="1923288" y="716788"/>
                  </a:lnTo>
                  <a:lnTo>
                    <a:pt x="1923288" y="704088"/>
                  </a:lnTo>
                  <a:close/>
                </a:path>
                <a:path w="2725420" h="1239520">
                  <a:moveTo>
                    <a:pt x="1923288" y="576072"/>
                  </a:moveTo>
                  <a:lnTo>
                    <a:pt x="1910588" y="564388"/>
                  </a:lnTo>
                  <a:lnTo>
                    <a:pt x="1923288" y="577088"/>
                  </a:lnTo>
                  <a:lnTo>
                    <a:pt x="1923288" y="576072"/>
                  </a:lnTo>
                  <a:close/>
                </a:path>
                <a:path w="2725420" h="1239520">
                  <a:moveTo>
                    <a:pt x="1935988" y="932688"/>
                  </a:moveTo>
                  <a:lnTo>
                    <a:pt x="1923288" y="919988"/>
                  </a:lnTo>
                  <a:lnTo>
                    <a:pt x="1923288" y="923544"/>
                  </a:lnTo>
                  <a:lnTo>
                    <a:pt x="1935988" y="932688"/>
                  </a:lnTo>
                  <a:close/>
                </a:path>
                <a:path w="2725420" h="1239520">
                  <a:moveTo>
                    <a:pt x="1935988" y="665988"/>
                  </a:moveTo>
                  <a:lnTo>
                    <a:pt x="1910588" y="665988"/>
                  </a:lnTo>
                  <a:lnTo>
                    <a:pt x="1910588" y="678688"/>
                  </a:lnTo>
                  <a:lnTo>
                    <a:pt x="1910588" y="691388"/>
                  </a:lnTo>
                  <a:lnTo>
                    <a:pt x="1923288" y="691388"/>
                  </a:lnTo>
                  <a:lnTo>
                    <a:pt x="1923288" y="678688"/>
                  </a:lnTo>
                  <a:lnTo>
                    <a:pt x="1923288" y="676656"/>
                  </a:lnTo>
                  <a:lnTo>
                    <a:pt x="1935988" y="665988"/>
                  </a:lnTo>
                  <a:close/>
                </a:path>
                <a:path w="2725420" h="1239520">
                  <a:moveTo>
                    <a:pt x="1935988" y="627888"/>
                  </a:moveTo>
                  <a:lnTo>
                    <a:pt x="1910588" y="627888"/>
                  </a:lnTo>
                  <a:lnTo>
                    <a:pt x="1910588" y="640588"/>
                  </a:lnTo>
                  <a:lnTo>
                    <a:pt x="1910588" y="653288"/>
                  </a:lnTo>
                  <a:lnTo>
                    <a:pt x="1935988" y="653288"/>
                  </a:lnTo>
                  <a:lnTo>
                    <a:pt x="1935988" y="640588"/>
                  </a:lnTo>
                  <a:lnTo>
                    <a:pt x="1935988" y="627888"/>
                  </a:lnTo>
                  <a:close/>
                </a:path>
                <a:path w="2725420" h="1239520">
                  <a:moveTo>
                    <a:pt x="1935988" y="600456"/>
                  </a:moveTo>
                  <a:lnTo>
                    <a:pt x="1923288" y="589788"/>
                  </a:lnTo>
                  <a:lnTo>
                    <a:pt x="1935988" y="602488"/>
                  </a:lnTo>
                  <a:lnTo>
                    <a:pt x="1935988" y="600456"/>
                  </a:lnTo>
                  <a:close/>
                </a:path>
                <a:path w="2725420" h="1239520">
                  <a:moveTo>
                    <a:pt x="1948688" y="1097788"/>
                  </a:moveTo>
                  <a:lnTo>
                    <a:pt x="1935988" y="1085088"/>
                  </a:lnTo>
                  <a:lnTo>
                    <a:pt x="1935988" y="1089660"/>
                  </a:lnTo>
                  <a:lnTo>
                    <a:pt x="1948688" y="1097788"/>
                  </a:lnTo>
                  <a:close/>
                </a:path>
                <a:path w="2725420" h="1239520">
                  <a:moveTo>
                    <a:pt x="1961388" y="1123188"/>
                  </a:moveTo>
                  <a:lnTo>
                    <a:pt x="1948688" y="1110488"/>
                  </a:lnTo>
                  <a:lnTo>
                    <a:pt x="1948688" y="1117092"/>
                  </a:lnTo>
                  <a:lnTo>
                    <a:pt x="1961388" y="1123188"/>
                  </a:lnTo>
                  <a:close/>
                </a:path>
                <a:path w="2725420" h="1239520">
                  <a:moveTo>
                    <a:pt x="1961388" y="1072388"/>
                  </a:moveTo>
                  <a:lnTo>
                    <a:pt x="1948688" y="1059688"/>
                  </a:lnTo>
                  <a:lnTo>
                    <a:pt x="1948688" y="1060704"/>
                  </a:lnTo>
                  <a:lnTo>
                    <a:pt x="1961388" y="1072388"/>
                  </a:lnTo>
                  <a:close/>
                </a:path>
                <a:path w="2725420" h="1239520">
                  <a:moveTo>
                    <a:pt x="1974088" y="1129284"/>
                  </a:moveTo>
                  <a:lnTo>
                    <a:pt x="1961388" y="1123188"/>
                  </a:lnTo>
                  <a:lnTo>
                    <a:pt x="1974088" y="1135888"/>
                  </a:lnTo>
                  <a:lnTo>
                    <a:pt x="1974088" y="1129284"/>
                  </a:lnTo>
                  <a:close/>
                </a:path>
                <a:path w="2725420" h="1239520">
                  <a:moveTo>
                    <a:pt x="1974088" y="1095756"/>
                  </a:moveTo>
                  <a:lnTo>
                    <a:pt x="1961388" y="1085088"/>
                  </a:lnTo>
                  <a:lnTo>
                    <a:pt x="1974088" y="1097788"/>
                  </a:lnTo>
                  <a:lnTo>
                    <a:pt x="1974088" y="1095756"/>
                  </a:lnTo>
                  <a:close/>
                </a:path>
                <a:path w="2725420" h="1239520">
                  <a:moveTo>
                    <a:pt x="1986788" y="1123188"/>
                  </a:moveTo>
                  <a:lnTo>
                    <a:pt x="1974088" y="1110488"/>
                  </a:lnTo>
                  <a:lnTo>
                    <a:pt x="1974088" y="1110996"/>
                  </a:lnTo>
                  <a:lnTo>
                    <a:pt x="1986788" y="1123188"/>
                  </a:lnTo>
                  <a:close/>
                </a:path>
                <a:path w="2725420" h="1239520">
                  <a:moveTo>
                    <a:pt x="1999488" y="1148588"/>
                  </a:moveTo>
                  <a:lnTo>
                    <a:pt x="1974088" y="1135888"/>
                  </a:lnTo>
                  <a:lnTo>
                    <a:pt x="1986788" y="1147572"/>
                  </a:lnTo>
                  <a:lnTo>
                    <a:pt x="1999488" y="1148588"/>
                  </a:lnTo>
                  <a:close/>
                </a:path>
                <a:path w="2725420" h="1239520">
                  <a:moveTo>
                    <a:pt x="2012188" y="1158240"/>
                  </a:moveTo>
                  <a:lnTo>
                    <a:pt x="1999488" y="1148588"/>
                  </a:lnTo>
                  <a:lnTo>
                    <a:pt x="2012188" y="1161288"/>
                  </a:lnTo>
                  <a:lnTo>
                    <a:pt x="2012188" y="1158240"/>
                  </a:lnTo>
                  <a:close/>
                </a:path>
                <a:path w="2725420" h="1239520">
                  <a:moveTo>
                    <a:pt x="2012188" y="1132332"/>
                  </a:moveTo>
                  <a:lnTo>
                    <a:pt x="1986788" y="1123188"/>
                  </a:lnTo>
                  <a:lnTo>
                    <a:pt x="2012188" y="1135888"/>
                  </a:lnTo>
                  <a:lnTo>
                    <a:pt x="2012188" y="1132332"/>
                  </a:lnTo>
                  <a:close/>
                </a:path>
                <a:path w="2725420" h="1239520">
                  <a:moveTo>
                    <a:pt x="2024888" y="1147572"/>
                  </a:moveTo>
                  <a:lnTo>
                    <a:pt x="2012188" y="1135888"/>
                  </a:lnTo>
                  <a:lnTo>
                    <a:pt x="2024888" y="1148588"/>
                  </a:lnTo>
                  <a:lnTo>
                    <a:pt x="2024888" y="1147572"/>
                  </a:lnTo>
                  <a:close/>
                </a:path>
                <a:path w="2725420" h="1239520">
                  <a:moveTo>
                    <a:pt x="2037588" y="1173988"/>
                  </a:moveTo>
                  <a:lnTo>
                    <a:pt x="2012188" y="1161288"/>
                  </a:lnTo>
                  <a:lnTo>
                    <a:pt x="2024888" y="1170432"/>
                  </a:lnTo>
                  <a:lnTo>
                    <a:pt x="2037588" y="1173988"/>
                  </a:lnTo>
                  <a:close/>
                </a:path>
                <a:path w="2725420" h="1239520">
                  <a:moveTo>
                    <a:pt x="2050288" y="1181100"/>
                  </a:moveTo>
                  <a:lnTo>
                    <a:pt x="2037588" y="1173988"/>
                  </a:lnTo>
                  <a:lnTo>
                    <a:pt x="2050288" y="1186688"/>
                  </a:lnTo>
                  <a:lnTo>
                    <a:pt x="2050288" y="1181100"/>
                  </a:lnTo>
                  <a:close/>
                </a:path>
                <a:path w="2725420" h="1239520">
                  <a:moveTo>
                    <a:pt x="2050288" y="1161288"/>
                  </a:moveTo>
                  <a:lnTo>
                    <a:pt x="2024888" y="1148588"/>
                  </a:lnTo>
                  <a:lnTo>
                    <a:pt x="2037588" y="1158240"/>
                  </a:lnTo>
                  <a:lnTo>
                    <a:pt x="2050288" y="1161288"/>
                  </a:lnTo>
                  <a:close/>
                </a:path>
                <a:path w="2725420" h="1239520">
                  <a:moveTo>
                    <a:pt x="2073148" y="1172705"/>
                  </a:moveTo>
                  <a:lnTo>
                    <a:pt x="2050288" y="1161288"/>
                  </a:lnTo>
                  <a:lnTo>
                    <a:pt x="2050288" y="1165860"/>
                  </a:lnTo>
                  <a:lnTo>
                    <a:pt x="2073148" y="1172705"/>
                  </a:lnTo>
                  <a:close/>
                </a:path>
                <a:path w="2725420" h="1239520">
                  <a:moveTo>
                    <a:pt x="2075688" y="1199388"/>
                  </a:moveTo>
                  <a:lnTo>
                    <a:pt x="2062988" y="1190244"/>
                  </a:lnTo>
                  <a:lnTo>
                    <a:pt x="2050288" y="1186688"/>
                  </a:lnTo>
                  <a:lnTo>
                    <a:pt x="2075688" y="1199388"/>
                  </a:lnTo>
                  <a:close/>
                </a:path>
                <a:path w="2725420" h="1239520">
                  <a:moveTo>
                    <a:pt x="2075688" y="1173480"/>
                  </a:moveTo>
                  <a:lnTo>
                    <a:pt x="2073148" y="1172705"/>
                  </a:lnTo>
                  <a:lnTo>
                    <a:pt x="2075688" y="1173988"/>
                  </a:lnTo>
                  <a:lnTo>
                    <a:pt x="2075688" y="1173480"/>
                  </a:lnTo>
                  <a:close/>
                </a:path>
                <a:path w="2725420" h="1239520">
                  <a:moveTo>
                    <a:pt x="2101088" y="1212088"/>
                  </a:moveTo>
                  <a:lnTo>
                    <a:pt x="2075688" y="1199388"/>
                  </a:lnTo>
                  <a:lnTo>
                    <a:pt x="2075688" y="1202436"/>
                  </a:lnTo>
                  <a:lnTo>
                    <a:pt x="2101088" y="1212088"/>
                  </a:lnTo>
                  <a:close/>
                </a:path>
                <a:path w="2725420" h="1239520">
                  <a:moveTo>
                    <a:pt x="2101088" y="1186688"/>
                  </a:moveTo>
                  <a:lnTo>
                    <a:pt x="2088388" y="1179576"/>
                  </a:lnTo>
                  <a:lnTo>
                    <a:pt x="2075688" y="1173988"/>
                  </a:lnTo>
                  <a:lnTo>
                    <a:pt x="2101088" y="1186688"/>
                  </a:lnTo>
                  <a:close/>
                </a:path>
                <a:path w="2725420" h="1239520">
                  <a:moveTo>
                    <a:pt x="2126488" y="1224788"/>
                  </a:moveTo>
                  <a:lnTo>
                    <a:pt x="2113788" y="1217676"/>
                  </a:lnTo>
                  <a:lnTo>
                    <a:pt x="2101088" y="1212088"/>
                  </a:lnTo>
                  <a:lnTo>
                    <a:pt x="2126488" y="1224788"/>
                  </a:lnTo>
                  <a:close/>
                </a:path>
                <a:path w="2725420" h="1239520">
                  <a:moveTo>
                    <a:pt x="2126488" y="1199388"/>
                  </a:moveTo>
                  <a:lnTo>
                    <a:pt x="2101088" y="1186688"/>
                  </a:lnTo>
                  <a:lnTo>
                    <a:pt x="2113788" y="1193292"/>
                  </a:lnTo>
                  <a:lnTo>
                    <a:pt x="2126488" y="1199388"/>
                  </a:lnTo>
                  <a:close/>
                </a:path>
                <a:path w="2725420" h="1239520">
                  <a:moveTo>
                    <a:pt x="2129663" y="1227963"/>
                  </a:moveTo>
                  <a:lnTo>
                    <a:pt x="2126488" y="1224788"/>
                  </a:lnTo>
                  <a:lnTo>
                    <a:pt x="2126488" y="1226820"/>
                  </a:lnTo>
                  <a:lnTo>
                    <a:pt x="2129663" y="1227963"/>
                  </a:lnTo>
                  <a:close/>
                </a:path>
                <a:path w="2725420" h="1239520">
                  <a:moveTo>
                    <a:pt x="2139188" y="1231392"/>
                  </a:moveTo>
                  <a:lnTo>
                    <a:pt x="2129663" y="1227963"/>
                  </a:lnTo>
                  <a:lnTo>
                    <a:pt x="2139188" y="1237488"/>
                  </a:lnTo>
                  <a:lnTo>
                    <a:pt x="2139188" y="1231392"/>
                  </a:lnTo>
                  <a:close/>
                </a:path>
                <a:path w="2725420" h="1239520">
                  <a:moveTo>
                    <a:pt x="2151888" y="1208532"/>
                  </a:moveTo>
                  <a:lnTo>
                    <a:pt x="2126488" y="1199388"/>
                  </a:lnTo>
                  <a:lnTo>
                    <a:pt x="2151888" y="1212088"/>
                  </a:lnTo>
                  <a:lnTo>
                    <a:pt x="2151888" y="1208532"/>
                  </a:lnTo>
                  <a:close/>
                </a:path>
                <a:path w="2725420" h="1239520">
                  <a:moveTo>
                    <a:pt x="2177288" y="1237488"/>
                  </a:moveTo>
                  <a:lnTo>
                    <a:pt x="2139188" y="1237488"/>
                  </a:lnTo>
                  <a:lnTo>
                    <a:pt x="2151888" y="1239012"/>
                  </a:lnTo>
                  <a:lnTo>
                    <a:pt x="2164588" y="1239012"/>
                  </a:lnTo>
                  <a:lnTo>
                    <a:pt x="2177288" y="1237488"/>
                  </a:lnTo>
                  <a:close/>
                </a:path>
                <a:path w="2725420" h="1239520">
                  <a:moveTo>
                    <a:pt x="2179294" y="1235481"/>
                  </a:moveTo>
                  <a:lnTo>
                    <a:pt x="2177288" y="1235964"/>
                  </a:lnTo>
                  <a:lnTo>
                    <a:pt x="2177288" y="1237488"/>
                  </a:lnTo>
                  <a:lnTo>
                    <a:pt x="2179294" y="1235481"/>
                  </a:lnTo>
                  <a:close/>
                </a:path>
                <a:path w="2725420" h="1239520">
                  <a:moveTo>
                    <a:pt x="2189988" y="1224788"/>
                  </a:moveTo>
                  <a:lnTo>
                    <a:pt x="2177288" y="1217676"/>
                  </a:lnTo>
                  <a:lnTo>
                    <a:pt x="2151888" y="1212088"/>
                  </a:lnTo>
                  <a:lnTo>
                    <a:pt x="2189988" y="1224788"/>
                  </a:lnTo>
                  <a:close/>
                </a:path>
                <a:path w="2725420" h="1239520">
                  <a:moveTo>
                    <a:pt x="2189988" y="1224788"/>
                  </a:moveTo>
                  <a:lnTo>
                    <a:pt x="2179294" y="1235481"/>
                  </a:lnTo>
                  <a:lnTo>
                    <a:pt x="2189988" y="1232916"/>
                  </a:lnTo>
                  <a:lnTo>
                    <a:pt x="2189988" y="1224788"/>
                  </a:lnTo>
                  <a:close/>
                </a:path>
                <a:path w="2725420" h="1239520">
                  <a:moveTo>
                    <a:pt x="2349500" y="399288"/>
                  </a:moveTo>
                  <a:lnTo>
                    <a:pt x="2336800" y="397764"/>
                  </a:lnTo>
                  <a:lnTo>
                    <a:pt x="2324836" y="397040"/>
                  </a:lnTo>
                  <a:lnTo>
                    <a:pt x="2349500" y="399288"/>
                  </a:lnTo>
                  <a:close/>
                </a:path>
                <a:path w="2725420" h="1239520">
                  <a:moveTo>
                    <a:pt x="2352637" y="227215"/>
                  </a:moveTo>
                  <a:lnTo>
                    <a:pt x="2329688" y="228600"/>
                  </a:lnTo>
                  <a:lnTo>
                    <a:pt x="2316988" y="228600"/>
                  </a:lnTo>
                  <a:lnTo>
                    <a:pt x="2291588" y="231648"/>
                  </a:lnTo>
                  <a:lnTo>
                    <a:pt x="2278888" y="234188"/>
                  </a:lnTo>
                  <a:lnTo>
                    <a:pt x="2278888" y="236220"/>
                  </a:lnTo>
                  <a:lnTo>
                    <a:pt x="2253488" y="236220"/>
                  </a:lnTo>
                  <a:lnTo>
                    <a:pt x="2228088" y="239268"/>
                  </a:lnTo>
                  <a:lnTo>
                    <a:pt x="2228088" y="243840"/>
                  </a:lnTo>
                  <a:lnTo>
                    <a:pt x="2215388" y="243840"/>
                  </a:lnTo>
                  <a:lnTo>
                    <a:pt x="2189988" y="245364"/>
                  </a:lnTo>
                  <a:lnTo>
                    <a:pt x="2177288" y="246888"/>
                  </a:lnTo>
                  <a:lnTo>
                    <a:pt x="2177288" y="248412"/>
                  </a:lnTo>
                  <a:lnTo>
                    <a:pt x="2151888" y="254508"/>
                  </a:lnTo>
                  <a:lnTo>
                    <a:pt x="2126488" y="257556"/>
                  </a:lnTo>
                  <a:lnTo>
                    <a:pt x="2113788" y="259588"/>
                  </a:lnTo>
                  <a:lnTo>
                    <a:pt x="2101088" y="260604"/>
                  </a:lnTo>
                  <a:lnTo>
                    <a:pt x="2088388" y="265176"/>
                  </a:lnTo>
                  <a:lnTo>
                    <a:pt x="2075688" y="271272"/>
                  </a:lnTo>
                  <a:lnTo>
                    <a:pt x="2075688" y="272288"/>
                  </a:lnTo>
                  <a:lnTo>
                    <a:pt x="2062988" y="275844"/>
                  </a:lnTo>
                  <a:lnTo>
                    <a:pt x="2037588" y="280416"/>
                  </a:lnTo>
                  <a:lnTo>
                    <a:pt x="2024888" y="280416"/>
                  </a:lnTo>
                  <a:lnTo>
                    <a:pt x="2012188" y="284988"/>
                  </a:lnTo>
                  <a:lnTo>
                    <a:pt x="2012188" y="286512"/>
                  </a:lnTo>
                  <a:lnTo>
                    <a:pt x="1986788" y="292608"/>
                  </a:lnTo>
                  <a:lnTo>
                    <a:pt x="1974088" y="297688"/>
                  </a:lnTo>
                  <a:lnTo>
                    <a:pt x="1974088" y="301752"/>
                  </a:lnTo>
                  <a:lnTo>
                    <a:pt x="1961388" y="309372"/>
                  </a:lnTo>
                  <a:lnTo>
                    <a:pt x="1961388" y="310388"/>
                  </a:lnTo>
                  <a:lnTo>
                    <a:pt x="1948688" y="318516"/>
                  </a:lnTo>
                  <a:lnTo>
                    <a:pt x="1935988" y="323088"/>
                  </a:lnTo>
                  <a:lnTo>
                    <a:pt x="1923288" y="327660"/>
                  </a:lnTo>
                  <a:lnTo>
                    <a:pt x="1910588" y="335788"/>
                  </a:lnTo>
                  <a:lnTo>
                    <a:pt x="1910588" y="339852"/>
                  </a:lnTo>
                  <a:lnTo>
                    <a:pt x="1897888" y="348488"/>
                  </a:lnTo>
                  <a:lnTo>
                    <a:pt x="1885188" y="355092"/>
                  </a:lnTo>
                  <a:lnTo>
                    <a:pt x="1872488" y="361188"/>
                  </a:lnTo>
                  <a:lnTo>
                    <a:pt x="1872488" y="364236"/>
                  </a:lnTo>
                  <a:lnTo>
                    <a:pt x="1859788" y="373888"/>
                  </a:lnTo>
                  <a:lnTo>
                    <a:pt x="1859788" y="374904"/>
                  </a:lnTo>
                  <a:lnTo>
                    <a:pt x="1847088" y="386588"/>
                  </a:lnTo>
                  <a:lnTo>
                    <a:pt x="1847088" y="387096"/>
                  </a:lnTo>
                  <a:lnTo>
                    <a:pt x="1834388" y="396240"/>
                  </a:lnTo>
                  <a:lnTo>
                    <a:pt x="1834388" y="399288"/>
                  </a:lnTo>
                  <a:lnTo>
                    <a:pt x="1834388" y="411988"/>
                  </a:lnTo>
                  <a:lnTo>
                    <a:pt x="1821688" y="424688"/>
                  </a:lnTo>
                  <a:lnTo>
                    <a:pt x="1821688" y="437388"/>
                  </a:lnTo>
                  <a:lnTo>
                    <a:pt x="1821688" y="450088"/>
                  </a:lnTo>
                  <a:lnTo>
                    <a:pt x="1821688" y="462788"/>
                  </a:lnTo>
                  <a:lnTo>
                    <a:pt x="1834388" y="467868"/>
                  </a:lnTo>
                  <a:lnTo>
                    <a:pt x="1834388" y="475488"/>
                  </a:lnTo>
                  <a:lnTo>
                    <a:pt x="1859788" y="475488"/>
                  </a:lnTo>
                  <a:lnTo>
                    <a:pt x="1859788" y="462788"/>
                  </a:lnTo>
                  <a:lnTo>
                    <a:pt x="1847088" y="455676"/>
                  </a:lnTo>
                  <a:lnTo>
                    <a:pt x="1847088" y="450088"/>
                  </a:lnTo>
                  <a:lnTo>
                    <a:pt x="1847088" y="437388"/>
                  </a:lnTo>
                  <a:lnTo>
                    <a:pt x="1859788" y="426720"/>
                  </a:lnTo>
                  <a:lnTo>
                    <a:pt x="1859788" y="424688"/>
                  </a:lnTo>
                  <a:lnTo>
                    <a:pt x="1859788" y="411988"/>
                  </a:lnTo>
                  <a:lnTo>
                    <a:pt x="1872488" y="405384"/>
                  </a:lnTo>
                  <a:lnTo>
                    <a:pt x="1872488" y="399288"/>
                  </a:lnTo>
                  <a:lnTo>
                    <a:pt x="1872488" y="396240"/>
                  </a:lnTo>
                  <a:lnTo>
                    <a:pt x="1885188" y="386588"/>
                  </a:lnTo>
                  <a:lnTo>
                    <a:pt x="1897888" y="381000"/>
                  </a:lnTo>
                  <a:lnTo>
                    <a:pt x="1897888" y="373888"/>
                  </a:lnTo>
                  <a:lnTo>
                    <a:pt x="1910588" y="371856"/>
                  </a:lnTo>
                  <a:lnTo>
                    <a:pt x="1910588" y="361188"/>
                  </a:lnTo>
                  <a:lnTo>
                    <a:pt x="1910588" y="358140"/>
                  </a:lnTo>
                  <a:lnTo>
                    <a:pt x="1935988" y="348488"/>
                  </a:lnTo>
                  <a:lnTo>
                    <a:pt x="1935988" y="347472"/>
                  </a:lnTo>
                  <a:lnTo>
                    <a:pt x="1948688" y="342900"/>
                  </a:lnTo>
                  <a:lnTo>
                    <a:pt x="1948688" y="341376"/>
                  </a:lnTo>
                  <a:lnTo>
                    <a:pt x="1961388" y="336804"/>
                  </a:lnTo>
                  <a:lnTo>
                    <a:pt x="1961388" y="335788"/>
                  </a:lnTo>
                  <a:lnTo>
                    <a:pt x="1974088" y="329184"/>
                  </a:lnTo>
                  <a:lnTo>
                    <a:pt x="1986788" y="323088"/>
                  </a:lnTo>
                  <a:lnTo>
                    <a:pt x="1999488" y="320040"/>
                  </a:lnTo>
                  <a:lnTo>
                    <a:pt x="2012188" y="312420"/>
                  </a:lnTo>
                  <a:lnTo>
                    <a:pt x="2024888" y="310388"/>
                  </a:lnTo>
                  <a:lnTo>
                    <a:pt x="2024888" y="306324"/>
                  </a:lnTo>
                  <a:lnTo>
                    <a:pt x="2050288" y="298704"/>
                  </a:lnTo>
                  <a:lnTo>
                    <a:pt x="2050288" y="297688"/>
                  </a:lnTo>
                  <a:lnTo>
                    <a:pt x="2062988" y="292608"/>
                  </a:lnTo>
                  <a:lnTo>
                    <a:pt x="2088388" y="286512"/>
                  </a:lnTo>
                  <a:lnTo>
                    <a:pt x="2088388" y="284988"/>
                  </a:lnTo>
                  <a:lnTo>
                    <a:pt x="2101088" y="280416"/>
                  </a:lnTo>
                  <a:lnTo>
                    <a:pt x="2126488" y="277368"/>
                  </a:lnTo>
                  <a:lnTo>
                    <a:pt x="2139188" y="272796"/>
                  </a:lnTo>
                  <a:lnTo>
                    <a:pt x="2139188" y="272288"/>
                  </a:lnTo>
                  <a:lnTo>
                    <a:pt x="2151888" y="266700"/>
                  </a:lnTo>
                  <a:lnTo>
                    <a:pt x="2151888" y="268224"/>
                  </a:lnTo>
                  <a:lnTo>
                    <a:pt x="2177288" y="266700"/>
                  </a:lnTo>
                  <a:lnTo>
                    <a:pt x="2177288" y="263652"/>
                  </a:lnTo>
                  <a:lnTo>
                    <a:pt x="2189988" y="259588"/>
                  </a:lnTo>
                  <a:lnTo>
                    <a:pt x="2189988" y="259080"/>
                  </a:lnTo>
                  <a:lnTo>
                    <a:pt x="2215388" y="259080"/>
                  </a:lnTo>
                  <a:lnTo>
                    <a:pt x="2228088" y="254508"/>
                  </a:lnTo>
                  <a:lnTo>
                    <a:pt x="2240788" y="254508"/>
                  </a:lnTo>
                  <a:lnTo>
                    <a:pt x="2253488" y="252984"/>
                  </a:lnTo>
                  <a:lnTo>
                    <a:pt x="2266188" y="252984"/>
                  </a:lnTo>
                  <a:lnTo>
                    <a:pt x="2278888" y="248412"/>
                  </a:lnTo>
                  <a:lnTo>
                    <a:pt x="2291588" y="246888"/>
                  </a:lnTo>
                  <a:lnTo>
                    <a:pt x="2304288" y="243840"/>
                  </a:lnTo>
                  <a:lnTo>
                    <a:pt x="2316988" y="243840"/>
                  </a:lnTo>
                  <a:lnTo>
                    <a:pt x="2329688" y="245364"/>
                  </a:lnTo>
                  <a:lnTo>
                    <a:pt x="2342388" y="245364"/>
                  </a:lnTo>
                  <a:lnTo>
                    <a:pt x="2342388" y="234188"/>
                  </a:lnTo>
                  <a:lnTo>
                    <a:pt x="2352637" y="227215"/>
                  </a:lnTo>
                  <a:close/>
                </a:path>
                <a:path w="2725420" h="1239520">
                  <a:moveTo>
                    <a:pt x="2355088" y="225552"/>
                  </a:moveTo>
                  <a:lnTo>
                    <a:pt x="2352637" y="227215"/>
                  </a:lnTo>
                  <a:lnTo>
                    <a:pt x="2355088" y="227076"/>
                  </a:lnTo>
                  <a:lnTo>
                    <a:pt x="2355088" y="225552"/>
                  </a:lnTo>
                  <a:close/>
                </a:path>
                <a:path w="2725420" h="1239520">
                  <a:moveTo>
                    <a:pt x="2359152" y="65532"/>
                  </a:moveTo>
                  <a:lnTo>
                    <a:pt x="2357628" y="62484"/>
                  </a:lnTo>
                  <a:lnTo>
                    <a:pt x="2353056" y="59436"/>
                  </a:lnTo>
                  <a:lnTo>
                    <a:pt x="2350439" y="56388"/>
                  </a:lnTo>
                  <a:lnTo>
                    <a:pt x="2343912" y="48768"/>
                  </a:lnTo>
                  <a:lnTo>
                    <a:pt x="2337130" y="43688"/>
                  </a:lnTo>
                  <a:lnTo>
                    <a:pt x="2331720" y="39624"/>
                  </a:lnTo>
                  <a:lnTo>
                    <a:pt x="2313216" y="30988"/>
                  </a:lnTo>
                  <a:lnTo>
                    <a:pt x="2308860" y="28956"/>
                  </a:lnTo>
                  <a:lnTo>
                    <a:pt x="2290572" y="18288"/>
                  </a:lnTo>
                  <a:lnTo>
                    <a:pt x="2275332" y="13716"/>
                  </a:lnTo>
                  <a:lnTo>
                    <a:pt x="2264664" y="9144"/>
                  </a:lnTo>
                  <a:lnTo>
                    <a:pt x="2249424" y="6096"/>
                  </a:lnTo>
                  <a:lnTo>
                    <a:pt x="2246376" y="5588"/>
                  </a:lnTo>
                  <a:lnTo>
                    <a:pt x="2240280" y="4572"/>
                  </a:lnTo>
                  <a:lnTo>
                    <a:pt x="2229612" y="0"/>
                  </a:lnTo>
                  <a:lnTo>
                    <a:pt x="2215896" y="0"/>
                  </a:lnTo>
                  <a:lnTo>
                    <a:pt x="2202180" y="1524"/>
                  </a:lnTo>
                  <a:lnTo>
                    <a:pt x="2183892" y="3048"/>
                  </a:lnTo>
                  <a:lnTo>
                    <a:pt x="2166112" y="5588"/>
                  </a:lnTo>
                  <a:lnTo>
                    <a:pt x="2141220" y="9144"/>
                  </a:lnTo>
                  <a:lnTo>
                    <a:pt x="2127504" y="10668"/>
                  </a:lnTo>
                  <a:lnTo>
                    <a:pt x="2115312" y="15240"/>
                  </a:lnTo>
                  <a:lnTo>
                    <a:pt x="2101596" y="15240"/>
                  </a:lnTo>
                  <a:lnTo>
                    <a:pt x="2093963" y="18288"/>
                  </a:lnTo>
                  <a:lnTo>
                    <a:pt x="2077212" y="19812"/>
                  </a:lnTo>
                  <a:lnTo>
                    <a:pt x="2065020" y="24384"/>
                  </a:lnTo>
                  <a:lnTo>
                    <a:pt x="2051304" y="25908"/>
                  </a:lnTo>
                  <a:lnTo>
                    <a:pt x="2039112" y="30480"/>
                  </a:lnTo>
                  <a:lnTo>
                    <a:pt x="2033003" y="30988"/>
                  </a:lnTo>
                  <a:lnTo>
                    <a:pt x="2020824" y="32004"/>
                  </a:lnTo>
                  <a:lnTo>
                    <a:pt x="2008632" y="36576"/>
                  </a:lnTo>
                  <a:lnTo>
                    <a:pt x="1991868" y="38100"/>
                  </a:lnTo>
                  <a:lnTo>
                    <a:pt x="1979676" y="42672"/>
                  </a:lnTo>
                  <a:lnTo>
                    <a:pt x="1967471" y="43688"/>
                  </a:lnTo>
                  <a:lnTo>
                    <a:pt x="1961388" y="44196"/>
                  </a:lnTo>
                  <a:lnTo>
                    <a:pt x="1949196" y="48768"/>
                  </a:lnTo>
                  <a:lnTo>
                    <a:pt x="1932432" y="51816"/>
                  </a:lnTo>
                  <a:lnTo>
                    <a:pt x="1919859" y="56388"/>
                  </a:lnTo>
                  <a:lnTo>
                    <a:pt x="1915668" y="57912"/>
                  </a:lnTo>
                  <a:lnTo>
                    <a:pt x="1903476" y="62484"/>
                  </a:lnTo>
                  <a:lnTo>
                    <a:pt x="1888236" y="68580"/>
                  </a:lnTo>
                  <a:lnTo>
                    <a:pt x="1874520" y="68580"/>
                  </a:lnTo>
                  <a:lnTo>
                    <a:pt x="1873123" y="69088"/>
                  </a:lnTo>
                  <a:lnTo>
                    <a:pt x="1857756" y="74676"/>
                  </a:lnTo>
                  <a:lnTo>
                    <a:pt x="1840992" y="76200"/>
                  </a:lnTo>
                  <a:lnTo>
                    <a:pt x="1828800" y="80772"/>
                  </a:lnTo>
                  <a:lnTo>
                    <a:pt x="1823212" y="81788"/>
                  </a:lnTo>
                  <a:lnTo>
                    <a:pt x="1812036" y="83820"/>
                  </a:lnTo>
                  <a:lnTo>
                    <a:pt x="1799844" y="86868"/>
                  </a:lnTo>
                  <a:lnTo>
                    <a:pt x="1783080" y="92964"/>
                  </a:lnTo>
                  <a:lnTo>
                    <a:pt x="1774698" y="94488"/>
                  </a:lnTo>
                  <a:lnTo>
                    <a:pt x="1766316" y="96012"/>
                  </a:lnTo>
                  <a:lnTo>
                    <a:pt x="1749552" y="102108"/>
                  </a:lnTo>
                  <a:lnTo>
                    <a:pt x="1741932" y="105156"/>
                  </a:lnTo>
                  <a:lnTo>
                    <a:pt x="1723644" y="106680"/>
                  </a:lnTo>
                  <a:lnTo>
                    <a:pt x="1722285" y="107188"/>
                  </a:lnTo>
                  <a:lnTo>
                    <a:pt x="1711452" y="111252"/>
                  </a:lnTo>
                  <a:lnTo>
                    <a:pt x="1697736" y="111252"/>
                  </a:lnTo>
                  <a:lnTo>
                    <a:pt x="1685544" y="115824"/>
                  </a:lnTo>
                  <a:lnTo>
                    <a:pt x="1675384" y="119888"/>
                  </a:lnTo>
                  <a:lnTo>
                    <a:pt x="1670304" y="121920"/>
                  </a:lnTo>
                  <a:lnTo>
                    <a:pt x="1656588" y="123444"/>
                  </a:lnTo>
                  <a:lnTo>
                    <a:pt x="1648968" y="126492"/>
                  </a:lnTo>
                  <a:lnTo>
                    <a:pt x="1639824" y="129540"/>
                  </a:lnTo>
                  <a:lnTo>
                    <a:pt x="1629156" y="132588"/>
                  </a:lnTo>
                  <a:lnTo>
                    <a:pt x="1615440" y="134112"/>
                  </a:lnTo>
                  <a:lnTo>
                    <a:pt x="1603248" y="138684"/>
                  </a:lnTo>
                  <a:lnTo>
                    <a:pt x="1594104" y="141732"/>
                  </a:lnTo>
                  <a:lnTo>
                    <a:pt x="1577340" y="143256"/>
                  </a:lnTo>
                  <a:lnTo>
                    <a:pt x="1572260" y="145288"/>
                  </a:lnTo>
                  <a:lnTo>
                    <a:pt x="1569720" y="146304"/>
                  </a:lnTo>
                  <a:lnTo>
                    <a:pt x="1552956" y="152400"/>
                  </a:lnTo>
                  <a:lnTo>
                    <a:pt x="1548384" y="153924"/>
                  </a:lnTo>
                  <a:lnTo>
                    <a:pt x="1540764" y="156972"/>
                  </a:lnTo>
                  <a:lnTo>
                    <a:pt x="1529575" y="157988"/>
                  </a:lnTo>
                  <a:lnTo>
                    <a:pt x="1524000" y="158496"/>
                  </a:lnTo>
                  <a:lnTo>
                    <a:pt x="1514856" y="161544"/>
                  </a:lnTo>
                  <a:lnTo>
                    <a:pt x="1507236" y="164592"/>
                  </a:lnTo>
                  <a:lnTo>
                    <a:pt x="1534668" y="164592"/>
                  </a:lnTo>
                  <a:lnTo>
                    <a:pt x="1551432" y="161544"/>
                  </a:lnTo>
                  <a:lnTo>
                    <a:pt x="1560576" y="158496"/>
                  </a:lnTo>
                  <a:lnTo>
                    <a:pt x="1569720" y="160020"/>
                  </a:lnTo>
                  <a:lnTo>
                    <a:pt x="1574292" y="158496"/>
                  </a:lnTo>
                  <a:lnTo>
                    <a:pt x="1575473" y="157988"/>
                  </a:lnTo>
                  <a:lnTo>
                    <a:pt x="1584960" y="153924"/>
                  </a:lnTo>
                  <a:lnTo>
                    <a:pt x="1594104" y="150876"/>
                  </a:lnTo>
                  <a:lnTo>
                    <a:pt x="1608074" y="145288"/>
                  </a:lnTo>
                  <a:lnTo>
                    <a:pt x="1609344" y="144780"/>
                  </a:lnTo>
                  <a:lnTo>
                    <a:pt x="1623060" y="144780"/>
                  </a:lnTo>
                  <a:lnTo>
                    <a:pt x="1641348" y="141732"/>
                  </a:lnTo>
                  <a:lnTo>
                    <a:pt x="1656588" y="135636"/>
                  </a:lnTo>
                  <a:lnTo>
                    <a:pt x="1666494" y="132588"/>
                  </a:lnTo>
                  <a:lnTo>
                    <a:pt x="1676400" y="129540"/>
                  </a:lnTo>
                  <a:lnTo>
                    <a:pt x="1685544" y="126492"/>
                  </a:lnTo>
                  <a:lnTo>
                    <a:pt x="1694688" y="126492"/>
                  </a:lnTo>
                  <a:lnTo>
                    <a:pt x="1706880" y="121920"/>
                  </a:lnTo>
                  <a:lnTo>
                    <a:pt x="1720596" y="121920"/>
                  </a:lnTo>
                  <a:lnTo>
                    <a:pt x="1726006" y="119888"/>
                  </a:lnTo>
                  <a:lnTo>
                    <a:pt x="1732788" y="117348"/>
                  </a:lnTo>
                  <a:lnTo>
                    <a:pt x="1740408" y="114300"/>
                  </a:lnTo>
                  <a:lnTo>
                    <a:pt x="1752600" y="109728"/>
                  </a:lnTo>
                  <a:lnTo>
                    <a:pt x="1766316" y="109728"/>
                  </a:lnTo>
                  <a:lnTo>
                    <a:pt x="1773085" y="107188"/>
                  </a:lnTo>
                  <a:lnTo>
                    <a:pt x="1778508" y="105156"/>
                  </a:lnTo>
                  <a:lnTo>
                    <a:pt x="1792224" y="103632"/>
                  </a:lnTo>
                  <a:lnTo>
                    <a:pt x="1804416" y="99060"/>
                  </a:lnTo>
                  <a:lnTo>
                    <a:pt x="1815084" y="94488"/>
                  </a:lnTo>
                  <a:lnTo>
                    <a:pt x="1827276" y="89916"/>
                  </a:lnTo>
                  <a:lnTo>
                    <a:pt x="1840992" y="89916"/>
                  </a:lnTo>
                  <a:lnTo>
                    <a:pt x="1853184" y="85344"/>
                  </a:lnTo>
                  <a:lnTo>
                    <a:pt x="1866900" y="85344"/>
                  </a:lnTo>
                  <a:lnTo>
                    <a:pt x="1876374" y="81788"/>
                  </a:lnTo>
                  <a:lnTo>
                    <a:pt x="1891284" y="76200"/>
                  </a:lnTo>
                  <a:lnTo>
                    <a:pt x="1905000" y="76200"/>
                  </a:lnTo>
                  <a:lnTo>
                    <a:pt x="1917192" y="71628"/>
                  </a:lnTo>
                  <a:lnTo>
                    <a:pt x="1923542" y="69088"/>
                  </a:lnTo>
                  <a:lnTo>
                    <a:pt x="1924812" y="68580"/>
                  </a:lnTo>
                  <a:lnTo>
                    <a:pt x="1938528" y="67056"/>
                  </a:lnTo>
                  <a:lnTo>
                    <a:pt x="1950720" y="62484"/>
                  </a:lnTo>
                  <a:lnTo>
                    <a:pt x="1964436" y="62484"/>
                  </a:lnTo>
                  <a:lnTo>
                    <a:pt x="1980692" y="56388"/>
                  </a:lnTo>
                  <a:lnTo>
                    <a:pt x="1988820" y="53340"/>
                  </a:lnTo>
                  <a:lnTo>
                    <a:pt x="2001012" y="53340"/>
                  </a:lnTo>
                  <a:lnTo>
                    <a:pt x="2014728" y="51816"/>
                  </a:lnTo>
                  <a:lnTo>
                    <a:pt x="2036064" y="45720"/>
                  </a:lnTo>
                  <a:lnTo>
                    <a:pt x="2045538" y="43688"/>
                  </a:lnTo>
                  <a:lnTo>
                    <a:pt x="2057400" y="41148"/>
                  </a:lnTo>
                  <a:lnTo>
                    <a:pt x="2100072" y="35052"/>
                  </a:lnTo>
                  <a:lnTo>
                    <a:pt x="2111248" y="30988"/>
                  </a:lnTo>
                  <a:lnTo>
                    <a:pt x="2116836" y="28956"/>
                  </a:lnTo>
                  <a:lnTo>
                    <a:pt x="2135124" y="30480"/>
                  </a:lnTo>
                  <a:lnTo>
                    <a:pt x="2151888" y="24384"/>
                  </a:lnTo>
                  <a:lnTo>
                    <a:pt x="2167128" y="27432"/>
                  </a:lnTo>
                  <a:lnTo>
                    <a:pt x="2183892" y="25908"/>
                  </a:lnTo>
                  <a:lnTo>
                    <a:pt x="2206752" y="25908"/>
                  </a:lnTo>
                  <a:lnTo>
                    <a:pt x="2226564" y="28956"/>
                  </a:lnTo>
                  <a:lnTo>
                    <a:pt x="2244852" y="30480"/>
                  </a:lnTo>
                  <a:lnTo>
                    <a:pt x="2258568" y="30480"/>
                  </a:lnTo>
                  <a:lnTo>
                    <a:pt x="2259685" y="30988"/>
                  </a:lnTo>
                  <a:lnTo>
                    <a:pt x="2275332" y="38100"/>
                  </a:lnTo>
                  <a:lnTo>
                    <a:pt x="2284476" y="38100"/>
                  </a:lnTo>
                  <a:lnTo>
                    <a:pt x="2296769" y="43688"/>
                  </a:lnTo>
                  <a:lnTo>
                    <a:pt x="2318004" y="53340"/>
                  </a:lnTo>
                  <a:lnTo>
                    <a:pt x="2322068" y="56388"/>
                  </a:lnTo>
                  <a:lnTo>
                    <a:pt x="2330196" y="62484"/>
                  </a:lnTo>
                  <a:lnTo>
                    <a:pt x="2337816" y="68580"/>
                  </a:lnTo>
                  <a:lnTo>
                    <a:pt x="2337981" y="69088"/>
                  </a:lnTo>
                  <a:lnTo>
                    <a:pt x="2339340" y="73152"/>
                  </a:lnTo>
                  <a:lnTo>
                    <a:pt x="2349906" y="69088"/>
                  </a:lnTo>
                  <a:lnTo>
                    <a:pt x="2359152" y="65532"/>
                  </a:lnTo>
                  <a:close/>
                </a:path>
                <a:path w="2725420" h="1239520">
                  <a:moveTo>
                    <a:pt x="2387600" y="384048"/>
                  </a:moveTo>
                  <a:lnTo>
                    <a:pt x="2362200" y="379476"/>
                  </a:lnTo>
                  <a:lnTo>
                    <a:pt x="2336800" y="377952"/>
                  </a:lnTo>
                  <a:lnTo>
                    <a:pt x="2286000" y="377952"/>
                  </a:lnTo>
                  <a:lnTo>
                    <a:pt x="2273300" y="381000"/>
                  </a:lnTo>
                  <a:lnTo>
                    <a:pt x="2247900" y="384048"/>
                  </a:lnTo>
                  <a:lnTo>
                    <a:pt x="2235200" y="382524"/>
                  </a:lnTo>
                  <a:lnTo>
                    <a:pt x="2209800" y="385572"/>
                  </a:lnTo>
                  <a:lnTo>
                    <a:pt x="2209800" y="386588"/>
                  </a:lnTo>
                  <a:lnTo>
                    <a:pt x="2387600" y="386588"/>
                  </a:lnTo>
                  <a:lnTo>
                    <a:pt x="2387600" y="384048"/>
                  </a:lnTo>
                  <a:close/>
                </a:path>
                <a:path w="2725420" h="1239520">
                  <a:moveTo>
                    <a:pt x="2400300" y="411988"/>
                  </a:moveTo>
                  <a:lnTo>
                    <a:pt x="2374900" y="405384"/>
                  </a:lnTo>
                  <a:lnTo>
                    <a:pt x="2349500" y="399288"/>
                  </a:lnTo>
                  <a:lnTo>
                    <a:pt x="2400300" y="411988"/>
                  </a:lnTo>
                  <a:close/>
                </a:path>
                <a:path w="2725420" h="1239520">
                  <a:moveTo>
                    <a:pt x="2425700" y="424688"/>
                  </a:moveTo>
                  <a:lnTo>
                    <a:pt x="2400300" y="411988"/>
                  </a:lnTo>
                  <a:lnTo>
                    <a:pt x="2400300" y="414528"/>
                  </a:lnTo>
                  <a:lnTo>
                    <a:pt x="2413000" y="419100"/>
                  </a:lnTo>
                  <a:lnTo>
                    <a:pt x="2425700" y="424688"/>
                  </a:lnTo>
                  <a:close/>
                </a:path>
                <a:path w="2725420" h="1239520">
                  <a:moveTo>
                    <a:pt x="2425700" y="399288"/>
                  </a:moveTo>
                  <a:lnTo>
                    <a:pt x="2400300" y="390144"/>
                  </a:lnTo>
                  <a:lnTo>
                    <a:pt x="2387600" y="386588"/>
                  </a:lnTo>
                  <a:lnTo>
                    <a:pt x="2425700" y="399288"/>
                  </a:lnTo>
                  <a:close/>
                </a:path>
                <a:path w="2725420" h="1239520">
                  <a:moveTo>
                    <a:pt x="2451100" y="437388"/>
                  </a:moveTo>
                  <a:lnTo>
                    <a:pt x="2438400" y="429768"/>
                  </a:lnTo>
                  <a:lnTo>
                    <a:pt x="2425700" y="424688"/>
                  </a:lnTo>
                  <a:lnTo>
                    <a:pt x="2451100" y="437388"/>
                  </a:lnTo>
                  <a:close/>
                </a:path>
                <a:path w="2725420" h="1239520">
                  <a:moveTo>
                    <a:pt x="2451100" y="411988"/>
                  </a:moveTo>
                  <a:lnTo>
                    <a:pt x="2438400" y="402336"/>
                  </a:lnTo>
                  <a:lnTo>
                    <a:pt x="2425700" y="399288"/>
                  </a:lnTo>
                  <a:lnTo>
                    <a:pt x="2451100" y="411988"/>
                  </a:lnTo>
                  <a:close/>
                </a:path>
                <a:path w="2725420" h="1239520">
                  <a:moveTo>
                    <a:pt x="2463800" y="450088"/>
                  </a:moveTo>
                  <a:lnTo>
                    <a:pt x="2451100" y="437388"/>
                  </a:lnTo>
                  <a:lnTo>
                    <a:pt x="2451100" y="438912"/>
                  </a:lnTo>
                  <a:lnTo>
                    <a:pt x="2463800" y="450088"/>
                  </a:lnTo>
                  <a:close/>
                </a:path>
                <a:path w="2725420" h="1239520">
                  <a:moveTo>
                    <a:pt x="2463800" y="424688"/>
                  </a:moveTo>
                  <a:lnTo>
                    <a:pt x="2451100" y="411988"/>
                  </a:lnTo>
                  <a:lnTo>
                    <a:pt x="2451100" y="413004"/>
                  </a:lnTo>
                  <a:lnTo>
                    <a:pt x="2463800" y="424688"/>
                  </a:lnTo>
                  <a:close/>
                </a:path>
                <a:path w="2725420" h="1239520">
                  <a:moveTo>
                    <a:pt x="2476500" y="462788"/>
                  </a:moveTo>
                  <a:lnTo>
                    <a:pt x="2463800" y="450088"/>
                  </a:lnTo>
                  <a:lnTo>
                    <a:pt x="2463800" y="452628"/>
                  </a:lnTo>
                  <a:lnTo>
                    <a:pt x="2476500" y="462788"/>
                  </a:lnTo>
                  <a:close/>
                </a:path>
                <a:path w="2725420" h="1239520">
                  <a:moveTo>
                    <a:pt x="2476500" y="432816"/>
                  </a:moveTo>
                  <a:lnTo>
                    <a:pt x="2463800" y="424688"/>
                  </a:lnTo>
                  <a:lnTo>
                    <a:pt x="2476500" y="437388"/>
                  </a:lnTo>
                  <a:lnTo>
                    <a:pt x="2476500" y="432816"/>
                  </a:lnTo>
                  <a:close/>
                </a:path>
                <a:path w="2725420" h="1239520">
                  <a:moveTo>
                    <a:pt x="2489200" y="480060"/>
                  </a:moveTo>
                  <a:lnTo>
                    <a:pt x="2476500" y="475488"/>
                  </a:lnTo>
                  <a:lnTo>
                    <a:pt x="2489200" y="488188"/>
                  </a:lnTo>
                  <a:lnTo>
                    <a:pt x="2489200" y="480060"/>
                  </a:lnTo>
                  <a:close/>
                </a:path>
                <a:path w="2725420" h="1239520">
                  <a:moveTo>
                    <a:pt x="2489200" y="443484"/>
                  </a:moveTo>
                  <a:lnTo>
                    <a:pt x="2476500" y="437388"/>
                  </a:lnTo>
                  <a:lnTo>
                    <a:pt x="2489200" y="450088"/>
                  </a:lnTo>
                  <a:lnTo>
                    <a:pt x="2489200" y="443484"/>
                  </a:lnTo>
                  <a:close/>
                </a:path>
                <a:path w="2725420" h="1239520">
                  <a:moveTo>
                    <a:pt x="2501900" y="500888"/>
                  </a:moveTo>
                  <a:lnTo>
                    <a:pt x="2489200" y="488188"/>
                  </a:lnTo>
                  <a:lnTo>
                    <a:pt x="2489200" y="490728"/>
                  </a:lnTo>
                  <a:lnTo>
                    <a:pt x="2501900" y="500888"/>
                  </a:lnTo>
                  <a:close/>
                </a:path>
                <a:path w="2725420" h="1239520">
                  <a:moveTo>
                    <a:pt x="2501900" y="462788"/>
                  </a:moveTo>
                  <a:lnTo>
                    <a:pt x="2489200" y="450088"/>
                  </a:lnTo>
                  <a:lnTo>
                    <a:pt x="2489200" y="454152"/>
                  </a:lnTo>
                  <a:lnTo>
                    <a:pt x="2501900" y="462788"/>
                  </a:lnTo>
                  <a:close/>
                </a:path>
                <a:path w="2725420" h="1239520">
                  <a:moveTo>
                    <a:pt x="2514600" y="521208"/>
                  </a:moveTo>
                  <a:lnTo>
                    <a:pt x="2501900" y="513588"/>
                  </a:lnTo>
                  <a:lnTo>
                    <a:pt x="2514600" y="526288"/>
                  </a:lnTo>
                  <a:lnTo>
                    <a:pt x="2514600" y="521208"/>
                  </a:lnTo>
                  <a:close/>
                </a:path>
                <a:path w="2725420" h="1239520">
                  <a:moveTo>
                    <a:pt x="2514600" y="475488"/>
                  </a:moveTo>
                  <a:lnTo>
                    <a:pt x="2501900" y="462788"/>
                  </a:lnTo>
                  <a:lnTo>
                    <a:pt x="2501900" y="464820"/>
                  </a:lnTo>
                  <a:lnTo>
                    <a:pt x="2514600" y="475488"/>
                  </a:lnTo>
                  <a:close/>
                </a:path>
                <a:path w="2725420" h="1239520">
                  <a:moveTo>
                    <a:pt x="2527300" y="602488"/>
                  </a:moveTo>
                  <a:lnTo>
                    <a:pt x="1935988" y="602488"/>
                  </a:lnTo>
                  <a:lnTo>
                    <a:pt x="1588008" y="602488"/>
                  </a:lnTo>
                  <a:lnTo>
                    <a:pt x="1575816" y="594360"/>
                  </a:lnTo>
                  <a:lnTo>
                    <a:pt x="1572768" y="595884"/>
                  </a:lnTo>
                  <a:lnTo>
                    <a:pt x="1578864" y="601980"/>
                  </a:lnTo>
                  <a:lnTo>
                    <a:pt x="1579626" y="602488"/>
                  </a:lnTo>
                  <a:lnTo>
                    <a:pt x="0" y="602488"/>
                  </a:lnTo>
                  <a:lnTo>
                    <a:pt x="0" y="615188"/>
                  </a:lnTo>
                  <a:lnTo>
                    <a:pt x="1596275" y="615188"/>
                  </a:lnTo>
                  <a:lnTo>
                    <a:pt x="1607820" y="627888"/>
                  </a:lnTo>
                  <a:lnTo>
                    <a:pt x="1620012" y="637032"/>
                  </a:lnTo>
                  <a:lnTo>
                    <a:pt x="1625346" y="640588"/>
                  </a:lnTo>
                  <a:lnTo>
                    <a:pt x="1638300" y="649224"/>
                  </a:lnTo>
                  <a:lnTo>
                    <a:pt x="1642872" y="653288"/>
                  </a:lnTo>
                  <a:lnTo>
                    <a:pt x="18288" y="653288"/>
                  </a:lnTo>
                  <a:lnTo>
                    <a:pt x="18288" y="665988"/>
                  </a:lnTo>
                  <a:lnTo>
                    <a:pt x="1658874" y="665988"/>
                  </a:lnTo>
                  <a:lnTo>
                    <a:pt x="1665732" y="670560"/>
                  </a:lnTo>
                  <a:lnTo>
                    <a:pt x="1667764" y="678688"/>
                  </a:lnTo>
                  <a:lnTo>
                    <a:pt x="1668780" y="682752"/>
                  </a:lnTo>
                  <a:lnTo>
                    <a:pt x="1674825" y="691388"/>
                  </a:lnTo>
                  <a:lnTo>
                    <a:pt x="1679448" y="697992"/>
                  </a:lnTo>
                  <a:lnTo>
                    <a:pt x="1681886" y="704088"/>
                  </a:lnTo>
                  <a:lnTo>
                    <a:pt x="1685544" y="713232"/>
                  </a:lnTo>
                  <a:lnTo>
                    <a:pt x="1686902" y="716788"/>
                  </a:lnTo>
                  <a:lnTo>
                    <a:pt x="30988" y="716788"/>
                  </a:lnTo>
                  <a:lnTo>
                    <a:pt x="30988" y="729488"/>
                  </a:lnTo>
                  <a:lnTo>
                    <a:pt x="1691792" y="729488"/>
                  </a:lnTo>
                  <a:lnTo>
                    <a:pt x="1693164" y="733044"/>
                  </a:lnTo>
                  <a:lnTo>
                    <a:pt x="1692452" y="742188"/>
                  </a:lnTo>
                  <a:lnTo>
                    <a:pt x="43688" y="742188"/>
                  </a:lnTo>
                  <a:lnTo>
                    <a:pt x="43688" y="754888"/>
                  </a:lnTo>
                  <a:lnTo>
                    <a:pt x="1691995" y="754888"/>
                  </a:lnTo>
                  <a:lnTo>
                    <a:pt x="1694230" y="767588"/>
                  </a:lnTo>
                  <a:lnTo>
                    <a:pt x="1696212" y="778764"/>
                  </a:lnTo>
                  <a:lnTo>
                    <a:pt x="1696085" y="780288"/>
                  </a:lnTo>
                  <a:lnTo>
                    <a:pt x="1695018" y="792988"/>
                  </a:lnTo>
                  <a:lnTo>
                    <a:pt x="1694688" y="797052"/>
                  </a:lnTo>
                  <a:lnTo>
                    <a:pt x="1693773" y="805688"/>
                  </a:lnTo>
                  <a:lnTo>
                    <a:pt x="1692440" y="818388"/>
                  </a:lnTo>
                  <a:lnTo>
                    <a:pt x="1691640" y="826008"/>
                  </a:lnTo>
                  <a:lnTo>
                    <a:pt x="1673352" y="865632"/>
                  </a:lnTo>
                  <a:lnTo>
                    <a:pt x="1670189" y="869188"/>
                  </a:lnTo>
                  <a:lnTo>
                    <a:pt x="1695640" y="869188"/>
                  </a:lnTo>
                  <a:lnTo>
                    <a:pt x="1699260" y="859536"/>
                  </a:lnTo>
                  <a:lnTo>
                    <a:pt x="1701546" y="856488"/>
                  </a:lnTo>
                  <a:lnTo>
                    <a:pt x="1708404" y="847344"/>
                  </a:lnTo>
                  <a:lnTo>
                    <a:pt x="1709115" y="843788"/>
                  </a:lnTo>
                  <a:lnTo>
                    <a:pt x="1711452" y="832104"/>
                  </a:lnTo>
                  <a:lnTo>
                    <a:pt x="1711756" y="831088"/>
                  </a:lnTo>
                  <a:lnTo>
                    <a:pt x="1715566" y="818388"/>
                  </a:lnTo>
                  <a:lnTo>
                    <a:pt x="1716024" y="816864"/>
                  </a:lnTo>
                  <a:lnTo>
                    <a:pt x="1716951" y="805688"/>
                  </a:lnTo>
                  <a:lnTo>
                    <a:pt x="1717548" y="798576"/>
                  </a:lnTo>
                  <a:lnTo>
                    <a:pt x="1718665" y="792988"/>
                  </a:lnTo>
                  <a:lnTo>
                    <a:pt x="1720596" y="783336"/>
                  </a:lnTo>
                  <a:lnTo>
                    <a:pt x="1720342" y="780288"/>
                  </a:lnTo>
                  <a:lnTo>
                    <a:pt x="1719275" y="767588"/>
                  </a:lnTo>
                  <a:lnTo>
                    <a:pt x="1719072" y="765048"/>
                  </a:lnTo>
                  <a:lnTo>
                    <a:pt x="1717217" y="754888"/>
                  </a:lnTo>
                  <a:lnTo>
                    <a:pt x="1897888" y="754888"/>
                  </a:lnTo>
                  <a:lnTo>
                    <a:pt x="1897888" y="742188"/>
                  </a:lnTo>
                  <a:lnTo>
                    <a:pt x="1714284" y="742188"/>
                  </a:lnTo>
                  <a:lnTo>
                    <a:pt x="1710651" y="729488"/>
                  </a:lnTo>
                  <a:lnTo>
                    <a:pt x="1897888" y="729488"/>
                  </a:lnTo>
                  <a:lnTo>
                    <a:pt x="1910588" y="716788"/>
                  </a:lnTo>
                  <a:lnTo>
                    <a:pt x="1705864" y="716788"/>
                  </a:lnTo>
                  <a:lnTo>
                    <a:pt x="1703832" y="711708"/>
                  </a:lnTo>
                  <a:lnTo>
                    <a:pt x="1698752" y="704088"/>
                  </a:lnTo>
                  <a:lnTo>
                    <a:pt x="1691640" y="693420"/>
                  </a:lnTo>
                  <a:lnTo>
                    <a:pt x="1690878" y="691388"/>
                  </a:lnTo>
                  <a:lnTo>
                    <a:pt x="1687068" y="681228"/>
                  </a:lnTo>
                  <a:lnTo>
                    <a:pt x="1684756" y="678688"/>
                  </a:lnTo>
                  <a:lnTo>
                    <a:pt x="1673212" y="665988"/>
                  </a:lnTo>
                  <a:lnTo>
                    <a:pt x="1910588" y="665988"/>
                  </a:lnTo>
                  <a:lnTo>
                    <a:pt x="1910588" y="653288"/>
                  </a:lnTo>
                  <a:lnTo>
                    <a:pt x="1660652" y="653288"/>
                  </a:lnTo>
                  <a:lnTo>
                    <a:pt x="1658112" y="650748"/>
                  </a:lnTo>
                  <a:lnTo>
                    <a:pt x="1644396" y="641604"/>
                  </a:lnTo>
                  <a:lnTo>
                    <a:pt x="1643672" y="640588"/>
                  </a:lnTo>
                  <a:lnTo>
                    <a:pt x="1636776" y="630936"/>
                  </a:lnTo>
                  <a:lnTo>
                    <a:pt x="1630070" y="627888"/>
                  </a:lnTo>
                  <a:lnTo>
                    <a:pt x="1620012" y="623316"/>
                  </a:lnTo>
                  <a:lnTo>
                    <a:pt x="1609166" y="615188"/>
                  </a:lnTo>
                  <a:lnTo>
                    <a:pt x="2514600" y="615188"/>
                  </a:lnTo>
                  <a:lnTo>
                    <a:pt x="2527300" y="602488"/>
                  </a:lnTo>
                  <a:close/>
                </a:path>
                <a:path w="2725420" h="1239520">
                  <a:moveTo>
                    <a:pt x="2540000" y="615188"/>
                  </a:moveTo>
                  <a:lnTo>
                    <a:pt x="2514600" y="615188"/>
                  </a:lnTo>
                  <a:lnTo>
                    <a:pt x="2501900" y="618744"/>
                  </a:lnTo>
                  <a:lnTo>
                    <a:pt x="2489200" y="627888"/>
                  </a:lnTo>
                  <a:lnTo>
                    <a:pt x="2489200" y="629412"/>
                  </a:lnTo>
                  <a:lnTo>
                    <a:pt x="2476500" y="635508"/>
                  </a:lnTo>
                  <a:lnTo>
                    <a:pt x="2476500" y="640588"/>
                  </a:lnTo>
                  <a:lnTo>
                    <a:pt x="2489200" y="649224"/>
                  </a:lnTo>
                  <a:lnTo>
                    <a:pt x="2501900" y="647700"/>
                  </a:lnTo>
                  <a:lnTo>
                    <a:pt x="2527300" y="640588"/>
                  </a:lnTo>
                  <a:lnTo>
                    <a:pt x="2527300" y="627888"/>
                  </a:lnTo>
                  <a:lnTo>
                    <a:pt x="2540000" y="617220"/>
                  </a:lnTo>
                  <a:lnTo>
                    <a:pt x="2540000" y="615188"/>
                  </a:lnTo>
                  <a:close/>
                </a:path>
                <a:path w="2725420" h="1239520">
                  <a:moveTo>
                    <a:pt x="2540000" y="589788"/>
                  </a:moveTo>
                  <a:lnTo>
                    <a:pt x="2527300" y="589788"/>
                  </a:lnTo>
                  <a:lnTo>
                    <a:pt x="2527300" y="602488"/>
                  </a:lnTo>
                  <a:lnTo>
                    <a:pt x="2540000" y="615188"/>
                  </a:lnTo>
                  <a:lnTo>
                    <a:pt x="2540000" y="602488"/>
                  </a:lnTo>
                  <a:lnTo>
                    <a:pt x="2540000" y="589788"/>
                  </a:lnTo>
                  <a:close/>
                </a:path>
                <a:path w="2725420" h="1239520">
                  <a:moveTo>
                    <a:pt x="2540000" y="551688"/>
                  </a:moveTo>
                  <a:lnTo>
                    <a:pt x="2527300" y="541020"/>
                  </a:lnTo>
                  <a:lnTo>
                    <a:pt x="2527300" y="538988"/>
                  </a:lnTo>
                  <a:lnTo>
                    <a:pt x="2514600" y="538988"/>
                  </a:lnTo>
                  <a:lnTo>
                    <a:pt x="2527300" y="551688"/>
                  </a:lnTo>
                  <a:lnTo>
                    <a:pt x="2540000" y="551688"/>
                  </a:lnTo>
                  <a:close/>
                </a:path>
                <a:path w="2725420" h="1239520">
                  <a:moveTo>
                    <a:pt x="2552700" y="102108"/>
                  </a:moveTo>
                  <a:lnTo>
                    <a:pt x="2540000" y="103632"/>
                  </a:lnTo>
                  <a:lnTo>
                    <a:pt x="2540000" y="107188"/>
                  </a:lnTo>
                  <a:lnTo>
                    <a:pt x="2540000" y="112776"/>
                  </a:lnTo>
                  <a:lnTo>
                    <a:pt x="2527300" y="117348"/>
                  </a:lnTo>
                  <a:lnTo>
                    <a:pt x="2514600" y="119888"/>
                  </a:lnTo>
                  <a:lnTo>
                    <a:pt x="2514600" y="124968"/>
                  </a:lnTo>
                  <a:lnTo>
                    <a:pt x="2501900" y="132588"/>
                  </a:lnTo>
                  <a:lnTo>
                    <a:pt x="2501900" y="134112"/>
                  </a:lnTo>
                  <a:lnTo>
                    <a:pt x="2489200" y="143256"/>
                  </a:lnTo>
                  <a:lnTo>
                    <a:pt x="2489200" y="145288"/>
                  </a:lnTo>
                  <a:lnTo>
                    <a:pt x="2476500" y="153924"/>
                  </a:lnTo>
                  <a:lnTo>
                    <a:pt x="2463800" y="157988"/>
                  </a:lnTo>
                  <a:lnTo>
                    <a:pt x="2463800" y="164592"/>
                  </a:lnTo>
                  <a:lnTo>
                    <a:pt x="2451100" y="170688"/>
                  </a:lnTo>
                  <a:lnTo>
                    <a:pt x="2438400" y="175260"/>
                  </a:lnTo>
                  <a:lnTo>
                    <a:pt x="2438400" y="183388"/>
                  </a:lnTo>
                  <a:lnTo>
                    <a:pt x="2425700" y="188976"/>
                  </a:lnTo>
                  <a:lnTo>
                    <a:pt x="2413000" y="196088"/>
                  </a:lnTo>
                  <a:lnTo>
                    <a:pt x="2413000" y="201168"/>
                  </a:lnTo>
                  <a:lnTo>
                    <a:pt x="2400300" y="208788"/>
                  </a:lnTo>
                  <a:lnTo>
                    <a:pt x="2387600" y="216408"/>
                  </a:lnTo>
                  <a:lnTo>
                    <a:pt x="2387600" y="221488"/>
                  </a:lnTo>
                  <a:lnTo>
                    <a:pt x="2374900" y="228600"/>
                  </a:lnTo>
                  <a:lnTo>
                    <a:pt x="2362200" y="234188"/>
                  </a:lnTo>
                  <a:lnTo>
                    <a:pt x="2349500" y="243840"/>
                  </a:lnTo>
                  <a:lnTo>
                    <a:pt x="2349500" y="246888"/>
                  </a:lnTo>
                  <a:lnTo>
                    <a:pt x="2336800" y="256032"/>
                  </a:lnTo>
                  <a:lnTo>
                    <a:pt x="2336800" y="259588"/>
                  </a:lnTo>
                  <a:lnTo>
                    <a:pt x="2324100" y="266700"/>
                  </a:lnTo>
                  <a:lnTo>
                    <a:pt x="2311400" y="272288"/>
                  </a:lnTo>
                  <a:lnTo>
                    <a:pt x="2298700" y="278892"/>
                  </a:lnTo>
                  <a:lnTo>
                    <a:pt x="2298700" y="284988"/>
                  </a:lnTo>
                  <a:lnTo>
                    <a:pt x="2286000" y="294132"/>
                  </a:lnTo>
                  <a:lnTo>
                    <a:pt x="2273300" y="297688"/>
                  </a:lnTo>
                  <a:lnTo>
                    <a:pt x="2260600" y="306324"/>
                  </a:lnTo>
                  <a:lnTo>
                    <a:pt x="2260600" y="310388"/>
                  </a:lnTo>
                  <a:lnTo>
                    <a:pt x="2247900" y="320040"/>
                  </a:lnTo>
                  <a:lnTo>
                    <a:pt x="2247900" y="323088"/>
                  </a:lnTo>
                  <a:lnTo>
                    <a:pt x="2235200" y="330708"/>
                  </a:lnTo>
                  <a:lnTo>
                    <a:pt x="2222500" y="335788"/>
                  </a:lnTo>
                  <a:lnTo>
                    <a:pt x="2222500" y="345948"/>
                  </a:lnTo>
                  <a:lnTo>
                    <a:pt x="2209800" y="348488"/>
                  </a:lnTo>
                  <a:lnTo>
                    <a:pt x="2209800" y="355092"/>
                  </a:lnTo>
                  <a:lnTo>
                    <a:pt x="2197100" y="361188"/>
                  </a:lnTo>
                  <a:lnTo>
                    <a:pt x="2184400" y="373380"/>
                  </a:lnTo>
                  <a:lnTo>
                    <a:pt x="2184400" y="373888"/>
                  </a:lnTo>
                  <a:lnTo>
                    <a:pt x="2171700" y="381000"/>
                  </a:lnTo>
                  <a:lnTo>
                    <a:pt x="2171700" y="386588"/>
                  </a:lnTo>
                  <a:lnTo>
                    <a:pt x="2159000" y="394716"/>
                  </a:lnTo>
                  <a:lnTo>
                    <a:pt x="2159000" y="399288"/>
                  </a:lnTo>
                  <a:lnTo>
                    <a:pt x="2159000" y="406908"/>
                  </a:lnTo>
                  <a:lnTo>
                    <a:pt x="2171700" y="408432"/>
                  </a:lnTo>
                  <a:lnTo>
                    <a:pt x="2184400" y="403860"/>
                  </a:lnTo>
                  <a:lnTo>
                    <a:pt x="2197100" y="403860"/>
                  </a:lnTo>
                  <a:lnTo>
                    <a:pt x="2209800" y="402336"/>
                  </a:lnTo>
                  <a:lnTo>
                    <a:pt x="2235200" y="403860"/>
                  </a:lnTo>
                  <a:lnTo>
                    <a:pt x="2247900" y="400812"/>
                  </a:lnTo>
                  <a:lnTo>
                    <a:pt x="2260600" y="399288"/>
                  </a:lnTo>
                  <a:lnTo>
                    <a:pt x="2273300" y="397764"/>
                  </a:lnTo>
                  <a:lnTo>
                    <a:pt x="2298700" y="396240"/>
                  </a:lnTo>
                  <a:lnTo>
                    <a:pt x="2311400" y="396240"/>
                  </a:lnTo>
                  <a:lnTo>
                    <a:pt x="2324836" y="397040"/>
                  </a:lnTo>
                  <a:lnTo>
                    <a:pt x="2209800" y="386588"/>
                  </a:lnTo>
                  <a:lnTo>
                    <a:pt x="2197100" y="388620"/>
                  </a:lnTo>
                  <a:lnTo>
                    <a:pt x="2197100" y="386588"/>
                  </a:lnTo>
                  <a:lnTo>
                    <a:pt x="2197100" y="384048"/>
                  </a:lnTo>
                  <a:lnTo>
                    <a:pt x="2209800" y="377952"/>
                  </a:lnTo>
                  <a:lnTo>
                    <a:pt x="2209800" y="373888"/>
                  </a:lnTo>
                  <a:lnTo>
                    <a:pt x="2222500" y="368808"/>
                  </a:lnTo>
                  <a:lnTo>
                    <a:pt x="2235200" y="361188"/>
                  </a:lnTo>
                  <a:lnTo>
                    <a:pt x="2235200" y="356616"/>
                  </a:lnTo>
                  <a:lnTo>
                    <a:pt x="2247900" y="348488"/>
                  </a:lnTo>
                  <a:lnTo>
                    <a:pt x="2247900" y="344424"/>
                  </a:lnTo>
                  <a:lnTo>
                    <a:pt x="2260600" y="335788"/>
                  </a:lnTo>
                  <a:lnTo>
                    <a:pt x="2260600" y="329184"/>
                  </a:lnTo>
                  <a:lnTo>
                    <a:pt x="2273300" y="323088"/>
                  </a:lnTo>
                  <a:lnTo>
                    <a:pt x="2273300" y="318516"/>
                  </a:lnTo>
                  <a:lnTo>
                    <a:pt x="2286000" y="310388"/>
                  </a:lnTo>
                  <a:lnTo>
                    <a:pt x="2298700" y="300228"/>
                  </a:lnTo>
                  <a:lnTo>
                    <a:pt x="2311400" y="297688"/>
                  </a:lnTo>
                  <a:lnTo>
                    <a:pt x="2311400" y="291084"/>
                  </a:lnTo>
                  <a:lnTo>
                    <a:pt x="2324100" y="284988"/>
                  </a:lnTo>
                  <a:lnTo>
                    <a:pt x="2324100" y="281940"/>
                  </a:lnTo>
                  <a:lnTo>
                    <a:pt x="2336800" y="272796"/>
                  </a:lnTo>
                  <a:lnTo>
                    <a:pt x="2336800" y="272288"/>
                  </a:lnTo>
                  <a:lnTo>
                    <a:pt x="2349500" y="263652"/>
                  </a:lnTo>
                  <a:lnTo>
                    <a:pt x="2362200" y="259588"/>
                  </a:lnTo>
                  <a:lnTo>
                    <a:pt x="2362200" y="254508"/>
                  </a:lnTo>
                  <a:lnTo>
                    <a:pt x="2374900" y="246888"/>
                  </a:lnTo>
                  <a:lnTo>
                    <a:pt x="2374900" y="243840"/>
                  </a:lnTo>
                  <a:lnTo>
                    <a:pt x="2387600" y="234696"/>
                  </a:lnTo>
                  <a:lnTo>
                    <a:pt x="2400300" y="234188"/>
                  </a:lnTo>
                  <a:lnTo>
                    <a:pt x="2400300" y="225552"/>
                  </a:lnTo>
                  <a:lnTo>
                    <a:pt x="2413000" y="221488"/>
                  </a:lnTo>
                  <a:lnTo>
                    <a:pt x="2413000" y="217932"/>
                  </a:lnTo>
                  <a:lnTo>
                    <a:pt x="2425700" y="208788"/>
                  </a:lnTo>
                  <a:lnTo>
                    <a:pt x="2425700" y="207264"/>
                  </a:lnTo>
                  <a:lnTo>
                    <a:pt x="2438400" y="198120"/>
                  </a:lnTo>
                  <a:lnTo>
                    <a:pt x="2451100" y="196088"/>
                  </a:lnTo>
                  <a:lnTo>
                    <a:pt x="2451100" y="193548"/>
                  </a:lnTo>
                  <a:lnTo>
                    <a:pt x="2463800" y="185928"/>
                  </a:lnTo>
                  <a:lnTo>
                    <a:pt x="2463800" y="183388"/>
                  </a:lnTo>
                  <a:lnTo>
                    <a:pt x="2476500" y="181356"/>
                  </a:lnTo>
                  <a:lnTo>
                    <a:pt x="2489200" y="170688"/>
                  </a:lnTo>
                  <a:lnTo>
                    <a:pt x="2501900" y="166116"/>
                  </a:lnTo>
                  <a:lnTo>
                    <a:pt x="2514600" y="160020"/>
                  </a:lnTo>
                  <a:lnTo>
                    <a:pt x="2514600" y="157988"/>
                  </a:lnTo>
                  <a:lnTo>
                    <a:pt x="2527300" y="150876"/>
                  </a:lnTo>
                  <a:lnTo>
                    <a:pt x="2540000" y="145288"/>
                  </a:lnTo>
                  <a:lnTo>
                    <a:pt x="2540000" y="132588"/>
                  </a:lnTo>
                  <a:lnTo>
                    <a:pt x="2540000" y="126492"/>
                  </a:lnTo>
                  <a:lnTo>
                    <a:pt x="2552700" y="119888"/>
                  </a:lnTo>
                  <a:lnTo>
                    <a:pt x="2552700" y="107188"/>
                  </a:lnTo>
                  <a:lnTo>
                    <a:pt x="2552700" y="102108"/>
                  </a:lnTo>
                  <a:close/>
                </a:path>
                <a:path w="2725420" h="1239520">
                  <a:moveTo>
                    <a:pt x="2670632" y="234188"/>
                  </a:moveTo>
                  <a:lnTo>
                    <a:pt x="2646718" y="234188"/>
                  </a:lnTo>
                  <a:lnTo>
                    <a:pt x="2640952" y="246888"/>
                  </a:lnTo>
                  <a:lnTo>
                    <a:pt x="2639568" y="249936"/>
                  </a:lnTo>
                  <a:lnTo>
                    <a:pt x="2619756" y="284988"/>
                  </a:lnTo>
                  <a:lnTo>
                    <a:pt x="2613660" y="301752"/>
                  </a:lnTo>
                  <a:lnTo>
                    <a:pt x="2607894" y="310388"/>
                  </a:lnTo>
                  <a:lnTo>
                    <a:pt x="2601468" y="320040"/>
                  </a:lnTo>
                  <a:lnTo>
                    <a:pt x="2599182" y="323088"/>
                  </a:lnTo>
                  <a:lnTo>
                    <a:pt x="2592324" y="332232"/>
                  </a:lnTo>
                  <a:lnTo>
                    <a:pt x="2591612" y="335788"/>
                  </a:lnTo>
                  <a:lnTo>
                    <a:pt x="2589276" y="347472"/>
                  </a:lnTo>
                  <a:lnTo>
                    <a:pt x="2588514" y="348488"/>
                  </a:lnTo>
                  <a:lnTo>
                    <a:pt x="2580132" y="359664"/>
                  </a:lnTo>
                  <a:lnTo>
                    <a:pt x="2579471" y="361188"/>
                  </a:lnTo>
                  <a:lnTo>
                    <a:pt x="2575560" y="370332"/>
                  </a:lnTo>
                  <a:lnTo>
                    <a:pt x="2573934" y="373888"/>
                  </a:lnTo>
                  <a:lnTo>
                    <a:pt x="2568168" y="386588"/>
                  </a:lnTo>
                  <a:lnTo>
                    <a:pt x="2567940" y="387096"/>
                  </a:lnTo>
                  <a:lnTo>
                    <a:pt x="2566060" y="399288"/>
                  </a:lnTo>
                  <a:lnTo>
                    <a:pt x="2564892" y="406908"/>
                  </a:lnTo>
                  <a:lnTo>
                    <a:pt x="2565450" y="411988"/>
                  </a:lnTo>
                  <a:lnTo>
                    <a:pt x="2566416" y="420624"/>
                  </a:lnTo>
                  <a:lnTo>
                    <a:pt x="2565730" y="424688"/>
                  </a:lnTo>
                  <a:lnTo>
                    <a:pt x="2563622" y="437388"/>
                  </a:lnTo>
                  <a:lnTo>
                    <a:pt x="2563368" y="438912"/>
                  </a:lnTo>
                  <a:lnTo>
                    <a:pt x="2561132" y="450088"/>
                  </a:lnTo>
                  <a:lnTo>
                    <a:pt x="2560320" y="454152"/>
                  </a:lnTo>
                  <a:lnTo>
                    <a:pt x="2560320" y="462788"/>
                  </a:lnTo>
                  <a:lnTo>
                    <a:pt x="2560320" y="467868"/>
                  </a:lnTo>
                  <a:lnTo>
                    <a:pt x="2558796" y="475488"/>
                  </a:lnTo>
                  <a:lnTo>
                    <a:pt x="2557272" y="483108"/>
                  </a:lnTo>
                  <a:lnTo>
                    <a:pt x="2557272" y="488188"/>
                  </a:lnTo>
                  <a:lnTo>
                    <a:pt x="2557272" y="496824"/>
                  </a:lnTo>
                  <a:lnTo>
                    <a:pt x="2556459" y="500888"/>
                  </a:lnTo>
                  <a:lnTo>
                    <a:pt x="2554224" y="512064"/>
                  </a:lnTo>
                  <a:lnTo>
                    <a:pt x="2554795" y="513588"/>
                  </a:lnTo>
                  <a:lnTo>
                    <a:pt x="2558796" y="524256"/>
                  </a:lnTo>
                  <a:lnTo>
                    <a:pt x="2558618" y="526288"/>
                  </a:lnTo>
                  <a:lnTo>
                    <a:pt x="2557564" y="538988"/>
                  </a:lnTo>
                  <a:lnTo>
                    <a:pt x="2557272" y="542544"/>
                  </a:lnTo>
                  <a:lnTo>
                    <a:pt x="2558796" y="547116"/>
                  </a:lnTo>
                  <a:lnTo>
                    <a:pt x="2561844" y="545592"/>
                  </a:lnTo>
                  <a:lnTo>
                    <a:pt x="2564892" y="539496"/>
                  </a:lnTo>
                  <a:lnTo>
                    <a:pt x="2565222" y="538988"/>
                  </a:lnTo>
                  <a:lnTo>
                    <a:pt x="2567940" y="534924"/>
                  </a:lnTo>
                  <a:lnTo>
                    <a:pt x="2567940" y="526288"/>
                  </a:lnTo>
                  <a:lnTo>
                    <a:pt x="2567940" y="524256"/>
                  </a:lnTo>
                  <a:lnTo>
                    <a:pt x="2574036" y="513588"/>
                  </a:lnTo>
                  <a:lnTo>
                    <a:pt x="2574036" y="500888"/>
                  </a:lnTo>
                  <a:lnTo>
                    <a:pt x="2574036" y="488188"/>
                  </a:lnTo>
                  <a:lnTo>
                    <a:pt x="2574036" y="475488"/>
                  </a:lnTo>
                  <a:lnTo>
                    <a:pt x="2574036" y="467868"/>
                  </a:lnTo>
                  <a:lnTo>
                    <a:pt x="2575560" y="462788"/>
                  </a:lnTo>
                  <a:lnTo>
                    <a:pt x="2578608" y="452628"/>
                  </a:lnTo>
                  <a:lnTo>
                    <a:pt x="2578608" y="450088"/>
                  </a:lnTo>
                  <a:lnTo>
                    <a:pt x="2578608" y="443484"/>
                  </a:lnTo>
                  <a:lnTo>
                    <a:pt x="2579827" y="437388"/>
                  </a:lnTo>
                  <a:lnTo>
                    <a:pt x="2581656" y="428244"/>
                  </a:lnTo>
                  <a:lnTo>
                    <a:pt x="2582722" y="424688"/>
                  </a:lnTo>
                  <a:lnTo>
                    <a:pt x="2586228" y="413004"/>
                  </a:lnTo>
                  <a:lnTo>
                    <a:pt x="2586113" y="411988"/>
                  </a:lnTo>
                  <a:lnTo>
                    <a:pt x="2584704" y="399288"/>
                  </a:lnTo>
                  <a:lnTo>
                    <a:pt x="2590469" y="386588"/>
                  </a:lnTo>
                  <a:lnTo>
                    <a:pt x="2592324" y="382524"/>
                  </a:lnTo>
                  <a:lnTo>
                    <a:pt x="2594914" y="373888"/>
                  </a:lnTo>
                  <a:lnTo>
                    <a:pt x="2596896" y="367284"/>
                  </a:lnTo>
                  <a:lnTo>
                    <a:pt x="2598115" y="361188"/>
                  </a:lnTo>
                  <a:lnTo>
                    <a:pt x="2599944" y="352044"/>
                  </a:lnTo>
                  <a:lnTo>
                    <a:pt x="2601557" y="348488"/>
                  </a:lnTo>
                  <a:lnTo>
                    <a:pt x="2607335" y="335788"/>
                  </a:lnTo>
                  <a:lnTo>
                    <a:pt x="2607564" y="335280"/>
                  </a:lnTo>
                  <a:lnTo>
                    <a:pt x="2616708" y="323088"/>
                  </a:lnTo>
                  <a:lnTo>
                    <a:pt x="2621280" y="312420"/>
                  </a:lnTo>
                  <a:lnTo>
                    <a:pt x="2622626" y="310388"/>
                  </a:lnTo>
                  <a:lnTo>
                    <a:pt x="2630424" y="298704"/>
                  </a:lnTo>
                  <a:lnTo>
                    <a:pt x="2631186" y="297688"/>
                  </a:lnTo>
                  <a:lnTo>
                    <a:pt x="2640711" y="284988"/>
                  </a:lnTo>
                  <a:lnTo>
                    <a:pt x="2650236" y="272288"/>
                  </a:lnTo>
                  <a:lnTo>
                    <a:pt x="2657856" y="262128"/>
                  </a:lnTo>
                  <a:lnTo>
                    <a:pt x="2659545" y="259588"/>
                  </a:lnTo>
                  <a:lnTo>
                    <a:pt x="2667000" y="248412"/>
                  </a:lnTo>
                  <a:lnTo>
                    <a:pt x="2667330" y="246888"/>
                  </a:lnTo>
                  <a:lnTo>
                    <a:pt x="2670048" y="234696"/>
                  </a:lnTo>
                  <a:lnTo>
                    <a:pt x="2670632" y="234188"/>
                  </a:lnTo>
                  <a:close/>
                </a:path>
                <a:path w="2725420" h="1239520">
                  <a:moveTo>
                    <a:pt x="2724912" y="149352"/>
                  </a:moveTo>
                  <a:lnTo>
                    <a:pt x="2723553" y="145288"/>
                  </a:lnTo>
                  <a:lnTo>
                    <a:pt x="2721864" y="140208"/>
                  </a:lnTo>
                  <a:lnTo>
                    <a:pt x="2718816" y="132588"/>
                  </a:lnTo>
                  <a:lnTo>
                    <a:pt x="2715768" y="124968"/>
                  </a:lnTo>
                  <a:lnTo>
                    <a:pt x="2714244" y="120396"/>
                  </a:lnTo>
                  <a:lnTo>
                    <a:pt x="2706624" y="123444"/>
                  </a:lnTo>
                  <a:lnTo>
                    <a:pt x="2703195" y="132588"/>
                  </a:lnTo>
                  <a:lnTo>
                    <a:pt x="2702052" y="135636"/>
                  </a:lnTo>
                  <a:lnTo>
                    <a:pt x="2695956" y="141732"/>
                  </a:lnTo>
                  <a:lnTo>
                    <a:pt x="2694330" y="145288"/>
                  </a:lnTo>
                  <a:lnTo>
                    <a:pt x="2688564" y="157988"/>
                  </a:lnTo>
                  <a:lnTo>
                    <a:pt x="2688336" y="158496"/>
                  </a:lnTo>
                  <a:lnTo>
                    <a:pt x="2679192" y="170688"/>
                  </a:lnTo>
                  <a:lnTo>
                    <a:pt x="2670721" y="183388"/>
                  </a:lnTo>
                  <a:lnTo>
                    <a:pt x="2670048" y="184404"/>
                  </a:lnTo>
                  <a:lnTo>
                    <a:pt x="2666149" y="196088"/>
                  </a:lnTo>
                  <a:lnTo>
                    <a:pt x="2665476" y="198120"/>
                  </a:lnTo>
                  <a:lnTo>
                    <a:pt x="2660624" y="208788"/>
                  </a:lnTo>
                  <a:lnTo>
                    <a:pt x="2657856" y="214884"/>
                  </a:lnTo>
                  <a:lnTo>
                    <a:pt x="2653995" y="221488"/>
                  </a:lnTo>
                  <a:lnTo>
                    <a:pt x="2647188" y="233172"/>
                  </a:lnTo>
                  <a:lnTo>
                    <a:pt x="2646718" y="234188"/>
                  </a:lnTo>
                  <a:lnTo>
                    <a:pt x="2670721" y="234111"/>
                  </a:lnTo>
                  <a:lnTo>
                    <a:pt x="2680716" y="225552"/>
                  </a:lnTo>
                  <a:lnTo>
                    <a:pt x="2681528" y="221488"/>
                  </a:lnTo>
                  <a:lnTo>
                    <a:pt x="2683764" y="210312"/>
                  </a:lnTo>
                  <a:lnTo>
                    <a:pt x="2685542" y="208788"/>
                  </a:lnTo>
                  <a:lnTo>
                    <a:pt x="2694432" y="201168"/>
                  </a:lnTo>
                  <a:lnTo>
                    <a:pt x="2696972" y="196088"/>
                  </a:lnTo>
                  <a:lnTo>
                    <a:pt x="2703322" y="183388"/>
                  </a:lnTo>
                  <a:lnTo>
                    <a:pt x="2705100" y="179832"/>
                  </a:lnTo>
                  <a:lnTo>
                    <a:pt x="2710434" y="170688"/>
                  </a:lnTo>
                  <a:lnTo>
                    <a:pt x="2715768" y="161544"/>
                  </a:lnTo>
                  <a:lnTo>
                    <a:pt x="2717800" y="157988"/>
                  </a:lnTo>
                  <a:lnTo>
                    <a:pt x="2721864" y="150876"/>
                  </a:lnTo>
                  <a:lnTo>
                    <a:pt x="2724912" y="149352"/>
                  </a:lnTo>
                  <a:close/>
                </a:path>
              </a:pathLst>
            </a:custGeom>
            <a:solidFill>
              <a:srgbClr val="987C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1888098" y="3293364"/>
              <a:ext cx="3558540" cy="3238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3593454" y="2621279"/>
              <a:ext cx="4267200" cy="29209"/>
            </a:xfrm>
            <a:custGeom>
              <a:avLst/>
              <a:gdLst/>
              <a:ahLst/>
              <a:cxnLst/>
              <a:rect l="l" t="t" r="r" b="b"/>
              <a:pathLst>
                <a:path w="4267200" h="29210">
                  <a:moveTo>
                    <a:pt x="4267199" y="28955"/>
                  </a:moveTo>
                  <a:lnTo>
                    <a:pt x="426719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4267199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/>
          <p:cNvSpPr txBox="1"/>
          <p:nvPr/>
        </p:nvSpPr>
        <p:spPr>
          <a:xfrm>
            <a:off x="3851920" y="2276872"/>
            <a:ext cx="4896544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595"/>
              </a:lnSpc>
              <a:spcBef>
                <a:spcPts val="100"/>
              </a:spcBef>
            </a:pPr>
            <a:r>
              <a:rPr sz="2400" b="1" spc="-5" dirty="0" smtClean="0">
                <a:latin typeface="Times New Roman"/>
                <a:cs typeface="Times New Roman"/>
              </a:rPr>
              <a:t>[</a:t>
            </a:r>
            <a:endParaRPr sz="2500" dirty="0">
              <a:latin typeface="Times New Roman"/>
              <a:cs typeface="Times New Roman"/>
            </a:endParaRPr>
          </a:p>
          <a:p>
            <a:pPr marL="2043430" marR="17780" indent="1270" algn="ctr">
              <a:lnSpc>
                <a:spcPts val="1939"/>
              </a:lnSpc>
              <a:spcBef>
                <a:spcPts val="1500"/>
              </a:spcBef>
            </a:pPr>
            <a:r>
              <a:rPr sz="1800" spc="-5" dirty="0">
                <a:solidFill>
                  <a:srgbClr val="3232FF"/>
                </a:solidFill>
                <a:latin typeface="Times New Roman"/>
                <a:cs typeface="Times New Roman"/>
              </a:rPr>
              <a:t>Μόνο και </a:t>
            </a:r>
            <a:r>
              <a:rPr sz="1800" spc="-25" dirty="0">
                <a:solidFill>
                  <a:srgbClr val="3232FF"/>
                </a:solidFill>
                <a:latin typeface="Times New Roman"/>
                <a:cs typeface="Times New Roman"/>
              </a:rPr>
              <a:t>µόνο </a:t>
            </a:r>
            <a:r>
              <a:rPr sz="1800" spc="-45" dirty="0">
                <a:solidFill>
                  <a:srgbClr val="3232FF"/>
                </a:solidFill>
                <a:latin typeface="Times New Roman"/>
                <a:cs typeface="Times New Roman"/>
              </a:rPr>
              <a:t>ε</a:t>
            </a:r>
            <a:r>
              <a:rPr sz="1800" spc="-45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45" dirty="0">
                <a:solidFill>
                  <a:srgbClr val="3232FF"/>
                </a:solidFill>
                <a:latin typeface="Times New Roman"/>
                <a:cs typeface="Times New Roman"/>
              </a:rPr>
              <a:t>ειδή </a:t>
            </a:r>
            <a:r>
              <a:rPr sz="1800" dirty="0">
                <a:solidFill>
                  <a:srgbClr val="3232FF"/>
                </a:solidFill>
                <a:latin typeface="Times New Roman"/>
                <a:cs typeface="Times New Roman"/>
              </a:rPr>
              <a:t>ένας </a:t>
            </a:r>
            <a:r>
              <a:rPr sz="1800" spc="-30" dirty="0">
                <a:solidFill>
                  <a:srgbClr val="3232FF"/>
                </a:solidFill>
                <a:latin typeface="Times New Roman"/>
                <a:cs typeface="Times New Roman"/>
              </a:rPr>
              <a:t>υ</a:t>
            </a:r>
            <a:r>
              <a:rPr sz="1800" spc="-3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30" dirty="0">
                <a:solidFill>
                  <a:srgbClr val="3232FF"/>
                </a:solidFill>
                <a:latin typeface="Times New Roman"/>
                <a:cs typeface="Times New Roman"/>
              </a:rPr>
              <a:t>ολογιστής  </a:t>
            </a:r>
            <a:r>
              <a:rPr sz="1800" spc="-60" dirty="0">
                <a:solidFill>
                  <a:srgbClr val="3232FF"/>
                </a:solidFill>
                <a:latin typeface="Times New Roman"/>
                <a:cs typeface="Times New Roman"/>
              </a:rPr>
              <a:t>µ</a:t>
            </a:r>
            <a:r>
              <a:rPr sz="1800" spc="-6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60" dirty="0">
                <a:solidFill>
                  <a:srgbClr val="3232FF"/>
                </a:solidFill>
                <a:latin typeface="Times New Roman"/>
                <a:cs typeface="Times New Roman"/>
              </a:rPr>
              <a:t>ορεί </a:t>
            </a:r>
            <a:r>
              <a:rPr sz="1800" dirty="0">
                <a:solidFill>
                  <a:srgbClr val="3232FF"/>
                </a:solidFill>
                <a:latin typeface="Times New Roman"/>
                <a:cs typeface="Times New Roman"/>
              </a:rPr>
              <a:t>να </a:t>
            </a:r>
            <a:r>
              <a:rPr sz="1800" spc="-30" dirty="0">
                <a:solidFill>
                  <a:srgbClr val="3232FF"/>
                </a:solidFill>
                <a:latin typeface="Times New Roman"/>
                <a:cs typeface="Times New Roman"/>
              </a:rPr>
              <a:t>υ</a:t>
            </a:r>
            <a:r>
              <a:rPr sz="1800" spc="-3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30" dirty="0">
                <a:solidFill>
                  <a:srgbClr val="3232FF"/>
                </a:solidFill>
                <a:latin typeface="Times New Roman"/>
                <a:cs typeface="Times New Roman"/>
              </a:rPr>
              <a:t>ολογίσει µια </a:t>
            </a:r>
            <a:r>
              <a:rPr sz="1800" spc="-25" dirty="0">
                <a:solidFill>
                  <a:srgbClr val="3232FF"/>
                </a:solidFill>
                <a:latin typeface="Times New Roman"/>
                <a:cs typeface="Times New Roman"/>
              </a:rPr>
              <a:t>τιµή </a:t>
            </a:r>
            <a:r>
              <a:rPr sz="1800" dirty="0">
                <a:solidFill>
                  <a:srgbClr val="3232FF"/>
                </a:solidFill>
                <a:latin typeface="Times New Roman"/>
                <a:cs typeface="Times New Roman"/>
              </a:rPr>
              <a:t>δεν </a:t>
            </a:r>
            <a:r>
              <a:rPr sz="1800" spc="-15" dirty="0">
                <a:solidFill>
                  <a:srgbClr val="3232FF"/>
                </a:solidFill>
                <a:latin typeface="Times New Roman"/>
                <a:cs typeface="Times New Roman"/>
              </a:rPr>
              <a:t>σηµαίνει  </a:t>
            </a:r>
            <a:r>
              <a:rPr sz="1800" spc="-5" dirty="0">
                <a:solidFill>
                  <a:srgbClr val="3232FF"/>
                </a:solidFill>
                <a:latin typeface="Times New Roman"/>
                <a:cs typeface="Times New Roman"/>
              </a:rPr>
              <a:t>ότι </a:t>
            </a:r>
            <a:r>
              <a:rPr sz="1800" spc="-9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90" dirty="0">
                <a:solidFill>
                  <a:srgbClr val="3232FF"/>
                </a:solidFill>
                <a:latin typeface="Times New Roman"/>
                <a:cs typeface="Times New Roman"/>
              </a:rPr>
              <a:t>ρέ</a:t>
            </a:r>
            <a:r>
              <a:rPr sz="1800" spc="-90" dirty="0">
                <a:solidFill>
                  <a:srgbClr val="3232FF"/>
                </a:solidFill>
                <a:latin typeface="Arial"/>
                <a:cs typeface="Arial"/>
              </a:rPr>
              <a:t>π</a:t>
            </a:r>
            <a:r>
              <a:rPr sz="1800" spc="-90" dirty="0">
                <a:solidFill>
                  <a:srgbClr val="3232FF"/>
                </a:solidFill>
                <a:latin typeface="Times New Roman"/>
                <a:cs typeface="Times New Roman"/>
              </a:rPr>
              <a:t>ει </a:t>
            </a:r>
            <a:r>
              <a:rPr sz="1800" spc="-5" dirty="0">
                <a:solidFill>
                  <a:srgbClr val="3232FF"/>
                </a:solidFill>
                <a:latin typeface="Times New Roman"/>
                <a:cs typeface="Times New Roman"/>
              </a:rPr>
              <a:t>και </a:t>
            </a:r>
            <a:r>
              <a:rPr sz="1800" dirty="0">
                <a:solidFill>
                  <a:srgbClr val="3232FF"/>
                </a:solidFill>
                <a:latin typeface="Times New Roman"/>
                <a:cs typeface="Times New Roman"/>
              </a:rPr>
              <a:t>να </a:t>
            </a:r>
            <a:r>
              <a:rPr sz="1800" spc="-5" dirty="0">
                <a:solidFill>
                  <a:srgbClr val="3232FF"/>
                </a:solidFill>
                <a:latin typeface="Times New Roman"/>
                <a:cs typeface="Times New Roman"/>
              </a:rPr>
              <a:t>το</a:t>
            </a:r>
            <a:r>
              <a:rPr sz="1800" spc="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232FF"/>
                </a:solidFill>
                <a:latin typeface="Times New Roman"/>
                <a:cs typeface="Times New Roman"/>
              </a:rPr>
              <a:t>κάνει </a:t>
            </a:r>
            <a:r>
              <a:rPr sz="1800" dirty="0">
                <a:solidFill>
                  <a:srgbClr val="3232FF"/>
                </a:solidFill>
                <a:latin typeface="Times New Roman"/>
                <a:cs typeface="Times New Roman"/>
              </a:rPr>
              <a:t>κιόλας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87624" y="1052736"/>
            <a:ext cx="4197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800" spc="-5" dirty="0" smtClean="0">
                <a:solidFill>
                  <a:srgbClr val="CC0000"/>
                </a:solidFill>
              </a:rPr>
              <a:t>Π</a:t>
            </a:r>
            <a:r>
              <a:rPr sz="2800" spc="-5" dirty="0" err="1" smtClean="0">
                <a:solidFill>
                  <a:srgbClr val="CC0000"/>
                </a:solidFill>
              </a:rPr>
              <a:t>ροειδοποιητική</a:t>
            </a:r>
            <a:r>
              <a:rPr sz="2800" dirty="0" smtClean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σηµείωση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395536" y="2276872"/>
            <a:ext cx="8129905" cy="378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00"/>
              </a:spcBef>
              <a:tabLst>
                <a:tab pos="4641215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Μέτρα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οδηγούν</a:t>
            </a:r>
            <a:r>
              <a:rPr sz="24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σε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λάθος</a:t>
            </a:r>
            <a:r>
              <a:rPr lang="el-GR"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απόδοση</a:t>
            </a:r>
            <a:endParaRPr sz="2400" dirty="0">
              <a:latin typeface="Comic Sans MS"/>
              <a:cs typeface="Comic Sans MS"/>
            </a:endParaRPr>
          </a:p>
          <a:p>
            <a:pPr marL="393065" marR="348615" indent="-381000">
              <a:lnSpc>
                <a:spcPts val="2160"/>
              </a:lnSpc>
              <a:spcBef>
                <a:spcPts val="2950"/>
              </a:spcBef>
              <a:buClr>
                <a:srgbClr val="CC0000"/>
              </a:buClr>
              <a:buFont typeface="DejaVu Sans"/>
              <a:buChar char="✓"/>
              <a:tabLst>
                <a:tab pos="926465" algn="l"/>
                <a:tab pos="927100" algn="l"/>
                <a:tab pos="4398645" algn="l"/>
                <a:tab pos="624205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µέτρηση της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απόδοσης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επαγγελµατιών	είναι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δύσκολη επειδή η  πνευµατική εργασία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είναι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δύσκολο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µετρηθεί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αντικειµενικά.</a:t>
            </a:r>
            <a:endParaRPr sz="2000" dirty="0">
              <a:latin typeface="Comic Sans MS"/>
              <a:cs typeface="Comic Sans MS"/>
            </a:endParaRPr>
          </a:p>
          <a:p>
            <a:pPr marL="393065" marR="103505" indent="-381000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774065" algn="l"/>
                <a:tab pos="77470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ψάχνει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κανείς παράγοντες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µπορούν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µετρηθούν δεν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έχει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ίσως ιδιαίτερη</a:t>
            </a:r>
            <a:r>
              <a:rPr sz="20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σηµασία.</a:t>
            </a:r>
            <a:endParaRPr sz="2000" dirty="0">
              <a:latin typeface="Comic Sans MS"/>
              <a:cs typeface="Comic Sans MS"/>
            </a:endParaRPr>
          </a:p>
          <a:p>
            <a:pPr marL="393065" marR="5080" indent="-381000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774065" algn="l"/>
                <a:tab pos="77470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Ουσιαστικά αποτελέσµατα που έχουν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κάνουν µε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ιδέες,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πληροφορίες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αποφυγή προβληµάτων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µπορεί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είναι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πιό δύσκολο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αξιολογηθούν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αλλά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σίγουρα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είναι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πιο</a:t>
            </a:r>
            <a:r>
              <a:rPr sz="20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αποτελεσµατικά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Comic Sans MS"/>
              <a:cs typeface="Comic Sans MS"/>
            </a:endParaRPr>
          </a:p>
          <a:p>
            <a:pPr marL="393065" marR="347980" indent="-381000">
              <a:lnSpc>
                <a:spcPts val="1510"/>
              </a:lnSpc>
            </a:pPr>
            <a:r>
              <a:rPr sz="1400" spc="-5" dirty="0">
                <a:solidFill>
                  <a:srgbClr val="0000FF"/>
                </a:solidFill>
                <a:latin typeface="Comic Sans MS"/>
                <a:cs typeface="Comic Sans MS"/>
              </a:rPr>
              <a:t>Mark </a:t>
            </a:r>
            <a:r>
              <a:rPr sz="1400" dirty="0">
                <a:solidFill>
                  <a:srgbClr val="0000FF"/>
                </a:solidFill>
                <a:latin typeface="Comic Sans MS"/>
                <a:cs typeface="Comic Sans MS"/>
              </a:rPr>
              <a:t>Graham Brown (Mark Graham Brown has </a:t>
            </a:r>
            <a:r>
              <a:rPr sz="1400" spc="-5" dirty="0">
                <a:solidFill>
                  <a:srgbClr val="0000FF"/>
                </a:solidFill>
                <a:latin typeface="Comic Sans MS"/>
                <a:cs typeface="Comic Sans MS"/>
              </a:rPr>
              <a:t>been consulting with </a:t>
            </a:r>
            <a:r>
              <a:rPr sz="1400" dirty="0">
                <a:solidFill>
                  <a:srgbClr val="0000FF"/>
                </a:solidFill>
                <a:latin typeface="Comic Sans MS"/>
                <a:cs typeface="Comic Sans MS"/>
              </a:rPr>
              <a:t>organizations on improving  </a:t>
            </a:r>
            <a:r>
              <a:rPr sz="1400" spc="-5" dirty="0">
                <a:solidFill>
                  <a:srgbClr val="0000FF"/>
                </a:solidFill>
                <a:latin typeface="Comic Sans MS"/>
                <a:cs typeface="Comic Sans MS"/>
              </a:rPr>
              <a:t>performance since</a:t>
            </a:r>
            <a:r>
              <a:rPr sz="14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omic Sans MS"/>
                <a:cs typeface="Comic Sans MS"/>
              </a:rPr>
              <a:t>1979.)</a:t>
            </a:r>
            <a:endParaRPr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88010" y="980728"/>
            <a:ext cx="8555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1639" algn="l"/>
              </a:tabLst>
            </a:pPr>
            <a:r>
              <a:rPr sz="2800" dirty="0" err="1" smtClean="0">
                <a:solidFill>
                  <a:srgbClr val="CC0000"/>
                </a:solidFill>
              </a:rPr>
              <a:t>Προσοχή</a:t>
            </a:r>
            <a:r>
              <a:rPr lang="el-GR" sz="2800" dirty="0" smtClean="0">
                <a:solidFill>
                  <a:srgbClr val="CC0000"/>
                </a:solidFill>
              </a:rPr>
              <a:t> </a:t>
            </a:r>
            <a:r>
              <a:rPr sz="2800" spc="-5" dirty="0" err="1" smtClean="0">
                <a:solidFill>
                  <a:srgbClr val="CC0000"/>
                </a:solidFill>
              </a:rPr>
              <a:t>στους</a:t>
            </a:r>
            <a:r>
              <a:rPr sz="2800" spc="-5" dirty="0" smtClean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δείκτες που αφορούν στους</a:t>
            </a:r>
            <a:r>
              <a:rPr sz="2800" spc="50" dirty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ασθενείς</a:t>
            </a:r>
            <a:endParaRPr sz="2800" dirty="0"/>
          </a:p>
        </p:txBody>
      </p:sp>
      <p:sp>
        <p:nvSpPr>
          <p:cNvPr id="7" name="object 4"/>
          <p:cNvSpPr txBox="1"/>
          <p:nvPr/>
        </p:nvSpPr>
        <p:spPr>
          <a:xfrm>
            <a:off x="611560" y="1700808"/>
            <a:ext cx="7854950" cy="48667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32715" indent="-457200">
              <a:lnSpc>
                <a:spcPct val="99600"/>
              </a:lnSpc>
              <a:spcBef>
                <a:spcPts val="110"/>
              </a:spcBef>
              <a:buClr>
                <a:srgbClr val="CC0000"/>
              </a:buClr>
              <a:buFont typeface="DejaVu Sans"/>
              <a:buChar char="➢"/>
              <a:tabLst>
                <a:tab pos="926465" algn="l"/>
                <a:tab pos="9271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Θεωρητικά, οι δείκτες αυτοί είναι οι καλύτεροι για  την αξιολόγηση της ποιότητας αλλά είναι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πολύ  δύσκολο να µετρηθούν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διότι:</a:t>
            </a:r>
            <a:endParaRPr sz="2400" dirty="0">
              <a:latin typeface="Comic Sans MS"/>
              <a:cs typeface="Comic Sans MS"/>
            </a:endParaRPr>
          </a:p>
          <a:p>
            <a:pPr marL="469900" marR="489584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υπάρχουν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πάρα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πολλές µεταβλητές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αστάθµητοι  παράγοντες</a:t>
            </a:r>
            <a:r>
              <a:rPr sz="24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όπως:</a:t>
            </a:r>
            <a:endParaRPr sz="2400" dirty="0">
              <a:latin typeface="Comic Sans MS"/>
              <a:cs typeface="Comic Sans MS"/>
            </a:endParaRPr>
          </a:p>
          <a:p>
            <a:pPr marL="469900" marR="1235710">
              <a:lnSpc>
                <a:spcPts val="2880"/>
              </a:lnSpc>
              <a:spcBef>
                <a:spcPts val="95"/>
              </a:spcBef>
            </a:pPr>
            <a:r>
              <a:rPr sz="2500" i="1" spc="-135" dirty="0">
                <a:solidFill>
                  <a:srgbClr val="0000FF"/>
                </a:solidFill>
                <a:latin typeface="Arial"/>
                <a:cs typeface="Arial"/>
              </a:rPr>
              <a:t>η </a:t>
            </a:r>
            <a:r>
              <a:rPr sz="2500" i="1" spc="-20" dirty="0">
                <a:solidFill>
                  <a:srgbClr val="0000FF"/>
                </a:solidFill>
                <a:latin typeface="Arial"/>
                <a:cs typeface="Arial"/>
              </a:rPr>
              <a:t>ηλικία, </a:t>
            </a:r>
            <a:r>
              <a:rPr sz="2500" i="1" spc="-10" dirty="0">
                <a:solidFill>
                  <a:srgbClr val="0000FF"/>
                </a:solidFill>
                <a:latin typeface="Arial"/>
                <a:cs typeface="Arial"/>
              </a:rPr>
              <a:t>οι </a:t>
            </a:r>
            <a:r>
              <a:rPr sz="2500" i="1" spc="-30" dirty="0">
                <a:solidFill>
                  <a:srgbClr val="0000FF"/>
                </a:solidFill>
                <a:latin typeface="Arial"/>
                <a:cs typeface="Arial"/>
              </a:rPr>
              <a:t>υποκείµενες </a:t>
            </a:r>
            <a:r>
              <a:rPr sz="2500" i="1" spc="-50" dirty="0">
                <a:solidFill>
                  <a:srgbClr val="0000FF"/>
                </a:solidFill>
                <a:latin typeface="Arial"/>
                <a:cs typeface="Arial"/>
              </a:rPr>
              <a:t>παθήσεις, </a:t>
            </a:r>
            <a:r>
              <a:rPr sz="2500" i="1" spc="-135" dirty="0">
                <a:solidFill>
                  <a:srgbClr val="0000FF"/>
                </a:solidFill>
                <a:latin typeface="Arial"/>
                <a:cs typeface="Arial"/>
              </a:rPr>
              <a:t>η </a:t>
            </a:r>
            <a:r>
              <a:rPr lang="el-GR" sz="2500" i="1" spc="-13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500" i="1" spc="-60" dirty="0" smtClean="0">
                <a:solidFill>
                  <a:srgbClr val="0000FF"/>
                </a:solidFill>
                <a:latin typeface="Arial"/>
                <a:cs typeface="Arial"/>
              </a:rPr>
              <a:t>µ</a:t>
            </a:r>
            <a:r>
              <a:rPr sz="2500" i="1" spc="-60" dirty="0" err="1" smtClean="0">
                <a:solidFill>
                  <a:srgbClr val="0000FF"/>
                </a:solidFill>
                <a:latin typeface="Arial"/>
                <a:cs typeface="Arial"/>
              </a:rPr>
              <a:t>έθοδος</a:t>
            </a:r>
            <a:r>
              <a:rPr sz="2500" i="1" spc="-60" dirty="0" smtClean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2500" i="1" spc="-25" dirty="0">
                <a:solidFill>
                  <a:srgbClr val="0000FF"/>
                </a:solidFill>
                <a:latin typeface="Arial"/>
                <a:cs typeface="Arial"/>
              </a:rPr>
              <a:t>θεραπείας</a:t>
            </a:r>
            <a:r>
              <a:rPr sz="2400" spc="-25" dirty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endParaRPr sz="2400" dirty="0">
              <a:latin typeface="Comic Sans MS"/>
              <a:cs typeface="Comic Sans MS"/>
            </a:endParaRPr>
          </a:p>
          <a:p>
            <a:pPr marL="469900" marR="447675" indent="543560">
              <a:lnSpc>
                <a:spcPct val="100000"/>
              </a:lnSpc>
              <a:spcBef>
                <a:spcPts val="480"/>
              </a:spcBef>
              <a:tabLst>
                <a:tab pos="2459990" algn="l"/>
                <a:tab pos="4439285" algn="l"/>
                <a:tab pos="543306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Επιπλέον	απαιτείται</a:t>
            </a:r>
            <a:r>
              <a:rPr sz="24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η</a:t>
            </a:r>
            <a:r>
              <a:rPr sz="24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συλλογή	µεγάλου</a:t>
            </a:r>
            <a:r>
              <a:rPr sz="24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όγκου  λεπτοµερών</a:t>
            </a:r>
            <a:r>
              <a:rPr sz="24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δεδοµένων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lang="el-G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µ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εγάλες</a:t>
            </a:r>
            <a:r>
              <a:rPr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χρονικές  περιόδους</a:t>
            </a:r>
            <a:r>
              <a:rPr sz="24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συλλογής.</a:t>
            </a:r>
            <a:endParaRPr sz="2400" dirty="0">
              <a:latin typeface="Comic Sans MS"/>
              <a:cs typeface="Comic Sans MS"/>
            </a:endParaRPr>
          </a:p>
          <a:p>
            <a:pPr marL="4257040">
              <a:lnSpc>
                <a:spcPts val="2580"/>
              </a:lnSpc>
            </a:pPr>
            <a:r>
              <a:rPr sz="2400" spc="-5" dirty="0">
                <a:latin typeface="Times New Roman"/>
                <a:cs typeface="Times New Roman"/>
              </a:rPr>
              <a:t>David Hsia</a:t>
            </a:r>
            <a:endParaRPr sz="2400" dirty="0">
              <a:latin typeface="Times New Roman"/>
              <a:cs typeface="Times New Roman"/>
            </a:endParaRPr>
          </a:p>
          <a:p>
            <a:pPr marL="4257040" marR="5080">
              <a:lnSpc>
                <a:spcPts val="1910"/>
              </a:lnSpc>
              <a:spcBef>
                <a:spcPts val="130"/>
              </a:spcBef>
            </a:pPr>
            <a:r>
              <a:rPr sz="1600" spc="-105" dirty="0">
                <a:solidFill>
                  <a:srgbClr val="003265"/>
                </a:solidFill>
                <a:latin typeface="Trebuchet MS"/>
                <a:cs typeface="Trebuchet MS"/>
              </a:rPr>
              <a:t>Medicare Quality </a:t>
            </a:r>
            <a:r>
              <a:rPr sz="1600" spc="-120" dirty="0">
                <a:solidFill>
                  <a:srgbClr val="003265"/>
                </a:solidFill>
                <a:latin typeface="Trebuchet MS"/>
                <a:cs typeface="Trebuchet MS"/>
              </a:rPr>
              <a:t>Improvement </a:t>
            </a:r>
            <a:r>
              <a:rPr sz="1600" spc="-60" dirty="0">
                <a:solidFill>
                  <a:srgbClr val="003265"/>
                </a:solidFill>
                <a:latin typeface="Trebuchet MS"/>
                <a:cs typeface="Trebuchet MS"/>
              </a:rPr>
              <a:t>Bad </a:t>
            </a:r>
            <a:r>
              <a:rPr sz="1600" spc="-65" dirty="0">
                <a:solidFill>
                  <a:srgbClr val="003265"/>
                </a:solidFill>
                <a:latin typeface="Trebuchet MS"/>
                <a:cs typeface="Trebuchet MS"/>
              </a:rPr>
              <a:t>Apples</a:t>
            </a:r>
            <a:r>
              <a:rPr sz="1600" spc="-330" dirty="0">
                <a:solidFill>
                  <a:srgbClr val="003265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003265"/>
                </a:solidFill>
                <a:latin typeface="Trebuchet MS"/>
                <a:cs typeface="Trebuchet MS"/>
              </a:rPr>
              <a:t>or  </a:t>
            </a:r>
            <a:r>
              <a:rPr sz="1600" spc="-60" dirty="0">
                <a:solidFill>
                  <a:srgbClr val="003265"/>
                </a:solidFill>
                <a:latin typeface="Trebuchet MS"/>
                <a:cs typeface="Trebuchet MS"/>
              </a:rPr>
              <a:t>Bad</a:t>
            </a:r>
            <a:r>
              <a:rPr sz="1600" spc="-135" dirty="0">
                <a:solidFill>
                  <a:srgbClr val="003265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003265"/>
                </a:solidFill>
                <a:latin typeface="Trebuchet MS"/>
                <a:cs typeface="Trebuchet MS"/>
              </a:rPr>
              <a:t>Systems?</a:t>
            </a:r>
            <a:endParaRPr sz="1600" dirty="0">
              <a:latin typeface="Trebuchet MS"/>
              <a:cs typeface="Trebuchet MS"/>
            </a:endParaRPr>
          </a:p>
          <a:p>
            <a:pPr marL="4257040">
              <a:lnSpc>
                <a:spcPts val="1855"/>
              </a:lnSpc>
            </a:pPr>
            <a:r>
              <a:rPr sz="1600" i="1" spc="-5" dirty="0">
                <a:latin typeface="Liberation Sans Narrow"/>
                <a:cs typeface="Liberation Sans Narrow"/>
              </a:rPr>
              <a:t>JAMA.</a:t>
            </a:r>
            <a:r>
              <a:rPr sz="1600" i="1" spc="-15" dirty="0">
                <a:latin typeface="Liberation Sans Narrow"/>
                <a:cs typeface="Liberation Sans Narrow"/>
              </a:rPr>
              <a:t> </a:t>
            </a:r>
            <a:r>
              <a:rPr sz="1600" spc="-5" dirty="0">
                <a:latin typeface="Liberation Sans Narrow"/>
                <a:cs typeface="Liberation Sans Narrow"/>
              </a:rPr>
              <a:t>2003;289:354-356.</a:t>
            </a:r>
            <a:endParaRPr sz="16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1104260" y="913891"/>
            <a:ext cx="6296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C0000"/>
                </a:solidFill>
              </a:rPr>
              <a:t>Πόσοι </a:t>
            </a:r>
            <a:r>
              <a:rPr sz="2800" spc="-5" dirty="0">
                <a:solidFill>
                  <a:srgbClr val="CC0000"/>
                </a:solidFill>
              </a:rPr>
              <a:t>δείκτες πρέπει να καθορισθούν</a:t>
            </a:r>
            <a:r>
              <a:rPr sz="2800" spc="35" dirty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;</a:t>
            </a:r>
            <a:endParaRPr sz="2800" dirty="0"/>
          </a:p>
        </p:txBody>
      </p:sp>
      <p:sp>
        <p:nvSpPr>
          <p:cNvPr id="7" name="object 6"/>
          <p:cNvSpPr txBox="1"/>
          <p:nvPr/>
        </p:nvSpPr>
        <p:spPr>
          <a:xfrm>
            <a:off x="395536" y="2117850"/>
            <a:ext cx="4782507" cy="268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Το ξεκίνηµα µε την  παρακολούθηση 10-12  δεικτών είναι </a:t>
            </a:r>
            <a:r>
              <a:rPr sz="2800" spc="-10" dirty="0">
                <a:solidFill>
                  <a:srgbClr val="0000FF"/>
                </a:solidFill>
                <a:latin typeface="Comic Sans MS"/>
                <a:cs typeface="Comic Sans MS"/>
              </a:rPr>
              <a:t>συνήθως  </a:t>
            </a: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ικανοποιητικό.</a:t>
            </a:r>
            <a:endParaRPr sz="2800" dirty="0">
              <a:latin typeface="Comic Sans MS"/>
              <a:cs typeface="Comic Sans MS"/>
            </a:endParaRPr>
          </a:p>
          <a:p>
            <a:pPr marL="393065" marR="99695" indent="-3810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Έχει σηµασία η ποιότητα  και η</a:t>
            </a:r>
            <a:r>
              <a:rPr sz="28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καταλληλότητα</a:t>
            </a:r>
            <a:r>
              <a:rPr lang="el-GR" sz="2800" dirty="0" smtClean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5148064" y="2564904"/>
            <a:ext cx="3820667" cy="336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755576" y="1268760"/>
            <a:ext cx="7346315" cy="465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Οκτώ βήµατα </a:t>
            </a:r>
            <a:r>
              <a:rPr sz="2800" spc="-10" dirty="0">
                <a:solidFill>
                  <a:srgbClr val="CC0000"/>
                </a:solidFill>
                <a:latin typeface="Comic Sans MS"/>
                <a:cs typeface="Comic Sans MS"/>
              </a:rPr>
              <a:t>για 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την </a:t>
            </a:r>
            <a:r>
              <a:rPr sz="2800" spc="-10" dirty="0">
                <a:solidFill>
                  <a:srgbClr val="CC0000"/>
                </a:solidFill>
                <a:latin typeface="Comic Sans MS"/>
                <a:cs typeface="Comic Sans MS"/>
              </a:rPr>
              <a:t>ανάπτυξη </a:t>
            </a:r>
            <a:r>
              <a:rPr sz="2800" spc="-5" dirty="0" err="1">
                <a:solidFill>
                  <a:srgbClr val="CC0000"/>
                </a:solidFill>
                <a:latin typeface="Comic Sans MS"/>
                <a:cs typeface="Comic Sans MS"/>
              </a:rPr>
              <a:t>Επιτυχηµένων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  </a:t>
            </a:r>
            <a:r>
              <a:rPr lang="el-GR" sz="2800" spc="20" dirty="0" smtClean="0">
                <a:solidFill>
                  <a:srgbClr val="CC0000"/>
                </a:solidFill>
                <a:latin typeface="Comic Sans MS"/>
                <a:cs typeface="Comic Sans MS"/>
              </a:rPr>
              <a:t>Δ</a:t>
            </a:r>
            <a:r>
              <a:rPr sz="2800" spc="20" dirty="0" err="1" smtClean="0">
                <a:solidFill>
                  <a:srgbClr val="CC0000"/>
                </a:solidFill>
                <a:latin typeface="Comic Sans MS"/>
                <a:cs typeface="Comic Sans MS"/>
              </a:rPr>
              <a:t>εικτών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spcBef>
                <a:spcPts val="2845"/>
              </a:spcBef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-15" dirty="0">
                <a:solidFill>
                  <a:srgbClr val="0000FF"/>
                </a:solidFill>
                <a:latin typeface="Comic Sans MS"/>
                <a:cs typeface="Comic Sans MS"/>
              </a:rPr>
              <a:t>Στόχος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10" dirty="0">
                <a:solidFill>
                  <a:srgbClr val="0000FF"/>
                </a:solidFill>
                <a:latin typeface="Comic Sans MS"/>
                <a:cs typeface="Comic Sans MS"/>
              </a:rPr>
              <a:t>Μεθοδολογία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10" dirty="0">
                <a:solidFill>
                  <a:srgbClr val="0000FF"/>
                </a:solidFill>
                <a:latin typeface="Comic Sans MS"/>
                <a:cs typeface="Comic Sans MS"/>
              </a:rPr>
              <a:t>Όρια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dirty="0">
                <a:solidFill>
                  <a:srgbClr val="0000FF"/>
                </a:solidFill>
                <a:latin typeface="Comic Sans MS"/>
                <a:cs typeface="Comic Sans MS"/>
              </a:rPr>
              <a:t>Ερµηνεία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5" dirty="0">
                <a:solidFill>
                  <a:srgbClr val="0000FF"/>
                </a:solidFill>
                <a:latin typeface="Comic Sans MS"/>
                <a:cs typeface="Comic Sans MS"/>
              </a:rPr>
              <a:t>Περιορισµοί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25" dirty="0">
                <a:solidFill>
                  <a:srgbClr val="0000FF"/>
                </a:solidFill>
                <a:latin typeface="Comic Sans MS"/>
                <a:cs typeface="Comic Sans MS"/>
              </a:rPr>
              <a:t>Παρουσίαση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20" dirty="0">
                <a:solidFill>
                  <a:srgbClr val="0000FF"/>
                </a:solidFill>
                <a:latin typeface="Comic Sans MS"/>
                <a:cs typeface="Comic Sans MS"/>
              </a:rPr>
              <a:t>Πρόγραµµα</a:t>
            </a:r>
            <a:r>
              <a:rPr sz="2800" spc="3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15" dirty="0">
                <a:solidFill>
                  <a:srgbClr val="0000FF"/>
                </a:solidFill>
                <a:latin typeface="Comic Sans MS"/>
                <a:cs typeface="Comic Sans MS"/>
              </a:rPr>
              <a:t>δράσεων</a:t>
            </a:r>
            <a:endParaRPr sz="2800" dirty="0">
              <a:latin typeface="Comic Sans MS"/>
              <a:cs typeface="Comic Sans MS"/>
            </a:endParaRPr>
          </a:p>
          <a:p>
            <a:pPr marL="850900" indent="-610235">
              <a:lnSpc>
                <a:spcPct val="100000"/>
              </a:lnSpc>
              <a:buClr>
                <a:srgbClr val="CC0000"/>
              </a:buClr>
              <a:buAutoNum type="arabicPeriod"/>
              <a:tabLst>
                <a:tab pos="850265" algn="l"/>
                <a:tab pos="850900" algn="l"/>
              </a:tabLst>
            </a:pPr>
            <a:r>
              <a:rPr sz="2800" spc="5" dirty="0">
                <a:solidFill>
                  <a:srgbClr val="0000FF"/>
                </a:solidFill>
                <a:latin typeface="Comic Sans MS"/>
                <a:cs typeface="Comic Sans MS"/>
              </a:rPr>
              <a:t>Ολοκλήρωση</a:t>
            </a:r>
            <a:endParaRPr sz="2800" dirty="0">
              <a:latin typeface="Comic Sans MS"/>
              <a:cs typeface="Comic Sans MS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868144" y="2780928"/>
            <a:ext cx="1914525" cy="2691765"/>
            <a:chOff x="7118467" y="2964180"/>
            <a:chExt cx="1914525" cy="2691765"/>
          </a:xfrm>
        </p:grpSpPr>
        <p:sp>
          <p:nvSpPr>
            <p:cNvPr id="8" name="object 5"/>
            <p:cNvSpPr/>
            <p:nvPr/>
          </p:nvSpPr>
          <p:spPr>
            <a:xfrm>
              <a:off x="7176378" y="3011423"/>
              <a:ext cx="1827530" cy="2588260"/>
            </a:xfrm>
            <a:custGeom>
              <a:avLst/>
              <a:gdLst/>
              <a:ahLst/>
              <a:cxnLst/>
              <a:rect l="l" t="t" r="r" b="b"/>
              <a:pathLst>
                <a:path w="1827529" h="2588260">
                  <a:moveTo>
                    <a:pt x="1827275" y="303275"/>
                  </a:moveTo>
                  <a:lnTo>
                    <a:pt x="537971" y="0"/>
                  </a:lnTo>
                  <a:lnTo>
                    <a:pt x="516635" y="48767"/>
                  </a:lnTo>
                  <a:lnTo>
                    <a:pt x="505967" y="112775"/>
                  </a:lnTo>
                  <a:lnTo>
                    <a:pt x="509015" y="176783"/>
                  </a:lnTo>
                  <a:lnTo>
                    <a:pt x="518159" y="225551"/>
                  </a:lnTo>
                  <a:lnTo>
                    <a:pt x="530351" y="283463"/>
                  </a:lnTo>
                  <a:lnTo>
                    <a:pt x="531875" y="341375"/>
                  </a:lnTo>
                  <a:lnTo>
                    <a:pt x="515111" y="400811"/>
                  </a:lnTo>
                  <a:lnTo>
                    <a:pt x="481583" y="451103"/>
                  </a:lnTo>
                  <a:lnTo>
                    <a:pt x="441959" y="504443"/>
                  </a:lnTo>
                  <a:lnTo>
                    <a:pt x="409955" y="571499"/>
                  </a:lnTo>
                  <a:lnTo>
                    <a:pt x="391667" y="647699"/>
                  </a:lnTo>
                  <a:lnTo>
                    <a:pt x="394715" y="729995"/>
                  </a:lnTo>
                  <a:lnTo>
                    <a:pt x="403859" y="812291"/>
                  </a:lnTo>
                  <a:lnTo>
                    <a:pt x="403859" y="886967"/>
                  </a:lnTo>
                  <a:lnTo>
                    <a:pt x="388619" y="947927"/>
                  </a:lnTo>
                  <a:lnTo>
                    <a:pt x="355091" y="1001267"/>
                  </a:lnTo>
                  <a:lnTo>
                    <a:pt x="316991" y="1046987"/>
                  </a:lnTo>
                  <a:lnTo>
                    <a:pt x="291083" y="1088135"/>
                  </a:lnTo>
                  <a:lnTo>
                    <a:pt x="275843" y="1121663"/>
                  </a:lnTo>
                  <a:lnTo>
                    <a:pt x="269747" y="1139951"/>
                  </a:lnTo>
                  <a:lnTo>
                    <a:pt x="266699" y="1162811"/>
                  </a:lnTo>
                  <a:lnTo>
                    <a:pt x="265175" y="1197863"/>
                  </a:lnTo>
                  <a:lnTo>
                    <a:pt x="271271" y="1245107"/>
                  </a:lnTo>
                  <a:lnTo>
                    <a:pt x="283463" y="1303019"/>
                  </a:lnTo>
                  <a:lnTo>
                    <a:pt x="291083" y="1365503"/>
                  </a:lnTo>
                  <a:lnTo>
                    <a:pt x="275843" y="1431035"/>
                  </a:lnTo>
                  <a:lnTo>
                    <a:pt x="242315" y="1498091"/>
                  </a:lnTo>
                  <a:lnTo>
                    <a:pt x="198119" y="1566671"/>
                  </a:lnTo>
                  <a:lnTo>
                    <a:pt x="158495" y="1639823"/>
                  </a:lnTo>
                  <a:lnTo>
                    <a:pt x="140207" y="1716023"/>
                  </a:lnTo>
                  <a:lnTo>
                    <a:pt x="140207" y="1787651"/>
                  </a:lnTo>
                  <a:lnTo>
                    <a:pt x="152399" y="1853183"/>
                  </a:lnTo>
                  <a:lnTo>
                    <a:pt x="158495" y="1915667"/>
                  </a:lnTo>
                  <a:lnTo>
                    <a:pt x="147827" y="1973579"/>
                  </a:lnTo>
                  <a:lnTo>
                    <a:pt x="120395" y="2026919"/>
                  </a:lnTo>
                  <a:lnTo>
                    <a:pt x="83819" y="2074163"/>
                  </a:lnTo>
                  <a:lnTo>
                    <a:pt x="53339" y="2112263"/>
                  </a:lnTo>
                  <a:lnTo>
                    <a:pt x="22859" y="2168651"/>
                  </a:lnTo>
                  <a:lnTo>
                    <a:pt x="4571" y="2231135"/>
                  </a:lnTo>
                  <a:lnTo>
                    <a:pt x="0" y="2284475"/>
                  </a:lnTo>
                  <a:lnTo>
                    <a:pt x="1290827" y="2587751"/>
                  </a:lnTo>
                  <a:lnTo>
                    <a:pt x="1827275" y="303275"/>
                  </a:lnTo>
                  <a:close/>
                </a:path>
              </a:pathLst>
            </a:custGeom>
            <a:solidFill>
              <a:srgbClr val="FFD8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7667107" y="3307080"/>
              <a:ext cx="887094" cy="1940560"/>
            </a:xfrm>
            <a:custGeom>
              <a:avLst/>
              <a:gdLst/>
              <a:ahLst/>
              <a:cxnLst/>
              <a:rect l="l" t="t" r="r" b="b"/>
              <a:pathLst>
                <a:path w="887095" h="1940560">
                  <a:moveTo>
                    <a:pt x="170688" y="1914675"/>
                  </a:moveTo>
                  <a:lnTo>
                    <a:pt x="170688" y="1310640"/>
                  </a:lnTo>
                  <a:lnTo>
                    <a:pt x="152400" y="1325880"/>
                  </a:lnTo>
                  <a:lnTo>
                    <a:pt x="131064" y="1344168"/>
                  </a:lnTo>
                  <a:lnTo>
                    <a:pt x="108204" y="1362456"/>
                  </a:lnTo>
                  <a:lnTo>
                    <a:pt x="64008" y="1417320"/>
                  </a:lnTo>
                  <a:lnTo>
                    <a:pt x="42672" y="1453896"/>
                  </a:lnTo>
                  <a:lnTo>
                    <a:pt x="24384" y="1493520"/>
                  </a:lnTo>
                  <a:lnTo>
                    <a:pt x="10668" y="1542288"/>
                  </a:lnTo>
                  <a:lnTo>
                    <a:pt x="0" y="1606296"/>
                  </a:lnTo>
                  <a:lnTo>
                    <a:pt x="0" y="1667256"/>
                  </a:lnTo>
                  <a:lnTo>
                    <a:pt x="10668" y="1726692"/>
                  </a:lnTo>
                  <a:lnTo>
                    <a:pt x="32004" y="1783080"/>
                  </a:lnTo>
                  <a:lnTo>
                    <a:pt x="64008" y="1834896"/>
                  </a:lnTo>
                  <a:lnTo>
                    <a:pt x="105156" y="1879092"/>
                  </a:lnTo>
                  <a:lnTo>
                    <a:pt x="156972" y="1909572"/>
                  </a:lnTo>
                  <a:lnTo>
                    <a:pt x="170688" y="1914675"/>
                  </a:lnTo>
                  <a:close/>
                </a:path>
                <a:path w="887095" h="1940560">
                  <a:moveTo>
                    <a:pt x="886968" y="295656"/>
                  </a:moveTo>
                  <a:lnTo>
                    <a:pt x="876300" y="222504"/>
                  </a:lnTo>
                  <a:lnTo>
                    <a:pt x="858012" y="164592"/>
                  </a:lnTo>
                  <a:lnTo>
                    <a:pt x="827532" y="109728"/>
                  </a:lnTo>
                  <a:lnTo>
                    <a:pt x="786384" y="64008"/>
                  </a:lnTo>
                  <a:lnTo>
                    <a:pt x="734568" y="30480"/>
                  </a:lnTo>
                  <a:lnTo>
                    <a:pt x="670560" y="7620"/>
                  </a:lnTo>
                  <a:lnTo>
                    <a:pt x="615696" y="0"/>
                  </a:lnTo>
                  <a:lnTo>
                    <a:pt x="559308" y="6096"/>
                  </a:lnTo>
                  <a:lnTo>
                    <a:pt x="507492" y="22860"/>
                  </a:lnTo>
                  <a:lnTo>
                    <a:pt x="454152" y="53340"/>
                  </a:lnTo>
                  <a:lnTo>
                    <a:pt x="406908" y="96012"/>
                  </a:lnTo>
                  <a:lnTo>
                    <a:pt x="362712" y="153924"/>
                  </a:lnTo>
                  <a:lnTo>
                    <a:pt x="327660" y="225552"/>
                  </a:lnTo>
                  <a:lnTo>
                    <a:pt x="301752" y="310896"/>
                  </a:lnTo>
                  <a:lnTo>
                    <a:pt x="147828" y="961644"/>
                  </a:lnTo>
                  <a:lnTo>
                    <a:pt x="134112" y="1024128"/>
                  </a:lnTo>
                  <a:lnTo>
                    <a:pt x="129540" y="1083564"/>
                  </a:lnTo>
                  <a:lnTo>
                    <a:pt x="131064" y="1136904"/>
                  </a:lnTo>
                  <a:lnTo>
                    <a:pt x="134112" y="1184148"/>
                  </a:lnTo>
                  <a:lnTo>
                    <a:pt x="141732" y="1223772"/>
                  </a:lnTo>
                  <a:lnTo>
                    <a:pt x="161544" y="1287780"/>
                  </a:lnTo>
                  <a:lnTo>
                    <a:pt x="170688" y="1310640"/>
                  </a:lnTo>
                  <a:lnTo>
                    <a:pt x="170688" y="1914675"/>
                  </a:lnTo>
                  <a:lnTo>
                    <a:pt x="181356" y="1918645"/>
                  </a:lnTo>
                  <a:lnTo>
                    <a:pt x="181356" y="1624584"/>
                  </a:lnTo>
                  <a:lnTo>
                    <a:pt x="182880" y="1597152"/>
                  </a:lnTo>
                  <a:lnTo>
                    <a:pt x="195072" y="1545336"/>
                  </a:lnTo>
                  <a:lnTo>
                    <a:pt x="224028" y="1505712"/>
                  </a:lnTo>
                  <a:lnTo>
                    <a:pt x="265176" y="1481328"/>
                  </a:lnTo>
                  <a:lnTo>
                    <a:pt x="306324" y="1475340"/>
                  </a:lnTo>
                  <a:lnTo>
                    <a:pt x="306324" y="1112520"/>
                  </a:lnTo>
                  <a:lnTo>
                    <a:pt x="309372" y="1060704"/>
                  </a:lnTo>
                  <a:lnTo>
                    <a:pt x="321564" y="1001268"/>
                  </a:lnTo>
                  <a:lnTo>
                    <a:pt x="473964" y="352044"/>
                  </a:lnTo>
                  <a:lnTo>
                    <a:pt x="480060" y="329184"/>
                  </a:lnTo>
                  <a:lnTo>
                    <a:pt x="486156" y="304800"/>
                  </a:lnTo>
                  <a:lnTo>
                    <a:pt x="512064" y="251460"/>
                  </a:lnTo>
                  <a:lnTo>
                    <a:pt x="556260" y="210312"/>
                  </a:lnTo>
                  <a:lnTo>
                    <a:pt x="586740" y="204216"/>
                  </a:lnTo>
                  <a:lnTo>
                    <a:pt x="626364" y="207264"/>
                  </a:lnTo>
                  <a:lnTo>
                    <a:pt x="661416" y="222504"/>
                  </a:lnTo>
                  <a:lnTo>
                    <a:pt x="684276" y="240792"/>
                  </a:lnTo>
                  <a:lnTo>
                    <a:pt x="699516" y="266700"/>
                  </a:lnTo>
                  <a:lnTo>
                    <a:pt x="708660" y="294132"/>
                  </a:lnTo>
                  <a:lnTo>
                    <a:pt x="708660" y="1128522"/>
                  </a:lnTo>
                  <a:lnTo>
                    <a:pt x="717804" y="1095756"/>
                  </a:lnTo>
                  <a:lnTo>
                    <a:pt x="870204" y="445008"/>
                  </a:lnTo>
                  <a:lnTo>
                    <a:pt x="883920" y="367284"/>
                  </a:lnTo>
                  <a:lnTo>
                    <a:pt x="886968" y="295656"/>
                  </a:lnTo>
                  <a:close/>
                </a:path>
                <a:path w="887095" h="1940560">
                  <a:moveTo>
                    <a:pt x="268224" y="1732788"/>
                  </a:moveTo>
                  <a:lnTo>
                    <a:pt x="224028" y="1711452"/>
                  </a:lnTo>
                  <a:lnTo>
                    <a:pt x="195072" y="1671828"/>
                  </a:lnTo>
                  <a:lnTo>
                    <a:pt x="181356" y="1624584"/>
                  </a:lnTo>
                  <a:lnTo>
                    <a:pt x="181356" y="1918645"/>
                  </a:lnTo>
                  <a:lnTo>
                    <a:pt x="222504" y="1933956"/>
                  </a:lnTo>
                  <a:lnTo>
                    <a:pt x="268224" y="1732788"/>
                  </a:lnTo>
                  <a:close/>
                </a:path>
                <a:path w="887095" h="1940560">
                  <a:moveTo>
                    <a:pt x="414528" y="1910403"/>
                  </a:moveTo>
                  <a:lnTo>
                    <a:pt x="414528" y="1595628"/>
                  </a:lnTo>
                  <a:lnTo>
                    <a:pt x="409956" y="1627632"/>
                  </a:lnTo>
                  <a:lnTo>
                    <a:pt x="400812" y="1653540"/>
                  </a:lnTo>
                  <a:lnTo>
                    <a:pt x="390144" y="1677924"/>
                  </a:lnTo>
                  <a:lnTo>
                    <a:pt x="376428" y="1697736"/>
                  </a:lnTo>
                  <a:lnTo>
                    <a:pt x="358140" y="1711452"/>
                  </a:lnTo>
                  <a:lnTo>
                    <a:pt x="338328" y="1726692"/>
                  </a:lnTo>
                  <a:lnTo>
                    <a:pt x="316992" y="1732788"/>
                  </a:lnTo>
                  <a:lnTo>
                    <a:pt x="294132" y="1735836"/>
                  </a:lnTo>
                  <a:lnTo>
                    <a:pt x="268224" y="1732788"/>
                  </a:lnTo>
                  <a:lnTo>
                    <a:pt x="222504" y="1933956"/>
                  </a:lnTo>
                  <a:lnTo>
                    <a:pt x="288036" y="1940052"/>
                  </a:lnTo>
                  <a:lnTo>
                    <a:pt x="347472" y="1935480"/>
                  </a:lnTo>
                  <a:lnTo>
                    <a:pt x="405384" y="1915668"/>
                  </a:lnTo>
                  <a:lnTo>
                    <a:pt x="414528" y="1910403"/>
                  </a:lnTo>
                  <a:close/>
                </a:path>
                <a:path w="887095" h="1940560">
                  <a:moveTo>
                    <a:pt x="377952" y="1266444"/>
                  </a:moveTo>
                  <a:lnTo>
                    <a:pt x="347472" y="1234440"/>
                  </a:lnTo>
                  <a:lnTo>
                    <a:pt x="320040" y="1184148"/>
                  </a:lnTo>
                  <a:lnTo>
                    <a:pt x="306324" y="1112520"/>
                  </a:lnTo>
                  <a:lnTo>
                    <a:pt x="306324" y="1475340"/>
                  </a:lnTo>
                  <a:lnTo>
                    <a:pt x="310896" y="1475466"/>
                  </a:lnTo>
                  <a:lnTo>
                    <a:pt x="327660" y="1476756"/>
                  </a:lnTo>
                  <a:lnTo>
                    <a:pt x="377952" y="1266444"/>
                  </a:lnTo>
                  <a:close/>
                </a:path>
                <a:path w="887095" h="1940560">
                  <a:moveTo>
                    <a:pt x="708660" y="1128522"/>
                  </a:moveTo>
                  <a:lnTo>
                    <a:pt x="708660" y="323088"/>
                  </a:lnTo>
                  <a:lnTo>
                    <a:pt x="705612" y="353568"/>
                  </a:lnTo>
                  <a:lnTo>
                    <a:pt x="702564" y="381000"/>
                  </a:lnTo>
                  <a:lnTo>
                    <a:pt x="544068" y="1054608"/>
                  </a:lnTo>
                  <a:lnTo>
                    <a:pt x="528828" y="1109472"/>
                  </a:lnTo>
                  <a:lnTo>
                    <a:pt x="510540" y="1152144"/>
                  </a:lnTo>
                  <a:lnTo>
                    <a:pt x="490728" y="1185672"/>
                  </a:lnTo>
                  <a:lnTo>
                    <a:pt x="451104" y="1231392"/>
                  </a:lnTo>
                  <a:lnTo>
                    <a:pt x="403860" y="1257300"/>
                  </a:lnTo>
                  <a:lnTo>
                    <a:pt x="377952" y="1266444"/>
                  </a:lnTo>
                  <a:lnTo>
                    <a:pt x="327660" y="1476756"/>
                  </a:lnTo>
                  <a:lnTo>
                    <a:pt x="364236" y="1495044"/>
                  </a:lnTo>
                  <a:lnTo>
                    <a:pt x="396240" y="1524000"/>
                  </a:lnTo>
                  <a:lnTo>
                    <a:pt x="411480" y="1568196"/>
                  </a:lnTo>
                  <a:lnTo>
                    <a:pt x="414528" y="1595628"/>
                  </a:lnTo>
                  <a:lnTo>
                    <a:pt x="414528" y="1910403"/>
                  </a:lnTo>
                  <a:lnTo>
                    <a:pt x="455676" y="1886712"/>
                  </a:lnTo>
                  <a:lnTo>
                    <a:pt x="496824" y="1847088"/>
                  </a:lnTo>
                  <a:lnTo>
                    <a:pt x="533400" y="1796796"/>
                  </a:lnTo>
                  <a:lnTo>
                    <a:pt x="541020" y="1780659"/>
                  </a:lnTo>
                  <a:lnTo>
                    <a:pt x="541020" y="1397508"/>
                  </a:lnTo>
                  <a:lnTo>
                    <a:pt x="559308" y="1382268"/>
                  </a:lnTo>
                  <a:lnTo>
                    <a:pt x="603504" y="1335024"/>
                  </a:lnTo>
                  <a:lnTo>
                    <a:pt x="627888" y="1303020"/>
                  </a:lnTo>
                  <a:lnTo>
                    <a:pt x="653796" y="1263396"/>
                  </a:lnTo>
                  <a:lnTo>
                    <a:pt x="676656" y="1216152"/>
                  </a:lnTo>
                  <a:lnTo>
                    <a:pt x="699516" y="1161288"/>
                  </a:lnTo>
                  <a:lnTo>
                    <a:pt x="708660" y="1128522"/>
                  </a:lnTo>
                  <a:close/>
                </a:path>
                <a:path w="887095" h="1940560">
                  <a:moveTo>
                    <a:pt x="591312" y="1580388"/>
                  </a:moveTo>
                  <a:lnTo>
                    <a:pt x="589788" y="1537716"/>
                  </a:lnTo>
                  <a:lnTo>
                    <a:pt x="574548" y="1472184"/>
                  </a:lnTo>
                  <a:lnTo>
                    <a:pt x="550164" y="1418844"/>
                  </a:lnTo>
                  <a:lnTo>
                    <a:pt x="541020" y="1397508"/>
                  </a:lnTo>
                  <a:lnTo>
                    <a:pt x="541020" y="1780659"/>
                  </a:lnTo>
                  <a:lnTo>
                    <a:pt x="559308" y="1741932"/>
                  </a:lnTo>
                  <a:lnTo>
                    <a:pt x="580644" y="1676400"/>
                  </a:lnTo>
                  <a:lnTo>
                    <a:pt x="589788" y="1626108"/>
                  </a:lnTo>
                  <a:lnTo>
                    <a:pt x="591312" y="1580388"/>
                  </a:lnTo>
                  <a:close/>
                </a:path>
              </a:pathLst>
            </a:custGeom>
            <a:solidFill>
              <a:srgbClr val="3FF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7118467" y="2964180"/>
              <a:ext cx="1914525" cy="2691765"/>
            </a:xfrm>
            <a:custGeom>
              <a:avLst/>
              <a:gdLst/>
              <a:ahLst/>
              <a:cxnLst/>
              <a:rect l="l" t="t" r="r" b="b"/>
              <a:pathLst>
                <a:path w="1914525" h="2691765">
                  <a:moveTo>
                    <a:pt x="1914144" y="318516"/>
                  </a:moveTo>
                  <a:lnTo>
                    <a:pt x="559308" y="0"/>
                  </a:lnTo>
                  <a:lnTo>
                    <a:pt x="0" y="2372868"/>
                  </a:lnTo>
                  <a:lnTo>
                    <a:pt x="54864" y="2385766"/>
                  </a:lnTo>
                  <a:lnTo>
                    <a:pt x="54864" y="2307336"/>
                  </a:lnTo>
                  <a:lnTo>
                    <a:pt x="92491" y="2316194"/>
                  </a:lnTo>
                  <a:lnTo>
                    <a:pt x="579120" y="247682"/>
                  </a:lnTo>
                  <a:lnTo>
                    <a:pt x="579120" y="82296"/>
                  </a:lnTo>
                  <a:lnTo>
                    <a:pt x="624840" y="53340"/>
                  </a:lnTo>
                  <a:lnTo>
                    <a:pt x="624840" y="93072"/>
                  </a:lnTo>
                  <a:lnTo>
                    <a:pt x="1823075" y="375514"/>
                  </a:lnTo>
                  <a:lnTo>
                    <a:pt x="1831848" y="338328"/>
                  </a:lnTo>
                  <a:lnTo>
                    <a:pt x="1859280" y="384048"/>
                  </a:lnTo>
                  <a:lnTo>
                    <a:pt x="1859280" y="551276"/>
                  </a:lnTo>
                  <a:lnTo>
                    <a:pt x="1914144" y="318516"/>
                  </a:lnTo>
                  <a:close/>
                </a:path>
                <a:path w="1914525" h="2691765">
                  <a:moveTo>
                    <a:pt x="92491" y="2316194"/>
                  </a:moveTo>
                  <a:lnTo>
                    <a:pt x="54864" y="2307336"/>
                  </a:lnTo>
                  <a:lnTo>
                    <a:pt x="83820" y="2353056"/>
                  </a:lnTo>
                  <a:lnTo>
                    <a:pt x="92491" y="2316194"/>
                  </a:lnTo>
                  <a:close/>
                </a:path>
                <a:path w="1914525" h="2691765">
                  <a:moveTo>
                    <a:pt x="1298261" y="2600074"/>
                  </a:moveTo>
                  <a:lnTo>
                    <a:pt x="92491" y="2316194"/>
                  </a:lnTo>
                  <a:lnTo>
                    <a:pt x="83820" y="2353056"/>
                  </a:lnTo>
                  <a:lnTo>
                    <a:pt x="54864" y="2307336"/>
                  </a:lnTo>
                  <a:lnTo>
                    <a:pt x="54864" y="2385766"/>
                  </a:lnTo>
                  <a:lnTo>
                    <a:pt x="1289304" y="2675977"/>
                  </a:lnTo>
                  <a:lnTo>
                    <a:pt x="1289304" y="2638044"/>
                  </a:lnTo>
                  <a:lnTo>
                    <a:pt x="1298261" y="2600074"/>
                  </a:lnTo>
                  <a:close/>
                </a:path>
                <a:path w="1914525" h="2691765">
                  <a:moveTo>
                    <a:pt x="624840" y="53340"/>
                  </a:moveTo>
                  <a:lnTo>
                    <a:pt x="579120" y="82296"/>
                  </a:lnTo>
                  <a:lnTo>
                    <a:pt x="615983" y="90985"/>
                  </a:lnTo>
                  <a:lnTo>
                    <a:pt x="624840" y="53340"/>
                  </a:lnTo>
                  <a:close/>
                </a:path>
                <a:path w="1914525" h="2691765">
                  <a:moveTo>
                    <a:pt x="615983" y="90985"/>
                  </a:moveTo>
                  <a:lnTo>
                    <a:pt x="579120" y="82296"/>
                  </a:lnTo>
                  <a:lnTo>
                    <a:pt x="579120" y="247682"/>
                  </a:lnTo>
                  <a:lnTo>
                    <a:pt x="615983" y="90985"/>
                  </a:lnTo>
                  <a:close/>
                </a:path>
                <a:path w="1914525" h="2691765">
                  <a:moveTo>
                    <a:pt x="624840" y="93072"/>
                  </a:moveTo>
                  <a:lnTo>
                    <a:pt x="624840" y="53340"/>
                  </a:lnTo>
                  <a:lnTo>
                    <a:pt x="615983" y="90985"/>
                  </a:lnTo>
                  <a:lnTo>
                    <a:pt x="624840" y="93072"/>
                  </a:lnTo>
                  <a:close/>
                </a:path>
                <a:path w="1914525" h="2691765">
                  <a:moveTo>
                    <a:pt x="1336548" y="2609088"/>
                  </a:moveTo>
                  <a:lnTo>
                    <a:pt x="1298261" y="2600074"/>
                  </a:lnTo>
                  <a:lnTo>
                    <a:pt x="1289304" y="2638044"/>
                  </a:lnTo>
                  <a:lnTo>
                    <a:pt x="1336548" y="2609088"/>
                  </a:lnTo>
                  <a:close/>
                </a:path>
                <a:path w="1914525" h="2691765">
                  <a:moveTo>
                    <a:pt x="1336548" y="2687084"/>
                  </a:moveTo>
                  <a:lnTo>
                    <a:pt x="1336548" y="2609088"/>
                  </a:lnTo>
                  <a:lnTo>
                    <a:pt x="1289304" y="2638044"/>
                  </a:lnTo>
                  <a:lnTo>
                    <a:pt x="1289304" y="2675977"/>
                  </a:lnTo>
                  <a:lnTo>
                    <a:pt x="1336548" y="2687084"/>
                  </a:lnTo>
                  <a:close/>
                </a:path>
                <a:path w="1914525" h="2691765">
                  <a:moveTo>
                    <a:pt x="1859280" y="551276"/>
                  </a:moveTo>
                  <a:lnTo>
                    <a:pt x="1859280" y="384048"/>
                  </a:lnTo>
                  <a:lnTo>
                    <a:pt x="1823075" y="375514"/>
                  </a:lnTo>
                  <a:lnTo>
                    <a:pt x="1298261" y="2600074"/>
                  </a:lnTo>
                  <a:lnTo>
                    <a:pt x="1336548" y="2609088"/>
                  </a:lnTo>
                  <a:lnTo>
                    <a:pt x="1336548" y="2687084"/>
                  </a:lnTo>
                  <a:lnTo>
                    <a:pt x="1354836" y="2691384"/>
                  </a:lnTo>
                  <a:lnTo>
                    <a:pt x="1859280" y="551276"/>
                  </a:lnTo>
                  <a:close/>
                </a:path>
                <a:path w="1914525" h="2691765">
                  <a:moveTo>
                    <a:pt x="1859280" y="384048"/>
                  </a:moveTo>
                  <a:lnTo>
                    <a:pt x="1831848" y="338328"/>
                  </a:lnTo>
                  <a:lnTo>
                    <a:pt x="1823075" y="375514"/>
                  </a:lnTo>
                  <a:lnTo>
                    <a:pt x="1859280" y="384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247516" y="363721"/>
            <a:ext cx="4104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C0000"/>
                </a:solidFill>
              </a:rPr>
              <a:t>ΑΝΑΠΤΥΞΗ</a:t>
            </a:r>
            <a:r>
              <a:rPr sz="2800" spc="345" dirty="0">
                <a:solidFill>
                  <a:srgbClr val="CC0000"/>
                </a:solidFill>
              </a:rPr>
              <a:t> </a:t>
            </a:r>
            <a:r>
              <a:rPr lang="el-GR" sz="2800" spc="5" dirty="0" smtClean="0">
                <a:solidFill>
                  <a:srgbClr val="CC0000"/>
                </a:solidFill>
              </a:rPr>
              <a:t>Δ</a:t>
            </a:r>
            <a:r>
              <a:rPr sz="2800" spc="5" dirty="0" smtClean="0">
                <a:solidFill>
                  <a:srgbClr val="CC0000"/>
                </a:solidFill>
              </a:rPr>
              <a:t>ΕΙΚΤΩΝ</a:t>
            </a:r>
            <a:endParaRPr sz="2800" dirty="0"/>
          </a:p>
        </p:txBody>
      </p:sp>
      <p:graphicFrame>
        <p:nvGraphicFramePr>
          <p:cNvPr id="7" name="object 3"/>
          <p:cNvGraphicFramePr>
            <a:graphicFrameLocks noGrp="1"/>
          </p:cNvGraphicFramePr>
          <p:nvPr/>
        </p:nvGraphicFramePr>
        <p:xfrm>
          <a:off x="395536" y="980728"/>
          <a:ext cx="8305800" cy="5710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5943600"/>
              </a:tblGrid>
              <a:tr h="640086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Στόχος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Τι θέλουµε να</a:t>
                      </a:r>
                      <a:r>
                        <a:rPr sz="1800" spc="-2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µετρήσουµε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5547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Μεθοδολογία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 indent="-534035">
                        <a:lnSpc>
                          <a:spcPts val="2005"/>
                        </a:lnSpc>
                        <a:buClr>
                          <a:srgbClr val="CC0000"/>
                        </a:buClr>
                        <a:buAutoNum type="arabicPeriod"/>
                        <a:tabLst>
                          <a:tab pos="624205" algn="l"/>
                          <a:tab pos="625475" algn="l"/>
                        </a:tabLst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Πώς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θα συλλέξουµε τα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δεδοµένα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624840" indent="-534035">
                        <a:lnSpc>
                          <a:spcPct val="100000"/>
                        </a:lnSpc>
                        <a:buClr>
                          <a:srgbClr val="CC0000"/>
                        </a:buClr>
                        <a:buAutoNum type="arabicPeriod"/>
                        <a:tabLst>
                          <a:tab pos="624205" algn="l"/>
                          <a:tab pos="625475" algn="l"/>
                        </a:tabLst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Ποιος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624840" indent="-534035">
                        <a:lnSpc>
                          <a:spcPct val="100000"/>
                        </a:lnSpc>
                        <a:buClr>
                          <a:srgbClr val="CC0000"/>
                        </a:buClr>
                        <a:buAutoNum type="arabicPeriod"/>
                        <a:tabLst>
                          <a:tab pos="624205" algn="l"/>
                          <a:tab pos="625475" algn="l"/>
                        </a:tabLst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Πόσο</a:t>
                      </a:r>
                      <a:r>
                        <a:rPr sz="1800" spc="1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συχνά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215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Όρια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515870" algn="l"/>
                          <a:tab pos="4077970" algn="l"/>
                        </a:tabLst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Αποδεκτά,</a:t>
                      </a:r>
                      <a:r>
                        <a:rPr sz="1800" spc="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Ανησυχίας,	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Μη</a:t>
                      </a:r>
                      <a:r>
                        <a:rPr sz="1800" spc="1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αποδεκτά,	Κρίσιµα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215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Παρουσίαση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Γραφικά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ή</a:t>
                      </a:r>
                      <a:r>
                        <a:rPr sz="1800" spc="2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κείµενο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49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Ερµηνεία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spc="1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Τι σηµαίνει</a:t>
                      </a:r>
                      <a:r>
                        <a:rPr sz="1800" spc="-114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24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;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2791460" algn="l"/>
                        </a:tabLst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Επηρεάζει</a:t>
                      </a:r>
                      <a:r>
                        <a:rPr sz="1800" spc="23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 err="1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την</a:t>
                      </a:r>
                      <a:r>
                        <a:rPr sz="1800" spc="25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ποιότητα</a:t>
                      </a:r>
                      <a:r>
                        <a:rPr sz="1800" b="1" spc="-1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49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Περιορισµοί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Μη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αναµενόµενες /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µη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επιδιωκόµενες</a:t>
                      </a:r>
                      <a:r>
                        <a:rPr sz="18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µεταβλητές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263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Πρόγραµµα</a:t>
                      </a:r>
                      <a:r>
                        <a:rPr sz="1800" spc="2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δράσεων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674495" algn="l"/>
                        </a:tabLst>
                      </a:pPr>
                      <a:r>
                        <a:rPr sz="1800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Τι</a:t>
                      </a:r>
                      <a:r>
                        <a:rPr sz="1800" spc="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θα</a:t>
                      </a:r>
                      <a:r>
                        <a:rPr sz="1800" spc="-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κάνουµε	</a:t>
                      </a:r>
                      <a:r>
                        <a:rPr sz="1800" dirty="0" err="1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αν</a:t>
                      </a:r>
                      <a:r>
                        <a:rPr sz="1800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η </a:t>
                      </a:r>
                      <a:r>
                        <a:rPr sz="1800" spc="-5" dirty="0" err="1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επίδοση</a:t>
                      </a:r>
                      <a:r>
                        <a:rPr sz="1800" spc="-5" dirty="0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είναι</a:t>
                      </a:r>
                      <a:r>
                        <a:rPr sz="1800" spc="-2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αποδεκτή;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 err="1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Τι</a:t>
                      </a:r>
                      <a:r>
                        <a:rPr lang="el-GR" sz="1800" dirty="0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sz="1800" dirty="0" smtClean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αν δεν</a:t>
                      </a:r>
                      <a:r>
                        <a:rPr sz="1800" spc="-1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65FF"/>
                          </a:solidFill>
                          <a:latin typeface="Comic Sans MS"/>
                          <a:cs typeface="Comic Sans MS"/>
                        </a:rPr>
                        <a:t>είναι;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215">
                <a:tc>
                  <a:txBody>
                    <a:bodyPr/>
                    <a:lstStyle/>
                    <a:p>
                      <a:pPr marL="90805">
                        <a:lnSpc>
                          <a:spcPts val="2005"/>
                        </a:lnSpc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Ολοκλήρωση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819275" algn="l"/>
                          <a:tab pos="3669665" algn="l"/>
                        </a:tabLst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Πότε</a:t>
                      </a:r>
                      <a:r>
                        <a:rPr sz="1800" spc="2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µπορούµε	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να σταµατήσουµε	να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µετράµε;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1167</TotalTime>
  <Words>968</Words>
  <Application>Microsoft Office PowerPoint</Application>
  <PresentationFormat>Προβολή στην οθόνη (4:3)</PresentationFormat>
  <Paragraphs>321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7" baseType="lpstr">
      <vt:lpstr>Arial</vt:lpstr>
      <vt:lpstr>Calibri</vt:lpstr>
      <vt:lpstr>Comic Sans MS</vt:lpstr>
      <vt:lpstr>Constantia</vt:lpstr>
      <vt:lpstr>DejaVu Sans</vt:lpstr>
      <vt:lpstr>Liberation Sans Narrow</vt:lpstr>
      <vt:lpstr>Times New Roman</vt:lpstr>
      <vt:lpstr>Trebuchet MS</vt:lpstr>
      <vt:lpstr>Wingdings 2</vt:lpstr>
      <vt:lpstr>Ροή</vt:lpstr>
      <vt:lpstr>Παρουσίαση του PowerPoint</vt:lpstr>
      <vt:lpstr>«Καλοί» δείκτες</vt:lpstr>
      <vt:lpstr>Αξιολόγηση δεικτών ποιότητας</vt:lpstr>
      <vt:lpstr>Μετρήσεις χωρίς νόηµα</vt:lpstr>
      <vt:lpstr>Προειδοποιητική σηµείωση</vt:lpstr>
      <vt:lpstr>Προσοχή στους δείκτες που αφορούν στους ασθενείς</vt:lpstr>
      <vt:lpstr>Πόσοι δείκτες πρέπει να καθορισθούν ;</vt:lpstr>
      <vt:lpstr>Παρουσίαση του PowerPoint</vt:lpstr>
      <vt:lpstr>ΑΝΑΠΤΥΞΗ ΔΕΙΚΤΩΝ</vt:lpstr>
      <vt:lpstr>Το µεγάλο µυστικό για την Οµάδα που θα ασχοληθεί µε τους  δείκτες</vt:lpstr>
      <vt:lpstr>Παρουσίαση του PowerPoint</vt:lpstr>
      <vt:lpstr>ΠΑΡΑΔΕΙΓΜΑΤΑ ΔΕΙΚΤΩΝ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Διάγραµµα Αιτίου-Αποτελέσµατος</vt:lpstr>
      <vt:lpstr>Διάγραµµα Αιτίου-Αποτελέσµατος</vt:lpstr>
      <vt:lpstr>Συλλογή και επαλήθευση πληροφοριών</vt:lpstr>
      <vt:lpstr>Συλλογή και επαλήθευση πληροφοριών</vt:lpstr>
      <vt:lpstr>Συλλογή και επαλήθευση πληροφοριών</vt:lpstr>
      <vt:lpstr>ΟΙ ΠΡΟΟΠΤΙΚΕΣ ΣΤΗΝ ΕΛΛΑAΑ</vt:lpstr>
      <vt:lpstr>ΟΙ ΠΡΟΟΠΤΙΚΕΣ ΣΤΗΝ ΕΛΛΑAΑ</vt:lpstr>
      <vt:lpstr>Παρουσίαση του PowerPoint</vt:lpstr>
      <vt:lpstr>ΚΛΙΝΙΚΑ / ΔΙΑΓΝΩΣΤΙΚΑ ΕΡΓΑΣΤΗΡΙΑ, ΝΟΣΟΚΟΜΕΙΑΚΕΣ ΜΟΝΑΔΕΣ  ΠΙΣΤΟΠΟΙΗΜΕΝΕΣ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tasos</dc:creator>
  <cp:lastModifiedBy>ΠΛΑΤΗΣ ΧΑΡΑΛΑΜΠΌΣ (PLATIS CHARALAMPOS)</cp:lastModifiedBy>
  <cp:revision>485</cp:revision>
  <dcterms:created xsi:type="dcterms:W3CDTF">2014-09-28T11:16:48Z</dcterms:created>
  <dcterms:modified xsi:type="dcterms:W3CDTF">2020-04-22T19:56:08Z</dcterms:modified>
</cp:coreProperties>
</file>