
<file path=[Content_Types].xml><?xml version="1.0" encoding="utf-8"?>
<Types xmlns="http://schemas.openxmlformats.org/package/2006/content-types">
  <Override PartName="/ppt/slides/slide47.xml" ContentType="application/vnd.openxmlformats-officedocument.presentationml.slide+xml"/>
  <Override PartName="/ppt/tags/tag8.xml" ContentType="application/vnd.openxmlformats-officedocument.presentationml.tags+xml"/>
  <Override PartName="/ppt/tags/tag104.xml" ContentType="application/vnd.openxmlformats-officedocument.presentationml.tags+xml"/>
  <Override PartName="/ppt/tags/tag140.xml" ContentType="application/vnd.openxmlformats-officedocument.presentationml.tags+xml"/>
  <Override PartName="/ppt/notesSlides/notesSlide2.xml" ContentType="application/vnd.openxmlformats-officedocument.presentationml.notesSlide+xml"/>
  <Override PartName="/ppt/tags/tag151.xml" ContentType="application/vnd.openxmlformats-officedocument.presentationml.tags+xml"/>
  <Override PartName="/ppt/slides/slide36.xml" ContentType="application/vnd.openxmlformats-officedocument.presentationml.slide+xml"/>
  <Override PartName="/ppt/slides/slide25.xml" ContentType="application/vnd.openxmlformats-officedocument.presentationml.slide+xml"/>
  <Override PartName="/ppt/slideLayouts/slideLayout2.xml" ContentType="application/vnd.openxmlformats-officedocument.presentationml.slideLayout+xml"/>
  <Override PartName="/ppt/tags/tag49.xml" ContentType="application/vnd.openxmlformats-officedocument.presentationml.tags+xml"/>
  <Override PartName="/ppt/tags/tag96.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ags/tag38.xml" ContentType="application/vnd.openxmlformats-officedocument.presentationml.tags+xml"/>
  <Override PartName="/ppt/tags/tag85.xml" ContentType="application/vnd.openxmlformats-officedocument.presentationml.tags+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52.xml" ContentType="application/vnd.openxmlformats-officedocument.presentationml.tags+xml"/>
  <Override PartName="/ppt/tags/tag109.xml" ContentType="application/vnd.openxmlformats-officedocument.presentationml.tags+xml"/>
  <Override PartName="/ppt/tags/tag156.xml" ContentType="application/vnd.openxmlformats-officedocument.presentationml.tags+xml"/>
  <Override PartName="/ppt/tags/tag167.xml" ContentType="application/vnd.openxmlformats-officedocument.presentationml.tags+xml"/>
  <Override PartName="/ppt/tags/tag41.xml" ContentType="application/vnd.openxmlformats-officedocument.presentationml.tags+xml"/>
  <Default Extension="xlsx" ContentType="application/vnd.openxmlformats-officedocument.spreadsheetml.sheet"/>
  <Override PartName="/ppt/tags/tag145.xml" ContentType="application/vnd.openxmlformats-officedocument.presentationml.tags+xml"/>
  <Override PartName="/ppt/notesSlides/notesSlide7.xml" ContentType="application/vnd.openxmlformats-officedocument.presentationml.notesSlide+xml"/>
  <Override PartName="/ppt/charts/chart3.xml" ContentType="application/vnd.openxmlformats-officedocument.drawingml.chart+xml"/>
  <Override PartName="/ppt/tags/tag30.xml" ContentType="application/vnd.openxmlformats-officedocument.presentationml.tags+xml"/>
  <Override PartName="/ppt/tags/tag134.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ags/tag112.xml" ContentType="application/vnd.openxmlformats-officedocument.presentationml.tags+xml"/>
  <Override PartName="/ppt/tags/tag123.xml" ContentType="application/vnd.openxmlformats-officedocument.presentationml.tags+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79.xml" ContentType="application/vnd.openxmlformats-officedocument.presentationml.tags+xml"/>
  <Override PartName="/ppt/tags/tag101.xml" ContentType="application/vnd.openxmlformats-officedocument.presentationml.tags+xml"/>
  <Override PartName="/ppt/slides/slide33.xml" ContentType="application/vnd.openxmlformats-officedocument.presentationml.slide+xml"/>
  <Override PartName="/ppt/slides/slide44.xml" ContentType="application/vnd.openxmlformats-officedocument.presentationml.slide+xml"/>
  <Default Extension="emf" ContentType="image/x-emf"/>
  <Override PartName="/ppt/tags/tag68.xml" ContentType="application/vnd.openxmlformats-officedocument.presentationml.tags+xml"/>
  <Override PartName="/ppt/presentation.xml" ContentType="application/vnd.openxmlformats-officedocument.presentationml.presentation.main+xml"/>
  <Override PartName="/ppt/slides/slide22.xml" ContentType="application/vnd.openxmlformats-officedocument.presentationml.slide+xml"/>
  <Override PartName="/ppt/tags/tag5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tags/tag35.xml" ContentType="application/vnd.openxmlformats-officedocument.presentationml.tags+xml"/>
  <Override PartName="/ppt/tags/tag46.xml" ContentType="application/vnd.openxmlformats-officedocument.presentationml.tags+xml"/>
  <Override PartName="/ppt/tags/tag82.xml" ContentType="application/vnd.openxmlformats-officedocument.presentationml.tags+xml"/>
  <Override PartName="/ppt/tags/tag93.xml" ContentType="application/vnd.openxmlformats-officedocument.presentationml.tags+xml"/>
  <Override PartName="/ppt/tags/tag139.xml" ContentType="application/vnd.openxmlformats-officedocument.presentationml.tags+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tags/tag24.xml" ContentType="application/vnd.openxmlformats-officedocument.presentationml.tags+xml"/>
  <Override PartName="/ppt/tags/tag71.xml" ContentType="application/vnd.openxmlformats-officedocument.presentationml.tags+xml"/>
  <Override PartName="/ppt/tags/tag128.xml" ContentType="application/vnd.openxmlformats-officedocument.presentationml.tags+xml"/>
  <Override PartName="/ppt/tags/tag13.xml" ContentType="application/vnd.openxmlformats-officedocument.presentationml.tags+xml"/>
  <Override PartName="/ppt/tags/tag60.xml" ContentType="application/vnd.openxmlformats-officedocument.presentationml.tags+xml"/>
  <Override PartName="/ppt/tags/tag117.xml" ContentType="application/vnd.openxmlformats-officedocument.presentationml.tags+xml"/>
  <Override PartName="/ppt/tags/tag164.xml" ContentType="application/vnd.openxmlformats-officedocument.presentationml.tags+xml"/>
  <Override PartName="/ppt/slides/slide49.xml" ContentType="application/vnd.openxmlformats-officedocument.presentationml.slide+xml"/>
  <Override PartName="/ppt/tags/tag20.xml" ContentType="application/vnd.openxmlformats-officedocument.presentationml.tags+xml"/>
  <Override PartName="/ppt/tags/tag106.xml" ContentType="application/vnd.openxmlformats-officedocument.presentationml.tags+xml"/>
  <Override PartName="/ppt/tags/tag124.xml" ContentType="application/vnd.openxmlformats-officedocument.presentationml.tags+xml"/>
  <Override PartName="/ppt/tags/tag142.xml" ContentType="application/vnd.openxmlformats-officedocument.presentationml.tags+xml"/>
  <Override PartName="/ppt/notesSlides/notesSlide4.xml" ContentType="application/vnd.openxmlformats-officedocument.presentationml.notesSlide+xml"/>
  <Override PartName="/ppt/tags/tag153.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113.xml" ContentType="application/vnd.openxmlformats-officedocument.presentationml.tags+xml"/>
  <Override PartName="/ppt/tags/tag131.xml" ContentType="application/vnd.openxmlformats-officedocument.presentationml.tags+xml"/>
  <Override PartName="/ppt/tags/tag160.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tags/tag98.xml" ContentType="application/vnd.openxmlformats-officedocument.presentationml.tags+xml"/>
  <Override PartName="/ppt/tags/tag102.xml" ContentType="application/vnd.openxmlformats-officedocument.presentationml.tags+xml"/>
  <Override PartName="/ppt/tags/tag120.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Override PartName="/ppt/tags/tag58.xml" ContentType="application/vnd.openxmlformats-officedocument.presentationml.tags+xml"/>
  <Override PartName="/ppt/tags/tag69.xml" ContentType="application/vnd.openxmlformats-officedocument.presentationml.tags+xml"/>
  <Override PartName="/ppt/tags/tag87.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tags/tag29.xml" ContentType="application/vnd.openxmlformats-officedocument.presentationml.tags+xml"/>
  <Override PartName="/ppt/tags/tag47.xml" ContentType="application/vnd.openxmlformats-officedocument.presentationml.tags+xml"/>
  <Override PartName="/ppt/tags/tag76.xml" ContentType="application/vnd.openxmlformats-officedocument.presentationml.tags+xml"/>
  <Override PartName="/ppt/tags/tag94.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83.xml" ContentType="application/vnd.openxmlformats-officedocument.presentationml.tags+xml"/>
  <Override PartName="/ppt/tags/tag158.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90.xml" ContentType="application/vnd.openxmlformats-officedocument.presentationml.tags+xml"/>
  <Override PartName="/ppt/tags/tag118.xml" ContentType="application/vnd.openxmlformats-officedocument.presentationml.tags+xml"/>
  <Override PartName="/ppt/tags/tag129.xml" ContentType="application/vnd.openxmlformats-officedocument.presentationml.tags+xml"/>
  <Override PartName="/ppt/tags/tag147.xml" ContentType="application/vnd.openxmlformats-officedocument.presentationml.tags+xml"/>
  <Override PartName="/ppt/notesSlides/notesSlide9.xml" ContentType="application/vnd.openxmlformats-officedocument.presentationml.notesSlide+xml"/>
  <Override PartName="/ppt/tags/tag165.xml" ContentType="application/vnd.openxmlformats-officedocument.presentationml.tags+xml"/>
  <Override PartName="/ppt/tags/tag32.xml" ContentType="application/vnd.openxmlformats-officedocument.presentationml.tags+xml"/>
  <Override PartName="/ppt/tags/tag50.xml" ContentType="application/vnd.openxmlformats-officedocument.presentationml.tags+xml"/>
  <Override PartName="/ppt/tags/tag107.xml" ContentType="application/vnd.openxmlformats-officedocument.presentationml.tags+xml"/>
  <Override PartName="/ppt/tags/tag136.xml" ContentType="application/vnd.openxmlformats-officedocument.presentationml.tags+xml"/>
  <Override PartName="/ppt/tags/tag154.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tags/tag114.xml" ContentType="application/vnd.openxmlformats-officedocument.presentationml.tags+xml"/>
  <Override PartName="/ppt/tags/tag125.xml" ContentType="application/vnd.openxmlformats-officedocument.presentationml.tags+xml"/>
  <Override PartName="/ppt/charts/chart1.xml" ContentType="application/vnd.openxmlformats-officedocument.drawingml.chart+xml"/>
  <Override PartName="/ppt/tags/tag143.xml" ContentType="application/vnd.openxmlformats-officedocument.presentationml.tags+xml"/>
  <Override PartName="/ppt/notesSlides/notesSlide5.xml" ContentType="application/vnd.openxmlformats-officedocument.presentationml.notesSlide+xml"/>
  <Override PartName="/ppt/tags/tag161.xml" ContentType="application/vnd.openxmlformats-officedocument.presentationml.tags+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tags/tag7.xml" ContentType="application/vnd.openxmlformats-officedocument.presentationml.tags+xml"/>
  <Override PartName="/ppt/tags/tag103.xml" ContentType="application/vnd.openxmlformats-officedocument.presentationml.tags+xml"/>
  <Override PartName="/ppt/tags/tag132.xml" ContentType="application/vnd.openxmlformats-officedocument.presentationml.tags+xml"/>
  <Override PartName="/ppt/tags/tag150.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tags/tag99.xml" ContentType="application/vnd.openxmlformats-officedocument.presentationml.tags+xml"/>
  <Override PartName="/ppt/tags/tag110.xml" ContentType="application/vnd.openxmlformats-officedocument.presentationml.tags+xml"/>
  <Override PartName="/ppt/tags/tag121.xml" ContentType="application/vnd.openxmlformats-officedocument.presentationml.tags+xml"/>
  <Override PartName="/ppt/slides/slide24.xml" ContentType="application/vnd.openxmlformats-officedocument.presentationml.slide+xml"/>
  <Override PartName="/ppt/slides/slide35.xml" ContentType="application/vnd.openxmlformats-officedocument.presentationml.slide+xml"/>
  <Override PartName="/ppt/slideLayouts/slideLayout16.xml" ContentType="application/vnd.openxmlformats-officedocument.presentationml.slideLayout+xml"/>
  <Override PartName="/ppt/tags/tag3.xml" ContentType="application/vnd.openxmlformats-officedocument.presentationml.tags+xml"/>
  <Override PartName="/ppt/tags/tag59.xml" ContentType="application/vnd.openxmlformats-officedocument.presentationml.tags+xml"/>
  <Override PartName="/ppt/tags/tag77.xml" ContentType="application/vnd.openxmlformats-officedocument.presentationml.tags+xml"/>
  <Override PartName="/ppt/tags/tag88.xml" ContentType="application/vnd.openxmlformats-officedocument.presentationml.tags+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66.xml" ContentType="application/vnd.openxmlformats-officedocument.presentationml.tags+xml"/>
  <Override PartName="/ppt/tags/tag84.xml" ContentType="application/vnd.openxmlformats-officedocument.presentationml.tags+xml"/>
  <Override PartName="/ppt/tags/tag95.xml" ContentType="application/vnd.openxmlformats-officedocument.presentationml.tags+xml"/>
  <Override PartName="/ppt/notesSlides/notesSlide15.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26.xml" ContentType="application/vnd.openxmlformats-officedocument.presentationml.tags+xml"/>
  <Override PartName="/ppt/tags/tag55.xml" ContentType="application/vnd.openxmlformats-officedocument.presentationml.tags+xml"/>
  <Override PartName="/ppt/tags/tag73.xml" ContentType="application/vnd.openxmlformats-officedocument.presentationml.tags+xml"/>
  <Override PartName="/ppt/tags/tag159.xml" ContentType="application/vnd.openxmlformats-officedocument.presentationml.tags+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tags/tag119.xml" ContentType="application/vnd.openxmlformats-officedocument.presentationml.tags+xml"/>
  <Override PartName="/ppt/tags/tag137.xml" ContentType="application/vnd.openxmlformats-officedocument.presentationml.tags+xml"/>
  <Override PartName="/ppt/tags/tag148.xml" ContentType="application/vnd.openxmlformats-officedocument.presentationml.tags+xml"/>
  <Override PartName="/ppt/notesSlides/notesSlide11.xml" ContentType="application/vnd.openxmlformats-officedocument.presentationml.notesSlide+xml"/>
  <Override PartName="/ppt/tags/tag166.xml" ContentType="application/vnd.openxmlformats-officedocument.presentationml.tags+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tags/tag108.xml" ContentType="application/vnd.openxmlformats-officedocument.presentationml.tags+xml"/>
  <Override PartName="/ppt/tags/tag126.xml" ContentType="application/vnd.openxmlformats-officedocument.presentationml.tags+xml"/>
  <Override PartName="/ppt/notesSlides/notesSlide6.xml" ContentType="application/vnd.openxmlformats-officedocument.presentationml.notesSlide+xml"/>
  <Override PartName="/ppt/tags/tag155.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115.xml" ContentType="application/vnd.openxmlformats-officedocument.presentationml.tags+xml"/>
  <Override PartName="/ppt/tags/tag133.xml" ContentType="application/vnd.openxmlformats-officedocument.presentationml.tags+xml"/>
  <Override PartName="/ppt/tags/tag144.xml" ContentType="application/vnd.openxmlformats-officedocument.presentationml.tags+xml"/>
  <Override PartName="/ppt/charts/chart2.xml" ContentType="application/vnd.openxmlformats-officedocument.drawingml.chart+xml"/>
  <Override PartName="/ppt/tags/tag162.xml" ContentType="application/vnd.openxmlformats-officedocument.presentationml.tags+xml"/>
  <Override PartName="/ppt/slides/slide29.xml" ContentType="application/vnd.openxmlformats-officedocument.presentationml.slide+xml"/>
  <Override PartName="/ppt/tags/tag122.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tags/tag89.xml" ContentType="application/vnd.openxmlformats-officedocument.presentationml.tags+xml"/>
  <Override PartName="/ppt/tags/tag111.xml" ContentType="application/vnd.openxmlformats-officedocument.presentationml.tags+xml"/>
  <Override PartName="/ppt/slides/slide43.xml" ContentType="application/vnd.openxmlformats-officedocument.presentationml.slide+xml"/>
  <Override PartName="/ppt/theme/theme1.xml" ContentType="application/vnd.openxmlformats-officedocument.theme+xml"/>
  <Override PartName="/ppt/tags/tag78.xml" ContentType="application/vnd.openxmlformats-officedocument.presentationml.tags+xml"/>
  <Override PartName="/ppt/tags/tag100.xml" ContentType="application/vnd.openxmlformats-officedocument.presentationml.tags+xml"/>
  <Override PartName="/ppt/slides/slide32.xml" ContentType="application/vnd.openxmlformats-officedocument.presentationml.slide+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tags/tag45.xml" ContentType="application/vnd.openxmlformats-officedocument.presentationml.tags+xml"/>
  <Override PartName="/ppt/tags/tag92.xml" ContentType="application/vnd.openxmlformats-officedocument.presentationml.tags+xml"/>
  <Override PartName="/ppt/tags/tag149.xml" ContentType="application/vnd.openxmlformats-officedocument.presentationml.tags+xml"/>
  <Override PartName="/docProps/custom.xml" ContentType="application/vnd.openxmlformats-officedocument.custom-properties+xml"/>
  <Override PartName="/ppt/tags/tag34.xml" ContentType="application/vnd.openxmlformats-officedocument.presentationml.tags+xml"/>
  <Override PartName="/ppt/tags/tag81.xml" ContentType="application/vnd.openxmlformats-officedocument.presentationml.tags+xml"/>
  <Override PartName="/ppt/tags/tag138.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tags/tag70.xml" ContentType="application/vnd.openxmlformats-officedocument.presentationml.tags+xml"/>
  <Override PartName="/ppt/tags/tag116.xml" ContentType="application/vnd.openxmlformats-officedocument.presentationml.tags+xml"/>
  <Override PartName="/ppt/tags/tag127.xml" ContentType="application/vnd.openxmlformats-officedocument.presentationml.tags+xml"/>
  <Override PartName="/ppt/tags/tag163.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105.xml" ContentType="application/vnd.openxmlformats-officedocument.presentationml.tags+xml"/>
  <Override PartName="/ppt/tags/tag152.xml" ContentType="application/vnd.openxmlformats-officedocument.presentationml.tags+xml"/>
  <Override PartName="/ppt/slides/slide48.xml" ContentType="application/vnd.openxmlformats-officedocument.presentationml.slide+xml"/>
  <Default Extension="bin" ContentType="application/vnd.openxmlformats-officedocument.oleObject"/>
  <Override PartName="/ppt/tags/tag141.xml" ContentType="application/vnd.openxmlformats-officedocument.presentationml.tags+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ags/tag130.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tags/tag39.xml" ContentType="application/vnd.openxmlformats-officedocument.presentationml.tags+xml"/>
  <Override PartName="/ppt/tags/tag86.xml" ContentType="application/vnd.openxmlformats-officedocument.presentationml.tags+xml"/>
  <Override PartName="/ppt/tags/tag97.xml" ContentType="application/vnd.openxmlformats-officedocument.presentationml.tags+xml"/>
  <Override PartName="/ppt/slideLayouts/slideLayout14.xml" ContentType="application/vnd.openxmlformats-officedocument.presentationml.slideLayout+xml"/>
  <Override PartName="/ppt/tags/tag1.xml" ContentType="application/vnd.openxmlformats-officedocument.presentationml.tags+xml"/>
  <Override PartName="/ppt/tags/tag28.xml" ContentType="application/vnd.openxmlformats-officedocument.presentationml.tags+xml"/>
  <Override PartName="/ppt/tags/tag75.xml" ContentType="application/vnd.openxmlformats-officedocument.presentationml.tags+xml"/>
  <Override PartName="/ppt/slides/slide40.xml" ContentType="application/vnd.openxmlformats-officedocument.presentationml.slide+xml"/>
  <Override PartName="/ppt/tags/tag17.xml" ContentType="application/vnd.openxmlformats-officedocument.presentationml.tags+xml"/>
  <Override PartName="/ppt/tags/tag64.xml" ContentType="application/vnd.openxmlformats-officedocument.presentationml.tags+xml"/>
  <Default Extension="vml" ContentType="application/vnd.openxmlformats-officedocument.vmlDrawing"/>
  <Override PartName="/ppt/tags/tag53.xml" ContentType="application/vnd.openxmlformats-officedocument.presentationml.tags+xml"/>
  <Override PartName="/ppt/notesSlides/notesSlide8.xml" ContentType="application/vnd.openxmlformats-officedocument.presentationml.notesSlide+xml"/>
  <Override PartName="/ppt/tags/tag157.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135.xml" ContentType="application/vnd.openxmlformats-officedocument.presentationml.tags+xml"/>
  <Override PartName="/ppt/tags/tag146.xml" ContentType="application/vnd.openxmlformats-officedocument.presentationml.tags+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52"/>
  </p:notesMasterIdLst>
  <p:sldIdLst>
    <p:sldId id="256" r:id="rId3"/>
    <p:sldId id="258" r:id="rId4"/>
    <p:sldId id="318" r:id="rId5"/>
    <p:sldId id="259" r:id="rId6"/>
    <p:sldId id="264" r:id="rId7"/>
    <p:sldId id="265" r:id="rId8"/>
    <p:sldId id="260" r:id="rId9"/>
    <p:sldId id="304" r:id="rId10"/>
    <p:sldId id="263" r:id="rId11"/>
    <p:sldId id="267" r:id="rId12"/>
    <p:sldId id="317" r:id="rId13"/>
    <p:sldId id="315" r:id="rId14"/>
    <p:sldId id="305" r:id="rId15"/>
    <p:sldId id="306" r:id="rId16"/>
    <p:sldId id="307" r:id="rId17"/>
    <p:sldId id="308" r:id="rId18"/>
    <p:sldId id="309" r:id="rId19"/>
    <p:sldId id="310" r:id="rId20"/>
    <p:sldId id="316" r:id="rId21"/>
    <p:sldId id="311" r:id="rId22"/>
    <p:sldId id="312" r:id="rId23"/>
    <p:sldId id="313" r:id="rId24"/>
    <p:sldId id="314" r:id="rId25"/>
    <p:sldId id="319" r:id="rId26"/>
    <p:sldId id="268" r:id="rId27"/>
    <p:sldId id="269" r:id="rId28"/>
    <p:sldId id="270" r:id="rId29"/>
    <p:sldId id="271" r:id="rId30"/>
    <p:sldId id="272" r:id="rId31"/>
    <p:sldId id="273" r:id="rId32"/>
    <p:sldId id="274" r:id="rId33"/>
    <p:sldId id="275" r:id="rId34"/>
    <p:sldId id="276" r:id="rId35"/>
    <p:sldId id="277" r:id="rId36"/>
    <p:sldId id="278" r:id="rId37"/>
    <p:sldId id="279" r:id="rId38"/>
    <p:sldId id="280" r:id="rId39"/>
    <p:sldId id="281" r:id="rId40"/>
    <p:sldId id="282" r:id="rId41"/>
    <p:sldId id="283" r:id="rId42"/>
    <p:sldId id="284" r:id="rId43"/>
    <p:sldId id="285" r:id="rId44"/>
    <p:sldId id="286" r:id="rId45"/>
    <p:sldId id="287" r:id="rId46"/>
    <p:sldId id="288" r:id="rId47"/>
    <p:sldId id="289" r:id="rId48"/>
    <p:sldId id="290" r:id="rId49"/>
    <p:sldId id="291" r:id="rId50"/>
    <p:sldId id="292" r:id="rId51"/>
  </p:sldIdLst>
  <p:sldSz cx="12193588" cy="6858000"/>
  <p:notesSz cx="7559675" cy="106918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1F4E7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218" autoAdjust="0"/>
    <p:restoredTop sz="92414" autoAdjust="0"/>
  </p:normalViewPr>
  <p:slideViewPr>
    <p:cSldViewPr>
      <p:cViewPr varScale="1">
        <p:scale>
          <a:sx n="103" d="100"/>
          <a:sy n="103" d="100"/>
        </p:scale>
        <p:origin x="-888" y="-102"/>
      </p:cViewPr>
      <p:guideLst>
        <p:guide orient="horz" pos="2160"/>
        <p:guide pos="3840"/>
      </p:guideLst>
    </p:cSldViewPr>
  </p:slideViewPr>
  <p:notesTextViewPr>
    <p:cViewPr>
      <p:scale>
        <a:sx n="100" d="100"/>
        <a:sy n="100" d="100"/>
      </p:scale>
      <p:origin x="0" y="0"/>
    </p:cViewPr>
  </p:notesTextViewPr>
  <p:sorterViewPr>
    <p:cViewPr>
      <p:scale>
        <a:sx n="130" d="100"/>
        <a:sy n="13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_________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_________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oleObject" Target="file:///\\Users\nektariosalexopoulos\Downloads\&#928;&#959;&#963;&#959;&#964;&#953;&#954;&#951;&#769;%20&#945;&#957;&#945;&#769;&#955;&#965;&#963;&#951;%20&#956;&#949;&#964;&#945;&#961;&#961;&#965;&#952;&#956;&#953;&#769;&#963;&#949;&#969;&#957;.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Work\Greek%20Government\&#924;&#945;&#950;&#943;\Presentation\&#928;&#959;&#963;&#959;&#964;&#953;&#954;&#942;%20&#945;&#957;&#940;&#955;&#965;&#963;&#951;%20&#956;&#949;&#964;&#945;&#961;&#961;&#965;&#952;&#956;&#943;&#963;&#949;&#969;&#95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plotArea>
      <c:layout>
        <c:manualLayout>
          <c:layoutTarget val="inner"/>
          <c:xMode val="edge"/>
          <c:yMode val="edge"/>
          <c:x val="1.1002962336013543E-2"/>
          <c:y val="3.4482758620689655E-2"/>
          <c:w val="0.97799407532797344"/>
          <c:h val="0.93103448275862066"/>
        </c:manualLayout>
      </c:layout>
      <c:barChart>
        <c:barDir val="col"/>
        <c:grouping val="stacked"/>
        <c:ser>
          <c:idx val="0"/>
          <c:order val="0"/>
          <c:spPr>
            <a:solidFill>
              <a:schemeClr val="accent6"/>
            </a:solidFill>
            <a:ln w="9525" algn="ctr">
              <a:solidFill>
                <a:srgbClr val="FFFFFF"/>
              </a:solidFill>
              <a:prstDash val="solid"/>
            </a:ln>
          </c:spPr>
          <c:dPt>
            <c:idx val="0"/>
            <c:spPr>
              <a:solidFill>
                <a:schemeClr val="accent1"/>
              </a:solidFill>
              <a:ln w="9525" algn="ctr">
                <a:solidFill>
                  <a:srgbClr val="FFFFFF"/>
                </a:solidFill>
                <a:prstDash val="solid"/>
              </a:ln>
            </c:spPr>
            <c:extLst xmlns:c16r2="http://schemas.microsoft.com/office/drawing/2015/06/chart">
              <c:ext xmlns:c16="http://schemas.microsoft.com/office/drawing/2014/chart" uri="{C3380CC4-5D6E-409C-BE32-E72D297353CC}">
                <c16:uniqueId val="{00000000-1EDB-44AD-AD50-5FCF00299B8C}"/>
              </c:ext>
            </c:extLst>
          </c:dPt>
          <c:dPt>
            <c:idx val="8"/>
            <c:spPr>
              <a:solidFill>
                <a:schemeClr val="accent3"/>
              </a:solidFill>
              <a:ln w="9525" algn="ctr">
                <a:solidFill>
                  <a:srgbClr val="FFFFFF"/>
                </a:solidFill>
                <a:prstDash val="solid"/>
              </a:ln>
            </c:spPr>
            <c:extLst xmlns:c16r2="http://schemas.microsoft.com/office/drawing/2015/06/chart">
              <c:ext xmlns:c16="http://schemas.microsoft.com/office/drawing/2014/chart" uri="{C3380CC4-5D6E-409C-BE32-E72D297353CC}">
                <c16:uniqueId val="{00000001-1EDB-44AD-AD50-5FCF00299B8C}"/>
              </c:ext>
            </c:extLst>
          </c:dPt>
          <c:dLbls>
            <c:dLbl>
              <c:idx val="0"/>
              <c:layout>
                <c:manualLayout>
                  <c:x val="0"/>
                  <c:y val="0"/>
                </c:manualLayout>
              </c:layout>
              <c:numFmt formatCode="#,##0;&quot;-&quot;#,##0" sourceLinked="0"/>
              <c:spPr>
                <a:noFill/>
                <a:ln>
                  <a:noFill/>
                </a:ln>
              </c:spPr>
              <c:txPr>
                <a:bodyPr wrap="none"/>
                <a:lstStyle/>
                <a:p>
                  <a:pPr>
                    <a:defRPr lang="en-US" sz="1100">
                      <a:solidFill>
                        <a:schemeClr val="bg1"/>
                      </a:solidFill>
                      <a:latin typeface="Arial"/>
                      <a:ea typeface="+mn-ea"/>
                      <a:cs typeface="Arial"/>
                      <a:sym typeface="Arial"/>
                    </a:defRPr>
                  </a:pPr>
                  <a:endParaRPr lang="el-GR"/>
                </a:p>
              </c:txPr>
              <c:dLblPos val="ctr"/>
              <c:showVal val="1"/>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1EDB-44AD-AD50-5FCF00299B8C}"/>
                </c:ext>
              </c:extLst>
            </c:dLbl>
            <c:dLbl>
              <c:idx val="2"/>
              <c:layout>
                <c:manualLayout>
                  <c:x val="0"/>
                  <c:y val="-1.3262599469496034E-3"/>
                </c:manualLayout>
              </c:layout>
              <c:numFmt formatCode="#,##0;&quot;-&quot;#,##0" sourceLinked="0"/>
              <c:spPr>
                <a:noFill/>
                <a:ln>
                  <a:noFill/>
                </a:ln>
              </c:spPr>
              <c:txPr>
                <a:bodyPr wrap="none"/>
                <a:lstStyle/>
                <a:p>
                  <a:pPr>
                    <a:defRPr lang="en-US" sz="1100">
                      <a:solidFill>
                        <a:schemeClr val="bg1"/>
                      </a:solidFill>
                      <a:latin typeface="Arial"/>
                      <a:ea typeface="+mn-ea"/>
                      <a:cs typeface="Arial"/>
                      <a:sym typeface="Arial"/>
                    </a:defRPr>
                  </a:pPr>
                  <a:endParaRPr lang="el-GR"/>
                </a:p>
              </c:txPr>
              <c:dLblPos val="ctr"/>
              <c:showVal val="1"/>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1EDB-44AD-AD50-5FCF00299B8C}"/>
                </c:ext>
              </c:extLst>
            </c:dLbl>
            <c:dLbl>
              <c:idx val="3"/>
              <c:layout>
                <c:manualLayout>
                  <c:x val="0"/>
                  <c:y val="-1.3262599469496034E-3"/>
                </c:manualLayout>
              </c:layout>
              <c:numFmt formatCode="#,##0;&quot;-&quot;#,##0" sourceLinked="0"/>
              <c:spPr>
                <a:noFill/>
                <a:ln>
                  <a:noFill/>
                </a:ln>
              </c:spPr>
              <c:txPr>
                <a:bodyPr wrap="none"/>
                <a:lstStyle/>
                <a:p>
                  <a:pPr>
                    <a:defRPr lang="en-US" sz="1100">
                      <a:solidFill>
                        <a:schemeClr val="bg1"/>
                      </a:solidFill>
                      <a:latin typeface="Arial"/>
                      <a:ea typeface="+mn-ea"/>
                      <a:cs typeface="Arial"/>
                      <a:sym typeface="Arial"/>
                    </a:defRPr>
                  </a:pPr>
                  <a:endParaRPr lang="el-GR"/>
                </a:p>
              </c:txPr>
              <c:dLblPos val="ctr"/>
              <c:showVal val="1"/>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1EDB-44AD-AD50-5FCF00299B8C}"/>
                </c:ext>
              </c:extLst>
            </c:dLbl>
            <c:dLbl>
              <c:idx val="7"/>
              <c:layout>
                <c:manualLayout>
                  <c:x val="0"/>
                  <c:y val="-1.3262599469496034E-3"/>
                </c:manualLayout>
              </c:layout>
              <c:numFmt formatCode="#,##0;&quot;-&quot;#,##0" sourceLinked="0"/>
              <c:spPr>
                <a:noFill/>
                <a:ln>
                  <a:noFill/>
                </a:ln>
              </c:spPr>
              <c:txPr>
                <a:bodyPr wrap="none"/>
                <a:lstStyle/>
                <a:p>
                  <a:pPr>
                    <a:defRPr lang="en-US" sz="1100">
                      <a:solidFill>
                        <a:schemeClr val="bg1"/>
                      </a:solidFill>
                      <a:latin typeface="Arial"/>
                      <a:ea typeface="+mn-ea"/>
                      <a:cs typeface="Arial"/>
                      <a:sym typeface="Arial"/>
                    </a:defRPr>
                  </a:pPr>
                  <a:endParaRPr lang="el-GR"/>
                </a:p>
              </c:txPr>
              <c:dLblPos val="ctr"/>
              <c:showVal val="1"/>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1EDB-44AD-AD50-5FCF00299B8C}"/>
                </c:ext>
              </c:extLst>
            </c:dLbl>
            <c:dLbl>
              <c:idx val="8"/>
              <c:layout>
                <c:manualLayout>
                  <c:x val="2.6661024121878991E-2"/>
                  <c:y val="-3.3819628647214856E-2"/>
                </c:manualLayout>
              </c:layout>
              <c:numFmt formatCode="#,##0;&quot;-&quot;#,##0" sourceLinked="0"/>
              <c:spPr>
                <a:noFill/>
                <a:ln>
                  <a:noFill/>
                </a:ln>
              </c:spPr>
              <c:txPr>
                <a:bodyPr wrap="none"/>
                <a:lstStyle/>
                <a:p>
                  <a:pPr>
                    <a:defRPr lang="en-US" sz="1100">
                      <a:solidFill>
                        <a:schemeClr val="tx1"/>
                      </a:solidFill>
                      <a:latin typeface="Arial"/>
                      <a:ea typeface="+mn-ea"/>
                      <a:cs typeface="Arial"/>
                      <a:sym typeface="Arial"/>
                    </a:defRPr>
                  </a:pPr>
                  <a:endParaRPr lang="el-GR"/>
                </a:p>
              </c:txPr>
              <c:dLblPos val="ctr"/>
              <c:showVal val="1"/>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1EDB-44AD-AD50-5FCF00299B8C}"/>
                </c:ext>
              </c:extLst>
            </c:dLbl>
            <c:dLbl>
              <c:idx val="12"/>
              <c:layout>
                <c:manualLayout>
                  <c:x val="0"/>
                  <c:y val="-1.3262599469496034E-3"/>
                </c:manualLayout>
              </c:layout>
              <c:numFmt formatCode="#,##0;&quot;-&quot;#,##0" sourceLinked="0"/>
              <c:spPr>
                <a:noFill/>
                <a:ln>
                  <a:noFill/>
                </a:ln>
              </c:spPr>
              <c:txPr>
                <a:bodyPr wrap="none"/>
                <a:lstStyle/>
                <a:p>
                  <a:pPr>
                    <a:defRPr lang="en-US" sz="1100">
                      <a:solidFill>
                        <a:schemeClr val="bg1"/>
                      </a:solidFill>
                      <a:latin typeface="Arial"/>
                      <a:ea typeface="+mn-ea"/>
                      <a:cs typeface="Arial"/>
                      <a:sym typeface="Arial"/>
                    </a:defRPr>
                  </a:pPr>
                  <a:endParaRPr lang="el-GR"/>
                </a:p>
              </c:txPr>
              <c:dLblPos val="ctr"/>
              <c:showVal val="1"/>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5-1EDB-44AD-AD50-5FCF00299B8C}"/>
                </c:ext>
              </c:extLst>
            </c:dLbl>
            <c:dLbl>
              <c:idx val="13"/>
              <c:layout>
                <c:manualLayout>
                  <c:x val="0"/>
                  <c:y val="-1.3262599469496034E-3"/>
                </c:manualLayout>
              </c:layout>
              <c:numFmt formatCode="#,##0;&quot;-&quot;#,##0" sourceLinked="0"/>
              <c:spPr>
                <a:noFill/>
                <a:ln>
                  <a:noFill/>
                </a:ln>
              </c:spPr>
              <c:txPr>
                <a:bodyPr wrap="none"/>
                <a:lstStyle/>
                <a:p>
                  <a:pPr>
                    <a:defRPr lang="en-US" sz="1100">
                      <a:solidFill>
                        <a:schemeClr val="bg1"/>
                      </a:solidFill>
                      <a:latin typeface="Arial"/>
                      <a:ea typeface="+mn-ea"/>
                      <a:cs typeface="Arial"/>
                      <a:sym typeface="Arial"/>
                    </a:defRPr>
                  </a:pPr>
                  <a:endParaRPr lang="el-GR"/>
                </a:p>
              </c:txPr>
              <c:dLblPos val="ctr"/>
              <c:showVal val="1"/>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6-1EDB-44AD-AD50-5FCF00299B8C}"/>
                </c:ext>
              </c:extLst>
            </c:dLbl>
            <c:dLbl>
              <c:idx val="15"/>
              <c:layout>
                <c:manualLayout>
                  <c:x val="0"/>
                  <c:y val="-1.3262599469496034E-3"/>
                </c:manualLayout>
              </c:layout>
              <c:numFmt formatCode="#,##0;&quot;-&quot;#,##0" sourceLinked="0"/>
              <c:spPr>
                <a:noFill/>
                <a:ln>
                  <a:noFill/>
                </a:ln>
              </c:spPr>
              <c:txPr>
                <a:bodyPr wrap="none"/>
                <a:lstStyle/>
                <a:p>
                  <a:pPr>
                    <a:defRPr lang="en-US" sz="1100">
                      <a:solidFill>
                        <a:schemeClr val="bg1"/>
                      </a:solidFill>
                      <a:latin typeface="Arial"/>
                      <a:ea typeface="+mn-ea"/>
                      <a:cs typeface="Arial"/>
                      <a:sym typeface="Arial"/>
                    </a:defRPr>
                  </a:pPr>
                  <a:endParaRPr lang="el-GR"/>
                </a:p>
              </c:txPr>
              <c:dLblPos val="ctr"/>
              <c:showVal val="1"/>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7-1EDB-44AD-AD50-5FCF00299B8C}"/>
                </c:ext>
              </c:extLst>
            </c:dLbl>
            <c:dLbl>
              <c:idx val="16"/>
              <c:layout>
                <c:manualLayout>
                  <c:x val="0"/>
                  <c:y val="-1.3262599469496034E-3"/>
                </c:manualLayout>
              </c:layout>
              <c:numFmt formatCode="#,##0;&quot;-&quot;#,##0" sourceLinked="0"/>
              <c:spPr>
                <a:noFill/>
                <a:ln>
                  <a:noFill/>
                </a:ln>
              </c:spPr>
              <c:txPr>
                <a:bodyPr wrap="none"/>
                <a:lstStyle/>
                <a:p>
                  <a:pPr>
                    <a:defRPr lang="en-US" sz="1100">
                      <a:solidFill>
                        <a:schemeClr val="bg1"/>
                      </a:solidFill>
                      <a:latin typeface="Arial"/>
                      <a:ea typeface="+mn-ea"/>
                      <a:cs typeface="Arial"/>
                      <a:sym typeface="Arial"/>
                    </a:defRPr>
                  </a:pPr>
                  <a:endParaRPr lang="el-GR"/>
                </a:p>
              </c:txPr>
              <c:dLblPos val="ctr"/>
              <c:showVal val="1"/>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8-1EDB-44AD-AD50-5FCF00299B8C}"/>
                </c:ext>
              </c:extLst>
            </c:dLbl>
            <c:delete val="1"/>
            <c:extLst xmlns:c16r2="http://schemas.microsoft.com/office/drawing/2015/06/chart">
              <c:ext xmlns:c15="http://schemas.microsoft.com/office/drawing/2012/chart" uri="{CE6537A1-D6FC-4f65-9D91-7224C49458BB}">
                <c15:showLeaderLines val="0"/>
              </c:ext>
            </c:extLst>
          </c:dLbls>
          <c:val>
            <c:numRef>
              <c:f>Sheet1!$A$1:$Q$1</c:f>
              <c:numCache>
                <c:formatCode>General</c:formatCode>
                <c:ptCount val="17"/>
                <c:pt idx="0">
                  <c:v>16</c:v>
                </c:pt>
                <c:pt idx="1">
                  <c:v>80.398613518197592</c:v>
                </c:pt>
                <c:pt idx="2">
                  <c:v>21</c:v>
                </c:pt>
                <c:pt idx="3">
                  <c:v>7</c:v>
                </c:pt>
                <c:pt idx="4">
                  <c:v>50.398613518197578</c:v>
                </c:pt>
                <c:pt idx="5">
                  <c:v>2</c:v>
                </c:pt>
                <c:pt idx="6">
                  <c:v>1</c:v>
                </c:pt>
                <c:pt idx="7">
                  <c:v>21</c:v>
                </c:pt>
                <c:pt idx="8">
                  <c:v>1</c:v>
                </c:pt>
                <c:pt idx="9">
                  <c:v>86.398613518197592</c:v>
                </c:pt>
                <c:pt idx="10">
                  <c:v>1</c:v>
                </c:pt>
                <c:pt idx="11">
                  <c:v>69.398613518197592</c:v>
                </c:pt>
                <c:pt idx="12">
                  <c:v>40</c:v>
                </c:pt>
                <c:pt idx="13">
                  <c:v>10</c:v>
                </c:pt>
                <c:pt idx="14">
                  <c:v>5</c:v>
                </c:pt>
                <c:pt idx="15">
                  <c:v>34</c:v>
                </c:pt>
                <c:pt idx="16">
                  <c:v>25</c:v>
                </c:pt>
              </c:numCache>
            </c:numRef>
          </c:val>
          <c:extLst xmlns:c16r2="http://schemas.microsoft.com/office/drawing/2015/06/chart">
            <c:ext xmlns:c16="http://schemas.microsoft.com/office/drawing/2014/chart" uri="{C3380CC4-5D6E-409C-BE32-E72D297353CC}">
              <c16:uniqueId val="{00000009-1EDB-44AD-AD50-5FCF00299B8C}"/>
            </c:ext>
          </c:extLst>
        </c:ser>
        <c:ser>
          <c:idx val="1"/>
          <c:order val="1"/>
          <c:spPr>
            <a:solidFill>
              <a:schemeClr val="accent1"/>
            </a:solidFill>
            <a:ln w="9525" algn="ctr">
              <a:solidFill>
                <a:srgbClr val="FFFFFF"/>
              </a:solidFill>
              <a:prstDash val="solid"/>
            </a:ln>
          </c:spPr>
          <c:dPt>
            <c:idx val="0"/>
            <c:spPr>
              <a:solidFill>
                <a:schemeClr val="hlink"/>
              </a:solidFill>
              <a:ln w="9525" algn="ctr">
                <a:solidFill>
                  <a:srgbClr val="FFFFFF"/>
                </a:solidFill>
                <a:prstDash val="solid"/>
              </a:ln>
            </c:spPr>
            <c:extLst xmlns:c16r2="http://schemas.microsoft.com/office/drawing/2015/06/chart">
              <c:ext xmlns:c16="http://schemas.microsoft.com/office/drawing/2014/chart" uri="{C3380CC4-5D6E-409C-BE32-E72D297353CC}">
                <c16:uniqueId val="{0000000A-1EDB-44AD-AD50-5FCF00299B8C}"/>
              </c:ext>
            </c:extLst>
          </c:dPt>
          <c:dPt>
            <c:idx val="8"/>
            <c:spPr>
              <a:solidFill>
                <a:schemeClr val="accent6"/>
              </a:solidFill>
              <a:ln w="9525" algn="ctr">
                <a:solidFill>
                  <a:srgbClr val="FFFFFF"/>
                </a:solidFill>
                <a:prstDash val="solid"/>
              </a:ln>
            </c:spPr>
            <c:extLst xmlns:c16r2="http://schemas.microsoft.com/office/drawing/2015/06/chart">
              <c:ext xmlns:c16="http://schemas.microsoft.com/office/drawing/2014/chart" uri="{C3380CC4-5D6E-409C-BE32-E72D297353CC}">
                <c16:uniqueId val="{0000000B-1EDB-44AD-AD50-5FCF00299B8C}"/>
              </c:ext>
            </c:extLst>
          </c:dPt>
          <c:dLbls>
            <c:dLbl>
              <c:idx val="3"/>
              <c:layout>
                <c:manualLayout>
                  <c:x val="0"/>
                  <c:y val="0"/>
                </c:manualLayout>
              </c:layout>
              <c:numFmt formatCode="#,##0;&quot;-&quot;#,##0" sourceLinked="0"/>
              <c:spPr>
                <a:noFill/>
                <a:ln>
                  <a:noFill/>
                </a:ln>
              </c:spPr>
              <c:txPr>
                <a:bodyPr wrap="none"/>
                <a:lstStyle/>
                <a:p>
                  <a:pPr>
                    <a:defRPr lang="en-US" sz="1100">
                      <a:solidFill>
                        <a:schemeClr val="bg1"/>
                      </a:solidFill>
                      <a:latin typeface="Arial"/>
                      <a:ea typeface="+mn-ea"/>
                      <a:cs typeface="Arial"/>
                      <a:sym typeface="Arial"/>
                    </a:defRPr>
                  </a:pPr>
                  <a:endParaRPr lang="el-GR"/>
                </a:p>
              </c:txPr>
              <c:dLblPos val="ctr"/>
              <c:showVal val="1"/>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C-1EDB-44AD-AD50-5FCF00299B8C}"/>
                </c:ext>
              </c:extLst>
            </c:dLbl>
            <c:dLbl>
              <c:idx val="5"/>
              <c:layout>
                <c:manualLayout>
                  <c:x val="0"/>
                  <c:y val="0"/>
                </c:manualLayout>
              </c:layout>
              <c:numFmt formatCode="#,##0;&quot;-&quot;#,##0" sourceLinked="0"/>
              <c:spPr>
                <a:noFill/>
                <a:ln>
                  <a:noFill/>
                </a:ln>
              </c:spPr>
              <c:txPr>
                <a:bodyPr wrap="none"/>
                <a:lstStyle/>
                <a:p>
                  <a:pPr>
                    <a:defRPr lang="en-US" sz="1100">
                      <a:solidFill>
                        <a:schemeClr val="bg1"/>
                      </a:solidFill>
                      <a:latin typeface="Arial"/>
                      <a:ea typeface="+mn-ea"/>
                      <a:cs typeface="Arial"/>
                      <a:sym typeface="Arial"/>
                    </a:defRPr>
                  </a:pPr>
                  <a:endParaRPr lang="el-GR"/>
                </a:p>
              </c:txPr>
              <c:dLblPos val="ctr"/>
              <c:showVal val="1"/>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D-1EDB-44AD-AD50-5FCF00299B8C}"/>
                </c:ext>
              </c:extLst>
            </c:dLbl>
            <c:dLbl>
              <c:idx val="6"/>
              <c:layout>
                <c:manualLayout>
                  <c:x val="0"/>
                  <c:y val="0"/>
                </c:manualLayout>
              </c:layout>
              <c:numFmt formatCode="#,##0;&quot;-&quot;#,##0" sourceLinked="0"/>
              <c:spPr>
                <a:noFill/>
                <a:ln>
                  <a:noFill/>
                </a:ln>
              </c:spPr>
              <c:txPr>
                <a:bodyPr wrap="none"/>
                <a:lstStyle/>
                <a:p>
                  <a:pPr>
                    <a:defRPr lang="en-US" sz="1100">
                      <a:solidFill>
                        <a:schemeClr val="bg1"/>
                      </a:solidFill>
                      <a:latin typeface="Arial"/>
                      <a:ea typeface="+mn-ea"/>
                      <a:cs typeface="Arial"/>
                      <a:sym typeface="Arial"/>
                    </a:defRPr>
                  </a:pPr>
                  <a:endParaRPr lang="el-GR"/>
                </a:p>
              </c:txPr>
              <c:dLblPos val="ctr"/>
              <c:showVal val="1"/>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E-1EDB-44AD-AD50-5FCF00299B8C}"/>
                </c:ext>
              </c:extLst>
            </c:dLbl>
            <c:dLbl>
              <c:idx val="7"/>
              <c:layout>
                <c:manualLayout>
                  <c:x val="2.6661024121878991E-2"/>
                  <c:y val="0"/>
                </c:manualLayout>
              </c:layout>
              <c:numFmt formatCode="#,##0;&quot;-&quot;#,##0" sourceLinked="0"/>
              <c:spPr>
                <a:noFill/>
                <a:ln>
                  <a:noFill/>
                </a:ln>
              </c:spPr>
              <c:txPr>
                <a:bodyPr wrap="none"/>
                <a:lstStyle/>
                <a:p>
                  <a:pPr>
                    <a:defRPr lang="en-US" sz="1100">
                      <a:solidFill>
                        <a:schemeClr val="tx1"/>
                      </a:solidFill>
                      <a:latin typeface="Arial"/>
                      <a:ea typeface="+mn-ea"/>
                      <a:cs typeface="Arial"/>
                      <a:sym typeface="Arial"/>
                    </a:defRPr>
                  </a:pPr>
                  <a:endParaRPr lang="el-GR"/>
                </a:p>
              </c:txPr>
              <c:dLblPos val="ctr"/>
              <c:showVal val="1"/>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F-1EDB-44AD-AD50-5FCF00299B8C}"/>
                </c:ext>
              </c:extLst>
            </c:dLbl>
            <c:delete val="1"/>
            <c:extLst xmlns:c16r2="http://schemas.microsoft.com/office/drawing/2015/06/chart">
              <c:ext xmlns:c15="http://schemas.microsoft.com/office/drawing/2012/chart" uri="{CE6537A1-D6FC-4f65-9D91-7224C49458BB}">
                <c15:showLeaderLines val="0"/>
              </c:ext>
            </c:extLst>
          </c:dLbls>
          <c:val>
            <c:numRef>
              <c:f>Sheet1!$A$2:$Q$2</c:f>
              <c:numCache>
                <c:formatCode>General</c:formatCode>
                <c:ptCount val="17"/>
                <c:pt idx="0">
                  <c:v>0</c:v>
                </c:pt>
                <c:pt idx="1">
                  <c:v>29.398613518197561</c:v>
                </c:pt>
                <c:pt idx="2">
                  <c:v>0</c:v>
                </c:pt>
                <c:pt idx="3">
                  <c:v>10</c:v>
                </c:pt>
                <c:pt idx="4">
                  <c:v>10</c:v>
                </c:pt>
                <c:pt idx="5">
                  <c:v>20</c:v>
                </c:pt>
                <c:pt idx="6">
                  <c:v>34</c:v>
                </c:pt>
                <c:pt idx="7">
                  <c:v>2</c:v>
                </c:pt>
                <c:pt idx="8">
                  <c:v>4</c:v>
                </c:pt>
                <c:pt idx="9">
                  <c:v>0</c:v>
                </c:pt>
                <c:pt idx="10">
                  <c:v>33</c:v>
                </c:pt>
                <c:pt idx="11">
                  <c:v>8</c:v>
                </c:pt>
                <c:pt idx="12">
                  <c:v>43.398613518197578</c:v>
                </c:pt>
                <c:pt idx="13">
                  <c:v>11</c:v>
                </c:pt>
                <c:pt idx="14">
                  <c:v>20</c:v>
                </c:pt>
                <c:pt idx="15">
                  <c:v>57.398613518197578</c:v>
                </c:pt>
                <c:pt idx="16">
                  <c:v>1</c:v>
                </c:pt>
              </c:numCache>
            </c:numRef>
          </c:val>
          <c:extLst xmlns:c16r2="http://schemas.microsoft.com/office/drawing/2015/06/chart">
            <c:ext xmlns:c16="http://schemas.microsoft.com/office/drawing/2014/chart" uri="{C3380CC4-5D6E-409C-BE32-E72D297353CC}">
              <c16:uniqueId val="{00000010-1EDB-44AD-AD50-5FCF00299B8C}"/>
            </c:ext>
          </c:extLst>
        </c:ser>
        <c:ser>
          <c:idx val="2"/>
          <c:order val="2"/>
          <c:spPr>
            <a:solidFill>
              <a:schemeClr val="hlink"/>
            </a:solidFill>
            <a:ln w="9525" algn="ctr">
              <a:solidFill>
                <a:srgbClr val="FFFFFF"/>
              </a:solidFill>
              <a:prstDash val="solid"/>
            </a:ln>
          </c:spPr>
          <c:dPt>
            <c:idx val="0"/>
            <c:spPr>
              <a:solidFill>
                <a:schemeClr val="accent6"/>
              </a:solidFill>
              <a:ln w="9525" algn="ctr">
                <a:solidFill>
                  <a:srgbClr val="FFFFFF"/>
                </a:solidFill>
                <a:prstDash val="solid"/>
              </a:ln>
            </c:spPr>
            <c:extLst xmlns:c16r2="http://schemas.microsoft.com/office/drawing/2015/06/chart">
              <c:ext xmlns:c16="http://schemas.microsoft.com/office/drawing/2014/chart" uri="{C3380CC4-5D6E-409C-BE32-E72D297353CC}">
                <c16:uniqueId val="{00000011-1EDB-44AD-AD50-5FCF00299B8C}"/>
              </c:ext>
            </c:extLst>
          </c:dPt>
          <c:dPt>
            <c:idx val="8"/>
            <c:spPr>
              <a:solidFill>
                <a:schemeClr val="accent1"/>
              </a:solidFill>
              <a:ln w="9525" algn="ctr">
                <a:solidFill>
                  <a:srgbClr val="FFFFFF"/>
                </a:solidFill>
                <a:prstDash val="solid"/>
              </a:ln>
            </c:spPr>
            <c:extLst xmlns:c16r2="http://schemas.microsoft.com/office/drawing/2015/06/chart">
              <c:ext xmlns:c16="http://schemas.microsoft.com/office/drawing/2014/chart" uri="{C3380CC4-5D6E-409C-BE32-E72D297353CC}">
                <c16:uniqueId val="{00000012-1EDB-44AD-AD50-5FCF00299B8C}"/>
              </c:ext>
            </c:extLst>
          </c:dPt>
          <c:dPt>
            <c:idx val="11"/>
            <c:spPr>
              <a:solidFill>
                <a:schemeClr val="accent3"/>
              </a:solidFill>
              <a:ln w="9525" algn="ctr">
                <a:solidFill>
                  <a:srgbClr val="FFFFFF"/>
                </a:solidFill>
                <a:prstDash val="solid"/>
              </a:ln>
            </c:spPr>
            <c:extLst xmlns:c16r2="http://schemas.microsoft.com/office/drawing/2015/06/chart">
              <c:ext xmlns:c16="http://schemas.microsoft.com/office/drawing/2014/chart" uri="{C3380CC4-5D6E-409C-BE32-E72D297353CC}">
                <c16:uniqueId val="{00000013-1EDB-44AD-AD50-5FCF00299B8C}"/>
              </c:ext>
            </c:extLst>
          </c:dPt>
          <c:dLbls>
            <c:dLbl>
              <c:idx val="3"/>
              <c:layout>
                <c:manualLayout>
                  <c:x val="2.6661024121878991E-2"/>
                  <c:y val="0"/>
                </c:manualLayout>
              </c:layout>
              <c:numFmt formatCode="#,##0;&quot;-&quot;#,##0" sourceLinked="0"/>
              <c:spPr>
                <a:noFill/>
                <a:ln>
                  <a:noFill/>
                </a:ln>
              </c:spPr>
              <c:txPr>
                <a:bodyPr wrap="none"/>
                <a:lstStyle/>
                <a:p>
                  <a:pPr>
                    <a:defRPr lang="en-US" sz="1100">
                      <a:solidFill>
                        <a:schemeClr val="tx1"/>
                      </a:solidFill>
                      <a:latin typeface="Arial"/>
                      <a:ea typeface="+mn-ea"/>
                      <a:cs typeface="Arial"/>
                      <a:sym typeface="Arial"/>
                    </a:defRPr>
                  </a:pPr>
                  <a:endParaRPr lang="el-GR"/>
                </a:p>
              </c:txPr>
              <c:dLblPos val="ctr"/>
              <c:showVal val="1"/>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4-1EDB-44AD-AD50-5FCF00299B8C}"/>
                </c:ext>
              </c:extLst>
            </c:dLbl>
            <c:dLbl>
              <c:idx val="5"/>
              <c:layout>
                <c:manualLayout>
                  <c:x val="0"/>
                  <c:y val="0"/>
                </c:manualLayout>
              </c:layout>
              <c:numFmt formatCode="#,##0;&quot;-&quot;#,##0" sourceLinked="0"/>
              <c:spPr>
                <a:noFill/>
                <a:ln>
                  <a:noFill/>
                </a:ln>
              </c:spPr>
              <c:txPr>
                <a:bodyPr wrap="none"/>
                <a:lstStyle/>
                <a:p>
                  <a:pPr>
                    <a:defRPr lang="en-US" sz="1100">
                      <a:solidFill>
                        <a:schemeClr val="bg1"/>
                      </a:solidFill>
                      <a:latin typeface="Arial"/>
                      <a:ea typeface="+mn-ea"/>
                      <a:cs typeface="Arial"/>
                      <a:sym typeface="Arial"/>
                    </a:defRPr>
                  </a:pPr>
                  <a:endParaRPr lang="el-GR"/>
                </a:p>
              </c:txPr>
              <c:dLblPos val="ctr"/>
              <c:showVal val="1"/>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5-1EDB-44AD-AD50-5FCF00299B8C}"/>
                </c:ext>
              </c:extLst>
            </c:dLbl>
            <c:dLbl>
              <c:idx val="8"/>
              <c:layout>
                <c:manualLayout>
                  <c:x val="0"/>
                  <c:y val="0"/>
                </c:manualLayout>
              </c:layout>
              <c:numFmt formatCode="#,##0;&quot;-&quot;#,##0" sourceLinked="0"/>
              <c:spPr>
                <a:noFill/>
                <a:ln>
                  <a:noFill/>
                </a:ln>
              </c:spPr>
              <c:txPr>
                <a:bodyPr wrap="none"/>
                <a:lstStyle/>
                <a:p>
                  <a:pPr>
                    <a:defRPr lang="en-US" sz="1100">
                      <a:solidFill>
                        <a:schemeClr val="bg1"/>
                      </a:solidFill>
                      <a:latin typeface="Arial"/>
                      <a:ea typeface="+mn-ea"/>
                      <a:cs typeface="Arial"/>
                      <a:sym typeface="Arial"/>
                    </a:defRPr>
                  </a:pPr>
                  <a:endParaRPr lang="el-GR"/>
                </a:p>
              </c:txPr>
              <c:dLblPos val="ctr"/>
              <c:showVal val="1"/>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2-1EDB-44AD-AD50-5FCF00299B8C}"/>
                </c:ext>
              </c:extLst>
            </c:dLbl>
            <c:dLbl>
              <c:idx val="12"/>
              <c:layout>
                <c:manualLayout>
                  <c:x val="0"/>
                  <c:y val="-1.3262599469496034E-3"/>
                </c:manualLayout>
              </c:layout>
              <c:numFmt formatCode="#,##0;&quot;-&quot;#,##0" sourceLinked="0"/>
              <c:spPr>
                <a:noFill/>
                <a:ln>
                  <a:noFill/>
                </a:ln>
              </c:spPr>
              <c:txPr>
                <a:bodyPr wrap="none"/>
                <a:lstStyle/>
                <a:p>
                  <a:pPr>
                    <a:defRPr lang="en-US" sz="1100">
                      <a:solidFill>
                        <a:schemeClr val="bg1"/>
                      </a:solidFill>
                      <a:latin typeface="Arial"/>
                      <a:ea typeface="+mn-ea"/>
                      <a:cs typeface="Arial"/>
                      <a:sym typeface="Arial"/>
                    </a:defRPr>
                  </a:pPr>
                  <a:endParaRPr lang="el-GR"/>
                </a:p>
              </c:txPr>
              <c:dLblPos val="ctr"/>
              <c:showVal val="1"/>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6-1EDB-44AD-AD50-5FCF00299B8C}"/>
                </c:ext>
              </c:extLst>
            </c:dLbl>
            <c:delete val="1"/>
            <c:extLst xmlns:c16r2="http://schemas.microsoft.com/office/drawing/2015/06/chart">
              <c:ext xmlns:c15="http://schemas.microsoft.com/office/drawing/2012/chart" uri="{CE6537A1-D6FC-4f65-9D91-7224C49458BB}">
                <c15:showLeaderLines val="0"/>
              </c:ext>
            </c:extLst>
          </c:dLbls>
          <c:val>
            <c:numRef>
              <c:f>Sheet1!$A$3:$Q$3</c:f>
              <c:numCache>
                <c:formatCode>General</c:formatCode>
                <c:ptCount val="17"/>
                <c:pt idx="0">
                  <c:v>0</c:v>
                </c:pt>
                <c:pt idx="1">
                  <c:v>7</c:v>
                </c:pt>
                <c:pt idx="2">
                  <c:v>0</c:v>
                </c:pt>
                <c:pt idx="3">
                  <c:v>2</c:v>
                </c:pt>
                <c:pt idx="4">
                  <c:v>1</c:v>
                </c:pt>
                <c:pt idx="5">
                  <c:v>15</c:v>
                </c:pt>
                <c:pt idx="6">
                  <c:v>1</c:v>
                </c:pt>
                <c:pt idx="7">
                  <c:v>6</c:v>
                </c:pt>
                <c:pt idx="8">
                  <c:v>29</c:v>
                </c:pt>
                <c:pt idx="9">
                  <c:v>0</c:v>
                </c:pt>
                <c:pt idx="10">
                  <c:v>21.398613518197561</c:v>
                </c:pt>
                <c:pt idx="11">
                  <c:v>0</c:v>
                </c:pt>
                <c:pt idx="12">
                  <c:v>16</c:v>
                </c:pt>
                <c:pt idx="13">
                  <c:v>0</c:v>
                </c:pt>
                <c:pt idx="14">
                  <c:v>5</c:v>
                </c:pt>
                <c:pt idx="15">
                  <c:v>0</c:v>
                </c:pt>
                <c:pt idx="16">
                  <c:v>24.398613518197561</c:v>
                </c:pt>
              </c:numCache>
            </c:numRef>
          </c:val>
          <c:extLst xmlns:c16r2="http://schemas.microsoft.com/office/drawing/2015/06/chart">
            <c:ext xmlns:c16="http://schemas.microsoft.com/office/drawing/2014/chart" uri="{C3380CC4-5D6E-409C-BE32-E72D297353CC}">
              <c16:uniqueId val="{00000017-1EDB-44AD-AD50-5FCF00299B8C}"/>
            </c:ext>
          </c:extLst>
        </c:ser>
        <c:ser>
          <c:idx val="3"/>
          <c:order val="3"/>
          <c:spPr>
            <a:solidFill>
              <a:schemeClr val="accent3"/>
            </a:solidFill>
            <a:ln w="9525" algn="ctr">
              <a:solidFill>
                <a:srgbClr val="FFFFFF"/>
              </a:solidFill>
              <a:prstDash val="solid"/>
            </a:ln>
          </c:spPr>
          <c:dPt>
            <c:idx val="8"/>
            <c:spPr>
              <a:solidFill>
                <a:schemeClr val="hlink"/>
              </a:solidFill>
              <a:ln w="9525" algn="ctr">
                <a:solidFill>
                  <a:srgbClr val="FFFFFF"/>
                </a:solidFill>
                <a:prstDash val="solid"/>
              </a:ln>
            </c:spPr>
            <c:extLst xmlns:c16r2="http://schemas.microsoft.com/office/drawing/2015/06/chart">
              <c:ext xmlns:c16="http://schemas.microsoft.com/office/drawing/2014/chart" uri="{C3380CC4-5D6E-409C-BE32-E72D297353CC}">
                <c16:uniqueId val="{00000018-1EDB-44AD-AD50-5FCF00299B8C}"/>
              </c:ext>
            </c:extLst>
          </c:dPt>
          <c:val>
            <c:numRef>
              <c:f>Sheet1!$A$4:$Q$4</c:f>
              <c:numCache>
                <c:formatCode>General</c:formatCode>
                <c:ptCount val="17"/>
                <c:pt idx="0">
                  <c:v>0</c:v>
                </c:pt>
                <c:pt idx="1">
                  <c:v>0</c:v>
                </c:pt>
                <c:pt idx="2">
                  <c:v>0</c:v>
                </c:pt>
                <c:pt idx="3">
                  <c:v>0</c:v>
                </c:pt>
                <c:pt idx="4">
                  <c:v>0</c:v>
                </c:pt>
                <c:pt idx="5">
                  <c:v>0</c:v>
                </c:pt>
                <c:pt idx="6">
                  <c:v>0</c:v>
                </c:pt>
                <c:pt idx="7">
                  <c:v>0</c:v>
                </c:pt>
                <c:pt idx="8">
                  <c:v>6</c:v>
                </c:pt>
                <c:pt idx="9">
                  <c:v>0</c:v>
                </c:pt>
                <c:pt idx="10">
                  <c:v>0</c:v>
                </c:pt>
                <c:pt idx="12">
                  <c:v>0</c:v>
                </c:pt>
                <c:pt idx="13">
                  <c:v>0</c:v>
                </c:pt>
                <c:pt idx="14">
                  <c:v>0</c:v>
                </c:pt>
                <c:pt idx="15">
                  <c:v>0</c:v>
                </c:pt>
                <c:pt idx="16">
                  <c:v>0</c:v>
                </c:pt>
              </c:numCache>
            </c:numRef>
          </c:val>
          <c:extLst xmlns:c16r2="http://schemas.microsoft.com/office/drawing/2015/06/chart">
            <c:ext xmlns:c16="http://schemas.microsoft.com/office/drawing/2014/chart" uri="{C3380CC4-5D6E-409C-BE32-E72D297353CC}">
              <c16:uniqueId val="{00000019-1EDB-44AD-AD50-5FCF00299B8C}"/>
            </c:ext>
          </c:extLst>
        </c:ser>
        <c:gapWidth val="80"/>
        <c:overlap val="100"/>
        <c:axId val="171735680"/>
        <c:axId val="171749760"/>
      </c:barChart>
      <c:catAx>
        <c:axId val="171735680"/>
        <c:scaling>
          <c:orientation val="minMax"/>
        </c:scaling>
        <c:axPos val="b"/>
        <c:majorGridlines>
          <c:spPr>
            <a:ln>
              <a:noFill/>
            </a:ln>
          </c:spPr>
        </c:majorGridlines>
        <c:tickLblPos val="none"/>
        <c:spPr>
          <a:ln w="9525" algn="ctr">
            <a:solidFill>
              <a:schemeClr val="tx1"/>
            </a:solidFill>
            <a:prstDash val="solid"/>
          </a:ln>
        </c:spPr>
        <c:txPr>
          <a:bodyPr wrap="none"/>
          <a:lstStyle/>
          <a:p>
            <a:pPr>
              <a:defRPr lang="en-US" sz="1100">
                <a:solidFill>
                  <a:schemeClr val="tx1"/>
                </a:solidFill>
                <a:latin typeface="Arial"/>
                <a:ea typeface="+mn-ea"/>
                <a:cs typeface="Arial"/>
                <a:sym typeface="Arial"/>
              </a:defRPr>
            </a:pPr>
            <a:endParaRPr lang="el-GR"/>
          </a:p>
        </c:txPr>
        <c:crossAx val="171749760"/>
        <c:crosses val="min"/>
        <c:lblAlgn val="ctr"/>
        <c:lblOffset val="100"/>
      </c:catAx>
      <c:valAx>
        <c:axId val="171749760"/>
        <c:scaling>
          <c:orientation val="minMax"/>
          <c:max val="116.79722703639523"/>
          <c:min val="0"/>
        </c:scaling>
        <c:delete val="1"/>
        <c:axPos val="l"/>
        <c:numFmt formatCode="General" sourceLinked="1"/>
        <c:tickLblPos val="nextTo"/>
        <c:crossAx val="171735680"/>
        <c:crosses val="min"/>
        <c:crossBetween val="between"/>
      </c:valAx>
    </c:plotArea>
    <c:dispBlanksAs val="gap"/>
    <c:showDLblsOverMax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l-GR"/>
  <c:chart>
    <c:plotArea>
      <c:layout>
        <c:manualLayout>
          <c:layoutTarget val="inner"/>
          <c:xMode val="edge"/>
          <c:yMode val="edge"/>
          <c:x val="2.0569620253164549E-2"/>
          <c:y val="2.0569620253164549E-2"/>
          <c:w val="0.95886075949367178"/>
          <c:h val="0.95886075949367178"/>
        </c:manualLayout>
      </c:layout>
      <c:pieChart>
        <c:ser>
          <c:idx val="0"/>
          <c:order val="0"/>
          <c:dPt>
            <c:idx val="0"/>
            <c:spPr>
              <a:solidFill>
                <a:schemeClr val="hlink"/>
              </a:solidFill>
              <a:ln w="9525" algn="ctr">
                <a:solidFill>
                  <a:srgbClr val="FFFFFF"/>
                </a:solidFill>
                <a:prstDash val="solid"/>
              </a:ln>
            </c:spPr>
            <c:extLst xmlns:c16r2="http://schemas.microsoft.com/office/drawing/2015/06/chart">
              <c:ext xmlns:c16="http://schemas.microsoft.com/office/drawing/2014/chart" uri="{C3380CC4-5D6E-409C-BE32-E72D297353CC}">
                <c16:uniqueId val="{00000000-C625-41A3-A7A3-771799B0D4C9}"/>
              </c:ext>
            </c:extLst>
          </c:dPt>
          <c:dPt>
            <c:idx val="1"/>
            <c:spPr>
              <a:solidFill>
                <a:schemeClr val="accent1"/>
              </a:solidFill>
              <a:ln w="9525" algn="ctr">
                <a:solidFill>
                  <a:srgbClr val="FFFFFF"/>
                </a:solidFill>
                <a:prstDash val="solid"/>
              </a:ln>
            </c:spPr>
            <c:extLst xmlns:c16r2="http://schemas.microsoft.com/office/drawing/2015/06/chart">
              <c:ext xmlns:c16="http://schemas.microsoft.com/office/drawing/2014/chart" uri="{C3380CC4-5D6E-409C-BE32-E72D297353CC}">
                <c16:uniqueId val="{00000001-C625-41A3-A7A3-771799B0D4C9}"/>
              </c:ext>
            </c:extLst>
          </c:dPt>
          <c:dPt>
            <c:idx val="2"/>
            <c:spPr>
              <a:solidFill>
                <a:schemeClr val="accent6"/>
              </a:solidFill>
              <a:ln w="9525" algn="ctr">
                <a:solidFill>
                  <a:srgbClr val="FFFFFF"/>
                </a:solidFill>
                <a:prstDash val="solid"/>
              </a:ln>
            </c:spPr>
            <c:extLst xmlns:c16r2="http://schemas.microsoft.com/office/drawing/2015/06/chart">
              <c:ext xmlns:c16="http://schemas.microsoft.com/office/drawing/2014/chart" uri="{C3380CC4-5D6E-409C-BE32-E72D297353CC}">
                <c16:uniqueId val="{00000002-C625-41A3-A7A3-771799B0D4C9}"/>
              </c:ext>
            </c:extLst>
          </c:dPt>
          <c:dPt>
            <c:idx val="3"/>
            <c:spPr>
              <a:solidFill>
                <a:schemeClr val="accent3"/>
              </a:solidFill>
              <a:ln w="9525" algn="ctr">
                <a:solidFill>
                  <a:srgbClr val="FFFFFF"/>
                </a:solidFill>
                <a:prstDash val="solid"/>
              </a:ln>
            </c:spPr>
            <c:extLst xmlns:c16r2="http://schemas.microsoft.com/office/drawing/2015/06/chart">
              <c:ext xmlns:c16="http://schemas.microsoft.com/office/drawing/2014/chart" uri="{C3380CC4-5D6E-409C-BE32-E72D297353CC}">
                <c16:uniqueId val="{00000003-C625-41A3-A7A3-771799B0D4C9}"/>
              </c:ext>
            </c:extLst>
          </c:dPt>
          <c:val>
            <c:numRef>
              <c:f>Sheet1!$A$1:$A$4</c:f>
              <c:numCache>
                <c:formatCode>General</c:formatCode>
                <c:ptCount val="4"/>
                <c:pt idx="0">
                  <c:v>10.939112487100099</c:v>
                </c:pt>
                <c:pt idx="1">
                  <c:v>41.486068111455104</c:v>
                </c:pt>
                <c:pt idx="2">
                  <c:v>47.471620227038144</c:v>
                </c:pt>
                <c:pt idx="3">
                  <c:v>0.10319917440660499</c:v>
                </c:pt>
              </c:numCache>
            </c:numRef>
          </c:val>
          <c:extLst xmlns:c16r2="http://schemas.microsoft.com/office/drawing/2015/06/chart">
            <c:ext xmlns:c16="http://schemas.microsoft.com/office/drawing/2014/chart" uri="{C3380CC4-5D6E-409C-BE32-E72D297353CC}">
              <c16:uniqueId val="{00000004-C625-41A3-A7A3-771799B0D4C9}"/>
            </c:ext>
          </c:extLst>
        </c:ser>
        <c:firstSliceAng val="0"/>
      </c:pieChart>
    </c:plotArea>
    <c:dispBlanksAs val="zero"/>
    <c:showDLblsOverMax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lang="en-US"/>
            </a:pPr>
            <a:r>
              <a:rPr lang="el-GR" dirty="0"/>
              <a:t>"Ελλάδα Μπροστά"</a:t>
            </a:r>
          </a:p>
        </c:rich>
      </c:tx>
    </c:title>
    <c:plotArea>
      <c:layout/>
      <c:pieChart>
        <c:varyColors val="1"/>
        <c:ser>
          <c:idx val="0"/>
          <c:order val="0"/>
          <c:tx>
            <c:strRef>
              <c:f>Φύλλο1!$B$1</c:f>
              <c:strCache>
                <c:ptCount val="1"/>
                <c:pt idx="0">
                  <c:v>Μεταρρυθμίσεις</c:v>
                </c:pt>
              </c:strCache>
            </c:strRef>
          </c:tx>
          <c:dLbls>
            <c:dLbl>
              <c:idx val="0"/>
              <c:layout>
                <c:manualLayout>
                  <c:x val="6.6215105605669658E-3"/>
                  <c:y val="-2.4700873436352012E-3"/>
                </c:manualLayout>
              </c:layout>
              <c:showVal val="1"/>
              <c:showCatName val="1"/>
              <c:extLst xmlns:c16r2="http://schemas.microsoft.com/office/drawing/2015/06/chart">
                <c:ext xmlns:c16="http://schemas.microsoft.com/office/drawing/2014/chart" uri="{C3380CC4-5D6E-409C-BE32-E72D297353CC}">
                  <c16:uniqueId val="{00000001-161C-5D48-BB82-B9EAB03F0624}"/>
                </c:ext>
                <c:ext xmlns:c15="http://schemas.microsoft.com/office/drawing/2012/chart" uri="{CE6537A1-D6FC-4f65-9D91-7224C49458BB}">
                  <c15:layout/>
                </c:ext>
              </c:extLst>
            </c:dLbl>
            <c:dLbl>
              <c:idx val="7"/>
              <c:layout>
                <c:manualLayout>
                  <c:x val="4.8360032081191141E-3"/>
                  <c:y val="-1.4831022747574859E-2"/>
                </c:manualLayout>
              </c:layout>
              <c:showVal val="1"/>
              <c:showCatName val="1"/>
              <c:extLst xmlns:c16r2="http://schemas.microsoft.com/office/drawing/2015/06/chart">
                <c:ext xmlns:c16="http://schemas.microsoft.com/office/drawing/2014/chart" uri="{C3380CC4-5D6E-409C-BE32-E72D297353CC}">
                  <c16:uniqueId val="{00000002-161C-5D48-BB82-B9EAB03F0624}"/>
                </c:ext>
                <c:ext xmlns:c15="http://schemas.microsoft.com/office/drawing/2012/chart" uri="{CE6537A1-D6FC-4f65-9D91-7224C49458BB}">
                  <c15:layout/>
                </c:ext>
              </c:extLst>
            </c:dLbl>
            <c:dLbl>
              <c:idx val="12"/>
              <c:layout>
                <c:manualLayout>
                  <c:x val="4.7498059728346854E-3"/>
                  <c:y val="-9.8729278897767732E-3"/>
                </c:manualLayout>
              </c:layout>
              <c:showVal val="1"/>
              <c:showCatName val="1"/>
              <c:extLst xmlns:c16r2="http://schemas.microsoft.com/office/drawing/2015/06/chart">
                <c:ext xmlns:c16="http://schemas.microsoft.com/office/drawing/2014/chart" uri="{C3380CC4-5D6E-409C-BE32-E72D297353CC}">
                  <c16:uniqueId val="{00000003-161C-5D48-BB82-B9EAB03F0624}"/>
                </c:ex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lang="en-US" sz="1200"/>
                </a:pPr>
                <a:endParaRPr lang="el-GR"/>
              </a:p>
            </c:txPr>
            <c:showVal val="1"/>
            <c:showCatName val="1"/>
            <c:showLeaderLines val="1"/>
            <c:extLst xmlns:c16r2="http://schemas.microsoft.com/office/drawing/2015/06/chart">
              <c:ext xmlns:c15="http://schemas.microsoft.com/office/drawing/2012/chart" uri="{CE6537A1-D6FC-4f65-9D91-7224C49458BB}">
                <c15:layout/>
              </c:ext>
            </c:extLst>
          </c:dLbls>
          <c:cat>
            <c:strRef>
              <c:f>Φύλλο1!$A$2:$A$20</c:f>
              <c:strCache>
                <c:ptCount val="19"/>
                <c:pt idx="0">
                  <c:v>Οικονομικών </c:v>
                </c:pt>
                <c:pt idx="1">
                  <c:v>Ανάπτυξης και Επενδύσεων </c:v>
                </c:pt>
                <c:pt idx="2">
                  <c:v>Εξωτερικών </c:v>
                </c:pt>
                <c:pt idx="3">
                  <c:v>Προστασίας του Πολίτη</c:v>
                </c:pt>
                <c:pt idx="4">
                  <c:v>Εθνικής Άμυνας</c:v>
                </c:pt>
                <c:pt idx="5">
                  <c:v>Παιδείας και Θρησκευμάτων</c:v>
                </c:pt>
                <c:pt idx="6">
                  <c:v>Εργασίας και Κοινωνικών Υποθέσεων</c:v>
                </c:pt>
                <c:pt idx="7">
                  <c:v>Υγείας</c:v>
                </c:pt>
                <c:pt idx="8">
                  <c:v>Περιβάλλοντος και Ενέργειας </c:v>
                </c:pt>
                <c:pt idx="9">
                  <c:v>Πολιτισμού και Αθλητισμού (Τομέας Πολιτισμού)</c:v>
                </c:pt>
                <c:pt idx="10">
                  <c:v>Πολιτισμού και Αθλητισμού (Τομέας Αθλητισμού</c:v>
                </c:pt>
                <c:pt idx="11">
                  <c:v>Δικαιοσύνης</c:v>
                </c:pt>
                <c:pt idx="12">
                  <c:v>Εσωτερικών</c:v>
                </c:pt>
                <c:pt idx="13">
                  <c:v>Μετανάστευσης και Ασύλου</c:v>
                </c:pt>
                <c:pt idx="14">
                  <c:v>Ψηφιακής Διακυβέρνησης</c:v>
                </c:pt>
                <c:pt idx="15">
                  <c:v>Υποδομών και Μεταφορών </c:v>
                </c:pt>
                <c:pt idx="16">
                  <c:v>Ναυτιλίας και νησιωτικής πολιτικής </c:v>
                </c:pt>
                <c:pt idx="17">
                  <c:v>Αγροτικής Ανάπτυξης και Τροφίμων </c:v>
                </c:pt>
                <c:pt idx="18">
                  <c:v>Τουρισμού </c:v>
                </c:pt>
              </c:strCache>
            </c:strRef>
          </c:cat>
          <c:val>
            <c:numRef>
              <c:f>Φύλλο1!$B$2:$B$20</c:f>
              <c:numCache>
                <c:formatCode>General</c:formatCode>
                <c:ptCount val="19"/>
                <c:pt idx="0">
                  <c:v>15</c:v>
                </c:pt>
                <c:pt idx="1">
                  <c:v>8</c:v>
                </c:pt>
                <c:pt idx="2">
                  <c:v>4</c:v>
                </c:pt>
                <c:pt idx="3">
                  <c:v>5</c:v>
                </c:pt>
                <c:pt idx="4">
                  <c:v>3</c:v>
                </c:pt>
                <c:pt idx="5">
                  <c:v>7</c:v>
                </c:pt>
                <c:pt idx="6">
                  <c:v>8</c:v>
                </c:pt>
                <c:pt idx="7">
                  <c:v>9</c:v>
                </c:pt>
                <c:pt idx="8">
                  <c:v>8</c:v>
                </c:pt>
                <c:pt idx="9">
                  <c:v>8</c:v>
                </c:pt>
                <c:pt idx="10">
                  <c:v>4</c:v>
                </c:pt>
                <c:pt idx="11">
                  <c:v>6</c:v>
                </c:pt>
                <c:pt idx="12">
                  <c:v>8</c:v>
                </c:pt>
                <c:pt idx="13">
                  <c:v>6</c:v>
                </c:pt>
                <c:pt idx="14">
                  <c:v>6</c:v>
                </c:pt>
                <c:pt idx="15">
                  <c:v>7</c:v>
                </c:pt>
                <c:pt idx="16">
                  <c:v>5</c:v>
                </c:pt>
                <c:pt idx="17">
                  <c:v>12</c:v>
                </c:pt>
                <c:pt idx="18">
                  <c:v>5</c:v>
                </c:pt>
              </c:numCache>
            </c:numRef>
          </c:val>
          <c:extLst xmlns:c16r2="http://schemas.microsoft.com/office/drawing/2015/06/chart">
            <c:ext xmlns:c16="http://schemas.microsoft.com/office/drawing/2014/chart" uri="{C3380CC4-5D6E-409C-BE32-E72D297353CC}">
              <c16:uniqueId val="{00000000-161C-5D48-BB82-B9EAB03F0624}"/>
            </c:ext>
          </c:extLst>
        </c:ser>
        <c:dLbls>
          <c:showVal val="1"/>
        </c:dLbls>
        <c:firstSliceAng val="0"/>
      </c:pieChart>
    </c:plotArea>
    <c:legend>
      <c:legendPos val="r"/>
      <c:layout>
        <c:manualLayout>
          <c:xMode val="edge"/>
          <c:yMode val="edge"/>
          <c:x val="0.68784154880183501"/>
          <c:y val="0.13968610015637623"/>
          <c:w val="0.30489672723058842"/>
          <c:h val="0.79350134971466146"/>
        </c:manualLayout>
      </c:layout>
      <c:txPr>
        <a:bodyPr/>
        <a:lstStyle/>
        <a:p>
          <a:pPr>
            <a:defRPr lang="en-US" sz="1100"/>
          </a:pPr>
          <a:endParaRPr lang="el-GR"/>
        </a:p>
      </c:txPr>
    </c:legend>
    <c:plotVisOnly val="1"/>
    <c:dispBlanksAs val="zero"/>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l-GR"/>
  <c:chart>
    <c:title>
      <c:tx>
        <c:rich>
          <a:bodyPr rot="0"/>
          <a:lstStyle/>
          <a:p>
            <a:pPr>
              <a:defRPr lang="en-US" sz="1800" b="1" strike="noStrike" spc="-1">
                <a:solidFill>
                  <a:srgbClr val="000000"/>
                </a:solidFill>
                <a:latin typeface="Calibri"/>
              </a:defRPr>
            </a:pPr>
            <a:r>
              <a:rPr sz="1800" b="1" strike="noStrike" spc="-1">
                <a:solidFill>
                  <a:srgbClr val="000000"/>
                </a:solidFill>
                <a:latin typeface="Calibri"/>
              </a:rPr>
              <a:t>Κύκλοι πολιτικών μεταρρυθμίσεων</a:t>
            </a:r>
          </a:p>
        </c:rich>
      </c:tx>
      <c:spPr>
        <a:noFill/>
        <a:ln>
          <a:noFill/>
        </a:ln>
      </c:spPr>
    </c:title>
    <c:plotArea>
      <c:layout/>
      <c:pieChart>
        <c:varyColors val="1"/>
        <c:ser>
          <c:idx val="0"/>
          <c:order val="0"/>
          <c:tx>
            <c:strRef>
              <c:f>Φύλλο1!$E$1</c:f>
              <c:strCache>
                <c:ptCount val="1"/>
                <c:pt idx="0">
                  <c:v>Κύκλοι πολιτικών μεταρρυθμίσεων</c:v>
                </c:pt>
              </c:strCache>
            </c:strRef>
          </c:tx>
          <c:spPr>
            <a:solidFill>
              <a:srgbClr val="4F81BD"/>
            </a:solidFill>
            <a:ln>
              <a:noFill/>
            </a:ln>
          </c:spPr>
          <c:dPt>
            <c:idx val="0"/>
            <c:spPr>
              <a:solidFill>
                <a:srgbClr val="92D050"/>
              </a:solidFill>
              <a:ln>
                <a:noFill/>
              </a:ln>
            </c:spPr>
          </c:dPt>
          <c:dPt>
            <c:idx val="1"/>
            <c:spPr>
              <a:solidFill>
                <a:srgbClr val="FAC090"/>
              </a:solidFill>
              <a:ln>
                <a:noFill/>
              </a:ln>
            </c:spPr>
          </c:dPt>
          <c:dPt>
            <c:idx val="2"/>
            <c:spPr>
              <a:solidFill>
                <a:srgbClr val="95B3D7"/>
              </a:solidFill>
              <a:ln>
                <a:noFill/>
              </a:ln>
            </c:spPr>
          </c:dPt>
          <c:dPt>
            <c:idx val="3"/>
            <c:spPr>
              <a:solidFill>
                <a:srgbClr val="8064A2"/>
              </a:solidFill>
              <a:ln>
                <a:noFill/>
              </a:ln>
            </c:spPr>
          </c:dPt>
          <c:dLbls>
            <c:dLbl>
              <c:idx val="0"/>
              <c:layout>
                <c:manualLayout>
                  <c:x val="-0.13874201565512284"/>
                  <c:y val="0.19918335118910363"/>
                </c:manualLayout>
              </c:layout>
              <c:tx>
                <c:rich>
                  <a:bodyPr/>
                  <a:lstStyle/>
                  <a:p>
                    <a:pPr>
                      <a:defRPr lang="en-US" sz="1100" b="1" strike="noStrike" spc="-1">
                        <a:solidFill>
                          <a:srgbClr val="000000"/>
                        </a:solidFill>
                        <a:latin typeface="Calibri"/>
                      </a:defRPr>
                    </a:pPr>
                    <a:r>
                      <a:rPr sz="1100" b="1"/>
                      <a:t>Εσωτερικές πολιτικές</a:t>
                    </a:r>
                    <a:r>
                      <a:rPr sz="1100" b="1" smtClean="0"/>
                      <a:t>: </a:t>
                    </a:r>
                    <a:r>
                      <a:rPr sz="1100" b="1"/>
                      <a:t>31</a:t>
                    </a:r>
                  </a:p>
                </c:rich>
              </c:tx>
              <c:spPr/>
              <c:dLblPos val="bestFit"/>
              <c:showVal val="1"/>
              <c:showCatName val="1"/>
              <c:separator>; </c:separator>
            </c:dLbl>
            <c:dLbl>
              <c:idx val="1"/>
              <c:tx>
                <c:rich>
                  <a:bodyPr/>
                  <a:lstStyle/>
                  <a:p>
                    <a:pPr>
                      <a:defRPr lang="en-US" sz="1100" b="1" strike="noStrike" spc="-1">
                        <a:solidFill>
                          <a:srgbClr val="000000"/>
                        </a:solidFill>
                        <a:latin typeface="Calibri"/>
                      </a:defRPr>
                    </a:pPr>
                    <a:r>
                      <a:rPr sz="1100" b="1"/>
                      <a:t>Κοινωνικές </a:t>
                    </a:r>
                    <a:r>
                      <a:rPr sz="1100" b="1" smtClean="0"/>
                      <a:t>πολιτικές</a:t>
                    </a:r>
                    <a:r>
                      <a:rPr lang="el-GR" sz="1100" b="1" smtClean="0"/>
                      <a:t>:</a:t>
                    </a:r>
                    <a:r>
                      <a:rPr sz="1100" b="1" smtClean="0"/>
                      <a:t> </a:t>
                    </a:r>
                    <a:r>
                      <a:rPr sz="1100" b="1"/>
                      <a:t>24</a:t>
                    </a:r>
                  </a:p>
                </c:rich>
              </c:tx>
              <c:spPr/>
              <c:dLblPos val="bestFit"/>
              <c:showVal val="1"/>
              <c:showCatName val="1"/>
              <c:separator>; </c:separator>
            </c:dLbl>
            <c:dLbl>
              <c:idx val="2"/>
              <c:tx>
                <c:rich>
                  <a:bodyPr/>
                  <a:lstStyle/>
                  <a:p>
                    <a:pPr>
                      <a:defRPr lang="en-US" sz="1100" b="1" strike="noStrike" spc="-1">
                        <a:solidFill>
                          <a:srgbClr val="000000"/>
                        </a:solidFill>
                        <a:latin typeface="Calibri"/>
                      </a:defRPr>
                    </a:pPr>
                    <a:r>
                      <a:rPr sz="1100" b="1"/>
                      <a:t>Οικονομικές και αναπτυξιακές </a:t>
                    </a:r>
                    <a:r>
                      <a:rPr sz="1100" b="1" smtClean="0"/>
                      <a:t>πολιτικές</a:t>
                    </a:r>
                    <a:r>
                      <a:rPr lang="el-GR" sz="1100" b="1" smtClean="0"/>
                      <a:t>:</a:t>
                    </a:r>
                    <a:r>
                      <a:rPr sz="1100" b="1" smtClean="0"/>
                      <a:t> </a:t>
                    </a:r>
                    <a:r>
                      <a:rPr sz="1100" b="1"/>
                      <a:t>72</a:t>
                    </a:r>
                  </a:p>
                </c:rich>
              </c:tx>
              <c:spPr/>
              <c:dLblPos val="bestFit"/>
              <c:showVal val="1"/>
              <c:showCatName val="1"/>
              <c:separator>; </c:separator>
            </c:dLbl>
            <c:dLbl>
              <c:idx val="3"/>
              <c:tx>
                <c:rich>
                  <a:bodyPr/>
                  <a:lstStyle/>
                  <a:p>
                    <a:pPr>
                      <a:defRPr lang="en-US" sz="1100" b="1" strike="noStrike" spc="-1">
                        <a:solidFill>
                          <a:srgbClr val="000000"/>
                        </a:solidFill>
                        <a:latin typeface="Calibri"/>
                      </a:defRPr>
                    </a:pPr>
                    <a:r>
                      <a:rPr sz="1100" b="1"/>
                      <a:t>Εξωτερική πολιτική - Εθνική </a:t>
                    </a:r>
                    <a:r>
                      <a:rPr sz="1100" b="1" smtClean="0"/>
                      <a:t>Άμυνα</a:t>
                    </a:r>
                    <a:r>
                      <a:rPr lang="el-GR" sz="1100" b="1" smtClean="0"/>
                      <a:t>: </a:t>
                    </a:r>
                    <a:r>
                      <a:rPr sz="1100" b="1" smtClean="0"/>
                      <a:t>7</a:t>
                    </a:r>
                    <a:endParaRPr sz="1100" b="1"/>
                  </a:p>
                </c:rich>
              </c:tx>
              <c:spPr/>
              <c:dLblPos val="bestFit"/>
              <c:showVal val="1"/>
              <c:showCatName val="1"/>
              <c:separator>; </c:separator>
            </c:dLbl>
            <c:txPr>
              <a:bodyPr/>
              <a:lstStyle/>
              <a:p>
                <a:pPr>
                  <a:defRPr lang="en-US" sz="1000" b="0" strike="noStrike" spc="-1">
                    <a:solidFill>
                      <a:srgbClr val="000000"/>
                    </a:solidFill>
                    <a:latin typeface="Calibri"/>
                  </a:defRPr>
                </a:pPr>
                <a:endParaRPr lang="el-GR"/>
              </a:p>
            </c:txPr>
            <c:dLblPos val="bestFit"/>
            <c:showVal val="1"/>
            <c:showCatName val="1"/>
            <c:separator>; </c:separator>
          </c:dLbls>
          <c:cat>
            <c:strRef>
              <c:f>Φύλλο1!$E$2:$E$5</c:f>
              <c:strCache>
                <c:ptCount val="4"/>
                <c:pt idx="0">
                  <c:v>Εσωτερικές πολιτικές: Εσωτερικών, Προστασίας του Πολίτη, Ψηφιακή Διακυβέρνηση, Δικαιοσύνη</c:v>
                </c:pt>
                <c:pt idx="1">
                  <c:v>Κοινωνικές πολιτικές: Παιδεία, Υγεία, Εργασία</c:v>
                </c:pt>
                <c:pt idx="2">
                  <c:v>Οικονομικές και αναπτυξιακές πολιτικές</c:v>
                </c:pt>
                <c:pt idx="3">
                  <c:v>Εξωτερική πολιτική - Εθνική Άμυνα</c:v>
                </c:pt>
              </c:strCache>
            </c:strRef>
          </c:cat>
          <c:val>
            <c:numRef>
              <c:f>Φύλλο1!$F$2:$F$5</c:f>
              <c:numCache>
                <c:formatCode>General</c:formatCode>
                <c:ptCount val="4"/>
                <c:pt idx="0">
                  <c:v>31</c:v>
                </c:pt>
                <c:pt idx="1">
                  <c:v>24</c:v>
                </c:pt>
                <c:pt idx="2">
                  <c:v>72</c:v>
                </c:pt>
                <c:pt idx="3">
                  <c:v>7</c:v>
                </c:pt>
              </c:numCache>
            </c:numRef>
          </c:val>
        </c:ser>
        <c:firstSliceAng val="0"/>
      </c:pieChart>
      <c:spPr>
        <a:solidFill>
          <a:srgbClr val="FFFFFF"/>
        </a:solidFill>
        <a:ln>
          <a:noFill/>
        </a:ln>
      </c:spPr>
    </c:plotArea>
    <c:legend>
      <c:legendPos val="r"/>
      <c:spPr>
        <a:noFill/>
        <a:ln>
          <a:noFill/>
        </a:ln>
      </c:spPr>
      <c:txPr>
        <a:bodyPr/>
        <a:lstStyle/>
        <a:p>
          <a:pPr>
            <a:defRPr lang="en-US" sz="1000" b="0" strike="noStrike" spc="-1">
              <a:solidFill>
                <a:srgbClr val="000000"/>
              </a:solidFill>
              <a:latin typeface="Calibri"/>
            </a:defRPr>
          </a:pPr>
          <a:endParaRPr lang="el-GR"/>
        </a:p>
      </c:txPr>
    </c:legend>
    <c:plotVisOnly val="1"/>
    <c:dispBlanksAs val="zero"/>
  </c:chart>
  <c:spPr>
    <a:solidFill>
      <a:srgbClr val="FFFFFF"/>
    </a:solidFill>
    <a:ln w="9360">
      <a:solidFill>
        <a:srgbClr val="D9D9D9"/>
      </a:solidFill>
      <a:round/>
    </a:ln>
  </c:sp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3276600" cy="534988"/>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4281488" y="0"/>
            <a:ext cx="3276600" cy="534988"/>
          </a:xfrm>
          <a:prstGeom prst="rect">
            <a:avLst/>
          </a:prstGeom>
        </p:spPr>
        <p:txBody>
          <a:bodyPr vert="horz" lIns="91440" tIns="45720" rIns="91440" bIns="45720" rtlCol="0"/>
          <a:lstStyle>
            <a:lvl1pPr algn="r">
              <a:defRPr sz="1200"/>
            </a:lvl1pPr>
          </a:lstStyle>
          <a:p>
            <a:fld id="{D2CBE9E5-E87B-4E37-8AC4-3C9DCA0B71EA}" type="datetimeFigureOut">
              <a:rPr lang="el-GR" smtClean="0"/>
              <a:pPr/>
              <a:t>07/02/2020</a:t>
            </a:fld>
            <a:endParaRPr lang="el-GR"/>
          </a:p>
        </p:txBody>
      </p:sp>
      <p:sp>
        <p:nvSpPr>
          <p:cNvPr id="4" name="3 - Θέση εικόνας διαφάνειας"/>
          <p:cNvSpPr>
            <a:spLocks noGrp="1" noRot="1" noChangeAspect="1"/>
          </p:cNvSpPr>
          <p:nvPr>
            <p:ph type="sldImg" idx="2"/>
          </p:nvPr>
        </p:nvSpPr>
        <p:spPr>
          <a:xfrm>
            <a:off x="215900" y="801688"/>
            <a:ext cx="7127875" cy="4010025"/>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755650" y="5078413"/>
            <a:ext cx="6048375" cy="4811712"/>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10155238"/>
            <a:ext cx="3276600" cy="534987"/>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4281488" y="10155238"/>
            <a:ext cx="3276600" cy="534987"/>
          </a:xfrm>
          <a:prstGeom prst="rect">
            <a:avLst/>
          </a:prstGeom>
        </p:spPr>
        <p:txBody>
          <a:bodyPr vert="horz" lIns="91440" tIns="45720" rIns="91440" bIns="45720" rtlCol="0" anchor="b"/>
          <a:lstStyle>
            <a:lvl1pPr algn="r">
              <a:defRPr sz="1200"/>
            </a:lvl1pPr>
          </a:lstStyle>
          <a:p>
            <a:fld id="{E87D8B02-FEB3-41D4-8D9D-11A9BC1146EA}"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Ενώ μπήκαμε κατευθείαν στα βαθιά της υλοποίησης των 60 προεκλογικών δεσμεύσεων, δεν αμελήσαμε τον βασικό σκοπό για τον οποίο επιδιώξαμε την διακυβέρνηση, τη ρήξη με το παρελθόν και την οικοδόμηση ενός σύγχρονου αποτελεσματικού κράτους στην υπηρεσία των δημιουργικών δυνάμεων της χώρας.</a:t>
            </a:r>
          </a:p>
        </p:txBody>
      </p:sp>
      <p:sp>
        <p:nvSpPr>
          <p:cNvPr id="4" name="3 - Θέση αριθμού διαφάνειας"/>
          <p:cNvSpPr>
            <a:spLocks noGrp="1"/>
          </p:cNvSpPr>
          <p:nvPr>
            <p:ph type="sldNum" sz="quarter" idx="10"/>
          </p:nvPr>
        </p:nvSpPr>
        <p:spPr/>
        <p:txBody>
          <a:bodyPr/>
          <a:lstStyle/>
          <a:p>
            <a:fld id="{E87D8B02-FEB3-41D4-8D9D-11A9BC1146EA}" type="slidenum">
              <a:rPr lang="el-GR" smtClean="0"/>
              <a:pPr/>
              <a:t>3</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Το</a:t>
            </a:r>
            <a:r>
              <a:rPr lang="el-GR" baseline="0" dirty="0" smtClean="0"/>
              <a:t> 100% σημαίνει ότι τα έργα θα υλοποιηθούν πλήρως μέσα στο 2020.</a:t>
            </a:r>
            <a:endParaRPr lang="el-GR" dirty="0"/>
          </a:p>
        </p:txBody>
      </p:sp>
      <p:sp>
        <p:nvSpPr>
          <p:cNvPr id="4" name="3 - Θέση αριθμού διαφάνειας"/>
          <p:cNvSpPr>
            <a:spLocks noGrp="1"/>
          </p:cNvSpPr>
          <p:nvPr>
            <p:ph type="sldNum" sz="quarter" idx="10"/>
          </p:nvPr>
        </p:nvSpPr>
        <p:spPr/>
        <p:txBody>
          <a:bodyPr/>
          <a:lstStyle/>
          <a:p>
            <a:fld id="{E87D8B02-FEB3-41D4-8D9D-11A9BC1146EA}" type="slidenum">
              <a:rPr lang="el-GR" smtClean="0"/>
              <a:pPr/>
              <a:t>21</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Το Υπουργείο Περιβάλλοντος και Ενέργειας συνδέει το έργο το</a:t>
            </a:r>
            <a:r>
              <a:rPr lang="el-GR" baseline="0" dirty="0" smtClean="0"/>
              <a:t>υ με τρεις από τις στρατηγικές επιλογές της κυβέρνησης.</a:t>
            </a:r>
            <a:endParaRPr lang="el-GR" dirty="0" smtClean="0"/>
          </a:p>
          <a:p>
            <a:endParaRPr lang="el-GR" dirty="0"/>
          </a:p>
        </p:txBody>
      </p:sp>
      <p:sp>
        <p:nvSpPr>
          <p:cNvPr id="4" name="3 - Θέση αριθμού διαφάνειας"/>
          <p:cNvSpPr>
            <a:spLocks noGrp="1"/>
          </p:cNvSpPr>
          <p:nvPr>
            <p:ph type="sldNum" sz="quarter" idx="10"/>
          </p:nvPr>
        </p:nvSpPr>
        <p:spPr/>
        <p:txBody>
          <a:bodyPr/>
          <a:lstStyle/>
          <a:p>
            <a:fld id="{E87D8B02-FEB3-41D4-8D9D-11A9BC1146EA}" type="slidenum">
              <a:rPr lang="el-GR" smtClean="0"/>
              <a:pPr/>
              <a:t>22</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Το Υπουργείο Περιβάλλοντος και Ενέργειας εκτιμά ότι θα καλύψει το 55% και 94% αντίστοιχα των στόχων του</a:t>
            </a:r>
            <a:r>
              <a:rPr lang="el-GR" baseline="0" dirty="0" smtClean="0"/>
              <a:t> στα τοπικά χωρικά σχέδια και την κτηματογράφηση της χώρας.</a:t>
            </a:r>
            <a:endParaRPr lang="el-GR" dirty="0"/>
          </a:p>
        </p:txBody>
      </p:sp>
      <p:sp>
        <p:nvSpPr>
          <p:cNvPr id="4" name="3 - Θέση αριθμού διαφάνειας"/>
          <p:cNvSpPr>
            <a:spLocks noGrp="1"/>
          </p:cNvSpPr>
          <p:nvPr>
            <p:ph type="sldNum" sz="quarter" idx="10"/>
          </p:nvPr>
        </p:nvSpPr>
        <p:spPr/>
        <p:txBody>
          <a:bodyPr/>
          <a:lstStyle/>
          <a:p>
            <a:fld id="{E87D8B02-FEB3-41D4-8D9D-11A9BC1146EA}" type="slidenum">
              <a:rPr lang="el-GR" smtClean="0"/>
              <a:pPr/>
              <a:t>23</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Επειδή η μεταρρύθμιση</a:t>
            </a:r>
            <a:r>
              <a:rPr lang="el-GR" baseline="0" dirty="0" smtClean="0"/>
              <a:t> είναι ένας όρος που έχει κακοποιηθεί τα τελευταία 10 χρόνια, για να είμαστε ξεκάθαροι παραθέτω τον ορισμό που υιοθετούμε ως Κυβέρνηση.</a:t>
            </a:r>
            <a:endParaRPr lang="el-GR" dirty="0"/>
          </a:p>
        </p:txBody>
      </p:sp>
      <p:sp>
        <p:nvSpPr>
          <p:cNvPr id="4" name="3 - Θέση αριθμού διαφάνειας"/>
          <p:cNvSpPr>
            <a:spLocks noGrp="1"/>
          </p:cNvSpPr>
          <p:nvPr>
            <p:ph type="sldNum" sz="quarter" idx="10"/>
          </p:nvPr>
        </p:nvSpPr>
        <p:spPr/>
        <p:txBody>
          <a:bodyPr/>
          <a:lstStyle/>
          <a:p>
            <a:fld id="{E87D8B02-FEB3-41D4-8D9D-11A9BC1146EA}" type="slidenum">
              <a:rPr lang="el-GR" smtClean="0"/>
              <a:pPr/>
              <a:t>25</a:t>
            </a:fld>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E87D8B02-FEB3-41D4-8D9D-11A9BC1146EA}" type="slidenum">
              <a:rPr lang="el-GR" smtClean="0"/>
              <a:pPr/>
              <a:t>28</a:t>
            </a:fld>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Arial" pitchFamily="34" charset="0"/>
              <a:buNone/>
            </a:pPr>
            <a:endParaRPr lang="el-GR" dirty="0"/>
          </a:p>
        </p:txBody>
      </p:sp>
      <p:sp>
        <p:nvSpPr>
          <p:cNvPr id="4" name="3 - Θέση αριθμού διαφάνειας"/>
          <p:cNvSpPr>
            <a:spLocks noGrp="1"/>
          </p:cNvSpPr>
          <p:nvPr>
            <p:ph type="sldNum" sz="quarter" idx="10"/>
          </p:nvPr>
        </p:nvSpPr>
        <p:spPr/>
        <p:txBody>
          <a:bodyPr/>
          <a:lstStyle/>
          <a:p>
            <a:fld id="{E87D8B02-FEB3-41D4-8D9D-11A9BC1146EA}" type="slidenum">
              <a:rPr lang="el-GR" smtClean="0"/>
              <a:pPr/>
              <a:t>30</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E87D8B02-FEB3-41D4-8D9D-11A9BC1146EA}" type="slidenum">
              <a:rPr lang="el-GR" smtClean="0"/>
              <a:pPr/>
              <a:t>10</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dirty="0" smtClean="0"/>
              <a:t>Μέχρι τώρα οι κυβερνήσεις δεν είχαν ένα ισχυρό εργαλείο κεντρικού  σχεδιασμού και η ατζέντα τους κατακλύζονταν από αιτήματα υπουργείων αποσπασματικού χαρακτήρα.</a:t>
            </a:r>
            <a:r>
              <a:rPr lang="el-GR" sz="1200" baseline="0" dirty="0" smtClean="0"/>
              <a:t> </a:t>
            </a:r>
            <a:r>
              <a:rPr lang="el-GR" sz="1200" dirty="0" smtClean="0"/>
              <a:t>Το αποτέλεσμα ήταν προβλήματα συντονισμού και αντιφατικών επιδιώξεων στο κυβερνητικό έργο με χαμηλή επίδοση στην εξυπηρέτηση ευρύτερων στόχων δημοσίου συμφέροντος.</a:t>
            </a:r>
          </a:p>
        </p:txBody>
      </p:sp>
      <p:sp>
        <p:nvSpPr>
          <p:cNvPr id="4" name="3 - Θέση αριθμού διαφάνειας"/>
          <p:cNvSpPr>
            <a:spLocks noGrp="1"/>
          </p:cNvSpPr>
          <p:nvPr>
            <p:ph type="sldNum" sz="quarter" idx="10"/>
          </p:nvPr>
        </p:nvSpPr>
        <p:spPr/>
        <p:txBody>
          <a:bodyPr/>
          <a:lstStyle/>
          <a:p>
            <a:fld id="{E87D8B02-FEB3-41D4-8D9D-11A9BC1146EA}" type="slidenum">
              <a:rPr lang="el-GR" smtClean="0"/>
              <a:pPr/>
              <a:t>12</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Ο</a:t>
            </a:r>
            <a:r>
              <a:rPr lang="el-GR" baseline="0" dirty="0" smtClean="0"/>
              <a:t> στρατηγικός σχεδιασμός εκτείνεται σε 5 επίπεδα επαγωγικά συνδεδεμένα μεταξύ τους από τη γενική στρατηγική επιλογή στην εξειδικευμένη τελική ενέργεια.</a:t>
            </a:r>
            <a:endParaRPr lang="el-GR" dirty="0"/>
          </a:p>
        </p:txBody>
      </p:sp>
      <p:sp>
        <p:nvSpPr>
          <p:cNvPr id="4" name="3 - Θέση αριθμού διαφάνειας"/>
          <p:cNvSpPr>
            <a:spLocks noGrp="1"/>
          </p:cNvSpPr>
          <p:nvPr>
            <p:ph type="sldNum" sz="quarter" idx="10"/>
          </p:nvPr>
        </p:nvSpPr>
        <p:spPr/>
        <p:txBody>
          <a:bodyPr/>
          <a:lstStyle/>
          <a:p>
            <a:fld id="{E87D8B02-FEB3-41D4-8D9D-11A9BC1146EA}" type="slidenum">
              <a:rPr lang="el-GR" smtClean="0"/>
              <a:pPr/>
              <a:t>13</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Κατά τη συμπλήρωσή</a:t>
            </a:r>
            <a:r>
              <a:rPr lang="el-GR" baseline="0" dirty="0" smtClean="0"/>
              <a:t> του κάθε υπουργείο ακολουθεί τα βήματα αυτά που το καθοδηγούν και διασφαλίζουν την ενιαία αποτύπωση του σχεδίου του.</a:t>
            </a:r>
            <a:endParaRPr lang="el-GR" dirty="0"/>
          </a:p>
        </p:txBody>
      </p:sp>
      <p:sp>
        <p:nvSpPr>
          <p:cNvPr id="4" name="3 - Θέση αριθμού διαφάνειας"/>
          <p:cNvSpPr>
            <a:spLocks noGrp="1"/>
          </p:cNvSpPr>
          <p:nvPr>
            <p:ph type="sldNum" sz="quarter" idx="10"/>
          </p:nvPr>
        </p:nvSpPr>
        <p:spPr/>
        <p:txBody>
          <a:bodyPr/>
          <a:lstStyle/>
          <a:p>
            <a:fld id="{E87D8B02-FEB3-41D4-8D9D-11A9BC1146EA}" type="slidenum">
              <a:rPr lang="el-GR" smtClean="0"/>
              <a:pPr/>
              <a:t>14</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Κάθε υπουργείο στον</a:t>
            </a:r>
            <a:r>
              <a:rPr lang="el-GR" baseline="0" dirty="0" smtClean="0"/>
              <a:t> εμφανιζόμενο πίνακα σημειώνει</a:t>
            </a:r>
            <a:r>
              <a:rPr lang="el-GR" dirty="0" smtClean="0"/>
              <a:t> τις στρατηγικές επιλογές με τις οποίες</a:t>
            </a:r>
            <a:r>
              <a:rPr lang="el-GR" baseline="0" dirty="0" smtClean="0"/>
              <a:t> συνδέεται το έργο του.</a:t>
            </a:r>
            <a:endParaRPr lang="el-GR" dirty="0"/>
          </a:p>
        </p:txBody>
      </p:sp>
      <p:sp>
        <p:nvSpPr>
          <p:cNvPr id="4" name="3 - Θέση αριθμού διαφάνειας"/>
          <p:cNvSpPr>
            <a:spLocks noGrp="1"/>
          </p:cNvSpPr>
          <p:nvPr>
            <p:ph type="sldNum" sz="quarter" idx="10"/>
          </p:nvPr>
        </p:nvSpPr>
        <p:spPr/>
        <p:txBody>
          <a:bodyPr/>
          <a:lstStyle/>
          <a:p>
            <a:fld id="{E87D8B02-FEB3-41D4-8D9D-11A9BC1146EA}" type="slidenum">
              <a:rPr lang="el-GR" smtClean="0"/>
              <a:pPr/>
              <a:t>15</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Κάθε υπουργείο σημειώνει τα προσδοκώμενα αποτελέσματα</a:t>
            </a:r>
            <a:r>
              <a:rPr lang="el-GR" baseline="0" dirty="0" smtClean="0"/>
              <a:t> για τους στόχους που έχει θέσει.</a:t>
            </a:r>
            <a:endParaRPr lang="el-GR" dirty="0"/>
          </a:p>
        </p:txBody>
      </p:sp>
      <p:sp>
        <p:nvSpPr>
          <p:cNvPr id="4" name="3 - Θέση αριθμού διαφάνειας"/>
          <p:cNvSpPr>
            <a:spLocks noGrp="1"/>
          </p:cNvSpPr>
          <p:nvPr>
            <p:ph type="sldNum" sz="quarter" idx="10"/>
          </p:nvPr>
        </p:nvSpPr>
        <p:spPr/>
        <p:txBody>
          <a:bodyPr/>
          <a:lstStyle/>
          <a:p>
            <a:fld id="{E87D8B02-FEB3-41D4-8D9D-11A9BC1146EA}" type="slidenum">
              <a:rPr lang="el-GR" smtClean="0"/>
              <a:pPr/>
              <a:t>16</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Ακολουθούν δύο</a:t>
            </a:r>
            <a:r>
              <a:rPr lang="el-GR" baseline="0" dirty="0" smtClean="0"/>
              <a:t> ενδεικτικά παραδείγματα από τα Ετήσια Σχέδια Δράσης των υπουργείων που κατατέθηκαν για το 2020.</a:t>
            </a:r>
            <a:endParaRPr lang="el-GR" dirty="0"/>
          </a:p>
        </p:txBody>
      </p:sp>
      <p:sp>
        <p:nvSpPr>
          <p:cNvPr id="4" name="3 - Θέση αριθμού διαφάνειας"/>
          <p:cNvSpPr>
            <a:spLocks noGrp="1"/>
          </p:cNvSpPr>
          <p:nvPr>
            <p:ph type="sldNum" sz="quarter" idx="10"/>
          </p:nvPr>
        </p:nvSpPr>
        <p:spPr/>
        <p:txBody>
          <a:bodyPr/>
          <a:lstStyle/>
          <a:p>
            <a:fld id="{E87D8B02-FEB3-41D4-8D9D-11A9BC1146EA}" type="slidenum">
              <a:rPr lang="el-GR" smtClean="0"/>
              <a:pPr/>
              <a:t>18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Το Υπουργείο Ψηφιακής Διακυβέρνησης συνδέει το έργο το</a:t>
            </a:r>
            <a:r>
              <a:rPr lang="el-GR" baseline="0" dirty="0" smtClean="0"/>
              <a:t>υ με τρεις από τις στρατηγικές επιλογές της κυβέρνησης.</a:t>
            </a:r>
            <a:endParaRPr lang="el-GR" dirty="0"/>
          </a:p>
        </p:txBody>
      </p:sp>
      <p:sp>
        <p:nvSpPr>
          <p:cNvPr id="4" name="3 - Θέση αριθμού διαφάνειας"/>
          <p:cNvSpPr>
            <a:spLocks noGrp="1"/>
          </p:cNvSpPr>
          <p:nvPr>
            <p:ph type="sldNum" sz="quarter" idx="10"/>
          </p:nvPr>
        </p:nvSpPr>
        <p:spPr/>
        <p:txBody>
          <a:bodyPr/>
          <a:lstStyle/>
          <a:p>
            <a:fld id="{E87D8B02-FEB3-41D4-8D9D-11A9BC1146EA}" type="slidenum">
              <a:rPr lang="el-GR" smtClean="0"/>
              <a:pPr/>
              <a:t>20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148400" y="686520"/>
            <a:ext cx="9895320" cy="661680"/>
          </a:xfrm>
          <a:prstGeom prst="rect">
            <a:avLst/>
          </a:prstGeom>
        </p:spPr>
        <p:txBody>
          <a:bodyPr lIns="0" tIns="0" rIns="0" bIns="0" anchor="ctr">
            <a:noAutofit/>
          </a:bodyPr>
          <a:lstStyle/>
          <a:p>
            <a:endParaRPr lang="el-GR" sz="1610" b="0" strike="noStrike" spc="-1">
              <a:solidFill>
                <a:srgbClr val="000000"/>
              </a:solidFill>
              <a:latin typeface="Calibri"/>
            </a:endParaRPr>
          </a:p>
        </p:txBody>
      </p:sp>
      <p:sp>
        <p:nvSpPr>
          <p:cNvPr id="31" name="PlaceHolder 2"/>
          <p:cNvSpPr>
            <a:spLocks noGrp="1"/>
          </p:cNvSpPr>
          <p:nvPr>
            <p:ph type="body"/>
          </p:nvPr>
        </p:nvSpPr>
        <p:spPr>
          <a:xfrm>
            <a:off x="1148400" y="1670040"/>
            <a:ext cx="9895320" cy="1857240"/>
          </a:xfrm>
          <a:prstGeom prst="rect">
            <a:avLst/>
          </a:prstGeom>
        </p:spPr>
        <p:txBody>
          <a:bodyPr lIns="0" tIns="0" rIns="0" bIns="0">
            <a:normAutofit/>
          </a:bodyPr>
          <a:lstStyle/>
          <a:p>
            <a:endParaRPr lang="el-GR" sz="989" b="0" strike="noStrike" spc="-1">
              <a:solidFill>
                <a:srgbClr val="000000"/>
              </a:solidFill>
              <a:latin typeface="Arial"/>
            </a:endParaRPr>
          </a:p>
        </p:txBody>
      </p:sp>
      <p:sp>
        <p:nvSpPr>
          <p:cNvPr id="32" name="PlaceHolder 3"/>
          <p:cNvSpPr>
            <a:spLocks noGrp="1"/>
          </p:cNvSpPr>
          <p:nvPr>
            <p:ph type="body"/>
          </p:nvPr>
        </p:nvSpPr>
        <p:spPr>
          <a:xfrm>
            <a:off x="1148400" y="3704040"/>
            <a:ext cx="9895320" cy="1857240"/>
          </a:xfrm>
          <a:prstGeom prst="rect">
            <a:avLst/>
          </a:prstGeom>
        </p:spPr>
        <p:txBody>
          <a:bodyPr lIns="0" tIns="0" rIns="0" bIns="0">
            <a:normAutofit/>
          </a:bodyPr>
          <a:lstStyle/>
          <a:p>
            <a:endParaRPr lang="el-GR" sz="989"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1148400" y="686520"/>
            <a:ext cx="9895320" cy="661680"/>
          </a:xfrm>
          <a:prstGeom prst="rect">
            <a:avLst/>
          </a:prstGeom>
        </p:spPr>
        <p:txBody>
          <a:bodyPr lIns="0" tIns="0" rIns="0" bIns="0" anchor="ctr">
            <a:noAutofit/>
          </a:bodyPr>
          <a:lstStyle/>
          <a:p>
            <a:endParaRPr lang="el-GR" sz="1610" b="0" strike="noStrike" spc="-1">
              <a:solidFill>
                <a:srgbClr val="000000"/>
              </a:solidFill>
              <a:latin typeface="Calibri"/>
            </a:endParaRPr>
          </a:p>
        </p:txBody>
      </p:sp>
      <p:sp>
        <p:nvSpPr>
          <p:cNvPr id="34" name="PlaceHolder 2"/>
          <p:cNvSpPr>
            <a:spLocks noGrp="1"/>
          </p:cNvSpPr>
          <p:nvPr>
            <p:ph type="body"/>
          </p:nvPr>
        </p:nvSpPr>
        <p:spPr>
          <a:xfrm>
            <a:off x="1148400" y="1670040"/>
            <a:ext cx="4828680" cy="1857240"/>
          </a:xfrm>
          <a:prstGeom prst="rect">
            <a:avLst/>
          </a:prstGeom>
        </p:spPr>
        <p:txBody>
          <a:bodyPr lIns="0" tIns="0" rIns="0" bIns="0">
            <a:normAutofit/>
          </a:bodyPr>
          <a:lstStyle/>
          <a:p>
            <a:endParaRPr lang="el-GR" sz="989" b="0" strike="noStrike" spc="-1">
              <a:solidFill>
                <a:srgbClr val="000000"/>
              </a:solidFill>
              <a:latin typeface="Arial"/>
            </a:endParaRPr>
          </a:p>
        </p:txBody>
      </p:sp>
      <p:sp>
        <p:nvSpPr>
          <p:cNvPr id="35" name="PlaceHolder 3"/>
          <p:cNvSpPr>
            <a:spLocks noGrp="1"/>
          </p:cNvSpPr>
          <p:nvPr>
            <p:ph type="body"/>
          </p:nvPr>
        </p:nvSpPr>
        <p:spPr>
          <a:xfrm>
            <a:off x="6219000" y="1670040"/>
            <a:ext cx="4828680" cy="1857240"/>
          </a:xfrm>
          <a:prstGeom prst="rect">
            <a:avLst/>
          </a:prstGeom>
        </p:spPr>
        <p:txBody>
          <a:bodyPr lIns="0" tIns="0" rIns="0" bIns="0">
            <a:normAutofit/>
          </a:bodyPr>
          <a:lstStyle/>
          <a:p>
            <a:endParaRPr lang="el-GR" sz="989" b="0" strike="noStrike" spc="-1">
              <a:solidFill>
                <a:srgbClr val="000000"/>
              </a:solidFill>
              <a:latin typeface="Arial"/>
            </a:endParaRPr>
          </a:p>
        </p:txBody>
      </p:sp>
      <p:sp>
        <p:nvSpPr>
          <p:cNvPr id="36" name="PlaceHolder 4"/>
          <p:cNvSpPr>
            <a:spLocks noGrp="1"/>
          </p:cNvSpPr>
          <p:nvPr>
            <p:ph type="body"/>
          </p:nvPr>
        </p:nvSpPr>
        <p:spPr>
          <a:xfrm>
            <a:off x="1148400" y="3704040"/>
            <a:ext cx="4828680" cy="1857240"/>
          </a:xfrm>
          <a:prstGeom prst="rect">
            <a:avLst/>
          </a:prstGeom>
        </p:spPr>
        <p:txBody>
          <a:bodyPr lIns="0" tIns="0" rIns="0" bIns="0">
            <a:normAutofit/>
          </a:bodyPr>
          <a:lstStyle/>
          <a:p>
            <a:endParaRPr lang="el-GR" sz="989" b="0" strike="noStrike" spc="-1">
              <a:solidFill>
                <a:srgbClr val="000000"/>
              </a:solidFill>
              <a:latin typeface="Arial"/>
            </a:endParaRPr>
          </a:p>
        </p:txBody>
      </p:sp>
      <p:sp>
        <p:nvSpPr>
          <p:cNvPr id="37" name="PlaceHolder 5"/>
          <p:cNvSpPr>
            <a:spLocks noGrp="1"/>
          </p:cNvSpPr>
          <p:nvPr>
            <p:ph type="body"/>
          </p:nvPr>
        </p:nvSpPr>
        <p:spPr>
          <a:xfrm>
            <a:off x="6219000" y="3704040"/>
            <a:ext cx="4828680" cy="1857240"/>
          </a:xfrm>
          <a:prstGeom prst="rect">
            <a:avLst/>
          </a:prstGeom>
        </p:spPr>
        <p:txBody>
          <a:bodyPr lIns="0" tIns="0" rIns="0" bIns="0">
            <a:normAutofit/>
          </a:bodyPr>
          <a:lstStyle/>
          <a:p>
            <a:endParaRPr lang="el-GR" sz="989"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1148400" y="686520"/>
            <a:ext cx="9895320" cy="661680"/>
          </a:xfrm>
          <a:prstGeom prst="rect">
            <a:avLst/>
          </a:prstGeom>
        </p:spPr>
        <p:txBody>
          <a:bodyPr lIns="0" tIns="0" rIns="0" bIns="0" anchor="ctr">
            <a:noAutofit/>
          </a:bodyPr>
          <a:lstStyle/>
          <a:p>
            <a:endParaRPr lang="el-GR" sz="1610" b="0" strike="noStrike" spc="-1">
              <a:solidFill>
                <a:srgbClr val="000000"/>
              </a:solidFill>
              <a:latin typeface="Calibri"/>
            </a:endParaRPr>
          </a:p>
        </p:txBody>
      </p:sp>
      <p:sp>
        <p:nvSpPr>
          <p:cNvPr id="39" name="PlaceHolder 2"/>
          <p:cNvSpPr>
            <a:spLocks noGrp="1"/>
          </p:cNvSpPr>
          <p:nvPr>
            <p:ph type="body"/>
          </p:nvPr>
        </p:nvSpPr>
        <p:spPr>
          <a:xfrm>
            <a:off x="1148400" y="1670040"/>
            <a:ext cx="3186000" cy="1857240"/>
          </a:xfrm>
          <a:prstGeom prst="rect">
            <a:avLst/>
          </a:prstGeom>
        </p:spPr>
        <p:txBody>
          <a:bodyPr lIns="0" tIns="0" rIns="0" bIns="0">
            <a:normAutofit/>
          </a:bodyPr>
          <a:lstStyle/>
          <a:p>
            <a:endParaRPr lang="el-GR" sz="989" b="0" strike="noStrike" spc="-1">
              <a:solidFill>
                <a:srgbClr val="000000"/>
              </a:solidFill>
              <a:latin typeface="Arial"/>
            </a:endParaRPr>
          </a:p>
        </p:txBody>
      </p:sp>
      <p:sp>
        <p:nvSpPr>
          <p:cNvPr id="40" name="PlaceHolder 3"/>
          <p:cNvSpPr>
            <a:spLocks noGrp="1"/>
          </p:cNvSpPr>
          <p:nvPr>
            <p:ph type="body"/>
          </p:nvPr>
        </p:nvSpPr>
        <p:spPr>
          <a:xfrm>
            <a:off x="4494240" y="1670040"/>
            <a:ext cx="3186000" cy="1857240"/>
          </a:xfrm>
          <a:prstGeom prst="rect">
            <a:avLst/>
          </a:prstGeom>
        </p:spPr>
        <p:txBody>
          <a:bodyPr lIns="0" tIns="0" rIns="0" bIns="0">
            <a:normAutofit/>
          </a:bodyPr>
          <a:lstStyle/>
          <a:p>
            <a:endParaRPr lang="el-GR" sz="989" b="0" strike="noStrike" spc="-1">
              <a:solidFill>
                <a:srgbClr val="000000"/>
              </a:solidFill>
              <a:latin typeface="Arial"/>
            </a:endParaRPr>
          </a:p>
        </p:txBody>
      </p:sp>
      <p:sp>
        <p:nvSpPr>
          <p:cNvPr id="41" name="PlaceHolder 4"/>
          <p:cNvSpPr>
            <a:spLocks noGrp="1"/>
          </p:cNvSpPr>
          <p:nvPr>
            <p:ph type="body"/>
          </p:nvPr>
        </p:nvSpPr>
        <p:spPr>
          <a:xfrm>
            <a:off x="7839720" y="1670040"/>
            <a:ext cx="3186000" cy="1857240"/>
          </a:xfrm>
          <a:prstGeom prst="rect">
            <a:avLst/>
          </a:prstGeom>
        </p:spPr>
        <p:txBody>
          <a:bodyPr lIns="0" tIns="0" rIns="0" bIns="0">
            <a:normAutofit/>
          </a:bodyPr>
          <a:lstStyle/>
          <a:p>
            <a:endParaRPr lang="el-GR" sz="989" b="0" strike="noStrike" spc="-1">
              <a:solidFill>
                <a:srgbClr val="000000"/>
              </a:solidFill>
              <a:latin typeface="Arial"/>
            </a:endParaRPr>
          </a:p>
        </p:txBody>
      </p:sp>
      <p:sp>
        <p:nvSpPr>
          <p:cNvPr id="42" name="PlaceHolder 5"/>
          <p:cNvSpPr>
            <a:spLocks noGrp="1"/>
          </p:cNvSpPr>
          <p:nvPr>
            <p:ph type="body"/>
          </p:nvPr>
        </p:nvSpPr>
        <p:spPr>
          <a:xfrm>
            <a:off x="1148400" y="3704040"/>
            <a:ext cx="3186000" cy="1857240"/>
          </a:xfrm>
          <a:prstGeom prst="rect">
            <a:avLst/>
          </a:prstGeom>
        </p:spPr>
        <p:txBody>
          <a:bodyPr lIns="0" tIns="0" rIns="0" bIns="0">
            <a:normAutofit/>
          </a:bodyPr>
          <a:lstStyle/>
          <a:p>
            <a:endParaRPr lang="el-GR" sz="989" b="0" strike="noStrike" spc="-1">
              <a:solidFill>
                <a:srgbClr val="000000"/>
              </a:solidFill>
              <a:latin typeface="Arial"/>
            </a:endParaRPr>
          </a:p>
        </p:txBody>
      </p:sp>
      <p:sp>
        <p:nvSpPr>
          <p:cNvPr id="43" name="PlaceHolder 6"/>
          <p:cNvSpPr>
            <a:spLocks noGrp="1"/>
          </p:cNvSpPr>
          <p:nvPr>
            <p:ph type="body"/>
          </p:nvPr>
        </p:nvSpPr>
        <p:spPr>
          <a:xfrm>
            <a:off x="4494240" y="3704040"/>
            <a:ext cx="3186000" cy="1857240"/>
          </a:xfrm>
          <a:prstGeom prst="rect">
            <a:avLst/>
          </a:prstGeom>
        </p:spPr>
        <p:txBody>
          <a:bodyPr lIns="0" tIns="0" rIns="0" bIns="0">
            <a:normAutofit/>
          </a:bodyPr>
          <a:lstStyle/>
          <a:p>
            <a:endParaRPr lang="el-GR" sz="989" b="0" strike="noStrike" spc="-1">
              <a:solidFill>
                <a:srgbClr val="000000"/>
              </a:solidFill>
              <a:latin typeface="Arial"/>
            </a:endParaRPr>
          </a:p>
        </p:txBody>
      </p:sp>
      <p:sp>
        <p:nvSpPr>
          <p:cNvPr id="44" name="PlaceHolder 7"/>
          <p:cNvSpPr>
            <a:spLocks noGrp="1"/>
          </p:cNvSpPr>
          <p:nvPr>
            <p:ph type="body"/>
          </p:nvPr>
        </p:nvSpPr>
        <p:spPr>
          <a:xfrm>
            <a:off x="7839720" y="3704040"/>
            <a:ext cx="3186000" cy="1857240"/>
          </a:xfrm>
          <a:prstGeom prst="rect">
            <a:avLst/>
          </a:prstGeom>
        </p:spPr>
        <p:txBody>
          <a:bodyPr lIns="0" tIns="0" rIns="0" bIns="0">
            <a:normAutofit/>
          </a:bodyPr>
          <a:lstStyle/>
          <a:p>
            <a:endParaRPr lang="el-GR" sz="989"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4" name="PlaceHolder 1"/>
          <p:cNvSpPr>
            <a:spLocks noGrp="1"/>
          </p:cNvSpPr>
          <p:nvPr>
            <p:ph type="title"/>
          </p:nvPr>
        </p:nvSpPr>
        <p:spPr>
          <a:xfrm>
            <a:off x="1148400" y="686520"/>
            <a:ext cx="9895320" cy="661680"/>
          </a:xfrm>
          <a:prstGeom prst="rect">
            <a:avLst/>
          </a:prstGeom>
        </p:spPr>
        <p:txBody>
          <a:bodyPr lIns="0" tIns="0" rIns="0" bIns="0" anchor="ctr">
            <a:noAutofit/>
          </a:bodyPr>
          <a:lstStyle/>
          <a:p>
            <a:endParaRPr lang="el-GR" sz="1610" b="0" strike="noStrike" spc="-1">
              <a:solidFill>
                <a:srgbClr val="000000"/>
              </a:solidFill>
              <a:latin typeface="Calibri"/>
            </a:endParaRPr>
          </a:p>
        </p:txBody>
      </p:sp>
      <p:sp>
        <p:nvSpPr>
          <p:cNvPr id="55" name="PlaceHolder 2"/>
          <p:cNvSpPr>
            <a:spLocks noGrp="1"/>
          </p:cNvSpPr>
          <p:nvPr>
            <p:ph type="subTitle"/>
          </p:nvPr>
        </p:nvSpPr>
        <p:spPr>
          <a:xfrm>
            <a:off x="1148400" y="1670040"/>
            <a:ext cx="9895320" cy="3894120"/>
          </a:xfrm>
          <a:prstGeom prst="rect">
            <a:avLst/>
          </a:prstGeom>
        </p:spPr>
        <p:txBody>
          <a:bodyPr lIns="0" tIns="0" rIns="0" bIns="0" anchor="ctr">
            <a:noAutofit/>
          </a:bodyPr>
          <a:lstStyle/>
          <a:p>
            <a:pPr algn="ctr"/>
            <a:endParaRPr lang="el-G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1148400" y="686520"/>
            <a:ext cx="9895320" cy="661680"/>
          </a:xfrm>
          <a:prstGeom prst="rect">
            <a:avLst/>
          </a:prstGeom>
        </p:spPr>
        <p:txBody>
          <a:bodyPr lIns="0" tIns="0" rIns="0" bIns="0" anchor="ctr">
            <a:noAutofit/>
          </a:bodyPr>
          <a:lstStyle/>
          <a:p>
            <a:endParaRPr lang="el-GR" sz="1610" b="0" strike="noStrike" spc="-1">
              <a:solidFill>
                <a:srgbClr val="000000"/>
              </a:solidFill>
              <a:latin typeface="Calibri"/>
            </a:endParaRPr>
          </a:p>
        </p:txBody>
      </p:sp>
      <p:sp>
        <p:nvSpPr>
          <p:cNvPr id="57" name="PlaceHolder 2"/>
          <p:cNvSpPr>
            <a:spLocks noGrp="1"/>
          </p:cNvSpPr>
          <p:nvPr>
            <p:ph type="body"/>
          </p:nvPr>
        </p:nvSpPr>
        <p:spPr>
          <a:xfrm>
            <a:off x="1148400" y="1670040"/>
            <a:ext cx="9895320" cy="3894120"/>
          </a:xfrm>
          <a:prstGeom prst="rect">
            <a:avLst/>
          </a:prstGeom>
        </p:spPr>
        <p:txBody>
          <a:bodyPr lIns="0" tIns="0" rIns="0" bIns="0">
            <a:normAutofit/>
          </a:bodyPr>
          <a:lstStyle/>
          <a:p>
            <a:endParaRPr lang="el-GR" sz="989"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1148400" y="686520"/>
            <a:ext cx="9895320" cy="661680"/>
          </a:xfrm>
          <a:prstGeom prst="rect">
            <a:avLst/>
          </a:prstGeom>
        </p:spPr>
        <p:txBody>
          <a:bodyPr lIns="0" tIns="0" rIns="0" bIns="0" anchor="ctr">
            <a:noAutofit/>
          </a:bodyPr>
          <a:lstStyle/>
          <a:p>
            <a:endParaRPr lang="el-GR" sz="1610" b="0" strike="noStrike" spc="-1">
              <a:solidFill>
                <a:srgbClr val="000000"/>
              </a:solidFill>
              <a:latin typeface="Calibri"/>
            </a:endParaRPr>
          </a:p>
        </p:txBody>
      </p:sp>
      <p:sp>
        <p:nvSpPr>
          <p:cNvPr id="59" name="PlaceHolder 2"/>
          <p:cNvSpPr>
            <a:spLocks noGrp="1"/>
          </p:cNvSpPr>
          <p:nvPr>
            <p:ph type="body"/>
          </p:nvPr>
        </p:nvSpPr>
        <p:spPr>
          <a:xfrm>
            <a:off x="1148400" y="1670040"/>
            <a:ext cx="4828680" cy="3894120"/>
          </a:xfrm>
          <a:prstGeom prst="rect">
            <a:avLst/>
          </a:prstGeom>
        </p:spPr>
        <p:txBody>
          <a:bodyPr lIns="0" tIns="0" rIns="0" bIns="0">
            <a:normAutofit/>
          </a:bodyPr>
          <a:lstStyle/>
          <a:p>
            <a:endParaRPr lang="el-GR" sz="989" b="0" strike="noStrike" spc="-1">
              <a:solidFill>
                <a:srgbClr val="000000"/>
              </a:solidFill>
              <a:latin typeface="Arial"/>
            </a:endParaRPr>
          </a:p>
        </p:txBody>
      </p:sp>
      <p:sp>
        <p:nvSpPr>
          <p:cNvPr id="60" name="PlaceHolder 3"/>
          <p:cNvSpPr>
            <a:spLocks noGrp="1"/>
          </p:cNvSpPr>
          <p:nvPr>
            <p:ph type="body"/>
          </p:nvPr>
        </p:nvSpPr>
        <p:spPr>
          <a:xfrm>
            <a:off x="6219000" y="1670040"/>
            <a:ext cx="4828680" cy="3894120"/>
          </a:xfrm>
          <a:prstGeom prst="rect">
            <a:avLst/>
          </a:prstGeom>
        </p:spPr>
        <p:txBody>
          <a:bodyPr lIns="0" tIns="0" rIns="0" bIns="0">
            <a:normAutofit/>
          </a:bodyPr>
          <a:lstStyle/>
          <a:p>
            <a:endParaRPr lang="el-GR" sz="989"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4" name="3 - Ευθύγραμμο βέλος σύνδεσης"/>
          <p:cNvCxnSpPr/>
          <p:nvPr userDrawn="1"/>
        </p:nvCxnSpPr>
        <p:spPr>
          <a:xfrm>
            <a:off x="1143794" y="838200"/>
            <a:ext cx="9900000" cy="0"/>
          </a:xfrm>
          <a:prstGeom prst="straightConnector1">
            <a:avLst/>
          </a:prstGeom>
          <a:ln w="38100">
            <a:solidFill>
              <a:schemeClr val="accent1">
                <a:lumMod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5" name="4 - Τίτλος"/>
          <p:cNvSpPr>
            <a:spLocks noGrp="1"/>
          </p:cNvSpPr>
          <p:nvPr>
            <p:ph type="title"/>
          </p:nvPr>
        </p:nvSpPr>
        <p:spPr>
          <a:xfrm>
            <a:off x="1143794" y="228600"/>
            <a:ext cx="9906000" cy="609600"/>
          </a:xfrm>
        </p:spPr>
        <p:txBody>
          <a:bodyPr/>
          <a:lstStyle>
            <a:lvl1pPr>
              <a:defRPr sz="1800" b="1">
                <a:solidFill>
                  <a:schemeClr val="accent1">
                    <a:lumMod val="50000"/>
                  </a:schemeClr>
                </a:solidFill>
                <a:latin typeface="Arial" pitchFamily="34" charset="0"/>
                <a:cs typeface="Arial" pitchFamily="34" charset="0"/>
              </a:defRPr>
            </a:lvl1pPr>
          </a:lstStyle>
          <a:p>
            <a:r>
              <a:rPr lang="el-GR" dirty="0" err="1" smtClean="0"/>
              <a:t>Kλικ</a:t>
            </a:r>
            <a:r>
              <a:rPr lang="el-GR" dirty="0" smtClean="0"/>
              <a:t> για επεξεργασία του τίτλου</a:t>
            </a:r>
            <a:endParaRPr lang="el-GR" dirty="0"/>
          </a:p>
        </p:txBody>
      </p:sp>
      <p:sp>
        <p:nvSpPr>
          <p:cNvPr id="11" name="10 - Θέση ημερομηνίας"/>
          <p:cNvSpPr>
            <a:spLocks noGrp="1"/>
          </p:cNvSpPr>
          <p:nvPr>
            <p:ph type="dt" sz="half" idx="10"/>
          </p:nvPr>
        </p:nvSpPr>
        <p:spPr/>
        <p:txBody>
          <a:bodyPr/>
          <a:lstStyle/>
          <a:p>
            <a:endParaRPr lang="el-GR"/>
          </a:p>
        </p:txBody>
      </p:sp>
      <p:sp>
        <p:nvSpPr>
          <p:cNvPr id="12" name="11 - Θέση αριθμού διαφάνειας"/>
          <p:cNvSpPr>
            <a:spLocks noGrp="1"/>
          </p:cNvSpPr>
          <p:nvPr>
            <p:ph type="sldNum" sz="quarter" idx="11"/>
          </p:nvPr>
        </p:nvSpPr>
        <p:spPr/>
        <p:txBody>
          <a:bodyPr/>
          <a:lstStyle/>
          <a:p>
            <a:fld id="{8F51ED0C-00F1-4A1D-A418-F46D02EFB94D}" type="slidenum">
              <a:rPr lang="el-GR" smtClean="0"/>
              <a:pPr/>
              <a:t>‹#›</a:t>
            </a:fld>
            <a:endParaRPr lang="el-GR"/>
          </a:p>
        </p:txBody>
      </p:sp>
      <p:sp>
        <p:nvSpPr>
          <p:cNvPr id="13" name="12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5" name="4 - Τίτλος"/>
          <p:cNvSpPr>
            <a:spLocks noGrp="1"/>
          </p:cNvSpPr>
          <p:nvPr>
            <p:ph type="title"/>
          </p:nvPr>
        </p:nvSpPr>
        <p:spPr>
          <a:xfrm>
            <a:off x="1143794" y="228600"/>
            <a:ext cx="9906000" cy="609600"/>
          </a:xfrm>
        </p:spPr>
        <p:txBody>
          <a:bodyPr/>
          <a:lstStyle>
            <a:lvl1pPr>
              <a:defRPr sz="1800" b="1">
                <a:solidFill>
                  <a:schemeClr val="accent1">
                    <a:lumMod val="50000"/>
                  </a:schemeClr>
                </a:solidFill>
                <a:latin typeface="Arial" pitchFamily="34" charset="0"/>
                <a:cs typeface="Arial" pitchFamily="34" charset="0"/>
              </a:defRPr>
            </a:lvl1pPr>
          </a:lstStyle>
          <a:p>
            <a:r>
              <a:rPr lang="el-GR" dirty="0" err="1" smtClean="0"/>
              <a:t>Kλικ</a:t>
            </a:r>
            <a:r>
              <a:rPr lang="el-GR" dirty="0" smtClean="0"/>
              <a:t> για επεξεργασία του τίτλου</a:t>
            </a:r>
            <a:endParaRPr lang="el-GR" dirty="0"/>
          </a:p>
        </p:txBody>
      </p:sp>
      <p:sp>
        <p:nvSpPr>
          <p:cNvPr id="11" name="10 - Θέση ημερομηνίας"/>
          <p:cNvSpPr>
            <a:spLocks noGrp="1"/>
          </p:cNvSpPr>
          <p:nvPr>
            <p:ph type="dt" sz="half" idx="10"/>
          </p:nvPr>
        </p:nvSpPr>
        <p:spPr/>
        <p:txBody>
          <a:bodyPr/>
          <a:lstStyle/>
          <a:p>
            <a:endParaRPr lang="el-GR"/>
          </a:p>
        </p:txBody>
      </p:sp>
      <p:sp>
        <p:nvSpPr>
          <p:cNvPr id="12" name="11 - Θέση αριθμού διαφάνειας"/>
          <p:cNvSpPr>
            <a:spLocks noGrp="1"/>
          </p:cNvSpPr>
          <p:nvPr>
            <p:ph type="sldNum" sz="quarter" idx="11"/>
          </p:nvPr>
        </p:nvSpPr>
        <p:spPr/>
        <p:txBody>
          <a:bodyPr/>
          <a:lstStyle/>
          <a:p>
            <a:fld id="{8F51ED0C-00F1-4A1D-A418-F46D02EFB94D}" type="slidenum">
              <a:rPr lang="el-GR" smtClean="0"/>
              <a:pPr/>
              <a:t>‹#›</a:t>
            </a:fld>
            <a:endParaRPr lang="el-GR"/>
          </a:p>
        </p:txBody>
      </p:sp>
      <p:sp>
        <p:nvSpPr>
          <p:cNvPr id="13" name="12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2" name="PlaceHolder 1"/>
          <p:cNvSpPr>
            <a:spLocks noGrp="1"/>
          </p:cNvSpPr>
          <p:nvPr>
            <p:ph type="subTitle"/>
          </p:nvPr>
        </p:nvSpPr>
        <p:spPr>
          <a:xfrm>
            <a:off x="1148400" y="686520"/>
            <a:ext cx="9895320" cy="3068640"/>
          </a:xfrm>
          <a:prstGeom prst="rect">
            <a:avLst/>
          </a:prstGeom>
        </p:spPr>
        <p:txBody>
          <a:bodyPr lIns="0" tIns="0" rIns="0" bIns="0" anchor="ctr">
            <a:noAutofit/>
          </a:bodyPr>
          <a:lstStyle/>
          <a:p>
            <a:pPr algn="ctr"/>
            <a:endParaRPr lang="el-GR"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1148400" y="686520"/>
            <a:ext cx="9895320" cy="661680"/>
          </a:xfrm>
          <a:prstGeom prst="rect">
            <a:avLst/>
          </a:prstGeom>
        </p:spPr>
        <p:txBody>
          <a:bodyPr lIns="0" tIns="0" rIns="0" bIns="0" anchor="ctr">
            <a:noAutofit/>
          </a:bodyPr>
          <a:lstStyle/>
          <a:p>
            <a:endParaRPr lang="el-GR" sz="1610" b="0" strike="noStrike" spc="-1">
              <a:solidFill>
                <a:srgbClr val="000000"/>
              </a:solidFill>
              <a:latin typeface="Calibri"/>
            </a:endParaRPr>
          </a:p>
        </p:txBody>
      </p:sp>
      <p:sp>
        <p:nvSpPr>
          <p:cNvPr id="10" name="PlaceHolder 2"/>
          <p:cNvSpPr>
            <a:spLocks noGrp="1"/>
          </p:cNvSpPr>
          <p:nvPr>
            <p:ph type="subTitle"/>
          </p:nvPr>
        </p:nvSpPr>
        <p:spPr>
          <a:xfrm>
            <a:off x="1148400" y="1670040"/>
            <a:ext cx="9895320" cy="3894120"/>
          </a:xfrm>
          <a:prstGeom prst="rect">
            <a:avLst/>
          </a:prstGeom>
        </p:spPr>
        <p:txBody>
          <a:bodyPr lIns="0" tIns="0" rIns="0" bIns="0" anchor="ctr">
            <a:noAutofit/>
          </a:bodyPr>
          <a:lstStyle/>
          <a:p>
            <a:pPr algn="ctr"/>
            <a:endParaRPr lang="el-G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1148400" y="686520"/>
            <a:ext cx="9895320" cy="661680"/>
          </a:xfrm>
          <a:prstGeom prst="rect">
            <a:avLst/>
          </a:prstGeom>
        </p:spPr>
        <p:txBody>
          <a:bodyPr lIns="0" tIns="0" rIns="0" bIns="0" anchor="ctr">
            <a:noAutofit/>
          </a:bodyPr>
          <a:lstStyle/>
          <a:p>
            <a:endParaRPr lang="el-GR" sz="1610" b="0" strike="noStrike" spc="-1">
              <a:solidFill>
                <a:srgbClr val="000000"/>
              </a:solidFill>
              <a:latin typeface="Calibri"/>
            </a:endParaRPr>
          </a:p>
        </p:txBody>
      </p:sp>
      <p:sp>
        <p:nvSpPr>
          <p:cNvPr id="64" name="PlaceHolder 2"/>
          <p:cNvSpPr>
            <a:spLocks noGrp="1"/>
          </p:cNvSpPr>
          <p:nvPr>
            <p:ph type="body"/>
          </p:nvPr>
        </p:nvSpPr>
        <p:spPr>
          <a:xfrm>
            <a:off x="1148400" y="1670040"/>
            <a:ext cx="4828680" cy="1857240"/>
          </a:xfrm>
          <a:prstGeom prst="rect">
            <a:avLst/>
          </a:prstGeom>
        </p:spPr>
        <p:txBody>
          <a:bodyPr lIns="0" tIns="0" rIns="0" bIns="0">
            <a:normAutofit/>
          </a:bodyPr>
          <a:lstStyle/>
          <a:p>
            <a:endParaRPr lang="el-GR" sz="989" b="0" strike="noStrike" spc="-1">
              <a:solidFill>
                <a:srgbClr val="000000"/>
              </a:solidFill>
              <a:latin typeface="Arial"/>
            </a:endParaRPr>
          </a:p>
        </p:txBody>
      </p:sp>
      <p:sp>
        <p:nvSpPr>
          <p:cNvPr id="65" name="PlaceHolder 3"/>
          <p:cNvSpPr>
            <a:spLocks noGrp="1"/>
          </p:cNvSpPr>
          <p:nvPr>
            <p:ph type="body"/>
          </p:nvPr>
        </p:nvSpPr>
        <p:spPr>
          <a:xfrm>
            <a:off x="6219000" y="1670040"/>
            <a:ext cx="4828680" cy="3894120"/>
          </a:xfrm>
          <a:prstGeom prst="rect">
            <a:avLst/>
          </a:prstGeom>
        </p:spPr>
        <p:txBody>
          <a:bodyPr lIns="0" tIns="0" rIns="0" bIns="0">
            <a:normAutofit/>
          </a:bodyPr>
          <a:lstStyle/>
          <a:p>
            <a:endParaRPr lang="el-GR" sz="989" b="0" strike="noStrike" spc="-1">
              <a:solidFill>
                <a:srgbClr val="000000"/>
              </a:solidFill>
              <a:latin typeface="Arial"/>
            </a:endParaRPr>
          </a:p>
        </p:txBody>
      </p:sp>
      <p:sp>
        <p:nvSpPr>
          <p:cNvPr id="66" name="PlaceHolder 4"/>
          <p:cNvSpPr>
            <a:spLocks noGrp="1"/>
          </p:cNvSpPr>
          <p:nvPr>
            <p:ph type="body"/>
          </p:nvPr>
        </p:nvSpPr>
        <p:spPr>
          <a:xfrm>
            <a:off x="1148400" y="3704040"/>
            <a:ext cx="4828680" cy="1857240"/>
          </a:xfrm>
          <a:prstGeom prst="rect">
            <a:avLst/>
          </a:prstGeom>
        </p:spPr>
        <p:txBody>
          <a:bodyPr lIns="0" tIns="0" rIns="0" bIns="0">
            <a:normAutofit/>
          </a:bodyPr>
          <a:lstStyle/>
          <a:p>
            <a:endParaRPr lang="el-GR" sz="989"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1148400" y="686520"/>
            <a:ext cx="9895320" cy="661680"/>
          </a:xfrm>
          <a:prstGeom prst="rect">
            <a:avLst/>
          </a:prstGeom>
        </p:spPr>
        <p:txBody>
          <a:bodyPr lIns="0" tIns="0" rIns="0" bIns="0" anchor="ctr">
            <a:noAutofit/>
          </a:bodyPr>
          <a:lstStyle/>
          <a:p>
            <a:endParaRPr lang="el-GR" sz="1610" b="0" strike="noStrike" spc="-1">
              <a:solidFill>
                <a:srgbClr val="000000"/>
              </a:solidFill>
              <a:latin typeface="Calibri"/>
            </a:endParaRPr>
          </a:p>
        </p:txBody>
      </p:sp>
      <p:sp>
        <p:nvSpPr>
          <p:cNvPr id="68" name="PlaceHolder 2"/>
          <p:cNvSpPr>
            <a:spLocks noGrp="1"/>
          </p:cNvSpPr>
          <p:nvPr>
            <p:ph type="body"/>
          </p:nvPr>
        </p:nvSpPr>
        <p:spPr>
          <a:xfrm>
            <a:off x="1148400" y="1670040"/>
            <a:ext cx="4828680" cy="3894120"/>
          </a:xfrm>
          <a:prstGeom prst="rect">
            <a:avLst/>
          </a:prstGeom>
        </p:spPr>
        <p:txBody>
          <a:bodyPr lIns="0" tIns="0" rIns="0" bIns="0">
            <a:normAutofit/>
          </a:bodyPr>
          <a:lstStyle/>
          <a:p>
            <a:endParaRPr lang="el-GR" sz="989" b="0" strike="noStrike" spc="-1">
              <a:solidFill>
                <a:srgbClr val="000000"/>
              </a:solidFill>
              <a:latin typeface="Arial"/>
            </a:endParaRPr>
          </a:p>
        </p:txBody>
      </p:sp>
      <p:sp>
        <p:nvSpPr>
          <p:cNvPr id="69" name="PlaceHolder 3"/>
          <p:cNvSpPr>
            <a:spLocks noGrp="1"/>
          </p:cNvSpPr>
          <p:nvPr>
            <p:ph type="body"/>
          </p:nvPr>
        </p:nvSpPr>
        <p:spPr>
          <a:xfrm>
            <a:off x="6219000" y="1670040"/>
            <a:ext cx="4828680" cy="1857240"/>
          </a:xfrm>
          <a:prstGeom prst="rect">
            <a:avLst/>
          </a:prstGeom>
        </p:spPr>
        <p:txBody>
          <a:bodyPr lIns="0" tIns="0" rIns="0" bIns="0">
            <a:normAutofit/>
          </a:bodyPr>
          <a:lstStyle/>
          <a:p>
            <a:endParaRPr lang="el-GR" sz="989" b="0" strike="noStrike" spc="-1">
              <a:solidFill>
                <a:srgbClr val="000000"/>
              </a:solidFill>
              <a:latin typeface="Arial"/>
            </a:endParaRPr>
          </a:p>
        </p:txBody>
      </p:sp>
      <p:sp>
        <p:nvSpPr>
          <p:cNvPr id="70" name="PlaceHolder 4"/>
          <p:cNvSpPr>
            <a:spLocks noGrp="1"/>
          </p:cNvSpPr>
          <p:nvPr>
            <p:ph type="body"/>
          </p:nvPr>
        </p:nvSpPr>
        <p:spPr>
          <a:xfrm>
            <a:off x="6219000" y="3704040"/>
            <a:ext cx="4828680" cy="1857240"/>
          </a:xfrm>
          <a:prstGeom prst="rect">
            <a:avLst/>
          </a:prstGeom>
        </p:spPr>
        <p:txBody>
          <a:bodyPr lIns="0" tIns="0" rIns="0" bIns="0">
            <a:normAutofit/>
          </a:bodyPr>
          <a:lstStyle/>
          <a:p>
            <a:endParaRPr lang="el-GR" sz="989"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1148400" y="686520"/>
            <a:ext cx="9895320" cy="661680"/>
          </a:xfrm>
          <a:prstGeom prst="rect">
            <a:avLst/>
          </a:prstGeom>
        </p:spPr>
        <p:txBody>
          <a:bodyPr lIns="0" tIns="0" rIns="0" bIns="0" anchor="ctr">
            <a:noAutofit/>
          </a:bodyPr>
          <a:lstStyle/>
          <a:p>
            <a:endParaRPr lang="el-GR" sz="1610" b="0" strike="noStrike" spc="-1">
              <a:solidFill>
                <a:srgbClr val="000000"/>
              </a:solidFill>
              <a:latin typeface="Calibri"/>
            </a:endParaRPr>
          </a:p>
        </p:txBody>
      </p:sp>
      <p:sp>
        <p:nvSpPr>
          <p:cNvPr id="72" name="PlaceHolder 2"/>
          <p:cNvSpPr>
            <a:spLocks noGrp="1"/>
          </p:cNvSpPr>
          <p:nvPr>
            <p:ph type="body"/>
          </p:nvPr>
        </p:nvSpPr>
        <p:spPr>
          <a:xfrm>
            <a:off x="1148400" y="1670040"/>
            <a:ext cx="4828680" cy="1857240"/>
          </a:xfrm>
          <a:prstGeom prst="rect">
            <a:avLst/>
          </a:prstGeom>
        </p:spPr>
        <p:txBody>
          <a:bodyPr lIns="0" tIns="0" rIns="0" bIns="0">
            <a:normAutofit/>
          </a:bodyPr>
          <a:lstStyle/>
          <a:p>
            <a:endParaRPr lang="el-GR" sz="989" b="0" strike="noStrike" spc="-1">
              <a:solidFill>
                <a:srgbClr val="000000"/>
              </a:solidFill>
              <a:latin typeface="Arial"/>
            </a:endParaRPr>
          </a:p>
        </p:txBody>
      </p:sp>
      <p:sp>
        <p:nvSpPr>
          <p:cNvPr id="73" name="PlaceHolder 3"/>
          <p:cNvSpPr>
            <a:spLocks noGrp="1"/>
          </p:cNvSpPr>
          <p:nvPr>
            <p:ph type="body"/>
          </p:nvPr>
        </p:nvSpPr>
        <p:spPr>
          <a:xfrm>
            <a:off x="6219000" y="1670040"/>
            <a:ext cx="4828680" cy="1857240"/>
          </a:xfrm>
          <a:prstGeom prst="rect">
            <a:avLst/>
          </a:prstGeom>
        </p:spPr>
        <p:txBody>
          <a:bodyPr lIns="0" tIns="0" rIns="0" bIns="0">
            <a:normAutofit/>
          </a:bodyPr>
          <a:lstStyle/>
          <a:p>
            <a:endParaRPr lang="el-GR" sz="989" b="0" strike="noStrike" spc="-1">
              <a:solidFill>
                <a:srgbClr val="000000"/>
              </a:solidFill>
              <a:latin typeface="Arial"/>
            </a:endParaRPr>
          </a:p>
        </p:txBody>
      </p:sp>
      <p:sp>
        <p:nvSpPr>
          <p:cNvPr id="74" name="PlaceHolder 4"/>
          <p:cNvSpPr>
            <a:spLocks noGrp="1"/>
          </p:cNvSpPr>
          <p:nvPr>
            <p:ph type="body"/>
          </p:nvPr>
        </p:nvSpPr>
        <p:spPr>
          <a:xfrm>
            <a:off x="1148400" y="3704040"/>
            <a:ext cx="9895320" cy="1857240"/>
          </a:xfrm>
          <a:prstGeom prst="rect">
            <a:avLst/>
          </a:prstGeom>
        </p:spPr>
        <p:txBody>
          <a:bodyPr lIns="0" tIns="0" rIns="0" bIns="0">
            <a:normAutofit/>
          </a:bodyPr>
          <a:lstStyle/>
          <a:p>
            <a:endParaRPr lang="el-GR" sz="989"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1148400" y="686520"/>
            <a:ext cx="9895320" cy="661680"/>
          </a:xfrm>
          <a:prstGeom prst="rect">
            <a:avLst/>
          </a:prstGeom>
        </p:spPr>
        <p:txBody>
          <a:bodyPr lIns="0" tIns="0" rIns="0" bIns="0" anchor="ctr">
            <a:noAutofit/>
          </a:bodyPr>
          <a:lstStyle/>
          <a:p>
            <a:endParaRPr lang="el-GR" sz="1610" b="0" strike="noStrike" spc="-1">
              <a:solidFill>
                <a:srgbClr val="000000"/>
              </a:solidFill>
              <a:latin typeface="Calibri"/>
            </a:endParaRPr>
          </a:p>
        </p:txBody>
      </p:sp>
      <p:sp>
        <p:nvSpPr>
          <p:cNvPr id="76" name="PlaceHolder 2"/>
          <p:cNvSpPr>
            <a:spLocks noGrp="1"/>
          </p:cNvSpPr>
          <p:nvPr>
            <p:ph type="body"/>
          </p:nvPr>
        </p:nvSpPr>
        <p:spPr>
          <a:xfrm>
            <a:off x="1148400" y="1670040"/>
            <a:ext cx="9895320" cy="1857240"/>
          </a:xfrm>
          <a:prstGeom prst="rect">
            <a:avLst/>
          </a:prstGeom>
        </p:spPr>
        <p:txBody>
          <a:bodyPr lIns="0" tIns="0" rIns="0" bIns="0">
            <a:normAutofit/>
          </a:bodyPr>
          <a:lstStyle/>
          <a:p>
            <a:endParaRPr lang="el-GR" sz="989" b="0" strike="noStrike" spc="-1">
              <a:solidFill>
                <a:srgbClr val="000000"/>
              </a:solidFill>
              <a:latin typeface="Arial"/>
            </a:endParaRPr>
          </a:p>
        </p:txBody>
      </p:sp>
      <p:sp>
        <p:nvSpPr>
          <p:cNvPr id="77" name="PlaceHolder 3"/>
          <p:cNvSpPr>
            <a:spLocks noGrp="1"/>
          </p:cNvSpPr>
          <p:nvPr>
            <p:ph type="body"/>
          </p:nvPr>
        </p:nvSpPr>
        <p:spPr>
          <a:xfrm>
            <a:off x="1148400" y="3704040"/>
            <a:ext cx="9895320" cy="1857240"/>
          </a:xfrm>
          <a:prstGeom prst="rect">
            <a:avLst/>
          </a:prstGeom>
        </p:spPr>
        <p:txBody>
          <a:bodyPr lIns="0" tIns="0" rIns="0" bIns="0">
            <a:normAutofit/>
          </a:bodyPr>
          <a:lstStyle/>
          <a:p>
            <a:endParaRPr lang="el-GR" sz="989"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1148400" y="686520"/>
            <a:ext cx="9895320" cy="661680"/>
          </a:xfrm>
          <a:prstGeom prst="rect">
            <a:avLst/>
          </a:prstGeom>
        </p:spPr>
        <p:txBody>
          <a:bodyPr lIns="0" tIns="0" rIns="0" bIns="0" anchor="ctr">
            <a:noAutofit/>
          </a:bodyPr>
          <a:lstStyle/>
          <a:p>
            <a:endParaRPr lang="el-GR" sz="1610" b="0" strike="noStrike" spc="-1">
              <a:solidFill>
                <a:srgbClr val="000000"/>
              </a:solidFill>
              <a:latin typeface="Calibri"/>
            </a:endParaRPr>
          </a:p>
        </p:txBody>
      </p:sp>
      <p:sp>
        <p:nvSpPr>
          <p:cNvPr id="79" name="PlaceHolder 2"/>
          <p:cNvSpPr>
            <a:spLocks noGrp="1"/>
          </p:cNvSpPr>
          <p:nvPr>
            <p:ph type="body"/>
          </p:nvPr>
        </p:nvSpPr>
        <p:spPr>
          <a:xfrm>
            <a:off x="1148400" y="1670040"/>
            <a:ext cx="4828680" cy="1857240"/>
          </a:xfrm>
          <a:prstGeom prst="rect">
            <a:avLst/>
          </a:prstGeom>
        </p:spPr>
        <p:txBody>
          <a:bodyPr lIns="0" tIns="0" rIns="0" bIns="0">
            <a:normAutofit/>
          </a:bodyPr>
          <a:lstStyle/>
          <a:p>
            <a:endParaRPr lang="el-GR" sz="989" b="0" strike="noStrike" spc="-1">
              <a:solidFill>
                <a:srgbClr val="000000"/>
              </a:solidFill>
              <a:latin typeface="Arial"/>
            </a:endParaRPr>
          </a:p>
        </p:txBody>
      </p:sp>
      <p:sp>
        <p:nvSpPr>
          <p:cNvPr id="80" name="PlaceHolder 3"/>
          <p:cNvSpPr>
            <a:spLocks noGrp="1"/>
          </p:cNvSpPr>
          <p:nvPr>
            <p:ph type="body"/>
          </p:nvPr>
        </p:nvSpPr>
        <p:spPr>
          <a:xfrm>
            <a:off x="6219000" y="1670040"/>
            <a:ext cx="4828680" cy="1857240"/>
          </a:xfrm>
          <a:prstGeom prst="rect">
            <a:avLst/>
          </a:prstGeom>
        </p:spPr>
        <p:txBody>
          <a:bodyPr lIns="0" tIns="0" rIns="0" bIns="0">
            <a:normAutofit/>
          </a:bodyPr>
          <a:lstStyle/>
          <a:p>
            <a:endParaRPr lang="el-GR" sz="989" b="0" strike="noStrike" spc="-1">
              <a:solidFill>
                <a:srgbClr val="000000"/>
              </a:solidFill>
              <a:latin typeface="Arial"/>
            </a:endParaRPr>
          </a:p>
        </p:txBody>
      </p:sp>
      <p:sp>
        <p:nvSpPr>
          <p:cNvPr id="81" name="PlaceHolder 4"/>
          <p:cNvSpPr>
            <a:spLocks noGrp="1"/>
          </p:cNvSpPr>
          <p:nvPr>
            <p:ph type="body"/>
          </p:nvPr>
        </p:nvSpPr>
        <p:spPr>
          <a:xfrm>
            <a:off x="1148400" y="3704040"/>
            <a:ext cx="4828680" cy="1857240"/>
          </a:xfrm>
          <a:prstGeom prst="rect">
            <a:avLst/>
          </a:prstGeom>
        </p:spPr>
        <p:txBody>
          <a:bodyPr lIns="0" tIns="0" rIns="0" bIns="0">
            <a:normAutofit/>
          </a:bodyPr>
          <a:lstStyle/>
          <a:p>
            <a:endParaRPr lang="el-GR" sz="989" b="0" strike="noStrike" spc="-1">
              <a:solidFill>
                <a:srgbClr val="000000"/>
              </a:solidFill>
              <a:latin typeface="Arial"/>
            </a:endParaRPr>
          </a:p>
        </p:txBody>
      </p:sp>
      <p:sp>
        <p:nvSpPr>
          <p:cNvPr id="82" name="PlaceHolder 5"/>
          <p:cNvSpPr>
            <a:spLocks noGrp="1"/>
          </p:cNvSpPr>
          <p:nvPr>
            <p:ph type="body"/>
          </p:nvPr>
        </p:nvSpPr>
        <p:spPr>
          <a:xfrm>
            <a:off x="6219000" y="3704040"/>
            <a:ext cx="4828680" cy="1857240"/>
          </a:xfrm>
          <a:prstGeom prst="rect">
            <a:avLst/>
          </a:prstGeom>
        </p:spPr>
        <p:txBody>
          <a:bodyPr lIns="0" tIns="0" rIns="0" bIns="0">
            <a:normAutofit/>
          </a:bodyPr>
          <a:lstStyle/>
          <a:p>
            <a:endParaRPr lang="el-GR" sz="989" b="0" strike="noStrike" spc="-1">
              <a:solidFill>
                <a:srgbClr val="000000"/>
              </a:solidFill>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1148400" y="686520"/>
            <a:ext cx="9895320" cy="661680"/>
          </a:xfrm>
          <a:prstGeom prst="rect">
            <a:avLst/>
          </a:prstGeom>
        </p:spPr>
        <p:txBody>
          <a:bodyPr lIns="0" tIns="0" rIns="0" bIns="0" anchor="ctr">
            <a:noAutofit/>
          </a:bodyPr>
          <a:lstStyle/>
          <a:p>
            <a:endParaRPr lang="el-GR" sz="1610" b="0" strike="noStrike" spc="-1">
              <a:solidFill>
                <a:srgbClr val="000000"/>
              </a:solidFill>
              <a:latin typeface="Calibri"/>
            </a:endParaRPr>
          </a:p>
        </p:txBody>
      </p:sp>
      <p:sp>
        <p:nvSpPr>
          <p:cNvPr id="84" name="PlaceHolder 2"/>
          <p:cNvSpPr>
            <a:spLocks noGrp="1"/>
          </p:cNvSpPr>
          <p:nvPr>
            <p:ph type="body"/>
          </p:nvPr>
        </p:nvSpPr>
        <p:spPr>
          <a:xfrm>
            <a:off x="1148400" y="1670040"/>
            <a:ext cx="3186000" cy="1857240"/>
          </a:xfrm>
          <a:prstGeom prst="rect">
            <a:avLst/>
          </a:prstGeom>
        </p:spPr>
        <p:txBody>
          <a:bodyPr lIns="0" tIns="0" rIns="0" bIns="0">
            <a:normAutofit/>
          </a:bodyPr>
          <a:lstStyle/>
          <a:p>
            <a:endParaRPr lang="el-GR" sz="989" b="0" strike="noStrike" spc="-1">
              <a:solidFill>
                <a:srgbClr val="000000"/>
              </a:solidFill>
              <a:latin typeface="Arial"/>
            </a:endParaRPr>
          </a:p>
        </p:txBody>
      </p:sp>
      <p:sp>
        <p:nvSpPr>
          <p:cNvPr id="85" name="PlaceHolder 3"/>
          <p:cNvSpPr>
            <a:spLocks noGrp="1"/>
          </p:cNvSpPr>
          <p:nvPr>
            <p:ph type="body"/>
          </p:nvPr>
        </p:nvSpPr>
        <p:spPr>
          <a:xfrm>
            <a:off x="4494240" y="1670040"/>
            <a:ext cx="3186000" cy="1857240"/>
          </a:xfrm>
          <a:prstGeom prst="rect">
            <a:avLst/>
          </a:prstGeom>
        </p:spPr>
        <p:txBody>
          <a:bodyPr lIns="0" tIns="0" rIns="0" bIns="0">
            <a:normAutofit/>
          </a:bodyPr>
          <a:lstStyle/>
          <a:p>
            <a:endParaRPr lang="el-GR" sz="989" b="0" strike="noStrike" spc="-1">
              <a:solidFill>
                <a:srgbClr val="000000"/>
              </a:solidFill>
              <a:latin typeface="Arial"/>
            </a:endParaRPr>
          </a:p>
        </p:txBody>
      </p:sp>
      <p:sp>
        <p:nvSpPr>
          <p:cNvPr id="86" name="PlaceHolder 4"/>
          <p:cNvSpPr>
            <a:spLocks noGrp="1"/>
          </p:cNvSpPr>
          <p:nvPr>
            <p:ph type="body"/>
          </p:nvPr>
        </p:nvSpPr>
        <p:spPr>
          <a:xfrm>
            <a:off x="7839720" y="1670040"/>
            <a:ext cx="3186000" cy="1857240"/>
          </a:xfrm>
          <a:prstGeom prst="rect">
            <a:avLst/>
          </a:prstGeom>
        </p:spPr>
        <p:txBody>
          <a:bodyPr lIns="0" tIns="0" rIns="0" bIns="0">
            <a:normAutofit/>
          </a:bodyPr>
          <a:lstStyle/>
          <a:p>
            <a:endParaRPr lang="el-GR" sz="989" b="0" strike="noStrike" spc="-1">
              <a:solidFill>
                <a:srgbClr val="000000"/>
              </a:solidFill>
              <a:latin typeface="Arial"/>
            </a:endParaRPr>
          </a:p>
        </p:txBody>
      </p:sp>
      <p:sp>
        <p:nvSpPr>
          <p:cNvPr id="87" name="PlaceHolder 5"/>
          <p:cNvSpPr>
            <a:spLocks noGrp="1"/>
          </p:cNvSpPr>
          <p:nvPr>
            <p:ph type="body"/>
          </p:nvPr>
        </p:nvSpPr>
        <p:spPr>
          <a:xfrm>
            <a:off x="1148400" y="3704040"/>
            <a:ext cx="3186000" cy="1857240"/>
          </a:xfrm>
          <a:prstGeom prst="rect">
            <a:avLst/>
          </a:prstGeom>
        </p:spPr>
        <p:txBody>
          <a:bodyPr lIns="0" tIns="0" rIns="0" bIns="0">
            <a:normAutofit/>
          </a:bodyPr>
          <a:lstStyle/>
          <a:p>
            <a:endParaRPr lang="el-GR" sz="989" b="0" strike="noStrike" spc="-1">
              <a:solidFill>
                <a:srgbClr val="000000"/>
              </a:solidFill>
              <a:latin typeface="Arial"/>
            </a:endParaRPr>
          </a:p>
        </p:txBody>
      </p:sp>
      <p:sp>
        <p:nvSpPr>
          <p:cNvPr id="88" name="PlaceHolder 6"/>
          <p:cNvSpPr>
            <a:spLocks noGrp="1"/>
          </p:cNvSpPr>
          <p:nvPr>
            <p:ph type="body"/>
          </p:nvPr>
        </p:nvSpPr>
        <p:spPr>
          <a:xfrm>
            <a:off x="4494240" y="3704040"/>
            <a:ext cx="3186000" cy="1857240"/>
          </a:xfrm>
          <a:prstGeom prst="rect">
            <a:avLst/>
          </a:prstGeom>
        </p:spPr>
        <p:txBody>
          <a:bodyPr lIns="0" tIns="0" rIns="0" bIns="0">
            <a:normAutofit/>
          </a:bodyPr>
          <a:lstStyle/>
          <a:p>
            <a:endParaRPr lang="el-GR" sz="989" b="0" strike="noStrike" spc="-1">
              <a:solidFill>
                <a:srgbClr val="000000"/>
              </a:solidFill>
              <a:latin typeface="Arial"/>
            </a:endParaRPr>
          </a:p>
        </p:txBody>
      </p:sp>
      <p:sp>
        <p:nvSpPr>
          <p:cNvPr id="89" name="PlaceHolder 7"/>
          <p:cNvSpPr>
            <a:spLocks noGrp="1"/>
          </p:cNvSpPr>
          <p:nvPr>
            <p:ph type="body"/>
          </p:nvPr>
        </p:nvSpPr>
        <p:spPr>
          <a:xfrm>
            <a:off x="7839720" y="3704040"/>
            <a:ext cx="3186000" cy="1857240"/>
          </a:xfrm>
          <a:prstGeom prst="rect">
            <a:avLst/>
          </a:prstGeom>
        </p:spPr>
        <p:txBody>
          <a:bodyPr lIns="0" tIns="0" rIns="0" bIns="0">
            <a:normAutofit/>
          </a:bodyPr>
          <a:lstStyle/>
          <a:p>
            <a:endParaRPr lang="el-GR" sz="989"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1148400" y="686520"/>
            <a:ext cx="9895320" cy="661680"/>
          </a:xfrm>
          <a:prstGeom prst="rect">
            <a:avLst/>
          </a:prstGeom>
        </p:spPr>
        <p:txBody>
          <a:bodyPr lIns="0" tIns="0" rIns="0" bIns="0" anchor="ctr">
            <a:noAutofit/>
          </a:bodyPr>
          <a:lstStyle/>
          <a:p>
            <a:endParaRPr lang="el-GR" sz="1610" b="0" strike="noStrike" spc="-1">
              <a:solidFill>
                <a:srgbClr val="000000"/>
              </a:solidFill>
              <a:latin typeface="Calibri"/>
            </a:endParaRPr>
          </a:p>
        </p:txBody>
      </p:sp>
      <p:sp>
        <p:nvSpPr>
          <p:cNvPr id="12" name="PlaceHolder 2"/>
          <p:cNvSpPr>
            <a:spLocks noGrp="1"/>
          </p:cNvSpPr>
          <p:nvPr>
            <p:ph type="body"/>
          </p:nvPr>
        </p:nvSpPr>
        <p:spPr>
          <a:xfrm>
            <a:off x="1148400" y="1670040"/>
            <a:ext cx="9895320" cy="3894120"/>
          </a:xfrm>
          <a:prstGeom prst="rect">
            <a:avLst/>
          </a:prstGeom>
        </p:spPr>
        <p:txBody>
          <a:bodyPr lIns="0" tIns="0" rIns="0" bIns="0">
            <a:normAutofit/>
          </a:bodyPr>
          <a:lstStyle/>
          <a:p>
            <a:endParaRPr lang="el-GR" sz="989"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1148400" y="686520"/>
            <a:ext cx="9895320" cy="661680"/>
          </a:xfrm>
          <a:prstGeom prst="rect">
            <a:avLst/>
          </a:prstGeom>
        </p:spPr>
        <p:txBody>
          <a:bodyPr lIns="0" tIns="0" rIns="0" bIns="0" anchor="ctr">
            <a:noAutofit/>
          </a:bodyPr>
          <a:lstStyle/>
          <a:p>
            <a:endParaRPr lang="el-GR" sz="1610" b="0" strike="noStrike" spc="-1">
              <a:solidFill>
                <a:srgbClr val="000000"/>
              </a:solidFill>
              <a:latin typeface="Calibri"/>
            </a:endParaRPr>
          </a:p>
        </p:txBody>
      </p:sp>
      <p:sp>
        <p:nvSpPr>
          <p:cNvPr id="14" name="PlaceHolder 2"/>
          <p:cNvSpPr>
            <a:spLocks noGrp="1"/>
          </p:cNvSpPr>
          <p:nvPr>
            <p:ph type="body"/>
          </p:nvPr>
        </p:nvSpPr>
        <p:spPr>
          <a:xfrm>
            <a:off x="1148400" y="1670040"/>
            <a:ext cx="4828680" cy="3894120"/>
          </a:xfrm>
          <a:prstGeom prst="rect">
            <a:avLst/>
          </a:prstGeom>
        </p:spPr>
        <p:txBody>
          <a:bodyPr lIns="0" tIns="0" rIns="0" bIns="0">
            <a:normAutofit/>
          </a:bodyPr>
          <a:lstStyle/>
          <a:p>
            <a:endParaRPr lang="el-GR" sz="989" b="0" strike="noStrike" spc="-1">
              <a:solidFill>
                <a:srgbClr val="000000"/>
              </a:solidFill>
              <a:latin typeface="Arial"/>
            </a:endParaRPr>
          </a:p>
        </p:txBody>
      </p:sp>
      <p:sp>
        <p:nvSpPr>
          <p:cNvPr id="15" name="PlaceHolder 3"/>
          <p:cNvSpPr>
            <a:spLocks noGrp="1"/>
          </p:cNvSpPr>
          <p:nvPr>
            <p:ph type="body"/>
          </p:nvPr>
        </p:nvSpPr>
        <p:spPr>
          <a:xfrm>
            <a:off x="6219000" y="1670040"/>
            <a:ext cx="4828680" cy="3894120"/>
          </a:xfrm>
          <a:prstGeom prst="rect">
            <a:avLst/>
          </a:prstGeom>
        </p:spPr>
        <p:txBody>
          <a:bodyPr lIns="0" tIns="0" rIns="0" bIns="0">
            <a:normAutofit/>
          </a:bodyPr>
          <a:lstStyle/>
          <a:p>
            <a:endParaRPr lang="el-GR" sz="989"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1148400" y="686520"/>
            <a:ext cx="9895320" cy="661680"/>
          </a:xfrm>
          <a:prstGeom prst="rect">
            <a:avLst/>
          </a:prstGeom>
        </p:spPr>
        <p:txBody>
          <a:bodyPr lIns="0" tIns="0" rIns="0" bIns="0" anchor="ctr">
            <a:noAutofit/>
          </a:bodyPr>
          <a:lstStyle/>
          <a:p>
            <a:endParaRPr lang="el-GR" sz="161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1148400" y="686520"/>
            <a:ext cx="9895320" cy="3068640"/>
          </a:xfrm>
          <a:prstGeom prst="rect">
            <a:avLst/>
          </a:prstGeom>
        </p:spPr>
        <p:txBody>
          <a:bodyPr lIns="0" tIns="0" rIns="0" bIns="0" anchor="ctr">
            <a:noAutofit/>
          </a:bodyPr>
          <a:lstStyle/>
          <a:p>
            <a:pPr algn="ctr"/>
            <a:endParaRPr lang="el-G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148400" y="686520"/>
            <a:ext cx="9895320" cy="661680"/>
          </a:xfrm>
          <a:prstGeom prst="rect">
            <a:avLst/>
          </a:prstGeom>
        </p:spPr>
        <p:txBody>
          <a:bodyPr lIns="0" tIns="0" rIns="0" bIns="0" anchor="ctr">
            <a:noAutofit/>
          </a:bodyPr>
          <a:lstStyle/>
          <a:p>
            <a:endParaRPr lang="el-GR" sz="1610" b="0" strike="noStrike" spc="-1">
              <a:solidFill>
                <a:srgbClr val="000000"/>
              </a:solidFill>
              <a:latin typeface="Calibri"/>
            </a:endParaRPr>
          </a:p>
        </p:txBody>
      </p:sp>
      <p:sp>
        <p:nvSpPr>
          <p:cNvPr id="19" name="PlaceHolder 2"/>
          <p:cNvSpPr>
            <a:spLocks noGrp="1"/>
          </p:cNvSpPr>
          <p:nvPr>
            <p:ph type="body"/>
          </p:nvPr>
        </p:nvSpPr>
        <p:spPr>
          <a:xfrm>
            <a:off x="1148400" y="1670040"/>
            <a:ext cx="4828680" cy="1857240"/>
          </a:xfrm>
          <a:prstGeom prst="rect">
            <a:avLst/>
          </a:prstGeom>
        </p:spPr>
        <p:txBody>
          <a:bodyPr lIns="0" tIns="0" rIns="0" bIns="0">
            <a:normAutofit/>
          </a:bodyPr>
          <a:lstStyle/>
          <a:p>
            <a:endParaRPr lang="el-GR" sz="989" b="0" strike="noStrike" spc="-1">
              <a:solidFill>
                <a:srgbClr val="000000"/>
              </a:solidFill>
              <a:latin typeface="Arial"/>
            </a:endParaRPr>
          </a:p>
        </p:txBody>
      </p:sp>
      <p:sp>
        <p:nvSpPr>
          <p:cNvPr id="20" name="PlaceHolder 3"/>
          <p:cNvSpPr>
            <a:spLocks noGrp="1"/>
          </p:cNvSpPr>
          <p:nvPr>
            <p:ph type="body"/>
          </p:nvPr>
        </p:nvSpPr>
        <p:spPr>
          <a:xfrm>
            <a:off x="6219000" y="1670040"/>
            <a:ext cx="4828680" cy="3894120"/>
          </a:xfrm>
          <a:prstGeom prst="rect">
            <a:avLst/>
          </a:prstGeom>
        </p:spPr>
        <p:txBody>
          <a:bodyPr lIns="0" tIns="0" rIns="0" bIns="0">
            <a:normAutofit/>
          </a:bodyPr>
          <a:lstStyle/>
          <a:p>
            <a:endParaRPr lang="el-GR" sz="989" b="0" strike="noStrike" spc="-1">
              <a:solidFill>
                <a:srgbClr val="000000"/>
              </a:solidFill>
              <a:latin typeface="Arial"/>
            </a:endParaRPr>
          </a:p>
        </p:txBody>
      </p:sp>
      <p:sp>
        <p:nvSpPr>
          <p:cNvPr id="21" name="PlaceHolder 4"/>
          <p:cNvSpPr>
            <a:spLocks noGrp="1"/>
          </p:cNvSpPr>
          <p:nvPr>
            <p:ph type="body"/>
          </p:nvPr>
        </p:nvSpPr>
        <p:spPr>
          <a:xfrm>
            <a:off x="1148400" y="3704040"/>
            <a:ext cx="4828680" cy="1857240"/>
          </a:xfrm>
          <a:prstGeom prst="rect">
            <a:avLst/>
          </a:prstGeom>
        </p:spPr>
        <p:txBody>
          <a:bodyPr lIns="0" tIns="0" rIns="0" bIns="0">
            <a:normAutofit/>
          </a:bodyPr>
          <a:lstStyle/>
          <a:p>
            <a:endParaRPr lang="el-GR" sz="989"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148400" y="686520"/>
            <a:ext cx="9895320" cy="661680"/>
          </a:xfrm>
          <a:prstGeom prst="rect">
            <a:avLst/>
          </a:prstGeom>
        </p:spPr>
        <p:txBody>
          <a:bodyPr lIns="0" tIns="0" rIns="0" bIns="0" anchor="ctr">
            <a:noAutofit/>
          </a:bodyPr>
          <a:lstStyle/>
          <a:p>
            <a:endParaRPr lang="el-GR" sz="1610" b="0" strike="noStrike" spc="-1">
              <a:solidFill>
                <a:srgbClr val="000000"/>
              </a:solidFill>
              <a:latin typeface="Calibri"/>
            </a:endParaRPr>
          </a:p>
        </p:txBody>
      </p:sp>
      <p:sp>
        <p:nvSpPr>
          <p:cNvPr id="23" name="PlaceHolder 2"/>
          <p:cNvSpPr>
            <a:spLocks noGrp="1"/>
          </p:cNvSpPr>
          <p:nvPr>
            <p:ph type="body"/>
          </p:nvPr>
        </p:nvSpPr>
        <p:spPr>
          <a:xfrm>
            <a:off x="1148400" y="1670040"/>
            <a:ext cx="4828680" cy="3894120"/>
          </a:xfrm>
          <a:prstGeom prst="rect">
            <a:avLst/>
          </a:prstGeom>
        </p:spPr>
        <p:txBody>
          <a:bodyPr lIns="0" tIns="0" rIns="0" bIns="0">
            <a:normAutofit/>
          </a:bodyPr>
          <a:lstStyle/>
          <a:p>
            <a:endParaRPr lang="el-GR" sz="989" b="0" strike="noStrike" spc="-1">
              <a:solidFill>
                <a:srgbClr val="000000"/>
              </a:solidFill>
              <a:latin typeface="Arial"/>
            </a:endParaRPr>
          </a:p>
        </p:txBody>
      </p:sp>
      <p:sp>
        <p:nvSpPr>
          <p:cNvPr id="24" name="PlaceHolder 3"/>
          <p:cNvSpPr>
            <a:spLocks noGrp="1"/>
          </p:cNvSpPr>
          <p:nvPr>
            <p:ph type="body"/>
          </p:nvPr>
        </p:nvSpPr>
        <p:spPr>
          <a:xfrm>
            <a:off x="6219000" y="1670040"/>
            <a:ext cx="4828680" cy="1857240"/>
          </a:xfrm>
          <a:prstGeom prst="rect">
            <a:avLst/>
          </a:prstGeom>
        </p:spPr>
        <p:txBody>
          <a:bodyPr lIns="0" tIns="0" rIns="0" bIns="0">
            <a:normAutofit/>
          </a:bodyPr>
          <a:lstStyle/>
          <a:p>
            <a:endParaRPr lang="el-GR" sz="989" b="0" strike="noStrike" spc="-1">
              <a:solidFill>
                <a:srgbClr val="000000"/>
              </a:solidFill>
              <a:latin typeface="Arial"/>
            </a:endParaRPr>
          </a:p>
        </p:txBody>
      </p:sp>
      <p:sp>
        <p:nvSpPr>
          <p:cNvPr id="25" name="PlaceHolder 4"/>
          <p:cNvSpPr>
            <a:spLocks noGrp="1"/>
          </p:cNvSpPr>
          <p:nvPr>
            <p:ph type="body"/>
          </p:nvPr>
        </p:nvSpPr>
        <p:spPr>
          <a:xfrm>
            <a:off x="6219000" y="3704040"/>
            <a:ext cx="4828680" cy="1857240"/>
          </a:xfrm>
          <a:prstGeom prst="rect">
            <a:avLst/>
          </a:prstGeom>
        </p:spPr>
        <p:txBody>
          <a:bodyPr lIns="0" tIns="0" rIns="0" bIns="0">
            <a:normAutofit/>
          </a:bodyPr>
          <a:lstStyle/>
          <a:p>
            <a:endParaRPr lang="el-GR" sz="989"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148400" y="686520"/>
            <a:ext cx="9895320" cy="661680"/>
          </a:xfrm>
          <a:prstGeom prst="rect">
            <a:avLst/>
          </a:prstGeom>
        </p:spPr>
        <p:txBody>
          <a:bodyPr lIns="0" tIns="0" rIns="0" bIns="0" anchor="ctr">
            <a:noAutofit/>
          </a:bodyPr>
          <a:lstStyle/>
          <a:p>
            <a:endParaRPr lang="el-GR" sz="1610" b="0" strike="noStrike" spc="-1">
              <a:solidFill>
                <a:srgbClr val="000000"/>
              </a:solidFill>
              <a:latin typeface="Calibri"/>
            </a:endParaRPr>
          </a:p>
        </p:txBody>
      </p:sp>
      <p:sp>
        <p:nvSpPr>
          <p:cNvPr id="27" name="PlaceHolder 2"/>
          <p:cNvSpPr>
            <a:spLocks noGrp="1"/>
          </p:cNvSpPr>
          <p:nvPr>
            <p:ph type="body"/>
          </p:nvPr>
        </p:nvSpPr>
        <p:spPr>
          <a:xfrm>
            <a:off x="1148400" y="1670040"/>
            <a:ext cx="4828680" cy="1857240"/>
          </a:xfrm>
          <a:prstGeom prst="rect">
            <a:avLst/>
          </a:prstGeom>
        </p:spPr>
        <p:txBody>
          <a:bodyPr lIns="0" tIns="0" rIns="0" bIns="0">
            <a:normAutofit/>
          </a:bodyPr>
          <a:lstStyle/>
          <a:p>
            <a:endParaRPr lang="el-GR" sz="989" b="0" strike="noStrike" spc="-1">
              <a:solidFill>
                <a:srgbClr val="000000"/>
              </a:solidFill>
              <a:latin typeface="Arial"/>
            </a:endParaRPr>
          </a:p>
        </p:txBody>
      </p:sp>
      <p:sp>
        <p:nvSpPr>
          <p:cNvPr id="28" name="PlaceHolder 3"/>
          <p:cNvSpPr>
            <a:spLocks noGrp="1"/>
          </p:cNvSpPr>
          <p:nvPr>
            <p:ph type="body"/>
          </p:nvPr>
        </p:nvSpPr>
        <p:spPr>
          <a:xfrm>
            <a:off x="6219000" y="1670040"/>
            <a:ext cx="4828680" cy="1857240"/>
          </a:xfrm>
          <a:prstGeom prst="rect">
            <a:avLst/>
          </a:prstGeom>
        </p:spPr>
        <p:txBody>
          <a:bodyPr lIns="0" tIns="0" rIns="0" bIns="0">
            <a:normAutofit/>
          </a:bodyPr>
          <a:lstStyle/>
          <a:p>
            <a:endParaRPr lang="el-GR" sz="989" b="0" strike="noStrike" spc="-1">
              <a:solidFill>
                <a:srgbClr val="000000"/>
              </a:solidFill>
              <a:latin typeface="Arial"/>
            </a:endParaRPr>
          </a:p>
        </p:txBody>
      </p:sp>
      <p:sp>
        <p:nvSpPr>
          <p:cNvPr id="29" name="PlaceHolder 4"/>
          <p:cNvSpPr>
            <a:spLocks noGrp="1"/>
          </p:cNvSpPr>
          <p:nvPr>
            <p:ph type="body"/>
          </p:nvPr>
        </p:nvSpPr>
        <p:spPr>
          <a:xfrm>
            <a:off x="1148400" y="3704040"/>
            <a:ext cx="9895320" cy="1857240"/>
          </a:xfrm>
          <a:prstGeom prst="rect">
            <a:avLst/>
          </a:prstGeom>
        </p:spPr>
        <p:txBody>
          <a:bodyPr lIns="0" tIns="0" rIns="0" bIns="0">
            <a:normAutofit/>
          </a:bodyPr>
          <a:lstStyle/>
          <a:p>
            <a:endParaRPr lang="el-GR" sz="989"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emf"/><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9" name="4294967295 - Εικόνα"/>
          <p:cNvPicPr/>
          <p:nvPr/>
        </p:nvPicPr>
        <p:blipFill>
          <a:blip r:embed="rId14"/>
          <a:stretch/>
        </p:blipFill>
        <p:spPr>
          <a:xfrm>
            <a:off x="360000" y="360000"/>
            <a:ext cx="360" cy="360"/>
          </a:xfrm>
          <a:prstGeom prst="rect">
            <a:avLst/>
          </a:prstGeom>
          <a:ln>
            <a:noFill/>
          </a:ln>
        </p:spPr>
      </p:pic>
      <p:sp>
        <p:nvSpPr>
          <p:cNvPr id="10" name="CustomShape 1" hidden="1"/>
          <p:cNvSpPr/>
          <p:nvPr/>
        </p:nvSpPr>
        <p:spPr>
          <a:xfrm>
            <a:off x="360720" y="360360"/>
            <a:ext cx="148680" cy="141480"/>
          </a:xfrm>
          <a:prstGeom prst="rect">
            <a:avLst/>
          </a:prstGeom>
          <a:ln/>
        </p:spPr>
        <p:style>
          <a:lnRef idx="2">
            <a:schemeClr val="accent1">
              <a:shade val="50000"/>
            </a:schemeClr>
          </a:lnRef>
          <a:fillRef idx="1">
            <a:schemeClr val="accent1"/>
          </a:fillRef>
          <a:effectRef idx="0">
            <a:schemeClr val="accent1"/>
          </a:effectRef>
          <a:fontRef idx="minor"/>
        </p:style>
      </p:sp>
      <p:sp>
        <p:nvSpPr>
          <p:cNvPr id="2" name="CustomShape 2"/>
          <p:cNvSpPr/>
          <p:nvPr/>
        </p:nvSpPr>
        <p:spPr>
          <a:xfrm>
            <a:off x="360000" y="4587480"/>
            <a:ext cx="2491200" cy="1908720"/>
          </a:xfrm>
          <a:prstGeom prst="rtTriangle">
            <a:avLst/>
          </a:prstGeom>
          <a:solidFill>
            <a:srgbClr val="3462AB"/>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p:style>
      </p:sp>
      <p:pic>
        <p:nvPicPr>
          <p:cNvPr id="3" name="Picture 4" descr="Image result for ÎµÎ»Î»Î·Î½Î¹ÎºÎ· Î´Î·Î¼Î¿ÎºÏÎ±ÏÎ¹Î± logo"/>
          <p:cNvPicPr/>
          <p:nvPr/>
        </p:nvPicPr>
        <p:blipFill>
          <a:blip r:embed="rId15" cstate="print"/>
          <a:stretch/>
        </p:blipFill>
        <p:spPr>
          <a:xfrm>
            <a:off x="727200" y="5614560"/>
            <a:ext cx="639360" cy="596160"/>
          </a:xfrm>
          <a:prstGeom prst="rect">
            <a:avLst/>
          </a:prstGeom>
          <a:ln>
            <a:noFill/>
          </a:ln>
        </p:spPr>
      </p:pic>
      <p:sp>
        <p:nvSpPr>
          <p:cNvPr id="4" name="CustomShape 3"/>
          <p:cNvSpPr/>
          <p:nvPr/>
        </p:nvSpPr>
        <p:spPr>
          <a:xfrm>
            <a:off x="360360" y="360720"/>
            <a:ext cx="10414800" cy="6136920"/>
          </a:xfrm>
          <a:prstGeom prst="rtTriangle">
            <a:avLst/>
          </a:prstGeom>
          <a:solidFill>
            <a:srgbClr val="3462AB"/>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p:style>
      </p:sp>
      <p:pic>
        <p:nvPicPr>
          <p:cNvPr id="5" name="Picture 4" descr="Image result for ÎµÎ»Î»Î·Î½Î¹ÎºÎ· Î´Î·Î¼Î¿ÎºÏÎ±ÏÎ¹Î± logo"/>
          <p:cNvPicPr/>
          <p:nvPr/>
        </p:nvPicPr>
        <p:blipFill>
          <a:blip r:embed="rId16"/>
          <a:stretch/>
        </p:blipFill>
        <p:spPr>
          <a:xfrm>
            <a:off x="1449720" y="4169160"/>
            <a:ext cx="1722960" cy="1605960"/>
          </a:xfrm>
          <a:prstGeom prst="rect">
            <a:avLst/>
          </a:prstGeom>
          <a:ln>
            <a:noFill/>
          </a:ln>
        </p:spPr>
      </p:pic>
      <p:pic>
        <p:nvPicPr>
          <p:cNvPr id="6" name="5 - Εικόνα"/>
          <p:cNvPicPr/>
          <p:nvPr/>
        </p:nvPicPr>
        <p:blipFill>
          <a:blip r:embed="rId14"/>
          <a:stretch/>
        </p:blipFill>
        <p:spPr>
          <a:xfrm>
            <a:off x="360000" y="360000"/>
            <a:ext cx="360" cy="360"/>
          </a:xfrm>
          <a:prstGeom prst="rect">
            <a:avLst/>
          </a:prstGeom>
          <a:ln>
            <a:noFill/>
          </a:ln>
        </p:spPr>
      </p:pic>
      <p:sp>
        <p:nvSpPr>
          <p:cNvPr id="7" name="PlaceHolder 4"/>
          <p:cNvSpPr>
            <a:spLocks noGrp="1"/>
          </p:cNvSpPr>
          <p:nvPr>
            <p:ph type="title"/>
          </p:nvPr>
        </p:nvSpPr>
        <p:spPr>
          <a:xfrm>
            <a:off x="932760" y="604440"/>
            <a:ext cx="10325160" cy="1024560"/>
          </a:xfrm>
          <a:prstGeom prst="rect">
            <a:avLst/>
          </a:prstGeom>
        </p:spPr>
        <p:txBody>
          <a:bodyPr lIns="0" tIns="0" rIns="0" bIns="0" anchor="ctr">
            <a:noAutofit/>
          </a:bodyPr>
          <a:lstStyle/>
          <a:p>
            <a:r>
              <a:rPr lang="el-GR" sz="1800" b="0" strike="noStrike" spc="-1">
                <a:latin typeface="Arial"/>
              </a:rPr>
              <a:t>Click to edit the title text format</a:t>
            </a:r>
          </a:p>
        </p:txBody>
      </p:sp>
      <p:sp>
        <p:nvSpPr>
          <p:cNvPr id="8" name="PlaceHolder 5"/>
          <p:cNvSpPr>
            <a:spLocks noGrp="1"/>
          </p:cNvSpPr>
          <p:nvPr>
            <p:ph type="body"/>
          </p:nvPr>
        </p:nvSpPr>
        <p:spPr>
          <a:xfrm>
            <a:off x="932760" y="1795320"/>
            <a:ext cx="10325160" cy="3559320"/>
          </a:xfrm>
          <a:prstGeom prst="rect">
            <a:avLst/>
          </a:prstGeom>
        </p:spPr>
        <p:txBody>
          <a:bodyPr lIns="0" tIns="0" rIns="0" bIns="0">
            <a:normAutofit/>
          </a:bodyPr>
          <a:lstStyle/>
          <a:p>
            <a:pPr marL="432000" indent="-324000">
              <a:spcBef>
                <a:spcPts val="1261"/>
              </a:spcBef>
              <a:buClr>
                <a:srgbClr val="000000"/>
              </a:buClr>
              <a:buSzPct val="45000"/>
              <a:buFont typeface="Wingdings" charset="2"/>
              <a:buChar char=""/>
            </a:pPr>
            <a:r>
              <a:rPr lang="el-GR" sz="1800" b="0" strike="noStrike" spc="-1">
                <a:latin typeface="Arial"/>
              </a:rPr>
              <a:t>Click to edit the outline text format</a:t>
            </a:r>
          </a:p>
          <a:p>
            <a:pPr marL="864000" lvl="1" indent="-324000">
              <a:spcBef>
                <a:spcPts val="1009"/>
              </a:spcBef>
              <a:buClr>
                <a:srgbClr val="000000"/>
              </a:buClr>
              <a:buSzPct val="75000"/>
              <a:buFont typeface="Symbol" charset="2"/>
              <a:buChar char=""/>
            </a:pPr>
            <a:r>
              <a:rPr lang="el-GR" sz="1800" b="0" strike="noStrike" spc="-1">
                <a:latin typeface="Arial"/>
              </a:rPr>
              <a:t>Second Outline Level</a:t>
            </a:r>
          </a:p>
          <a:p>
            <a:pPr marL="1296000" lvl="2" indent="-288000">
              <a:spcBef>
                <a:spcPts val="754"/>
              </a:spcBef>
              <a:buClr>
                <a:srgbClr val="000000"/>
              </a:buClr>
              <a:buSzPct val="45000"/>
              <a:buFont typeface="Wingdings" charset="2"/>
              <a:buChar char=""/>
            </a:pPr>
            <a:r>
              <a:rPr lang="el-GR" sz="1800" b="0" strike="noStrike" spc="-1">
                <a:latin typeface="Arial"/>
              </a:rPr>
              <a:t>Third Outline Level</a:t>
            </a:r>
          </a:p>
          <a:p>
            <a:pPr marL="1728000" lvl="3" indent="-216000">
              <a:spcBef>
                <a:spcPts val="502"/>
              </a:spcBef>
              <a:buClr>
                <a:srgbClr val="000000"/>
              </a:buClr>
              <a:buSzPct val="75000"/>
              <a:buFont typeface="Symbol" charset="2"/>
              <a:buChar char=""/>
            </a:pPr>
            <a:r>
              <a:rPr lang="el-GR" sz="1800" b="0" strike="noStrike" spc="-1">
                <a:latin typeface="Arial"/>
              </a:rPr>
              <a:t>Fourth Outline Level</a:t>
            </a:r>
          </a:p>
          <a:p>
            <a:pPr marL="2160000" lvl="4" indent="-216000">
              <a:spcBef>
                <a:spcPts val="247"/>
              </a:spcBef>
              <a:buClr>
                <a:srgbClr val="000000"/>
              </a:buClr>
              <a:buSzPct val="45000"/>
              <a:buFont typeface="Wingdings" charset="2"/>
              <a:buChar char=""/>
            </a:pPr>
            <a:r>
              <a:rPr lang="el-GR" sz="1800" b="0" strike="noStrike" spc="-1">
                <a:latin typeface="Arial"/>
              </a:rPr>
              <a:t>Fifth Outline Level</a:t>
            </a:r>
          </a:p>
          <a:p>
            <a:pPr marL="2592000" lvl="5" indent="-216000">
              <a:spcBef>
                <a:spcPts val="247"/>
              </a:spcBef>
              <a:buClr>
                <a:srgbClr val="000000"/>
              </a:buClr>
              <a:buSzPct val="45000"/>
              <a:buFont typeface="Wingdings" charset="2"/>
              <a:buChar char=""/>
            </a:pPr>
            <a:r>
              <a:rPr lang="el-GR" sz="1800" b="0" strike="noStrike" spc="-1">
                <a:latin typeface="Arial"/>
              </a:rPr>
              <a:t>Sixth Outline Level</a:t>
            </a:r>
          </a:p>
          <a:p>
            <a:pPr marL="3024000" lvl="6" indent="-216000">
              <a:spcBef>
                <a:spcPts val="247"/>
              </a:spcBef>
              <a:buClr>
                <a:srgbClr val="000000"/>
              </a:buClr>
              <a:buSzPct val="45000"/>
              <a:buFont typeface="Wingdings" charset="2"/>
              <a:buChar char=""/>
            </a:pPr>
            <a:r>
              <a:rPr lang="el-GR" sz="18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45" name="44 - Εικόνα"/>
          <p:cNvPicPr/>
          <p:nvPr/>
        </p:nvPicPr>
        <p:blipFill>
          <a:blip r:embed="rId15"/>
          <a:stretch/>
        </p:blipFill>
        <p:spPr>
          <a:xfrm>
            <a:off x="360000" y="360000"/>
            <a:ext cx="360" cy="360"/>
          </a:xfrm>
          <a:prstGeom prst="rect">
            <a:avLst/>
          </a:prstGeom>
          <a:ln>
            <a:noFill/>
          </a:ln>
        </p:spPr>
      </p:pic>
      <p:pic>
        <p:nvPicPr>
          <p:cNvPr id="46" name="45 - Εικόνα"/>
          <p:cNvPicPr/>
          <p:nvPr/>
        </p:nvPicPr>
        <p:blipFill>
          <a:blip r:embed="rId15"/>
          <a:stretch/>
        </p:blipFill>
        <p:spPr>
          <a:xfrm>
            <a:off x="360000" y="360000"/>
            <a:ext cx="360" cy="360"/>
          </a:xfrm>
          <a:prstGeom prst="rect">
            <a:avLst/>
          </a:prstGeom>
          <a:ln>
            <a:noFill/>
          </a:ln>
        </p:spPr>
      </p:pic>
      <p:sp>
        <p:nvSpPr>
          <p:cNvPr id="47" name="CustomShape 1" hidden="1"/>
          <p:cNvSpPr/>
          <p:nvPr/>
        </p:nvSpPr>
        <p:spPr>
          <a:xfrm>
            <a:off x="360720" y="360360"/>
            <a:ext cx="148680" cy="141480"/>
          </a:xfrm>
          <a:prstGeom prst="rect">
            <a:avLst/>
          </a:prstGeom>
          <a:ln/>
        </p:spPr>
        <p:style>
          <a:lnRef idx="2">
            <a:schemeClr val="accent1">
              <a:shade val="50000"/>
            </a:schemeClr>
          </a:lnRef>
          <a:fillRef idx="1">
            <a:schemeClr val="accent1"/>
          </a:fillRef>
          <a:effectRef idx="0">
            <a:schemeClr val="accent1"/>
          </a:effectRef>
          <a:fontRef idx="minor"/>
        </p:style>
      </p:sp>
      <p:sp>
        <p:nvSpPr>
          <p:cNvPr id="48" name="CustomShape 2"/>
          <p:cNvSpPr/>
          <p:nvPr/>
        </p:nvSpPr>
        <p:spPr>
          <a:xfrm>
            <a:off x="360000" y="4587480"/>
            <a:ext cx="2491200" cy="1908720"/>
          </a:xfrm>
          <a:prstGeom prst="rtTriangle">
            <a:avLst/>
          </a:prstGeom>
          <a:solidFill>
            <a:srgbClr val="3462AB"/>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p:style>
      </p:sp>
      <p:pic>
        <p:nvPicPr>
          <p:cNvPr id="49" name="Picture 4" descr="Image result for ÎµÎ»Î»Î·Î½Î¹ÎºÎ· Î´Î·Î¼Î¿ÎºÏÎ±ÏÎ¹Î± logo"/>
          <p:cNvPicPr/>
          <p:nvPr/>
        </p:nvPicPr>
        <p:blipFill>
          <a:blip r:embed="rId16" cstate="print"/>
          <a:stretch/>
        </p:blipFill>
        <p:spPr>
          <a:xfrm>
            <a:off x="727200" y="5614560"/>
            <a:ext cx="639360" cy="596160"/>
          </a:xfrm>
          <a:prstGeom prst="rect">
            <a:avLst/>
          </a:prstGeom>
          <a:ln>
            <a:noFill/>
          </a:ln>
        </p:spPr>
      </p:pic>
      <p:pic>
        <p:nvPicPr>
          <p:cNvPr id="50" name="49 - Εικόνα"/>
          <p:cNvPicPr/>
          <p:nvPr/>
        </p:nvPicPr>
        <p:blipFill>
          <a:blip r:embed="rId15"/>
          <a:stretch/>
        </p:blipFill>
        <p:spPr>
          <a:xfrm>
            <a:off x="360000" y="360000"/>
            <a:ext cx="360" cy="360"/>
          </a:xfrm>
          <a:prstGeom prst="rect">
            <a:avLst/>
          </a:prstGeom>
          <a:ln>
            <a:noFill/>
          </a:ln>
        </p:spPr>
      </p:pic>
      <p:pic>
        <p:nvPicPr>
          <p:cNvPr id="51" name="50 - Εικόνα"/>
          <p:cNvPicPr/>
          <p:nvPr/>
        </p:nvPicPr>
        <p:blipFill>
          <a:blip r:embed="rId15"/>
          <a:stretch/>
        </p:blipFill>
        <p:spPr>
          <a:xfrm>
            <a:off x="360000" y="360000"/>
            <a:ext cx="360" cy="360"/>
          </a:xfrm>
          <a:prstGeom prst="rect">
            <a:avLst/>
          </a:prstGeom>
          <a:ln>
            <a:noFill/>
          </a:ln>
        </p:spPr>
      </p:pic>
      <p:sp>
        <p:nvSpPr>
          <p:cNvPr id="52" name="PlaceHolder 3"/>
          <p:cNvSpPr>
            <a:spLocks noGrp="1"/>
          </p:cNvSpPr>
          <p:nvPr>
            <p:ph type="title"/>
          </p:nvPr>
        </p:nvSpPr>
        <p:spPr>
          <a:xfrm>
            <a:off x="932760" y="604440"/>
            <a:ext cx="10325520" cy="1024560"/>
          </a:xfrm>
          <a:prstGeom prst="rect">
            <a:avLst/>
          </a:prstGeom>
        </p:spPr>
        <p:txBody>
          <a:bodyPr lIns="0" tIns="0" rIns="0" bIns="0" anchor="ctr">
            <a:noAutofit/>
          </a:bodyPr>
          <a:lstStyle/>
          <a:p>
            <a:pPr algn="ctr"/>
            <a:r>
              <a:rPr lang="el-GR" sz="3930" b="0" strike="noStrike" spc="-1" dirty="0" err="1">
                <a:latin typeface="Arial"/>
              </a:rPr>
              <a:t>Click</a:t>
            </a:r>
            <a:r>
              <a:rPr lang="el-GR" sz="3930" b="0" strike="noStrike" spc="-1" dirty="0">
                <a:latin typeface="Arial"/>
              </a:rPr>
              <a:t> </a:t>
            </a:r>
            <a:r>
              <a:rPr lang="el-GR" sz="3930" b="0" strike="noStrike" spc="-1" dirty="0" err="1">
                <a:latin typeface="Arial"/>
              </a:rPr>
              <a:t>to</a:t>
            </a:r>
            <a:r>
              <a:rPr lang="el-GR" sz="3930" b="0" strike="noStrike" spc="-1" dirty="0">
                <a:latin typeface="Arial"/>
              </a:rPr>
              <a:t> </a:t>
            </a:r>
            <a:r>
              <a:rPr lang="el-GR" sz="3930" b="0" strike="noStrike" spc="-1" dirty="0" err="1">
                <a:latin typeface="Arial"/>
              </a:rPr>
              <a:t>edit</a:t>
            </a:r>
            <a:r>
              <a:rPr lang="el-GR" sz="3930" b="0" strike="noStrike" spc="-1" dirty="0">
                <a:latin typeface="Arial"/>
              </a:rPr>
              <a:t> </a:t>
            </a:r>
            <a:r>
              <a:rPr lang="el-GR" sz="3930" b="0" strike="noStrike" spc="-1" dirty="0" err="1">
                <a:latin typeface="Arial"/>
              </a:rPr>
              <a:t>the</a:t>
            </a:r>
            <a:r>
              <a:rPr lang="el-GR" sz="3930" b="0" strike="noStrike" spc="-1" dirty="0">
                <a:latin typeface="Arial"/>
              </a:rPr>
              <a:t> </a:t>
            </a:r>
            <a:r>
              <a:rPr lang="el-GR" sz="3930" b="0" strike="noStrike" spc="-1" dirty="0" err="1">
                <a:latin typeface="Arial"/>
              </a:rPr>
              <a:t>title</a:t>
            </a:r>
            <a:r>
              <a:rPr lang="el-GR" sz="3930" b="0" strike="noStrike" spc="-1" dirty="0">
                <a:latin typeface="Arial"/>
              </a:rPr>
              <a:t> </a:t>
            </a:r>
            <a:r>
              <a:rPr lang="el-GR" sz="3930" b="0" strike="noStrike" spc="-1" dirty="0" err="1">
                <a:latin typeface="Arial"/>
              </a:rPr>
              <a:t>text</a:t>
            </a:r>
            <a:r>
              <a:rPr lang="el-GR" sz="3930" b="0" strike="noStrike" spc="-1" dirty="0">
                <a:latin typeface="Arial"/>
              </a:rPr>
              <a:t> </a:t>
            </a:r>
            <a:r>
              <a:rPr lang="el-GR" sz="3930" b="0" strike="noStrike" spc="-1" dirty="0" err="1">
                <a:latin typeface="Arial"/>
              </a:rPr>
              <a:t>format</a:t>
            </a:r>
            <a:endParaRPr lang="el-GR" sz="3930" b="0" strike="noStrike" spc="-1" dirty="0">
              <a:latin typeface="Arial"/>
            </a:endParaRPr>
          </a:p>
        </p:txBody>
      </p:sp>
      <p:sp>
        <p:nvSpPr>
          <p:cNvPr id="53" name="PlaceHolder 4"/>
          <p:cNvSpPr>
            <a:spLocks noGrp="1"/>
          </p:cNvSpPr>
          <p:nvPr>
            <p:ph type="body"/>
          </p:nvPr>
        </p:nvSpPr>
        <p:spPr>
          <a:xfrm>
            <a:off x="932760" y="1795320"/>
            <a:ext cx="10325520" cy="3559680"/>
          </a:xfrm>
          <a:prstGeom prst="rect">
            <a:avLst/>
          </a:prstGeom>
        </p:spPr>
        <p:txBody>
          <a:bodyPr lIns="0" tIns="0" rIns="0" bIns="0">
            <a:normAutofit/>
          </a:bodyPr>
          <a:lstStyle/>
          <a:p>
            <a:pPr marL="432000" indent="-324000">
              <a:spcBef>
                <a:spcPts val="1261"/>
              </a:spcBef>
              <a:buClr>
                <a:srgbClr val="000000"/>
              </a:buClr>
              <a:buSzPct val="45000"/>
              <a:buFont typeface="Wingdings" charset="2"/>
              <a:buChar char=""/>
            </a:pPr>
            <a:r>
              <a:rPr lang="el-GR" sz="2860" b="0" strike="noStrike" spc="-1" dirty="0" err="1">
                <a:latin typeface="Arial"/>
              </a:rPr>
              <a:t>Click</a:t>
            </a:r>
            <a:r>
              <a:rPr lang="el-GR" sz="2860" b="0" strike="noStrike" spc="-1" dirty="0">
                <a:latin typeface="Arial"/>
              </a:rPr>
              <a:t> </a:t>
            </a:r>
            <a:r>
              <a:rPr lang="el-GR" sz="2860" b="0" strike="noStrike" spc="-1" dirty="0" err="1">
                <a:latin typeface="Arial"/>
              </a:rPr>
              <a:t>to</a:t>
            </a:r>
            <a:r>
              <a:rPr lang="el-GR" sz="2860" b="0" strike="noStrike" spc="-1" dirty="0">
                <a:latin typeface="Arial"/>
              </a:rPr>
              <a:t> </a:t>
            </a:r>
            <a:r>
              <a:rPr lang="el-GR" sz="2860" b="0" strike="noStrike" spc="-1" dirty="0" err="1">
                <a:latin typeface="Arial"/>
              </a:rPr>
              <a:t>edit</a:t>
            </a:r>
            <a:r>
              <a:rPr lang="el-GR" sz="2860" b="0" strike="noStrike" spc="-1" dirty="0">
                <a:latin typeface="Arial"/>
              </a:rPr>
              <a:t> </a:t>
            </a:r>
            <a:r>
              <a:rPr lang="el-GR" sz="2860" b="0" strike="noStrike" spc="-1" dirty="0" err="1">
                <a:latin typeface="Arial"/>
              </a:rPr>
              <a:t>the</a:t>
            </a:r>
            <a:r>
              <a:rPr lang="el-GR" sz="2860" b="0" strike="noStrike" spc="-1" dirty="0">
                <a:latin typeface="Arial"/>
              </a:rPr>
              <a:t> </a:t>
            </a:r>
            <a:r>
              <a:rPr lang="el-GR" sz="2860" b="0" strike="noStrike" spc="-1" dirty="0" err="1">
                <a:latin typeface="Arial"/>
              </a:rPr>
              <a:t>outline</a:t>
            </a:r>
            <a:r>
              <a:rPr lang="el-GR" sz="2860" b="0" strike="noStrike" spc="-1" dirty="0">
                <a:latin typeface="Arial"/>
              </a:rPr>
              <a:t> </a:t>
            </a:r>
            <a:r>
              <a:rPr lang="el-GR" sz="2860" b="0" strike="noStrike" spc="-1" dirty="0" err="1">
                <a:latin typeface="Arial"/>
              </a:rPr>
              <a:t>text</a:t>
            </a:r>
            <a:r>
              <a:rPr lang="el-GR" sz="2860" b="0" strike="noStrike" spc="-1" dirty="0">
                <a:latin typeface="Arial"/>
              </a:rPr>
              <a:t> </a:t>
            </a:r>
            <a:r>
              <a:rPr lang="el-GR" sz="2860" b="0" strike="noStrike" spc="-1" dirty="0" err="1">
                <a:latin typeface="Arial"/>
              </a:rPr>
              <a:t>format</a:t>
            </a:r>
            <a:endParaRPr lang="el-GR" sz="2860" b="0" strike="noStrike" spc="-1" dirty="0">
              <a:latin typeface="Arial"/>
            </a:endParaRPr>
          </a:p>
          <a:p>
            <a:pPr marL="864000" lvl="1" indent="-324000">
              <a:spcBef>
                <a:spcPts val="1009"/>
              </a:spcBef>
              <a:buClr>
                <a:srgbClr val="000000"/>
              </a:buClr>
              <a:buSzPct val="75000"/>
              <a:buFont typeface="Symbol" charset="2"/>
              <a:buChar char=""/>
            </a:pPr>
            <a:r>
              <a:rPr lang="el-GR" sz="2500" b="0" strike="noStrike" spc="-1" dirty="0" err="1">
                <a:latin typeface="Arial"/>
              </a:rPr>
              <a:t>Second</a:t>
            </a:r>
            <a:r>
              <a:rPr lang="el-GR" sz="2500" b="0" strike="noStrike" spc="-1" dirty="0">
                <a:latin typeface="Arial"/>
              </a:rPr>
              <a:t> </a:t>
            </a:r>
            <a:r>
              <a:rPr lang="el-GR" sz="2500" b="0" strike="noStrike" spc="-1" dirty="0" err="1">
                <a:latin typeface="Arial"/>
              </a:rPr>
              <a:t>Outline</a:t>
            </a:r>
            <a:r>
              <a:rPr lang="el-GR" sz="2500" b="0" strike="noStrike" spc="-1" dirty="0">
                <a:latin typeface="Arial"/>
              </a:rPr>
              <a:t> </a:t>
            </a:r>
            <a:r>
              <a:rPr lang="el-GR" sz="2500" b="0" strike="noStrike" spc="-1" dirty="0" err="1">
                <a:latin typeface="Arial"/>
              </a:rPr>
              <a:t>Level</a:t>
            </a:r>
            <a:endParaRPr lang="el-GR" sz="2500" b="0" strike="noStrike" spc="-1" dirty="0">
              <a:latin typeface="Arial"/>
            </a:endParaRPr>
          </a:p>
          <a:p>
            <a:pPr marL="1296000" lvl="2" indent="-288000">
              <a:spcBef>
                <a:spcPts val="754"/>
              </a:spcBef>
              <a:buClr>
                <a:srgbClr val="000000"/>
              </a:buClr>
              <a:buSzPct val="45000"/>
              <a:buFont typeface="Wingdings" charset="2"/>
              <a:buChar char=""/>
            </a:pPr>
            <a:r>
              <a:rPr lang="el-GR" sz="2140" b="0" strike="noStrike" spc="-1" dirty="0" err="1">
                <a:latin typeface="Arial"/>
              </a:rPr>
              <a:t>Third</a:t>
            </a:r>
            <a:r>
              <a:rPr lang="el-GR" sz="2140" b="0" strike="noStrike" spc="-1" dirty="0">
                <a:latin typeface="Arial"/>
              </a:rPr>
              <a:t> </a:t>
            </a:r>
            <a:r>
              <a:rPr lang="el-GR" sz="2140" b="0" strike="noStrike" spc="-1" dirty="0" err="1">
                <a:latin typeface="Arial"/>
              </a:rPr>
              <a:t>Outline</a:t>
            </a:r>
            <a:r>
              <a:rPr lang="el-GR" sz="2140" b="0" strike="noStrike" spc="-1" dirty="0">
                <a:latin typeface="Arial"/>
              </a:rPr>
              <a:t> </a:t>
            </a:r>
            <a:r>
              <a:rPr lang="el-GR" sz="2140" b="0" strike="noStrike" spc="-1" dirty="0" err="1">
                <a:latin typeface="Arial"/>
              </a:rPr>
              <a:t>Level</a:t>
            </a:r>
            <a:endParaRPr lang="el-GR" sz="2140" b="0" strike="noStrike" spc="-1" dirty="0">
              <a:latin typeface="Arial"/>
            </a:endParaRPr>
          </a:p>
          <a:p>
            <a:pPr marL="1728000" lvl="3" indent="-216000">
              <a:spcBef>
                <a:spcPts val="502"/>
              </a:spcBef>
              <a:buClr>
                <a:srgbClr val="000000"/>
              </a:buClr>
              <a:buSzPct val="75000"/>
              <a:buFont typeface="Symbol" charset="2"/>
              <a:buChar char=""/>
            </a:pPr>
            <a:r>
              <a:rPr lang="el-GR" sz="1790" b="0" strike="noStrike" spc="-1" dirty="0" err="1">
                <a:latin typeface="Arial"/>
              </a:rPr>
              <a:t>Fourth</a:t>
            </a:r>
            <a:r>
              <a:rPr lang="el-GR" sz="1790" b="0" strike="noStrike" spc="-1" dirty="0">
                <a:latin typeface="Arial"/>
              </a:rPr>
              <a:t> </a:t>
            </a:r>
            <a:r>
              <a:rPr lang="el-GR" sz="1790" b="0" strike="noStrike" spc="-1" dirty="0" err="1">
                <a:latin typeface="Arial"/>
              </a:rPr>
              <a:t>Outline</a:t>
            </a:r>
            <a:r>
              <a:rPr lang="el-GR" sz="1790" b="0" strike="noStrike" spc="-1" dirty="0">
                <a:latin typeface="Arial"/>
              </a:rPr>
              <a:t> </a:t>
            </a:r>
            <a:r>
              <a:rPr lang="el-GR" sz="1790" b="0" strike="noStrike" spc="-1" dirty="0" err="1">
                <a:latin typeface="Arial"/>
              </a:rPr>
              <a:t>Level</a:t>
            </a:r>
            <a:endParaRPr lang="el-GR" sz="1790" b="0" strike="noStrike" spc="-1" dirty="0">
              <a:latin typeface="Arial"/>
            </a:endParaRPr>
          </a:p>
          <a:p>
            <a:pPr marL="2160000" lvl="4" indent="-216000">
              <a:spcBef>
                <a:spcPts val="247"/>
              </a:spcBef>
              <a:buClr>
                <a:srgbClr val="000000"/>
              </a:buClr>
              <a:buSzPct val="45000"/>
              <a:buFont typeface="Wingdings" charset="2"/>
              <a:buChar char=""/>
            </a:pPr>
            <a:r>
              <a:rPr lang="el-GR" sz="1790" b="0" strike="noStrike" spc="-1" dirty="0" err="1">
                <a:latin typeface="Arial"/>
              </a:rPr>
              <a:t>Fifth</a:t>
            </a:r>
            <a:r>
              <a:rPr lang="el-GR" sz="1790" b="0" strike="noStrike" spc="-1" dirty="0">
                <a:latin typeface="Arial"/>
              </a:rPr>
              <a:t> </a:t>
            </a:r>
            <a:r>
              <a:rPr lang="el-GR" sz="1790" b="0" strike="noStrike" spc="-1" dirty="0" err="1">
                <a:latin typeface="Arial"/>
              </a:rPr>
              <a:t>Outline</a:t>
            </a:r>
            <a:r>
              <a:rPr lang="el-GR" sz="1790" b="0" strike="noStrike" spc="-1" dirty="0">
                <a:latin typeface="Arial"/>
              </a:rPr>
              <a:t> </a:t>
            </a:r>
            <a:r>
              <a:rPr lang="el-GR" sz="1790" b="0" strike="noStrike" spc="-1" dirty="0" err="1">
                <a:latin typeface="Arial"/>
              </a:rPr>
              <a:t>Level</a:t>
            </a:r>
            <a:endParaRPr lang="el-GR" sz="1790" b="0" strike="noStrike" spc="-1" dirty="0">
              <a:latin typeface="Arial"/>
            </a:endParaRPr>
          </a:p>
          <a:p>
            <a:pPr marL="2592000" lvl="5" indent="-216000">
              <a:spcBef>
                <a:spcPts val="247"/>
              </a:spcBef>
              <a:buClr>
                <a:srgbClr val="000000"/>
              </a:buClr>
              <a:buSzPct val="45000"/>
              <a:buFont typeface="Wingdings" charset="2"/>
              <a:buChar char=""/>
            </a:pPr>
            <a:r>
              <a:rPr lang="el-GR" sz="1790" b="0" strike="noStrike" spc="-1" dirty="0" err="1">
                <a:latin typeface="Arial"/>
              </a:rPr>
              <a:t>Sixth</a:t>
            </a:r>
            <a:r>
              <a:rPr lang="el-GR" sz="1790" b="0" strike="noStrike" spc="-1" dirty="0">
                <a:latin typeface="Arial"/>
              </a:rPr>
              <a:t> </a:t>
            </a:r>
            <a:r>
              <a:rPr lang="el-GR" sz="1790" b="0" strike="noStrike" spc="-1" dirty="0" err="1">
                <a:latin typeface="Arial"/>
              </a:rPr>
              <a:t>Outline</a:t>
            </a:r>
            <a:r>
              <a:rPr lang="el-GR" sz="1790" b="0" strike="noStrike" spc="-1" dirty="0">
                <a:latin typeface="Arial"/>
              </a:rPr>
              <a:t> </a:t>
            </a:r>
            <a:r>
              <a:rPr lang="el-GR" sz="1790" b="0" strike="noStrike" spc="-1" dirty="0" err="1">
                <a:latin typeface="Arial"/>
              </a:rPr>
              <a:t>Level</a:t>
            </a:r>
            <a:endParaRPr lang="el-GR" sz="1790" b="0" strike="noStrike" spc="-1" dirty="0">
              <a:latin typeface="Arial"/>
            </a:endParaRPr>
          </a:p>
          <a:p>
            <a:pPr marL="3024000" lvl="6" indent="-216000">
              <a:spcBef>
                <a:spcPts val="247"/>
              </a:spcBef>
              <a:buClr>
                <a:srgbClr val="000000"/>
              </a:buClr>
              <a:buSzPct val="45000"/>
              <a:buFont typeface="Wingdings" charset="2"/>
              <a:buChar char=""/>
            </a:pPr>
            <a:r>
              <a:rPr lang="el-GR" sz="1790" b="0" strike="noStrike" spc="-1" dirty="0" err="1">
                <a:latin typeface="Arial"/>
              </a:rPr>
              <a:t>Seventh</a:t>
            </a:r>
            <a:r>
              <a:rPr lang="el-GR" sz="1790" b="0" strike="noStrike" spc="-1" dirty="0">
                <a:latin typeface="Arial"/>
              </a:rPr>
              <a:t> </a:t>
            </a:r>
            <a:r>
              <a:rPr lang="el-GR" sz="1790" b="0" strike="noStrike" spc="-1" dirty="0" err="1">
                <a:latin typeface="Arial"/>
              </a:rPr>
              <a:t>Outline</a:t>
            </a:r>
            <a:r>
              <a:rPr lang="el-GR" sz="1790" b="0" strike="noStrike" spc="-1" dirty="0">
                <a:latin typeface="Arial"/>
              </a:rPr>
              <a:t> </a:t>
            </a:r>
            <a:r>
              <a:rPr lang="el-GR" sz="1790" b="0" strike="noStrike" spc="-1" dirty="0" err="1">
                <a:latin typeface="Arial"/>
              </a:rPr>
              <a:t>Level</a:t>
            </a:r>
            <a:endParaRPr lang="el-GR" sz="1790" b="0" strike="noStrike" spc="-1" dirty="0">
              <a:latin typeface="Arial"/>
            </a:endParaRPr>
          </a:p>
        </p:txBody>
      </p:sp>
      <p:sp>
        <p:nvSpPr>
          <p:cNvPr id="11" name="10 - Θέση ημερομηνίας"/>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l-GR"/>
          </a:p>
        </p:txBody>
      </p:sp>
      <p:sp>
        <p:nvSpPr>
          <p:cNvPr id="12" name="11 - Θέση υποσέλιδου"/>
          <p:cNvSpPr>
            <a:spLocks noGrp="1"/>
          </p:cNvSpPr>
          <p:nvPr>
            <p:ph type="ftr" sz="quarter" idx="3"/>
          </p:nvPr>
        </p:nvSpPr>
        <p:spPr>
          <a:xfrm>
            <a:off x="4165600" y="6356350"/>
            <a:ext cx="386238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13" name="12 - Θέση αριθμού διαφάνειας"/>
          <p:cNvSpPr>
            <a:spLocks noGrp="1"/>
          </p:cNvSpPr>
          <p:nvPr>
            <p:ph type="sldNum" sz="quarter" idx="4"/>
          </p:nvPr>
        </p:nvSpPr>
        <p:spPr>
          <a:xfrm>
            <a:off x="8739188"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51ED0C-00F1-4A1D-A418-F46D02EFB94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4"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ftr="0" dt="0"/>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147.xml"/><Relationship Id="rId7" Type="http://schemas.openxmlformats.org/officeDocument/2006/relationships/image" Target="../media/image6.png"/><Relationship Id="rId2" Type="http://schemas.openxmlformats.org/officeDocument/2006/relationships/tags" Target="../tags/tag146.xm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notesSlide" Target="../notesSlides/notesSlide2.xml"/><Relationship Id="rId4"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tags" Target="../tags/tag149.xml"/><Relationship Id="rId7" Type="http://schemas.openxmlformats.org/officeDocument/2006/relationships/image" Target="../media/image9.png"/><Relationship Id="rId2" Type="http://schemas.openxmlformats.org/officeDocument/2006/relationships/tags" Target="../tags/tag148.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notesSlide" Target="../notesSlides/notesSlide6.xml"/><Relationship Id="rId4"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tags" Target="../tags/tag151.xml"/><Relationship Id="rId2" Type="http://schemas.openxmlformats.org/officeDocument/2006/relationships/tags" Target="../tags/tag150.xml"/><Relationship Id="rId1" Type="http://schemas.openxmlformats.org/officeDocument/2006/relationships/vmlDrawing" Target="../drawings/vmlDrawing8.vml"/><Relationship Id="rId6" Type="http://schemas.openxmlformats.org/officeDocument/2006/relationships/oleObject" Target="../embeddings/oleObject8.bin"/><Relationship Id="rId5" Type="http://schemas.openxmlformats.org/officeDocument/2006/relationships/notesSlide" Target="../notesSlides/notesSlide7.xml"/><Relationship Id="rId4"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3" Type="http://schemas.openxmlformats.org/officeDocument/2006/relationships/tags" Target="../tags/tag153.xml"/><Relationship Id="rId2" Type="http://schemas.openxmlformats.org/officeDocument/2006/relationships/tags" Target="../tags/tag152.xml"/><Relationship Id="rId1" Type="http://schemas.openxmlformats.org/officeDocument/2006/relationships/vmlDrawing" Target="../drawings/vmlDrawing9.vml"/><Relationship Id="rId6" Type="http://schemas.openxmlformats.org/officeDocument/2006/relationships/oleObject" Target="../embeddings/oleObject9.bin"/><Relationship Id="rId5" Type="http://schemas.openxmlformats.org/officeDocument/2006/relationships/notesSlide" Target="../notesSlides/notesSlide8.xml"/><Relationship Id="rId4"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tags" Target="../tags/tag155.xml"/><Relationship Id="rId2" Type="http://schemas.openxmlformats.org/officeDocument/2006/relationships/tags" Target="../tags/tag154.xml"/><Relationship Id="rId1" Type="http://schemas.openxmlformats.org/officeDocument/2006/relationships/vmlDrawing" Target="../drawings/vmlDrawing10.vml"/><Relationship Id="rId5" Type="http://schemas.openxmlformats.org/officeDocument/2006/relationships/oleObject" Target="../embeddings/oleObject10.bin"/><Relationship Id="rId4"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facebook.com/kyriakosmitsotakis/videos/2424948261059329/" TargetMode="Externa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3" Type="http://schemas.openxmlformats.org/officeDocument/2006/relationships/tags" Target="../tags/tag157.xml"/><Relationship Id="rId7" Type="http://schemas.openxmlformats.org/officeDocument/2006/relationships/image" Target="../media/image9.png"/><Relationship Id="rId2" Type="http://schemas.openxmlformats.org/officeDocument/2006/relationships/tags" Target="../tags/tag156.xml"/><Relationship Id="rId1" Type="http://schemas.openxmlformats.org/officeDocument/2006/relationships/vmlDrawing" Target="../drawings/vmlDrawing11.vml"/><Relationship Id="rId6" Type="http://schemas.openxmlformats.org/officeDocument/2006/relationships/oleObject" Target="../embeddings/oleObject11.bin"/><Relationship Id="rId5" Type="http://schemas.openxmlformats.org/officeDocument/2006/relationships/notesSlide" Target="../notesSlides/notesSlide9.xml"/><Relationship Id="rId4"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3" Type="http://schemas.openxmlformats.org/officeDocument/2006/relationships/tags" Target="../tags/tag159.xml"/><Relationship Id="rId2" Type="http://schemas.openxmlformats.org/officeDocument/2006/relationships/tags" Target="../tags/tag158.xml"/><Relationship Id="rId1" Type="http://schemas.openxmlformats.org/officeDocument/2006/relationships/vmlDrawing" Target="../drawings/vmlDrawing12.vml"/><Relationship Id="rId6" Type="http://schemas.openxmlformats.org/officeDocument/2006/relationships/oleObject" Target="../embeddings/oleObject12.bin"/><Relationship Id="rId5" Type="http://schemas.openxmlformats.org/officeDocument/2006/relationships/notesSlide" Target="../notesSlides/notesSlide10.xml"/><Relationship Id="rId4"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3" Type="http://schemas.openxmlformats.org/officeDocument/2006/relationships/tags" Target="../tags/tag161.xml"/><Relationship Id="rId7" Type="http://schemas.openxmlformats.org/officeDocument/2006/relationships/image" Target="../media/image9.png"/><Relationship Id="rId2" Type="http://schemas.openxmlformats.org/officeDocument/2006/relationships/tags" Target="../tags/tag160.xml"/><Relationship Id="rId1" Type="http://schemas.openxmlformats.org/officeDocument/2006/relationships/vmlDrawing" Target="../drawings/vmlDrawing13.vml"/><Relationship Id="rId6" Type="http://schemas.openxmlformats.org/officeDocument/2006/relationships/oleObject" Target="../embeddings/oleObject13.bin"/><Relationship Id="rId5" Type="http://schemas.openxmlformats.org/officeDocument/2006/relationships/notesSlide" Target="../notesSlides/notesSlide11.xml"/><Relationship Id="rId4"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tags" Target="../tags/tag163.xml"/><Relationship Id="rId2" Type="http://schemas.openxmlformats.org/officeDocument/2006/relationships/tags" Target="../tags/tag162.xml"/><Relationship Id="rId1" Type="http://schemas.openxmlformats.org/officeDocument/2006/relationships/vmlDrawing" Target="../drawings/vmlDrawing14.vml"/><Relationship Id="rId6" Type="http://schemas.openxmlformats.org/officeDocument/2006/relationships/oleObject" Target="../embeddings/oleObject14.bin"/><Relationship Id="rId5" Type="http://schemas.openxmlformats.org/officeDocument/2006/relationships/notesSlide" Target="../notesSlides/notesSlide12.xml"/><Relationship Id="rId4"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tags" Target="../tags/tag164.xml"/><Relationship Id="rId1" Type="http://schemas.openxmlformats.org/officeDocument/2006/relationships/vmlDrawing" Target="../drawings/vmlDrawing15.vml"/><Relationship Id="rId4" Type="http://schemas.openxmlformats.org/officeDocument/2006/relationships/oleObject" Target="../embeddings/oleObject15.bin"/></Relationships>
</file>

<file path=ppt/slides/_rels/slide3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tags" Target="../tags/tag165.xml"/><Relationship Id="rId1" Type="http://schemas.openxmlformats.org/officeDocument/2006/relationships/vmlDrawing" Target="../drawings/vmlDrawing16.vml"/><Relationship Id="rId4" Type="http://schemas.openxmlformats.org/officeDocument/2006/relationships/oleObject" Target="../embeddings/oleObject16.bin"/></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tags" Target="../tags/tag166.xml"/><Relationship Id="rId1" Type="http://schemas.openxmlformats.org/officeDocument/2006/relationships/vmlDrawing" Target="../drawings/vmlDrawing17.vml"/><Relationship Id="rId4" Type="http://schemas.openxmlformats.org/officeDocument/2006/relationships/oleObject" Target="../embeddings/oleObject17.bin"/></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tags" Target="../tags/tag167.xml"/><Relationship Id="rId1" Type="http://schemas.openxmlformats.org/officeDocument/2006/relationships/vmlDrawing" Target="../drawings/vmlDrawing18.vml"/><Relationship Id="rId4" Type="http://schemas.openxmlformats.org/officeDocument/2006/relationships/oleObject" Target="../embeddings/oleObject18.bin"/></Relationships>
</file>

<file path=ppt/slides/_rels/slide4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oleObject" Target="../embeddings/oleObject1.bin"/><Relationship Id="rId4"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6.png"/><Relationship Id="rId5" Type="http://schemas.openxmlformats.org/officeDocument/2006/relationships/oleObject" Target="../embeddings/oleObject2.bin"/><Relationship Id="rId4"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tags" Target="../tags/tag5.xml"/><Relationship Id="rId1" Type="http://schemas.openxmlformats.org/officeDocument/2006/relationships/vmlDrawing" Target="../drawings/vmlDrawing3.vml"/><Relationship Id="rId5" Type="http://schemas.openxmlformats.org/officeDocument/2006/relationships/image" Target="../media/image6.png"/><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26" Type="http://schemas.openxmlformats.org/officeDocument/2006/relationships/tags" Target="../tags/tag30.xml"/><Relationship Id="rId117" Type="http://schemas.openxmlformats.org/officeDocument/2006/relationships/tags" Target="../tags/tag121.xml"/><Relationship Id="rId21" Type="http://schemas.openxmlformats.org/officeDocument/2006/relationships/tags" Target="../tags/tag25.xml"/><Relationship Id="rId42" Type="http://schemas.openxmlformats.org/officeDocument/2006/relationships/tags" Target="../tags/tag46.xml"/><Relationship Id="rId47" Type="http://schemas.openxmlformats.org/officeDocument/2006/relationships/tags" Target="../tags/tag51.xml"/><Relationship Id="rId63" Type="http://schemas.openxmlformats.org/officeDocument/2006/relationships/tags" Target="../tags/tag67.xml"/><Relationship Id="rId68" Type="http://schemas.openxmlformats.org/officeDocument/2006/relationships/tags" Target="../tags/tag72.xml"/><Relationship Id="rId84" Type="http://schemas.openxmlformats.org/officeDocument/2006/relationships/tags" Target="../tags/tag88.xml"/><Relationship Id="rId89" Type="http://schemas.openxmlformats.org/officeDocument/2006/relationships/tags" Target="../tags/tag93.xml"/><Relationship Id="rId112" Type="http://schemas.openxmlformats.org/officeDocument/2006/relationships/tags" Target="../tags/tag116.xml"/><Relationship Id="rId16" Type="http://schemas.openxmlformats.org/officeDocument/2006/relationships/tags" Target="../tags/tag20.xml"/><Relationship Id="rId107" Type="http://schemas.openxmlformats.org/officeDocument/2006/relationships/tags" Target="../tags/tag111.xml"/><Relationship Id="rId11" Type="http://schemas.openxmlformats.org/officeDocument/2006/relationships/tags" Target="../tags/tag15.xml"/><Relationship Id="rId32" Type="http://schemas.openxmlformats.org/officeDocument/2006/relationships/tags" Target="../tags/tag36.xml"/><Relationship Id="rId37" Type="http://schemas.openxmlformats.org/officeDocument/2006/relationships/tags" Target="../tags/tag41.xml"/><Relationship Id="rId53" Type="http://schemas.openxmlformats.org/officeDocument/2006/relationships/tags" Target="../tags/tag57.xml"/><Relationship Id="rId58" Type="http://schemas.openxmlformats.org/officeDocument/2006/relationships/tags" Target="../tags/tag62.xml"/><Relationship Id="rId74" Type="http://schemas.openxmlformats.org/officeDocument/2006/relationships/tags" Target="../tags/tag78.xml"/><Relationship Id="rId79" Type="http://schemas.openxmlformats.org/officeDocument/2006/relationships/tags" Target="../tags/tag83.xml"/><Relationship Id="rId102" Type="http://schemas.openxmlformats.org/officeDocument/2006/relationships/tags" Target="../tags/tag106.xml"/><Relationship Id="rId123" Type="http://schemas.openxmlformats.org/officeDocument/2006/relationships/tags" Target="../tags/tag127.xml"/><Relationship Id="rId128" Type="http://schemas.openxmlformats.org/officeDocument/2006/relationships/oleObject" Target="../embeddings/oleObject4.bin"/><Relationship Id="rId5" Type="http://schemas.openxmlformats.org/officeDocument/2006/relationships/tags" Target="../tags/tag9.xml"/><Relationship Id="rId90" Type="http://schemas.openxmlformats.org/officeDocument/2006/relationships/tags" Target="../tags/tag94.xml"/><Relationship Id="rId95" Type="http://schemas.openxmlformats.org/officeDocument/2006/relationships/tags" Target="../tags/tag99.xml"/><Relationship Id="rId19" Type="http://schemas.openxmlformats.org/officeDocument/2006/relationships/tags" Target="../tags/tag23.xml"/><Relationship Id="rId14" Type="http://schemas.openxmlformats.org/officeDocument/2006/relationships/tags" Target="../tags/tag18.xml"/><Relationship Id="rId22" Type="http://schemas.openxmlformats.org/officeDocument/2006/relationships/tags" Target="../tags/tag26.xml"/><Relationship Id="rId27" Type="http://schemas.openxmlformats.org/officeDocument/2006/relationships/tags" Target="../tags/tag31.xml"/><Relationship Id="rId30" Type="http://schemas.openxmlformats.org/officeDocument/2006/relationships/tags" Target="../tags/tag34.xml"/><Relationship Id="rId35" Type="http://schemas.openxmlformats.org/officeDocument/2006/relationships/tags" Target="../tags/tag39.xml"/><Relationship Id="rId43" Type="http://schemas.openxmlformats.org/officeDocument/2006/relationships/tags" Target="../tags/tag47.xml"/><Relationship Id="rId48" Type="http://schemas.openxmlformats.org/officeDocument/2006/relationships/tags" Target="../tags/tag52.xml"/><Relationship Id="rId56" Type="http://schemas.openxmlformats.org/officeDocument/2006/relationships/tags" Target="../tags/tag60.xml"/><Relationship Id="rId64" Type="http://schemas.openxmlformats.org/officeDocument/2006/relationships/tags" Target="../tags/tag68.xml"/><Relationship Id="rId69" Type="http://schemas.openxmlformats.org/officeDocument/2006/relationships/tags" Target="../tags/tag73.xml"/><Relationship Id="rId77" Type="http://schemas.openxmlformats.org/officeDocument/2006/relationships/tags" Target="../tags/tag81.xml"/><Relationship Id="rId100" Type="http://schemas.openxmlformats.org/officeDocument/2006/relationships/tags" Target="../tags/tag104.xml"/><Relationship Id="rId105" Type="http://schemas.openxmlformats.org/officeDocument/2006/relationships/tags" Target="../tags/tag109.xml"/><Relationship Id="rId113" Type="http://schemas.openxmlformats.org/officeDocument/2006/relationships/tags" Target="../tags/tag117.xml"/><Relationship Id="rId118" Type="http://schemas.openxmlformats.org/officeDocument/2006/relationships/tags" Target="../tags/tag122.xml"/><Relationship Id="rId126" Type="http://schemas.openxmlformats.org/officeDocument/2006/relationships/tags" Target="../tags/tag130.xml"/><Relationship Id="rId8" Type="http://schemas.openxmlformats.org/officeDocument/2006/relationships/tags" Target="../tags/tag12.xml"/><Relationship Id="rId51" Type="http://schemas.openxmlformats.org/officeDocument/2006/relationships/tags" Target="../tags/tag55.xml"/><Relationship Id="rId72" Type="http://schemas.openxmlformats.org/officeDocument/2006/relationships/tags" Target="../tags/tag76.xml"/><Relationship Id="rId80" Type="http://schemas.openxmlformats.org/officeDocument/2006/relationships/tags" Target="../tags/tag84.xml"/><Relationship Id="rId85" Type="http://schemas.openxmlformats.org/officeDocument/2006/relationships/tags" Target="../tags/tag89.xml"/><Relationship Id="rId93" Type="http://schemas.openxmlformats.org/officeDocument/2006/relationships/tags" Target="../tags/tag97.xml"/><Relationship Id="rId98" Type="http://schemas.openxmlformats.org/officeDocument/2006/relationships/tags" Target="../tags/tag102.xml"/><Relationship Id="rId121" Type="http://schemas.openxmlformats.org/officeDocument/2006/relationships/tags" Target="../tags/tag125.xml"/><Relationship Id="rId3" Type="http://schemas.openxmlformats.org/officeDocument/2006/relationships/tags" Target="../tags/tag7.xml"/><Relationship Id="rId12" Type="http://schemas.openxmlformats.org/officeDocument/2006/relationships/tags" Target="../tags/tag16.xml"/><Relationship Id="rId17" Type="http://schemas.openxmlformats.org/officeDocument/2006/relationships/tags" Target="../tags/tag21.xml"/><Relationship Id="rId25" Type="http://schemas.openxmlformats.org/officeDocument/2006/relationships/tags" Target="../tags/tag29.xml"/><Relationship Id="rId33" Type="http://schemas.openxmlformats.org/officeDocument/2006/relationships/tags" Target="../tags/tag37.xml"/><Relationship Id="rId38" Type="http://schemas.openxmlformats.org/officeDocument/2006/relationships/tags" Target="../tags/tag42.xml"/><Relationship Id="rId46" Type="http://schemas.openxmlformats.org/officeDocument/2006/relationships/tags" Target="../tags/tag50.xml"/><Relationship Id="rId59" Type="http://schemas.openxmlformats.org/officeDocument/2006/relationships/tags" Target="../tags/tag63.xml"/><Relationship Id="rId67" Type="http://schemas.openxmlformats.org/officeDocument/2006/relationships/tags" Target="../tags/tag71.xml"/><Relationship Id="rId103" Type="http://schemas.openxmlformats.org/officeDocument/2006/relationships/tags" Target="../tags/tag107.xml"/><Relationship Id="rId108" Type="http://schemas.openxmlformats.org/officeDocument/2006/relationships/tags" Target="../tags/tag112.xml"/><Relationship Id="rId116" Type="http://schemas.openxmlformats.org/officeDocument/2006/relationships/tags" Target="../tags/tag120.xml"/><Relationship Id="rId124" Type="http://schemas.openxmlformats.org/officeDocument/2006/relationships/tags" Target="../tags/tag128.xml"/><Relationship Id="rId129" Type="http://schemas.openxmlformats.org/officeDocument/2006/relationships/chart" Target="../charts/chart1.xml"/><Relationship Id="rId20" Type="http://schemas.openxmlformats.org/officeDocument/2006/relationships/tags" Target="../tags/tag24.xml"/><Relationship Id="rId41" Type="http://schemas.openxmlformats.org/officeDocument/2006/relationships/tags" Target="../tags/tag45.xml"/><Relationship Id="rId54" Type="http://schemas.openxmlformats.org/officeDocument/2006/relationships/tags" Target="../tags/tag58.xml"/><Relationship Id="rId62" Type="http://schemas.openxmlformats.org/officeDocument/2006/relationships/tags" Target="../tags/tag66.xml"/><Relationship Id="rId70" Type="http://schemas.openxmlformats.org/officeDocument/2006/relationships/tags" Target="../tags/tag74.xml"/><Relationship Id="rId75" Type="http://schemas.openxmlformats.org/officeDocument/2006/relationships/tags" Target="../tags/tag79.xml"/><Relationship Id="rId83" Type="http://schemas.openxmlformats.org/officeDocument/2006/relationships/tags" Target="../tags/tag87.xml"/><Relationship Id="rId88" Type="http://schemas.openxmlformats.org/officeDocument/2006/relationships/tags" Target="../tags/tag92.xml"/><Relationship Id="rId91" Type="http://schemas.openxmlformats.org/officeDocument/2006/relationships/tags" Target="../tags/tag95.xml"/><Relationship Id="rId96" Type="http://schemas.openxmlformats.org/officeDocument/2006/relationships/tags" Target="../tags/tag100.xml"/><Relationship Id="rId111" Type="http://schemas.openxmlformats.org/officeDocument/2006/relationships/tags" Target="../tags/tag115.xml"/><Relationship Id="rId1" Type="http://schemas.openxmlformats.org/officeDocument/2006/relationships/vmlDrawing" Target="../drawings/vmlDrawing4.vml"/><Relationship Id="rId6" Type="http://schemas.openxmlformats.org/officeDocument/2006/relationships/tags" Target="../tags/tag10.xml"/><Relationship Id="rId15" Type="http://schemas.openxmlformats.org/officeDocument/2006/relationships/tags" Target="../tags/tag19.xml"/><Relationship Id="rId23" Type="http://schemas.openxmlformats.org/officeDocument/2006/relationships/tags" Target="../tags/tag27.xml"/><Relationship Id="rId28" Type="http://schemas.openxmlformats.org/officeDocument/2006/relationships/tags" Target="../tags/tag32.xml"/><Relationship Id="rId36" Type="http://schemas.openxmlformats.org/officeDocument/2006/relationships/tags" Target="../tags/tag40.xml"/><Relationship Id="rId49" Type="http://schemas.openxmlformats.org/officeDocument/2006/relationships/tags" Target="../tags/tag53.xml"/><Relationship Id="rId57" Type="http://schemas.openxmlformats.org/officeDocument/2006/relationships/tags" Target="../tags/tag61.xml"/><Relationship Id="rId106" Type="http://schemas.openxmlformats.org/officeDocument/2006/relationships/tags" Target="../tags/tag110.xml"/><Relationship Id="rId114" Type="http://schemas.openxmlformats.org/officeDocument/2006/relationships/tags" Target="../tags/tag118.xml"/><Relationship Id="rId119" Type="http://schemas.openxmlformats.org/officeDocument/2006/relationships/tags" Target="../tags/tag123.xml"/><Relationship Id="rId127" Type="http://schemas.openxmlformats.org/officeDocument/2006/relationships/slideLayout" Target="../slideLayouts/slideLayout17.xml"/><Relationship Id="rId10" Type="http://schemas.openxmlformats.org/officeDocument/2006/relationships/tags" Target="../tags/tag14.xml"/><Relationship Id="rId31" Type="http://schemas.openxmlformats.org/officeDocument/2006/relationships/tags" Target="../tags/tag35.xml"/><Relationship Id="rId44" Type="http://schemas.openxmlformats.org/officeDocument/2006/relationships/tags" Target="../tags/tag48.xml"/><Relationship Id="rId52" Type="http://schemas.openxmlformats.org/officeDocument/2006/relationships/tags" Target="../tags/tag56.xml"/><Relationship Id="rId60" Type="http://schemas.openxmlformats.org/officeDocument/2006/relationships/tags" Target="../tags/tag64.xml"/><Relationship Id="rId65" Type="http://schemas.openxmlformats.org/officeDocument/2006/relationships/tags" Target="../tags/tag69.xml"/><Relationship Id="rId73" Type="http://schemas.openxmlformats.org/officeDocument/2006/relationships/tags" Target="../tags/tag77.xml"/><Relationship Id="rId78" Type="http://schemas.openxmlformats.org/officeDocument/2006/relationships/tags" Target="../tags/tag82.xml"/><Relationship Id="rId81" Type="http://schemas.openxmlformats.org/officeDocument/2006/relationships/tags" Target="../tags/tag85.xml"/><Relationship Id="rId86" Type="http://schemas.openxmlformats.org/officeDocument/2006/relationships/tags" Target="../tags/tag90.xml"/><Relationship Id="rId94" Type="http://schemas.openxmlformats.org/officeDocument/2006/relationships/tags" Target="../tags/tag98.xml"/><Relationship Id="rId99" Type="http://schemas.openxmlformats.org/officeDocument/2006/relationships/tags" Target="../tags/tag103.xml"/><Relationship Id="rId101" Type="http://schemas.openxmlformats.org/officeDocument/2006/relationships/tags" Target="../tags/tag105.xml"/><Relationship Id="rId122" Type="http://schemas.openxmlformats.org/officeDocument/2006/relationships/tags" Target="../tags/tag126.xml"/><Relationship Id="rId4" Type="http://schemas.openxmlformats.org/officeDocument/2006/relationships/tags" Target="../tags/tag8.xml"/><Relationship Id="rId9" Type="http://schemas.openxmlformats.org/officeDocument/2006/relationships/tags" Target="../tags/tag13.xml"/><Relationship Id="rId13" Type="http://schemas.openxmlformats.org/officeDocument/2006/relationships/tags" Target="../tags/tag17.xml"/><Relationship Id="rId18" Type="http://schemas.openxmlformats.org/officeDocument/2006/relationships/tags" Target="../tags/tag22.xml"/><Relationship Id="rId39" Type="http://schemas.openxmlformats.org/officeDocument/2006/relationships/tags" Target="../tags/tag43.xml"/><Relationship Id="rId109" Type="http://schemas.openxmlformats.org/officeDocument/2006/relationships/tags" Target="../tags/tag113.xml"/><Relationship Id="rId34" Type="http://schemas.openxmlformats.org/officeDocument/2006/relationships/tags" Target="../tags/tag38.xml"/><Relationship Id="rId50" Type="http://schemas.openxmlformats.org/officeDocument/2006/relationships/tags" Target="../tags/tag54.xml"/><Relationship Id="rId55" Type="http://schemas.openxmlformats.org/officeDocument/2006/relationships/tags" Target="../tags/tag59.xml"/><Relationship Id="rId76" Type="http://schemas.openxmlformats.org/officeDocument/2006/relationships/tags" Target="../tags/tag80.xml"/><Relationship Id="rId97" Type="http://schemas.openxmlformats.org/officeDocument/2006/relationships/tags" Target="../tags/tag101.xml"/><Relationship Id="rId104" Type="http://schemas.openxmlformats.org/officeDocument/2006/relationships/tags" Target="../tags/tag108.xml"/><Relationship Id="rId120" Type="http://schemas.openxmlformats.org/officeDocument/2006/relationships/tags" Target="../tags/tag124.xml"/><Relationship Id="rId125" Type="http://schemas.openxmlformats.org/officeDocument/2006/relationships/tags" Target="../tags/tag129.xml"/><Relationship Id="rId7" Type="http://schemas.openxmlformats.org/officeDocument/2006/relationships/tags" Target="../tags/tag11.xml"/><Relationship Id="rId71" Type="http://schemas.openxmlformats.org/officeDocument/2006/relationships/tags" Target="../tags/tag75.xml"/><Relationship Id="rId92" Type="http://schemas.openxmlformats.org/officeDocument/2006/relationships/tags" Target="../tags/tag96.xml"/><Relationship Id="rId2" Type="http://schemas.openxmlformats.org/officeDocument/2006/relationships/tags" Target="../tags/tag6.xml"/><Relationship Id="rId29" Type="http://schemas.openxmlformats.org/officeDocument/2006/relationships/tags" Target="../tags/tag33.xml"/><Relationship Id="rId24" Type="http://schemas.openxmlformats.org/officeDocument/2006/relationships/tags" Target="../tags/tag28.xml"/><Relationship Id="rId40" Type="http://schemas.openxmlformats.org/officeDocument/2006/relationships/tags" Target="../tags/tag44.xml"/><Relationship Id="rId45" Type="http://schemas.openxmlformats.org/officeDocument/2006/relationships/tags" Target="../tags/tag49.xml"/><Relationship Id="rId66" Type="http://schemas.openxmlformats.org/officeDocument/2006/relationships/tags" Target="../tags/tag70.xml"/><Relationship Id="rId87" Type="http://schemas.openxmlformats.org/officeDocument/2006/relationships/tags" Target="../tags/tag91.xml"/><Relationship Id="rId110" Type="http://schemas.openxmlformats.org/officeDocument/2006/relationships/tags" Target="../tags/tag114.xml"/><Relationship Id="rId115" Type="http://schemas.openxmlformats.org/officeDocument/2006/relationships/tags" Target="../tags/tag119.xml"/><Relationship Id="rId61" Type="http://schemas.openxmlformats.org/officeDocument/2006/relationships/tags" Target="../tags/tag65.xml"/><Relationship Id="rId82" Type="http://schemas.openxmlformats.org/officeDocument/2006/relationships/tags" Target="../tags/tag86.xml"/></Relationships>
</file>

<file path=ppt/slides/_rels/slide9.xml.rels><?xml version="1.0" encoding="UTF-8" standalone="yes"?>
<Relationships xmlns="http://schemas.openxmlformats.org/package/2006/relationships"><Relationship Id="rId8" Type="http://schemas.openxmlformats.org/officeDocument/2006/relationships/tags" Target="../tags/tag137.xml"/><Relationship Id="rId13" Type="http://schemas.openxmlformats.org/officeDocument/2006/relationships/tags" Target="../tags/tag142.xml"/><Relationship Id="rId18" Type="http://schemas.openxmlformats.org/officeDocument/2006/relationships/oleObject" Target="../embeddings/oleObject5.bin"/><Relationship Id="rId3" Type="http://schemas.openxmlformats.org/officeDocument/2006/relationships/tags" Target="../tags/tag132.xml"/><Relationship Id="rId7" Type="http://schemas.openxmlformats.org/officeDocument/2006/relationships/tags" Target="../tags/tag136.xml"/><Relationship Id="rId12" Type="http://schemas.openxmlformats.org/officeDocument/2006/relationships/tags" Target="../tags/tag141.xml"/><Relationship Id="rId17" Type="http://schemas.openxmlformats.org/officeDocument/2006/relationships/slideLayout" Target="../slideLayouts/slideLayout17.xml"/><Relationship Id="rId2" Type="http://schemas.openxmlformats.org/officeDocument/2006/relationships/tags" Target="../tags/tag131.xml"/><Relationship Id="rId16" Type="http://schemas.openxmlformats.org/officeDocument/2006/relationships/tags" Target="../tags/tag145.xml"/><Relationship Id="rId20" Type="http://schemas.openxmlformats.org/officeDocument/2006/relationships/image" Target="../media/image6.png"/><Relationship Id="rId1" Type="http://schemas.openxmlformats.org/officeDocument/2006/relationships/vmlDrawing" Target="../drawings/vmlDrawing5.vml"/><Relationship Id="rId6" Type="http://schemas.openxmlformats.org/officeDocument/2006/relationships/tags" Target="../tags/tag135.xml"/><Relationship Id="rId11" Type="http://schemas.openxmlformats.org/officeDocument/2006/relationships/tags" Target="../tags/tag140.xml"/><Relationship Id="rId5" Type="http://schemas.openxmlformats.org/officeDocument/2006/relationships/tags" Target="../tags/tag134.xml"/><Relationship Id="rId15" Type="http://schemas.openxmlformats.org/officeDocument/2006/relationships/tags" Target="../tags/tag144.xml"/><Relationship Id="rId10" Type="http://schemas.openxmlformats.org/officeDocument/2006/relationships/tags" Target="../tags/tag139.xml"/><Relationship Id="rId19" Type="http://schemas.openxmlformats.org/officeDocument/2006/relationships/chart" Target="../charts/chart2.xml"/><Relationship Id="rId4" Type="http://schemas.openxmlformats.org/officeDocument/2006/relationships/tags" Target="../tags/tag133.xml"/><Relationship Id="rId9" Type="http://schemas.openxmlformats.org/officeDocument/2006/relationships/tags" Target="../tags/tag138.xml"/><Relationship Id="rId14" Type="http://schemas.openxmlformats.org/officeDocument/2006/relationships/tags" Target="../tags/tag14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CustomShape 1"/>
          <p:cNvSpPr/>
          <p:nvPr/>
        </p:nvSpPr>
        <p:spPr>
          <a:xfrm>
            <a:off x="1488282" y="533400"/>
            <a:ext cx="10639508" cy="315412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t">
            <a:noAutofit/>
          </a:bodyPr>
          <a:lstStyle/>
          <a:p>
            <a:pPr marL="1255713">
              <a:lnSpc>
                <a:spcPct val="130000"/>
              </a:lnSpc>
              <a:spcAft>
                <a:spcPts val="1800"/>
              </a:spcAft>
            </a:pPr>
            <a:r>
              <a:rPr lang="el-GR" sz="3200" b="1" spc="-1" dirty="0" smtClean="0">
                <a:solidFill>
                  <a:srgbClr val="1F4E79"/>
                </a:solidFill>
                <a:latin typeface="Arial"/>
                <a:ea typeface="DejaVu Sans"/>
              </a:rPr>
              <a:t>Απολογισμός κυβερνητικού έργου</a:t>
            </a:r>
          </a:p>
          <a:p>
            <a:pPr marL="2062163">
              <a:lnSpc>
                <a:spcPct val="130000"/>
              </a:lnSpc>
              <a:spcAft>
                <a:spcPts val="1800"/>
              </a:spcAft>
            </a:pPr>
            <a:r>
              <a:rPr lang="el-GR" sz="3200" b="1" spc="-1" dirty="0" smtClean="0">
                <a:solidFill>
                  <a:srgbClr val="1F4E79"/>
                </a:solidFill>
                <a:latin typeface="Arial"/>
                <a:ea typeface="DejaVu Sans"/>
              </a:rPr>
              <a:t>Κυβερνητικός Προγραμματισμός </a:t>
            </a:r>
          </a:p>
          <a:p>
            <a:pPr marL="5289550" indent="-2152650">
              <a:lnSpc>
                <a:spcPct val="130000"/>
              </a:lnSpc>
              <a:spcAft>
                <a:spcPts val="1800"/>
              </a:spcAft>
            </a:pPr>
            <a:r>
              <a:rPr lang="el-GR" sz="3200" b="1" spc="-1" dirty="0" smtClean="0">
                <a:solidFill>
                  <a:srgbClr val="1F4E79"/>
                </a:solidFill>
                <a:latin typeface="Arial"/>
                <a:ea typeface="DejaVu Sans"/>
              </a:rPr>
              <a:t>Εθνικό Σχέδιο Μεταρρυθμίσεων 2020 «Ελλάδα Μπροστά»</a:t>
            </a:r>
            <a:endParaRPr lang="el-GR" sz="3200" b="1" spc="-1" dirty="0">
              <a:solidFill>
                <a:srgbClr val="1F4E79"/>
              </a:solidFill>
              <a:latin typeface="Arial"/>
              <a:ea typeface="DejaVu Sans"/>
            </a:endParaRPr>
          </a:p>
        </p:txBody>
      </p:sp>
      <p:pic>
        <p:nvPicPr>
          <p:cNvPr id="229" name="228 - Εικόνα"/>
          <p:cNvPicPr/>
          <p:nvPr/>
        </p:nvPicPr>
        <p:blipFill>
          <a:blip r:embed="rId2"/>
          <a:stretch/>
        </p:blipFill>
        <p:spPr>
          <a:xfrm>
            <a:off x="360000" y="360000"/>
            <a:ext cx="360" cy="360"/>
          </a:xfrm>
          <a:prstGeom prst="rect">
            <a:avLst/>
          </a:prstGeom>
          <a:ln>
            <a:noFill/>
          </a:ln>
        </p:spPr>
      </p:pic>
      <p:sp>
        <p:nvSpPr>
          <p:cNvPr id="2" name="TextBox 1">
            <a:extLst>
              <a:ext uri="{FF2B5EF4-FFF2-40B4-BE49-F238E27FC236}">
                <a16:creationId xmlns:a16="http://schemas.microsoft.com/office/drawing/2014/main" xmlns="" id="{ED20F5DA-67D6-5043-94E7-BC3A98AE665D}"/>
              </a:ext>
            </a:extLst>
          </p:cNvPr>
          <p:cNvSpPr txBox="1"/>
          <p:nvPr/>
        </p:nvSpPr>
        <p:spPr>
          <a:xfrm>
            <a:off x="8077994" y="4343400"/>
            <a:ext cx="3960440" cy="461665"/>
          </a:xfrm>
          <a:prstGeom prst="rect">
            <a:avLst/>
          </a:prstGeom>
          <a:noFill/>
        </p:spPr>
        <p:txBody>
          <a:bodyPr wrap="square" rtlCol="0">
            <a:spAutoFit/>
          </a:bodyPr>
          <a:lstStyle>
            <a:defPPr>
              <a:defRPr lang="el-GR"/>
            </a:defPPr>
            <a:lvl1pPr>
              <a:defRPr sz="2000"/>
            </a:lvl1pPr>
          </a:lstStyle>
          <a:p>
            <a:pPr algn="r"/>
            <a:r>
              <a:rPr lang="el-GR" sz="2400" b="1" spc="-1" dirty="0" smtClean="0">
                <a:solidFill>
                  <a:srgbClr val="1F4E79"/>
                </a:solidFill>
                <a:latin typeface="Arial"/>
              </a:rPr>
              <a:t>7 Φεβρουαρίου 2020</a:t>
            </a:r>
            <a:endParaRPr lang="el-GR" sz="2400" b="1" spc="-1" dirty="0">
              <a:solidFill>
                <a:srgbClr val="1F4E79"/>
              </a:solidFill>
              <a:latin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2"/>
            </p:custDataLst>
            <p:extLst>
              <p:ext uri="{D42A27DB-BD31-4B8C-83A1-F6EECF244321}">
                <p14:modId xmlns:p14="http://schemas.microsoft.com/office/powerpoint/2010/main" xmlns="" val="2921970025"/>
              </p:ext>
            </p:extLst>
          </p:nvPr>
        </p:nvGraphicFramePr>
        <p:xfrm>
          <a:off x="1589" y="1589"/>
          <a:ext cx="1587" cy="1587"/>
        </p:xfrm>
        <a:graphic>
          <a:graphicData uri="http://schemas.openxmlformats.org/presentationml/2006/ole">
            <p:oleObj spid="_x0000_s115714" name="think-cell Slide" r:id="rId6" imgW="360" imgH="360" progId="">
              <p:embed/>
            </p:oleObj>
          </a:graphicData>
        </a:graphic>
      </p:graphicFrame>
      <p:sp>
        <p:nvSpPr>
          <p:cNvPr id="3" name="Rectangle 2" hidden="1"/>
          <p:cNvSpPr/>
          <p:nvPr>
            <p:custDataLst>
              <p:tags r:id="rId3"/>
            </p:custDataLst>
          </p:nvPr>
        </p:nvSpPr>
        <p:spPr bwMode="auto">
          <a:xfrm>
            <a:off x="0" y="0"/>
            <a:ext cx="158771"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320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normAutofit/>
          </a:bodyPr>
          <a:lstStyle/>
          <a:p>
            <a:r>
              <a:rPr lang="en-US" dirty="0" smtClean="0"/>
              <a:t>“</a:t>
            </a:r>
            <a:r>
              <a:rPr lang="el-GR" dirty="0" smtClean="0"/>
              <a:t>ΜΑΖΙ</a:t>
            </a:r>
            <a:r>
              <a:rPr lang="en-US" dirty="0" smtClean="0"/>
              <a:t>”: </a:t>
            </a:r>
            <a:r>
              <a:rPr lang="el-GR" dirty="0" smtClean="0"/>
              <a:t>Ο συντονισμός και η συνεργασία στο προσκήνιο</a:t>
            </a:r>
            <a:endParaRPr lang="en-US" dirty="0"/>
          </a:p>
        </p:txBody>
      </p:sp>
      <p:sp>
        <p:nvSpPr>
          <p:cNvPr id="4" name="TextBox 3">
            <a:extLst>
              <a:ext uri="{FF2B5EF4-FFF2-40B4-BE49-F238E27FC236}">
                <a16:creationId xmlns:a16="http://schemas.microsoft.com/office/drawing/2014/main" xmlns="" id="{0C4073D4-8107-4A1C-955D-63071639F02A}"/>
              </a:ext>
            </a:extLst>
          </p:cNvPr>
          <p:cNvSpPr txBox="1"/>
          <p:nvPr/>
        </p:nvSpPr>
        <p:spPr>
          <a:xfrm>
            <a:off x="1143794" y="1295400"/>
            <a:ext cx="9906000" cy="4146884"/>
          </a:xfrm>
          <a:prstGeom prst="rect">
            <a:avLst/>
          </a:prstGeom>
          <a:noFill/>
          <a:ln w="28575">
            <a:solidFill>
              <a:schemeClr val="accent1">
                <a:lumMod val="50000"/>
              </a:schemeClr>
            </a:solidFill>
          </a:ln>
        </p:spPr>
        <p:txBody>
          <a:bodyPr wrap="square" lIns="180000" tIns="144000" rIns="180000" bIns="144000" rtlCol="0" anchor="t">
            <a:noAutofit/>
          </a:bodyPr>
          <a:lstStyle/>
          <a:p>
            <a:r>
              <a:rPr lang="el-GR" sz="1600" dirty="0"/>
              <a:t>Το  </a:t>
            </a:r>
            <a:r>
              <a:rPr lang="el-GR" sz="1600" i="1" dirty="0"/>
              <a:t>ΜΑΖΙ</a:t>
            </a:r>
            <a:r>
              <a:rPr lang="el-GR" sz="1600" dirty="0"/>
              <a:t>  είναι </a:t>
            </a:r>
            <a:r>
              <a:rPr lang="el-GR" sz="1600" b="1" dirty="0"/>
              <a:t>ΨΗΦΙΑΚΗ ΡΟΗ ΠΛΗΡΟΦΟΡΙΩΝ</a:t>
            </a:r>
            <a:r>
              <a:rPr lang="el-GR" sz="1600" dirty="0"/>
              <a:t> για την καλύτερη και ταχύτερη την εφαρμογή του κυβερνητικού προγράμματος, η υλοποίηση του οποίου είναι </a:t>
            </a:r>
            <a:r>
              <a:rPr lang="el-GR" sz="1600" b="1" dirty="0"/>
              <a:t>ΣΥΛΛΟΓΙΚΗ ΠΡΟΣΠΑΘΕΙΑ.</a:t>
            </a:r>
          </a:p>
          <a:p>
            <a:endParaRPr lang="el-GR" sz="1600" dirty="0"/>
          </a:p>
          <a:p>
            <a:r>
              <a:rPr lang="el-GR" sz="1600" dirty="0"/>
              <a:t>Το </a:t>
            </a:r>
            <a:r>
              <a:rPr lang="el-GR" sz="1600" i="1" dirty="0"/>
              <a:t>ΜΑΖΙ</a:t>
            </a:r>
            <a:r>
              <a:rPr lang="el-GR" sz="1600" dirty="0"/>
              <a:t> είναι ένα </a:t>
            </a:r>
            <a:r>
              <a:rPr lang="el-GR" sz="1600" b="1" dirty="0"/>
              <a:t>ΧΡΗΣΙΜΟ ΚΑΙ ΛΕΙΤΟΥΡΓΙΚΟ ΕΡΓΑΛΕΙΟ για κάθε υπουργό </a:t>
            </a:r>
            <a:r>
              <a:rPr lang="el-GR" sz="1600" dirty="0"/>
              <a:t>πρωτίστως</a:t>
            </a:r>
            <a:r>
              <a:rPr lang="el-GR" sz="1600" b="1" dirty="0"/>
              <a:t>,</a:t>
            </a:r>
            <a:r>
              <a:rPr lang="el-GR" sz="1600" dirty="0"/>
              <a:t> που </a:t>
            </a:r>
          </a:p>
          <a:p>
            <a:pPr marL="285750" indent="-285750">
              <a:buFont typeface="Arial" panose="020B0604020202020204" pitchFamily="34" charset="0"/>
              <a:buChar char="•"/>
            </a:pPr>
            <a:r>
              <a:rPr lang="el-GR" sz="1600" dirty="0"/>
              <a:t>του επιτρέπει να οργανώνει και να παρακολουθεί ανά πάσα στιγμή την πορεία υλοποίησης του ΔΙΚΟΥ ΤΟΥ ΕΡΓΟΥ, </a:t>
            </a:r>
          </a:p>
          <a:p>
            <a:pPr marL="285750" indent="-285750">
              <a:buFont typeface="Arial" panose="020B0604020202020204" pitchFamily="34" charset="0"/>
              <a:buChar char="•"/>
            </a:pPr>
            <a:r>
              <a:rPr lang="el-GR" sz="1600" dirty="0"/>
              <a:t>τον διευκολύνει να συνεργάζεται πιο  εποικοδομητικά με άλλα υπουργεία και φορείς,</a:t>
            </a:r>
          </a:p>
          <a:p>
            <a:pPr marL="285750" indent="-285750">
              <a:buFont typeface="Arial" panose="020B0604020202020204" pitchFamily="34" charset="0"/>
              <a:buChar char="•"/>
            </a:pPr>
            <a:r>
              <a:rPr lang="el-GR" sz="1600" dirty="0"/>
              <a:t>τον υποστηρίζει να ανταποκρίνεται εγκαίρως στις μεταμνημονιακές υποχρεώσεις του τομέα ευθύνης</a:t>
            </a:r>
            <a:r>
              <a:rPr lang="el-GR" sz="1600" dirty="0" smtClean="0"/>
              <a:t>,</a:t>
            </a:r>
          </a:p>
          <a:p>
            <a:pPr marL="285750" indent="-285750">
              <a:buFont typeface="Arial" panose="020B0604020202020204" pitchFamily="34" charset="0"/>
              <a:buChar char="•"/>
            </a:pPr>
            <a:r>
              <a:rPr lang="el-GR" sz="1600" dirty="0" smtClean="0"/>
              <a:t>του προσφέρει έναν οργανωμένο, άμεσο τρόπο πρόσβασης και προβολής  στο υλοποιηθέν έργο του.  </a:t>
            </a:r>
            <a:endParaRPr lang="el-GR" sz="1600" dirty="0"/>
          </a:p>
          <a:p>
            <a:endParaRPr lang="el-GR" sz="1600" dirty="0"/>
          </a:p>
          <a:p>
            <a:r>
              <a:rPr lang="el-GR" sz="1600" dirty="0" smtClean="0"/>
              <a:t>Κοινώς </a:t>
            </a:r>
            <a:r>
              <a:rPr lang="el-GR" sz="1600" dirty="0"/>
              <a:t>τον βοηθά να κάνει σωστά και εντός των επιβαλλόμενων προθεσμιών τη δουλειά του με βάση όσα συμφωνήθηκαν και θα συμφωνούνται στο Υπουργικό  Συμβούλιο.</a:t>
            </a:r>
          </a:p>
          <a:p>
            <a:endParaRPr lang="el-GR" sz="1600" dirty="0"/>
          </a:p>
          <a:p>
            <a:r>
              <a:rPr lang="el-GR" sz="1600" dirty="0"/>
              <a:t>Το </a:t>
            </a:r>
            <a:r>
              <a:rPr lang="el-GR" sz="1600" i="1" dirty="0"/>
              <a:t>ΜΑΖΙ</a:t>
            </a:r>
            <a:r>
              <a:rPr lang="el-GR" sz="1600" dirty="0"/>
              <a:t>  </a:t>
            </a:r>
            <a:r>
              <a:rPr lang="el-GR" sz="1600" b="1" dirty="0"/>
              <a:t>δεν είναι ο «Μεγάλος Αδελφός»</a:t>
            </a:r>
            <a:r>
              <a:rPr lang="el-GR" sz="1600" dirty="0"/>
              <a:t>, αλλά ένας ηλεκτρονικός πλοηγός σε μια “θάλασσα” πολλών </a:t>
            </a:r>
            <a:r>
              <a:rPr lang="el-GR" sz="1600" dirty="0" smtClean="0"/>
              <a:t>και σύνθετων </a:t>
            </a:r>
            <a:r>
              <a:rPr lang="el-GR" sz="1600" dirty="0"/>
              <a:t>ενεργειών που </a:t>
            </a:r>
            <a:r>
              <a:rPr lang="el-GR" sz="1600" dirty="0" smtClean="0"/>
              <a:t>απαιτούν «καθαρό τοπίο αρμοδιοτήτων, ταχύτητα, διαφάνεια, ποιότητα, συνεργασία, αποδοτικότητα, λογοδοσία, οικονομία</a:t>
            </a:r>
            <a:r>
              <a:rPr lang="el-GR" sz="1600" dirty="0"/>
              <a:t>».</a:t>
            </a:r>
          </a:p>
        </p:txBody>
      </p:sp>
      <p:pic>
        <p:nvPicPr>
          <p:cNvPr id="11" name="Θέση περιεχομένου 4">
            <a:extLst>
              <a:ext uri="{FF2B5EF4-FFF2-40B4-BE49-F238E27FC236}">
                <a16:creationId xmlns:a16="http://schemas.microsoft.com/office/drawing/2014/main" xmlns="" id="{14563D3A-6670-4778-9976-806FD4F86E86}"/>
              </a:ext>
            </a:extLst>
          </p:cNvPr>
          <p:cNvPicPr>
            <a:picLocks noChangeAspect="1"/>
          </p:cNvPicPr>
          <p:nvPr/>
        </p:nvPicPr>
        <p:blipFill rotWithShape="1">
          <a:blip r:embed="rId7" cstate="print"/>
          <a:srcRect l="18791" t="23363" r="19139" b="23434"/>
          <a:stretch/>
        </p:blipFill>
        <p:spPr>
          <a:xfrm>
            <a:off x="11431851" y="6480683"/>
            <a:ext cx="617428" cy="297643"/>
          </a:xfrm>
          <a:prstGeom prst="rect">
            <a:avLst/>
          </a:prstGeom>
        </p:spPr>
      </p:pic>
    </p:spTree>
    <p:extLst>
      <p:ext uri="{BB962C8B-B14F-4D97-AF65-F5344CB8AC3E}">
        <p14:creationId xmlns:p14="http://schemas.microsoft.com/office/powerpoint/2010/main" xmlns="" val="1122551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Στρατηγικός σχεδιασμός στην κυβερνητική πολιτική</a:t>
            </a:r>
            <a:endParaRPr lang="el-GR" dirty="0"/>
          </a:p>
        </p:txBody>
      </p:sp>
      <p:sp>
        <p:nvSpPr>
          <p:cNvPr id="3" name="2 - TextBox"/>
          <p:cNvSpPr txBox="1"/>
          <p:nvPr/>
        </p:nvSpPr>
        <p:spPr>
          <a:xfrm>
            <a:off x="1219994" y="2362200"/>
            <a:ext cx="9829800" cy="1287532"/>
          </a:xfrm>
          <a:prstGeom prst="rect">
            <a:avLst/>
          </a:prstGeom>
          <a:noFill/>
        </p:spPr>
        <p:txBody>
          <a:bodyPr wrap="square" rtlCol="0">
            <a:spAutoFit/>
          </a:bodyPr>
          <a:lstStyle/>
          <a:p>
            <a:pPr>
              <a:lnSpc>
                <a:spcPct val="150000"/>
              </a:lnSpc>
              <a:spcAft>
                <a:spcPts val="1200"/>
              </a:spcAft>
            </a:pPr>
            <a:r>
              <a:rPr lang="el-GR" dirty="0" smtClean="0"/>
              <a:t>Για να άρουμε το ιστορικά καταγεγραμμένο έλλειμμα μηχανισμών σχεδιασμού, εφαρμογής, παρακολούθησης και αξιολόγησης των δημοσίων πολιτικών της προχωρήσαμε στην υιοθέτηση νέας δομής σχεδιασμού και αξιολόγησης πολιτικής.</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1143794" y="228600"/>
            <a:ext cx="9906000" cy="609600"/>
          </a:xfrm>
        </p:spPr>
        <p:txBody>
          <a:bodyPr/>
          <a:lstStyle/>
          <a:p>
            <a:r>
              <a:rPr lang="el-GR" dirty="0" smtClean="0"/>
              <a:t>Νέα Εργαλεία Στρατηγικού Σχεδιασμού</a:t>
            </a:r>
            <a:endParaRPr lang="el-GR" dirty="0"/>
          </a:p>
        </p:txBody>
      </p:sp>
      <p:sp>
        <p:nvSpPr>
          <p:cNvPr id="4" name="3 - TextBox"/>
          <p:cNvSpPr txBox="1"/>
          <p:nvPr/>
        </p:nvSpPr>
        <p:spPr>
          <a:xfrm>
            <a:off x="838994" y="990600"/>
            <a:ext cx="10820400" cy="4185761"/>
          </a:xfrm>
          <a:prstGeom prst="rect">
            <a:avLst/>
          </a:prstGeom>
          <a:noFill/>
        </p:spPr>
        <p:txBody>
          <a:bodyPr wrap="square" rtlCol="0">
            <a:spAutoFit/>
          </a:bodyPr>
          <a:lstStyle/>
          <a:p>
            <a:pPr marL="403225" indent="-403225">
              <a:spcAft>
                <a:spcPts val="1200"/>
              </a:spcAft>
              <a:buFont typeface="Arial" pitchFamily="34" charset="0"/>
              <a:buChar char="•"/>
            </a:pPr>
            <a:r>
              <a:rPr lang="el-GR" dirty="0" smtClean="0"/>
              <a:t>Υιοθετήσαμε την εκπόνηση στρατηγικών σχεδίων πολιτικής για κάθε υπουργείο, μέσα από τα οποία προκύπτει το </a:t>
            </a:r>
            <a:r>
              <a:rPr lang="el-GR" i="1" dirty="0" smtClean="0">
                <a:solidFill>
                  <a:srgbClr val="0070C0"/>
                </a:solidFill>
              </a:rPr>
              <a:t>ενοποιημένο κυβερνητικό σχέδιο</a:t>
            </a:r>
            <a:r>
              <a:rPr lang="el-GR" dirty="0" smtClean="0">
                <a:solidFill>
                  <a:srgbClr val="0070C0"/>
                </a:solidFill>
              </a:rPr>
              <a:t> </a:t>
            </a:r>
            <a:r>
              <a:rPr lang="el-GR" dirty="0" smtClean="0"/>
              <a:t>σε ετήσια βάση.</a:t>
            </a:r>
          </a:p>
          <a:p>
            <a:pPr marL="403225" indent="-403225">
              <a:spcAft>
                <a:spcPts val="1200"/>
              </a:spcAft>
              <a:buFont typeface="Arial" pitchFamily="34" charset="0"/>
              <a:buChar char="•"/>
            </a:pPr>
            <a:r>
              <a:rPr lang="el-GR" dirty="0" smtClean="0"/>
              <a:t>Προχωρήσαμε στην επεξεργασία μεθοδολογίας κατάρτισης των στρατηγικών σχεδίων των υπουργείων που έλειπε.</a:t>
            </a:r>
          </a:p>
          <a:p>
            <a:pPr marL="403225" indent="-403225">
              <a:spcAft>
                <a:spcPts val="1200"/>
              </a:spcAft>
              <a:buFont typeface="Arial" pitchFamily="34" charset="0"/>
              <a:buChar char="•"/>
            </a:pPr>
            <a:r>
              <a:rPr lang="el-GR" dirty="0" smtClean="0"/>
              <a:t>Με την ανάληψη καθηκόντων της κυβέρνησης υιοθετήσαμε </a:t>
            </a:r>
            <a:r>
              <a:rPr lang="el-GR" i="1" dirty="0" smtClean="0">
                <a:solidFill>
                  <a:srgbClr val="0070C0"/>
                </a:solidFill>
              </a:rPr>
              <a:t>11 στρατηγικές επιλογές</a:t>
            </a:r>
            <a:r>
              <a:rPr lang="el-GR" dirty="0" smtClean="0">
                <a:solidFill>
                  <a:srgbClr val="0070C0"/>
                </a:solidFill>
              </a:rPr>
              <a:t> </a:t>
            </a:r>
            <a:r>
              <a:rPr lang="el-GR" dirty="0" smtClean="0"/>
              <a:t>για το κυβερνητικό έργο.</a:t>
            </a:r>
          </a:p>
          <a:p>
            <a:pPr marL="403225" indent="-403225">
              <a:spcAft>
                <a:spcPts val="1200"/>
              </a:spcAft>
              <a:buFont typeface="Arial" pitchFamily="34" charset="0"/>
              <a:buChar char="•"/>
            </a:pPr>
            <a:r>
              <a:rPr lang="el-GR" dirty="0" smtClean="0"/>
              <a:t>Επεξεργαστήκαμε και προωθήσαμε με οδηγίες συμπλήρωσης στα υπουργεία υποδείγματα: </a:t>
            </a:r>
          </a:p>
          <a:p>
            <a:pPr marL="1201738" lvl="1" indent="-457200">
              <a:spcAft>
                <a:spcPts val="1200"/>
              </a:spcAft>
              <a:buFont typeface="Arial" pitchFamily="34" charset="0"/>
              <a:buChar char="•"/>
            </a:pPr>
            <a:r>
              <a:rPr lang="el-GR" i="1" dirty="0" smtClean="0">
                <a:solidFill>
                  <a:srgbClr val="0070C0"/>
                </a:solidFill>
              </a:rPr>
              <a:t>Ετήσιων Στρατηγικών Σχεδίων Δράσης </a:t>
            </a:r>
            <a:r>
              <a:rPr lang="el-GR" dirty="0" smtClean="0"/>
              <a:t>που συνδέουν τις στρατηγικές επιλογές της Κυβέρνησης με το έργο των Υπουργείων.</a:t>
            </a:r>
          </a:p>
          <a:p>
            <a:pPr marL="1201738" lvl="1" indent="-457200">
              <a:spcAft>
                <a:spcPts val="1200"/>
              </a:spcAft>
              <a:buFont typeface="Arial" pitchFamily="34" charset="0"/>
              <a:buChar char="•"/>
            </a:pPr>
            <a:r>
              <a:rPr lang="el-GR" i="1" dirty="0" smtClean="0">
                <a:solidFill>
                  <a:srgbClr val="0070C0"/>
                </a:solidFill>
              </a:rPr>
              <a:t>Κειμένων πολιτικής (</a:t>
            </a:r>
            <a:r>
              <a:rPr lang="en-US" i="1" dirty="0" smtClean="0">
                <a:solidFill>
                  <a:srgbClr val="0070C0"/>
                </a:solidFill>
              </a:rPr>
              <a:t>policy papers)</a:t>
            </a:r>
            <a:r>
              <a:rPr lang="el-GR" dirty="0" smtClean="0"/>
              <a:t> για μια τεκμηριωμένη εισήγηση των βασικών δράσεων πολιτικής που προτείνονται από τα υπουργεία, ύστερα από εκτίμηση της υπάρχουσας κατάστασης καθώς και συγκριτικής αξιολόγησης εναλλακτικών βελτίωσής της.</a:t>
            </a: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dirty="0" smtClean="0"/>
              <a:t>Επίπεδα στρατηγικού σχεδιασμού</a:t>
            </a:r>
            <a:endParaRPr lang="el-GR" dirty="0"/>
          </a:p>
        </p:txBody>
      </p:sp>
      <p:sp>
        <p:nvSpPr>
          <p:cNvPr id="5" name="4 - Έλλειψη"/>
          <p:cNvSpPr/>
          <p:nvPr/>
        </p:nvSpPr>
        <p:spPr>
          <a:xfrm>
            <a:off x="1753394" y="1676400"/>
            <a:ext cx="21336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Στρατηγική Επιλογή</a:t>
            </a:r>
            <a:endParaRPr lang="el-GR" b="1" dirty="0"/>
          </a:p>
        </p:txBody>
      </p:sp>
      <p:sp>
        <p:nvSpPr>
          <p:cNvPr id="6" name="5 - Βέλος λυγισμένο προς τα επάνω"/>
          <p:cNvSpPr/>
          <p:nvPr/>
        </p:nvSpPr>
        <p:spPr>
          <a:xfrm rot="5400000">
            <a:off x="2782094" y="2324100"/>
            <a:ext cx="533400" cy="6096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b="1"/>
          </a:p>
        </p:txBody>
      </p:sp>
      <p:sp>
        <p:nvSpPr>
          <p:cNvPr id="7" name="6 - Έλλειψη"/>
          <p:cNvSpPr/>
          <p:nvPr/>
        </p:nvSpPr>
        <p:spPr>
          <a:xfrm>
            <a:off x="3505994" y="2438400"/>
            <a:ext cx="21336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Στόχοι</a:t>
            </a:r>
            <a:endParaRPr lang="el-GR" b="1" dirty="0"/>
          </a:p>
        </p:txBody>
      </p:sp>
      <p:sp>
        <p:nvSpPr>
          <p:cNvPr id="8" name="7 - Βέλος λυγισμένο προς τα επάνω"/>
          <p:cNvSpPr/>
          <p:nvPr/>
        </p:nvSpPr>
        <p:spPr>
          <a:xfrm rot="5400000">
            <a:off x="4534694" y="3086100"/>
            <a:ext cx="533400" cy="6096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b="1"/>
          </a:p>
        </p:txBody>
      </p:sp>
      <p:sp>
        <p:nvSpPr>
          <p:cNvPr id="9" name="8 - Έλλειψη"/>
          <p:cNvSpPr/>
          <p:nvPr/>
        </p:nvSpPr>
        <p:spPr>
          <a:xfrm>
            <a:off x="5258594" y="3200400"/>
            <a:ext cx="21336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Δράσεις</a:t>
            </a:r>
            <a:endParaRPr lang="el-GR" b="1" dirty="0"/>
          </a:p>
        </p:txBody>
      </p:sp>
      <p:sp>
        <p:nvSpPr>
          <p:cNvPr id="10" name="9 - Βέλος λυγισμένο προς τα επάνω"/>
          <p:cNvSpPr/>
          <p:nvPr/>
        </p:nvSpPr>
        <p:spPr>
          <a:xfrm rot="5400000">
            <a:off x="6287294" y="3848100"/>
            <a:ext cx="533400" cy="6096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b="1"/>
          </a:p>
        </p:txBody>
      </p:sp>
      <p:sp>
        <p:nvSpPr>
          <p:cNvPr id="11" name="10 - Έλλειψη"/>
          <p:cNvSpPr/>
          <p:nvPr/>
        </p:nvSpPr>
        <p:spPr>
          <a:xfrm>
            <a:off x="7011194" y="3962400"/>
            <a:ext cx="21336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Έργα</a:t>
            </a:r>
            <a:endParaRPr lang="el-GR" b="1" dirty="0"/>
          </a:p>
        </p:txBody>
      </p:sp>
      <p:sp>
        <p:nvSpPr>
          <p:cNvPr id="12" name="11 - Βέλος λυγισμένο προς τα επάνω"/>
          <p:cNvSpPr/>
          <p:nvPr/>
        </p:nvSpPr>
        <p:spPr>
          <a:xfrm rot="5400000">
            <a:off x="8039894" y="4610100"/>
            <a:ext cx="533400" cy="6096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b="1"/>
          </a:p>
        </p:txBody>
      </p:sp>
      <p:sp>
        <p:nvSpPr>
          <p:cNvPr id="13" name="12 - Έλλειψη"/>
          <p:cNvSpPr/>
          <p:nvPr/>
        </p:nvSpPr>
        <p:spPr>
          <a:xfrm>
            <a:off x="8839994" y="4724400"/>
            <a:ext cx="21336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Ενέργειες</a:t>
            </a:r>
            <a:endParaRPr lang="el-GR"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dirty="0" smtClean="0"/>
              <a:t>Ετήσια Σχέδια Δράσης Υπουργείων – Ορισμοί &amp; οδηγίες συμπλήρωσης</a:t>
            </a:r>
            <a:endParaRPr lang="el-GR" dirty="0"/>
          </a:p>
        </p:txBody>
      </p:sp>
      <p:sp>
        <p:nvSpPr>
          <p:cNvPr id="3" name="Rectangle 229">
            <a:extLst>
              <a:ext uri="{FF2B5EF4-FFF2-40B4-BE49-F238E27FC236}">
                <a16:creationId xmlns="" xmlns:a16="http://schemas.microsoft.com/office/drawing/2014/main" id="{07B8FB6E-C2FF-4D6E-8EB8-E1A00C40D509}"/>
              </a:ext>
            </a:extLst>
          </p:cNvPr>
          <p:cNvSpPr/>
          <p:nvPr/>
        </p:nvSpPr>
        <p:spPr>
          <a:xfrm>
            <a:off x="1448594" y="1219200"/>
            <a:ext cx="4953000" cy="878466"/>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200" i="1" dirty="0" smtClean="0">
                <a:solidFill>
                  <a:schemeClr val="tx1"/>
                </a:solidFill>
              </a:rPr>
              <a:t>Σημειώνονται </a:t>
            </a:r>
            <a:r>
              <a:rPr lang="el-GR" sz="1200" i="1" dirty="0">
                <a:solidFill>
                  <a:schemeClr val="tx1"/>
                </a:solidFill>
              </a:rPr>
              <a:t>οι </a:t>
            </a:r>
            <a:r>
              <a:rPr lang="el-GR" sz="1200" b="1" i="1" dirty="0" smtClean="0">
                <a:solidFill>
                  <a:schemeClr val="tx1"/>
                </a:solidFill>
              </a:rPr>
              <a:t>στρατηγικές επιλογές </a:t>
            </a:r>
            <a:r>
              <a:rPr lang="el-GR" sz="1200" i="1" dirty="0">
                <a:solidFill>
                  <a:schemeClr val="tx1"/>
                </a:solidFill>
              </a:rPr>
              <a:t>του Κυβερνητικού Προγράμματος κάτω από τις οποίες διαρθρώνεται το πρόγραμμα του Υπουργείου. Το Υπουργείο σημειώνει τις στρατηγικές επιλογές που το </a:t>
            </a:r>
            <a:r>
              <a:rPr lang="el-GR" sz="1200" i="1" dirty="0" smtClean="0">
                <a:solidFill>
                  <a:schemeClr val="tx1"/>
                </a:solidFill>
              </a:rPr>
              <a:t>αφορούν.</a:t>
            </a:r>
            <a:endParaRPr lang="en-US" sz="1200" i="1" dirty="0">
              <a:solidFill>
                <a:schemeClr val="tx1"/>
              </a:solidFill>
            </a:endParaRPr>
          </a:p>
        </p:txBody>
      </p:sp>
      <p:sp>
        <p:nvSpPr>
          <p:cNvPr id="5" name="Rectangle 229">
            <a:extLst>
              <a:ext uri="{FF2B5EF4-FFF2-40B4-BE49-F238E27FC236}">
                <a16:creationId xmlns="" xmlns:a16="http://schemas.microsoft.com/office/drawing/2014/main" id="{07B8FB6E-C2FF-4D6E-8EB8-E1A00C40D509}"/>
              </a:ext>
            </a:extLst>
          </p:cNvPr>
          <p:cNvSpPr/>
          <p:nvPr/>
        </p:nvSpPr>
        <p:spPr>
          <a:xfrm>
            <a:off x="2134394" y="2438400"/>
            <a:ext cx="8001000" cy="1066800"/>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l-GR" sz="1200" i="1" dirty="0">
                <a:solidFill>
                  <a:schemeClr val="tx1"/>
                </a:solidFill>
              </a:rPr>
              <a:t>Παρουσιάζονται οι </a:t>
            </a:r>
            <a:r>
              <a:rPr lang="el-GR" sz="1200" b="1" i="1" dirty="0" smtClean="0">
                <a:solidFill>
                  <a:schemeClr val="tx1"/>
                </a:solidFill>
              </a:rPr>
              <a:t>στόχοι</a:t>
            </a:r>
            <a:r>
              <a:rPr lang="el-GR" sz="1200" i="1" dirty="0" smtClean="0">
                <a:solidFill>
                  <a:schemeClr val="tx1"/>
                </a:solidFill>
              </a:rPr>
              <a:t> </a:t>
            </a:r>
            <a:r>
              <a:rPr lang="el-GR" sz="1200" i="1" dirty="0">
                <a:solidFill>
                  <a:schemeClr val="tx1"/>
                </a:solidFill>
              </a:rPr>
              <a:t>που έχει υποβάλλει το Υπουργείο στο Κυβερνητικό πρόγραμμα και η ένταξή τους σε </a:t>
            </a:r>
            <a:r>
              <a:rPr lang="el-GR" sz="1200" i="1" dirty="0" smtClean="0">
                <a:solidFill>
                  <a:schemeClr val="tx1"/>
                </a:solidFill>
              </a:rPr>
              <a:t>στρατηγικές επιλογές</a:t>
            </a:r>
          </a:p>
          <a:p>
            <a:pPr>
              <a:spcAft>
                <a:spcPts val="600"/>
              </a:spcAft>
            </a:pPr>
            <a:r>
              <a:rPr lang="el-GR" sz="1200" i="1" dirty="0" smtClean="0">
                <a:solidFill>
                  <a:schemeClr val="tx1"/>
                </a:solidFill>
              </a:rPr>
              <a:t>Κάθε στόχος πρέπει να έχει σαφή, μετρήσιμα </a:t>
            </a:r>
            <a:r>
              <a:rPr lang="el-GR" sz="1200" b="1" i="1" dirty="0" smtClean="0">
                <a:solidFill>
                  <a:schemeClr val="tx1"/>
                </a:solidFill>
              </a:rPr>
              <a:t>προσδοκώμενα αποτελέσματα </a:t>
            </a:r>
            <a:r>
              <a:rPr lang="el-GR" sz="1200" i="1" dirty="0" smtClean="0">
                <a:solidFill>
                  <a:schemeClr val="tx1"/>
                </a:solidFill>
              </a:rPr>
              <a:t>που σηματοδοτούν την επίτευξή του. </a:t>
            </a:r>
          </a:p>
          <a:p>
            <a:pPr>
              <a:spcAft>
                <a:spcPts val="600"/>
              </a:spcAft>
            </a:pPr>
            <a:r>
              <a:rPr lang="el-GR" sz="1200" i="1" dirty="0" smtClean="0">
                <a:solidFill>
                  <a:schemeClr val="tx1"/>
                </a:solidFill>
              </a:rPr>
              <a:t>Στο πλαίσιο αυτό είναι απαραίτητη η παρουσίαση της υφιστάμενης κατάστασης.</a:t>
            </a:r>
            <a:endParaRPr lang="en-US" sz="1200" i="1" dirty="0">
              <a:solidFill>
                <a:schemeClr val="tx1"/>
              </a:solidFill>
            </a:endParaRPr>
          </a:p>
        </p:txBody>
      </p:sp>
      <p:sp>
        <p:nvSpPr>
          <p:cNvPr id="7" name="Rectangle 36">
            <a:extLst>
              <a:ext uri="{FF2B5EF4-FFF2-40B4-BE49-F238E27FC236}">
                <a16:creationId xmlns:a16="http://schemas.microsoft.com/office/drawing/2014/main" xmlns="" id="{405AA834-1260-4500-98C8-36AE4B1ED759}"/>
              </a:ext>
            </a:extLst>
          </p:cNvPr>
          <p:cNvSpPr/>
          <p:nvPr/>
        </p:nvSpPr>
        <p:spPr>
          <a:xfrm>
            <a:off x="2972594" y="3810000"/>
            <a:ext cx="7848600" cy="1066800"/>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l-GR" sz="1200" i="1" dirty="0">
                <a:solidFill>
                  <a:schemeClr val="tx1"/>
                </a:solidFill>
              </a:rPr>
              <a:t>Οι </a:t>
            </a:r>
            <a:r>
              <a:rPr lang="el-GR" sz="1200" b="1" i="1" dirty="0">
                <a:solidFill>
                  <a:schemeClr val="tx1"/>
                </a:solidFill>
              </a:rPr>
              <a:t>δ</a:t>
            </a:r>
            <a:r>
              <a:rPr lang="el-GR" sz="1200" b="1" i="1" dirty="0" smtClean="0">
                <a:solidFill>
                  <a:schemeClr val="tx1"/>
                </a:solidFill>
              </a:rPr>
              <a:t>ράσεις</a:t>
            </a:r>
            <a:r>
              <a:rPr lang="el-GR" sz="1200" i="1" dirty="0" smtClean="0">
                <a:solidFill>
                  <a:schemeClr val="tx1"/>
                </a:solidFill>
              </a:rPr>
              <a:t> </a:t>
            </a:r>
            <a:r>
              <a:rPr lang="el-GR" sz="1200" i="1" dirty="0">
                <a:solidFill>
                  <a:schemeClr val="tx1"/>
                </a:solidFill>
              </a:rPr>
              <a:t>αποτελούν συνεκτικές δέσμες έργων προς επίτευξη των στόχων κάτω από τους οποίους </a:t>
            </a:r>
            <a:r>
              <a:rPr lang="el-GR" sz="1200" i="1" dirty="0" smtClean="0">
                <a:solidFill>
                  <a:schemeClr val="tx1"/>
                </a:solidFill>
              </a:rPr>
              <a:t>εντάσσονται.</a:t>
            </a:r>
            <a:endParaRPr lang="el-GR" sz="1200" i="1" dirty="0">
              <a:solidFill>
                <a:schemeClr val="tx1"/>
              </a:solidFill>
            </a:endParaRPr>
          </a:p>
          <a:p>
            <a:pPr>
              <a:spcAft>
                <a:spcPts val="600"/>
              </a:spcAft>
            </a:pPr>
            <a:r>
              <a:rPr lang="el-GR" sz="1200" i="1" dirty="0" smtClean="0">
                <a:solidFill>
                  <a:schemeClr val="tx1"/>
                </a:solidFill>
              </a:rPr>
              <a:t>Για </a:t>
            </a:r>
            <a:r>
              <a:rPr lang="el-GR" sz="1200" i="1" dirty="0">
                <a:solidFill>
                  <a:schemeClr val="tx1"/>
                </a:solidFill>
              </a:rPr>
              <a:t>κάθε δράση ορίζονται αρμόδια στελέχη της πολιτικής ηγεσίας </a:t>
            </a:r>
            <a:r>
              <a:rPr lang="el-GR" sz="1200" i="1" dirty="0" smtClean="0">
                <a:solidFill>
                  <a:schemeClr val="tx1"/>
                </a:solidFill>
              </a:rPr>
              <a:t>του </a:t>
            </a:r>
            <a:r>
              <a:rPr lang="el-GR" sz="1200" i="1" dirty="0">
                <a:solidFill>
                  <a:schemeClr val="tx1"/>
                </a:solidFill>
              </a:rPr>
              <a:t>κάθε Υπουργείου τα οποία είναι αρμόδια για την παρακολούθηση και τον υψηλού επιπέδου συντονισμό των έργων που εντάσσονται κάτω από κάθε δράση. Τα στελέχη αυτά αποτελούν το σημείο αναφοράς για τις ομάδες εκτέλεσης του κάθε </a:t>
            </a:r>
            <a:r>
              <a:rPr lang="el-GR" sz="1200" i="1" dirty="0" smtClean="0">
                <a:solidFill>
                  <a:schemeClr val="tx1"/>
                </a:solidFill>
              </a:rPr>
              <a:t>έργου.</a:t>
            </a:r>
            <a:endParaRPr lang="en-US" sz="1200" i="1" dirty="0">
              <a:solidFill>
                <a:schemeClr val="tx1"/>
              </a:solidFill>
            </a:endParaRPr>
          </a:p>
        </p:txBody>
      </p:sp>
      <p:sp>
        <p:nvSpPr>
          <p:cNvPr id="8" name="Rectangle 20">
            <a:extLst>
              <a:ext uri="{FF2B5EF4-FFF2-40B4-BE49-F238E27FC236}">
                <a16:creationId xmlns:a16="http://schemas.microsoft.com/office/drawing/2014/main" xmlns="" id="{44C59AED-FDE3-42BF-AE1F-7008B821E2DD}"/>
              </a:ext>
            </a:extLst>
          </p:cNvPr>
          <p:cNvSpPr/>
          <p:nvPr/>
        </p:nvSpPr>
        <p:spPr>
          <a:xfrm>
            <a:off x="3963194" y="5181600"/>
            <a:ext cx="7397750" cy="1066800"/>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l-GR" sz="1200" i="1" dirty="0">
                <a:solidFill>
                  <a:schemeClr val="tx1"/>
                </a:solidFill>
              </a:rPr>
              <a:t>Τα </a:t>
            </a:r>
            <a:r>
              <a:rPr lang="el-GR" sz="1200" b="1" i="1" dirty="0" smtClean="0">
                <a:solidFill>
                  <a:schemeClr val="tx1"/>
                </a:solidFill>
              </a:rPr>
              <a:t>έργα</a:t>
            </a:r>
            <a:r>
              <a:rPr lang="el-GR" sz="1200" i="1" dirty="0" smtClean="0">
                <a:solidFill>
                  <a:schemeClr val="tx1"/>
                </a:solidFill>
              </a:rPr>
              <a:t> </a:t>
            </a:r>
            <a:r>
              <a:rPr lang="el-GR" sz="1200" i="1" dirty="0">
                <a:solidFill>
                  <a:schemeClr val="tx1"/>
                </a:solidFill>
              </a:rPr>
              <a:t>αποτελούν τα βασικά δομικά στοιχεία του στρατηγικού πλάνου. Η επίτευξη των έργων είναι αυτή που θα επιφέρει τα προσδοκώμενα αποτελέσματα του στόχου κάτω από τον οποίο εντάσσεται</a:t>
            </a:r>
            <a:r>
              <a:rPr lang="el-GR" sz="1200" i="1" dirty="0" smtClean="0">
                <a:solidFill>
                  <a:schemeClr val="tx1"/>
                </a:solidFill>
              </a:rPr>
              <a:t>.</a:t>
            </a:r>
          </a:p>
          <a:p>
            <a:pPr>
              <a:spcAft>
                <a:spcPts val="600"/>
              </a:spcAft>
            </a:pPr>
            <a:r>
              <a:rPr lang="el-GR" sz="1200" i="1" dirty="0" smtClean="0">
                <a:solidFill>
                  <a:schemeClr val="tx1"/>
                </a:solidFill>
              </a:rPr>
              <a:t>Κάθε </a:t>
            </a:r>
            <a:r>
              <a:rPr lang="el-GR" sz="1200" i="1" dirty="0">
                <a:solidFill>
                  <a:schemeClr val="tx1"/>
                </a:solidFill>
              </a:rPr>
              <a:t>έργο έχει σαφές </a:t>
            </a:r>
            <a:r>
              <a:rPr lang="el-GR" sz="1200" b="1" i="1" dirty="0">
                <a:solidFill>
                  <a:schemeClr val="tx1"/>
                </a:solidFill>
              </a:rPr>
              <a:t>ορόσημο </a:t>
            </a:r>
            <a:r>
              <a:rPr lang="el-GR" sz="1200" b="1" i="1" dirty="0" smtClean="0">
                <a:solidFill>
                  <a:schemeClr val="tx1"/>
                </a:solidFill>
              </a:rPr>
              <a:t>ολοκλήρωσης</a:t>
            </a:r>
            <a:r>
              <a:rPr lang="el-GR" sz="1200" i="1" dirty="0" smtClean="0">
                <a:solidFill>
                  <a:schemeClr val="tx1"/>
                </a:solidFill>
              </a:rPr>
              <a:t>, αναφορά στα συναρμόδια Υπουργεία και ένδειξη κόστους. </a:t>
            </a:r>
            <a:endParaRPr lang="en-US" sz="1200" i="1" dirty="0">
              <a:solidFill>
                <a:schemeClr val="tx1"/>
              </a:solidFill>
            </a:endParaRPr>
          </a:p>
        </p:txBody>
      </p:sp>
      <p:sp>
        <p:nvSpPr>
          <p:cNvPr id="9" name="8 - TextBox"/>
          <p:cNvSpPr txBox="1"/>
          <p:nvPr/>
        </p:nvSpPr>
        <p:spPr>
          <a:xfrm>
            <a:off x="457994" y="990600"/>
            <a:ext cx="838200" cy="1323439"/>
          </a:xfrm>
          <a:prstGeom prst="rect">
            <a:avLst/>
          </a:prstGeom>
          <a:noFill/>
        </p:spPr>
        <p:txBody>
          <a:bodyPr wrap="square" rtlCol="0">
            <a:spAutoFit/>
          </a:bodyPr>
          <a:lstStyle/>
          <a:p>
            <a:pPr algn="ctr"/>
            <a:r>
              <a:rPr lang="el-GR" sz="8000" b="1" dirty="0" smtClean="0">
                <a:solidFill>
                  <a:schemeClr val="accent1">
                    <a:lumMod val="75000"/>
                  </a:schemeClr>
                </a:solidFill>
              </a:rPr>
              <a:t>1</a:t>
            </a:r>
            <a:endParaRPr lang="el-GR" sz="8000" b="1" dirty="0">
              <a:solidFill>
                <a:schemeClr val="accent1">
                  <a:lumMod val="75000"/>
                </a:schemeClr>
              </a:solidFill>
            </a:endParaRPr>
          </a:p>
        </p:txBody>
      </p:sp>
      <p:sp>
        <p:nvSpPr>
          <p:cNvPr id="10" name="9 - TextBox"/>
          <p:cNvSpPr txBox="1"/>
          <p:nvPr/>
        </p:nvSpPr>
        <p:spPr>
          <a:xfrm>
            <a:off x="1219994" y="2362200"/>
            <a:ext cx="838200" cy="1323439"/>
          </a:xfrm>
          <a:prstGeom prst="rect">
            <a:avLst/>
          </a:prstGeom>
          <a:noFill/>
        </p:spPr>
        <p:txBody>
          <a:bodyPr wrap="square" rtlCol="0">
            <a:spAutoFit/>
          </a:bodyPr>
          <a:lstStyle/>
          <a:p>
            <a:pPr algn="ctr"/>
            <a:r>
              <a:rPr lang="el-GR" sz="8000" b="1" dirty="0" smtClean="0">
                <a:solidFill>
                  <a:schemeClr val="accent1">
                    <a:lumMod val="75000"/>
                  </a:schemeClr>
                </a:solidFill>
              </a:rPr>
              <a:t>2</a:t>
            </a:r>
            <a:endParaRPr lang="el-GR" sz="8000" b="1" dirty="0">
              <a:solidFill>
                <a:schemeClr val="accent1">
                  <a:lumMod val="75000"/>
                </a:schemeClr>
              </a:solidFill>
            </a:endParaRPr>
          </a:p>
        </p:txBody>
      </p:sp>
      <p:sp>
        <p:nvSpPr>
          <p:cNvPr id="11" name="10 - TextBox"/>
          <p:cNvSpPr txBox="1"/>
          <p:nvPr/>
        </p:nvSpPr>
        <p:spPr>
          <a:xfrm>
            <a:off x="2058194" y="3733800"/>
            <a:ext cx="838200" cy="1323439"/>
          </a:xfrm>
          <a:prstGeom prst="rect">
            <a:avLst/>
          </a:prstGeom>
          <a:noFill/>
        </p:spPr>
        <p:txBody>
          <a:bodyPr wrap="square" rtlCol="0">
            <a:spAutoFit/>
          </a:bodyPr>
          <a:lstStyle/>
          <a:p>
            <a:pPr algn="ctr"/>
            <a:r>
              <a:rPr lang="el-GR" sz="8000" b="1" dirty="0" smtClean="0">
                <a:solidFill>
                  <a:schemeClr val="accent1">
                    <a:lumMod val="75000"/>
                  </a:schemeClr>
                </a:solidFill>
              </a:rPr>
              <a:t>3</a:t>
            </a:r>
            <a:endParaRPr lang="el-GR" sz="8000" b="1" dirty="0">
              <a:solidFill>
                <a:schemeClr val="accent1">
                  <a:lumMod val="75000"/>
                </a:schemeClr>
              </a:solidFill>
            </a:endParaRPr>
          </a:p>
        </p:txBody>
      </p:sp>
      <p:sp>
        <p:nvSpPr>
          <p:cNvPr id="12" name="11 - TextBox"/>
          <p:cNvSpPr txBox="1"/>
          <p:nvPr/>
        </p:nvSpPr>
        <p:spPr>
          <a:xfrm>
            <a:off x="2972594" y="5029200"/>
            <a:ext cx="838200" cy="1323439"/>
          </a:xfrm>
          <a:prstGeom prst="rect">
            <a:avLst/>
          </a:prstGeom>
          <a:noFill/>
        </p:spPr>
        <p:txBody>
          <a:bodyPr wrap="square" rtlCol="0">
            <a:spAutoFit/>
          </a:bodyPr>
          <a:lstStyle/>
          <a:p>
            <a:pPr algn="ctr"/>
            <a:r>
              <a:rPr lang="el-GR" sz="8000" b="1" dirty="0" smtClean="0">
                <a:solidFill>
                  <a:schemeClr val="accent1">
                    <a:lumMod val="75000"/>
                  </a:schemeClr>
                </a:solidFill>
              </a:rPr>
              <a:t>4</a:t>
            </a:r>
            <a:endParaRPr lang="el-GR" sz="8000" b="1"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2"/>
            </p:custDataLst>
            <p:extLst>
              <p:ext uri="{D42A27DB-BD31-4B8C-83A1-F6EECF244321}">
                <p14:modId xmlns="" xmlns:p14="http://schemas.microsoft.com/office/powerpoint/2010/main" val="236560143"/>
              </p:ext>
            </p:extLst>
          </p:nvPr>
        </p:nvGraphicFramePr>
        <p:xfrm>
          <a:off x="1589" y="1589"/>
          <a:ext cx="1587" cy="1587"/>
        </p:xfrm>
        <a:graphic>
          <a:graphicData uri="http://schemas.openxmlformats.org/presentationml/2006/ole">
            <p:oleObj spid="_x0000_s187394" name="think-cell Slide" r:id="rId6" imgW="360" imgH="360" progId="">
              <p:embed/>
            </p:oleObj>
          </a:graphicData>
        </a:graphic>
      </p:graphicFrame>
      <p:sp>
        <p:nvSpPr>
          <p:cNvPr id="3" name="Rectangle 2" hidden="1">
            <a:extLst>
              <a:ext uri="{FF2B5EF4-FFF2-40B4-BE49-F238E27FC236}">
                <a16:creationId xmlns="" xmlns:a16="http://schemas.microsoft.com/office/drawing/2014/main" id="{861AF4BC-991A-497D-B5E4-3E19966064BB}"/>
              </a:ext>
            </a:extLst>
          </p:cNvPr>
          <p:cNvSpPr/>
          <p:nvPr>
            <p:custDataLst>
              <p:tags r:id="rId3"/>
            </p:custDataLst>
          </p:nvPr>
        </p:nvSpPr>
        <p:spPr>
          <a:xfrm>
            <a:off x="0" y="0"/>
            <a:ext cx="158771"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kumimoji="0" lang="el-GR" sz="3200" u="none" strike="noStrike" kern="1200" cap="none" spc="0" normalizeH="0" noProof="0" dirty="0">
              <a:ln>
                <a:noFill/>
              </a:ln>
              <a:solidFill>
                <a:prstClr val="white"/>
              </a:solidFill>
              <a:effectLst/>
              <a:uLnTx/>
              <a:uFillTx/>
              <a:latin typeface="Arial" panose="020B0604020202020204" pitchFamily="34" charset="0"/>
              <a:ea typeface="+mj-ea"/>
              <a:cs typeface="Arial" panose="020B0604020202020204" pitchFamily="34" charset="0"/>
              <a:sym typeface="Arial" panose="020B0604020202020204" pitchFamily="34" charset="0"/>
            </a:endParaRPr>
          </a:p>
        </p:txBody>
      </p:sp>
      <p:sp>
        <p:nvSpPr>
          <p:cNvPr id="35" name="Right Triangle 34">
            <a:extLst>
              <a:ext uri="{FF2B5EF4-FFF2-40B4-BE49-F238E27FC236}">
                <a16:creationId xmlns="" xmlns:a16="http://schemas.microsoft.com/office/drawing/2014/main" id="{BAE435E0-2104-4FEB-8A7F-D988A7C066D4}"/>
              </a:ext>
            </a:extLst>
          </p:cNvPr>
          <p:cNvSpPr/>
          <p:nvPr/>
        </p:nvSpPr>
        <p:spPr>
          <a:xfrm>
            <a:off x="531343" y="272667"/>
            <a:ext cx="612453"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endParaRPr kumimoji="0" lang="en-US" sz="1200" b="0"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6" name="TextBox 35">
            <a:extLst>
              <a:ext uri="{FF2B5EF4-FFF2-40B4-BE49-F238E27FC236}">
                <a16:creationId xmlns="" xmlns:a16="http://schemas.microsoft.com/office/drawing/2014/main" id="{7194D714-76AB-4F29-B817-AA953BDE74EC}"/>
              </a:ext>
            </a:extLst>
          </p:cNvPr>
          <p:cNvSpPr txBox="1"/>
          <p:nvPr/>
        </p:nvSpPr>
        <p:spPr>
          <a:xfrm>
            <a:off x="1143794" y="381000"/>
            <a:ext cx="10426757" cy="417019"/>
          </a:xfrm>
          <a:prstGeom prst="rect">
            <a:avLst/>
          </a:prstGeom>
          <a:noFill/>
        </p:spPr>
        <p:txBody>
          <a:bodyPr wrap="square" rtlCol="0" anchor="ctr">
            <a:noAutofit/>
          </a:bodyPr>
          <a:lstStyle/>
          <a:p>
            <a:pPr lvl="0">
              <a:defRPr/>
            </a:pPr>
            <a:r>
              <a:rPr lang="el-GR" sz="2000" b="1" dirty="0">
                <a:solidFill>
                  <a:prstClr val="black"/>
                </a:solidFill>
                <a:cs typeface="Arial" panose="020B0604020202020204" pitchFamily="34" charset="0"/>
              </a:rPr>
              <a:t>Σύνδεση </a:t>
            </a:r>
            <a:r>
              <a:rPr lang="el-GR" sz="2000" b="1" dirty="0" smtClean="0">
                <a:solidFill>
                  <a:prstClr val="black"/>
                </a:solidFill>
                <a:cs typeface="Arial" panose="020B0604020202020204" pitchFamily="34" charset="0"/>
              </a:rPr>
              <a:t>Σχεδίων Δράσης Υπουργείων με </a:t>
            </a:r>
            <a:r>
              <a:rPr lang="el-GR" sz="2000" b="1" dirty="0">
                <a:solidFill>
                  <a:prstClr val="black"/>
                </a:solidFill>
                <a:cs typeface="Arial" panose="020B0604020202020204" pitchFamily="34" charset="0"/>
              </a:rPr>
              <a:t>τις Στρατηγικές Επιλογές του Κυβερνητικού Προγράμματος</a:t>
            </a:r>
            <a:endPar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30" name="Rectangle 229">
            <a:extLst>
              <a:ext uri="{FF2B5EF4-FFF2-40B4-BE49-F238E27FC236}">
                <a16:creationId xmlns="" xmlns:a16="http://schemas.microsoft.com/office/drawing/2014/main" id="{07B8FB6E-C2FF-4D6E-8EB8-E1A00C40D509}"/>
              </a:ext>
            </a:extLst>
          </p:cNvPr>
          <p:cNvSpPr/>
          <p:nvPr/>
        </p:nvSpPr>
        <p:spPr>
          <a:xfrm>
            <a:off x="6172994" y="762000"/>
            <a:ext cx="5804600" cy="878466"/>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i="1" dirty="0">
                <a:solidFill>
                  <a:schemeClr val="tx1"/>
                </a:solidFill>
              </a:rPr>
              <a:t>Σημειώνονται οι στρατηγικές επιλογές του Κυβερνητικού Προγράμματος κάτω από τις οποίες διαρθρώνεται το πρόγραμμα του Υπουργείου. Το Υπουργείο σημειώνει τις στρατηγικές επιλογές που το </a:t>
            </a:r>
            <a:r>
              <a:rPr lang="el-GR" sz="1200" i="1" dirty="0" smtClean="0">
                <a:solidFill>
                  <a:schemeClr val="tx1"/>
                </a:solidFill>
              </a:rPr>
              <a:t>αφορούν.</a:t>
            </a:r>
            <a:endParaRPr lang="en-US" sz="1200" i="1" dirty="0">
              <a:solidFill>
                <a:schemeClr val="tx1"/>
              </a:solidFill>
            </a:endParaRPr>
          </a:p>
        </p:txBody>
      </p:sp>
      <p:sp>
        <p:nvSpPr>
          <p:cNvPr id="102" name="Rectangle 101">
            <a:extLst>
              <a:ext uri="{FF2B5EF4-FFF2-40B4-BE49-F238E27FC236}">
                <a16:creationId xmlns="" xmlns:a16="http://schemas.microsoft.com/office/drawing/2014/main" id="{BE3F9FC4-A3F9-48F7-A546-58BF10517C17}"/>
              </a:ext>
            </a:extLst>
          </p:cNvPr>
          <p:cNvSpPr/>
          <p:nvPr/>
        </p:nvSpPr>
        <p:spPr>
          <a:xfrm>
            <a:off x="1988281" y="1827631"/>
            <a:ext cx="5400703" cy="396000"/>
          </a:xfrm>
          <a:prstGeom prst="rect">
            <a:avLst/>
          </a:prstGeom>
          <a:solidFill>
            <a:srgbClr val="3462AB"/>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b="1" dirty="0">
                <a:solidFill>
                  <a:schemeClr val="bg1"/>
                </a:solidFill>
                <a:latin typeface="Arial" panose="020B0604020202020204" pitchFamily="34" charset="0"/>
                <a:cs typeface="Arial" panose="020B0604020202020204" pitchFamily="34" charset="0"/>
              </a:rPr>
              <a:t>Στρατηγικές Επιλογές </a:t>
            </a:r>
            <a:endParaRPr lang="en-US" sz="1200" b="1" dirty="0">
              <a:solidFill>
                <a:schemeClr val="bg1"/>
              </a:solidFill>
              <a:latin typeface="Arial" panose="020B0604020202020204" pitchFamily="34" charset="0"/>
              <a:cs typeface="Arial" panose="020B0604020202020204" pitchFamily="34" charset="0"/>
            </a:endParaRPr>
          </a:p>
        </p:txBody>
      </p:sp>
      <p:pic>
        <p:nvPicPr>
          <p:cNvPr id="256" name="Graphic 255" descr="Target">
            <a:extLst>
              <a:ext uri="{FF2B5EF4-FFF2-40B4-BE49-F238E27FC236}">
                <a16:creationId xmlns="" xmlns:a16="http://schemas.microsoft.com/office/drawing/2014/main" id="{9E2FAC49-255F-498C-8BDD-62EEA84D3948}"/>
              </a:ext>
            </a:extLst>
          </p:cNvPr>
          <p:cNvPicPr>
            <a:picLocks noChangeAspect="1"/>
          </p:cNvPicPr>
          <p:nvPr/>
        </p:nvPicPr>
        <p:blipFill>
          <a:blip r:embed="rId7" cstate="print">
            <a:extLst>
              <a:ext uri="{96DAC541-7B7A-43D3-8B79-37D633B846F1}">
                <asvg:svgBlip xmlns="" xmlns:asvg="http://schemas.microsoft.com/office/drawing/2016/SVG/main" r:embed=""/>
              </a:ext>
            </a:extLst>
          </a:blip>
          <a:stretch>
            <a:fillRect/>
          </a:stretch>
        </p:blipFill>
        <p:spPr>
          <a:xfrm>
            <a:off x="6857355" y="1841570"/>
            <a:ext cx="494318" cy="379843"/>
          </a:xfrm>
          <a:prstGeom prst="rect">
            <a:avLst/>
          </a:prstGeom>
        </p:spPr>
      </p:pic>
      <p:sp>
        <p:nvSpPr>
          <p:cNvPr id="227" name="Rectangle 226">
            <a:extLst>
              <a:ext uri="{FF2B5EF4-FFF2-40B4-BE49-F238E27FC236}">
                <a16:creationId xmlns="" xmlns:a16="http://schemas.microsoft.com/office/drawing/2014/main" id="{7D4BC270-B1C3-4051-B46C-F4E5F7CB7DDF}"/>
              </a:ext>
            </a:extLst>
          </p:cNvPr>
          <p:cNvSpPr/>
          <p:nvPr/>
        </p:nvSpPr>
        <p:spPr>
          <a:xfrm>
            <a:off x="7501288" y="1829514"/>
            <a:ext cx="2520328" cy="396000"/>
          </a:xfrm>
          <a:prstGeom prst="rect">
            <a:avLst/>
          </a:prstGeom>
          <a:solidFill>
            <a:srgbClr val="566579"/>
          </a:solidFill>
          <a:ln>
            <a:noFill/>
          </a:ln>
        </p:spPr>
        <p:style>
          <a:lnRef idx="0">
            <a:schemeClr val="accent1"/>
          </a:lnRef>
          <a:fillRef idx="1">
            <a:schemeClr val="accent1"/>
          </a:fillRef>
          <a:effectRef idx="0">
            <a:schemeClr val="dk1"/>
          </a:effectRef>
          <a:fontRef idx="minor">
            <a:schemeClr val="lt1"/>
          </a:fontRef>
        </p:style>
        <p:txBody>
          <a:bodyPr lIns="0" tIns="0" rIns="0" bIns="0" rtlCol="0" anchor="ctr"/>
          <a:lstStyle/>
          <a:p>
            <a:pPr algn="ctr"/>
            <a:r>
              <a:rPr lang="el-GR" sz="1100" dirty="0">
                <a:solidFill>
                  <a:schemeClr val="bg1"/>
                </a:solidFill>
                <a:latin typeface="Arial" panose="020B0604020202020204" pitchFamily="34" charset="0"/>
                <a:cs typeface="Arabic Typesetting" panose="03020402040406030203" pitchFamily="66" charset="-78"/>
              </a:rPr>
              <a:t>Αντιστοίχιση πλάνου Υπουργείου με Στρατηγική Επιλογή</a:t>
            </a:r>
            <a:endParaRPr lang="en-US" sz="1100" dirty="0">
              <a:solidFill>
                <a:schemeClr val="bg1"/>
              </a:solidFill>
              <a:latin typeface="Arial" panose="020B0604020202020204" pitchFamily="34" charset="0"/>
              <a:cs typeface="Arabic Typesetting" panose="03020402040406030203" pitchFamily="66" charset="-78"/>
            </a:endParaRPr>
          </a:p>
        </p:txBody>
      </p:sp>
      <p:sp>
        <p:nvSpPr>
          <p:cNvPr id="100" name="Rectangle 99">
            <a:extLst>
              <a:ext uri="{FF2B5EF4-FFF2-40B4-BE49-F238E27FC236}">
                <a16:creationId xmlns="" xmlns:a16="http://schemas.microsoft.com/office/drawing/2014/main" id="{0A21935A-405C-478D-B71D-0FF2B4A7BF57}"/>
              </a:ext>
            </a:extLst>
          </p:cNvPr>
          <p:cNvSpPr/>
          <p:nvPr/>
        </p:nvSpPr>
        <p:spPr>
          <a:xfrm>
            <a:off x="1988289" y="2312829"/>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indent="-176213"/>
            <a:r>
              <a:rPr lang="el-GR" sz="1100" dirty="0">
                <a:solidFill>
                  <a:schemeClr val="bg1"/>
                </a:solidFill>
                <a:latin typeface="Arial" panose="020B0604020202020204" pitchFamily="34" charset="0"/>
                <a:cs typeface="Arial" panose="020B0604020202020204" pitchFamily="34" charset="0"/>
              </a:rPr>
              <a:t>1. Αξία στην ακίνητη περιουσία</a:t>
            </a:r>
          </a:p>
        </p:txBody>
      </p:sp>
      <p:sp>
        <p:nvSpPr>
          <p:cNvPr id="110" name="Rectangle 109">
            <a:extLst>
              <a:ext uri="{FF2B5EF4-FFF2-40B4-BE49-F238E27FC236}">
                <a16:creationId xmlns="" xmlns:a16="http://schemas.microsoft.com/office/drawing/2014/main" id="{38F97935-4AC2-4E4F-8BEB-A9466D2504B3}"/>
              </a:ext>
            </a:extLst>
          </p:cNvPr>
          <p:cNvSpPr/>
          <p:nvPr/>
        </p:nvSpPr>
        <p:spPr>
          <a:xfrm>
            <a:off x="1988289" y="2680211"/>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100" dirty="0">
                <a:solidFill>
                  <a:schemeClr val="bg1"/>
                </a:solidFill>
                <a:latin typeface="Arial" panose="020B0604020202020204" pitchFamily="34" charset="0"/>
                <a:cs typeface="Arial" panose="020B0604020202020204" pitchFamily="34" charset="0"/>
              </a:rPr>
              <a:t>2. Ασφάλεια στο σπίτι, στην πόλη και στη χώρα</a:t>
            </a:r>
            <a:endParaRPr lang="en-US" sz="1100" dirty="0">
              <a:solidFill>
                <a:schemeClr val="bg1"/>
              </a:solidFill>
              <a:latin typeface="Arial" panose="020B0604020202020204" pitchFamily="34" charset="0"/>
              <a:cs typeface="Arial" panose="020B0604020202020204" pitchFamily="34" charset="0"/>
            </a:endParaRPr>
          </a:p>
        </p:txBody>
      </p:sp>
      <p:sp>
        <p:nvSpPr>
          <p:cNvPr id="111" name="Rectangle 110">
            <a:extLst>
              <a:ext uri="{FF2B5EF4-FFF2-40B4-BE49-F238E27FC236}">
                <a16:creationId xmlns="" xmlns:a16="http://schemas.microsoft.com/office/drawing/2014/main" id="{249249C4-C3FF-4345-B387-C06FA76A617A}"/>
              </a:ext>
            </a:extLst>
          </p:cNvPr>
          <p:cNvSpPr/>
          <p:nvPr/>
        </p:nvSpPr>
        <p:spPr>
          <a:xfrm>
            <a:off x="1988289" y="3047593"/>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100" dirty="0">
                <a:solidFill>
                  <a:schemeClr val="bg1"/>
                </a:solidFill>
                <a:latin typeface="Arial" panose="020B0604020202020204" pitchFamily="34" charset="0"/>
                <a:cs typeface="Arial" panose="020B0604020202020204" pitchFamily="34" charset="0"/>
              </a:rPr>
              <a:t>3. Διασφάλιση κοινωνικής συνοχής και αλληλεγγύης</a:t>
            </a:r>
            <a:endParaRPr lang="en-US" sz="1100" dirty="0">
              <a:solidFill>
                <a:schemeClr val="bg1"/>
              </a:solidFill>
              <a:latin typeface="Arial" panose="020B0604020202020204" pitchFamily="34" charset="0"/>
              <a:cs typeface="Arial" panose="020B0604020202020204" pitchFamily="34" charset="0"/>
            </a:endParaRPr>
          </a:p>
        </p:txBody>
      </p:sp>
      <p:sp>
        <p:nvSpPr>
          <p:cNvPr id="112" name="Rectangle 111">
            <a:extLst>
              <a:ext uri="{FF2B5EF4-FFF2-40B4-BE49-F238E27FC236}">
                <a16:creationId xmlns="" xmlns:a16="http://schemas.microsoft.com/office/drawing/2014/main" id="{5E8A95EF-6D2D-4553-A013-6256DE6A088B}"/>
              </a:ext>
            </a:extLst>
          </p:cNvPr>
          <p:cNvSpPr/>
          <p:nvPr/>
        </p:nvSpPr>
        <p:spPr>
          <a:xfrm>
            <a:off x="1988289" y="3414975"/>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indent="-176213"/>
            <a:r>
              <a:rPr lang="el-GR" sz="1100" dirty="0">
                <a:solidFill>
                  <a:schemeClr val="bg1"/>
                </a:solidFill>
                <a:latin typeface="Arial" panose="020B0604020202020204" pitchFamily="34" charset="0"/>
                <a:cs typeface="Arial" panose="020B0604020202020204" pitchFamily="34" charset="0"/>
              </a:rPr>
              <a:t>4. Εκπαίδευση που απελευθερώνει το δυναμικό των Ελλήνων </a:t>
            </a:r>
            <a:endParaRPr lang="en-US" sz="1100" dirty="0">
              <a:solidFill>
                <a:schemeClr val="bg1"/>
              </a:solidFill>
              <a:latin typeface="Arial" panose="020B0604020202020204" pitchFamily="34" charset="0"/>
              <a:cs typeface="Arial" panose="020B0604020202020204" pitchFamily="34" charset="0"/>
            </a:endParaRPr>
          </a:p>
        </p:txBody>
      </p:sp>
      <p:sp>
        <p:nvSpPr>
          <p:cNvPr id="113" name="Rectangle 112">
            <a:extLst>
              <a:ext uri="{FF2B5EF4-FFF2-40B4-BE49-F238E27FC236}">
                <a16:creationId xmlns="" xmlns:a16="http://schemas.microsoft.com/office/drawing/2014/main" id="{3BAC5711-9293-48BA-9403-2CE32D050A43}"/>
              </a:ext>
            </a:extLst>
          </p:cNvPr>
          <p:cNvSpPr/>
          <p:nvPr/>
        </p:nvSpPr>
        <p:spPr>
          <a:xfrm>
            <a:off x="1988289" y="3782357"/>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100" dirty="0">
                <a:solidFill>
                  <a:schemeClr val="bg1"/>
                </a:solidFill>
                <a:latin typeface="Arial" panose="020B0604020202020204" pitchFamily="34" charset="0"/>
                <a:cs typeface="Arial" panose="020B0604020202020204" pitchFamily="34" charset="0"/>
              </a:rPr>
              <a:t>5. Ενίσχυση της θέσης της Ελλάδας στον κόσμο</a:t>
            </a:r>
            <a:endParaRPr lang="en-US" sz="1100" dirty="0">
              <a:solidFill>
                <a:schemeClr val="bg1"/>
              </a:solidFill>
              <a:latin typeface="Arial" panose="020B0604020202020204" pitchFamily="34" charset="0"/>
              <a:cs typeface="Arial" panose="020B0604020202020204" pitchFamily="34" charset="0"/>
            </a:endParaRPr>
          </a:p>
        </p:txBody>
      </p:sp>
      <p:sp>
        <p:nvSpPr>
          <p:cNvPr id="114" name="Rectangle 113">
            <a:extLst>
              <a:ext uri="{FF2B5EF4-FFF2-40B4-BE49-F238E27FC236}">
                <a16:creationId xmlns="" xmlns:a16="http://schemas.microsoft.com/office/drawing/2014/main" id="{7C45C905-2573-402E-A6E3-1172CB22F21F}"/>
              </a:ext>
            </a:extLst>
          </p:cNvPr>
          <p:cNvSpPr/>
          <p:nvPr/>
        </p:nvSpPr>
        <p:spPr>
          <a:xfrm>
            <a:off x="1988289" y="4149739"/>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100" dirty="0">
                <a:solidFill>
                  <a:schemeClr val="bg1"/>
                </a:solidFill>
                <a:latin typeface="Arial" panose="020B0604020202020204" pitchFamily="34" charset="0"/>
                <a:cs typeface="Arial" panose="020B0604020202020204" pitchFamily="34" charset="0"/>
              </a:rPr>
              <a:t>6. Ισχυρή ανάπτυξη με περισσότερες επενδύσεις και νέες  καλύτερες δουλειές</a:t>
            </a:r>
            <a:endParaRPr lang="en-US" sz="1100" dirty="0">
              <a:solidFill>
                <a:schemeClr val="bg1"/>
              </a:solidFill>
              <a:latin typeface="Arial" panose="020B0604020202020204" pitchFamily="34" charset="0"/>
              <a:cs typeface="Arial" panose="020B0604020202020204" pitchFamily="34" charset="0"/>
            </a:endParaRPr>
          </a:p>
        </p:txBody>
      </p:sp>
      <p:sp>
        <p:nvSpPr>
          <p:cNvPr id="204" name="Rectangle 203">
            <a:extLst>
              <a:ext uri="{FF2B5EF4-FFF2-40B4-BE49-F238E27FC236}">
                <a16:creationId xmlns="" xmlns:a16="http://schemas.microsoft.com/office/drawing/2014/main" id="{4D955E89-DF85-4106-8AC1-C29F2E131E32}"/>
              </a:ext>
            </a:extLst>
          </p:cNvPr>
          <p:cNvSpPr/>
          <p:nvPr/>
        </p:nvSpPr>
        <p:spPr>
          <a:xfrm>
            <a:off x="7501288" y="2312829"/>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endParaRPr lang="en-US" sz="1600" dirty="0">
              <a:solidFill>
                <a:srgbClr val="41719C"/>
              </a:solidFill>
              <a:latin typeface="Arial" panose="020B0604020202020204" pitchFamily="34" charset="0"/>
              <a:cs typeface="Arabic Typesetting" panose="03020402040406030203" pitchFamily="66" charset="-78"/>
            </a:endParaRPr>
          </a:p>
        </p:txBody>
      </p:sp>
      <p:sp>
        <p:nvSpPr>
          <p:cNvPr id="207" name="Rectangle 206">
            <a:extLst>
              <a:ext uri="{FF2B5EF4-FFF2-40B4-BE49-F238E27FC236}">
                <a16:creationId xmlns="" xmlns:a16="http://schemas.microsoft.com/office/drawing/2014/main" id="{61C1CA55-E1A3-45E3-9135-6D58C5F88778}"/>
              </a:ext>
            </a:extLst>
          </p:cNvPr>
          <p:cNvSpPr/>
          <p:nvPr/>
        </p:nvSpPr>
        <p:spPr>
          <a:xfrm>
            <a:off x="7501288" y="2680211"/>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endParaRPr lang="en-US" sz="1600" dirty="0">
              <a:solidFill>
                <a:srgbClr val="41719C"/>
              </a:solidFill>
              <a:latin typeface="Arial" panose="020B0604020202020204" pitchFamily="34" charset="0"/>
              <a:cs typeface="Arabic Typesetting" panose="03020402040406030203" pitchFamily="66" charset="-78"/>
            </a:endParaRPr>
          </a:p>
        </p:txBody>
      </p:sp>
      <p:sp>
        <p:nvSpPr>
          <p:cNvPr id="210" name="Rectangle 209">
            <a:extLst>
              <a:ext uri="{FF2B5EF4-FFF2-40B4-BE49-F238E27FC236}">
                <a16:creationId xmlns="" xmlns:a16="http://schemas.microsoft.com/office/drawing/2014/main" id="{0E18DF6D-EE1B-46AD-9FAC-E6685BC0824C}"/>
              </a:ext>
            </a:extLst>
          </p:cNvPr>
          <p:cNvSpPr/>
          <p:nvPr/>
        </p:nvSpPr>
        <p:spPr>
          <a:xfrm>
            <a:off x="7501288" y="3047593"/>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endParaRPr lang="en-US" sz="1600" dirty="0">
              <a:solidFill>
                <a:srgbClr val="41719C"/>
              </a:solidFill>
              <a:latin typeface="Arial" panose="020B0604020202020204" pitchFamily="34" charset="0"/>
              <a:cs typeface="Arabic Typesetting" panose="03020402040406030203" pitchFamily="66" charset="-78"/>
            </a:endParaRPr>
          </a:p>
        </p:txBody>
      </p:sp>
      <p:sp>
        <p:nvSpPr>
          <p:cNvPr id="214" name="Rectangle 213">
            <a:extLst>
              <a:ext uri="{FF2B5EF4-FFF2-40B4-BE49-F238E27FC236}">
                <a16:creationId xmlns="" xmlns:a16="http://schemas.microsoft.com/office/drawing/2014/main" id="{ACBF1398-0D51-4887-84B8-D4DE0A737CF3}"/>
              </a:ext>
            </a:extLst>
          </p:cNvPr>
          <p:cNvSpPr/>
          <p:nvPr/>
        </p:nvSpPr>
        <p:spPr>
          <a:xfrm>
            <a:off x="7501288" y="3414975"/>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endParaRPr lang="en-US" sz="1600" dirty="0">
              <a:solidFill>
                <a:srgbClr val="41719C"/>
              </a:solidFill>
              <a:latin typeface="Arial" panose="020B0604020202020204" pitchFamily="34" charset="0"/>
              <a:cs typeface="Arabic Typesetting" panose="03020402040406030203" pitchFamily="66" charset="-78"/>
            </a:endParaRPr>
          </a:p>
        </p:txBody>
      </p:sp>
      <p:sp>
        <p:nvSpPr>
          <p:cNvPr id="221" name="Rectangle 220">
            <a:extLst>
              <a:ext uri="{FF2B5EF4-FFF2-40B4-BE49-F238E27FC236}">
                <a16:creationId xmlns="" xmlns:a16="http://schemas.microsoft.com/office/drawing/2014/main" id="{04E50416-F013-4A34-871C-D99E11EFA174}"/>
              </a:ext>
            </a:extLst>
          </p:cNvPr>
          <p:cNvSpPr/>
          <p:nvPr/>
        </p:nvSpPr>
        <p:spPr>
          <a:xfrm>
            <a:off x="7501288" y="3782357"/>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endParaRPr lang="en-US" sz="1600" dirty="0">
              <a:solidFill>
                <a:srgbClr val="41719C"/>
              </a:solidFill>
              <a:latin typeface="Arial" panose="020B0604020202020204" pitchFamily="34" charset="0"/>
              <a:cs typeface="Arabic Typesetting" panose="03020402040406030203" pitchFamily="66" charset="-78"/>
            </a:endParaRPr>
          </a:p>
        </p:txBody>
      </p:sp>
      <p:sp>
        <p:nvSpPr>
          <p:cNvPr id="224" name="Rectangle 223">
            <a:extLst>
              <a:ext uri="{FF2B5EF4-FFF2-40B4-BE49-F238E27FC236}">
                <a16:creationId xmlns="" xmlns:a16="http://schemas.microsoft.com/office/drawing/2014/main" id="{E6E39249-C7F1-4811-A583-50D48B7B7709}"/>
              </a:ext>
            </a:extLst>
          </p:cNvPr>
          <p:cNvSpPr/>
          <p:nvPr/>
        </p:nvSpPr>
        <p:spPr>
          <a:xfrm>
            <a:off x="7501288" y="4149739"/>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endParaRPr lang="en-US" sz="1600" dirty="0">
              <a:solidFill>
                <a:srgbClr val="41719C"/>
              </a:solidFill>
              <a:latin typeface="Arial" panose="020B0604020202020204" pitchFamily="34" charset="0"/>
              <a:cs typeface="Arabic Typesetting" panose="03020402040406030203" pitchFamily="66" charset="-78"/>
            </a:endParaRPr>
          </a:p>
        </p:txBody>
      </p:sp>
      <p:sp>
        <p:nvSpPr>
          <p:cNvPr id="48" name="Rectangle 47">
            <a:extLst>
              <a:ext uri="{FF2B5EF4-FFF2-40B4-BE49-F238E27FC236}">
                <a16:creationId xmlns="" xmlns:a16="http://schemas.microsoft.com/office/drawing/2014/main" id="{7C45C905-2573-402E-A6E3-1172CB22F21F}"/>
              </a:ext>
            </a:extLst>
          </p:cNvPr>
          <p:cNvSpPr/>
          <p:nvPr/>
        </p:nvSpPr>
        <p:spPr>
          <a:xfrm>
            <a:off x="1988289" y="4517121"/>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100" dirty="0">
                <a:solidFill>
                  <a:schemeClr val="bg1"/>
                </a:solidFill>
                <a:latin typeface="Arial" panose="020B0604020202020204" pitchFamily="34" charset="0"/>
                <a:cs typeface="Arial" panose="020B0604020202020204" pitchFamily="34" charset="0"/>
              </a:rPr>
              <a:t>7. Νέο κοινωνικό συμβόλαιο κράτους-εργαζομένων-επιχειρήσεων</a:t>
            </a:r>
          </a:p>
        </p:txBody>
      </p:sp>
      <p:sp>
        <p:nvSpPr>
          <p:cNvPr id="49" name="Rectangle 48">
            <a:extLst>
              <a:ext uri="{FF2B5EF4-FFF2-40B4-BE49-F238E27FC236}">
                <a16:creationId xmlns="" xmlns:a16="http://schemas.microsoft.com/office/drawing/2014/main" id="{E6E39249-C7F1-4811-A583-50D48B7B7709}"/>
              </a:ext>
            </a:extLst>
          </p:cNvPr>
          <p:cNvSpPr/>
          <p:nvPr/>
        </p:nvSpPr>
        <p:spPr>
          <a:xfrm>
            <a:off x="7501288" y="4517121"/>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endParaRPr lang="en-US" sz="1600" dirty="0">
              <a:solidFill>
                <a:srgbClr val="41719C"/>
              </a:solidFill>
              <a:latin typeface="Arial" panose="020B0604020202020204" pitchFamily="34" charset="0"/>
              <a:cs typeface="Arabic Typesetting" panose="03020402040406030203" pitchFamily="66" charset="-78"/>
            </a:endParaRPr>
          </a:p>
        </p:txBody>
      </p:sp>
      <p:sp>
        <p:nvSpPr>
          <p:cNvPr id="54" name="Rectangle 53">
            <a:extLst>
              <a:ext uri="{FF2B5EF4-FFF2-40B4-BE49-F238E27FC236}">
                <a16:creationId xmlns="" xmlns:a16="http://schemas.microsoft.com/office/drawing/2014/main" id="{7C45C905-2573-402E-A6E3-1172CB22F21F}"/>
              </a:ext>
            </a:extLst>
          </p:cNvPr>
          <p:cNvSpPr/>
          <p:nvPr/>
        </p:nvSpPr>
        <p:spPr>
          <a:xfrm>
            <a:off x="1988289" y="4884503"/>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100" dirty="0">
                <a:solidFill>
                  <a:schemeClr val="bg1"/>
                </a:solidFill>
                <a:latin typeface="Arial" panose="020B0604020202020204" pitchFamily="34" charset="0"/>
                <a:cs typeface="Arial" panose="020B0604020202020204" pitchFamily="34" charset="0"/>
              </a:rPr>
              <a:t>8. Ποιοτική Δημόσια Υγεία για όλους τους Έλληνες</a:t>
            </a:r>
          </a:p>
        </p:txBody>
      </p:sp>
      <p:sp>
        <p:nvSpPr>
          <p:cNvPr id="55" name="Rectangle 54">
            <a:extLst>
              <a:ext uri="{FF2B5EF4-FFF2-40B4-BE49-F238E27FC236}">
                <a16:creationId xmlns="" xmlns:a16="http://schemas.microsoft.com/office/drawing/2014/main" id="{E6E39249-C7F1-4811-A583-50D48B7B7709}"/>
              </a:ext>
            </a:extLst>
          </p:cNvPr>
          <p:cNvSpPr/>
          <p:nvPr/>
        </p:nvSpPr>
        <p:spPr>
          <a:xfrm>
            <a:off x="7501288" y="4884503"/>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endParaRPr lang="en-US" sz="1600" dirty="0">
              <a:solidFill>
                <a:srgbClr val="41719C"/>
              </a:solidFill>
              <a:latin typeface="Arial" panose="020B0604020202020204" pitchFamily="34" charset="0"/>
              <a:cs typeface="Arabic Typesetting" panose="03020402040406030203" pitchFamily="66" charset="-78"/>
            </a:endParaRPr>
          </a:p>
        </p:txBody>
      </p:sp>
      <p:sp>
        <p:nvSpPr>
          <p:cNvPr id="59" name="Rectangle 58">
            <a:extLst>
              <a:ext uri="{FF2B5EF4-FFF2-40B4-BE49-F238E27FC236}">
                <a16:creationId xmlns="" xmlns:a16="http://schemas.microsoft.com/office/drawing/2014/main" id="{7C45C905-2573-402E-A6E3-1172CB22F21F}"/>
              </a:ext>
            </a:extLst>
          </p:cNvPr>
          <p:cNvSpPr/>
          <p:nvPr/>
        </p:nvSpPr>
        <p:spPr>
          <a:xfrm>
            <a:off x="1988289" y="5251885"/>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indent="-182563"/>
            <a:r>
              <a:rPr lang="el-GR" sz="1100" dirty="0">
                <a:solidFill>
                  <a:schemeClr val="bg1"/>
                </a:solidFill>
                <a:latin typeface="Arial" panose="020B0604020202020204" pitchFamily="34" charset="0"/>
                <a:cs typeface="Arial" panose="020B0604020202020204" pitchFamily="34" charset="0"/>
              </a:rPr>
              <a:t>9. Προστασία περιβάλλοντος, προσαρμογή στην κλιματική αλλαγή και βιώσιμη ανάπτυξη</a:t>
            </a:r>
          </a:p>
        </p:txBody>
      </p:sp>
      <p:sp>
        <p:nvSpPr>
          <p:cNvPr id="60" name="Rectangle 59">
            <a:extLst>
              <a:ext uri="{FF2B5EF4-FFF2-40B4-BE49-F238E27FC236}">
                <a16:creationId xmlns="" xmlns:a16="http://schemas.microsoft.com/office/drawing/2014/main" id="{E6E39249-C7F1-4811-A583-50D48B7B7709}"/>
              </a:ext>
            </a:extLst>
          </p:cNvPr>
          <p:cNvSpPr/>
          <p:nvPr/>
        </p:nvSpPr>
        <p:spPr>
          <a:xfrm>
            <a:off x="7501288" y="5251885"/>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endParaRPr lang="en-US" sz="1600" dirty="0">
              <a:solidFill>
                <a:srgbClr val="41719C"/>
              </a:solidFill>
              <a:latin typeface="Arial" panose="020B0604020202020204" pitchFamily="34" charset="0"/>
              <a:cs typeface="Arabic Typesetting" panose="03020402040406030203" pitchFamily="66" charset="-78"/>
            </a:endParaRPr>
          </a:p>
        </p:txBody>
      </p:sp>
      <p:sp>
        <p:nvSpPr>
          <p:cNvPr id="64" name="Rectangle 63">
            <a:extLst>
              <a:ext uri="{FF2B5EF4-FFF2-40B4-BE49-F238E27FC236}">
                <a16:creationId xmlns="" xmlns:a16="http://schemas.microsoft.com/office/drawing/2014/main" id="{7C45C905-2573-402E-A6E3-1172CB22F21F}"/>
              </a:ext>
            </a:extLst>
          </p:cNvPr>
          <p:cNvSpPr/>
          <p:nvPr/>
        </p:nvSpPr>
        <p:spPr>
          <a:xfrm>
            <a:off x="1988289" y="5619267"/>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100" dirty="0">
                <a:solidFill>
                  <a:schemeClr val="bg1"/>
                </a:solidFill>
                <a:latin typeface="Arial" panose="020B0604020202020204" pitchFamily="34" charset="0"/>
                <a:cs typeface="Arial" panose="020B0604020202020204" pitchFamily="34" charset="0"/>
              </a:rPr>
              <a:t>10. Σύγχρονο Κράτος λιτό και αποτελεσματικό στην υπηρεσία του πολίτη</a:t>
            </a:r>
          </a:p>
        </p:txBody>
      </p:sp>
      <p:sp>
        <p:nvSpPr>
          <p:cNvPr id="65" name="Rectangle 64">
            <a:extLst>
              <a:ext uri="{FF2B5EF4-FFF2-40B4-BE49-F238E27FC236}">
                <a16:creationId xmlns="" xmlns:a16="http://schemas.microsoft.com/office/drawing/2014/main" id="{E6E39249-C7F1-4811-A583-50D48B7B7709}"/>
              </a:ext>
            </a:extLst>
          </p:cNvPr>
          <p:cNvSpPr/>
          <p:nvPr/>
        </p:nvSpPr>
        <p:spPr>
          <a:xfrm>
            <a:off x="7501288" y="5619267"/>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endParaRPr lang="en-US" sz="1600" dirty="0">
              <a:solidFill>
                <a:srgbClr val="41719C"/>
              </a:solidFill>
              <a:latin typeface="Arial" panose="020B0604020202020204" pitchFamily="34" charset="0"/>
              <a:cs typeface="Arabic Typesetting" panose="03020402040406030203" pitchFamily="66" charset="-78"/>
              <a:sym typeface="Wingdings" panose="05000000000000000000" pitchFamily="2" charset="2"/>
            </a:endParaRPr>
          </a:p>
        </p:txBody>
      </p:sp>
      <p:sp>
        <p:nvSpPr>
          <p:cNvPr id="69" name="Rectangle 68">
            <a:extLst>
              <a:ext uri="{FF2B5EF4-FFF2-40B4-BE49-F238E27FC236}">
                <a16:creationId xmlns="" xmlns:a16="http://schemas.microsoft.com/office/drawing/2014/main" id="{7C45C905-2573-402E-A6E3-1172CB22F21F}"/>
              </a:ext>
            </a:extLst>
          </p:cNvPr>
          <p:cNvSpPr/>
          <p:nvPr/>
        </p:nvSpPr>
        <p:spPr>
          <a:xfrm>
            <a:off x="1988281" y="5986644"/>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100" dirty="0">
                <a:solidFill>
                  <a:schemeClr val="bg1"/>
                </a:solidFill>
                <a:latin typeface="Arial" panose="020B0604020202020204" pitchFamily="34" charset="0"/>
                <a:cs typeface="Arial" panose="020B0604020202020204" pitchFamily="34" charset="0"/>
              </a:rPr>
              <a:t>11. Υψηλότερο διαθέσιμο εισόδημα για όλους</a:t>
            </a:r>
          </a:p>
        </p:txBody>
      </p:sp>
      <p:sp>
        <p:nvSpPr>
          <p:cNvPr id="70" name="Rectangle 69">
            <a:extLst>
              <a:ext uri="{FF2B5EF4-FFF2-40B4-BE49-F238E27FC236}">
                <a16:creationId xmlns="" xmlns:a16="http://schemas.microsoft.com/office/drawing/2014/main" id="{E6E39249-C7F1-4811-A583-50D48B7B7709}"/>
              </a:ext>
            </a:extLst>
          </p:cNvPr>
          <p:cNvSpPr/>
          <p:nvPr/>
        </p:nvSpPr>
        <p:spPr>
          <a:xfrm>
            <a:off x="7501288" y="5986644"/>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endParaRPr lang="en-US" sz="1600" dirty="0">
              <a:solidFill>
                <a:srgbClr val="41719C"/>
              </a:solidFill>
              <a:latin typeface="Arial" panose="020B0604020202020204" pitchFamily="34" charset="0"/>
              <a:cs typeface="Arabic Typesetting" panose="03020402040406030203" pitchFamily="66" charset="-78"/>
            </a:endParaRPr>
          </a:p>
        </p:txBody>
      </p:sp>
    </p:spTree>
    <p:extLst>
      <p:ext uri="{BB962C8B-B14F-4D97-AF65-F5344CB8AC3E}">
        <p14:creationId xmlns="" xmlns:p14="http://schemas.microsoft.com/office/powerpoint/2010/main" val="37964883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2"/>
            </p:custDataLst>
            <p:extLst>
              <p:ext uri="{D42A27DB-BD31-4B8C-83A1-F6EECF244321}">
                <p14:modId xmlns="" xmlns:p14="http://schemas.microsoft.com/office/powerpoint/2010/main" val="1838410346"/>
              </p:ext>
            </p:extLst>
          </p:nvPr>
        </p:nvGraphicFramePr>
        <p:xfrm>
          <a:off x="1589" y="1589"/>
          <a:ext cx="1587" cy="1587"/>
        </p:xfrm>
        <a:graphic>
          <a:graphicData uri="http://schemas.openxmlformats.org/presentationml/2006/ole">
            <p:oleObj spid="_x0000_s188418" name="think-cell Slide" r:id="rId6" imgW="360" imgH="360" progId="">
              <p:embed/>
            </p:oleObj>
          </a:graphicData>
        </a:graphic>
      </p:graphicFrame>
      <p:sp>
        <p:nvSpPr>
          <p:cNvPr id="5" name="Rectangle 4" hidden="1">
            <a:extLst>
              <a:ext uri="{FF2B5EF4-FFF2-40B4-BE49-F238E27FC236}">
                <a16:creationId xmlns="" xmlns:a16="http://schemas.microsoft.com/office/drawing/2014/main" id="{9EFD4C57-0FB5-4AC6-A9AE-F38A86DE2332}"/>
              </a:ext>
            </a:extLst>
          </p:cNvPr>
          <p:cNvSpPr/>
          <p:nvPr>
            <p:custDataLst>
              <p:tags r:id="rId3"/>
            </p:custDataLst>
          </p:nvPr>
        </p:nvSpPr>
        <p:spPr>
          <a:xfrm>
            <a:off x="0" y="0"/>
            <a:ext cx="158771"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latin typeface="Arial" panose="020B0604020202020204" pitchFamily="34" charset="0"/>
              <a:ea typeface="+mj-ea"/>
              <a:cs typeface="Arial" panose="020B0604020202020204" pitchFamily="34" charset="0"/>
              <a:sym typeface="Arial" panose="020B0604020202020204" pitchFamily="34" charset="0"/>
            </a:endParaRPr>
          </a:p>
        </p:txBody>
      </p:sp>
      <p:grpSp>
        <p:nvGrpSpPr>
          <p:cNvPr id="2" name="Group 5"/>
          <p:cNvGrpSpPr/>
          <p:nvPr/>
        </p:nvGrpSpPr>
        <p:grpSpPr>
          <a:xfrm>
            <a:off x="305594" y="685801"/>
            <a:ext cx="9545853" cy="685800"/>
            <a:chOff x="1310311" y="1484692"/>
            <a:chExt cx="9389521" cy="1054092"/>
          </a:xfrm>
        </p:grpSpPr>
        <p:sp>
          <p:nvSpPr>
            <p:cNvPr id="30" name="Right Triangle 29"/>
            <p:cNvSpPr/>
            <p:nvPr/>
          </p:nvSpPr>
          <p:spPr>
            <a:xfrm>
              <a:off x="1310311" y="1601813"/>
              <a:ext cx="674628" cy="936971"/>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schemeClr val="bg1"/>
                </a:solidFill>
                <a:latin typeface="Arial" panose="020B0604020202020204" pitchFamily="34" charset="0"/>
                <a:cs typeface="Arial" panose="020B0604020202020204" pitchFamily="34" charset="0"/>
              </a:endParaRPr>
            </a:p>
          </p:txBody>
        </p:sp>
        <p:sp>
          <p:nvSpPr>
            <p:cNvPr id="31" name="TextBox 30"/>
            <p:cNvSpPr txBox="1"/>
            <p:nvPr/>
          </p:nvSpPr>
          <p:spPr>
            <a:xfrm>
              <a:off x="2059832" y="1484692"/>
              <a:ext cx="8640000" cy="720000"/>
            </a:xfrm>
            <a:prstGeom prst="rect">
              <a:avLst/>
            </a:prstGeom>
            <a:noFill/>
          </p:spPr>
          <p:txBody>
            <a:bodyPr wrap="square" rtlCol="0" anchor="t">
              <a:noAutofit/>
            </a:bodyPr>
            <a:lstStyle/>
            <a:p>
              <a:pPr fontAlgn="base">
                <a:spcAft>
                  <a:spcPts val="1200"/>
                </a:spcAft>
              </a:pPr>
              <a:r>
                <a:rPr lang="el-GR" b="1" dirty="0" smtClean="0"/>
                <a:t>Η Κυβέρνηση μετράει τις επιδόσεις της:</a:t>
              </a:r>
            </a:p>
            <a:p>
              <a:pPr fontAlgn="base"/>
              <a:r>
                <a:rPr lang="el-GR" b="1" dirty="0" smtClean="0"/>
                <a:t>Προσδοκώμενα αποτελέσματα</a:t>
              </a:r>
              <a:endParaRPr lang="en-US" b="1" dirty="0"/>
            </a:p>
          </p:txBody>
        </p:sp>
      </p:grpSp>
      <p:sp>
        <p:nvSpPr>
          <p:cNvPr id="3" name="TextBox 2">
            <a:extLst>
              <a:ext uri="{FF2B5EF4-FFF2-40B4-BE49-F238E27FC236}">
                <a16:creationId xmlns="" xmlns:a16="http://schemas.microsoft.com/office/drawing/2014/main" id="{0B4F5A39-612A-48CD-9AB9-AD5A3C60F85C}"/>
              </a:ext>
            </a:extLst>
          </p:cNvPr>
          <p:cNvSpPr txBox="1"/>
          <p:nvPr/>
        </p:nvSpPr>
        <p:spPr>
          <a:xfrm>
            <a:off x="839803" y="2804201"/>
            <a:ext cx="1549869" cy="646331"/>
          </a:xfrm>
          <a:prstGeom prst="rect">
            <a:avLst/>
          </a:prstGeom>
          <a:noFill/>
        </p:spPr>
        <p:txBody>
          <a:bodyPr wrap="square" rtlCol="0">
            <a:spAutoFit/>
          </a:bodyPr>
          <a:lstStyle/>
          <a:p>
            <a:pPr algn="r"/>
            <a:r>
              <a:rPr lang="el-GR" sz="1200" b="1" dirty="0"/>
              <a:t>[Διατύπωση αποτελέσματος #1#]</a:t>
            </a:r>
            <a:endParaRPr lang="en-US" sz="1200" b="1" dirty="0"/>
          </a:p>
        </p:txBody>
      </p:sp>
      <p:sp>
        <p:nvSpPr>
          <p:cNvPr id="4" name="Rectangle 3">
            <a:extLst>
              <a:ext uri="{FF2B5EF4-FFF2-40B4-BE49-F238E27FC236}">
                <a16:creationId xmlns="" xmlns:a16="http://schemas.microsoft.com/office/drawing/2014/main" id="{6F52D20E-DEA9-4708-9FFE-0DFB3D6B890E}"/>
              </a:ext>
            </a:extLst>
          </p:cNvPr>
          <p:cNvSpPr/>
          <p:nvPr/>
        </p:nvSpPr>
        <p:spPr>
          <a:xfrm>
            <a:off x="2522148" y="2619536"/>
            <a:ext cx="1553011" cy="8309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X</a:t>
            </a:r>
            <a:r>
              <a:rPr lang="el-GR" sz="2800" b="1" dirty="0">
                <a:solidFill>
                  <a:schemeClr val="tx1"/>
                </a:solidFill>
              </a:rPr>
              <a:t>%</a:t>
            </a:r>
            <a:endParaRPr lang="en-US" sz="2800" b="1" dirty="0">
              <a:solidFill>
                <a:schemeClr val="tx1"/>
              </a:solidFill>
            </a:endParaRPr>
          </a:p>
        </p:txBody>
      </p:sp>
      <p:sp>
        <p:nvSpPr>
          <p:cNvPr id="17" name="TextBox 16">
            <a:extLst>
              <a:ext uri="{FF2B5EF4-FFF2-40B4-BE49-F238E27FC236}">
                <a16:creationId xmlns="" xmlns:a16="http://schemas.microsoft.com/office/drawing/2014/main" id="{E7C3CB2E-23DA-4493-A4AD-97623D3FD55B}"/>
              </a:ext>
            </a:extLst>
          </p:cNvPr>
          <p:cNvSpPr txBox="1"/>
          <p:nvPr/>
        </p:nvSpPr>
        <p:spPr>
          <a:xfrm>
            <a:off x="813776" y="3944496"/>
            <a:ext cx="1575896" cy="646331"/>
          </a:xfrm>
          <a:prstGeom prst="rect">
            <a:avLst/>
          </a:prstGeom>
          <a:noFill/>
        </p:spPr>
        <p:txBody>
          <a:bodyPr wrap="square" rtlCol="0">
            <a:spAutoFit/>
          </a:bodyPr>
          <a:lstStyle/>
          <a:p>
            <a:pPr algn="r"/>
            <a:r>
              <a:rPr lang="el-GR" sz="1200" b="1" dirty="0"/>
              <a:t>[Διατύπωση αποτελέσματος #2#]</a:t>
            </a:r>
            <a:endParaRPr lang="en-US" sz="1200" b="1" dirty="0"/>
          </a:p>
        </p:txBody>
      </p:sp>
      <p:sp>
        <p:nvSpPr>
          <p:cNvPr id="18" name="Rectangle 17">
            <a:extLst>
              <a:ext uri="{FF2B5EF4-FFF2-40B4-BE49-F238E27FC236}">
                <a16:creationId xmlns="" xmlns:a16="http://schemas.microsoft.com/office/drawing/2014/main" id="{E614F70A-15DC-4425-8598-A6D0E8A9D09F}"/>
              </a:ext>
            </a:extLst>
          </p:cNvPr>
          <p:cNvSpPr/>
          <p:nvPr/>
        </p:nvSpPr>
        <p:spPr>
          <a:xfrm>
            <a:off x="2522148" y="3759831"/>
            <a:ext cx="1553011" cy="8309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solidFill>
                  <a:schemeClr val="tx1"/>
                </a:solidFill>
              </a:rPr>
              <a:t>Χ</a:t>
            </a:r>
            <a:r>
              <a:rPr lang="el-GR" b="1" baseline="30000" dirty="0">
                <a:solidFill>
                  <a:schemeClr val="tx1"/>
                </a:solidFill>
              </a:rPr>
              <a:t>ο</a:t>
            </a:r>
            <a:r>
              <a:rPr lang="el-GR" b="1" dirty="0">
                <a:solidFill>
                  <a:schemeClr val="tx1"/>
                </a:solidFill>
              </a:rPr>
              <a:t> εξάμηνο 2020</a:t>
            </a:r>
            <a:endParaRPr lang="en-US" b="1" dirty="0">
              <a:solidFill>
                <a:schemeClr val="tx1"/>
              </a:solidFill>
            </a:endParaRPr>
          </a:p>
        </p:txBody>
      </p:sp>
      <p:sp>
        <p:nvSpPr>
          <p:cNvPr id="19" name="TextBox 18">
            <a:extLst>
              <a:ext uri="{FF2B5EF4-FFF2-40B4-BE49-F238E27FC236}">
                <a16:creationId xmlns="" xmlns:a16="http://schemas.microsoft.com/office/drawing/2014/main" id="{B7219304-EFE0-4457-B155-87D416A56AA4}"/>
              </a:ext>
            </a:extLst>
          </p:cNvPr>
          <p:cNvSpPr txBox="1"/>
          <p:nvPr/>
        </p:nvSpPr>
        <p:spPr>
          <a:xfrm>
            <a:off x="863018" y="5026569"/>
            <a:ext cx="1526653" cy="634891"/>
          </a:xfrm>
          <a:prstGeom prst="rect">
            <a:avLst/>
          </a:prstGeom>
          <a:noFill/>
        </p:spPr>
        <p:txBody>
          <a:bodyPr wrap="square" rtlCol="0" anchor="ctr">
            <a:noAutofit/>
          </a:bodyPr>
          <a:lstStyle/>
          <a:p>
            <a:pPr algn="r"/>
            <a:r>
              <a:rPr lang="el-GR" sz="1200" b="1" dirty="0"/>
              <a:t>[Διατύπωση αποτελέσματος #3#]</a:t>
            </a:r>
            <a:endParaRPr lang="en-US" sz="1200" b="1" dirty="0"/>
          </a:p>
        </p:txBody>
      </p:sp>
      <p:sp>
        <p:nvSpPr>
          <p:cNvPr id="20" name="Rectangle 19">
            <a:extLst>
              <a:ext uri="{FF2B5EF4-FFF2-40B4-BE49-F238E27FC236}">
                <a16:creationId xmlns="" xmlns:a16="http://schemas.microsoft.com/office/drawing/2014/main" id="{C27ABB81-BAEE-4C2D-A080-74B9EAD55AED}"/>
              </a:ext>
            </a:extLst>
          </p:cNvPr>
          <p:cNvSpPr/>
          <p:nvPr/>
        </p:nvSpPr>
        <p:spPr>
          <a:xfrm>
            <a:off x="2522148" y="4928517"/>
            <a:ext cx="1553011" cy="8309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solidFill>
                  <a:schemeClr val="tx1"/>
                </a:solidFill>
              </a:rPr>
              <a:t>Χ</a:t>
            </a:r>
            <a:r>
              <a:rPr lang="el-GR" b="1" baseline="30000" dirty="0">
                <a:solidFill>
                  <a:schemeClr val="tx1"/>
                </a:solidFill>
              </a:rPr>
              <a:t>ο</a:t>
            </a:r>
            <a:r>
              <a:rPr lang="el-GR" b="1" dirty="0">
                <a:solidFill>
                  <a:schemeClr val="tx1"/>
                </a:solidFill>
              </a:rPr>
              <a:t> εξάμηνο 2020</a:t>
            </a:r>
            <a:endParaRPr lang="en-US" b="1" dirty="0">
              <a:solidFill>
                <a:schemeClr val="tx1"/>
              </a:solidFill>
            </a:endParaRPr>
          </a:p>
        </p:txBody>
      </p:sp>
      <p:sp>
        <p:nvSpPr>
          <p:cNvPr id="36" name="Rectangle 35">
            <a:extLst>
              <a:ext uri="{FF2B5EF4-FFF2-40B4-BE49-F238E27FC236}">
                <a16:creationId xmlns="" xmlns:a16="http://schemas.microsoft.com/office/drawing/2014/main" id="{6BF0F8C5-076C-479F-93C9-7A3FA66AD589}"/>
              </a:ext>
            </a:extLst>
          </p:cNvPr>
          <p:cNvSpPr/>
          <p:nvPr/>
        </p:nvSpPr>
        <p:spPr>
          <a:xfrm>
            <a:off x="5791994" y="457200"/>
            <a:ext cx="5689226" cy="1852813"/>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l-GR" sz="1200" i="1" dirty="0">
                <a:solidFill>
                  <a:schemeClr val="tx1"/>
                </a:solidFill>
              </a:rPr>
              <a:t>Κάθε στόχος πρέπει να έχει σαφή, μετρήσιμα προσδοκώμενα αποτελέσματα που σηματοδοτούν την επίτευξή του. Αυτά μπορεί να είναι είτε ποσοτικά</a:t>
            </a:r>
            <a:r>
              <a:rPr lang="en-US" sz="1200" i="1" dirty="0">
                <a:solidFill>
                  <a:schemeClr val="tx1"/>
                </a:solidFill>
              </a:rPr>
              <a:t> (</a:t>
            </a:r>
            <a:r>
              <a:rPr lang="el-GR" sz="1200" i="1" dirty="0">
                <a:solidFill>
                  <a:schemeClr val="tx1"/>
                </a:solidFill>
              </a:rPr>
              <a:t>απόλυτα μεγέθη ή ποσοστά), είτε να ορίζονται ως ολοκλήρωση μίας ενέργειας (π.χ. θέσπιση νομοθεσίας, ίδρυση φορέα κλπ.).</a:t>
            </a:r>
          </a:p>
          <a:p>
            <a:pPr>
              <a:spcAft>
                <a:spcPts val="600"/>
              </a:spcAft>
            </a:pPr>
            <a:r>
              <a:rPr lang="el-GR" sz="1200" i="1" dirty="0">
                <a:solidFill>
                  <a:schemeClr val="tx1"/>
                </a:solidFill>
              </a:rPr>
              <a:t>Στο πλαίσιο αυτό είναι απαραίτητη η παρουσίαση της υφιστάμενης κατάστασης μέσω διεθνών αναγνωρισμένων δεικτών. Οι διεθνής δείκτες αυτοί θα αποτελέσουν και το μέτρο επιτυχίας των στόχων.</a:t>
            </a:r>
          </a:p>
        </p:txBody>
      </p:sp>
      <p:sp>
        <p:nvSpPr>
          <p:cNvPr id="26" name="Rectangle 25">
            <a:extLst>
              <a:ext uri="{FF2B5EF4-FFF2-40B4-BE49-F238E27FC236}">
                <a16:creationId xmlns="" xmlns:a16="http://schemas.microsoft.com/office/drawing/2014/main" id="{F6BA021F-5BA9-4FA0-8BD2-9F278E83B0E5}"/>
              </a:ext>
            </a:extLst>
          </p:cNvPr>
          <p:cNvSpPr/>
          <p:nvPr/>
        </p:nvSpPr>
        <p:spPr>
          <a:xfrm>
            <a:off x="4197431" y="2619536"/>
            <a:ext cx="7473753" cy="830996"/>
          </a:xfrm>
          <a:prstGeom prst="rect">
            <a:avLst/>
          </a:prstGeom>
          <a:solidFill>
            <a:schemeClr val="bg1">
              <a:lumMod val="85000"/>
            </a:schemeClr>
          </a:solidFill>
          <a:ln>
            <a:noFill/>
          </a:ln>
        </p:spPr>
        <p:txBody>
          <a:bodyPr wrap="square" anchor="t">
            <a:noAutofit/>
          </a:bodyPr>
          <a:lstStyle/>
          <a:p>
            <a:pPr fontAlgn="base">
              <a:spcAft>
                <a:spcPts val="600"/>
              </a:spcAft>
            </a:pPr>
            <a:r>
              <a:rPr lang="el-GR" sz="1100" dirty="0"/>
              <a:t>[Περιγραφή υφιστάμενης κατάστασης και ανάγκης βελτίωσης. Η χρήση διεθνών δεικτών (</a:t>
            </a:r>
            <a:r>
              <a:rPr lang="en-US" sz="1100" dirty="0"/>
              <a:t>benchmarking)</a:t>
            </a:r>
            <a:r>
              <a:rPr lang="el-GR" sz="1100" dirty="0"/>
              <a:t>, όπου είναι εφικτό, είναι επιθυμητή]</a:t>
            </a:r>
          </a:p>
        </p:txBody>
      </p:sp>
      <p:sp>
        <p:nvSpPr>
          <p:cNvPr id="28" name="Rectangle 27">
            <a:extLst>
              <a:ext uri="{FF2B5EF4-FFF2-40B4-BE49-F238E27FC236}">
                <a16:creationId xmlns="" xmlns:a16="http://schemas.microsoft.com/office/drawing/2014/main" id="{F6BA021F-5BA9-4FA0-8BD2-9F278E83B0E5}"/>
              </a:ext>
            </a:extLst>
          </p:cNvPr>
          <p:cNvSpPr/>
          <p:nvPr/>
        </p:nvSpPr>
        <p:spPr>
          <a:xfrm>
            <a:off x="4197431" y="3759830"/>
            <a:ext cx="7473753" cy="830996"/>
          </a:xfrm>
          <a:prstGeom prst="rect">
            <a:avLst/>
          </a:prstGeom>
          <a:solidFill>
            <a:schemeClr val="bg1">
              <a:lumMod val="85000"/>
            </a:schemeClr>
          </a:solidFill>
          <a:ln>
            <a:noFill/>
          </a:ln>
        </p:spPr>
        <p:txBody>
          <a:bodyPr wrap="square" anchor="t">
            <a:noAutofit/>
          </a:bodyPr>
          <a:lstStyle/>
          <a:p>
            <a:pPr fontAlgn="base">
              <a:spcAft>
                <a:spcPts val="600"/>
              </a:spcAft>
            </a:pPr>
            <a:r>
              <a:rPr lang="el-GR" sz="1100" dirty="0"/>
              <a:t>[Περιγραφή υφιστάμενης κατάστασης και ανάγκης βελτίωσης. Η χρήση διεθνών δεικτών (</a:t>
            </a:r>
            <a:r>
              <a:rPr lang="en-US" sz="1100" dirty="0"/>
              <a:t>benchmarking)</a:t>
            </a:r>
            <a:r>
              <a:rPr lang="el-GR" sz="1100" dirty="0"/>
              <a:t>, όπου είναι εφικτό, είναι επιθυμητή]</a:t>
            </a:r>
          </a:p>
        </p:txBody>
      </p:sp>
      <p:sp>
        <p:nvSpPr>
          <p:cNvPr id="29" name="Rectangle 28">
            <a:extLst>
              <a:ext uri="{FF2B5EF4-FFF2-40B4-BE49-F238E27FC236}">
                <a16:creationId xmlns="" xmlns:a16="http://schemas.microsoft.com/office/drawing/2014/main" id="{F6BA021F-5BA9-4FA0-8BD2-9F278E83B0E5}"/>
              </a:ext>
            </a:extLst>
          </p:cNvPr>
          <p:cNvSpPr/>
          <p:nvPr/>
        </p:nvSpPr>
        <p:spPr>
          <a:xfrm>
            <a:off x="4219893" y="4928517"/>
            <a:ext cx="7473753" cy="830996"/>
          </a:xfrm>
          <a:prstGeom prst="rect">
            <a:avLst/>
          </a:prstGeom>
          <a:solidFill>
            <a:schemeClr val="bg1">
              <a:lumMod val="85000"/>
            </a:schemeClr>
          </a:solidFill>
          <a:ln>
            <a:noFill/>
          </a:ln>
        </p:spPr>
        <p:txBody>
          <a:bodyPr wrap="square" anchor="t">
            <a:noAutofit/>
          </a:bodyPr>
          <a:lstStyle/>
          <a:p>
            <a:pPr fontAlgn="base">
              <a:spcAft>
                <a:spcPts val="600"/>
              </a:spcAft>
            </a:pPr>
            <a:r>
              <a:rPr lang="el-GR" sz="1100" dirty="0"/>
              <a:t>[Περιγραφή υφιστάμενης κατάστασης και ανάγκης βελτίωσης. Η χρήση διεθνών δεικτών (</a:t>
            </a:r>
            <a:r>
              <a:rPr lang="en-US" sz="1100" dirty="0"/>
              <a:t>benchmarking)</a:t>
            </a:r>
            <a:r>
              <a:rPr lang="el-GR" sz="1100" dirty="0"/>
              <a:t>, όπου είναι εφικτό, είναι επιθυμητή]</a:t>
            </a:r>
          </a:p>
        </p:txBody>
      </p:sp>
    </p:spTree>
    <p:extLst>
      <p:ext uri="{BB962C8B-B14F-4D97-AF65-F5344CB8AC3E}">
        <p14:creationId xmlns="" xmlns:p14="http://schemas.microsoft.com/office/powerpoint/2010/main" val="5693796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sz="2400" dirty="0" smtClean="0"/>
              <a:t>Υλοποίηση στρατηγικού σχεδιασμού</a:t>
            </a:r>
            <a:endParaRPr lang="el-GR" sz="2400" dirty="0"/>
          </a:p>
        </p:txBody>
      </p:sp>
      <p:sp>
        <p:nvSpPr>
          <p:cNvPr id="5" name="4 - TextBox"/>
          <p:cNvSpPr txBox="1"/>
          <p:nvPr/>
        </p:nvSpPr>
        <p:spPr>
          <a:xfrm>
            <a:off x="1448594" y="1665856"/>
            <a:ext cx="9220200" cy="3526289"/>
          </a:xfrm>
          <a:prstGeom prst="rect">
            <a:avLst/>
          </a:prstGeom>
          <a:noFill/>
          <a:ln w="38100">
            <a:solidFill>
              <a:srgbClr val="002060"/>
            </a:solidFill>
          </a:ln>
        </p:spPr>
        <p:txBody>
          <a:bodyPr wrap="square" lIns="365760" tIns="365760" rIns="457200" bIns="365760" rtlCol="0">
            <a:noAutofit/>
          </a:bodyPr>
          <a:lstStyle/>
          <a:p>
            <a:pPr>
              <a:spcAft>
                <a:spcPts val="4200"/>
              </a:spcAft>
            </a:pPr>
            <a:r>
              <a:rPr lang="el-GR" sz="2800" b="1" dirty="0" smtClean="0">
                <a:solidFill>
                  <a:schemeClr val="accent1">
                    <a:lumMod val="50000"/>
                  </a:schemeClr>
                </a:solidFill>
              </a:rPr>
              <a:t>Δεν σχεδιάσαμε απλά ένα νέο τρόπο Στρατηγικού Σχεδιασμού, αλλά τον κάναμε πράξη για όλα τα υπουργεία.</a:t>
            </a:r>
          </a:p>
          <a:p>
            <a:pPr>
              <a:spcAft>
                <a:spcPts val="4200"/>
              </a:spcAft>
            </a:pPr>
            <a:r>
              <a:rPr lang="el-GR" sz="2800" b="1" dirty="0" smtClean="0">
                <a:solidFill>
                  <a:schemeClr val="accent1">
                    <a:lumMod val="50000"/>
                  </a:schemeClr>
                </a:solidFill>
              </a:rPr>
              <a:t>Και τα 18 υπουργεία έχουν πλέον Ετήσιο Σχέδιο Δράσης για το 2020. </a:t>
            </a:r>
            <a:endParaRPr lang="el-GR" sz="2800" b="1" dirty="0">
              <a:solidFill>
                <a:schemeClr val="accent1">
                  <a:lumMod val="50000"/>
                </a:schemeClr>
              </a:solidFill>
            </a:endParaRPr>
          </a:p>
        </p:txBody>
      </p:sp>
    </p:spTree>
  </p:cSld>
  <p:clrMapOvr>
    <a:masterClrMapping/>
  </p:clrMapOvr>
  <p:transition spd="slow">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 xmlns:a16="http://schemas.microsoft.com/office/drawing/2014/main" id="{29762985-D1B4-4C79-9EC1-9887985F2B71}"/>
              </a:ext>
            </a:extLst>
          </p:cNvPr>
          <p:cNvGraphicFramePr>
            <a:graphicFrameLocks noChangeAspect="1"/>
          </p:cNvGraphicFramePr>
          <p:nvPr>
            <p:custDataLst>
              <p:tags r:id="rId2"/>
            </p:custDataLst>
            <p:extLst>
              <p:ext uri="{D42A27DB-BD31-4B8C-83A1-F6EECF244321}">
                <p14:modId xmlns="" xmlns:p14="http://schemas.microsoft.com/office/powerpoint/2010/main" val="2744945253"/>
              </p:ext>
            </p:extLst>
          </p:nvPr>
        </p:nvGraphicFramePr>
        <p:xfrm>
          <a:off x="1588" y="1588"/>
          <a:ext cx="1588" cy="1588"/>
        </p:xfrm>
        <a:graphic>
          <a:graphicData uri="http://schemas.openxmlformats.org/presentationml/2006/ole">
            <p:oleObj spid="_x0000_s189442" name="think-cell Slide" r:id="rId6" imgW="360" imgH="360" progId="">
              <p:embed/>
            </p:oleObj>
          </a:graphicData>
        </a:graphic>
      </p:graphicFrame>
      <p:sp>
        <p:nvSpPr>
          <p:cNvPr id="4" name="Rectangle 3" hidden="1">
            <a:extLst>
              <a:ext uri="{FF2B5EF4-FFF2-40B4-BE49-F238E27FC236}">
                <a16:creationId xmlns="" xmlns:a16="http://schemas.microsoft.com/office/drawing/2014/main" id="{62E0FA27-7B81-4A55-864F-C6D09564FD18}"/>
              </a:ext>
            </a:extLst>
          </p:cNvPr>
          <p:cNvSpPr/>
          <p:nvPr>
            <p:custDataLst>
              <p:tags r:id="rId3"/>
            </p:custDataLst>
          </p:nvPr>
        </p:nvSpPr>
        <p:spPr>
          <a:xfrm>
            <a:off x="0" y="0"/>
            <a:ext cx="158771"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400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ctrTitle"/>
          </p:nvPr>
        </p:nvSpPr>
        <p:spPr>
          <a:xfrm>
            <a:off x="838994" y="2286000"/>
            <a:ext cx="10230905" cy="685800"/>
          </a:xfrm>
        </p:spPr>
        <p:txBody>
          <a:bodyPr anchor="t">
            <a:noAutofit/>
          </a:bodyPr>
          <a:lstStyle/>
          <a:p>
            <a:pPr marL="457200" indent="-457200" algn="l">
              <a:spcAft>
                <a:spcPts val="4200"/>
              </a:spcAft>
              <a:buFont typeface="Arial" pitchFamily="34" charset="0"/>
              <a:buChar char="•"/>
            </a:pPr>
            <a:r>
              <a:rPr lang="el-GR" sz="3600" b="1" dirty="0" smtClean="0">
                <a:solidFill>
                  <a:srgbClr val="0070C0"/>
                </a:solidFill>
                <a:latin typeface="+mn-lt"/>
              </a:rPr>
              <a:t>Υπουργείο</a:t>
            </a:r>
            <a:r>
              <a:rPr lang="en-US" sz="3600" b="1" dirty="0" smtClean="0">
                <a:solidFill>
                  <a:srgbClr val="0070C0"/>
                </a:solidFill>
                <a:latin typeface="+mn-lt"/>
              </a:rPr>
              <a:t> </a:t>
            </a:r>
            <a:r>
              <a:rPr lang="el-GR" sz="3600" b="1" dirty="0">
                <a:solidFill>
                  <a:srgbClr val="0070C0"/>
                </a:solidFill>
                <a:latin typeface="+mn-lt"/>
              </a:rPr>
              <a:t>Ψηφιακής </a:t>
            </a:r>
            <a:r>
              <a:rPr lang="el-GR" sz="3600" b="1" dirty="0" smtClean="0">
                <a:solidFill>
                  <a:srgbClr val="0070C0"/>
                </a:solidFill>
                <a:latin typeface="+mn-lt"/>
              </a:rPr>
              <a:t>Διακυβέρνησης</a:t>
            </a:r>
            <a:r>
              <a:rPr lang="el-GR" sz="3600" b="1" dirty="0">
                <a:solidFill>
                  <a:srgbClr val="0070C0"/>
                </a:solidFill>
                <a:latin typeface="+mn-lt"/>
              </a:rPr>
              <a:t/>
            </a:r>
            <a:br>
              <a:rPr lang="el-GR" sz="3600" b="1" dirty="0">
                <a:solidFill>
                  <a:srgbClr val="0070C0"/>
                </a:solidFill>
                <a:latin typeface="+mn-lt"/>
              </a:rPr>
            </a:br>
            <a:endParaRPr lang="en-US" sz="3600" b="1" dirty="0">
              <a:solidFill>
                <a:srgbClr val="0070C0"/>
              </a:solidFill>
              <a:latin typeface="+mn-lt"/>
            </a:endParaRPr>
          </a:p>
        </p:txBody>
      </p:sp>
      <p:sp>
        <p:nvSpPr>
          <p:cNvPr id="6" name="5 - TextBox"/>
          <p:cNvSpPr txBox="1"/>
          <p:nvPr/>
        </p:nvSpPr>
        <p:spPr>
          <a:xfrm>
            <a:off x="838994" y="914400"/>
            <a:ext cx="10514806" cy="400110"/>
          </a:xfrm>
          <a:prstGeom prst="rect">
            <a:avLst/>
          </a:prstGeom>
          <a:noFill/>
        </p:spPr>
        <p:txBody>
          <a:bodyPr wrap="square" rtlCol="0">
            <a:spAutoFit/>
          </a:bodyPr>
          <a:lstStyle/>
          <a:p>
            <a:pPr algn="ctr"/>
            <a:r>
              <a:rPr lang="el-GR" sz="2000" b="1" dirty="0" err="1" smtClean="0">
                <a:solidFill>
                  <a:srgbClr val="0070C0"/>
                </a:solidFill>
              </a:rPr>
              <a:t>Παράδειγματα</a:t>
            </a:r>
            <a:r>
              <a:rPr lang="el-GR" sz="2000" b="1" dirty="0" smtClean="0">
                <a:solidFill>
                  <a:srgbClr val="0070C0"/>
                </a:solidFill>
              </a:rPr>
              <a:t> Σχεδίου Δράσης Υπουργείων με τη νέα μεθοδολογία σχεδιασμού</a:t>
            </a:r>
            <a:endParaRPr lang="el-GR" sz="2000" b="1" dirty="0">
              <a:solidFill>
                <a:srgbClr val="0070C0"/>
              </a:solidFill>
            </a:endParaRPr>
          </a:p>
        </p:txBody>
      </p:sp>
      <p:sp>
        <p:nvSpPr>
          <p:cNvPr id="7" name="6 - TextBox"/>
          <p:cNvSpPr txBox="1"/>
          <p:nvPr/>
        </p:nvSpPr>
        <p:spPr>
          <a:xfrm>
            <a:off x="762794" y="3352800"/>
            <a:ext cx="10210800" cy="646331"/>
          </a:xfrm>
          <a:prstGeom prst="rect">
            <a:avLst/>
          </a:prstGeom>
          <a:noFill/>
        </p:spPr>
        <p:txBody>
          <a:bodyPr wrap="square" rtlCol="0">
            <a:spAutoFit/>
          </a:bodyPr>
          <a:lstStyle/>
          <a:p>
            <a:pPr marL="457200" indent="-457200">
              <a:buFont typeface="Arial" pitchFamily="34" charset="0"/>
              <a:buChar char="•"/>
            </a:pPr>
            <a:r>
              <a:rPr lang="el-GR" sz="3600" b="1" dirty="0" smtClean="0">
                <a:solidFill>
                  <a:srgbClr val="0070C0"/>
                </a:solidFill>
              </a:rPr>
              <a:t>Υπουργείο</a:t>
            </a:r>
            <a:r>
              <a:rPr lang="en-US" sz="3600" b="1" dirty="0" smtClean="0">
                <a:solidFill>
                  <a:srgbClr val="0070C0"/>
                </a:solidFill>
              </a:rPr>
              <a:t> </a:t>
            </a:r>
            <a:r>
              <a:rPr lang="el-GR" sz="3600" b="1" dirty="0" smtClean="0">
                <a:solidFill>
                  <a:srgbClr val="0070C0"/>
                </a:solidFill>
              </a:rPr>
              <a:t>Περιβάλλοντος και Ενέργειας</a:t>
            </a:r>
            <a:endParaRPr lang="el-GR" sz="3600" dirty="0"/>
          </a:p>
        </p:txBody>
      </p:sp>
    </p:spTree>
    <p:extLst>
      <p:ext uri="{BB962C8B-B14F-4D97-AF65-F5344CB8AC3E}">
        <p14:creationId xmlns="" xmlns:p14="http://schemas.microsoft.com/office/powerpoint/2010/main" val="10207755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 xmlns:a16="http://schemas.microsoft.com/office/drawing/2014/main" id="{29762985-D1B4-4C79-9EC1-9887985F2B71}"/>
              </a:ext>
            </a:extLst>
          </p:cNvPr>
          <p:cNvGraphicFramePr>
            <a:graphicFrameLocks noChangeAspect="1"/>
          </p:cNvGraphicFramePr>
          <p:nvPr>
            <p:custDataLst>
              <p:tags r:id="rId2"/>
            </p:custDataLst>
            <p:extLst>
              <p:ext uri="{D42A27DB-BD31-4B8C-83A1-F6EECF244321}">
                <p14:modId xmlns="" xmlns:p14="http://schemas.microsoft.com/office/powerpoint/2010/main" val="2744945253"/>
              </p:ext>
            </p:extLst>
          </p:nvPr>
        </p:nvGraphicFramePr>
        <p:xfrm>
          <a:off x="1588" y="1588"/>
          <a:ext cx="1588" cy="1588"/>
        </p:xfrm>
        <a:graphic>
          <a:graphicData uri="http://schemas.openxmlformats.org/presentationml/2006/ole">
            <p:oleObj spid="_x0000_s196610" name="think-cell Slide" r:id="rId5" imgW="360" imgH="360" progId="">
              <p:embed/>
            </p:oleObj>
          </a:graphicData>
        </a:graphic>
      </p:graphicFrame>
      <p:sp>
        <p:nvSpPr>
          <p:cNvPr id="4" name="Rectangle 3" hidden="1">
            <a:extLst>
              <a:ext uri="{FF2B5EF4-FFF2-40B4-BE49-F238E27FC236}">
                <a16:creationId xmlns="" xmlns:a16="http://schemas.microsoft.com/office/drawing/2014/main" id="{62E0FA27-7B81-4A55-864F-C6D09564FD18}"/>
              </a:ext>
            </a:extLst>
          </p:cNvPr>
          <p:cNvSpPr/>
          <p:nvPr>
            <p:custDataLst>
              <p:tags r:id="rId3"/>
            </p:custDataLst>
          </p:nvPr>
        </p:nvSpPr>
        <p:spPr>
          <a:xfrm>
            <a:off x="0" y="0"/>
            <a:ext cx="158771"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400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3" name="Subtitle 2"/>
          <p:cNvSpPr>
            <a:spLocks noGrp="1"/>
          </p:cNvSpPr>
          <p:nvPr>
            <p:ph type="subTitle" idx="4294967295"/>
          </p:nvPr>
        </p:nvSpPr>
        <p:spPr>
          <a:xfrm>
            <a:off x="5106194" y="1752600"/>
            <a:ext cx="6930090" cy="2288515"/>
          </a:xfrm>
          <a:prstGeom prst="rect">
            <a:avLst/>
          </a:prstGeom>
        </p:spPr>
        <p:txBody>
          <a:bodyPr>
            <a:noAutofit/>
          </a:bodyPr>
          <a:lstStyle/>
          <a:p>
            <a:pPr>
              <a:lnSpc>
                <a:spcPct val="130000"/>
              </a:lnSpc>
            </a:pPr>
            <a:r>
              <a:rPr lang="el-GR" sz="4800" i="1" dirty="0">
                <a:solidFill>
                  <a:schemeClr val="accent1">
                    <a:lumMod val="50000"/>
                  </a:schemeClr>
                </a:solidFill>
                <a:ea typeface="+mj-ea"/>
              </a:rPr>
              <a:t>Στρατηγικό Πλάνο 2020</a:t>
            </a:r>
          </a:p>
          <a:p>
            <a:pPr>
              <a:lnSpc>
                <a:spcPct val="130000"/>
              </a:lnSpc>
              <a:spcBef>
                <a:spcPts val="0"/>
              </a:spcBef>
            </a:pPr>
            <a:r>
              <a:rPr lang="el-GR" sz="3600" i="1" dirty="0">
                <a:solidFill>
                  <a:schemeClr val="accent1">
                    <a:lumMod val="50000"/>
                  </a:schemeClr>
                </a:solidFill>
                <a:ea typeface="+mj-ea"/>
              </a:rPr>
              <a:t>(επιτελική σύνοψη)</a:t>
            </a:r>
            <a:endParaRPr lang="en-US" sz="3600" i="1" dirty="0">
              <a:solidFill>
                <a:schemeClr val="accent1">
                  <a:lumMod val="50000"/>
                </a:schemeClr>
              </a:solidFill>
              <a:ea typeface="+mj-ea"/>
            </a:endParaRPr>
          </a:p>
          <a:p>
            <a:pPr>
              <a:lnSpc>
                <a:spcPct val="130000"/>
              </a:lnSpc>
            </a:pPr>
            <a:endParaRPr lang="el-GR" dirty="0"/>
          </a:p>
          <a:p>
            <a:pPr>
              <a:lnSpc>
                <a:spcPct val="130000"/>
              </a:lnSpc>
            </a:pPr>
            <a:endParaRPr lang="en-US" dirty="0"/>
          </a:p>
          <a:p>
            <a:pPr>
              <a:lnSpc>
                <a:spcPct val="130000"/>
              </a:lnSpc>
              <a:spcBef>
                <a:spcPts val="500"/>
              </a:spcBef>
            </a:pPr>
            <a:endParaRPr lang="el-GR" sz="1600" dirty="0"/>
          </a:p>
          <a:p>
            <a:pPr>
              <a:lnSpc>
                <a:spcPct val="130000"/>
              </a:lnSpc>
              <a:spcBef>
                <a:spcPts val="500"/>
              </a:spcBef>
            </a:pPr>
            <a:r>
              <a:rPr lang="el-GR" sz="1600" dirty="0">
                <a:highlight>
                  <a:srgbClr val="FFFFFF"/>
                </a:highlight>
              </a:rPr>
              <a:t>Έκδοση </a:t>
            </a:r>
            <a:r>
              <a:rPr lang="en-US" sz="1600" dirty="0">
                <a:highlight>
                  <a:srgbClr val="FFFFFF"/>
                </a:highlight>
              </a:rPr>
              <a:t>1</a:t>
            </a:r>
            <a:r>
              <a:rPr lang="el-GR" sz="1600" dirty="0" smtClean="0">
                <a:highlight>
                  <a:srgbClr val="FFFFFF"/>
                </a:highlight>
              </a:rPr>
              <a:t>.</a:t>
            </a:r>
            <a:r>
              <a:rPr lang="en-US" sz="1600" dirty="0" smtClean="0">
                <a:highlight>
                  <a:srgbClr val="FFFFFF"/>
                </a:highlight>
              </a:rPr>
              <a:t>0</a:t>
            </a:r>
            <a:endParaRPr lang="el-GR" sz="1600" dirty="0">
              <a:highlight>
                <a:srgbClr val="FFFFFF"/>
              </a:highlight>
            </a:endParaRPr>
          </a:p>
          <a:p>
            <a:pPr>
              <a:lnSpc>
                <a:spcPct val="100000"/>
              </a:lnSpc>
              <a:spcBef>
                <a:spcPts val="0"/>
              </a:spcBef>
            </a:pPr>
            <a:r>
              <a:rPr lang="en-US" sz="1600" dirty="0">
                <a:highlight>
                  <a:srgbClr val="FFFFFF"/>
                </a:highlight>
              </a:rPr>
              <a:t>22</a:t>
            </a:r>
            <a:r>
              <a:rPr lang="el-GR" sz="1600" dirty="0">
                <a:highlight>
                  <a:srgbClr val="FFFFFF"/>
                </a:highlight>
              </a:rPr>
              <a:t>/</a:t>
            </a:r>
            <a:r>
              <a:rPr lang="en-US" sz="1600" dirty="0">
                <a:highlight>
                  <a:srgbClr val="FFFFFF"/>
                </a:highlight>
              </a:rPr>
              <a:t>01</a:t>
            </a:r>
            <a:r>
              <a:rPr lang="el-GR" sz="1600" dirty="0">
                <a:highlight>
                  <a:srgbClr val="FFFFFF"/>
                </a:highlight>
              </a:rPr>
              <a:t>/</a:t>
            </a:r>
            <a:r>
              <a:rPr lang="en-US" sz="1600" dirty="0">
                <a:highlight>
                  <a:srgbClr val="FFFFFF"/>
                </a:highlight>
              </a:rPr>
              <a:t>2020</a:t>
            </a:r>
            <a:endParaRPr lang="el-GR" sz="1600" dirty="0">
              <a:highlight>
                <a:srgbClr val="FFFFFF"/>
              </a:highlight>
            </a:endParaRPr>
          </a:p>
        </p:txBody>
      </p:sp>
    </p:spTree>
    <p:extLst>
      <p:ext uri="{BB962C8B-B14F-4D97-AF65-F5344CB8AC3E}">
        <p14:creationId xmlns="" xmlns:p14="http://schemas.microsoft.com/office/powerpoint/2010/main" val="10207755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400" dirty="0" smtClean="0"/>
              <a:t>Οι έξι πρώτοι </a:t>
            </a:r>
            <a:r>
              <a:rPr lang="el-GR" sz="2400" dirty="0" smtClean="0"/>
              <a:t>μήνες</a:t>
            </a:r>
            <a:r>
              <a:rPr lang="en-US" sz="2400" dirty="0" smtClean="0"/>
              <a:t> - </a:t>
            </a:r>
            <a:r>
              <a:rPr lang="el-GR" sz="2400" dirty="0" smtClean="0"/>
              <a:t>Μπλε φάκελοι: Το είπαμε, το κάναμε</a:t>
            </a:r>
            <a:endParaRPr lang="el-GR" sz="2400" dirty="0"/>
          </a:p>
        </p:txBody>
      </p:sp>
      <p:sp>
        <p:nvSpPr>
          <p:cNvPr id="3" name="2 - TextBox"/>
          <p:cNvSpPr txBox="1"/>
          <p:nvPr/>
        </p:nvSpPr>
        <p:spPr>
          <a:xfrm>
            <a:off x="1372394" y="1295400"/>
            <a:ext cx="8839200" cy="2215991"/>
          </a:xfrm>
          <a:prstGeom prst="rect">
            <a:avLst/>
          </a:prstGeom>
          <a:noFill/>
        </p:spPr>
        <p:txBody>
          <a:bodyPr wrap="square" rtlCol="0">
            <a:spAutoFit/>
          </a:bodyPr>
          <a:lstStyle/>
          <a:p>
            <a:pPr marL="914400" indent="-914400">
              <a:spcAft>
                <a:spcPts val="3600"/>
              </a:spcAft>
              <a:buFont typeface="Wingdings" pitchFamily="2" charset="2"/>
              <a:buChar char="q"/>
              <a:tabLst>
                <a:tab pos="968375" algn="l"/>
              </a:tabLst>
            </a:pPr>
            <a:r>
              <a:rPr lang="el-GR" sz="3600" dirty="0" smtClean="0">
                <a:solidFill>
                  <a:schemeClr val="accent1">
                    <a:lumMod val="50000"/>
                  </a:schemeClr>
                </a:solidFill>
              </a:rPr>
              <a:t>Η κυβέρνηση ήταν ήδη έτοιμη</a:t>
            </a:r>
          </a:p>
          <a:p>
            <a:pPr marL="914400" indent="-914400">
              <a:spcAft>
                <a:spcPts val="3600"/>
              </a:spcAft>
              <a:buFont typeface="Wingdings" pitchFamily="2" charset="2"/>
              <a:buChar char="q"/>
              <a:tabLst>
                <a:tab pos="968375" algn="l"/>
              </a:tabLst>
            </a:pPr>
            <a:r>
              <a:rPr lang="el-GR" sz="3600" dirty="0" smtClean="0">
                <a:solidFill>
                  <a:schemeClr val="accent1">
                    <a:lumMod val="50000"/>
                  </a:schemeClr>
                </a:solidFill>
              </a:rPr>
              <a:t>Προγραμματισμός έργου 6 πρώτων μηνών μέσω των μπλε φακέλων</a:t>
            </a:r>
            <a:endParaRPr lang="el-GR" sz="3600" dirty="0">
              <a:solidFill>
                <a:schemeClr val="accent1">
                  <a:lumMod val="50000"/>
                </a:schemeClr>
              </a:solidFill>
            </a:endParaRPr>
          </a:p>
        </p:txBody>
      </p:sp>
      <p:pic>
        <p:nvPicPr>
          <p:cNvPr id="4" name="3 - Εικόνα" descr="Μπλε φάκελοι.png">
            <a:hlinkClick r:id="rId2"/>
          </p:cNvPr>
          <p:cNvPicPr>
            <a:picLocks noChangeAspect="1"/>
          </p:cNvPicPr>
          <p:nvPr/>
        </p:nvPicPr>
        <p:blipFill>
          <a:blip r:embed="rId3"/>
          <a:stretch>
            <a:fillRect/>
          </a:stretch>
        </p:blipFill>
        <p:spPr>
          <a:xfrm>
            <a:off x="6249193" y="3657600"/>
            <a:ext cx="4914899" cy="2743200"/>
          </a:xfrm>
          <a:prstGeom prst="rect">
            <a:avLst/>
          </a:prstGeom>
        </p:spPr>
      </p:pic>
      <p:sp>
        <p:nvSpPr>
          <p:cNvPr id="5" name="4 - TextBox">
            <a:hlinkClick r:id="rId2"/>
          </p:cNvPr>
          <p:cNvSpPr txBox="1"/>
          <p:nvPr/>
        </p:nvSpPr>
        <p:spPr>
          <a:xfrm>
            <a:off x="915194" y="4114800"/>
            <a:ext cx="5791200" cy="1200329"/>
          </a:xfrm>
          <a:prstGeom prst="rect">
            <a:avLst/>
          </a:prstGeom>
          <a:noFill/>
        </p:spPr>
        <p:txBody>
          <a:bodyPr wrap="square" rtlCol="0">
            <a:spAutoFit/>
          </a:bodyPr>
          <a:lstStyle/>
          <a:p>
            <a:pPr algn="ctr"/>
            <a:r>
              <a:rPr lang="el-GR" sz="3600" b="1" dirty="0" smtClean="0">
                <a:solidFill>
                  <a:schemeClr val="accent1">
                    <a:lumMod val="50000"/>
                  </a:schemeClr>
                </a:solidFill>
              </a:rPr>
              <a:t>Μπλε φάκελοι:</a:t>
            </a:r>
          </a:p>
          <a:p>
            <a:pPr algn="ctr"/>
            <a:r>
              <a:rPr lang="el-GR" sz="3600" b="1" dirty="0" smtClean="0">
                <a:solidFill>
                  <a:schemeClr val="accent1">
                    <a:lumMod val="50000"/>
                  </a:schemeClr>
                </a:solidFill>
              </a:rPr>
              <a:t>Το είπαμε, το κάναμε</a:t>
            </a:r>
            <a:endParaRPr lang="el-GR" sz="3600" b="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2"/>
            </p:custDataLst>
            <p:extLst>
              <p:ext uri="{D42A27DB-BD31-4B8C-83A1-F6EECF244321}">
                <p14:modId xmlns="" xmlns:p14="http://schemas.microsoft.com/office/powerpoint/2010/main" val="236560143"/>
              </p:ext>
            </p:extLst>
          </p:nvPr>
        </p:nvGraphicFramePr>
        <p:xfrm>
          <a:off x="1589" y="1589"/>
          <a:ext cx="1587" cy="1587"/>
        </p:xfrm>
        <a:graphic>
          <a:graphicData uri="http://schemas.openxmlformats.org/presentationml/2006/ole">
            <p:oleObj spid="_x0000_s190466" name="think-cell Slide" r:id="rId6" imgW="360" imgH="360" progId="">
              <p:embed/>
            </p:oleObj>
          </a:graphicData>
        </a:graphic>
      </p:graphicFrame>
      <p:sp>
        <p:nvSpPr>
          <p:cNvPr id="3" name="Rectangle 2" hidden="1">
            <a:extLst>
              <a:ext uri="{FF2B5EF4-FFF2-40B4-BE49-F238E27FC236}">
                <a16:creationId xmlns="" xmlns:a16="http://schemas.microsoft.com/office/drawing/2014/main" id="{861AF4BC-991A-497D-B5E4-3E19966064BB}"/>
              </a:ext>
            </a:extLst>
          </p:cNvPr>
          <p:cNvSpPr/>
          <p:nvPr>
            <p:custDataLst>
              <p:tags r:id="rId3"/>
            </p:custDataLst>
          </p:nvPr>
        </p:nvSpPr>
        <p:spPr>
          <a:xfrm>
            <a:off x="0" y="0"/>
            <a:ext cx="158771"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kumimoji="0" lang="el-GR" sz="3200" u="none" strike="noStrike" kern="1200" cap="none" spc="0" normalizeH="0" noProof="0" dirty="0">
              <a:ln>
                <a:noFill/>
              </a:ln>
              <a:solidFill>
                <a:prstClr val="white"/>
              </a:solidFill>
              <a:effectLst/>
              <a:uLnTx/>
              <a:uFillTx/>
              <a:latin typeface="Arial" panose="020B0604020202020204" pitchFamily="34" charset="0"/>
              <a:ea typeface="+mj-ea"/>
              <a:cs typeface="Arial" panose="020B0604020202020204" pitchFamily="34" charset="0"/>
              <a:sym typeface="Arial" panose="020B0604020202020204" pitchFamily="34" charset="0"/>
            </a:endParaRPr>
          </a:p>
        </p:txBody>
      </p:sp>
      <p:sp>
        <p:nvSpPr>
          <p:cNvPr id="35" name="Right Triangle 34">
            <a:extLst>
              <a:ext uri="{FF2B5EF4-FFF2-40B4-BE49-F238E27FC236}">
                <a16:creationId xmlns="" xmlns:a16="http://schemas.microsoft.com/office/drawing/2014/main" id="{BAE435E0-2104-4FEB-8A7F-D988A7C066D4}"/>
              </a:ext>
            </a:extLst>
          </p:cNvPr>
          <p:cNvSpPr/>
          <p:nvPr/>
        </p:nvSpPr>
        <p:spPr>
          <a:xfrm>
            <a:off x="686594" y="457200"/>
            <a:ext cx="612453"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endParaRPr kumimoji="0" lang="en-US" sz="1200" b="0"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6" name="TextBox 35">
            <a:extLst>
              <a:ext uri="{FF2B5EF4-FFF2-40B4-BE49-F238E27FC236}">
                <a16:creationId xmlns="" xmlns:a16="http://schemas.microsoft.com/office/drawing/2014/main" id="{7194D714-76AB-4F29-B817-AA953BDE74EC}"/>
              </a:ext>
            </a:extLst>
          </p:cNvPr>
          <p:cNvSpPr txBox="1"/>
          <p:nvPr/>
        </p:nvSpPr>
        <p:spPr>
          <a:xfrm>
            <a:off x="1143794" y="304800"/>
            <a:ext cx="10734408" cy="806067"/>
          </a:xfrm>
          <a:prstGeom prst="rect">
            <a:avLst/>
          </a:prstGeom>
          <a:noFill/>
        </p:spPr>
        <p:txBody>
          <a:bodyPr wrap="square" rtlCol="0" anchor="ctr">
            <a:noAutofit/>
          </a:bodyPr>
          <a:lstStyle/>
          <a:p>
            <a:pPr lvl="0">
              <a:defRPr/>
            </a:pPr>
            <a:r>
              <a:rPr lang="el-GR" sz="2400" b="1" dirty="0" smtClean="0">
                <a:solidFill>
                  <a:prstClr val="black"/>
                </a:solidFill>
                <a:cs typeface="Arial" panose="020B0604020202020204" pitchFamily="34" charset="0"/>
              </a:rPr>
              <a:t>Υπουργείο Ψηφιακής Διακυβέρνησης: Σύνδεση </a:t>
            </a:r>
            <a:r>
              <a:rPr lang="el-GR" sz="2400" b="1" dirty="0">
                <a:solidFill>
                  <a:prstClr val="black"/>
                </a:solidFill>
                <a:cs typeface="Arial" panose="020B0604020202020204" pitchFamily="34" charset="0"/>
              </a:rPr>
              <a:t>με τις Στρατηγικές Επιλογές του Κυβερνητικού Προγράμματος</a:t>
            </a: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2" name="Rectangle 101">
            <a:extLst>
              <a:ext uri="{FF2B5EF4-FFF2-40B4-BE49-F238E27FC236}">
                <a16:creationId xmlns="" xmlns:a16="http://schemas.microsoft.com/office/drawing/2014/main" id="{BE3F9FC4-A3F9-48F7-A546-58BF10517C17}"/>
              </a:ext>
            </a:extLst>
          </p:cNvPr>
          <p:cNvSpPr/>
          <p:nvPr/>
        </p:nvSpPr>
        <p:spPr>
          <a:xfrm>
            <a:off x="1829594" y="1600200"/>
            <a:ext cx="5400703" cy="396000"/>
          </a:xfrm>
          <a:prstGeom prst="rect">
            <a:avLst/>
          </a:prstGeom>
          <a:solidFill>
            <a:srgbClr val="3462AB"/>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b="1" dirty="0">
                <a:solidFill>
                  <a:schemeClr val="bg1"/>
                </a:solidFill>
                <a:latin typeface="Arial" panose="020B0604020202020204" pitchFamily="34" charset="0"/>
                <a:cs typeface="Arial" panose="020B0604020202020204" pitchFamily="34" charset="0"/>
              </a:rPr>
              <a:t>Στρατηγικές Επιλογές </a:t>
            </a:r>
            <a:endParaRPr lang="en-US" sz="1200" b="1" dirty="0">
              <a:solidFill>
                <a:schemeClr val="bg1"/>
              </a:solidFill>
              <a:latin typeface="Arial" panose="020B0604020202020204" pitchFamily="34" charset="0"/>
              <a:cs typeface="Arial" panose="020B0604020202020204" pitchFamily="34" charset="0"/>
            </a:endParaRPr>
          </a:p>
        </p:txBody>
      </p:sp>
      <p:pic>
        <p:nvPicPr>
          <p:cNvPr id="256" name="Graphic 255" descr="Target">
            <a:extLst>
              <a:ext uri="{FF2B5EF4-FFF2-40B4-BE49-F238E27FC236}">
                <a16:creationId xmlns="" xmlns:a16="http://schemas.microsoft.com/office/drawing/2014/main" id="{9E2FAC49-255F-498C-8BDD-62EEA84D3948}"/>
              </a:ext>
            </a:extLst>
          </p:cNvPr>
          <p:cNvPicPr>
            <a:picLocks noChangeAspect="1"/>
          </p:cNvPicPr>
          <p:nvPr/>
        </p:nvPicPr>
        <p:blipFill>
          <a:blip r:embed="rId7" cstate="print">
            <a:extLst>
              <a:ext uri="{96DAC541-7B7A-43D3-8B79-37D633B846F1}">
                <asvg:svgBlip xmlns="" xmlns:asvg="http://schemas.microsoft.com/office/drawing/2016/SVG/main" r:embed=""/>
              </a:ext>
            </a:extLst>
          </a:blip>
          <a:stretch>
            <a:fillRect/>
          </a:stretch>
        </p:blipFill>
        <p:spPr>
          <a:xfrm>
            <a:off x="6698668" y="1614139"/>
            <a:ext cx="494318" cy="379843"/>
          </a:xfrm>
          <a:prstGeom prst="rect">
            <a:avLst/>
          </a:prstGeom>
        </p:spPr>
      </p:pic>
      <p:sp>
        <p:nvSpPr>
          <p:cNvPr id="227" name="Rectangle 226">
            <a:extLst>
              <a:ext uri="{FF2B5EF4-FFF2-40B4-BE49-F238E27FC236}">
                <a16:creationId xmlns="" xmlns:a16="http://schemas.microsoft.com/office/drawing/2014/main" id="{7D4BC270-B1C3-4051-B46C-F4E5F7CB7DDF}"/>
              </a:ext>
            </a:extLst>
          </p:cNvPr>
          <p:cNvSpPr/>
          <p:nvPr/>
        </p:nvSpPr>
        <p:spPr>
          <a:xfrm>
            <a:off x="7342601" y="1602083"/>
            <a:ext cx="2520328" cy="396000"/>
          </a:xfrm>
          <a:prstGeom prst="rect">
            <a:avLst/>
          </a:prstGeom>
          <a:solidFill>
            <a:srgbClr val="566579"/>
          </a:solidFill>
          <a:ln>
            <a:noFill/>
          </a:ln>
        </p:spPr>
        <p:style>
          <a:lnRef idx="0">
            <a:schemeClr val="accent1"/>
          </a:lnRef>
          <a:fillRef idx="1">
            <a:schemeClr val="accent1"/>
          </a:fillRef>
          <a:effectRef idx="0">
            <a:schemeClr val="dk1"/>
          </a:effectRef>
          <a:fontRef idx="minor">
            <a:schemeClr val="lt1"/>
          </a:fontRef>
        </p:style>
        <p:txBody>
          <a:bodyPr lIns="0" tIns="0" rIns="0" bIns="0" rtlCol="0" anchor="ctr"/>
          <a:lstStyle/>
          <a:p>
            <a:pPr algn="ctr"/>
            <a:r>
              <a:rPr lang="el-GR" sz="1100" dirty="0">
                <a:solidFill>
                  <a:schemeClr val="bg1"/>
                </a:solidFill>
                <a:latin typeface="Arial" panose="020B0604020202020204" pitchFamily="34" charset="0"/>
                <a:cs typeface="Arabic Typesetting" panose="03020402040406030203" pitchFamily="66" charset="-78"/>
              </a:rPr>
              <a:t>Αντιστοίχιση πλάνου Υπουργείου με Στρατηγική Επιλογή</a:t>
            </a:r>
            <a:endParaRPr lang="en-US" sz="1100" dirty="0">
              <a:solidFill>
                <a:schemeClr val="bg1"/>
              </a:solidFill>
              <a:latin typeface="Arial" panose="020B0604020202020204" pitchFamily="34" charset="0"/>
              <a:cs typeface="Arabic Typesetting" panose="03020402040406030203" pitchFamily="66" charset="-78"/>
            </a:endParaRPr>
          </a:p>
        </p:txBody>
      </p:sp>
      <p:sp>
        <p:nvSpPr>
          <p:cNvPr id="100" name="Rectangle 99">
            <a:extLst>
              <a:ext uri="{FF2B5EF4-FFF2-40B4-BE49-F238E27FC236}">
                <a16:creationId xmlns="" xmlns:a16="http://schemas.microsoft.com/office/drawing/2014/main" id="{0A21935A-405C-478D-B71D-0FF2B4A7BF57}"/>
              </a:ext>
            </a:extLst>
          </p:cNvPr>
          <p:cNvSpPr/>
          <p:nvPr/>
        </p:nvSpPr>
        <p:spPr>
          <a:xfrm>
            <a:off x="1829602" y="2085398"/>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indent="-176213"/>
            <a:r>
              <a:rPr lang="el-GR" sz="1100" dirty="0">
                <a:solidFill>
                  <a:schemeClr val="bg1"/>
                </a:solidFill>
                <a:latin typeface="Arial" panose="020B0604020202020204" pitchFamily="34" charset="0"/>
                <a:cs typeface="Arial" panose="020B0604020202020204" pitchFamily="34" charset="0"/>
              </a:rPr>
              <a:t>1. Αξία στην ακίνητη περιουσία</a:t>
            </a:r>
          </a:p>
        </p:txBody>
      </p:sp>
      <p:sp>
        <p:nvSpPr>
          <p:cNvPr id="110" name="Rectangle 109">
            <a:extLst>
              <a:ext uri="{FF2B5EF4-FFF2-40B4-BE49-F238E27FC236}">
                <a16:creationId xmlns="" xmlns:a16="http://schemas.microsoft.com/office/drawing/2014/main" id="{38F97935-4AC2-4E4F-8BEB-A9466D2504B3}"/>
              </a:ext>
            </a:extLst>
          </p:cNvPr>
          <p:cNvSpPr/>
          <p:nvPr/>
        </p:nvSpPr>
        <p:spPr>
          <a:xfrm>
            <a:off x="1829602" y="2452780"/>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100" dirty="0">
                <a:solidFill>
                  <a:schemeClr val="bg1"/>
                </a:solidFill>
                <a:latin typeface="Arial" panose="020B0604020202020204" pitchFamily="34" charset="0"/>
                <a:cs typeface="Arial" panose="020B0604020202020204" pitchFamily="34" charset="0"/>
              </a:rPr>
              <a:t>2. Ασφάλεια στο σπίτι, στην πόλη και στη χώρα</a:t>
            </a:r>
            <a:endParaRPr lang="en-US" sz="1100" dirty="0">
              <a:solidFill>
                <a:schemeClr val="bg1"/>
              </a:solidFill>
              <a:latin typeface="Arial" panose="020B0604020202020204" pitchFamily="34" charset="0"/>
              <a:cs typeface="Arial" panose="020B0604020202020204" pitchFamily="34" charset="0"/>
            </a:endParaRPr>
          </a:p>
        </p:txBody>
      </p:sp>
      <p:sp>
        <p:nvSpPr>
          <p:cNvPr id="111" name="Rectangle 110">
            <a:extLst>
              <a:ext uri="{FF2B5EF4-FFF2-40B4-BE49-F238E27FC236}">
                <a16:creationId xmlns="" xmlns:a16="http://schemas.microsoft.com/office/drawing/2014/main" id="{249249C4-C3FF-4345-B387-C06FA76A617A}"/>
              </a:ext>
            </a:extLst>
          </p:cNvPr>
          <p:cNvSpPr/>
          <p:nvPr/>
        </p:nvSpPr>
        <p:spPr>
          <a:xfrm>
            <a:off x="1829602" y="2820162"/>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100" dirty="0">
                <a:solidFill>
                  <a:schemeClr val="bg1"/>
                </a:solidFill>
                <a:latin typeface="Arial" panose="020B0604020202020204" pitchFamily="34" charset="0"/>
                <a:cs typeface="Arial" panose="020B0604020202020204" pitchFamily="34" charset="0"/>
              </a:rPr>
              <a:t>3. Διασφάλιση κοινωνικής συνοχής και αλληλεγγύης</a:t>
            </a:r>
            <a:endParaRPr lang="en-US" sz="1100" dirty="0">
              <a:solidFill>
                <a:schemeClr val="bg1"/>
              </a:solidFill>
              <a:latin typeface="Arial" panose="020B0604020202020204" pitchFamily="34" charset="0"/>
              <a:cs typeface="Arial" panose="020B0604020202020204" pitchFamily="34" charset="0"/>
            </a:endParaRPr>
          </a:p>
        </p:txBody>
      </p:sp>
      <p:sp>
        <p:nvSpPr>
          <p:cNvPr id="112" name="Rectangle 111">
            <a:extLst>
              <a:ext uri="{FF2B5EF4-FFF2-40B4-BE49-F238E27FC236}">
                <a16:creationId xmlns="" xmlns:a16="http://schemas.microsoft.com/office/drawing/2014/main" id="{5E8A95EF-6D2D-4553-A013-6256DE6A088B}"/>
              </a:ext>
            </a:extLst>
          </p:cNvPr>
          <p:cNvSpPr/>
          <p:nvPr/>
        </p:nvSpPr>
        <p:spPr>
          <a:xfrm>
            <a:off x="1829602" y="3187544"/>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indent="-176213"/>
            <a:r>
              <a:rPr lang="el-GR" sz="1100" dirty="0">
                <a:solidFill>
                  <a:schemeClr val="bg1"/>
                </a:solidFill>
                <a:latin typeface="Arial" panose="020B0604020202020204" pitchFamily="34" charset="0"/>
                <a:cs typeface="Arial" panose="020B0604020202020204" pitchFamily="34" charset="0"/>
              </a:rPr>
              <a:t>4. Εκπαίδευση που απελευθερώνει το δυναμικό των Ελλήνων </a:t>
            </a:r>
            <a:endParaRPr lang="en-US" sz="1100" dirty="0">
              <a:solidFill>
                <a:schemeClr val="bg1"/>
              </a:solidFill>
              <a:latin typeface="Arial" panose="020B0604020202020204" pitchFamily="34" charset="0"/>
              <a:cs typeface="Arial" panose="020B0604020202020204" pitchFamily="34" charset="0"/>
            </a:endParaRPr>
          </a:p>
        </p:txBody>
      </p:sp>
      <p:sp>
        <p:nvSpPr>
          <p:cNvPr id="113" name="Rectangle 112">
            <a:extLst>
              <a:ext uri="{FF2B5EF4-FFF2-40B4-BE49-F238E27FC236}">
                <a16:creationId xmlns="" xmlns:a16="http://schemas.microsoft.com/office/drawing/2014/main" id="{3BAC5711-9293-48BA-9403-2CE32D050A43}"/>
              </a:ext>
            </a:extLst>
          </p:cNvPr>
          <p:cNvSpPr/>
          <p:nvPr/>
        </p:nvSpPr>
        <p:spPr>
          <a:xfrm>
            <a:off x="1829602" y="3554926"/>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100" dirty="0">
                <a:solidFill>
                  <a:schemeClr val="bg1"/>
                </a:solidFill>
                <a:latin typeface="Arial" panose="020B0604020202020204" pitchFamily="34" charset="0"/>
                <a:cs typeface="Arial" panose="020B0604020202020204" pitchFamily="34" charset="0"/>
              </a:rPr>
              <a:t>5. Ενίσχυση της θέσης της Ελλάδας στον κόσμο</a:t>
            </a:r>
            <a:endParaRPr lang="en-US" sz="1100" dirty="0">
              <a:solidFill>
                <a:schemeClr val="bg1"/>
              </a:solidFill>
              <a:latin typeface="Arial" panose="020B0604020202020204" pitchFamily="34" charset="0"/>
              <a:cs typeface="Arial" panose="020B0604020202020204" pitchFamily="34" charset="0"/>
            </a:endParaRPr>
          </a:p>
        </p:txBody>
      </p:sp>
      <p:sp>
        <p:nvSpPr>
          <p:cNvPr id="114" name="Rectangle 113">
            <a:extLst>
              <a:ext uri="{FF2B5EF4-FFF2-40B4-BE49-F238E27FC236}">
                <a16:creationId xmlns="" xmlns:a16="http://schemas.microsoft.com/office/drawing/2014/main" id="{7C45C905-2573-402E-A6E3-1172CB22F21F}"/>
              </a:ext>
            </a:extLst>
          </p:cNvPr>
          <p:cNvSpPr/>
          <p:nvPr/>
        </p:nvSpPr>
        <p:spPr>
          <a:xfrm>
            <a:off x="1829602" y="3922308"/>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100" dirty="0">
                <a:solidFill>
                  <a:schemeClr val="bg1"/>
                </a:solidFill>
                <a:latin typeface="Arial" panose="020B0604020202020204" pitchFamily="34" charset="0"/>
                <a:cs typeface="Arial" panose="020B0604020202020204" pitchFamily="34" charset="0"/>
              </a:rPr>
              <a:t>6. Ισχυρή ανάπτυξη με περισσότερες επενδύσεις και νέες καλύτερες δουλειές</a:t>
            </a:r>
            <a:endParaRPr lang="en-US" sz="1100" dirty="0">
              <a:solidFill>
                <a:schemeClr val="bg1"/>
              </a:solidFill>
              <a:latin typeface="Arial" panose="020B0604020202020204" pitchFamily="34" charset="0"/>
              <a:cs typeface="Arial" panose="020B0604020202020204" pitchFamily="34" charset="0"/>
            </a:endParaRPr>
          </a:p>
        </p:txBody>
      </p:sp>
      <p:sp>
        <p:nvSpPr>
          <p:cNvPr id="204" name="Rectangle 203">
            <a:extLst>
              <a:ext uri="{FF2B5EF4-FFF2-40B4-BE49-F238E27FC236}">
                <a16:creationId xmlns="" xmlns:a16="http://schemas.microsoft.com/office/drawing/2014/main" id="{4D955E89-DF85-4106-8AC1-C29F2E131E32}"/>
              </a:ext>
            </a:extLst>
          </p:cNvPr>
          <p:cNvSpPr/>
          <p:nvPr/>
        </p:nvSpPr>
        <p:spPr>
          <a:xfrm>
            <a:off x="7342601" y="2085398"/>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endParaRPr lang="en-US" sz="1600" dirty="0">
              <a:solidFill>
                <a:srgbClr val="41719C"/>
              </a:solidFill>
              <a:latin typeface="Arial" panose="020B0604020202020204" pitchFamily="34" charset="0"/>
              <a:cs typeface="Arabic Typesetting" panose="03020402040406030203" pitchFamily="66" charset="-78"/>
            </a:endParaRPr>
          </a:p>
        </p:txBody>
      </p:sp>
      <p:sp>
        <p:nvSpPr>
          <p:cNvPr id="207" name="Rectangle 206">
            <a:extLst>
              <a:ext uri="{FF2B5EF4-FFF2-40B4-BE49-F238E27FC236}">
                <a16:creationId xmlns="" xmlns:a16="http://schemas.microsoft.com/office/drawing/2014/main" id="{61C1CA55-E1A3-45E3-9135-6D58C5F88778}"/>
              </a:ext>
            </a:extLst>
          </p:cNvPr>
          <p:cNvSpPr/>
          <p:nvPr/>
        </p:nvSpPr>
        <p:spPr>
          <a:xfrm>
            <a:off x="7342601" y="2452780"/>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r>
              <a:rPr lang="en-US" sz="1600" dirty="0">
                <a:solidFill>
                  <a:srgbClr val="41719C"/>
                </a:solidFill>
                <a:latin typeface="Arial" panose="020B0604020202020204" pitchFamily="34" charset="0"/>
                <a:cs typeface="Arabic Typesetting" panose="03020402040406030203" pitchFamily="66" charset="-78"/>
                <a:sym typeface="Wingdings" panose="05000000000000000000" pitchFamily="2" charset="2"/>
              </a:rPr>
              <a:t></a:t>
            </a:r>
            <a:endParaRPr lang="en-US" sz="1600" dirty="0">
              <a:solidFill>
                <a:srgbClr val="41719C"/>
              </a:solidFill>
              <a:latin typeface="Arial" panose="020B0604020202020204" pitchFamily="34" charset="0"/>
              <a:cs typeface="Arabic Typesetting" panose="03020402040406030203" pitchFamily="66" charset="-78"/>
            </a:endParaRPr>
          </a:p>
        </p:txBody>
      </p:sp>
      <p:sp>
        <p:nvSpPr>
          <p:cNvPr id="210" name="Rectangle 209">
            <a:extLst>
              <a:ext uri="{FF2B5EF4-FFF2-40B4-BE49-F238E27FC236}">
                <a16:creationId xmlns="" xmlns:a16="http://schemas.microsoft.com/office/drawing/2014/main" id="{0E18DF6D-EE1B-46AD-9FAC-E6685BC0824C}"/>
              </a:ext>
            </a:extLst>
          </p:cNvPr>
          <p:cNvSpPr/>
          <p:nvPr/>
        </p:nvSpPr>
        <p:spPr>
          <a:xfrm>
            <a:off x="7342601" y="2820162"/>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endParaRPr lang="en-US" sz="1600" dirty="0">
              <a:solidFill>
                <a:srgbClr val="41719C"/>
              </a:solidFill>
              <a:latin typeface="Arial" panose="020B0604020202020204" pitchFamily="34" charset="0"/>
              <a:cs typeface="Arabic Typesetting" panose="03020402040406030203" pitchFamily="66" charset="-78"/>
            </a:endParaRPr>
          </a:p>
        </p:txBody>
      </p:sp>
      <p:sp>
        <p:nvSpPr>
          <p:cNvPr id="214" name="Rectangle 213">
            <a:extLst>
              <a:ext uri="{FF2B5EF4-FFF2-40B4-BE49-F238E27FC236}">
                <a16:creationId xmlns="" xmlns:a16="http://schemas.microsoft.com/office/drawing/2014/main" id="{ACBF1398-0D51-4887-84B8-D4DE0A737CF3}"/>
              </a:ext>
            </a:extLst>
          </p:cNvPr>
          <p:cNvSpPr/>
          <p:nvPr/>
        </p:nvSpPr>
        <p:spPr>
          <a:xfrm>
            <a:off x="7342601" y="3187544"/>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endParaRPr lang="en-US" sz="1600" dirty="0">
              <a:solidFill>
                <a:srgbClr val="41719C"/>
              </a:solidFill>
              <a:latin typeface="Arial" panose="020B0604020202020204" pitchFamily="34" charset="0"/>
              <a:cs typeface="Arabic Typesetting" panose="03020402040406030203" pitchFamily="66" charset="-78"/>
            </a:endParaRPr>
          </a:p>
        </p:txBody>
      </p:sp>
      <p:sp>
        <p:nvSpPr>
          <p:cNvPr id="221" name="Rectangle 220">
            <a:extLst>
              <a:ext uri="{FF2B5EF4-FFF2-40B4-BE49-F238E27FC236}">
                <a16:creationId xmlns="" xmlns:a16="http://schemas.microsoft.com/office/drawing/2014/main" id="{04E50416-F013-4A34-871C-D99E11EFA174}"/>
              </a:ext>
            </a:extLst>
          </p:cNvPr>
          <p:cNvSpPr/>
          <p:nvPr/>
        </p:nvSpPr>
        <p:spPr>
          <a:xfrm>
            <a:off x="7342601" y="3554926"/>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endParaRPr lang="en-US" sz="1600" dirty="0">
              <a:solidFill>
                <a:srgbClr val="41719C"/>
              </a:solidFill>
              <a:latin typeface="Arial" panose="020B0604020202020204" pitchFamily="34" charset="0"/>
              <a:cs typeface="Arabic Typesetting" panose="03020402040406030203" pitchFamily="66" charset="-78"/>
            </a:endParaRPr>
          </a:p>
        </p:txBody>
      </p:sp>
      <p:sp>
        <p:nvSpPr>
          <p:cNvPr id="224" name="Rectangle 223">
            <a:extLst>
              <a:ext uri="{FF2B5EF4-FFF2-40B4-BE49-F238E27FC236}">
                <a16:creationId xmlns="" xmlns:a16="http://schemas.microsoft.com/office/drawing/2014/main" id="{E6E39249-C7F1-4811-A583-50D48B7B7709}"/>
              </a:ext>
            </a:extLst>
          </p:cNvPr>
          <p:cNvSpPr/>
          <p:nvPr/>
        </p:nvSpPr>
        <p:spPr>
          <a:xfrm>
            <a:off x="7342601" y="3922308"/>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r>
              <a:rPr lang="en-US" sz="1600">
                <a:solidFill>
                  <a:srgbClr val="41719C"/>
                </a:solidFill>
                <a:latin typeface="Arial" panose="020B0604020202020204" pitchFamily="34" charset="0"/>
                <a:cs typeface="Arabic Typesetting" panose="03020402040406030203" pitchFamily="66" charset="-78"/>
                <a:sym typeface="Wingdings" panose="05000000000000000000" pitchFamily="2" charset="2"/>
              </a:rPr>
              <a:t></a:t>
            </a:r>
            <a:endParaRPr lang="en-US" sz="1600" dirty="0">
              <a:solidFill>
                <a:srgbClr val="41719C"/>
              </a:solidFill>
              <a:latin typeface="Arial" panose="020B0604020202020204" pitchFamily="34" charset="0"/>
              <a:cs typeface="Arabic Typesetting" panose="03020402040406030203" pitchFamily="66" charset="-78"/>
            </a:endParaRPr>
          </a:p>
        </p:txBody>
      </p:sp>
      <p:sp>
        <p:nvSpPr>
          <p:cNvPr id="48" name="Rectangle 47">
            <a:extLst>
              <a:ext uri="{FF2B5EF4-FFF2-40B4-BE49-F238E27FC236}">
                <a16:creationId xmlns="" xmlns:a16="http://schemas.microsoft.com/office/drawing/2014/main" id="{7C45C905-2573-402E-A6E3-1172CB22F21F}"/>
              </a:ext>
            </a:extLst>
          </p:cNvPr>
          <p:cNvSpPr/>
          <p:nvPr/>
        </p:nvSpPr>
        <p:spPr>
          <a:xfrm>
            <a:off x="1829602" y="4289690"/>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100" dirty="0">
                <a:solidFill>
                  <a:schemeClr val="bg1"/>
                </a:solidFill>
                <a:latin typeface="Arial" panose="020B0604020202020204" pitchFamily="34" charset="0"/>
                <a:cs typeface="Arial" panose="020B0604020202020204" pitchFamily="34" charset="0"/>
              </a:rPr>
              <a:t>7. Νέο κοινωνικό συμβόλαιο κράτους-εργαζομένων-επιχειρήσεων</a:t>
            </a:r>
          </a:p>
        </p:txBody>
      </p:sp>
      <p:sp>
        <p:nvSpPr>
          <p:cNvPr id="49" name="Rectangle 48">
            <a:extLst>
              <a:ext uri="{FF2B5EF4-FFF2-40B4-BE49-F238E27FC236}">
                <a16:creationId xmlns="" xmlns:a16="http://schemas.microsoft.com/office/drawing/2014/main" id="{E6E39249-C7F1-4811-A583-50D48B7B7709}"/>
              </a:ext>
            </a:extLst>
          </p:cNvPr>
          <p:cNvSpPr/>
          <p:nvPr/>
        </p:nvSpPr>
        <p:spPr>
          <a:xfrm>
            <a:off x="7342601" y="4289690"/>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endParaRPr lang="en-US" sz="1600" dirty="0">
              <a:solidFill>
                <a:srgbClr val="41719C"/>
              </a:solidFill>
              <a:latin typeface="Arial" panose="020B0604020202020204" pitchFamily="34" charset="0"/>
              <a:cs typeface="Arabic Typesetting" panose="03020402040406030203" pitchFamily="66" charset="-78"/>
            </a:endParaRPr>
          </a:p>
        </p:txBody>
      </p:sp>
      <p:sp>
        <p:nvSpPr>
          <p:cNvPr id="54" name="Rectangle 53">
            <a:extLst>
              <a:ext uri="{FF2B5EF4-FFF2-40B4-BE49-F238E27FC236}">
                <a16:creationId xmlns="" xmlns:a16="http://schemas.microsoft.com/office/drawing/2014/main" id="{7C45C905-2573-402E-A6E3-1172CB22F21F}"/>
              </a:ext>
            </a:extLst>
          </p:cNvPr>
          <p:cNvSpPr/>
          <p:nvPr/>
        </p:nvSpPr>
        <p:spPr>
          <a:xfrm>
            <a:off x="1829602" y="4657072"/>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100" dirty="0">
                <a:solidFill>
                  <a:schemeClr val="bg1"/>
                </a:solidFill>
                <a:latin typeface="Arial" panose="020B0604020202020204" pitchFamily="34" charset="0"/>
                <a:cs typeface="Arial" panose="020B0604020202020204" pitchFamily="34" charset="0"/>
              </a:rPr>
              <a:t>8. Ποιοτική Δημόσια Υγεία για όλους τους Έλληνες</a:t>
            </a:r>
          </a:p>
        </p:txBody>
      </p:sp>
      <p:sp>
        <p:nvSpPr>
          <p:cNvPr id="55" name="Rectangle 54">
            <a:extLst>
              <a:ext uri="{FF2B5EF4-FFF2-40B4-BE49-F238E27FC236}">
                <a16:creationId xmlns="" xmlns:a16="http://schemas.microsoft.com/office/drawing/2014/main" id="{E6E39249-C7F1-4811-A583-50D48B7B7709}"/>
              </a:ext>
            </a:extLst>
          </p:cNvPr>
          <p:cNvSpPr/>
          <p:nvPr/>
        </p:nvSpPr>
        <p:spPr>
          <a:xfrm>
            <a:off x="7342601" y="4657072"/>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endParaRPr lang="en-US" sz="1600" dirty="0">
              <a:solidFill>
                <a:srgbClr val="41719C"/>
              </a:solidFill>
              <a:latin typeface="Arial" panose="020B0604020202020204" pitchFamily="34" charset="0"/>
              <a:cs typeface="Arabic Typesetting" panose="03020402040406030203" pitchFamily="66" charset="-78"/>
            </a:endParaRPr>
          </a:p>
        </p:txBody>
      </p:sp>
      <p:sp>
        <p:nvSpPr>
          <p:cNvPr id="59" name="Rectangle 58">
            <a:extLst>
              <a:ext uri="{FF2B5EF4-FFF2-40B4-BE49-F238E27FC236}">
                <a16:creationId xmlns="" xmlns:a16="http://schemas.microsoft.com/office/drawing/2014/main" id="{7C45C905-2573-402E-A6E3-1172CB22F21F}"/>
              </a:ext>
            </a:extLst>
          </p:cNvPr>
          <p:cNvSpPr/>
          <p:nvPr/>
        </p:nvSpPr>
        <p:spPr>
          <a:xfrm>
            <a:off x="1829602" y="5024454"/>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indent="-182563"/>
            <a:r>
              <a:rPr lang="el-GR" sz="1100" dirty="0">
                <a:solidFill>
                  <a:schemeClr val="bg1"/>
                </a:solidFill>
                <a:latin typeface="Arial" panose="020B0604020202020204" pitchFamily="34" charset="0"/>
                <a:cs typeface="Arial" panose="020B0604020202020204" pitchFamily="34" charset="0"/>
              </a:rPr>
              <a:t>9. Προστασία περιβάλλοντος, προσαρμογή στην κλιματική αλλαγή και βιώσιμη ανάπτυξη</a:t>
            </a:r>
          </a:p>
        </p:txBody>
      </p:sp>
      <p:sp>
        <p:nvSpPr>
          <p:cNvPr id="60" name="Rectangle 59">
            <a:extLst>
              <a:ext uri="{FF2B5EF4-FFF2-40B4-BE49-F238E27FC236}">
                <a16:creationId xmlns="" xmlns:a16="http://schemas.microsoft.com/office/drawing/2014/main" id="{E6E39249-C7F1-4811-A583-50D48B7B7709}"/>
              </a:ext>
            </a:extLst>
          </p:cNvPr>
          <p:cNvSpPr/>
          <p:nvPr/>
        </p:nvSpPr>
        <p:spPr>
          <a:xfrm>
            <a:off x="7342601" y="5024454"/>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endParaRPr lang="en-US" sz="1600" dirty="0">
              <a:solidFill>
                <a:srgbClr val="41719C"/>
              </a:solidFill>
              <a:latin typeface="Arial" panose="020B0604020202020204" pitchFamily="34" charset="0"/>
              <a:cs typeface="Arabic Typesetting" panose="03020402040406030203" pitchFamily="66" charset="-78"/>
            </a:endParaRPr>
          </a:p>
        </p:txBody>
      </p:sp>
      <p:sp>
        <p:nvSpPr>
          <p:cNvPr id="64" name="Rectangle 63">
            <a:extLst>
              <a:ext uri="{FF2B5EF4-FFF2-40B4-BE49-F238E27FC236}">
                <a16:creationId xmlns="" xmlns:a16="http://schemas.microsoft.com/office/drawing/2014/main" id="{7C45C905-2573-402E-A6E3-1172CB22F21F}"/>
              </a:ext>
            </a:extLst>
          </p:cNvPr>
          <p:cNvSpPr/>
          <p:nvPr/>
        </p:nvSpPr>
        <p:spPr>
          <a:xfrm>
            <a:off x="1829602" y="5391836"/>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100" dirty="0">
                <a:solidFill>
                  <a:schemeClr val="bg1"/>
                </a:solidFill>
                <a:latin typeface="Arial" panose="020B0604020202020204" pitchFamily="34" charset="0"/>
                <a:cs typeface="Arial" panose="020B0604020202020204" pitchFamily="34" charset="0"/>
              </a:rPr>
              <a:t>10. Σύγχρονο Κράτος λιτό και αποτελεσματικό στην υπηρεσία του πολίτη</a:t>
            </a:r>
          </a:p>
        </p:txBody>
      </p:sp>
      <p:sp>
        <p:nvSpPr>
          <p:cNvPr id="65" name="Rectangle 64">
            <a:extLst>
              <a:ext uri="{FF2B5EF4-FFF2-40B4-BE49-F238E27FC236}">
                <a16:creationId xmlns="" xmlns:a16="http://schemas.microsoft.com/office/drawing/2014/main" id="{E6E39249-C7F1-4811-A583-50D48B7B7709}"/>
              </a:ext>
            </a:extLst>
          </p:cNvPr>
          <p:cNvSpPr/>
          <p:nvPr/>
        </p:nvSpPr>
        <p:spPr>
          <a:xfrm>
            <a:off x="7342601" y="5391836"/>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r>
              <a:rPr lang="en-US" sz="1600" dirty="0">
                <a:solidFill>
                  <a:srgbClr val="41719C"/>
                </a:solidFill>
                <a:latin typeface="Arial" panose="020B0604020202020204" pitchFamily="34" charset="0"/>
                <a:cs typeface="Arabic Typesetting" panose="03020402040406030203" pitchFamily="66" charset="-78"/>
                <a:sym typeface="Wingdings" panose="05000000000000000000" pitchFamily="2" charset="2"/>
              </a:rPr>
              <a:t></a:t>
            </a:r>
          </a:p>
        </p:txBody>
      </p:sp>
      <p:sp>
        <p:nvSpPr>
          <p:cNvPr id="69" name="Rectangle 68">
            <a:extLst>
              <a:ext uri="{FF2B5EF4-FFF2-40B4-BE49-F238E27FC236}">
                <a16:creationId xmlns="" xmlns:a16="http://schemas.microsoft.com/office/drawing/2014/main" id="{7C45C905-2573-402E-A6E3-1172CB22F21F}"/>
              </a:ext>
            </a:extLst>
          </p:cNvPr>
          <p:cNvSpPr/>
          <p:nvPr/>
        </p:nvSpPr>
        <p:spPr>
          <a:xfrm>
            <a:off x="1829594" y="5759213"/>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100" dirty="0">
                <a:solidFill>
                  <a:schemeClr val="bg1"/>
                </a:solidFill>
                <a:latin typeface="Arial" panose="020B0604020202020204" pitchFamily="34" charset="0"/>
                <a:cs typeface="Arial" panose="020B0604020202020204" pitchFamily="34" charset="0"/>
              </a:rPr>
              <a:t>11. Υψηλότερο διαθέσιμο εισόδημα για όλους</a:t>
            </a:r>
          </a:p>
        </p:txBody>
      </p:sp>
      <p:sp>
        <p:nvSpPr>
          <p:cNvPr id="70" name="Rectangle 69">
            <a:extLst>
              <a:ext uri="{FF2B5EF4-FFF2-40B4-BE49-F238E27FC236}">
                <a16:creationId xmlns="" xmlns:a16="http://schemas.microsoft.com/office/drawing/2014/main" id="{E6E39249-C7F1-4811-A583-50D48B7B7709}"/>
              </a:ext>
            </a:extLst>
          </p:cNvPr>
          <p:cNvSpPr/>
          <p:nvPr/>
        </p:nvSpPr>
        <p:spPr>
          <a:xfrm>
            <a:off x="7342601" y="5759213"/>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endParaRPr lang="en-US" sz="1600" dirty="0">
              <a:solidFill>
                <a:srgbClr val="41719C"/>
              </a:solidFill>
              <a:latin typeface="Arial" panose="020B0604020202020204" pitchFamily="34" charset="0"/>
              <a:cs typeface="Arabic Typesetting" panose="03020402040406030203" pitchFamily="66" charset="-78"/>
            </a:endParaRPr>
          </a:p>
        </p:txBody>
      </p:sp>
    </p:spTree>
    <p:extLst>
      <p:ext uri="{BB962C8B-B14F-4D97-AF65-F5344CB8AC3E}">
        <p14:creationId xmlns="" xmlns:p14="http://schemas.microsoft.com/office/powerpoint/2010/main" val="37964883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2"/>
            </p:custDataLst>
          </p:nvPr>
        </p:nvGraphicFramePr>
        <p:xfrm>
          <a:off x="1589" y="1589"/>
          <a:ext cx="1587" cy="1587"/>
        </p:xfrm>
        <a:graphic>
          <a:graphicData uri="http://schemas.openxmlformats.org/presentationml/2006/ole">
            <p:oleObj spid="_x0000_s193538" name="think-cell Slide" r:id="rId6" imgW="360" imgH="360" progId="">
              <p:embed/>
            </p:oleObj>
          </a:graphicData>
        </a:graphic>
      </p:graphicFrame>
      <p:sp>
        <p:nvSpPr>
          <p:cNvPr id="5" name="Rectangle 4" hidden="1">
            <a:extLst>
              <a:ext uri="{FF2B5EF4-FFF2-40B4-BE49-F238E27FC236}">
                <a16:creationId xmlns="" xmlns:a16="http://schemas.microsoft.com/office/drawing/2014/main" id="{9EFD4C57-0FB5-4AC6-A9AE-F38A86DE2332}"/>
              </a:ext>
            </a:extLst>
          </p:cNvPr>
          <p:cNvSpPr/>
          <p:nvPr>
            <p:custDataLst>
              <p:tags r:id="rId3"/>
            </p:custDataLst>
          </p:nvPr>
        </p:nvSpPr>
        <p:spPr>
          <a:xfrm>
            <a:off x="0" y="0"/>
            <a:ext cx="158771"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a:xfrm>
            <a:off x="838994" y="304800"/>
            <a:ext cx="10516970" cy="739775"/>
          </a:xfrm>
        </p:spPr>
        <p:txBody>
          <a:bodyPr>
            <a:noAutofit/>
          </a:bodyPr>
          <a:lstStyle/>
          <a:p>
            <a:pPr>
              <a:spcBef>
                <a:spcPts val="600"/>
              </a:spcBef>
              <a:spcAft>
                <a:spcPts val="600"/>
              </a:spcAft>
            </a:pPr>
            <a:r>
              <a:rPr lang="el-GR" sz="1800" b="1" dirty="0" smtClean="0"/>
              <a:t>Υπουργείο Ψηφιακής Διακυβέρνησης</a:t>
            </a:r>
            <a:br>
              <a:rPr lang="el-GR" sz="1800" b="1" dirty="0" smtClean="0"/>
            </a:br>
            <a:r>
              <a:rPr lang="el-GR" sz="1800" b="1" dirty="0" smtClean="0"/>
              <a:t>Στόχος </a:t>
            </a:r>
            <a:r>
              <a:rPr lang="en-US" sz="1800" b="1" dirty="0"/>
              <a:t>4</a:t>
            </a:r>
            <a:r>
              <a:rPr lang="el-GR" sz="1800" b="1" dirty="0"/>
              <a:t>: Στήριξη έργων υποδομών εθνικής προτεραιότητας </a:t>
            </a:r>
            <a:endParaRPr lang="en-US" sz="2400" b="1" dirty="0"/>
          </a:p>
        </p:txBody>
      </p:sp>
      <p:grpSp>
        <p:nvGrpSpPr>
          <p:cNvPr id="3" name="Group 5"/>
          <p:cNvGrpSpPr/>
          <p:nvPr/>
        </p:nvGrpSpPr>
        <p:grpSpPr>
          <a:xfrm>
            <a:off x="953828" y="1186934"/>
            <a:ext cx="9310864" cy="468437"/>
            <a:chOff x="1535167" y="1546305"/>
            <a:chExt cx="9158380" cy="720000"/>
          </a:xfrm>
        </p:grpSpPr>
        <p:sp>
          <p:nvSpPr>
            <p:cNvPr id="30" name="Right Triangle 29"/>
            <p:cNvSpPr/>
            <p:nvPr/>
          </p:nvSpPr>
          <p:spPr>
            <a:xfrm>
              <a:off x="1535167" y="1601813"/>
              <a:ext cx="449771"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schemeClr val="bg1"/>
                </a:solidFill>
                <a:latin typeface="Arial" panose="020B0604020202020204" pitchFamily="34" charset="0"/>
                <a:cs typeface="Arial" panose="020B0604020202020204" pitchFamily="34" charset="0"/>
              </a:endParaRPr>
            </a:p>
          </p:txBody>
        </p:sp>
        <p:sp>
          <p:nvSpPr>
            <p:cNvPr id="31" name="TextBox 30"/>
            <p:cNvSpPr txBox="1"/>
            <p:nvPr/>
          </p:nvSpPr>
          <p:spPr>
            <a:xfrm>
              <a:off x="2053547" y="1546305"/>
              <a:ext cx="8640000" cy="720000"/>
            </a:xfrm>
            <a:prstGeom prst="rect">
              <a:avLst/>
            </a:prstGeom>
            <a:noFill/>
          </p:spPr>
          <p:txBody>
            <a:bodyPr wrap="square" rtlCol="0" anchor="ctr">
              <a:noAutofit/>
            </a:bodyPr>
            <a:lstStyle/>
            <a:p>
              <a:pPr fontAlgn="base"/>
              <a:r>
                <a:rPr lang="el-GR" b="1" dirty="0"/>
                <a:t>Προσδοκώμενα αποτελέσματα</a:t>
              </a:r>
              <a:endParaRPr lang="en-US" b="1" dirty="0">
                <a:solidFill>
                  <a:srgbClr val="FF0000"/>
                </a:solidFill>
              </a:endParaRPr>
            </a:p>
          </p:txBody>
        </p:sp>
      </p:grpSp>
      <p:sp>
        <p:nvSpPr>
          <p:cNvPr id="13" name="TextBox 20">
            <a:extLst>
              <a:ext uri="{FF2B5EF4-FFF2-40B4-BE49-F238E27FC236}">
                <a16:creationId xmlns="" xmlns:a16="http://schemas.microsoft.com/office/drawing/2014/main" id="{E822C7C6-C750-4BC1-947D-6EA840BC0C68}"/>
              </a:ext>
            </a:extLst>
          </p:cNvPr>
          <p:cNvSpPr txBox="1"/>
          <p:nvPr/>
        </p:nvSpPr>
        <p:spPr>
          <a:xfrm>
            <a:off x="681103" y="1782561"/>
            <a:ext cx="1549869" cy="276999"/>
          </a:xfrm>
          <a:prstGeom prst="rect">
            <a:avLst/>
          </a:prstGeom>
          <a:noFill/>
        </p:spPr>
        <p:txBody>
          <a:bodyPr wrap="square" rtlCol="0">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l-GR" sz="1200" b="1" dirty="0"/>
              <a:t>[1]</a:t>
            </a:r>
            <a:endParaRPr lang="en-US" sz="1200" b="1" dirty="0"/>
          </a:p>
        </p:txBody>
      </p:sp>
      <p:sp>
        <p:nvSpPr>
          <p:cNvPr id="14" name="Rectangle 13">
            <a:extLst>
              <a:ext uri="{FF2B5EF4-FFF2-40B4-BE49-F238E27FC236}">
                <a16:creationId xmlns="" xmlns:a16="http://schemas.microsoft.com/office/drawing/2014/main" id="{96D51D70-93DF-4C6E-98C2-2086ADE46AF6}"/>
              </a:ext>
            </a:extLst>
          </p:cNvPr>
          <p:cNvSpPr/>
          <p:nvPr/>
        </p:nvSpPr>
        <p:spPr>
          <a:xfrm>
            <a:off x="2363448" y="1688885"/>
            <a:ext cx="1553011" cy="5655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2800" b="1" dirty="0">
                <a:solidFill>
                  <a:schemeClr val="tx1"/>
                </a:solidFill>
              </a:rPr>
              <a:t>100%</a:t>
            </a:r>
            <a:endParaRPr lang="en-US" sz="2800" b="1" dirty="0">
              <a:solidFill>
                <a:schemeClr val="tx1"/>
              </a:solidFill>
            </a:endParaRPr>
          </a:p>
        </p:txBody>
      </p:sp>
      <p:sp>
        <p:nvSpPr>
          <p:cNvPr id="16" name="Rectangle 15">
            <a:extLst>
              <a:ext uri="{FF2B5EF4-FFF2-40B4-BE49-F238E27FC236}">
                <a16:creationId xmlns="" xmlns:a16="http://schemas.microsoft.com/office/drawing/2014/main" id="{0EB0FD38-E941-4750-B55F-ED429AF42399}"/>
              </a:ext>
            </a:extLst>
          </p:cNvPr>
          <p:cNvSpPr/>
          <p:nvPr/>
        </p:nvSpPr>
        <p:spPr>
          <a:xfrm>
            <a:off x="4038731" y="1688887"/>
            <a:ext cx="7473753" cy="573397"/>
          </a:xfrm>
          <a:prstGeom prst="rect">
            <a:avLst/>
          </a:prstGeom>
          <a:solidFill>
            <a:schemeClr val="bg1">
              <a:lumMod val="85000"/>
            </a:schemeClr>
          </a:solidFill>
          <a:ln>
            <a:noFill/>
          </a:ln>
        </p:spPr>
        <p:txBody>
          <a:bodyPr wrap="square" anchor="t">
            <a:no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Aft>
                <a:spcPts val="600"/>
              </a:spcAft>
            </a:pPr>
            <a:r>
              <a:rPr lang="el-GR" sz="1100" dirty="0"/>
              <a:t>Προκήρυξη και </a:t>
            </a:r>
            <a:r>
              <a:rPr lang="el-GR" sz="1100" dirty="0" err="1"/>
              <a:t>συμβασιοποίηση</a:t>
            </a:r>
            <a:r>
              <a:rPr lang="el-GR" sz="1100" dirty="0"/>
              <a:t> όλων των εκτελεστικών συμβάσεων για τα </a:t>
            </a:r>
            <a:r>
              <a:rPr lang="el-GR" sz="1100" dirty="0" err="1"/>
              <a:t>υποέργα</a:t>
            </a:r>
            <a:r>
              <a:rPr lang="el-GR" sz="1100" dirty="0"/>
              <a:t> «Τηλεπικοινωνιακές υπηρεσίες νησίδων 1-8», «Υπηρεσίες ασύρματης νησίδας» και «Υποδομές ασφάλειας / τηλεφωνίας / τηλεδιάσκεψης / δομημένης καλωδίωσης» του ΣΥΖΕΥΞΙΣ ΙΙ, έως το τέλος του 2020. </a:t>
            </a:r>
          </a:p>
        </p:txBody>
      </p:sp>
      <p:sp>
        <p:nvSpPr>
          <p:cNvPr id="17" name="TextBox 23">
            <a:extLst>
              <a:ext uri="{FF2B5EF4-FFF2-40B4-BE49-F238E27FC236}">
                <a16:creationId xmlns="" xmlns:a16="http://schemas.microsoft.com/office/drawing/2014/main" id="{FAF02FDC-831A-46AA-B438-3D28EF47F9EB}"/>
              </a:ext>
            </a:extLst>
          </p:cNvPr>
          <p:cNvSpPr txBox="1"/>
          <p:nvPr/>
        </p:nvSpPr>
        <p:spPr>
          <a:xfrm>
            <a:off x="686594" y="2362200"/>
            <a:ext cx="1549869" cy="276999"/>
          </a:xfrm>
          <a:prstGeom prst="rect">
            <a:avLst/>
          </a:prstGeom>
          <a:noFill/>
        </p:spPr>
        <p:txBody>
          <a:bodyPr wrap="square" rtlCol="0">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l-GR" sz="1200" b="1" dirty="0"/>
              <a:t>[2]</a:t>
            </a:r>
            <a:endParaRPr lang="en-US" sz="1200" b="1" dirty="0"/>
          </a:p>
        </p:txBody>
      </p:sp>
      <p:sp>
        <p:nvSpPr>
          <p:cNvPr id="18" name="Rectangle 17">
            <a:extLst>
              <a:ext uri="{FF2B5EF4-FFF2-40B4-BE49-F238E27FC236}">
                <a16:creationId xmlns="" xmlns:a16="http://schemas.microsoft.com/office/drawing/2014/main" id="{3337C5F1-3CD8-4A7D-9612-0053AD7798CF}"/>
              </a:ext>
            </a:extLst>
          </p:cNvPr>
          <p:cNvSpPr/>
          <p:nvPr/>
        </p:nvSpPr>
        <p:spPr>
          <a:xfrm>
            <a:off x="2363448" y="2337946"/>
            <a:ext cx="1553011" cy="4591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2800" b="1" dirty="0">
                <a:solidFill>
                  <a:schemeClr val="tx1"/>
                </a:solidFill>
              </a:rPr>
              <a:t>100%</a:t>
            </a:r>
            <a:endParaRPr lang="en-US" sz="2800" b="1" dirty="0">
              <a:solidFill>
                <a:schemeClr val="tx1"/>
              </a:solidFill>
            </a:endParaRPr>
          </a:p>
        </p:txBody>
      </p:sp>
      <p:sp>
        <p:nvSpPr>
          <p:cNvPr id="19" name="Rectangle 18">
            <a:extLst>
              <a:ext uri="{FF2B5EF4-FFF2-40B4-BE49-F238E27FC236}">
                <a16:creationId xmlns="" xmlns:a16="http://schemas.microsoft.com/office/drawing/2014/main" id="{BDA65662-7D94-4C78-A317-43C965574BE3}"/>
              </a:ext>
            </a:extLst>
          </p:cNvPr>
          <p:cNvSpPr/>
          <p:nvPr/>
        </p:nvSpPr>
        <p:spPr>
          <a:xfrm>
            <a:off x="4038731" y="2337947"/>
            <a:ext cx="7473753" cy="459181"/>
          </a:xfrm>
          <a:prstGeom prst="rect">
            <a:avLst/>
          </a:prstGeom>
          <a:solidFill>
            <a:schemeClr val="bg1">
              <a:lumMod val="85000"/>
            </a:schemeClr>
          </a:solidFill>
          <a:ln>
            <a:noFill/>
          </a:ln>
        </p:spPr>
        <p:txBody>
          <a:bodyPr wrap="square" anchor="t">
            <a:no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Aft>
                <a:spcPts val="600"/>
              </a:spcAft>
            </a:pPr>
            <a:r>
              <a:rPr lang="el-GR" sz="1100" dirty="0"/>
              <a:t>Προκήρυξη και </a:t>
            </a:r>
            <a:r>
              <a:rPr lang="el-GR" sz="1100" dirty="0" err="1"/>
              <a:t>συμβασιοποίηση</a:t>
            </a:r>
            <a:r>
              <a:rPr lang="el-GR" sz="1100" dirty="0"/>
              <a:t> της εκτελεστικής σύμβασης για «Παροχή δυνατότητας μαζικής αποστολής SMS μηνυμάτων από τους Φορείς της Δημόσιας Διοίκησης», έως το τέλος του 2020. </a:t>
            </a:r>
          </a:p>
        </p:txBody>
      </p:sp>
      <p:sp>
        <p:nvSpPr>
          <p:cNvPr id="20" name="TextBox 34">
            <a:extLst>
              <a:ext uri="{FF2B5EF4-FFF2-40B4-BE49-F238E27FC236}">
                <a16:creationId xmlns="" xmlns:a16="http://schemas.microsoft.com/office/drawing/2014/main" id="{8AAFCFE8-E8BE-4234-AC0A-E12346530EED}"/>
              </a:ext>
            </a:extLst>
          </p:cNvPr>
          <p:cNvSpPr txBox="1"/>
          <p:nvPr/>
        </p:nvSpPr>
        <p:spPr>
          <a:xfrm>
            <a:off x="681103" y="2974273"/>
            <a:ext cx="1549869" cy="276999"/>
          </a:xfrm>
          <a:prstGeom prst="rect">
            <a:avLst/>
          </a:prstGeom>
          <a:noFill/>
        </p:spPr>
        <p:txBody>
          <a:bodyPr wrap="square" rtlCol="0">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l-GR" sz="1200" b="1" dirty="0"/>
              <a:t>[3]</a:t>
            </a:r>
            <a:endParaRPr lang="en-US" sz="1200" b="1" dirty="0"/>
          </a:p>
        </p:txBody>
      </p:sp>
      <p:sp>
        <p:nvSpPr>
          <p:cNvPr id="21" name="Rectangle 20">
            <a:extLst>
              <a:ext uri="{FF2B5EF4-FFF2-40B4-BE49-F238E27FC236}">
                <a16:creationId xmlns="" xmlns:a16="http://schemas.microsoft.com/office/drawing/2014/main" id="{4DF14D50-96D2-49F5-AAD0-123C15A284FD}"/>
              </a:ext>
            </a:extLst>
          </p:cNvPr>
          <p:cNvSpPr/>
          <p:nvPr/>
        </p:nvSpPr>
        <p:spPr>
          <a:xfrm>
            <a:off x="2363448" y="2880599"/>
            <a:ext cx="1553011" cy="6559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2800" b="1" dirty="0">
                <a:solidFill>
                  <a:schemeClr val="tx1"/>
                </a:solidFill>
              </a:rPr>
              <a:t>100%</a:t>
            </a:r>
            <a:endParaRPr lang="en-US" sz="2800" b="1" dirty="0">
              <a:solidFill>
                <a:schemeClr val="tx1"/>
              </a:solidFill>
            </a:endParaRPr>
          </a:p>
        </p:txBody>
      </p:sp>
      <p:sp>
        <p:nvSpPr>
          <p:cNvPr id="22" name="Rectangle 21">
            <a:extLst>
              <a:ext uri="{FF2B5EF4-FFF2-40B4-BE49-F238E27FC236}">
                <a16:creationId xmlns="" xmlns:a16="http://schemas.microsoft.com/office/drawing/2014/main" id="{A6BBFC30-521E-48E9-861F-288219746C1F}"/>
              </a:ext>
            </a:extLst>
          </p:cNvPr>
          <p:cNvSpPr/>
          <p:nvPr/>
        </p:nvSpPr>
        <p:spPr>
          <a:xfrm>
            <a:off x="4038731" y="2880600"/>
            <a:ext cx="7473753" cy="655927"/>
          </a:xfrm>
          <a:prstGeom prst="rect">
            <a:avLst/>
          </a:prstGeom>
          <a:solidFill>
            <a:schemeClr val="bg1">
              <a:lumMod val="85000"/>
            </a:schemeClr>
          </a:solidFill>
          <a:ln>
            <a:noFill/>
          </a:ln>
        </p:spPr>
        <p:txBody>
          <a:bodyPr wrap="square" anchor="t">
            <a:no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Aft>
                <a:spcPts val="600"/>
              </a:spcAft>
            </a:pPr>
            <a:r>
              <a:rPr lang="el-GR" sz="1100" dirty="0"/>
              <a:t>Υλοποίηση κι εγκατάσταση Κέντρων Δεδομένων και κεντρικά παρεχόμενων υπηρεσιών του δικτύου ΣΥΖΕΥΞΙΣ ΙΙ, έως το τέλος του 2020. </a:t>
            </a:r>
          </a:p>
        </p:txBody>
      </p:sp>
      <p:sp>
        <p:nvSpPr>
          <p:cNvPr id="23" name="TextBox 37">
            <a:extLst>
              <a:ext uri="{FF2B5EF4-FFF2-40B4-BE49-F238E27FC236}">
                <a16:creationId xmlns="" xmlns:a16="http://schemas.microsoft.com/office/drawing/2014/main" id="{211FDF5B-5856-46E1-96D0-DBC116CDC56A}"/>
              </a:ext>
            </a:extLst>
          </p:cNvPr>
          <p:cNvSpPr txBox="1"/>
          <p:nvPr/>
        </p:nvSpPr>
        <p:spPr>
          <a:xfrm>
            <a:off x="681103" y="3659695"/>
            <a:ext cx="1549869" cy="276999"/>
          </a:xfrm>
          <a:prstGeom prst="rect">
            <a:avLst/>
          </a:prstGeom>
          <a:noFill/>
        </p:spPr>
        <p:txBody>
          <a:bodyPr wrap="square" rtlCol="0">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l-GR" sz="1200" b="1" dirty="0"/>
              <a:t>[4]</a:t>
            </a:r>
            <a:endParaRPr lang="en-US" sz="1200" b="1" dirty="0"/>
          </a:p>
        </p:txBody>
      </p:sp>
      <p:sp>
        <p:nvSpPr>
          <p:cNvPr id="24" name="Rectangle 23">
            <a:extLst>
              <a:ext uri="{FF2B5EF4-FFF2-40B4-BE49-F238E27FC236}">
                <a16:creationId xmlns="" xmlns:a16="http://schemas.microsoft.com/office/drawing/2014/main" id="{28EC759B-7DBD-4932-8090-6C93AA40BF84}"/>
              </a:ext>
            </a:extLst>
          </p:cNvPr>
          <p:cNvSpPr/>
          <p:nvPr/>
        </p:nvSpPr>
        <p:spPr>
          <a:xfrm>
            <a:off x="2363448" y="3612189"/>
            <a:ext cx="1553011" cy="4616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2800" b="1" dirty="0">
                <a:solidFill>
                  <a:schemeClr val="tx1"/>
                </a:solidFill>
              </a:rPr>
              <a:t>100%</a:t>
            </a:r>
            <a:endParaRPr lang="en-US" sz="2800" b="1" dirty="0">
              <a:solidFill>
                <a:schemeClr val="tx1"/>
              </a:solidFill>
            </a:endParaRPr>
          </a:p>
        </p:txBody>
      </p:sp>
      <p:sp>
        <p:nvSpPr>
          <p:cNvPr id="25" name="Rectangle 24">
            <a:extLst>
              <a:ext uri="{FF2B5EF4-FFF2-40B4-BE49-F238E27FC236}">
                <a16:creationId xmlns="" xmlns:a16="http://schemas.microsoft.com/office/drawing/2014/main" id="{6F4DA6FB-7D6E-4655-AF40-434791E299B7}"/>
              </a:ext>
            </a:extLst>
          </p:cNvPr>
          <p:cNvSpPr/>
          <p:nvPr/>
        </p:nvSpPr>
        <p:spPr>
          <a:xfrm>
            <a:off x="4038731" y="3612190"/>
            <a:ext cx="7473753" cy="461665"/>
          </a:xfrm>
          <a:prstGeom prst="rect">
            <a:avLst/>
          </a:prstGeom>
          <a:solidFill>
            <a:schemeClr val="bg1">
              <a:lumMod val="85000"/>
            </a:schemeClr>
          </a:solidFill>
          <a:ln>
            <a:noFill/>
          </a:ln>
        </p:spPr>
        <p:txBody>
          <a:bodyPr wrap="square" anchor="t">
            <a:no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Aft>
                <a:spcPts val="600"/>
              </a:spcAft>
            </a:pPr>
            <a:r>
              <a:rPr lang="el-GR" sz="1100" dirty="0"/>
              <a:t>Ένταξη 2.000 σημείων Φορέων Δημόσιας Διοίκησης στο δίκτυο </a:t>
            </a:r>
            <a:r>
              <a:rPr lang="el-GR" sz="1100" dirty="0" err="1"/>
              <a:t>ΣΥΖΕΥΞΙΣ</a:t>
            </a:r>
            <a:r>
              <a:rPr lang="el-GR" sz="1100" dirty="0"/>
              <a:t> </a:t>
            </a:r>
            <a:r>
              <a:rPr lang="el-GR" sz="1100" dirty="0" err="1"/>
              <a:t>ΙΙ</a:t>
            </a:r>
            <a:r>
              <a:rPr lang="el-GR" sz="1100" dirty="0"/>
              <a:t> και παροχή υπηρεσιών σε αυτά (τηλεφωνία, </a:t>
            </a:r>
            <a:r>
              <a:rPr lang="en-US" sz="1100" dirty="0"/>
              <a:t>e-mail</a:t>
            </a:r>
            <a:r>
              <a:rPr lang="el-GR" sz="1100" dirty="0"/>
              <a:t>, διαδίκτυο), έως το τέλος του 2020. </a:t>
            </a:r>
          </a:p>
        </p:txBody>
      </p:sp>
      <p:sp>
        <p:nvSpPr>
          <p:cNvPr id="27" name="TextBox 40">
            <a:extLst>
              <a:ext uri="{FF2B5EF4-FFF2-40B4-BE49-F238E27FC236}">
                <a16:creationId xmlns="" xmlns:a16="http://schemas.microsoft.com/office/drawing/2014/main" id="{43BCC6BC-636B-4EF5-BD13-D35570C02F82}"/>
              </a:ext>
            </a:extLst>
          </p:cNvPr>
          <p:cNvSpPr txBox="1"/>
          <p:nvPr/>
        </p:nvSpPr>
        <p:spPr>
          <a:xfrm>
            <a:off x="681103" y="4204832"/>
            <a:ext cx="1549869" cy="276999"/>
          </a:xfrm>
          <a:prstGeom prst="rect">
            <a:avLst/>
          </a:prstGeom>
          <a:noFill/>
        </p:spPr>
        <p:txBody>
          <a:bodyPr wrap="square" rtlCol="0">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l-GR" sz="1200" b="1" dirty="0"/>
              <a:t>[5]</a:t>
            </a:r>
            <a:endParaRPr lang="en-US" sz="1200" b="1" dirty="0"/>
          </a:p>
        </p:txBody>
      </p:sp>
      <p:sp>
        <p:nvSpPr>
          <p:cNvPr id="28" name="Rectangle 27">
            <a:extLst>
              <a:ext uri="{FF2B5EF4-FFF2-40B4-BE49-F238E27FC236}">
                <a16:creationId xmlns="" xmlns:a16="http://schemas.microsoft.com/office/drawing/2014/main" id="{1125C52D-56CD-4AFF-A3B2-793D24300C44}"/>
              </a:ext>
            </a:extLst>
          </p:cNvPr>
          <p:cNvSpPr/>
          <p:nvPr/>
        </p:nvSpPr>
        <p:spPr>
          <a:xfrm>
            <a:off x="2363448" y="4157326"/>
            <a:ext cx="1553011" cy="5403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2800" b="1" dirty="0">
                <a:solidFill>
                  <a:schemeClr val="tx1"/>
                </a:solidFill>
              </a:rPr>
              <a:t>100%</a:t>
            </a:r>
            <a:endParaRPr lang="en-US" sz="2800" b="1" dirty="0">
              <a:solidFill>
                <a:schemeClr val="tx1"/>
              </a:solidFill>
            </a:endParaRPr>
          </a:p>
        </p:txBody>
      </p:sp>
      <p:sp>
        <p:nvSpPr>
          <p:cNvPr id="29" name="Rectangle 28">
            <a:extLst>
              <a:ext uri="{FF2B5EF4-FFF2-40B4-BE49-F238E27FC236}">
                <a16:creationId xmlns="" xmlns:a16="http://schemas.microsoft.com/office/drawing/2014/main" id="{59EEE4AE-3D1B-4A0C-8153-9C7D3E83843F}"/>
              </a:ext>
            </a:extLst>
          </p:cNvPr>
          <p:cNvSpPr/>
          <p:nvPr/>
        </p:nvSpPr>
        <p:spPr>
          <a:xfrm>
            <a:off x="4038731" y="4157326"/>
            <a:ext cx="7473753" cy="540354"/>
          </a:xfrm>
          <a:prstGeom prst="rect">
            <a:avLst/>
          </a:prstGeom>
          <a:solidFill>
            <a:schemeClr val="bg1">
              <a:lumMod val="85000"/>
            </a:schemeClr>
          </a:solidFill>
          <a:ln>
            <a:noFill/>
          </a:ln>
        </p:spPr>
        <p:txBody>
          <a:bodyPr wrap="square" anchor="t">
            <a:no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Aft>
                <a:spcPts val="600"/>
              </a:spcAft>
            </a:pPr>
            <a:r>
              <a:rPr lang="el-GR" sz="1100" dirty="0"/>
              <a:t>Διάθεση 5.000 πακέτων κινητής τηλεφωνίας σε στελεχιακό και πολιτικό προσωπικό των φορέων Δημόσιας Διοίκησης, έως το τέλος του 2020. </a:t>
            </a:r>
          </a:p>
          <a:p>
            <a:pPr fontAlgn="base">
              <a:spcAft>
                <a:spcPts val="600"/>
              </a:spcAft>
            </a:pPr>
            <a:endParaRPr lang="el-GR" sz="1100" dirty="0"/>
          </a:p>
        </p:txBody>
      </p:sp>
      <p:sp>
        <p:nvSpPr>
          <p:cNvPr id="32" name="TextBox 43">
            <a:extLst>
              <a:ext uri="{FF2B5EF4-FFF2-40B4-BE49-F238E27FC236}">
                <a16:creationId xmlns="" xmlns:a16="http://schemas.microsoft.com/office/drawing/2014/main" id="{F1B28B62-6541-4DEA-850E-781EF68CA9C7}"/>
              </a:ext>
            </a:extLst>
          </p:cNvPr>
          <p:cNvSpPr txBox="1"/>
          <p:nvPr/>
        </p:nvSpPr>
        <p:spPr>
          <a:xfrm>
            <a:off x="681103" y="4862933"/>
            <a:ext cx="1549869" cy="276999"/>
          </a:xfrm>
          <a:prstGeom prst="rect">
            <a:avLst/>
          </a:prstGeom>
          <a:noFill/>
        </p:spPr>
        <p:txBody>
          <a:bodyPr wrap="square" rtlCol="0">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l-GR" sz="1200" b="1" dirty="0"/>
              <a:t>[6]</a:t>
            </a:r>
            <a:endParaRPr lang="en-US" sz="1200" b="1" dirty="0"/>
          </a:p>
        </p:txBody>
      </p:sp>
      <p:sp>
        <p:nvSpPr>
          <p:cNvPr id="33" name="Rectangle 32">
            <a:extLst>
              <a:ext uri="{FF2B5EF4-FFF2-40B4-BE49-F238E27FC236}">
                <a16:creationId xmlns="" xmlns:a16="http://schemas.microsoft.com/office/drawing/2014/main" id="{45586DB5-32AC-4109-8762-C297B481BED6}"/>
              </a:ext>
            </a:extLst>
          </p:cNvPr>
          <p:cNvSpPr/>
          <p:nvPr/>
        </p:nvSpPr>
        <p:spPr>
          <a:xfrm>
            <a:off x="2363448" y="4815427"/>
            <a:ext cx="1553011" cy="4616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2800" b="1" dirty="0">
                <a:solidFill>
                  <a:schemeClr val="tx1"/>
                </a:solidFill>
              </a:rPr>
              <a:t>100%</a:t>
            </a:r>
            <a:endParaRPr lang="en-US" sz="2800" b="1" dirty="0">
              <a:solidFill>
                <a:schemeClr val="tx1"/>
              </a:solidFill>
            </a:endParaRPr>
          </a:p>
        </p:txBody>
      </p:sp>
      <p:sp>
        <p:nvSpPr>
          <p:cNvPr id="34" name="Rectangle 33">
            <a:extLst>
              <a:ext uri="{FF2B5EF4-FFF2-40B4-BE49-F238E27FC236}">
                <a16:creationId xmlns="" xmlns:a16="http://schemas.microsoft.com/office/drawing/2014/main" id="{3D1F54FC-BB1A-4412-B2EC-FEB2183E3AB3}"/>
              </a:ext>
            </a:extLst>
          </p:cNvPr>
          <p:cNvSpPr/>
          <p:nvPr/>
        </p:nvSpPr>
        <p:spPr>
          <a:xfrm>
            <a:off x="4038731" y="4815428"/>
            <a:ext cx="7473753" cy="461665"/>
          </a:xfrm>
          <a:prstGeom prst="rect">
            <a:avLst/>
          </a:prstGeom>
          <a:solidFill>
            <a:schemeClr val="bg1">
              <a:lumMod val="85000"/>
            </a:schemeClr>
          </a:solidFill>
          <a:ln>
            <a:noFill/>
          </a:ln>
        </p:spPr>
        <p:txBody>
          <a:bodyPr wrap="square" anchor="t">
            <a:no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Aft>
                <a:spcPts val="600"/>
              </a:spcAft>
            </a:pPr>
            <a:r>
              <a:rPr lang="el-GR" sz="1100" dirty="0"/>
              <a:t>Αποστολή 5.000.000 SMS μηνυμάτων προς πολίτες κι επιχειρήσεις μέσω του δικτύου ΣΥΖΕΥΞΙΣ, έως το τέλος του 2020. </a:t>
            </a:r>
          </a:p>
        </p:txBody>
      </p:sp>
      <p:sp>
        <p:nvSpPr>
          <p:cNvPr id="35" name="TextBox 46">
            <a:extLst>
              <a:ext uri="{FF2B5EF4-FFF2-40B4-BE49-F238E27FC236}">
                <a16:creationId xmlns="" xmlns:a16="http://schemas.microsoft.com/office/drawing/2014/main" id="{25482E1E-61EF-40A9-A9A5-3762D2BF91D8}"/>
              </a:ext>
            </a:extLst>
          </p:cNvPr>
          <p:cNvSpPr txBox="1"/>
          <p:nvPr/>
        </p:nvSpPr>
        <p:spPr>
          <a:xfrm>
            <a:off x="681103" y="5460466"/>
            <a:ext cx="1549869" cy="276999"/>
          </a:xfrm>
          <a:prstGeom prst="rect">
            <a:avLst/>
          </a:prstGeom>
          <a:noFill/>
        </p:spPr>
        <p:txBody>
          <a:bodyPr wrap="square" rtlCol="0">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l-GR" sz="1200" b="1" dirty="0"/>
              <a:t>[7]</a:t>
            </a:r>
            <a:endParaRPr lang="en-US" sz="1200" b="1" dirty="0"/>
          </a:p>
        </p:txBody>
      </p:sp>
      <p:sp>
        <p:nvSpPr>
          <p:cNvPr id="36" name="Rectangle 35">
            <a:extLst>
              <a:ext uri="{FF2B5EF4-FFF2-40B4-BE49-F238E27FC236}">
                <a16:creationId xmlns="" xmlns:a16="http://schemas.microsoft.com/office/drawing/2014/main" id="{62544119-FC44-4F7D-9006-E45B38AC2BF3}"/>
              </a:ext>
            </a:extLst>
          </p:cNvPr>
          <p:cNvSpPr/>
          <p:nvPr/>
        </p:nvSpPr>
        <p:spPr>
          <a:xfrm>
            <a:off x="2363448" y="5412960"/>
            <a:ext cx="1553011" cy="4616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2800" b="1" dirty="0">
                <a:solidFill>
                  <a:schemeClr val="tx1"/>
                </a:solidFill>
              </a:rPr>
              <a:t>100%</a:t>
            </a:r>
            <a:endParaRPr lang="en-US" sz="2800" b="1" dirty="0">
              <a:solidFill>
                <a:schemeClr val="tx1"/>
              </a:solidFill>
            </a:endParaRPr>
          </a:p>
        </p:txBody>
      </p:sp>
      <p:sp>
        <p:nvSpPr>
          <p:cNvPr id="37" name="Rectangle 36">
            <a:extLst>
              <a:ext uri="{FF2B5EF4-FFF2-40B4-BE49-F238E27FC236}">
                <a16:creationId xmlns="" xmlns:a16="http://schemas.microsoft.com/office/drawing/2014/main" id="{47AC1202-4E84-41E5-AAC4-2D59359B8F61}"/>
              </a:ext>
            </a:extLst>
          </p:cNvPr>
          <p:cNvSpPr/>
          <p:nvPr/>
        </p:nvSpPr>
        <p:spPr>
          <a:xfrm>
            <a:off x="4038731" y="5412961"/>
            <a:ext cx="7473753" cy="461665"/>
          </a:xfrm>
          <a:prstGeom prst="rect">
            <a:avLst/>
          </a:prstGeom>
          <a:solidFill>
            <a:schemeClr val="bg1">
              <a:lumMod val="85000"/>
            </a:schemeClr>
          </a:solidFill>
          <a:ln>
            <a:noFill/>
          </a:ln>
        </p:spPr>
        <p:txBody>
          <a:bodyPr wrap="square" anchor="t">
            <a:no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Aft>
                <a:spcPts val="600"/>
              </a:spcAft>
            </a:pPr>
            <a:r>
              <a:rPr lang="el-GR" sz="1100" dirty="0"/>
              <a:t>Σχεδιασμός των απαιτούμενων συμπληρωματικών υποστηρικτικών δράσεων για το ΣΥΖΕΥΞΙΣ ΙΙ, έως το τέλος του 2020. </a:t>
            </a:r>
          </a:p>
        </p:txBody>
      </p:sp>
      <p:sp>
        <p:nvSpPr>
          <p:cNvPr id="38" name="Ορθογώνιο 2">
            <a:extLst>
              <a:ext uri="{FF2B5EF4-FFF2-40B4-BE49-F238E27FC236}">
                <a16:creationId xmlns="" xmlns:a16="http://schemas.microsoft.com/office/drawing/2014/main" id="{EFD9CF20-CE9C-495D-85C9-13E02C5BB7A4}"/>
              </a:ext>
            </a:extLst>
          </p:cNvPr>
          <p:cNvSpPr/>
          <p:nvPr/>
        </p:nvSpPr>
        <p:spPr>
          <a:xfrm>
            <a:off x="4062379" y="5992278"/>
            <a:ext cx="7342998" cy="430887"/>
          </a:xfrm>
          <a:prstGeom prst="rect">
            <a:avLst/>
          </a:prstGeom>
        </p:spPr>
        <p:txBody>
          <a:bodyPr wrap="square">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Aft>
                <a:spcPts val="600"/>
              </a:spcAft>
            </a:pPr>
            <a:r>
              <a:rPr lang="el-GR" sz="1100" i="1" dirty="0"/>
              <a:t>Η επίτευξη των αριθμητικών στόχων στα αποτελέσματα [4] – [6] εξαρτάται και από εξωγενείς παράγοντες (π.χ. συνεργασία φορέων, ετοιμότητα εφαρμογών </a:t>
            </a:r>
            <a:r>
              <a:rPr lang="el-GR" sz="1100" i="1" dirty="0" err="1"/>
              <a:t>Δ.Δ</a:t>
            </a:r>
            <a:r>
              <a:rPr lang="el-GR" sz="1100" i="1" dirty="0"/>
              <a:t>. για αποστολή </a:t>
            </a:r>
            <a:r>
              <a:rPr lang="el-GR" sz="1100" i="1" dirty="0" err="1"/>
              <a:t>SMS</a:t>
            </a:r>
            <a:r>
              <a:rPr lang="el-GR" sz="1100" i="1" dirty="0"/>
              <a:t>).</a:t>
            </a:r>
          </a:p>
        </p:txBody>
      </p:sp>
    </p:spTree>
    <p:extLst>
      <p:ext uri="{BB962C8B-B14F-4D97-AF65-F5344CB8AC3E}">
        <p14:creationId xmlns="" xmlns:p14="http://schemas.microsoft.com/office/powerpoint/2010/main" val="8189975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2"/>
            </p:custDataLst>
            <p:extLst>
              <p:ext uri="{D42A27DB-BD31-4B8C-83A1-F6EECF244321}">
                <p14:modId xmlns:p14="http://schemas.microsoft.com/office/powerpoint/2010/main" xmlns="" val="236560143"/>
              </p:ext>
            </p:extLst>
          </p:nvPr>
        </p:nvGraphicFramePr>
        <p:xfrm>
          <a:off x="1589" y="1589"/>
          <a:ext cx="1587" cy="1587"/>
        </p:xfrm>
        <a:graphic>
          <a:graphicData uri="http://schemas.openxmlformats.org/presentationml/2006/ole">
            <p:oleObj spid="_x0000_s194562" name="think-cell Slide" r:id="rId6" imgW="360" imgH="360" progId="">
              <p:embed/>
            </p:oleObj>
          </a:graphicData>
        </a:graphic>
      </p:graphicFrame>
      <p:sp>
        <p:nvSpPr>
          <p:cNvPr id="3" name="Rectangle 2" hidden="1">
            <a:extLst>
              <a:ext uri="{FF2B5EF4-FFF2-40B4-BE49-F238E27FC236}">
                <a16:creationId xmlns="" xmlns:a16="http://schemas.microsoft.com/office/drawing/2014/main" id="{861AF4BC-991A-497D-B5E4-3E19966064BB}"/>
              </a:ext>
            </a:extLst>
          </p:cNvPr>
          <p:cNvSpPr/>
          <p:nvPr>
            <p:custDataLst>
              <p:tags r:id="rId3"/>
            </p:custDataLst>
          </p:nvPr>
        </p:nvSpPr>
        <p:spPr>
          <a:xfrm>
            <a:off x="0" y="0"/>
            <a:ext cx="158771"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kumimoji="0" lang="el-GR" sz="3200" u="none" strike="noStrike" kern="1200" cap="none" spc="0" normalizeH="0" noProof="0" dirty="0">
              <a:ln>
                <a:noFill/>
              </a:ln>
              <a:solidFill>
                <a:prstClr val="white"/>
              </a:solidFill>
              <a:effectLst/>
              <a:uLnTx/>
              <a:uFillTx/>
              <a:latin typeface="Arial" panose="020B0604020202020204" pitchFamily="34" charset="0"/>
              <a:ea typeface="+mj-ea"/>
              <a:cs typeface="Arial" panose="020B0604020202020204" pitchFamily="34" charset="0"/>
              <a:sym typeface="Arial" panose="020B0604020202020204" pitchFamily="34" charset="0"/>
            </a:endParaRPr>
          </a:p>
        </p:txBody>
      </p:sp>
      <p:sp>
        <p:nvSpPr>
          <p:cNvPr id="35" name="Right Triangle 34">
            <a:extLst>
              <a:ext uri="{FF2B5EF4-FFF2-40B4-BE49-F238E27FC236}">
                <a16:creationId xmlns="" xmlns:a16="http://schemas.microsoft.com/office/drawing/2014/main" id="{BAE435E0-2104-4FEB-8A7F-D988A7C066D4}"/>
              </a:ext>
            </a:extLst>
          </p:cNvPr>
          <p:cNvSpPr/>
          <p:nvPr/>
        </p:nvSpPr>
        <p:spPr>
          <a:xfrm>
            <a:off x="683743" y="501267"/>
            <a:ext cx="612453"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endParaRPr kumimoji="0" lang="en-US" sz="1200" b="0"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6" name="TextBox 35">
            <a:extLst>
              <a:ext uri="{FF2B5EF4-FFF2-40B4-BE49-F238E27FC236}">
                <a16:creationId xmlns="" xmlns:a16="http://schemas.microsoft.com/office/drawing/2014/main" id="{7194D714-76AB-4F29-B817-AA953BDE74EC}"/>
              </a:ext>
            </a:extLst>
          </p:cNvPr>
          <p:cNvSpPr txBox="1"/>
          <p:nvPr/>
        </p:nvSpPr>
        <p:spPr>
          <a:xfrm>
            <a:off x="1296194" y="609600"/>
            <a:ext cx="10426757" cy="417019"/>
          </a:xfrm>
          <a:prstGeom prst="rect">
            <a:avLst/>
          </a:prstGeom>
          <a:noFill/>
        </p:spPr>
        <p:txBody>
          <a:bodyPr wrap="square" rtlCol="0" anchor="ctr">
            <a:noAutofit/>
          </a:bodyPr>
          <a:lstStyle/>
          <a:p>
            <a:pPr lvl="0">
              <a:defRPr/>
            </a:pPr>
            <a:r>
              <a:rPr lang="el-GR" sz="2400" b="1" dirty="0" smtClean="0">
                <a:solidFill>
                  <a:prstClr val="black"/>
                </a:solidFill>
                <a:cs typeface="Arial" panose="020B0604020202020204" pitchFamily="34" charset="0"/>
              </a:rPr>
              <a:t>Υπουργείο Περιβάλλοντος και Ενέργειας: Σύνδεση </a:t>
            </a:r>
            <a:r>
              <a:rPr lang="el-GR" sz="2400" b="1" dirty="0">
                <a:solidFill>
                  <a:prstClr val="black"/>
                </a:solidFill>
                <a:cs typeface="Arial" panose="020B0604020202020204" pitchFamily="34" charset="0"/>
              </a:rPr>
              <a:t>με τις Στρατηγικές Επιλογές του Κυβερνητικού Προγράμματος</a:t>
            </a: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2" name="Rectangle 101">
            <a:extLst>
              <a:ext uri="{FF2B5EF4-FFF2-40B4-BE49-F238E27FC236}">
                <a16:creationId xmlns="" xmlns:a16="http://schemas.microsoft.com/office/drawing/2014/main" id="{BE3F9FC4-A3F9-48F7-A546-58BF10517C17}"/>
              </a:ext>
            </a:extLst>
          </p:cNvPr>
          <p:cNvSpPr/>
          <p:nvPr/>
        </p:nvSpPr>
        <p:spPr>
          <a:xfrm>
            <a:off x="2362994" y="1600200"/>
            <a:ext cx="5400703" cy="396000"/>
          </a:xfrm>
          <a:prstGeom prst="rect">
            <a:avLst/>
          </a:prstGeom>
          <a:solidFill>
            <a:srgbClr val="3462AB"/>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b="1" dirty="0">
                <a:solidFill>
                  <a:schemeClr val="bg1"/>
                </a:solidFill>
                <a:latin typeface="Arial" panose="020B0604020202020204" pitchFamily="34" charset="0"/>
                <a:cs typeface="Arial" panose="020B0604020202020204" pitchFamily="34" charset="0"/>
              </a:rPr>
              <a:t>Στρατηγικές Επιλογές </a:t>
            </a:r>
            <a:endParaRPr lang="en-US" sz="1200" b="1" dirty="0">
              <a:solidFill>
                <a:schemeClr val="bg1"/>
              </a:solidFill>
              <a:latin typeface="Arial" panose="020B0604020202020204" pitchFamily="34" charset="0"/>
              <a:cs typeface="Arial" panose="020B0604020202020204" pitchFamily="34" charset="0"/>
            </a:endParaRPr>
          </a:p>
        </p:txBody>
      </p:sp>
      <p:pic>
        <p:nvPicPr>
          <p:cNvPr id="256" name="Graphic 255" descr="Target">
            <a:extLst>
              <a:ext uri="{FF2B5EF4-FFF2-40B4-BE49-F238E27FC236}">
                <a16:creationId xmlns="" xmlns:a16="http://schemas.microsoft.com/office/drawing/2014/main" id="{9E2FAC49-255F-498C-8BDD-62EEA84D3948}"/>
              </a:ext>
            </a:extLst>
          </p:cNvPr>
          <p:cNvPicPr>
            <a:picLocks noChangeAspect="1"/>
          </p:cNvPicPr>
          <p:nvPr/>
        </p:nvPicPr>
        <p:blipFill>
          <a:blip r:embed="rId7" cstate="print">
            <a:extLst>
              <a:ext uri="{96DAC541-7B7A-43D3-8B79-37D633B846F1}">
                <asvg:svgBlip xmlns="" xmlns:asvg="http://schemas.microsoft.com/office/drawing/2016/SVG/main" r:embed=""/>
              </a:ext>
            </a:extLst>
          </a:blip>
          <a:stretch>
            <a:fillRect/>
          </a:stretch>
        </p:blipFill>
        <p:spPr>
          <a:xfrm>
            <a:off x="7232068" y="1614139"/>
            <a:ext cx="494318" cy="379843"/>
          </a:xfrm>
          <a:prstGeom prst="rect">
            <a:avLst/>
          </a:prstGeom>
        </p:spPr>
      </p:pic>
      <p:sp>
        <p:nvSpPr>
          <p:cNvPr id="227" name="Rectangle 226">
            <a:extLst>
              <a:ext uri="{FF2B5EF4-FFF2-40B4-BE49-F238E27FC236}">
                <a16:creationId xmlns="" xmlns:a16="http://schemas.microsoft.com/office/drawing/2014/main" id="{7D4BC270-B1C3-4051-B46C-F4E5F7CB7DDF}"/>
              </a:ext>
            </a:extLst>
          </p:cNvPr>
          <p:cNvSpPr/>
          <p:nvPr/>
        </p:nvSpPr>
        <p:spPr>
          <a:xfrm>
            <a:off x="7876001" y="1602083"/>
            <a:ext cx="2520328" cy="396000"/>
          </a:xfrm>
          <a:prstGeom prst="rect">
            <a:avLst/>
          </a:prstGeom>
          <a:solidFill>
            <a:srgbClr val="566579"/>
          </a:solidFill>
          <a:ln>
            <a:noFill/>
          </a:ln>
        </p:spPr>
        <p:style>
          <a:lnRef idx="0">
            <a:schemeClr val="accent1"/>
          </a:lnRef>
          <a:fillRef idx="1">
            <a:schemeClr val="accent1"/>
          </a:fillRef>
          <a:effectRef idx="0">
            <a:schemeClr val="dk1"/>
          </a:effectRef>
          <a:fontRef idx="minor">
            <a:schemeClr val="lt1"/>
          </a:fontRef>
        </p:style>
        <p:txBody>
          <a:bodyPr lIns="0" tIns="0" rIns="0" bIns="0" rtlCol="0" anchor="ctr"/>
          <a:lstStyle/>
          <a:p>
            <a:pPr algn="ctr"/>
            <a:r>
              <a:rPr lang="el-GR" sz="1100" dirty="0">
                <a:solidFill>
                  <a:schemeClr val="bg1"/>
                </a:solidFill>
                <a:latin typeface="Arial" panose="020B0604020202020204" pitchFamily="34" charset="0"/>
                <a:cs typeface="Arabic Typesetting" panose="03020402040406030203" pitchFamily="66" charset="-78"/>
              </a:rPr>
              <a:t>Αντιστοίχιση πλάνου Υπουργείου με Στρατηγική Επιλογή</a:t>
            </a:r>
            <a:endParaRPr lang="en-US" sz="1100" dirty="0">
              <a:solidFill>
                <a:schemeClr val="bg1"/>
              </a:solidFill>
              <a:latin typeface="Arial" panose="020B0604020202020204" pitchFamily="34" charset="0"/>
              <a:cs typeface="Arabic Typesetting" panose="03020402040406030203" pitchFamily="66" charset="-78"/>
            </a:endParaRPr>
          </a:p>
        </p:txBody>
      </p:sp>
      <p:sp>
        <p:nvSpPr>
          <p:cNvPr id="100" name="Rectangle 99">
            <a:extLst>
              <a:ext uri="{FF2B5EF4-FFF2-40B4-BE49-F238E27FC236}">
                <a16:creationId xmlns="" xmlns:a16="http://schemas.microsoft.com/office/drawing/2014/main" id="{0A21935A-405C-478D-B71D-0FF2B4A7BF57}"/>
              </a:ext>
            </a:extLst>
          </p:cNvPr>
          <p:cNvSpPr/>
          <p:nvPr/>
        </p:nvSpPr>
        <p:spPr>
          <a:xfrm>
            <a:off x="2363002" y="2085398"/>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indent="-176213"/>
            <a:r>
              <a:rPr lang="el-GR" sz="1100" dirty="0">
                <a:solidFill>
                  <a:schemeClr val="bg1"/>
                </a:solidFill>
                <a:latin typeface="Arial" panose="020B0604020202020204" pitchFamily="34" charset="0"/>
                <a:cs typeface="Arial" panose="020B0604020202020204" pitchFamily="34" charset="0"/>
              </a:rPr>
              <a:t>1. Αξία στην ακίνητη περιουσία</a:t>
            </a:r>
          </a:p>
        </p:txBody>
      </p:sp>
      <p:sp>
        <p:nvSpPr>
          <p:cNvPr id="110" name="Rectangle 109">
            <a:extLst>
              <a:ext uri="{FF2B5EF4-FFF2-40B4-BE49-F238E27FC236}">
                <a16:creationId xmlns="" xmlns:a16="http://schemas.microsoft.com/office/drawing/2014/main" id="{38F97935-4AC2-4E4F-8BEB-A9466D2504B3}"/>
              </a:ext>
            </a:extLst>
          </p:cNvPr>
          <p:cNvSpPr/>
          <p:nvPr/>
        </p:nvSpPr>
        <p:spPr>
          <a:xfrm>
            <a:off x="2363002" y="2452780"/>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100" dirty="0">
                <a:solidFill>
                  <a:schemeClr val="bg1"/>
                </a:solidFill>
                <a:latin typeface="Arial" panose="020B0604020202020204" pitchFamily="34" charset="0"/>
                <a:cs typeface="Arial" panose="020B0604020202020204" pitchFamily="34" charset="0"/>
              </a:rPr>
              <a:t>2. Ασφάλεια στο σπίτι, στην πόλη και στη χώρα</a:t>
            </a:r>
            <a:endParaRPr lang="en-US" sz="1100" dirty="0">
              <a:solidFill>
                <a:schemeClr val="bg1"/>
              </a:solidFill>
              <a:latin typeface="Arial" panose="020B0604020202020204" pitchFamily="34" charset="0"/>
              <a:cs typeface="Arial" panose="020B0604020202020204" pitchFamily="34" charset="0"/>
            </a:endParaRPr>
          </a:p>
        </p:txBody>
      </p:sp>
      <p:sp>
        <p:nvSpPr>
          <p:cNvPr id="111" name="Rectangle 110">
            <a:extLst>
              <a:ext uri="{FF2B5EF4-FFF2-40B4-BE49-F238E27FC236}">
                <a16:creationId xmlns="" xmlns:a16="http://schemas.microsoft.com/office/drawing/2014/main" id="{249249C4-C3FF-4345-B387-C06FA76A617A}"/>
              </a:ext>
            </a:extLst>
          </p:cNvPr>
          <p:cNvSpPr/>
          <p:nvPr/>
        </p:nvSpPr>
        <p:spPr>
          <a:xfrm>
            <a:off x="2363002" y="2820162"/>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100" dirty="0">
                <a:solidFill>
                  <a:schemeClr val="bg1"/>
                </a:solidFill>
                <a:latin typeface="Arial" panose="020B0604020202020204" pitchFamily="34" charset="0"/>
                <a:cs typeface="Arial" panose="020B0604020202020204" pitchFamily="34" charset="0"/>
              </a:rPr>
              <a:t>3. Διασφάλιση κοινωνικής συνοχής και αλληλεγγύης</a:t>
            </a:r>
            <a:endParaRPr lang="en-US" sz="1100" dirty="0">
              <a:solidFill>
                <a:schemeClr val="bg1"/>
              </a:solidFill>
              <a:latin typeface="Arial" panose="020B0604020202020204" pitchFamily="34" charset="0"/>
              <a:cs typeface="Arial" panose="020B0604020202020204" pitchFamily="34" charset="0"/>
            </a:endParaRPr>
          </a:p>
        </p:txBody>
      </p:sp>
      <p:sp>
        <p:nvSpPr>
          <p:cNvPr id="112" name="Rectangle 111">
            <a:extLst>
              <a:ext uri="{FF2B5EF4-FFF2-40B4-BE49-F238E27FC236}">
                <a16:creationId xmlns="" xmlns:a16="http://schemas.microsoft.com/office/drawing/2014/main" id="{5E8A95EF-6D2D-4553-A013-6256DE6A088B}"/>
              </a:ext>
            </a:extLst>
          </p:cNvPr>
          <p:cNvSpPr/>
          <p:nvPr/>
        </p:nvSpPr>
        <p:spPr>
          <a:xfrm>
            <a:off x="2363002" y="3187544"/>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indent="-176213"/>
            <a:r>
              <a:rPr lang="el-GR" sz="1100" dirty="0">
                <a:solidFill>
                  <a:schemeClr val="bg1"/>
                </a:solidFill>
                <a:latin typeface="Arial" panose="020B0604020202020204" pitchFamily="34" charset="0"/>
                <a:cs typeface="Arial" panose="020B0604020202020204" pitchFamily="34" charset="0"/>
              </a:rPr>
              <a:t>4. Εκπαίδευση που απελευθερώνει το δυναμικό των Ελλήνων </a:t>
            </a:r>
            <a:endParaRPr lang="en-US" sz="1100" dirty="0">
              <a:solidFill>
                <a:schemeClr val="bg1"/>
              </a:solidFill>
              <a:latin typeface="Arial" panose="020B0604020202020204" pitchFamily="34" charset="0"/>
              <a:cs typeface="Arial" panose="020B0604020202020204" pitchFamily="34" charset="0"/>
            </a:endParaRPr>
          </a:p>
        </p:txBody>
      </p:sp>
      <p:sp>
        <p:nvSpPr>
          <p:cNvPr id="113" name="Rectangle 112">
            <a:extLst>
              <a:ext uri="{FF2B5EF4-FFF2-40B4-BE49-F238E27FC236}">
                <a16:creationId xmlns="" xmlns:a16="http://schemas.microsoft.com/office/drawing/2014/main" id="{3BAC5711-9293-48BA-9403-2CE32D050A43}"/>
              </a:ext>
            </a:extLst>
          </p:cNvPr>
          <p:cNvSpPr/>
          <p:nvPr/>
        </p:nvSpPr>
        <p:spPr>
          <a:xfrm>
            <a:off x="2363002" y="3554926"/>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100" dirty="0">
                <a:solidFill>
                  <a:schemeClr val="bg1"/>
                </a:solidFill>
                <a:latin typeface="Arial" panose="020B0604020202020204" pitchFamily="34" charset="0"/>
                <a:cs typeface="Arial" panose="020B0604020202020204" pitchFamily="34" charset="0"/>
              </a:rPr>
              <a:t>5. Ενίσχυση της θέσης της Ελλάδας στον κόσμο</a:t>
            </a:r>
            <a:endParaRPr lang="en-US" sz="1100" dirty="0">
              <a:solidFill>
                <a:schemeClr val="bg1"/>
              </a:solidFill>
              <a:latin typeface="Arial" panose="020B0604020202020204" pitchFamily="34" charset="0"/>
              <a:cs typeface="Arial" panose="020B0604020202020204" pitchFamily="34" charset="0"/>
            </a:endParaRPr>
          </a:p>
        </p:txBody>
      </p:sp>
      <p:sp>
        <p:nvSpPr>
          <p:cNvPr id="114" name="Rectangle 113">
            <a:extLst>
              <a:ext uri="{FF2B5EF4-FFF2-40B4-BE49-F238E27FC236}">
                <a16:creationId xmlns="" xmlns:a16="http://schemas.microsoft.com/office/drawing/2014/main" id="{7C45C905-2573-402E-A6E3-1172CB22F21F}"/>
              </a:ext>
            </a:extLst>
          </p:cNvPr>
          <p:cNvSpPr/>
          <p:nvPr/>
        </p:nvSpPr>
        <p:spPr>
          <a:xfrm>
            <a:off x="2363002" y="3922308"/>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100" dirty="0">
                <a:solidFill>
                  <a:schemeClr val="bg1"/>
                </a:solidFill>
                <a:latin typeface="Arial" panose="020B0604020202020204" pitchFamily="34" charset="0"/>
                <a:cs typeface="Arial" panose="020B0604020202020204" pitchFamily="34" charset="0"/>
              </a:rPr>
              <a:t>6. Ισχυρή ανάπτυξη με περισσότερες επενδύσεις και νέες  καλύτερες δουλειές</a:t>
            </a:r>
            <a:endParaRPr lang="en-US" sz="1100" dirty="0">
              <a:solidFill>
                <a:schemeClr val="bg1"/>
              </a:solidFill>
              <a:latin typeface="Arial" panose="020B0604020202020204" pitchFamily="34" charset="0"/>
              <a:cs typeface="Arial" panose="020B0604020202020204" pitchFamily="34" charset="0"/>
            </a:endParaRPr>
          </a:p>
        </p:txBody>
      </p:sp>
      <p:sp>
        <p:nvSpPr>
          <p:cNvPr id="204" name="Rectangle 203">
            <a:extLst>
              <a:ext uri="{FF2B5EF4-FFF2-40B4-BE49-F238E27FC236}">
                <a16:creationId xmlns="" xmlns:a16="http://schemas.microsoft.com/office/drawing/2014/main" id="{4D955E89-DF85-4106-8AC1-C29F2E131E32}"/>
              </a:ext>
            </a:extLst>
          </p:cNvPr>
          <p:cNvSpPr/>
          <p:nvPr/>
        </p:nvSpPr>
        <p:spPr>
          <a:xfrm>
            <a:off x="7876001" y="2085398"/>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endParaRPr lang="en-US" sz="1600" dirty="0">
              <a:solidFill>
                <a:srgbClr val="41719C"/>
              </a:solidFill>
              <a:latin typeface="Arial" panose="020B0604020202020204" pitchFamily="34" charset="0"/>
              <a:cs typeface="Arabic Typesetting" panose="03020402040406030203" pitchFamily="66" charset="-78"/>
            </a:endParaRPr>
          </a:p>
        </p:txBody>
      </p:sp>
      <p:sp>
        <p:nvSpPr>
          <p:cNvPr id="207" name="Rectangle 206">
            <a:extLst>
              <a:ext uri="{FF2B5EF4-FFF2-40B4-BE49-F238E27FC236}">
                <a16:creationId xmlns="" xmlns:a16="http://schemas.microsoft.com/office/drawing/2014/main" id="{61C1CA55-E1A3-45E3-9135-6D58C5F88778}"/>
              </a:ext>
            </a:extLst>
          </p:cNvPr>
          <p:cNvSpPr/>
          <p:nvPr/>
        </p:nvSpPr>
        <p:spPr>
          <a:xfrm>
            <a:off x="7876001" y="2452780"/>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endParaRPr lang="en-US" sz="1600" dirty="0">
              <a:solidFill>
                <a:srgbClr val="41719C"/>
              </a:solidFill>
              <a:latin typeface="Arial" panose="020B0604020202020204" pitchFamily="34" charset="0"/>
              <a:cs typeface="Arabic Typesetting" panose="03020402040406030203" pitchFamily="66" charset="-78"/>
            </a:endParaRPr>
          </a:p>
        </p:txBody>
      </p:sp>
      <p:sp>
        <p:nvSpPr>
          <p:cNvPr id="210" name="Rectangle 209">
            <a:extLst>
              <a:ext uri="{FF2B5EF4-FFF2-40B4-BE49-F238E27FC236}">
                <a16:creationId xmlns="" xmlns:a16="http://schemas.microsoft.com/office/drawing/2014/main" id="{0E18DF6D-EE1B-46AD-9FAC-E6685BC0824C}"/>
              </a:ext>
            </a:extLst>
          </p:cNvPr>
          <p:cNvSpPr/>
          <p:nvPr/>
        </p:nvSpPr>
        <p:spPr>
          <a:xfrm>
            <a:off x="7876001" y="2820162"/>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endParaRPr lang="en-US" sz="1600" dirty="0">
              <a:solidFill>
                <a:srgbClr val="41719C"/>
              </a:solidFill>
              <a:latin typeface="Arial" panose="020B0604020202020204" pitchFamily="34" charset="0"/>
              <a:cs typeface="Arabic Typesetting" panose="03020402040406030203" pitchFamily="66" charset="-78"/>
            </a:endParaRPr>
          </a:p>
        </p:txBody>
      </p:sp>
      <p:sp>
        <p:nvSpPr>
          <p:cNvPr id="214" name="Rectangle 213">
            <a:extLst>
              <a:ext uri="{FF2B5EF4-FFF2-40B4-BE49-F238E27FC236}">
                <a16:creationId xmlns="" xmlns:a16="http://schemas.microsoft.com/office/drawing/2014/main" id="{ACBF1398-0D51-4887-84B8-D4DE0A737CF3}"/>
              </a:ext>
            </a:extLst>
          </p:cNvPr>
          <p:cNvSpPr/>
          <p:nvPr/>
        </p:nvSpPr>
        <p:spPr>
          <a:xfrm>
            <a:off x="7876001" y="3187544"/>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endParaRPr lang="en-US" sz="1600" dirty="0">
              <a:solidFill>
                <a:srgbClr val="41719C"/>
              </a:solidFill>
              <a:latin typeface="Arial" panose="020B0604020202020204" pitchFamily="34" charset="0"/>
              <a:cs typeface="Arabic Typesetting" panose="03020402040406030203" pitchFamily="66" charset="-78"/>
            </a:endParaRPr>
          </a:p>
        </p:txBody>
      </p:sp>
      <p:sp>
        <p:nvSpPr>
          <p:cNvPr id="221" name="Rectangle 220">
            <a:extLst>
              <a:ext uri="{FF2B5EF4-FFF2-40B4-BE49-F238E27FC236}">
                <a16:creationId xmlns="" xmlns:a16="http://schemas.microsoft.com/office/drawing/2014/main" id="{04E50416-F013-4A34-871C-D99E11EFA174}"/>
              </a:ext>
            </a:extLst>
          </p:cNvPr>
          <p:cNvSpPr/>
          <p:nvPr/>
        </p:nvSpPr>
        <p:spPr>
          <a:xfrm>
            <a:off x="7876001" y="3554926"/>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r>
              <a:rPr lang="en-US" sz="1600">
                <a:solidFill>
                  <a:srgbClr val="41719C"/>
                </a:solidFill>
                <a:latin typeface="Arial" panose="020B0604020202020204" pitchFamily="34" charset="0"/>
                <a:cs typeface="Arabic Typesetting" panose="03020402040406030203" pitchFamily="66" charset="-78"/>
                <a:sym typeface="Wingdings" panose="05000000000000000000" pitchFamily="2" charset="2"/>
              </a:rPr>
              <a:t></a:t>
            </a:r>
            <a:endParaRPr lang="en-US" sz="1600" dirty="0">
              <a:solidFill>
                <a:srgbClr val="41719C"/>
              </a:solidFill>
              <a:latin typeface="Arial" panose="020B0604020202020204" pitchFamily="34" charset="0"/>
              <a:cs typeface="Arabic Typesetting" panose="03020402040406030203" pitchFamily="66" charset="-78"/>
            </a:endParaRPr>
          </a:p>
        </p:txBody>
      </p:sp>
      <p:sp>
        <p:nvSpPr>
          <p:cNvPr id="224" name="Rectangle 223">
            <a:extLst>
              <a:ext uri="{FF2B5EF4-FFF2-40B4-BE49-F238E27FC236}">
                <a16:creationId xmlns="" xmlns:a16="http://schemas.microsoft.com/office/drawing/2014/main" id="{E6E39249-C7F1-4811-A583-50D48B7B7709}"/>
              </a:ext>
            </a:extLst>
          </p:cNvPr>
          <p:cNvSpPr/>
          <p:nvPr/>
        </p:nvSpPr>
        <p:spPr>
          <a:xfrm>
            <a:off x="7876001" y="3922308"/>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r>
              <a:rPr lang="en-US" sz="1600" dirty="0">
                <a:solidFill>
                  <a:srgbClr val="41719C"/>
                </a:solidFill>
                <a:latin typeface="Arial" panose="020B0604020202020204" pitchFamily="34" charset="0"/>
                <a:cs typeface="Arabic Typesetting" panose="03020402040406030203" pitchFamily="66" charset="-78"/>
                <a:sym typeface="Wingdings" panose="05000000000000000000" pitchFamily="2" charset="2"/>
              </a:rPr>
              <a:t></a:t>
            </a:r>
            <a:endParaRPr lang="en-US" sz="1600" dirty="0">
              <a:solidFill>
                <a:srgbClr val="41719C"/>
              </a:solidFill>
              <a:latin typeface="Arial" panose="020B0604020202020204" pitchFamily="34" charset="0"/>
              <a:cs typeface="Arabic Typesetting" panose="03020402040406030203" pitchFamily="66" charset="-78"/>
            </a:endParaRPr>
          </a:p>
        </p:txBody>
      </p:sp>
      <p:sp>
        <p:nvSpPr>
          <p:cNvPr id="48" name="Rectangle 47">
            <a:extLst>
              <a:ext uri="{FF2B5EF4-FFF2-40B4-BE49-F238E27FC236}">
                <a16:creationId xmlns="" xmlns:a16="http://schemas.microsoft.com/office/drawing/2014/main" id="{7C45C905-2573-402E-A6E3-1172CB22F21F}"/>
              </a:ext>
            </a:extLst>
          </p:cNvPr>
          <p:cNvSpPr/>
          <p:nvPr/>
        </p:nvSpPr>
        <p:spPr>
          <a:xfrm>
            <a:off x="2363002" y="4289690"/>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100" dirty="0">
                <a:solidFill>
                  <a:schemeClr val="bg1"/>
                </a:solidFill>
                <a:latin typeface="Arial" panose="020B0604020202020204" pitchFamily="34" charset="0"/>
                <a:cs typeface="Arial" panose="020B0604020202020204" pitchFamily="34" charset="0"/>
              </a:rPr>
              <a:t>7. Νέο κοινωνικό συμβόλαιο κράτους-εργαζομένων-επιχειρήσεων</a:t>
            </a:r>
          </a:p>
        </p:txBody>
      </p:sp>
      <p:sp>
        <p:nvSpPr>
          <p:cNvPr id="49" name="Rectangle 48">
            <a:extLst>
              <a:ext uri="{FF2B5EF4-FFF2-40B4-BE49-F238E27FC236}">
                <a16:creationId xmlns="" xmlns:a16="http://schemas.microsoft.com/office/drawing/2014/main" id="{E6E39249-C7F1-4811-A583-50D48B7B7709}"/>
              </a:ext>
            </a:extLst>
          </p:cNvPr>
          <p:cNvSpPr/>
          <p:nvPr/>
        </p:nvSpPr>
        <p:spPr>
          <a:xfrm>
            <a:off x="7876001" y="4289690"/>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endParaRPr lang="en-US" sz="1600" dirty="0">
              <a:solidFill>
                <a:srgbClr val="41719C"/>
              </a:solidFill>
              <a:latin typeface="Arial" panose="020B0604020202020204" pitchFamily="34" charset="0"/>
              <a:cs typeface="Arabic Typesetting" panose="03020402040406030203" pitchFamily="66" charset="-78"/>
            </a:endParaRPr>
          </a:p>
        </p:txBody>
      </p:sp>
      <p:sp>
        <p:nvSpPr>
          <p:cNvPr id="54" name="Rectangle 53">
            <a:extLst>
              <a:ext uri="{FF2B5EF4-FFF2-40B4-BE49-F238E27FC236}">
                <a16:creationId xmlns="" xmlns:a16="http://schemas.microsoft.com/office/drawing/2014/main" id="{7C45C905-2573-402E-A6E3-1172CB22F21F}"/>
              </a:ext>
            </a:extLst>
          </p:cNvPr>
          <p:cNvSpPr/>
          <p:nvPr/>
        </p:nvSpPr>
        <p:spPr>
          <a:xfrm>
            <a:off x="2363002" y="4657072"/>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100" dirty="0">
                <a:solidFill>
                  <a:schemeClr val="bg1"/>
                </a:solidFill>
                <a:latin typeface="Arial" panose="020B0604020202020204" pitchFamily="34" charset="0"/>
                <a:cs typeface="Arial" panose="020B0604020202020204" pitchFamily="34" charset="0"/>
              </a:rPr>
              <a:t>8. Ποιοτική Δημόσια Υγεία για όλους τους Έλληνες</a:t>
            </a:r>
          </a:p>
        </p:txBody>
      </p:sp>
      <p:sp>
        <p:nvSpPr>
          <p:cNvPr id="55" name="Rectangle 54">
            <a:extLst>
              <a:ext uri="{FF2B5EF4-FFF2-40B4-BE49-F238E27FC236}">
                <a16:creationId xmlns="" xmlns:a16="http://schemas.microsoft.com/office/drawing/2014/main" id="{E6E39249-C7F1-4811-A583-50D48B7B7709}"/>
              </a:ext>
            </a:extLst>
          </p:cNvPr>
          <p:cNvSpPr/>
          <p:nvPr/>
        </p:nvSpPr>
        <p:spPr>
          <a:xfrm>
            <a:off x="7876001" y="4657072"/>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endParaRPr lang="en-US" sz="1600" dirty="0">
              <a:solidFill>
                <a:srgbClr val="41719C"/>
              </a:solidFill>
              <a:latin typeface="Arial" panose="020B0604020202020204" pitchFamily="34" charset="0"/>
              <a:cs typeface="Arabic Typesetting" panose="03020402040406030203" pitchFamily="66" charset="-78"/>
            </a:endParaRPr>
          </a:p>
        </p:txBody>
      </p:sp>
      <p:sp>
        <p:nvSpPr>
          <p:cNvPr id="59" name="Rectangle 58">
            <a:extLst>
              <a:ext uri="{FF2B5EF4-FFF2-40B4-BE49-F238E27FC236}">
                <a16:creationId xmlns="" xmlns:a16="http://schemas.microsoft.com/office/drawing/2014/main" id="{7C45C905-2573-402E-A6E3-1172CB22F21F}"/>
              </a:ext>
            </a:extLst>
          </p:cNvPr>
          <p:cNvSpPr/>
          <p:nvPr/>
        </p:nvSpPr>
        <p:spPr>
          <a:xfrm>
            <a:off x="2363002" y="5024454"/>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indent="-182563"/>
            <a:r>
              <a:rPr lang="el-GR" sz="1100" dirty="0">
                <a:solidFill>
                  <a:schemeClr val="bg1"/>
                </a:solidFill>
                <a:latin typeface="Arial" panose="020B0604020202020204" pitchFamily="34" charset="0"/>
                <a:cs typeface="Arial" panose="020B0604020202020204" pitchFamily="34" charset="0"/>
              </a:rPr>
              <a:t>9. Προστασία περιβάλλοντος, προσαρμογή στην κλιματική αλλαγή και βιώσιμη ανάπτυξη</a:t>
            </a:r>
          </a:p>
        </p:txBody>
      </p:sp>
      <p:sp>
        <p:nvSpPr>
          <p:cNvPr id="60" name="Rectangle 59">
            <a:extLst>
              <a:ext uri="{FF2B5EF4-FFF2-40B4-BE49-F238E27FC236}">
                <a16:creationId xmlns="" xmlns:a16="http://schemas.microsoft.com/office/drawing/2014/main" id="{E6E39249-C7F1-4811-A583-50D48B7B7709}"/>
              </a:ext>
            </a:extLst>
          </p:cNvPr>
          <p:cNvSpPr/>
          <p:nvPr/>
        </p:nvSpPr>
        <p:spPr>
          <a:xfrm>
            <a:off x="7876001" y="5024454"/>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r>
              <a:rPr lang="en-US" sz="1600">
                <a:solidFill>
                  <a:srgbClr val="41719C"/>
                </a:solidFill>
                <a:latin typeface="Arial" panose="020B0604020202020204" pitchFamily="34" charset="0"/>
                <a:cs typeface="Arabic Typesetting" panose="03020402040406030203" pitchFamily="66" charset="-78"/>
                <a:sym typeface="Wingdings" panose="05000000000000000000" pitchFamily="2" charset="2"/>
              </a:rPr>
              <a:t></a:t>
            </a:r>
            <a:endParaRPr lang="en-US" sz="1600" dirty="0">
              <a:solidFill>
                <a:srgbClr val="41719C"/>
              </a:solidFill>
              <a:latin typeface="Arial" panose="020B0604020202020204" pitchFamily="34" charset="0"/>
              <a:cs typeface="Arabic Typesetting" panose="03020402040406030203" pitchFamily="66" charset="-78"/>
            </a:endParaRPr>
          </a:p>
        </p:txBody>
      </p:sp>
      <p:sp>
        <p:nvSpPr>
          <p:cNvPr id="64" name="Rectangle 63">
            <a:extLst>
              <a:ext uri="{FF2B5EF4-FFF2-40B4-BE49-F238E27FC236}">
                <a16:creationId xmlns="" xmlns:a16="http://schemas.microsoft.com/office/drawing/2014/main" id="{7C45C905-2573-402E-A6E3-1172CB22F21F}"/>
              </a:ext>
            </a:extLst>
          </p:cNvPr>
          <p:cNvSpPr/>
          <p:nvPr/>
        </p:nvSpPr>
        <p:spPr>
          <a:xfrm>
            <a:off x="2363002" y="5391836"/>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100" dirty="0">
                <a:solidFill>
                  <a:schemeClr val="bg1"/>
                </a:solidFill>
                <a:latin typeface="Arial" panose="020B0604020202020204" pitchFamily="34" charset="0"/>
                <a:cs typeface="Arial" panose="020B0604020202020204" pitchFamily="34" charset="0"/>
              </a:rPr>
              <a:t>10. Σύγχρονο Κράτος λιτό και αποτελεσματικό στην υπηρεσία του πολίτη</a:t>
            </a:r>
          </a:p>
        </p:txBody>
      </p:sp>
      <p:sp>
        <p:nvSpPr>
          <p:cNvPr id="65" name="Rectangle 64">
            <a:extLst>
              <a:ext uri="{FF2B5EF4-FFF2-40B4-BE49-F238E27FC236}">
                <a16:creationId xmlns="" xmlns:a16="http://schemas.microsoft.com/office/drawing/2014/main" id="{E6E39249-C7F1-4811-A583-50D48B7B7709}"/>
              </a:ext>
            </a:extLst>
          </p:cNvPr>
          <p:cNvSpPr/>
          <p:nvPr/>
        </p:nvSpPr>
        <p:spPr>
          <a:xfrm>
            <a:off x="7876001" y="5391836"/>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endParaRPr lang="en-US" sz="1600" dirty="0">
              <a:solidFill>
                <a:srgbClr val="41719C"/>
              </a:solidFill>
              <a:latin typeface="Arial" panose="020B0604020202020204" pitchFamily="34" charset="0"/>
              <a:cs typeface="Arabic Typesetting" panose="03020402040406030203" pitchFamily="66" charset="-78"/>
            </a:endParaRPr>
          </a:p>
        </p:txBody>
      </p:sp>
      <p:sp>
        <p:nvSpPr>
          <p:cNvPr id="69" name="Rectangle 68">
            <a:extLst>
              <a:ext uri="{FF2B5EF4-FFF2-40B4-BE49-F238E27FC236}">
                <a16:creationId xmlns="" xmlns:a16="http://schemas.microsoft.com/office/drawing/2014/main" id="{7C45C905-2573-402E-A6E3-1172CB22F21F}"/>
              </a:ext>
            </a:extLst>
          </p:cNvPr>
          <p:cNvSpPr/>
          <p:nvPr/>
        </p:nvSpPr>
        <p:spPr>
          <a:xfrm>
            <a:off x="2362994" y="5759213"/>
            <a:ext cx="5400703" cy="324000"/>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100" dirty="0">
                <a:solidFill>
                  <a:schemeClr val="bg1"/>
                </a:solidFill>
                <a:latin typeface="Arial" panose="020B0604020202020204" pitchFamily="34" charset="0"/>
                <a:cs typeface="Arial" panose="020B0604020202020204" pitchFamily="34" charset="0"/>
              </a:rPr>
              <a:t>11. Υψηλότερο διαθέσιμο εισόδημα για όλους</a:t>
            </a:r>
          </a:p>
        </p:txBody>
      </p:sp>
      <p:sp>
        <p:nvSpPr>
          <p:cNvPr id="70" name="Rectangle 69">
            <a:extLst>
              <a:ext uri="{FF2B5EF4-FFF2-40B4-BE49-F238E27FC236}">
                <a16:creationId xmlns="" xmlns:a16="http://schemas.microsoft.com/office/drawing/2014/main" id="{E6E39249-C7F1-4811-A583-50D48B7B7709}"/>
              </a:ext>
            </a:extLst>
          </p:cNvPr>
          <p:cNvSpPr/>
          <p:nvPr/>
        </p:nvSpPr>
        <p:spPr>
          <a:xfrm>
            <a:off x="7876001" y="5759213"/>
            <a:ext cx="2520328" cy="324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endParaRPr lang="en-US" sz="1600" dirty="0">
              <a:solidFill>
                <a:srgbClr val="41719C"/>
              </a:solidFill>
              <a:latin typeface="Arial" panose="020B0604020202020204" pitchFamily="34" charset="0"/>
              <a:cs typeface="Arabic Typesetting" panose="03020402040406030203" pitchFamily="66" charset="-78"/>
            </a:endParaRPr>
          </a:p>
        </p:txBody>
      </p:sp>
    </p:spTree>
    <p:extLst>
      <p:ext uri="{BB962C8B-B14F-4D97-AF65-F5344CB8AC3E}">
        <p14:creationId xmlns:p14="http://schemas.microsoft.com/office/powerpoint/2010/main" xmlns="" val="37964883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2"/>
            </p:custDataLst>
          </p:nvPr>
        </p:nvGraphicFramePr>
        <p:xfrm>
          <a:off x="1589" y="1589"/>
          <a:ext cx="1587" cy="1587"/>
        </p:xfrm>
        <a:graphic>
          <a:graphicData uri="http://schemas.openxmlformats.org/presentationml/2006/ole">
            <p:oleObj spid="_x0000_s195586" name="think-cell Slide" r:id="rId6" imgW="360" imgH="360" progId="">
              <p:embed/>
            </p:oleObj>
          </a:graphicData>
        </a:graphic>
      </p:graphicFrame>
      <p:sp>
        <p:nvSpPr>
          <p:cNvPr id="5" name="Rectangle 4" hidden="1">
            <a:extLst>
              <a:ext uri="{FF2B5EF4-FFF2-40B4-BE49-F238E27FC236}">
                <a16:creationId xmlns="" xmlns:a16="http://schemas.microsoft.com/office/drawing/2014/main" id="{9EFD4C57-0FB5-4AC6-A9AE-F38A86DE2332}"/>
              </a:ext>
            </a:extLst>
          </p:cNvPr>
          <p:cNvSpPr/>
          <p:nvPr>
            <p:custDataLst>
              <p:tags r:id="rId3"/>
            </p:custDataLst>
          </p:nvPr>
        </p:nvSpPr>
        <p:spPr>
          <a:xfrm>
            <a:off x="0" y="0"/>
            <a:ext cx="158771"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a:xfrm>
            <a:off x="534194" y="381000"/>
            <a:ext cx="10516970" cy="830995"/>
          </a:xfrm>
        </p:spPr>
        <p:txBody>
          <a:bodyPr>
            <a:noAutofit/>
          </a:bodyPr>
          <a:lstStyle/>
          <a:p>
            <a:pPr>
              <a:spcBef>
                <a:spcPts val="600"/>
              </a:spcBef>
              <a:spcAft>
                <a:spcPts val="600"/>
              </a:spcAft>
            </a:pPr>
            <a:r>
              <a:rPr lang="el-GR" sz="2000" b="1" dirty="0" smtClean="0"/>
              <a:t>Υπουργείο Περιβάλλοντος και Ενέργειας</a:t>
            </a:r>
            <a:br>
              <a:rPr lang="el-GR" sz="2000" b="1" dirty="0" smtClean="0"/>
            </a:br>
            <a:r>
              <a:rPr lang="el-GR" sz="2000" b="1" dirty="0" smtClean="0"/>
              <a:t>Στόχος </a:t>
            </a:r>
            <a:r>
              <a:rPr lang="el-GR" sz="2000" b="1" dirty="0"/>
              <a:t>4: Εκσυγχρονισμός και απλοποίηση του πλαισίου για τον χωροταξικό και πολεοδομικό </a:t>
            </a:r>
            <a:r>
              <a:rPr lang="el-GR" sz="2000" b="1" dirty="0" smtClean="0"/>
              <a:t>σχεδιασμό</a:t>
            </a:r>
            <a:endParaRPr lang="en-US" sz="2800" b="1" dirty="0"/>
          </a:p>
        </p:txBody>
      </p:sp>
      <p:grpSp>
        <p:nvGrpSpPr>
          <p:cNvPr id="3" name="Group 5"/>
          <p:cNvGrpSpPr/>
          <p:nvPr/>
        </p:nvGrpSpPr>
        <p:grpSpPr>
          <a:xfrm>
            <a:off x="762794" y="1371600"/>
            <a:ext cx="9241112" cy="468437"/>
            <a:chOff x="1535167" y="1601813"/>
            <a:chExt cx="9089771" cy="720000"/>
          </a:xfrm>
        </p:grpSpPr>
        <p:sp>
          <p:nvSpPr>
            <p:cNvPr id="30" name="Right Triangle 29"/>
            <p:cNvSpPr/>
            <p:nvPr/>
          </p:nvSpPr>
          <p:spPr>
            <a:xfrm>
              <a:off x="1535167" y="1601813"/>
              <a:ext cx="449771"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schemeClr val="bg1"/>
                </a:solidFill>
                <a:latin typeface="Arial" panose="020B0604020202020204" pitchFamily="34" charset="0"/>
                <a:cs typeface="Arial" panose="020B0604020202020204" pitchFamily="34" charset="0"/>
              </a:endParaRPr>
            </a:p>
          </p:txBody>
        </p:sp>
        <p:sp>
          <p:nvSpPr>
            <p:cNvPr id="31" name="TextBox 30"/>
            <p:cNvSpPr txBox="1"/>
            <p:nvPr/>
          </p:nvSpPr>
          <p:spPr>
            <a:xfrm>
              <a:off x="1984938" y="1601813"/>
              <a:ext cx="8640000" cy="720000"/>
            </a:xfrm>
            <a:prstGeom prst="rect">
              <a:avLst/>
            </a:prstGeom>
            <a:noFill/>
          </p:spPr>
          <p:txBody>
            <a:bodyPr wrap="square" rtlCol="0" anchor="ctr">
              <a:noAutofit/>
            </a:bodyPr>
            <a:lstStyle/>
            <a:p>
              <a:pPr fontAlgn="base"/>
              <a:r>
                <a:rPr lang="el-GR" b="1" dirty="0"/>
                <a:t>Προσδοκώμενα αποτελέσματα</a:t>
              </a:r>
              <a:endParaRPr lang="en-US" b="1" dirty="0"/>
            </a:p>
          </p:txBody>
        </p:sp>
      </p:grpSp>
      <p:sp>
        <p:nvSpPr>
          <p:cNvPr id="4" name="Rectangle 3">
            <a:extLst>
              <a:ext uri="{FF2B5EF4-FFF2-40B4-BE49-F238E27FC236}">
                <a16:creationId xmlns="" xmlns:a16="http://schemas.microsoft.com/office/drawing/2014/main" id="{6F52D20E-DEA9-4708-9FFE-0DFB3D6B890E}"/>
              </a:ext>
            </a:extLst>
          </p:cNvPr>
          <p:cNvSpPr/>
          <p:nvPr/>
        </p:nvSpPr>
        <p:spPr>
          <a:xfrm>
            <a:off x="2555756" y="2070463"/>
            <a:ext cx="1553011" cy="8309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b="1" dirty="0">
                <a:solidFill>
                  <a:schemeClr val="tx1"/>
                </a:solidFill>
              </a:rPr>
              <a:t>55%</a:t>
            </a:r>
            <a:endParaRPr lang="en-US" sz="2800" b="1" dirty="0">
              <a:solidFill>
                <a:schemeClr val="tx1"/>
              </a:solidFill>
            </a:endParaRPr>
          </a:p>
        </p:txBody>
      </p:sp>
      <p:sp>
        <p:nvSpPr>
          <p:cNvPr id="18" name="Rectangle 17">
            <a:extLst>
              <a:ext uri="{FF2B5EF4-FFF2-40B4-BE49-F238E27FC236}">
                <a16:creationId xmlns="" xmlns:a16="http://schemas.microsoft.com/office/drawing/2014/main" id="{E614F70A-15DC-4425-8598-A6D0E8A9D09F}"/>
              </a:ext>
            </a:extLst>
          </p:cNvPr>
          <p:cNvSpPr/>
          <p:nvPr/>
        </p:nvSpPr>
        <p:spPr>
          <a:xfrm>
            <a:off x="2555755" y="3988809"/>
            <a:ext cx="1553011" cy="8309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b="1" dirty="0">
                <a:solidFill>
                  <a:schemeClr val="tx1"/>
                </a:solidFill>
              </a:rPr>
              <a:t>94%</a:t>
            </a:r>
            <a:endParaRPr lang="en-US" sz="2800" b="1" dirty="0">
              <a:solidFill>
                <a:schemeClr val="tx1"/>
              </a:solidFill>
            </a:endParaRPr>
          </a:p>
        </p:txBody>
      </p:sp>
      <p:sp>
        <p:nvSpPr>
          <p:cNvPr id="26" name="Rectangle 25">
            <a:extLst>
              <a:ext uri="{FF2B5EF4-FFF2-40B4-BE49-F238E27FC236}">
                <a16:creationId xmlns="" xmlns:a16="http://schemas.microsoft.com/office/drawing/2014/main" id="{F6BA021F-5BA9-4FA0-8BD2-9F278E83B0E5}"/>
              </a:ext>
            </a:extLst>
          </p:cNvPr>
          <p:cNvSpPr/>
          <p:nvPr/>
        </p:nvSpPr>
        <p:spPr>
          <a:xfrm>
            <a:off x="4231039" y="2070463"/>
            <a:ext cx="7473753" cy="1640908"/>
          </a:xfrm>
          <a:prstGeom prst="rect">
            <a:avLst/>
          </a:prstGeom>
          <a:solidFill>
            <a:schemeClr val="bg1">
              <a:lumMod val="85000"/>
            </a:schemeClr>
          </a:solidFill>
          <a:ln>
            <a:noFill/>
          </a:ln>
        </p:spPr>
        <p:txBody>
          <a:bodyPr wrap="square" anchor="t">
            <a:noAutofit/>
          </a:bodyPr>
          <a:lstStyle/>
          <a:p>
            <a:pPr fontAlgn="base">
              <a:spcAft>
                <a:spcPts val="600"/>
              </a:spcAft>
            </a:pPr>
            <a:r>
              <a:rPr lang="el-GR" sz="1400" dirty="0"/>
              <a:t>Μέσα από τις παρεμβάσεις για την επιτάχυνση των διαδικασιών εκπόνησης και έγκρισης Τοπικών Χωρικών Σχεδίων και την υλοποίηση του σχετικού προγράμματος, εκτιμάται πως το 55% της επικράτειας θα καλυφθεί με χρήσεις γης εντός μιας τετραετίας. Εντός του 2020 θα ανατεθούν οι μελέτες για εκπόνηση Τοπικών Χωρικών Σχεδίων για </a:t>
            </a:r>
            <a:r>
              <a:rPr lang="el-GR" sz="1400" b="1" dirty="0"/>
              <a:t>250 από τις 1.035 Δημοτικές Ενότητες της χώρας.</a:t>
            </a:r>
          </a:p>
          <a:p>
            <a:pPr fontAlgn="base">
              <a:spcAft>
                <a:spcPts val="600"/>
              </a:spcAft>
            </a:pPr>
            <a:r>
              <a:rPr lang="el-GR" sz="1400" dirty="0"/>
              <a:t>Σήμερα, μόλις το 20% των Δημοτικών Ενοτήτων καλύπτονται με θεσμοθετημένες χρήσεις γης, και αυτό το ποσοστό επιτεύχθηκε σε διάστημα 35 ετών. </a:t>
            </a:r>
          </a:p>
        </p:txBody>
      </p:sp>
      <p:sp>
        <p:nvSpPr>
          <p:cNvPr id="28" name="Rectangle 27">
            <a:extLst>
              <a:ext uri="{FF2B5EF4-FFF2-40B4-BE49-F238E27FC236}">
                <a16:creationId xmlns="" xmlns:a16="http://schemas.microsoft.com/office/drawing/2014/main" id="{F6BA021F-5BA9-4FA0-8BD2-9F278E83B0E5}"/>
              </a:ext>
            </a:extLst>
          </p:cNvPr>
          <p:cNvSpPr/>
          <p:nvPr/>
        </p:nvSpPr>
        <p:spPr>
          <a:xfrm>
            <a:off x="4231037" y="3988808"/>
            <a:ext cx="7473753" cy="980846"/>
          </a:xfrm>
          <a:prstGeom prst="rect">
            <a:avLst/>
          </a:prstGeom>
          <a:solidFill>
            <a:schemeClr val="bg1">
              <a:lumMod val="85000"/>
            </a:schemeClr>
          </a:solidFill>
          <a:ln>
            <a:noFill/>
          </a:ln>
        </p:spPr>
        <p:txBody>
          <a:bodyPr wrap="square" anchor="t">
            <a:noAutofit/>
          </a:bodyPr>
          <a:lstStyle/>
          <a:p>
            <a:pPr fontAlgn="base">
              <a:spcAft>
                <a:spcPts val="600"/>
              </a:spcAft>
            </a:pPr>
            <a:r>
              <a:rPr lang="el-GR" sz="1400" dirty="0"/>
              <a:t>Έως το τέλος του 2020 θα έχει ολοκληρωθεί η διαδικασία συλλογής ιδιοκτησιακών δικαιωμάτων για το </a:t>
            </a:r>
            <a:r>
              <a:rPr lang="el-GR" sz="1400" b="1" dirty="0"/>
              <a:t>94% της επικράτειας </a:t>
            </a:r>
            <a:r>
              <a:rPr lang="el-GR" sz="1400" dirty="0"/>
              <a:t>(στο οποίο έχουν ανατεθεί μελέτες). </a:t>
            </a:r>
          </a:p>
          <a:p>
            <a:pPr fontAlgn="base">
              <a:spcAft>
                <a:spcPts val="600"/>
              </a:spcAft>
            </a:pPr>
            <a:r>
              <a:rPr lang="el-GR" sz="1400" dirty="0"/>
              <a:t>Μέσα από τις θεσμικές παρεμβάσεις που προγραμματίζονται για το πρώτο εξάμηνο του 2020, θα επιταχυνθούν περαιτέρω οι διαδικασίες για την ολοκλήρωση του Κτηματολογίου. </a:t>
            </a:r>
          </a:p>
        </p:txBody>
      </p:sp>
      <p:sp>
        <p:nvSpPr>
          <p:cNvPr id="13" name="TextBox 12">
            <a:extLst>
              <a:ext uri="{FF2B5EF4-FFF2-40B4-BE49-F238E27FC236}">
                <a16:creationId xmlns="" xmlns:a16="http://schemas.microsoft.com/office/drawing/2014/main" id="{1D301096-06B6-4BA2-93DD-94E1B03A543A}"/>
              </a:ext>
            </a:extLst>
          </p:cNvPr>
          <p:cNvSpPr txBox="1"/>
          <p:nvPr/>
        </p:nvSpPr>
        <p:spPr>
          <a:xfrm>
            <a:off x="610394" y="2133600"/>
            <a:ext cx="2006497" cy="892552"/>
          </a:xfrm>
          <a:prstGeom prst="rect">
            <a:avLst/>
          </a:prstGeom>
          <a:noFill/>
        </p:spPr>
        <p:txBody>
          <a:bodyPr wrap="square" rtlCol="0">
            <a:spAutoFit/>
          </a:bodyPr>
          <a:lstStyle/>
          <a:p>
            <a:pPr fontAlgn="base"/>
            <a:r>
              <a:rPr lang="el-GR" sz="1300" b="1" dirty="0"/>
              <a:t>Αύξηση του ποσοστού κάλυψης της επικράτειας με χρήσεις γης</a:t>
            </a:r>
          </a:p>
        </p:txBody>
      </p:sp>
      <p:sp>
        <p:nvSpPr>
          <p:cNvPr id="14" name="TextBox 13">
            <a:extLst>
              <a:ext uri="{FF2B5EF4-FFF2-40B4-BE49-F238E27FC236}">
                <a16:creationId xmlns="" xmlns:a16="http://schemas.microsoft.com/office/drawing/2014/main" id="{6101D210-3F1B-42B4-B1E8-51DA9A9AB85B}"/>
              </a:ext>
            </a:extLst>
          </p:cNvPr>
          <p:cNvSpPr txBox="1"/>
          <p:nvPr/>
        </p:nvSpPr>
        <p:spPr>
          <a:xfrm>
            <a:off x="556014" y="4039733"/>
            <a:ext cx="1884225" cy="692497"/>
          </a:xfrm>
          <a:prstGeom prst="rect">
            <a:avLst/>
          </a:prstGeom>
          <a:noFill/>
        </p:spPr>
        <p:txBody>
          <a:bodyPr wrap="square" rtlCol="0">
            <a:spAutoFit/>
          </a:bodyPr>
          <a:lstStyle/>
          <a:p>
            <a:pPr fontAlgn="base"/>
            <a:r>
              <a:rPr lang="el-GR" sz="1300" b="1" dirty="0"/>
              <a:t>Επιτάχυνση της διαδικασίας κτηματογράφησης </a:t>
            </a:r>
            <a:endParaRPr lang="en-US" sz="1300" b="1" dirty="0"/>
          </a:p>
        </p:txBody>
      </p:sp>
    </p:spTree>
    <p:extLst>
      <p:ext uri="{BB962C8B-B14F-4D97-AF65-F5344CB8AC3E}">
        <p14:creationId xmlns:p14="http://schemas.microsoft.com/office/powerpoint/2010/main" xmlns="" val="3079359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sz="2400" dirty="0" smtClean="0"/>
              <a:t>Εθνικό Σχέδιο Μεταρρυθμίσεων: «Ελλάδα Μπροστά»</a:t>
            </a:r>
            <a:endParaRPr lang="el-GR" sz="2400" dirty="0"/>
          </a:p>
        </p:txBody>
      </p:sp>
      <p:sp>
        <p:nvSpPr>
          <p:cNvPr id="7" name="6 - TextBox"/>
          <p:cNvSpPr txBox="1"/>
          <p:nvPr/>
        </p:nvSpPr>
        <p:spPr>
          <a:xfrm>
            <a:off x="1219994" y="1828800"/>
            <a:ext cx="9906000" cy="2169825"/>
          </a:xfrm>
          <a:prstGeom prst="rect">
            <a:avLst/>
          </a:prstGeom>
          <a:noFill/>
        </p:spPr>
        <p:txBody>
          <a:bodyPr wrap="square" rtlCol="0">
            <a:spAutoFit/>
          </a:bodyPr>
          <a:lstStyle/>
          <a:p>
            <a:pPr>
              <a:lnSpc>
                <a:spcPct val="150000"/>
              </a:lnSpc>
              <a:spcAft>
                <a:spcPts val="1200"/>
              </a:spcAft>
            </a:pPr>
            <a:r>
              <a:rPr lang="el-GR" dirty="0" smtClean="0"/>
              <a:t>Το πρόταγμα της κυβέρνησής μας είναι το μεταρρυθμιστικό εγχείρημα και με αυτό γίνεται η αναμέτρηση. Γι’ αυτό προχωρήσαμε άμεσα με τη χρήση των νέων εργαλείων του στρατηγικού σχεδιασμού από τα Ετήσια Σχέδια Δράσης στον προσδιορισμό της μεταρρυθμιστικής ατζέντας κάθε υπουργείου. Κάθε υπουργείο έχει για το 2020 τη λίστα των μεταρρυθμίσεων που έχει αναλάβει και δεσμευθεί να υλοποιήσει. Τώρα έχουμε 134 μεταρρυθμίσεις σε εξέλιξη.</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Πώς </a:t>
            </a:r>
            <a:r>
              <a:rPr lang="el-GR" dirty="0"/>
              <a:t>ορίζονται οι </a:t>
            </a:r>
            <a:r>
              <a:rPr lang="el-GR" dirty="0" smtClean="0"/>
              <a:t>μεταρρυθμίσεις;</a:t>
            </a:r>
            <a:endParaRPr lang="el-GR" dirty="0"/>
          </a:p>
        </p:txBody>
      </p:sp>
      <p:sp>
        <p:nvSpPr>
          <p:cNvPr id="7" name="Θέση περιεχομένου 6"/>
          <p:cNvSpPr>
            <a:spLocks noGrp="1"/>
          </p:cNvSpPr>
          <p:nvPr>
            <p:ph idx="4294967295"/>
          </p:nvPr>
        </p:nvSpPr>
        <p:spPr>
          <a:xfrm>
            <a:off x="1296194" y="1828800"/>
            <a:ext cx="9829800" cy="3208338"/>
          </a:xfrm>
          <a:prstGeom prst="rect">
            <a:avLst/>
          </a:prstGeom>
        </p:spPr>
        <p:style>
          <a:lnRef idx="2">
            <a:schemeClr val="accent5"/>
          </a:lnRef>
          <a:fillRef idx="1">
            <a:schemeClr val="lt1"/>
          </a:fillRef>
          <a:effectRef idx="0">
            <a:schemeClr val="accent5"/>
          </a:effectRef>
          <a:fontRef idx="minor">
            <a:schemeClr val="dk1"/>
          </a:fontRef>
        </p:style>
        <p:txBody>
          <a:bodyPr>
            <a:noAutofit/>
          </a:bodyPr>
          <a:lstStyle/>
          <a:p>
            <a:pPr marL="0" indent="0" algn="ctr">
              <a:lnSpc>
                <a:spcPct val="200000"/>
              </a:lnSpc>
              <a:buNone/>
            </a:pPr>
            <a:r>
              <a:rPr lang="el-GR" sz="2000" dirty="0"/>
              <a:t>Μεταρρύθμιση </a:t>
            </a:r>
            <a:r>
              <a:rPr lang="el-GR" sz="2000" b="1" dirty="0">
                <a:solidFill>
                  <a:srgbClr val="3462AB"/>
                </a:solidFill>
              </a:rPr>
              <a:t>ΔΕΝ</a:t>
            </a:r>
            <a:r>
              <a:rPr lang="el-GR" sz="2000" dirty="0"/>
              <a:t> είναι απλά </a:t>
            </a:r>
            <a:r>
              <a:rPr lang="el-GR" sz="2000" b="1" dirty="0">
                <a:solidFill>
                  <a:srgbClr val="3462AB"/>
                </a:solidFill>
              </a:rPr>
              <a:t>μία νέα ή διαφορετική πολιτική </a:t>
            </a:r>
          </a:p>
          <a:p>
            <a:pPr marL="0" indent="0" algn="ctr">
              <a:lnSpc>
                <a:spcPct val="200000"/>
              </a:lnSpc>
              <a:buNone/>
            </a:pPr>
            <a:r>
              <a:rPr lang="el-GR" sz="2000" dirty="0"/>
              <a:t>από αυτή που εφαρμόζεται έως σήμερα, </a:t>
            </a:r>
          </a:p>
          <a:p>
            <a:pPr marL="0" indent="0" algn="ctr">
              <a:lnSpc>
                <a:spcPct val="200000"/>
              </a:lnSpc>
              <a:buNone/>
            </a:pPr>
            <a:r>
              <a:rPr lang="el-GR" sz="2000" b="1" dirty="0">
                <a:solidFill>
                  <a:srgbClr val="3462AB"/>
                </a:solidFill>
              </a:rPr>
              <a:t>αλλά μία πολιτική</a:t>
            </a:r>
            <a:r>
              <a:rPr lang="el-GR" sz="2000" dirty="0"/>
              <a:t> που έρχεται σε ρήξη </a:t>
            </a:r>
            <a:r>
              <a:rPr lang="el-GR" sz="2000" b="1" dirty="0">
                <a:solidFill>
                  <a:srgbClr val="3462AB"/>
                </a:solidFill>
              </a:rPr>
              <a:t>(</a:t>
            </a:r>
            <a:r>
              <a:rPr lang="en-US" sz="2000" b="1" dirty="0">
                <a:solidFill>
                  <a:srgbClr val="3462AB"/>
                </a:solidFill>
              </a:rPr>
              <a:t>disruption</a:t>
            </a:r>
            <a:r>
              <a:rPr lang="el-GR" sz="2000" b="1" dirty="0">
                <a:solidFill>
                  <a:srgbClr val="3462AB"/>
                </a:solidFill>
              </a:rPr>
              <a:t>)</a:t>
            </a:r>
            <a:r>
              <a:rPr lang="el-GR" sz="2000" dirty="0"/>
              <a:t> με το παρελθόν </a:t>
            </a:r>
          </a:p>
          <a:p>
            <a:pPr marL="0" indent="0" algn="ctr">
              <a:lnSpc>
                <a:spcPct val="200000"/>
              </a:lnSpc>
              <a:buNone/>
            </a:pPr>
            <a:r>
              <a:rPr lang="el-GR" sz="2000" b="1" dirty="0">
                <a:solidFill>
                  <a:srgbClr val="3462AB"/>
                </a:solidFill>
              </a:rPr>
              <a:t>εισάγοντας</a:t>
            </a:r>
            <a:r>
              <a:rPr lang="el-GR" sz="2000" dirty="0"/>
              <a:t> </a:t>
            </a:r>
            <a:r>
              <a:rPr lang="el-GR" sz="2000" b="1" dirty="0">
                <a:solidFill>
                  <a:srgbClr val="3462AB"/>
                </a:solidFill>
              </a:rPr>
              <a:t>σημαντικές</a:t>
            </a:r>
            <a:r>
              <a:rPr lang="el-GR" sz="2000" dirty="0"/>
              <a:t> </a:t>
            </a:r>
            <a:r>
              <a:rPr lang="el-GR" sz="2000" b="1" dirty="0">
                <a:solidFill>
                  <a:srgbClr val="3462AB"/>
                </a:solidFill>
              </a:rPr>
              <a:t>καινοτομίες</a:t>
            </a:r>
            <a:r>
              <a:rPr lang="en-US" sz="2000" b="1" dirty="0">
                <a:solidFill>
                  <a:srgbClr val="3462AB"/>
                </a:solidFill>
              </a:rPr>
              <a:t> </a:t>
            </a:r>
            <a:r>
              <a:rPr lang="el-GR" sz="2000" dirty="0"/>
              <a:t>που αίρουν χρονίζοντα εμπόδια και στρεβλώσεις</a:t>
            </a:r>
            <a:r>
              <a:rPr lang="el-GR" sz="2000" dirty="0" smtClean="0"/>
              <a:t>.</a:t>
            </a:r>
            <a:endParaRPr lang="en-US" sz="2000" dirty="0" smtClean="0"/>
          </a:p>
          <a:p>
            <a:pPr marL="0" indent="0" algn="r">
              <a:lnSpc>
                <a:spcPct val="200000"/>
              </a:lnSpc>
              <a:buNone/>
            </a:pPr>
            <a:r>
              <a:rPr lang="el-GR" sz="1800" i="1" dirty="0" smtClean="0">
                <a:solidFill>
                  <a:srgbClr val="FF0000"/>
                </a:solidFill>
              </a:rPr>
              <a:t>Συνεδρίαση Υπουργικού Συμβουλίου 23/12/2019</a:t>
            </a:r>
            <a:r>
              <a:rPr lang="el-GR" sz="1800" dirty="0" smtClean="0">
                <a:solidFill>
                  <a:srgbClr val="FF0000"/>
                </a:solidFill>
              </a:rPr>
              <a:t> </a:t>
            </a:r>
            <a:endParaRPr lang="el-GR" sz="1800" dirty="0">
              <a:solidFill>
                <a:srgbClr val="FF0000"/>
              </a:solidFill>
            </a:endParaRPr>
          </a:p>
        </p:txBody>
      </p:sp>
    </p:spTree>
    <p:extLst>
      <p:ext uri="{BB962C8B-B14F-4D97-AF65-F5344CB8AC3E}">
        <p14:creationId xmlns="" xmlns:p14="http://schemas.microsoft.com/office/powerpoint/2010/main" val="236069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0" name="Table 1"/>
          <p:cNvGraphicFramePr/>
          <p:nvPr>
            <p:extLst>
              <p:ext uri="{D42A27DB-BD31-4B8C-83A1-F6EECF244321}">
                <p14:modId xmlns="" xmlns:p14="http://schemas.microsoft.com/office/powerpoint/2010/main" val="3718011388"/>
              </p:ext>
            </p:extLst>
          </p:nvPr>
        </p:nvGraphicFramePr>
        <p:xfrm>
          <a:off x="192138" y="255318"/>
          <a:ext cx="11809312" cy="6347364"/>
        </p:xfrm>
        <a:graphic>
          <a:graphicData uri="http://schemas.openxmlformats.org/drawingml/2006/table">
            <a:tbl>
              <a:tblPr/>
              <a:tblGrid>
                <a:gridCol w="8605235">
                  <a:extLst>
                    <a:ext uri="{9D8B030D-6E8A-4147-A177-3AD203B41FA5}">
                      <a16:colId xmlns:a16="http://schemas.microsoft.com/office/drawing/2014/main" xmlns="" val="20000"/>
                    </a:ext>
                  </a:extLst>
                </a:gridCol>
                <a:gridCol w="3204077">
                  <a:extLst>
                    <a:ext uri="{9D8B030D-6E8A-4147-A177-3AD203B41FA5}">
                      <a16:colId xmlns:a16="http://schemas.microsoft.com/office/drawing/2014/main" xmlns="" val="20001"/>
                    </a:ext>
                  </a:extLst>
                </a:gridCol>
              </a:tblGrid>
              <a:tr h="435913">
                <a:tc gridSpan="2">
                  <a:txBody>
                    <a:bodyPr/>
                    <a:lstStyle/>
                    <a:p>
                      <a:pPr algn="ctr">
                        <a:lnSpc>
                          <a:spcPct val="100000"/>
                        </a:lnSpc>
                      </a:pPr>
                      <a:r>
                        <a:rPr lang="el-GR" sz="2000" b="1" strike="noStrike" spc="-1" baseline="0" dirty="0">
                          <a:solidFill>
                            <a:srgbClr val="FFC000"/>
                          </a:solidFill>
                          <a:latin typeface="+mj-lt"/>
                        </a:rPr>
                        <a:t>134 μ</a:t>
                      </a:r>
                      <a:r>
                        <a:rPr lang="el-GR" sz="2000" b="1" strike="noStrike" spc="-1" dirty="0">
                          <a:solidFill>
                            <a:srgbClr val="FFC000"/>
                          </a:solidFill>
                          <a:latin typeface="+mj-lt"/>
                        </a:rPr>
                        <a:t>εταρρυθμίσεις</a:t>
                      </a:r>
                      <a:r>
                        <a:rPr lang="el-GR" sz="2000" b="1" strike="noStrike" spc="-1" baseline="0" dirty="0">
                          <a:solidFill>
                            <a:srgbClr val="FFC000"/>
                          </a:solidFill>
                          <a:latin typeface="+mj-lt"/>
                        </a:rPr>
                        <a:t> σε εξέλιξη: κατανομή ανά υπουργείο</a:t>
                      </a:r>
                      <a:endParaRPr lang="el-GR" sz="2000" b="0" strike="noStrike" spc="-1" dirty="0">
                        <a:solidFill>
                          <a:srgbClr val="FFC000"/>
                        </a:solidFill>
                        <a:latin typeface="+mj-lt"/>
                      </a:endParaRPr>
                    </a:p>
                  </a:txBody>
                  <a:tcPr marL="90000" marR="90000" anchor="ctr">
                    <a:lnL w="720">
                      <a:solidFill>
                        <a:srgbClr val="FFFFFF"/>
                      </a:solidFill>
                    </a:lnL>
                    <a:lnR w="720">
                      <a:solidFill>
                        <a:srgbClr val="FFFFFF"/>
                      </a:solidFill>
                    </a:lnR>
                    <a:lnT w="720">
                      <a:solidFill>
                        <a:srgbClr val="FFFFFF"/>
                      </a:solidFill>
                    </a:lnT>
                    <a:lnB w="720" cap="flat" cmpd="sng" algn="ctr">
                      <a:solidFill>
                        <a:srgbClr val="FFFFFF"/>
                      </a:solidFill>
                      <a:prstDash val="solid"/>
                      <a:round/>
                      <a:headEnd type="none" w="med" len="med"/>
                      <a:tailEnd type="none" w="med" len="med"/>
                    </a:lnB>
                    <a:solidFill>
                      <a:schemeClr val="accent1">
                        <a:lumMod val="50000"/>
                      </a:schemeClr>
                    </a:solidFill>
                  </a:tcPr>
                </a:tc>
                <a:tc hMerge="1">
                  <a:txBody>
                    <a:bodyPr/>
                    <a:lstStyle/>
                    <a:p>
                      <a:endParaRPr lang="el-GR"/>
                    </a:p>
                  </a:txBody>
                  <a:tcPr marL="90000" marR="90000">
                    <a:solidFill>
                      <a:srgbClr val="729FCF"/>
                    </a:solidFill>
                  </a:tcPr>
                </a:tc>
                <a:extLst>
                  <a:ext uri="{0D108BD9-81ED-4DB2-BD59-A6C34878D82A}">
                    <a16:rowId xmlns:a16="http://schemas.microsoft.com/office/drawing/2014/main" xmlns="" val="10000"/>
                  </a:ext>
                </a:extLst>
              </a:tr>
              <a:tr h="311129">
                <a:tc>
                  <a:txBody>
                    <a:bodyPr/>
                    <a:lstStyle/>
                    <a:p>
                      <a:pPr marL="540000" algn="l" fontAlgn="b"/>
                      <a:r>
                        <a:rPr lang="el-GR" sz="1800" b="0" i="0" u="none" strike="noStrike" dirty="0">
                          <a:solidFill>
                            <a:srgbClr val="000000"/>
                          </a:solidFill>
                          <a:effectLst/>
                          <a:latin typeface="+mj-lt"/>
                        </a:rPr>
                        <a:t>Οικονομικών </a:t>
                      </a:r>
                    </a:p>
                  </a:txBody>
                  <a:tcPr marL="9525" marR="9525" marT="9525" marB="0" anchor="b">
                    <a:lnL w="720">
                      <a:solidFill>
                        <a:srgbClr val="FFFFFF"/>
                      </a:solidFill>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a:solidFill>
                        <a:srgbClr val="FFFFFF"/>
                      </a:solidFill>
                    </a:lnB>
                    <a:solidFill>
                      <a:schemeClr val="accent1">
                        <a:lumMod val="20000"/>
                        <a:lumOff val="80000"/>
                      </a:schemeClr>
                    </a:solidFill>
                  </a:tcPr>
                </a:tc>
                <a:tc>
                  <a:txBody>
                    <a:bodyPr/>
                    <a:lstStyle/>
                    <a:p>
                      <a:pPr algn="ctr" fontAlgn="b"/>
                      <a:r>
                        <a:rPr lang="el-GR" sz="1800" b="0" i="0" u="none" strike="noStrike" dirty="0">
                          <a:solidFill>
                            <a:srgbClr val="000000"/>
                          </a:solidFill>
                          <a:effectLst/>
                          <a:latin typeface="+mj-lt"/>
                        </a:rPr>
                        <a:t>15</a:t>
                      </a:r>
                    </a:p>
                  </a:txBody>
                  <a:tcPr marL="9525" marR="9525" marT="9525" marB="0" anchor="b">
                    <a:lnL w="720" cap="flat" cmpd="sng" algn="ctr">
                      <a:solidFill>
                        <a:srgbClr val="FFFFFF"/>
                      </a:solidFill>
                      <a:prstDash val="solid"/>
                      <a:round/>
                      <a:headEnd type="none" w="med" len="med"/>
                      <a:tailEnd type="none" w="med" len="med"/>
                    </a:lnL>
                    <a:lnR w="720">
                      <a:solidFill>
                        <a:srgbClr val="FFFFFF"/>
                      </a:solidFill>
                    </a:lnR>
                    <a:lnT w="720">
                      <a:solidFill>
                        <a:srgbClr val="FFFFFF"/>
                      </a:solidFill>
                    </a:lnT>
                    <a:lnB w="720">
                      <a:solidFill>
                        <a:srgbClr val="FFFFFF"/>
                      </a:solidFill>
                    </a:lnB>
                    <a:solidFill>
                      <a:schemeClr val="accent1">
                        <a:lumMod val="20000"/>
                        <a:lumOff val="80000"/>
                      </a:schemeClr>
                    </a:solidFill>
                  </a:tcPr>
                </a:tc>
                <a:extLst>
                  <a:ext uri="{0D108BD9-81ED-4DB2-BD59-A6C34878D82A}">
                    <a16:rowId xmlns:a16="http://schemas.microsoft.com/office/drawing/2014/main" xmlns="" val="10002"/>
                  </a:ext>
                </a:extLst>
              </a:tr>
              <a:tr h="311129">
                <a:tc>
                  <a:txBody>
                    <a:bodyPr/>
                    <a:lstStyle/>
                    <a:p>
                      <a:pPr marL="540000" algn="l" fontAlgn="b"/>
                      <a:r>
                        <a:rPr lang="el-GR" sz="1800" b="0" i="0" u="none" strike="noStrike" dirty="0">
                          <a:solidFill>
                            <a:srgbClr val="000000"/>
                          </a:solidFill>
                          <a:effectLst/>
                          <a:latin typeface="+mj-lt"/>
                        </a:rPr>
                        <a:t>Ανάπτυξης και Επενδύσεων </a:t>
                      </a:r>
                    </a:p>
                  </a:txBody>
                  <a:tcPr marL="9525" marR="9525" marT="9525" marB="0" anchor="b">
                    <a:lnL w="720">
                      <a:solidFill>
                        <a:srgbClr val="FFFFFF"/>
                      </a:solidFill>
                    </a:lnL>
                    <a:lnR w="720">
                      <a:solidFill>
                        <a:srgbClr val="FFFFFF"/>
                      </a:solidFill>
                    </a:lnR>
                    <a:lnT w="720">
                      <a:solidFill>
                        <a:srgbClr val="FFFFFF"/>
                      </a:solidFill>
                    </a:lnT>
                    <a:lnB w="720">
                      <a:solidFill>
                        <a:srgbClr val="FFFFFF"/>
                      </a:solidFill>
                    </a:lnB>
                    <a:solidFill>
                      <a:schemeClr val="accent1">
                        <a:lumMod val="20000"/>
                        <a:lumOff val="80000"/>
                      </a:schemeClr>
                    </a:solidFill>
                  </a:tcPr>
                </a:tc>
                <a:tc>
                  <a:txBody>
                    <a:bodyPr/>
                    <a:lstStyle/>
                    <a:p>
                      <a:pPr algn="ctr" fontAlgn="b"/>
                      <a:r>
                        <a:rPr lang="el-GR" sz="1800" b="0" i="0" u="none" strike="noStrike" dirty="0">
                          <a:solidFill>
                            <a:srgbClr val="000000"/>
                          </a:solidFill>
                          <a:effectLst/>
                          <a:latin typeface="+mj-lt"/>
                        </a:rPr>
                        <a:t>8</a:t>
                      </a:r>
                    </a:p>
                  </a:txBody>
                  <a:tcPr marL="9525" marR="9525" marT="9525" marB="0" anchor="b">
                    <a:lnL w="720">
                      <a:solidFill>
                        <a:srgbClr val="FFFFFF"/>
                      </a:solidFill>
                    </a:lnL>
                    <a:lnR w="720">
                      <a:solidFill>
                        <a:srgbClr val="FFFFFF"/>
                      </a:solidFill>
                    </a:lnR>
                    <a:lnT w="720">
                      <a:solidFill>
                        <a:srgbClr val="FFFFFF"/>
                      </a:solidFill>
                    </a:lnT>
                    <a:lnB w="720">
                      <a:solidFill>
                        <a:srgbClr val="FFFFFF"/>
                      </a:solidFill>
                    </a:lnB>
                    <a:solidFill>
                      <a:schemeClr val="accent1">
                        <a:lumMod val="20000"/>
                        <a:lumOff val="80000"/>
                      </a:schemeClr>
                    </a:solidFill>
                  </a:tcPr>
                </a:tc>
                <a:extLst>
                  <a:ext uri="{0D108BD9-81ED-4DB2-BD59-A6C34878D82A}">
                    <a16:rowId xmlns:a16="http://schemas.microsoft.com/office/drawing/2014/main" xmlns="" val="10003"/>
                  </a:ext>
                </a:extLst>
              </a:tr>
              <a:tr h="311129">
                <a:tc>
                  <a:txBody>
                    <a:bodyPr/>
                    <a:lstStyle/>
                    <a:p>
                      <a:pPr marL="540000" algn="l" fontAlgn="b"/>
                      <a:r>
                        <a:rPr lang="el-GR" sz="1800" b="0" i="0" u="none" strike="noStrike" dirty="0">
                          <a:solidFill>
                            <a:srgbClr val="000000"/>
                          </a:solidFill>
                          <a:effectLst/>
                          <a:latin typeface="+mj-lt"/>
                        </a:rPr>
                        <a:t>Εξωτερικών </a:t>
                      </a:r>
                    </a:p>
                  </a:txBody>
                  <a:tcPr marL="9525" marR="9525" marT="9525" marB="0" anchor="b">
                    <a:lnL w="720">
                      <a:solidFill>
                        <a:srgbClr val="FFFFFF"/>
                      </a:solidFill>
                    </a:lnL>
                    <a:lnR w="720">
                      <a:solidFill>
                        <a:srgbClr val="FFFFFF"/>
                      </a:solidFill>
                    </a:lnR>
                    <a:lnT w="720">
                      <a:solidFill>
                        <a:srgbClr val="FFFFFF"/>
                      </a:solidFill>
                    </a:lnT>
                    <a:lnB w="720">
                      <a:solidFill>
                        <a:srgbClr val="FFFFFF"/>
                      </a:solidFill>
                    </a:lnB>
                    <a:solidFill>
                      <a:schemeClr val="accent1">
                        <a:lumMod val="20000"/>
                        <a:lumOff val="80000"/>
                      </a:schemeClr>
                    </a:solidFill>
                  </a:tcPr>
                </a:tc>
                <a:tc>
                  <a:txBody>
                    <a:bodyPr/>
                    <a:lstStyle/>
                    <a:p>
                      <a:pPr algn="ctr" fontAlgn="b"/>
                      <a:r>
                        <a:rPr lang="el-GR" sz="1800" b="0" i="0" u="none" strike="noStrike" dirty="0">
                          <a:solidFill>
                            <a:srgbClr val="000000"/>
                          </a:solidFill>
                          <a:effectLst/>
                          <a:latin typeface="+mj-lt"/>
                        </a:rPr>
                        <a:t>4</a:t>
                      </a:r>
                    </a:p>
                  </a:txBody>
                  <a:tcPr marL="9525" marR="9525" marT="9525" marB="0" anchor="b">
                    <a:lnL w="720">
                      <a:solidFill>
                        <a:srgbClr val="FFFFFF"/>
                      </a:solidFill>
                    </a:lnL>
                    <a:lnR w="720">
                      <a:solidFill>
                        <a:srgbClr val="FFFFFF"/>
                      </a:solidFill>
                    </a:lnR>
                    <a:lnT w="720">
                      <a:solidFill>
                        <a:srgbClr val="FFFFFF"/>
                      </a:solidFill>
                    </a:lnT>
                    <a:lnB w="720">
                      <a:solidFill>
                        <a:srgbClr val="FFFFFF"/>
                      </a:solidFill>
                    </a:lnB>
                    <a:solidFill>
                      <a:schemeClr val="accent1">
                        <a:lumMod val="20000"/>
                        <a:lumOff val="80000"/>
                      </a:schemeClr>
                    </a:solidFill>
                  </a:tcPr>
                </a:tc>
                <a:extLst>
                  <a:ext uri="{0D108BD9-81ED-4DB2-BD59-A6C34878D82A}">
                    <a16:rowId xmlns:a16="http://schemas.microsoft.com/office/drawing/2014/main" xmlns="" val="10004"/>
                  </a:ext>
                </a:extLst>
              </a:tr>
              <a:tr h="311129">
                <a:tc>
                  <a:txBody>
                    <a:bodyPr/>
                    <a:lstStyle/>
                    <a:p>
                      <a:pPr marL="540000" algn="l" fontAlgn="b"/>
                      <a:r>
                        <a:rPr lang="el-GR" sz="1800" b="0" i="0" u="none" strike="noStrike" dirty="0">
                          <a:solidFill>
                            <a:srgbClr val="000000"/>
                          </a:solidFill>
                          <a:effectLst/>
                          <a:latin typeface="+mj-lt"/>
                        </a:rPr>
                        <a:t>Προστασίας του Πολίτη</a:t>
                      </a:r>
                    </a:p>
                  </a:txBody>
                  <a:tcPr marL="9525" marR="9525" marT="9525" marB="0" anchor="b">
                    <a:lnL w="720">
                      <a:solidFill>
                        <a:srgbClr val="FFFFFF"/>
                      </a:solidFill>
                    </a:lnL>
                    <a:lnR w="720">
                      <a:solidFill>
                        <a:srgbClr val="FFFFFF"/>
                      </a:solidFill>
                    </a:lnR>
                    <a:lnT w="720">
                      <a:solidFill>
                        <a:srgbClr val="FFFFFF"/>
                      </a:solidFill>
                    </a:lnT>
                    <a:lnB w="720">
                      <a:solidFill>
                        <a:srgbClr val="FFFFFF"/>
                      </a:solidFill>
                    </a:lnB>
                    <a:solidFill>
                      <a:schemeClr val="accent1">
                        <a:lumMod val="20000"/>
                        <a:lumOff val="80000"/>
                      </a:schemeClr>
                    </a:solidFill>
                  </a:tcPr>
                </a:tc>
                <a:tc>
                  <a:txBody>
                    <a:bodyPr/>
                    <a:lstStyle/>
                    <a:p>
                      <a:pPr algn="ctr" fontAlgn="b"/>
                      <a:r>
                        <a:rPr lang="el-GR" sz="1800" b="0" i="0" u="none" strike="noStrike" dirty="0">
                          <a:solidFill>
                            <a:srgbClr val="000000"/>
                          </a:solidFill>
                          <a:effectLst/>
                          <a:latin typeface="+mj-lt"/>
                        </a:rPr>
                        <a:t>5</a:t>
                      </a:r>
                    </a:p>
                  </a:txBody>
                  <a:tcPr marL="9525" marR="9525" marT="9525" marB="0" anchor="b">
                    <a:lnL w="720">
                      <a:solidFill>
                        <a:srgbClr val="FFFFFF"/>
                      </a:solidFill>
                    </a:lnL>
                    <a:lnR w="720">
                      <a:solidFill>
                        <a:srgbClr val="FFFFFF"/>
                      </a:solidFill>
                    </a:lnR>
                    <a:lnT w="720">
                      <a:solidFill>
                        <a:srgbClr val="FFFFFF"/>
                      </a:solidFill>
                    </a:lnT>
                    <a:lnB w="720">
                      <a:solidFill>
                        <a:srgbClr val="FFFFFF"/>
                      </a:solidFill>
                    </a:lnB>
                    <a:solidFill>
                      <a:schemeClr val="accent1">
                        <a:lumMod val="20000"/>
                        <a:lumOff val="80000"/>
                      </a:schemeClr>
                    </a:solidFill>
                  </a:tcPr>
                </a:tc>
                <a:extLst>
                  <a:ext uri="{0D108BD9-81ED-4DB2-BD59-A6C34878D82A}">
                    <a16:rowId xmlns:a16="http://schemas.microsoft.com/office/drawing/2014/main" xmlns="" val="10005"/>
                  </a:ext>
                </a:extLst>
              </a:tr>
              <a:tr h="311129">
                <a:tc>
                  <a:txBody>
                    <a:bodyPr/>
                    <a:lstStyle/>
                    <a:p>
                      <a:pPr marL="540000" algn="l" fontAlgn="b"/>
                      <a:r>
                        <a:rPr lang="el-GR" sz="1800" b="0" i="0" u="none" strike="noStrike" dirty="0">
                          <a:solidFill>
                            <a:srgbClr val="000000"/>
                          </a:solidFill>
                          <a:effectLst/>
                          <a:latin typeface="+mj-lt"/>
                        </a:rPr>
                        <a:t>Εθνικής Άμυνας</a:t>
                      </a:r>
                    </a:p>
                  </a:txBody>
                  <a:tcPr marL="9525" marR="9525" marT="9525" marB="0" anchor="b">
                    <a:lnL w="720">
                      <a:solidFill>
                        <a:srgbClr val="FFFFFF"/>
                      </a:solidFill>
                    </a:lnL>
                    <a:lnR w="720">
                      <a:solidFill>
                        <a:srgbClr val="FFFFFF"/>
                      </a:solidFill>
                    </a:lnR>
                    <a:lnT w="720">
                      <a:solidFill>
                        <a:srgbClr val="FFFFFF"/>
                      </a:solidFill>
                    </a:lnT>
                    <a:lnB w="720">
                      <a:solidFill>
                        <a:srgbClr val="FFFFFF"/>
                      </a:solidFill>
                    </a:lnB>
                    <a:solidFill>
                      <a:schemeClr val="accent1">
                        <a:lumMod val="20000"/>
                        <a:lumOff val="80000"/>
                      </a:schemeClr>
                    </a:solidFill>
                  </a:tcPr>
                </a:tc>
                <a:tc>
                  <a:txBody>
                    <a:bodyPr/>
                    <a:lstStyle/>
                    <a:p>
                      <a:pPr algn="ctr" fontAlgn="b"/>
                      <a:r>
                        <a:rPr lang="el-GR" sz="1800" b="0" i="0" u="none" strike="noStrike" dirty="0">
                          <a:solidFill>
                            <a:srgbClr val="000000"/>
                          </a:solidFill>
                          <a:effectLst/>
                          <a:latin typeface="+mj-lt"/>
                        </a:rPr>
                        <a:t>3</a:t>
                      </a:r>
                    </a:p>
                  </a:txBody>
                  <a:tcPr marL="9525" marR="9525" marT="9525" marB="0" anchor="b">
                    <a:lnL w="720">
                      <a:solidFill>
                        <a:srgbClr val="FFFFFF"/>
                      </a:solidFill>
                    </a:lnL>
                    <a:lnR w="720">
                      <a:solidFill>
                        <a:srgbClr val="FFFFFF"/>
                      </a:solidFill>
                    </a:lnR>
                    <a:lnT w="720">
                      <a:solidFill>
                        <a:srgbClr val="FFFFFF"/>
                      </a:solidFill>
                    </a:lnT>
                    <a:lnB w="720">
                      <a:solidFill>
                        <a:srgbClr val="FFFFFF"/>
                      </a:solidFill>
                    </a:lnB>
                    <a:solidFill>
                      <a:schemeClr val="accent1">
                        <a:lumMod val="20000"/>
                        <a:lumOff val="80000"/>
                      </a:schemeClr>
                    </a:solidFill>
                  </a:tcPr>
                </a:tc>
                <a:extLst>
                  <a:ext uri="{0D108BD9-81ED-4DB2-BD59-A6C34878D82A}">
                    <a16:rowId xmlns:a16="http://schemas.microsoft.com/office/drawing/2014/main" xmlns="" val="10006"/>
                  </a:ext>
                </a:extLst>
              </a:tr>
              <a:tr h="311129">
                <a:tc>
                  <a:txBody>
                    <a:bodyPr/>
                    <a:lstStyle/>
                    <a:p>
                      <a:pPr marL="540000" algn="l" fontAlgn="b"/>
                      <a:r>
                        <a:rPr lang="el-GR" sz="1800" b="0" i="0" u="none" strike="noStrike" dirty="0">
                          <a:solidFill>
                            <a:srgbClr val="000000"/>
                          </a:solidFill>
                          <a:effectLst/>
                          <a:latin typeface="+mj-lt"/>
                        </a:rPr>
                        <a:t>Παιδείας και Θρησκευμάτων</a:t>
                      </a:r>
                    </a:p>
                  </a:txBody>
                  <a:tcPr marL="9525" marR="9525" marT="9525" marB="0" anchor="b">
                    <a:lnL w="720">
                      <a:solidFill>
                        <a:srgbClr val="FFFFFF"/>
                      </a:solidFill>
                    </a:lnL>
                    <a:lnR w="720">
                      <a:solidFill>
                        <a:srgbClr val="FFFFFF"/>
                      </a:solidFill>
                    </a:lnR>
                    <a:lnT w="720">
                      <a:solidFill>
                        <a:srgbClr val="FFFFFF"/>
                      </a:solidFill>
                    </a:lnT>
                    <a:lnB w="720">
                      <a:solidFill>
                        <a:srgbClr val="FFFFFF"/>
                      </a:solidFill>
                    </a:lnB>
                    <a:solidFill>
                      <a:schemeClr val="accent1">
                        <a:lumMod val="20000"/>
                        <a:lumOff val="80000"/>
                      </a:schemeClr>
                    </a:solidFill>
                  </a:tcPr>
                </a:tc>
                <a:tc>
                  <a:txBody>
                    <a:bodyPr/>
                    <a:lstStyle/>
                    <a:p>
                      <a:pPr algn="ctr" fontAlgn="b"/>
                      <a:r>
                        <a:rPr lang="el-GR" sz="1800" b="0" i="0" u="none" strike="noStrike" dirty="0">
                          <a:solidFill>
                            <a:srgbClr val="000000"/>
                          </a:solidFill>
                          <a:effectLst/>
                          <a:latin typeface="+mj-lt"/>
                        </a:rPr>
                        <a:t>7</a:t>
                      </a:r>
                    </a:p>
                  </a:txBody>
                  <a:tcPr marL="9525" marR="9525" marT="9525" marB="0" anchor="b">
                    <a:lnL w="720">
                      <a:solidFill>
                        <a:srgbClr val="FFFFFF"/>
                      </a:solidFill>
                    </a:lnL>
                    <a:lnR w="720">
                      <a:solidFill>
                        <a:srgbClr val="FFFFFF"/>
                      </a:solidFill>
                    </a:lnR>
                    <a:lnT w="720">
                      <a:solidFill>
                        <a:srgbClr val="FFFFFF"/>
                      </a:solidFill>
                    </a:lnT>
                    <a:lnB w="720">
                      <a:solidFill>
                        <a:srgbClr val="FFFFFF"/>
                      </a:solidFill>
                    </a:lnB>
                    <a:solidFill>
                      <a:schemeClr val="accent1">
                        <a:lumMod val="20000"/>
                        <a:lumOff val="80000"/>
                      </a:schemeClr>
                    </a:solidFill>
                  </a:tcPr>
                </a:tc>
                <a:extLst>
                  <a:ext uri="{0D108BD9-81ED-4DB2-BD59-A6C34878D82A}">
                    <a16:rowId xmlns:a16="http://schemas.microsoft.com/office/drawing/2014/main" xmlns="" val="10007"/>
                  </a:ext>
                </a:extLst>
              </a:tr>
              <a:tr h="311129">
                <a:tc>
                  <a:txBody>
                    <a:bodyPr/>
                    <a:lstStyle/>
                    <a:p>
                      <a:pPr marL="540000" algn="l" fontAlgn="b"/>
                      <a:r>
                        <a:rPr lang="el-GR" sz="1800" b="0" i="0" u="none" strike="noStrike" dirty="0">
                          <a:solidFill>
                            <a:srgbClr val="000000"/>
                          </a:solidFill>
                          <a:effectLst/>
                          <a:latin typeface="+mj-lt"/>
                        </a:rPr>
                        <a:t>Εργασίας και Κοινωνικών Υποθέσεων</a:t>
                      </a:r>
                    </a:p>
                  </a:txBody>
                  <a:tcPr marL="9525" marR="9525" marT="9525" marB="0" anchor="b">
                    <a:lnL w="720">
                      <a:solidFill>
                        <a:srgbClr val="FFFFFF"/>
                      </a:solidFill>
                    </a:lnL>
                    <a:lnR w="720">
                      <a:solidFill>
                        <a:srgbClr val="FFFFFF"/>
                      </a:solidFill>
                    </a:lnR>
                    <a:lnT w="720">
                      <a:solidFill>
                        <a:srgbClr val="FFFFFF"/>
                      </a:solidFill>
                    </a:lnT>
                    <a:lnB w="720">
                      <a:solidFill>
                        <a:srgbClr val="FFFFFF"/>
                      </a:solidFill>
                    </a:lnB>
                    <a:solidFill>
                      <a:schemeClr val="accent1">
                        <a:lumMod val="20000"/>
                        <a:lumOff val="80000"/>
                      </a:schemeClr>
                    </a:solidFill>
                  </a:tcPr>
                </a:tc>
                <a:tc>
                  <a:txBody>
                    <a:bodyPr/>
                    <a:lstStyle/>
                    <a:p>
                      <a:pPr algn="ctr" fontAlgn="b"/>
                      <a:r>
                        <a:rPr lang="el-GR" sz="1800" b="0" i="0" u="none" strike="noStrike" dirty="0">
                          <a:solidFill>
                            <a:srgbClr val="000000"/>
                          </a:solidFill>
                          <a:effectLst/>
                          <a:latin typeface="+mj-lt"/>
                        </a:rPr>
                        <a:t>8</a:t>
                      </a:r>
                    </a:p>
                  </a:txBody>
                  <a:tcPr marL="9525" marR="9525" marT="9525" marB="0" anchor="b">
                    <a:lnL w="720">
                      <a:solidFill>
                        <a:srgbClr val="FFFFFF"/>
                      </a:solidFill>
                    </a:lnL>
                    <a:lnR w="720">
                      <a:solidFill>
                        <a:srgbClr val="FFFFFF"/>
                      </a:solidFill>
                    </a:lnR>
                    <a:lnT w="720">
                      <a:solidFill>
                        <a:srgbClr val="FFFFFF"/>
                      </a:solidFill>
                    </a:lnT>
                    <a:lnB w="720">
                      <a:solidFill>
                        <a:srgbClr val="FFFFFF"/>
                      </a:solidFill>
                    </a:lnB>
                    <a:solidFill>
                      <a:schemeClr val="accent1">
                        <a:lumMod val="20000"/>
                        <a:lumOff val="80000"/>
                      </a:schemeClr>
                    </a:solidFill>
                  </a:tcPr>
                </a:tc>
                <a:extLst>
                  <a:ext uri="{0D108BD9-81ED-4DB2-BD59-A6C34878D82A}">
                    <a16:rowId xmlns:a16="http://schemas.microsoft.com/office/drawing/2014/main" xmlns="" val="10008"/>
                  </a:ext>
                </a:extLst>
              </a:tr>
              <a:tr h="311129">
                <a:tc>
                  <a:txBody>
                    <a:bodyPr/>
                    <a:lstStyle/>
                    <a:p>
                      <a:pPr marL="540000" algn="l" fontAlgn="b"/>
                      <a:r>
                        <a:rPr lang="el-GR" sz="1800" b="0" i="0" u="none" strike="noStrike" dirty="0">
                          <a:solidFill>
                            <a:srgbClr val="000000"/>
                          </a:solidFill>
                          <a:effectLst/>
                          <a:latin typeface="+mj-lt"/>
                        </a:rPr>
                        <a:t>Υγείας</a:t>
                      </a:r>
                    </a:p>
                  </a:txBody>
                  <a:tcPr marL="9525" marR="9525" marT="9525" marB="0" anchor="b">
                    <a:lnL w="720">
                      <a:solidFill>
                        <a:srgbClr val="FFFFFF"/>
                      </a:solidFill>
                    </a:lnL>
                    <a:lnR w="720">
                      <a:solidFill>
                        <a:srgbClr val="FFFFFF"/>
                      </a:solidFill>
                    </a:lnR>
                    <a:lnT w="720">
                      <a:solidFill>
                        <a:srgbClr val="FFFFFF"/>
                      </a:solidFill>
                    </a:lnT>
                    <a:lnB w="720">
                      <a:solidFill>
                        <a:srgbClr val="FFFFFF"/>
                      </a:solidFill>
                    </a:lnB>
                    <a:solidFill>
                      <a:schemeClr val="accent1">
                        <a:lumMod val="20000"/>
                        <a:lumOff val="80000"/>
                      </a:schemeClr>
                    </a:solidFill>
                  </a:tcPr>
                </a:tc>
                <a:tc>
                  <a:txBody>
                    <a:bodyPr/>
                    <a:lstStyle/>
                    <a:p>
                      <a:pPr algn="ctr" fontAlgn="b"/>
                      <a:r>
                        <a:rPr lang="el-GR" sz="1800" b="0" i="0" u="none" strike="noStrike" dirty="0">
                          <a:solidFill>
                            <a:srgbClr val="000000"/>
                          </a:solidFill>
                          <a:effectLst/>
                          <a:latin typeface="+mj-lt"/>
                        </a:rPr>
                        <a:t>9</a:t>
                      </a:r>
                    </a:p>
                  </a:txBody>
                  <a:tcPr marL="9525" marR="9525" marT="9525" marB="0" anchor="b">
                    <a:lnL w="720">
                      <a:solidFill>
                        <a:srgbClr val="FFFFFF"/>
                      </a:solidFill>
                    </a:lnL>
                    <a:lnR w="720">
                      <a:solidFill>
                        <a:srgbClr val="FFFFFF"/>
                      </a:solidFill>
                    </a:lnR>
                    <a:lnT w="720">
                      <a:solidFill>
                        <a:srgbClr val="FFFFFF"/>
                      </a:solidFill>
                    </a:lnT>
                    <a:lnB w="720">
                      <a:solidFill>
                        <a:srgbClr val="FFFFFF"/>
                      </a:solidFill>
                    </a:lnB>
                    <a:solidFill>
                      <a:schemeClr val="accent1">
                        <a:lumMod val="20000"/>
                        <a:lumOff val="80000"/>
                      </a:schemeClr>
                    </a:solidFill>
                  </a:tcPr>
                </a:tc>
                <a:extLst>
                  <a:ext uri="{0D108BD9-81ED-4DB2-BD59-A6C34878D82A}">
                    <a16:rowId xmlns:a16="http://schemas.microsoft.com/office/drawing/2014/main" xmlns="" val="10009"/>
                  </a:ext>
                </a:extLst>
              </a:tr>
              <a:tr h="311129">
                <a:tc>
                  <a:txBody>
                    <a:bodyPr/>
                    <a:lstStyle/>
                    <a:p>
                      <a:pPr marL="540000" algn="l" fontAlgn="b"/>
                      <a:r>
                        <a:rPr lang="el-GR" sz="1800" b="0" i="0" u="none" strike="noStrike" dirty="0">
                          <a:solidFill>
                            <a:srgbClr val="000000"/>
                          </a:solidFill>
                          <a:effectLst/>
                          <a:latin typeface="+mj-lt"/>
                        </a:rPr>
                        <a:t>Περιβάλλοντος και Ενέργειας </a:t>
                      </a:r>
                    </a:p>
                  </a:txBody>
                  <a:tcPr marL="9525" marR="9525" marT="9525" marB="0" anchor="b">
                    <a:lnL w="720">
                      <a:solidFill>
                        <a:srgbClr val="FFFFFF"/>
                      </a:solidFill>
                    </a:lnL>
                    <a:lnR w="720">
                      <a:solidFill>
                        <a:srgbClr val="FFFFFF"/>
                      </a:solidFill>
                    </a:lnR>
                    <a:lnT w="720">
                      <a:solidFill>
                        <a:srgbClr val="FFFFFF"/>
                      </a:solidFill>
                    </a:lnT>
                    <a:lnB w="72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b"/>
                      <a:r>
                        <a:rPr lang="el-GR" sz="1800" b="0" i="0" u="none" strike="noStrike" dirty="0">
                          <a:solidFill>
                            <a:srgbClr val="000000"/>
                          </a:solidFill>
                          <a:effectLst/>
                          <a:latin typeface="+mj-lt"/>
                        </a:rPr>
                        <a:t>8</a:t>
                      </a:r>
                    </a:p>
                  </a:txBody>
                  <a:tcPr marL="9525" marR="9525" marT="9525" marB="0" anchor="b">
                    <a:lnL w="720">
                      <a:solidFill>
                        <a:srgbClr val="FFFFFF"/>
                      </a:solidFill>
                    </a:lnL>
                    <a:lnR w="720">
                      <a:solidFill>
                        <a:srgbClr val="FFFFFF"/>
                      </a:solidFill>
                    </a:lnR>
                    <a:lnT w="720">
                      <a:solidFill>
                        <a:srgbClr val="FFFFFF"/>
                      </a:solidFill>
                    </a:lnT>
                    <a:lnB w="72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10"/>
                  </a:ext>
                </a:extLst>
              </a:tr>
              <a:tr h="311129">
                <a:tc>
                  <a:txBody>
                    <a:bodyPr/>
                    <a:lstStyle/>
                    <a:p>
                      <a:pPr marL="540000" algn="l" fontAlgn="b"/>
                      <a:r>
                        <a:rPr lang="el-GR" sz="1800" b="0" i="0" u="none" strike="noStrike" dirty="0">
                          <a:solidFill>
                            <a:srgbClr val="000000"/>
                          </a:solidFill>
                          <a:effectLst/>
                          <a:latin typeface="+mj-lt"/>
                        </a:rPr>
                        <a:t>Πολιτισμού </a:t>
                      </a:r>
                    </a:p>
                  </a:txBody>
                  <a:tcPr marL="9525" marR="9525" marT="9525" marB="0" anchor="b">
                    <a:lnL w="720">
                      <a:solidFill>
                        <a:srgbClr val="FFFFFF"/>
                      </a:solidFill>
                    </a:lnL>
                    <a:lnR w="720">
                      <a:solidFill>
                        <a:srgbClr val="FFFFFF"/>
                      </a:solidFill>
                    </a:lnR>
                    <a:lnT w="720">
                      <a:solidFill>
                        <a:srgbClr val="FFFFFF"/>
                      </a:solidFill>
                    </a:lnT>
                    <a:lnB w="720">
                      <a:solidFill>
                        <a:srgbClr val="FFFFFF"/>
                      </a:solidFill>
                    </a:lnB>
                    <a:solidFill>
                      <a:schemeClr val="accent1">
                        <a:lumMod val="20000"/>
                        <a:lumOff val="80000"/>
                      </a:schemeClr>
                    </a:solidFill>
                  </a:tcPr>
                </a:tc>
                <a:tc>
                  <a:txBody>
                    <a:bodyPr/>
                    <a:lstStyle/>
                    <a:p>
                      <a:pPr algn="ctr" fontAlgn="b"/>
                      <a:r>
                        <a:rPr lang="el-GR" sz="1800" b="0" i="0" u="none" strike="noStrike">
                          <a:solidFill>
                            <a:srgbClr val="000000"/>
                          </a:solidFill>
                          <a:effectLst/>
                          <a:latin typeface="+mj-lt"/>
                        </a:rPr>
                        <a:t>8</a:t>
                      </a:r>
                    </a:p>
                  </a:txBody>
                  <a:tcPr marL="9525" marR="9525" marT="9525" marB="0" anchor="b">
                    <a:lnL w="720">
                      <a:solidFill>
                        <a:srgbClr val="FFFFFF"/>
                      </a:solidFill>
                    </a:lnL>
                    <a:lnR w="720">
                      <a:solidFill>
                        <a:srgbClr val="FFFFFF"/>
                      </a:solidFill>
                    </a:lnR>
                    <a:lnT w="720">
                      <a:solidFill>
                        <a:srgbClr val="FFFFFF"/>
                      </a:solidFill>
                    </a:lnT>
                    <a:lnB w="720">
                      <a:solidFill>
                        <a:srgbClr val="FFFFFF"/>
                      </a:solidFill>
                    </a:lnB>
                    <a:solidFill>
                      <a:schemeClr val="accent1">
                        <a:lumMod val="20000"/>
                        <a:lumOff val="80000"/>
                      </a:schemeClr>
                    </a:solidFill>
                  </a:tcPr>
                </a:tc>
                <a:extLst>
                  <a:ext uri="{0D108BD9-81ED-4DB2-BD59-A6C34878D82A}">
                    <a16:rowId xmlns:a16="http://schemas.microsoft.com/office/drawing/2014/main" xmlns="" val="10011"/>
                  </a:ext>
                </a:extLst>
              </a:tr>
              <a:tr h="311129">
                <a:tc>
                  <a:txBody>
                    <a:bodyPr/>
                    <a:lstStyle/>
                    <a:p>
                      <a:pPr marL="540000" algn="l" fontAlgn="b"/>
                      <a:r>
                        <a:rPr lang="el-GR" sz="1800" b="0" i="0" u="none" strike="noStrike" dirty="0">
                          <a:solidFill>
                            <a:srgbClr val="000000"/>
                          </a:solidFill>
                          <a:effectLst/>
                          <a:latin typeface="+mj-lt"/>
                        </a:rPr>
                        <a:t>Αθλητισμού </a:t>
                      </a:r>
                    </a:p>
                  </a:txBody>
                  <a:tcPr marL="9525" marR="9525" marT="9525" marB="0" anchor="b">
                    <a:lnL w="720">
                      <a:solidFill>
                        <a:srgbClr val="FFFFFF"/>
                      </a:solidFill>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a:solidFill>
                        <a:srgbClr val="FFFFFF"/>
                      </a:solidFill>
                    </a:lnB>
                    <a:solidFill>
                      <a:schemeClr val="accent1">
                        <a:lumMod val="20000"/>
                        <a:lumOff val="80000"/>
                      </a:schemeClr>
                    </a:solidFill>
                  </a:tcPr>
                </a:tc>
                <a:tc>
                  <a:txBody>
                    <a:bodyPr/>
                    <a:lstStyle/>
                    <a:p>
                      <a:pPr algn="ctr" fontAlgn="b"/>
                      <a:r>
                        <a:rPr lang="el-GR" sz="1800" b="0" i="0" u="none" strike="noStrike" dirty="0">
                          <a:solidFill>
                            <a:srgbClr val="000000"/>
                          </a:solidFill>
                          <a:effectLst/>
                          <a:latin typeface="+mj-lt"/>
                        </a:rPr>
                        <a:t>4</a:t>
                      </a:r>
                    </a:p>
                  </a:txBody>
                  <a:tcPr marL="9525" marR="9525" marT="9525" marB="0" anchor="b">
                    <a:lnL w="720" cap="flat" cmpd="sng" algn="ctr">
                      <a:solidFill>
                        <a:srgbClr val="FFFFFF"/>
                      </a:solidFill>
                      <a:prstDash val="solid"/>
                      <a:round/>
                      <a:headEnd type="none" w="med" len="med"/>
                      <a:tailEnd type="none" w="med" len="med"/>
                    </a:lnL>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chemeClr val="accent1">
                        <a:lumMod val="20000"/>
                        <a:lumOff val="80000"/>
                      </a:schemeClr>
                    </a:solidFill>
                  </a:tcPr>
                </a:tc>
                <a:extLst>
                  <a:ext uri="{0D108BD9-81ED-4DB2-BD59-A6C34878D82A}">
                    <a16:rowId xmlns:a16="http://schemas.microsoft.com/office/drawing/2014/main" xmlns="" val="10012"/>
                  </a:ext>
                </a:extLst>
              </a:tr>
              <a:tr h="311129">
                <a:tc>
                  <a:txBody>
                    <a:bodyPr/>
                    <a:lstStyle/>
                    <a:p>
                      <a:pPr marL="540000" algn="l" fontAlgn="b"/>
                      <a:r>
                        <a:rPr lang="el-GR" sz="1800" b="0" i="0" u="none" strike="noStrike" dirty="0">
                          <a:solidFill>
                            <a:srgbClr val="000000"/>
                          </a:solidFill>
                          <a:effectLst/>
                          <a:latin typeface="+mj-lt"/>
                        </a:rPr>
                        <a:t>Δικαιοσύνης</a:t>
                      </a:r>
                    </a:p>
                  </a:txBody>
                  <a:tcPr marL="9525" marR="9525" marT="9525" marB="0" anchor="b">
                    <a:lnL w="720">
                      <a:solidFill>
                        <a:srgbClr val="FFFFFF"/>
                      </a:solidFill>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a:solidFill>
                        <a:srgbClr val="FFFFFF"/>
                      </a:solidFill>
                    </a:lnB>
                    <a:solidFill>
                      <a:schemeClr val="accent1">
                        <a:lumMod val="20000"/>
                        <a:lumOff val="80000"/>
                      </a:schemeClr>
                    </a:solidFill>
                  </a:tcPr>
                </a:tc>
                <a:tc>
                  <a:txBody>
                    <a:bodyPr/>
                    <a:lstStyle/>
                    <a:p>
                      <a:pPr algn="ctr" fontAlgn="b"/>
                      <a:r>
                        <a:rPr lang="el-GR" sz="1800" b="0" i="0" u="none" strike="noStrike" dirty="0">
                          <a:solidFill>
                            <a:srgbClr val="000000"/>
                          </a:solidFill>
                          <a:effectLst/>
                          <a:latin typeface="+mj-lt"/>
                        </a:rPr>
                        <a:t>6</a:t>
                      </a:r>
                    </a:p>
                  </a:txBody>
                  <a:tcPr marL="9525" marR="9525" marT="9525" marB="0" anchor="b">
                    <a:lnL w="720" cap="flat" cmpd="sng" algn="ctr">
                      <a:solidFill>
                        <a:srgbClr val="FFFFFF"/>
                      </a:solidFill>
                      <a:prstDash val="solid"/>
                      <a:round/>
                      <a:headEnd type="none" w="med" len="med"/>
                      <a:tailEnd type="none" w="med" len="med"/>
                    </a:lnL>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chemeClr val="accent1">
                        <a:lumMod val="20000"/>
                        <a:lumOff val="80000"/>
                      </a:schemeClr>
                    </a:solidFill>
                  </a:tcPr>
                </a:tc>
                <a:extLst>
                  <a:ext uri="{0D108BD9-81ED-4DB2-BD59-A6C34878D82A}">
                    <a16:rowId xmlns:a16="http://schemas.microsoft.com/office/drawing/2014/main" xmlns="" val="10013"/>
                  </a:ext>
                </a:extLst>
              </a:tr>
              <a:tr h="311129">
                <a:tc>
                  <a:txBody>
                    <a:bodyPr/>
                    <a:lstStyle/>
                    <a:p>
                      <a:pPr marL="540000" algn="l" fontAlgn="b"/>
                      <a:r>
                        <a:rPr lang="el-GR" sz="1800" b="0" i="0" u="none" strike="noStrike" dirty="0">
                          <a:solidFill>
                            <a:srgbClr val="000000"/>
                          </a:solidFill>
                          <a:effectLst/>
                          <a:latin typeface="+mj-lt"/>
                        </a:rPr>
                        <a:t>Εσωτερικών</a:t>
                      </a:r>
                    </a:p>
                  </a:txBody>
                  <a:tcPr marL="9525" marR="9525" marT="9525" marB="0" anchor="b">
                    <a:lnL w="720">
                      <a:solidFill>
                        <a:srgbClr val="FFFFFF"/>
                      </a:solidFill>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a:solidFill>
                        <a:srgbClr val="FFFFFF"/>
                      </a:solidFill>
                    </a:lnB>
                    <a:solidFill>
                      <a:schemeClr val="accent1">
                        <a:lumMod val="20000"/>
                        <a:lumOff val="80000"/>
                      </a:schemeClr>
                    </a:solidFill>
                  </a:tcPr>
                </a:tc>
                <a:tc>
                  <a:txBody>
                    <a:bodyPr/>
                    <a:lstStyle/>
                    <a:p>
                      <a:pPr algn="ctr" fontAlgn="b"/>
                      <a:r>
                        <a:rPr lang="el-GR" sz="1800" b="0" i="0" u="none" strike="noStrike" dirty="0">
                          <a:solidFill>
                            <a:srgbClr val="000000"/>
                          </a:solidFill>
                          <a:effectLst/>
                          <a:latin typeface="+mj-lt"/>
                        </a:rPr>
                        <a:t>8</a:t>
                      </a:r>
                    </a:p>
                  </a:txBody>
                  <a:tcPr marL="9525" marR="9525" marT="9525" marB="0" anchor="b">
                    <a:lnL w="720" cap="flat" cmpd="sng" algn="ctr">
                      <a:solidFill>
                        <a:srgbClr val="FFFFFF"/>
                      </a:solidFill>
                      <a:prstDash val="solid"/>
                      <a:round/>
                      <a:headEnd type="none" w="med" len="med"/>
                      <a:tailEnd type="none" w="med" len="med"/>
                    </a:lnL>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chemeClr val="accent1">
                        <a:lumMod val="20000"/>
                        <a:lumOff val="80000"/>
                      </a:schemeClr>
                    </a:solidFill>
                  </a:tcPr>
                </a:tc>
                <a:extLst>
                  <a:ext uri="{0D108BD9-81ED-4DB2-BD59-A6C34878D82A}">
                    <a16:rowId xmlns:a16="http://schemas.microsoft.com/office/drawing/2014/main" xmlns="" val="10014"/>
                  </a:ext>
                </a:extLst>
              </a:tr>
              <a:tr h="311129">
                <a:tc>
                  <a:txBody>
                    <a:bodyPr/>
                    <a:lstStyle/>
                    <a:p>
                      <a:pPr marL="540000" algn="l" fontAlgn="b"/>
                      <a:r>
                        <a:rPr lang="el-GR" sz="1800" b="0" i="0" u="none" strike="noStrike" dirty="0">
                          <a:solidFill>
                            <a:srgbClr val="000000"/>
                          </a:solidFill>
                          <a:effectLst/>
                          <a:latin typeface="+mj-lt"/>
                        </a:rPr>
                        <a:t>Μετανάστευσης και Ασύλου</a:t>
                      </a:r>
                    </a:p>
                  </a:txBody>
                  <a:tcPr marL="9525" marR="9525" marT="9525" marB="0" anchor="b">
                    <a:lnL w="720">
                      <a:solidFill>
                        <a:srgbClr val="FFFFFF"/>
                      </a:solidFill>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a:solidFill>
                        <a:srgbClr val="FFFFFF"/>
                      </a:solidFill>
                    </a:lnB>
                    <a:solidFill>
                      <a:schemeClr val="accent1">
                        <a:lumMod val="20000"/>
                        <a:lumOff val="80000"/>
                      </a:schemeClr>
                    </a:solidFill>
                  </a:tcPr>
                </a:tc>
                <a:tc>
                  <a:txBody>
                    <a:bodyPr/>
                    <a:lstStyle/>
                    <a:p>
                      <a:pPr algn="ctr" fontAlgn="b"/>
                      <a:r>
                        <a:rPr lang="el-GR" sz="1800" b="0" i="0" u="none" strike="noStrike" dirty="0">
                          <a:solidFill>
                            <a:srgbClr val="000000"/>
                          </a:solidFill>
                          <a:effectLst/>
                          <a:latin typeface="+mj-lt"/>
                        </a:rPr>
                        <a:t>6</a:t>
                      </a:r>
                    </a:p>
                  </a:txBody>
                  <a:tcPr marL="9525" marR="9525" marT="9525" marB="0" anchor="b">
                    <a:lnL w="720" cap="flat" cmpd="sng" algn="ctr">
                      <a:solidFill>
                        <a:srgbClr val="FFFFFF"/>
                      </a:solidFill>
                      <a:prstDash val="solid"/>
                      <a:round/>
                      <a:headEnd type="none" w="med" len="med"/>
                      <a:tailEnd type="none" w="med" len="med"/>
                    </a:lnL>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chemeClr val="accent1">
                        <a:lumMod val="20000"/>
                        <a:lumOff val="80000"/>
                      </a:schemeClr>
                    </a:solidFill>
                  </a:tcPr>
                </a:tc>
                <a:extLst>
                  <a:ext uri="{0D108BD9-81ED-4DB2-BD59-A6C34878D82A}">
                    <a16:rowId xmlns:a16="http://schemas.microsoft.com/office/drawing/2014/main" xmlns="" val="10015"/>
                  </a:ext>
                </a:extLst>
              </a:tr>
              <a:tr h="311129">
                <a:tc>
                  <a:txBody>
                    <a:bodyPr/>
                    <a:lstStyle/>
                    <a:p>
                      <a:pPr marL="540000" algn="l" fontAlgn="b"/>
                      <a:r>
                        <a:rPr lang="el-GR" sz="1800" b="0" i="0" u="none" strike="noStrike" dirty="0">
                          <a:solidFill>
                            <a:srgbClr val="000000"/>
                          </a:solidFill>
                          <a:effectLst/>
                          <a:latin typeface="+mj-lt"/>
                        </a:rPr>
                        <a:t>Ψηφιακής Διακυβέρνησης</a:t>
                      </a:r>
                    </a:p>
                  </a:txBody>
                  <a:tcPr marL="9525" marR="9525" marT="9525" marB="0" anchor="b">
                    <a:lnL w="720">
                      <a:solidFill>
                        <a:srgbClr val="FFFFFF"/>
                      </a:solidFill>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a:solidFill>
                        <a:srgbClr val="FFFFFF"/>
                      </a:solidFill>
                    </a:lnB>
                    <a:solidFill>
                      <a:schemeClr val="accent1">
                        <a:lumMod val="20000"/>
                        <a:lumOff val="80000"/>
                      </a:schemeClr>
                    </a:solidFill>
                  </a:tcPr>
                </a:tc>
                <a:tc>
                  <a:txBody>
                    <a:bodyPr/>
                    <a:lstStyle/>
                    <a:p>
                      <a:pPr algn="ctr" fontAlgn="b"/>
                      <a:r>
                        <a:rPr lang="el-GR" sz="1800" b="0" i="0" u="none" strike="noStrike" dirty="0">
                          <a:solidFill>
                            <a:srgbClr val="000000"/>
                          </a:solidFill>
                          <a:effectLst/>
                          <a:latin typeface="+mj-lt"/>
                        </a:rPr>
                        <a:t>6</a:t>
                      </a:r>
                    </a:p>
                  </a:txBody>
                  <a:tcPr marL="9525" marR="9525" marT="9525" marB="0" anchor="b">
                    <a:lnL w="720" cap="flat" cmpd="sng" algn="ctr">
                      <a:solidFill>
                        <a:srgbClr val="FFFFFF"/>
                      </a:solidFill>
                      <a:prstDash val="solid"/>
                      <a:round/>
                      <a:headEnd type="none" w="med" len="med"/>
                      <a:tailEnd type="none" w="med" len="med"/>
                    </a:lnL>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chemeClr val="accent1">
                        <a:lumMod val="20000"/>
                        <a:lumOff val="80000"/>
                      </a:schemeClr>
                    </a:solidFill>
                  </a:tcPr>
                </a:tc>
                <a:extLst>
                  <a:ext uri="{0D108BD9-81ED-4DB2-BD59-A6C34878D82A}">
                    <a16:rowId xmlns:a16="http://schemas.microsoft.com/office/drawing/2014/main" xmlns="" val="10016"/>
                  </a:ext>
                </a:extLst>
              </a:tr>
              <a:tr h="311129">
                <a:tc>
                  <a:txBody>
                    <a:bodyPr/>
                    <a:lstStyle/>
                    <a:p>
                      <a:pPr marL="540000" algn="l" fontAlgn="b"/>
                      <a:r>
                        <a:rPr lang="el-GR" sz="1800" b="0" i="0" u="none" strike="noStrike" dirty="0">
                          <a:solidFill>
                            <a:srgbClr val="000000"/>
                          </a:solidFill>
                          <a:effectLst/>
                          <a:latin typeface="+mj-lt"/>
                        </a:rPr>
                        <a:t>Υποδομών και Μεταφορών </a:t>
                      </a:r>
                    </a:p>
                  </a:txBody>
                  <a:tcPr marL="9525" marR="9525" marT="9525" marB="0" anchor="b">
                    <a:lnL w="720">
                      <a:solidFill>
                        <a:srgbClr val="FFFFFF"/>
                      </a:solidFill>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a:solidFill>
                        <a:srgbClr val="FFFFFF"/>
                      </a:solidFill>
                    </a:lnB>
                    <a:solidFill>
                      <a:schemeClr val="accent1">
                        <a:lumMod val="20000"/>
                        <a:lumOff val="80000"/>
                      </a:schemeClr>
                    </a:solidFill>
                  </a:tcPr>
                </a:tc>
                <a:tc>
                  <a:txBody>
                    <a:bodyPr/>
                    <a:lstStyle/>
                    <a:p>
                      <a:pPr algn="ctr" fontAlgn="b"/>
                      <a:r>
                        <a:rPr lang="el-GR" sz="1800" b="0" i="0" u="none" strike="noStrike" dirty="0">
                          <a:solidFill>
                            <a:srgbClr val="000000"/>
                          </a:solidFill>
                          <a:effectLst/>
                          <a:latin typeface="+mj-lt"/>
                        </a:rPr>
                        <a:t>7</a:t>
                      </a:r>
                    </a:p>
                  </a:txBody>
                  <a:tcPr marL="9525" marR="9525" marT="9525" marB="0" anchor="b">
                    <a:lnL w="720" cap="flat" cmpd="sng" algn="ctr">
                      <a:solidFill>
                        <a:srgbClr val="FFFFFF"/>
                      </a:solidFill>
                      <a:prstDash val="solid"/>
                      <a:round/>
                      <a:headEnd type="none" w="med" len="med"/>
                      <a:tailEnd type="none" w="med" len="med"/>
                    </a:lnL>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chemeClr val="accent1">
                        <a:lumMod val="20000"/>
                        <a:lumOff val="80000"/>
                      </a:schemeClr>
                    </a:solidFill>
                  </a:tcPr>
                </a:tc>
                <a:extLst>
                  <a:ext uri="{0D108BD9-81ED-4DB2-BD59-A6C34878D82A}">
                    <a16:rowId xmlns:a16="http://schemas.microsoft.com/office/drawing/2014/main" xmlns="" val="10017"/>
                  </a:ext>
                </a:extLst>
              </a:tr>
              <a:tr h="311129">
                <a:tc>
                  <a:txBody>
                    <a:bodyPr/>
                    <a:lstStyle/>
                    <a:p>
                      <a:pPr marL="540000" algn="l" fontAlgn="b"/>
                      <a:r>
                        <a:rPr lang="el-GR" sz="1800" b="0" i="0" u="none" strike="noStrike" dirty="0">
                          <a:solidFill>
                            <a:srgbClr val="000000"/>
                          </a:solidFill>
                          <a:effectLst/>
                          <a:latin typeface="+mj-lt"/>
                        </a:rPr>
                        <a:t>Ναυτιλίας και νησιωτικής πολιτικής </a:t>
                      </a:r>
                    </a:p>
                  </a:txBody>
                  <a:tcPr marL="9525" marR="9525" marT="9525" marB="0" anchor="b">
                    <a:lnL w="720">
                      <a:solidFill>
                        <a:srgbClr val="FFFFFF"/>
                      </a:solidFill>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a:solidFill>
                        <a:srgbClr val="FFFFFF"/>
                      </a:solidFill>
                    </a:lnB>
                    <a:solidFill>
                      <a:schemeClr val="accent1">
                        <a:lumMod val="20000"/>
                        <a:lumOff val="80000"/>
                      </a:schemeClr>
                    </a:solidFill>
                  </a:tcPr>
                </a:tc>
                <a:tc>
                  <a:txBody>
                    <a:bodyPr/>
                    <a:lstStyle/>
                    <a:p>
                      <a:pPr algn="ctr" fontAlgn="b"/>
                      <a:r>
                        <a:rPr lang="el-GR" sz="1800" b="0" i="0" u="none" strike="noStrike" dirty="0">
                          <a:solidFill>
                            <a:srgbClr val="000000"/>
                          </a:solidFill>
                          <a:effectLst/>
                          <a:latin typeface="+mj-lt"/>
                        </a:rPr>
                        <a:t>5</a:t>
                      </a:r>
                    </a:p>
                  </a:txBody>
                  <a:tcPr marL="9525" marR="9525" marT="9525" marB="0" anchor="b">
                    <a:lnL w="720" cap="flat" cmpd="sng" algn="ctr">
                      <a:solidFill>
                        <a:srgbClr val="FFFFFF"/>
                      </a:solidFill>
                      <a:prstDash val="solid"/>
                      <a:round/>
                      <a:headEnd type="none" w="med" len="med"/>
                      <a:tailEnd type="none" w="med" len="med"/>
                    </a:lnL>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chemeClr val="accent1">
                        <a:lumMod val="20000"/>
                        <a:lumOff val="80000"/>
                      </a:schemeClr>
                    </a:solidFill>
                  </a:tcPr>
                </a:tc>
                <a:extLst>
                  <a:ext uri="{0D108BD9-81ED-4DB2-BD59-A6C34878D82A}">
                    <a16:rowId xmlns:a16="http://schemas.microsoft.com/office/drawing/2014/main" xmlns="" val="10018"/>
                  </a:ext>
                </a:extLst>
              </a:tr>
              <a:tr h="311129">
                <a:tc>
                  <a:txBody>
                    <a:bodyPr/>
                    <a:lstStyle/>
                    <a:p>
                      <a:pPr marL="540000" algn="l" fontAlgn="b"/>
                      <a:r>
                        <a:rPr lang="el-GR" sz="1800" b="0" i="0" u="none" strike="noStrike" dirty="0">
                          <a:solidFill>
                            <a:srgbClr val="000000"/>
                          </a:solidFill>
                          <a:effectLst/>
                          <a:latin typeface="+mj-lt"/>
                        </a:rPr>
                        <a:t>Αγροτικής Ανάπτυξης και Τροφίμων </a:t>
                      </a:r>
                    </a:p>
                  </a:txBody>
                  <a:tcPr marL="9525" marR="9525" marT="9525" marB="0" anchor="b">
                    <a:lnL w="720">
                      <a:solidFill>
                        <a:srgbClr val="FFFFFF"/>
                      </a:solidFill>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a:solidFill>
                        <a:srgbClr val="FFFFFF"/>
                      </a:solidFill>
                    </a:lnB>
                    <a:solidFill>
                      <a:schemeClr val="accent1">
                        <a:lumMod val="20000"/>
                        <a:lumOff val="80000"/>
                      </a:schemeClr>
                    </a:solidFill>
                  </a:tcPr>
                </a:tc>
                <a:tc>
                  <a:txBody>
                    <a:bodyPr/>
                    <a:lstStyle/>
                    <a:p>
                      <a:pPr algn="ctr" fontAlgn="b"/>
                      <a:r>
                        <a:rPr lang="el-GR" sz="1800" b="0" i="0" u="none" strike="noStrike" dirty="0">
                          <a:solidFill>
                            <a:srgbClr val="000000"/>
                          </a:solidFill>
                          <a:effectLst/>
                          <a:latin typeface="+mj-lt"/>
                        </a:rPr>
                        <a:t>12</a:t>
                      </a:r>
                    </a:p>
                  </a:txBody>
                  <a:tcPr marL="9525" marR="9525" marT="9525" marB="0" anchor="b">
                    <a:lnL w="720" cap="flat" cmpd="sng" algn="ctr">
                      <a:solidFill>
                        <a:srgbClr val="FFFFFF"/>
                      </a:solidFill>
                      <a:prstDash val="solid"/>
                      <a:round/>
                      <a:headEnd type="none" w="med" len="med"/>
                      <a:tailEnd type="none" w="med" len="med"/>
                    </a:lnL>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chemeClr val="accent1">
                        <a:lumMod val="20000"/>
                        <a:lumOff val="80000"/>
                      </a:schemeClr>
                    </a:solidFill>
                  </a:tcPr>
                </a:tc>
                <a:extLst>
                  <a:ext uri="{0D108BD9-81ED-4DB2-BD59-A6C34878D82A}">
                    <a16:rowId xmlns:a16="http://schemas.microsoft.com/office/drawing/2014/main" xmlns="" val="10019"/>
                  </a:ext>
                </a:extLst>
              </a:tr>
              <a:tr h="311129">
                <a:tc>
                  <a:txBody>
                    <a:bodyPr/>
                    <a:lstStyle/>
                    <a:p>
                      <a:pPr marL="540000" algn="l" fontAlgn="b"/>
                      <a:r>
                        <a:rPr lang="el-GR" sz="1800" b="0" i="0" u="none" strike="noStrike" dirty="0">
                          <a:solidFill>
                            <a:srgbClr val="000000"/>
                          </a:solidFill>
                          <a:effectLst/>
                          <a:latin typeface="+mj-lt"/>
                        </a:rPr>
                        <a:t>Τουρισμού </a:t>
                      </a:r>
                    </a:p>
                  </a:txBody>
                  <a:tcPr marL="9525" marR="9525" marT="9525" marB="0" anchor="b">
                    <a:lnL w="720">
                      <a:solidFill>
                        <a:srgbClr val="FFFFFF"/>
                      </a:solidFill>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a:solidFill>
                        <a:srgbClr val="FFFFFF"/>
                      </a:solidFill>
                    </a:lnB>
                    <a:solidFill>
                      <a:schemeClr val="accent1">
                        <a:lumMod val="20000"/>
                        <a:lumOff val="80000"/>
                      </a:schemeClr>
                    </a:solidFill>
                  </a:tcPr>
                </a:tc>
                <a:tc>
                  <a:txBody>
                    <a:bodyPr/>
                    <a:lstStyle/>
                    <a:p>
                      <a:pPr algn="ctr" fontAlgn="b"/>
                      <a:r>
                        <a:rPr lang="el-GR" sz="1800" b="0" i="0" u="none" strike="noStrike" dirty="0">
                          <a:solidFill>
                            <a:srgbClr val="000000"/>
                          </a:solidFill>
                          <a:effectLst/>
                          <a:latin typeface="+mj-lt"/>
                        </a:rPr>
                        <a:t>5</a:t>
                      </a:r>
                    </a:p>
                  </a:txBody>
                  <a:tcPr marL="9525" marR="9525" marT="9525" marB="0" anchor="b">
                    <a:lnL w="720" cap="flat" cmpd="sng" algn="ctr">
                      <a:solidFill>
                        <a:srgbClr val="FFFFFF"/>
                      </a:solidFill>
                      <a:prstDash val="solid"/>
                      <a:round/>
                      <a:headEnd type="none" w="med" len="med"/>
                      <a:tailEnd type="none" w="med" len="med"/>
                    </a:lnL>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chemeClr val="accent1">
                        <a:lumMod val="20000"/>
                        <a:lumOff val="80000"/>
                      </a:schemeClr>
                    </a:solidFill>
                  </a:tcPr>
                </a:tc>
                <a:extLst>
                  <a:ext uri="{0D108BD9-81ED-4DB2-BD59-A6C34878D82A}">
                    <a16:rowId xmlns:a16="http://schemas.microsoft.com/office/drawing/2014/main" xmlns="" val="10020"/>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0"/>
                                        </p:tgtEl>
                                        <p:attrNameLst>
                                          <p:attrName>style.visibility</p:attrName>
                                        </p:attrNameLst>
                                      </p:cBhvr>
                                      <p:to>
                                        <p:strVal val="visible"/>
                                      </p:to>
                                    </p:set>
                                    <p:animEffect transition="in" filter="fade">
                                      <p:cBhvr>
                                        <p:cTn id="7" dur="500"/>
                                        <p:tgtEl>
                                          <p:spTgt spid="2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TextBox"/>
          <p:cNvSpPr txBox="1"/>
          <p:nvPr/>
        </p:nvSpPr>
        <p:spPr>
          <a:xfrm>
            <a:off x="2667794" y="6248400"/>
            <a:ext cx="9332180" cy="307777"/>
          </a:xfrm>
          <a:prstGeom prst="rect">
            <a:avLst/>
          </a:prstGeom>
          <a:noFill/>
        </p:spPr>
        <p:txBody>
          <a:bodyPr wrap="square" rtlCol="0">
            <a:spAutoFit/>
          </a:bodyPr>
          <a:lstStyle/>
          <a:p>
            <a:pPr algn="ctr"/>
            <a:r>
              <a:rPr lang="el-GR" sz="1400" b="1" dirty="0">
                <a:solidFill>
                  <a:schemeClr val="accent1">
                    <a:lumMod val="50000"/>
                  </a:schemeClr>
                </a:solidFill>
              </a:rPr>
              <a:t>Έχουν προγραμματιστεί μεταρρυθμίσεις σε τομείς που καλύπτουν </a:t>
            </a:r>
            <a:r>
              <a:rPr lang="el-GR" sz="1400" b="1" dirty="0" smtClean="0">
                <a:solidFill>
                  <a:schemeClr val="accent1">
                    <a:lumMod val="50000"/>
                  </a:schemeClr>
                </a:solidFill>
              </a:rPr>
              <a:t>όλο το φάσμα των δημόσιων πολιτικών</a:t>
            </a:r>
            <a:endParaRPr lang="el-GR" sz="1400" b="1" dirty="0">
              <a:solidFill>
                <a:schemeClr val="accent1">
                  <a:lumMod val="50000"/>
                </a:schemeClr>
              </a:solidFill>
            </a:endParaRPr>
          </a:p>
        </p:txBody>
      </p:sp>
      <p:graphicFrame>
        <p:nvGraphicFramePr>
          <p:cNvPr id="8" name="1 - Γράφημα">
            <a:extLst>
              <a:ext uri="{FF2B5EF4-FFF2-40B4-BE49-F238E27FC236}">
                <a16:creationId xmlns:a16="http://schemas.microsoft.com/office/drawing/2014/main" xmlns="" id="{00000000-0008-0000-0000-000002000000}"/>
              </a:ext>
            </a:extLst>
          </p:cNvPr>
          <p:cNvGraphicFramePr>
            <a:graphicFrameLocks/>
          </p:cNvGraphicFramePr>
          <p:nvPr>
            <p:extLst>
              <p:ext uri="{D42A27DB-BD31-4B8C-83A1-F6EECF244321}">
                <p14:modId xmlns="" xmlns:p14="http://schemas.microsoft.com/office/powerpoint/2010/main" val="726935404"/>
              </p:ext>
            </p:extLst>
          </p:nvPr>
        </p:nvGraphicFramePr>
        <p:xfrm>
          <a:off x="850106" y="666749"/>
          <a:ext cx="10493376" cy="5524501"/>
        </p:xfrm>
        <a:graphic>
          <a:graphicData uri="http://schemas.openxmlformats.org/drawingml/2006/chart">
            <c:chart xmlns:c="http://schemas.openxmlformats.org/drawingml/2006/chart" xmlns:r="http://schemas.openxmlformats.org/officeDocument/2006/relationships" r:id="rId2"/>
          </a:graphicData>
        </a:graphic>
      </p:graphicFrame>
      <p:sp>
        <p:nvSpPr>
          <p:cNvPr id="5" name="4 - Τίτλος"/>
          <p:cNvSpPr>
            <a:spLocks noGrp="1"/>
          </p:cNvSpPr>
          <p:nvPr>
            <p:ph type="title"/>
          </p:nvPr>
        </p:nvSpPr>
        <p:spPr/>
        <p:txBody>
          <a:bodyPr/>
          <a:lstStyle/>
          <a:p>
            <a:r>
              <a:rPr lang="el-GR" sz="2000" strike="noStrike" spc="-1" dirty="0" smtClean="0">
                <a:solidFill>
                  <a:srgbClr val="1F4E79"/>
                </a:solidFill>
                <a:latin typeface="Arial"/>
                <a:ea typeface="DejaVu Sans"/>
              </a:rPr>
              <a:t>Το φάσμα των Μεταρρυθμίσεων - Μεταρρυθμίσεις</a:t>
            </a:r>
            <a:r>
              <a:rPr lang="en-US" sz="2000" strike="noStrike" spc="-1" dirty="0" smtClean="0">
                <a:solidFill>
                  <a:srgbClr val="1F4E79"/>
                </a:solidFill>
                <a:latin typeface="Arial"/>
                <a:ea typeface="DejaVu Sans"/>
              </a:rPr>
              <a:t> </a:t>
            </a:r>
            <a:r>
              <a:rPr lang="el-GR" sz="2000" strike="noStrike" spc="-1" dirty="0" smtClean="0">
                <a:solidFill>
                  <a:srgbClr val="1F4E79"/>
                </a:solidFill>
                <a:latin typeface="Arial"/>
                <a:ea typeface="DejaVu Sans"/>
              </a:rPr>
              <a:t>ανά Υπουργείο</a:t>
            </a:r>
            <a:r>
              <a:rPr lang="el-GR" sz="2000" strike="noStrike" spc="-1" dirty="0" smtClean="0">
                <a:latin typeface="Arial"/>
              </a:rPr>
              <a:t/>
            </a:r>
            <a:br>
              <a:rPr lang="el-GR" sz="2000" strike="noStrike" spc="-1" dirty="0" smtClean="0">
                <a:latin typeface="Arial"/>
              </a:rPr>
            </a:br>
            <a:endParaRPr lang="el-GR" sz="2000" dirty="0"/>
          </a:p>
        </p:txBody>
      </p:sp>
      <p:cxnSp>
        <p:nvCxnSpPr>
          <p:cNvPr id="7" name="6 - Ευθύγραμμο βέλος σύνδεσης"/>
          <p:cNvCxnSpPr/>
          <p:nvPr/>
        </p:nvCxnSpPr>
        <p:spPr>
          <a:xfrm>
            <a:off x="1143794" y="685800"/>
            <a:ext cx="9900000" cy="0"/>
          </a:xfrm>
          <a:prstGeom prst="straightConnector1">
            <a:avLst/>
          </a:prstGeom>
          <a:ln w="38100">
            <a:solidFill>
              <a:schemeClr val="accent1">
                <a:lumMod val="50000"/>
              </a:schemeClr>
            </a:solidFill>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Τίτλος"/>
          <p:cNvSpPr>
            <a:spLocks noGrp="1"/>
          </p:cNvSpPr>
          <p:nvPr>
            <p:ph type="title"/>
          </p:nvPr>
        </p:nvSpPr>
        <p:spPr>
          <a:xfrm>
            <a:off x="1143794" y="457200"/>
            <a:ext cx="9906000" cy="609600"/>
          </a:xfrm>
        </p:spPr>
        <p:txBody>
          <a:bodyPr/>
          <a:lstStyle/>
          <a:p>
            <a:r>
              <a:rPr lang="el-GR" sz="2400" spc="-1" dirty="0" smtClean="0">
                <a:solidFill>
                  <a:srgbClr val="1F4E79"/>
                </a:solidFill>
                <a:latin typeface="Arial"/>
                <a:ea typeface="DejaVu Sans"/>
              </a:rPr>
              <a:t>Ελλάδα Μπροστά: Μεταρρυθμίσεις</a:t>
            </a:r>
            <a:r>
              <a:rPr lang="en-US" sz="2400" spc="-1" dirty="0" smtClean="0">
                <a:solidFill>
                  <a:srgbClr val="1F4E79"/>
                </a:solidFill>
                <a:latin typeface="Arial"/>
                <a:ea typeface="DejaVu Sans"/>
              </a:rPr>
              <a:t> </a:t>
            </a:r>
            <a:r>
              <a:rPr lang="el-GR" sz="2400" spc="-1" dirty="0" smtClean="0">
                <a:solidFill>
                  <a:srgbClr val="1F4E79"/>
                </a:solidFill>
                <a:latin typeface="Arial"/>
                <a:ea typeface="DejaVu Sans"/>
              </a:rPr>
              <a:t>ανά κύκλο πολιτικής</a:t>
            </a:r>
            <a:r>
              <a:rPr lang="el-GR" sz="2400" spc="-1" dirty="0" smtClean="0">
                <a:latin typeface="Arial"/>
              </a:rPr>
              <a:t/>
            </a:r>
            <a:br>
              <a:rPr lang="el-GR" sz="2400" spc="-1" dirty="0" smtClean="0">
                <a:latin typeface="Arial"/>
              </a:rPr>
            </a:br>
            <a:endParaRPr lang="el-GR" sz="2400" dirty="0"/>
          </a:p>
        </p:txBody>
      </p:sp>
      <p:graphicFrame>
        <p:nvGraphicFramePr>
          <p:cNvPr id="9" name="2 - Γράφημα"/>
          <p:cNvGraphicFramePr/>
          <p:nvPr/>
        </p:nvGraphicFramePr>
        <p:xfrm>
          <a:off x="2515394" y="1219200"/>
          <a:ext cx="8610600" cy="484810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FC6E12C-FF5C-2B4D-95FA-0F8EA2BF3DE3}"/>
              </a:ext>
            </a:extLst>
          </p:cNvPr>
          <p:cNvSpPr>
            <a:spLocks noGrp="1"/>
          </p:cNvSpPr>
          <p:nvPr>
            <p:ph type="title"/>
          </p:nvPr>
        </p:nvSpPr>
        <p:spPr/>
        <p:txBody>
          <a:bodyPr/>
          <a:lstStyle/>
          <a:p>
            <a:pPr algn="ctr"/>
            <a:r>
              <a:rPr lang="el-GR" sz="2400" dirty="0"/>
              <a:t>Εθνικό Σχέδιο Μεταρρυθμίσεων: Ορόσημα στην Εφαρμογή</a:t>
            </a:r>
          </a:p>
        </p:txBody>
      </p:sp>
      <p:sp>
        <p:nvSpPr>
          <p:cNvPr id="3" name="Υπότιτλος 2">
            <a:extLst>
              <a:ext uri="{FF2B5EF4-FFF2-40B4-BE49-F238E27FC236}">
                <a16:creationId xmlns:a16="http://schemas.microsoft.com/office/drawing/2014/main" xmlns="" id="{7A189E40-43D8-1944-A33F-72233431BC38}"/>
              </a:ext>
            </a:extLst>
          </p:cNvPr>
          <p:cNvSpPr>
            <a:spLocks noGrp="1"/>
          </p:cNvSpPr>
          <p:nvPr>
            <p:ph type="subTitle" idx="4294967295"/>
          </p:nvPr>
        </p:nvSpPr>
        <p:spPr>
          <a:xfrm>
            <a:off x="960438" y="1038225"/>
            <a:ext cx="11233150" cy="5819775"/>
          </a:xfrm>
        </p:spPr>
        <p:txBody>
          <a:bodyPr anchor="t"/>
          <a:lstStyle/>
          <a:p>
            <a:pPr marL="366713" indent="-354013">
              <a:spcAft>
                <a:spcPts val="1200"/>
              </a:spcAft>
              <a:buFont typeface="Wingdings" panose="05000000000000000000" pitchFamily="2" charset="2"/>
              <a:buChar char="q"/>
            </a:pPr>
            <a:r>
              <a:rPr lang="el-GR" sz="2000" dirty="0"/>
              <a:t>Υιοθέτηση σχεδίου (ΕΣΜ) για το 2020					</a:t>
            </a:r>
            <a:r>
              <a:rPr lang="el-GR" sz="2000" b="1" i="1" dirty="0">
                <a:solidFill>
                  <a:srgbClr val="FF0000"/>
                </a:solidFill>
              </a:rPr>
              <a:t>01 / 2020</a:t>
            </a:r>
          </a:p>
          <a:p>
            <a:pPr marL="366713" indent="-354013">
              <a:spcAft>
                <a:spcPts val="1200"/>
              </a:spcAft>
              <a:buFont typeface="Wingdings" panose="05000000000000000000" pitchFamily="2" charset="2"/>
              <a:buChar char="q"/>
            </a:pPr>
            <a:r>
              <a:rPr lang="el-GR" sz="2000" dirty="0"/>
              <a:t>5</a:t>
            </a:r>
            <a:r>
              <a:rPr lang="el-GR" sz="2000" baseline="30000" dirty="0"/>
              <a:t>η</a:t>
            </a:r>
            <a:r>
              <a:rPr lang="el-GR" sz="2000" dirty="0"/>
              <a:t> αξιολόγηση των Θεσμών στο πλαίσιο της ενισχυμένης εποπτείας		</a:t>
            </a:r>
            <a:r>
              <a:rPr lang="el-GR" sz="2000" b="1" i="1" dirty="0">
                <a:solidFill>
                  <a:srgbClr val="FF0000"/>
                </a:solidFill>
              </a:rPr>
              <a:t>02 / 2020</a:t>
            </a:r>
          </a:p>
          <a:p>
            <a:pPr marL="366713" indent="-354013">
              <a:spcAft>
                <a:spcPts val="1200"/>
              </a:spcAft>
              <a:buFont typeface="Wingdings" panose="05000000000000000000" pitchFamily="2" charset="2"/>
              <a:buChar char="q"/>
            </a:pPr>
            <a:r>
              <a:rPr lang="el-GR" sz="2000" dirty="0"/>
              <a:t>Μηνιαία συνεδρίαση Πολιτικής Επιτροπής Παρακολούθησης ΕΣΜ		</a:t>
            </a:r>
            <a:r>
              <a:rPr lang="el-GR" sz="2000" b="1" i="1" dirty="0">
                <a:solidFill>
                  <a:srgbClr val="FF0000"/>
                </a:solidFill>
              </a:rPr>
              <a:t>02 / 2020 </a:t>
            </a:r>
            <a:endParaRPr lang="el-GR" sz="2000" i="1" dirty="0"/>
          </a:p>
          <a:p>
            <a:pPr marL="366713" indent="-354013">
              <a:spcAft>
                <a:spcPts val="1200"/>
              </a:spcAft>
              <a:buFont typeface="Wingdings" panose="05000000000000000000" pitchFamily="2" charset="2"/>
              <a:buChar char="q"/>
            </a:pPr>
            <a:r>
              <a:rPr lang="el-GR" sz="2000" dirty="0"/>
              <a:t>Ενδιάμεση έκθεση της Επιτροπής </a:t>
            </a:r>
            <a:r>
              <a:rPr lang="el-GR" sz="2000" dirty="0" err="1" smtClean="0"/>
              <a:t>Πισσαρίδη</a:t>
            </a:r>
            <a:r>
              <a:rPr lang="el-GR" sz="2000" dirty="0" smtClean="0"/>
              <a:t> 				</a:t>
            </a:r>
            <a:r>
              <a:rPr lang="el-GR" sz="2000" dirty="0"/>
              <a:t>	</a:t>
            </a:r>
            <a:r>
              <a:rPr lang="el-GR" sz="2000" b="1" i="1" dirty="0">
                <a:solidFill>
                  <a:srgbClr val="FF0000"/>
                </a:solidFill>
                <a:effectLst/>
              </a:rPr>
              <a:t>04 / 2020</a:t>
            </a:r>
            <a:endParaRPr lang="el-GR" sz="2000" b="1" dirty="0">
              <a:solidFill>
                <a:srgbClr val="FF0000"/>
              </a:solidFill>
            </a:endParaRPr>
          </a:p>
          <a:p>
            <a:pPr marL="366713" indent="-354013">
              <a:spcAft>
                <a:spcPts val="1200"/>
              </a:spcAft>
              <a:buFont typeface="Wingdings" panose="05000000000000000000" pitchFamily="2" charset="2"/>
              <a:buChar char="q"/>
            </a:pPr>
            <a:r>
              <a:rPr lang="el-GR" sz="2000" dirty="0"/>
              <a:t>Τριμηνιαία έκθεση προόδου προς το Υπουργικό Συμβούλιο			</a:t>
            </a:r>
            <a:r>
              <a:rPr lang="el-GR" sz="2000" b="1" i="1" dirty="0">
                <a:solidFill>
                  <a:srgbClr val="FF0000"/>
                </a:solidFill>
              </a:rPr>
              <a:t>04 / 2020 </a:t>
            </a:r>
            <a:endParaRPr lang="el-GR" sz="2000" i="1" dirty="0"/>
          </a:p>
          <a:p>
            <a:pPr marL="366713" indent="-354013">
              <a:spcAft>
                <a:spcPts val="1200"/>
              </a:spcAft>
              <a:buFont typeface="Wingdings" panose="05000000000000000000" pitchFamily="2" charset="2"/>
              <a:buChar char="q"/>
            </a:pPr>
            <a:r>
              <a:rPr lang="el-GR" sz="2000" i="1" dirty="0"/>
              <a:t>6</a:t>
            </a:r>
            <a:r>
              <a:rPr lang="el-GR" sz="2000" i="1" baseline="30000" dirty="0"/>
              <a:t>η</a:t>
            </a:r>
            <a:r>
              <a:rPr lang="el-GR" sz="2000" i="1" dirty="0"/>
              <a:t> </a:t>
            </a:r>
            <a:r>
              <a:rPr lang="el-GR" sz="2000" dirty="0"/>
              <a:t>αξιολόγηση των Θεσμών στο πλαίσιο της ενισχυμένης εποπτείας		</a:t>
            </a:r>
            <a:r>
              <a:rPr lang="el-GR" sz="2000" b="1" i="1" dirty="0">
                <a:solidFill>
                  <a:srgbClr val="FF0000"/>
                </a:solidFill>
              </a:rPr>
              <a:t>05 / 2020</a:t>
            </a:r>
            <a:endParaRPr lang="el-GR" sz="2000" b="1" dirty="0">
              <a:solidFill>
                <a:srgbClr val="FF0000"/>
              </a:solidFill>
            </a:endParaRPr>
          </a:p>
          <a:p>
            <a:pPr marL="366713" indent="-354013">
              <a:spcAft>
                <a:spcPts val="1200"/>
              </a:spcAft>
              <a:buFont typeface="Wingdings" panose="05000000000000000000" pitchFamily="2" charset="2"/>
              <a:buChar char="q"/>
            </a:pPr>
            <a:r>
              <a:rPr lang="el-GR" sz="2000" dirty="0"/>
              <a:t>Ευρωπαϊκή Επιτροπή: Ειδικές ανά Κράτος Συστάσεις (</a:t>
            </a:r>
            <a:r>
              <a:rPr lang="el-GR" sz="2000" dirty="0" err="1"/>
              <a:t>CSRs</a:t>
            </a:r>
            <a:r>
              <a:rPr lang="el-GR" sz="2000" dirty="0"/>
              <a:t>)			</a:t>
            </a:r>
            <a:r>
              <a:rPr lang="el-GR" sz="2000" b="1" i="1" dirty="0">
                <a:solidFill>
                  <a:srgbClr val="FF0000"/>
                </a:solidFill>
              </a:rPr>
              <a:t>06 / 2020 </a:t>
            </a:r>
            <a:r>
              <a:rPr lang="el-GR" sz="2000" i="1" dirty="0" smtClean="0"/>
              <a:t> </a:t>
            </a:r>
            <a:endParaRPr lang="el-GR" sz="2000" i="1" dirty="0"/>
          </a:p>
          <a:p>
            <a:pPr marL="366713" indent="-354013">
              <a:spcAft>
                <a:spcPts val="1200"/>
              </a:spcAft>
              <a:buFont typeface="Wingdings" panose="05000000000000000000" pitchFamily="2" charset="2"/>
              <a:buChar char="q"/>
            </a:pPr>
            <a:r>
              <a:rPr lang="el-GR" sz="2000" dirty="0"/>
              <a:t>Πρόταση για την προγραμματική περίοδο ΕΣΠΑ 2021 – 2028			</a:t>
            </a:r>
            <a:r>
              <a:rPr lang="el-GR" sz="2000" b="1" i="1" dirty="0">
                <a:solidFill>
                  <a:srgbClr val="FF0000"/>
                </a:solidFill>
              </a:rPr>
              <a:t>06 / 2020</a:t>
            </a:r>
          </a:p>
          <a:p>
            <a:pPr marL="366713" indent="-354013">
              <a:spcAft>
                <a:spcPts val="1200"/>
              </a:spcAft>
              <a:buFont typeface="Wingdings" panose="05000000000000000000" pitchFamily="2" charset="2"/>
              <a:buChar char="q"/>
            </a:pPr>
            <a:r>
              <a:rPr lang="el-GR" sz="2000" dirty="0"/>
              <a:t>Τελική έκθεση της Επιτροπής </a:t>
            </a:r>
            <a:r>
              <a:rPr lang="el-GR" sz="2000" dirty="0" err="1" smtClean="0"/>
              <a:t>Πισσαρίδη</a:t>
            </a:r>
            <a:r>
              <a:rPr lang="el-GR" sz="2000" dirty="0" smtClean="0"/>
              <a:t>				</a:t>
            </a:r>
            <a:r>
              <a:rPr lang="el-GR" sz="2000" dirty="0"/>
              <a:t>	</a:t>
            </a:r>
            <a:r>
              <a:rPr lang="el-GR" sz="2000" b="1" i="1" dirty="0">
                <a:solidFill>
                  <a:srgbClr val="FF0000"/>
                </a:solidFill>
              </a:rPr>
              <a:t>09 / 2020</a:t>
            </a:r>
          </a:p>
          <a:p>
            <a:pPr marL="366713" indent="-354013">
              <a:spcAft>
                <a:spcPts val="1200"/>
              </a:spcAft>
              <a:buFont typeface="Wingdings" panose="05000000000000000000" pitchFamily="2" charset="2"/>
              <a:buChar char="q"/>
            </a:pPr>
            <a:r>
              <a:rPr lang="el-GR" sz="2000" dirty="0"/>
              <a:t>Κατάθεση Ενοποιημένου Σχεδίου Κυβερνητικής Πολιτικής (ΣΚΥΠ) 2021	</a:t>
            </a:r>
            <a:r>
              <a:rPr lang="el-GR" sz="2000" b="1" i="1" dirty="0" smtClean="0">
                <a:solidFill>
                  <a:srgbClr val="FF0000"/>
                </a:solidFill>
              </a:rPr>
              <a:t>09</a:t>
            </a:r>
            <a:r>
              <a:rPr lang="el-GR" sz="2000" b="1" i="1" dirty="0" smtClean="0">
                <a:solidFill>
                  <a:srgbClr val="FF0000"/>
                </a:solidFill>
                <a:effectLst/>
              </a:rPr>
              <a:t> </a:t>
            </a:r>
            <a:r>
              <a:rPr lang="el-GR" sz="2000" b="1" i="1" dirty="0">
                <a:solidFill>
                  <a:srgbClr val="FF0000"/>
                </a:solidFill>
                <a:effectLst/>
              </a:rPr>
              <a:t>/ 2020</a:t>
            </a:r>
            <a:endParaRPr lang="el-GR" sz="2000" b="1" dirty="0">
              <a:solidFill>
                <a:srgbClr val="FF0000"/>
              </a:solidFill>
            </a:endParaRPr>
          </a:p>
          <a:p>
            <a:pPr marL="366713" indent="-354013">
              <a:spcAft>
                <a:spcPts val="1200"/>
              </a:spcAft>
              <a:buFont typeface="Wingdings" panose="05000000000000000000" pitchFamily="2" charset="2"/>
              <a:buChar char="q"/>
            </a:pPr>
            <a:r>
              <a:rPr lang="el-GR" sz="2000" dirty="0"/>
              <a:t>7</a:t>
            </a:r>
            <a:r>
              <a:rPr lang="el-GR" sz="2000" baseline="30000" dirty="0"/>
              <a:t>η</a:t>
            </a:r>
            <a:r>
              <a:rPr lang="el-GR" sz="2000" dirty="0"/>
              <a:t> αξιολόγηση των Θεσμών στο πλαίσιο της ενισχυμένης εποπτείας		</a:t>
            </a:r>
            <a:r>
              <a:rPr lang="el-GR" sz="2000" b="1" i="1" dirty="0" smtClean="0">
                <a:solidFill>
                  <a:srgbClr val="FF0000"/>
                </a:solidFill>
              </a:rPr>
              <a:t>11 </a:t>
            </a:r>
            <a:r>
              <a:rPr lang="el-GR" sz="2000" b="1" i="1" dirty="0">
                <a:solidFill>
                  <a:srgbClr val="FF0000"/>
                </a:solidFill>
              </a:rPr>
              <a:t>/ 2020</a:t>
            </a:r>
            <a:endParaRPr lang="el-GR" sz="2000" b="1" dirty="0">
              <a:solidFill>
                <a:srgbClr val="FF0000"/>
              </a:solidFill>
            </a:endParaRPr>
          </a:p>
          <a:p>
            <a:pPr marL="366713" indent="-354013">
              <a:spcAft>
                <a:spcPts val="1200"/>
              </a:spcAft>
              <a:buFont typeface="Wingdings" panose="05000000000000000000" pitchFamily="2" charset="2"/>
              <a:buChar char="q"/>
            </a:pPr>
            <a:r>
              <a:rPr lang="el-GR" sz="2000" dirty="0"/>
              <a:t>Υιοθέτηση </a:t>
            </a:r>
            <a:r>
              <a:rPr lang="el-GR" sz="2000" dirty="0" smtClean="0"/>
              <a:t>ΕΣΚΥΠ</a:t>
            </a:r>
            <a:r>
              <a:rPr lang="el-GR" sz="2000" dirty="0"/>
              <a:t>	</a:t>
            </a:r>
            <a:r>
              <a:rPr lang="el-GR" sz="2000" i="1" dirty="0"/>
              <a:t>							</a:t>
            </a:r>
            <a:r>
              <a:rPr lang="el-GR" sz="2000" b="1" i="1" dirty="0">
                <a:solidFill>
                  <a:srgbClr val="FF0000"/>
                </a:solidFill>
              </a:rPr>
              <a:t>12 / 2020</a:t>
            </a:r>
          </a:p>
        </p:txBody>
      </p:sp>
      <p:cxnSp>
        <p:nvCxnSpPr>
          <p:cNvPr id="4" name="3 - Ευθύγραμμο βέλος σύνδεσης"/>
          <p:cNvCxnSpPr/>
          <p:nvPr/>
        </p:nvCxnSpPr>
        <p:spPr>
          <a:xfrm>
            <a:off x="1143794" y="762000"/>
            <a:ext cx="9900000" cy="0"/>
          </a:xfrm>
          <a:prstGeom prst="straightConnector1">
            <a:avLst/>
          </a:prstGeom>
          <a:ln w="38100">
            <a:solidFill>
              <a:schemeClr val="accent1">
                <a:lumMod val="50000"/>
              </a:schemeClr>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507611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μεταρρυθμιστικό εγχείρημα</a:t>
            </a:r>
            <a:endParaRPr lang="el-GR" dirty="0"/>
          </a:p>
        </p:txBody>
      </p:sp>
      <p:sp>
        <p:nvSpPr>
          <p:cNvPr id="3" name="2 - TextBox"/>
          <p:cNvSpPr txBox="1"/>
          <p:nvPr/>
        </p:nvSpPr>
        <p:spPr>
          <a:xfrm>
            <a:off x="1143794" y="1295400"/>
            <a:ext cx="9906000" cy="3954929"/>
          </a:xfrm>
          <a:prstGeom prst="rect">
            <a:avLst/>
          </a:prstGeom>
          <a:noFill/>
        </p:spPr>
        <p:txBody>
          <a:bodyPr wrap="square" rtlCol="0">
            <a:spAutoFit/>
          </a:bodyPr>
          <a:lstStyle/>
          <a:p>
            <a:pPr>
              <a:lnSpc>
                <a:spcPct val="120000"/>
              </a:lnSpc>
              <a:spcAft>
                <a:spcPts val="1200"/>
              </a:spcAft>
            </a:pPr>
            <a:r>
              <a:rPr lang="el-GR" dirty="0" smtClean="0"/>
              <a:t>Το πρόταγμα της κυβέρνησής μας είναι το μεταρρυθμιστικό εγχείρημα και όχι η διαχείριση της υπάρχουσας κατάστασης, και μάλιστα σε μια χώρα με ιστορικά καταγεγραμμένο έλλειμμα μηχανισμών σχεδιασμού, εφαρμογής, παρακολούθησης και αξιολόγησης των δημοσίων πολιτικών της.</a:t>
            </a:r>
          </a:p>
          <a:p>
            <a:pPr>
              <a:lnSpc>
                <a:spcPct val="120000"/>
              </a:lnSpc>
              <a:spcAft>
                <a:spcPts val="1200"/>
              </a:spcAft>
            </a:pPr>
            <a:r>
              <a:rPr lang="el-GR" dirty="0" smtClean="0"/>
              <a:t>Δεν μπορείς να σχεδιάσεις το μέλλον χωρίς να καταγράψεις και να μετρήσεις το παρόν. Δεν μπορείς να αλλάξεις τα πράγματα, αν δεν μετράς τις επιδόσεις σου.</a:t>
            </a:r>
          </a:p>
          <a:p>
            <a:pPr>
              <a:lnSpc>
                <a:spcPct val="120000"/>
              </a:lnSpc>
              <a:spcAft>
                <a:spcPts val="1200"/>
              </a:spcAft>
            </a:pPr>
            <a:r>
              <a:rPr lang="el-GR" dirty="0" smtClean="0"/>
              <a:t>Έπρεπε να ξεκινήσουμε από πολύ χαμηλά. Προχωρήσαμε στην υιοθέτηση σύγχρονων εργαλείων παραγωγής δημόσιας πολιτικής:</a:t>
            </a:r>
          </a:p>
          <a:p>
            <a:pPr marL="1311275" indent="-452438">
              <a:lnSpc>
                <a:spcPct val="120000"/>
              </a:lnSpc>
              <a:spcAft>
                <a:spcPts val="600"/>
              </a:spcAft>
              <a:buFont typeface="Arial" pitchFamily="34" charset="0"/>
              <a:buChar char="•"/>
            </a:pPr>
            <a:r>
              <a:rPr lang="el-GR" dirty="0" smtClean="0"/>
              <a:t>Το </a:t>
            </a:r>
            <a:r>
              <a:rPr lang="el-GR" b="1" i="1" dirty="0" smtClean="0">
                <a:solidFill>
                  <a:schemeClr val="accent1">
                    <a:lumMod val="50000"/>
                  </a:schemeClr>
                </a:solidFill>
              </a:rPr>
              <a:t>ΜΑΖΙ</a:t>
            </a:r>
            <a:r>
              <a:rPr lang="el-GR" dirty="0" smtClean="0"/>
              <a:t> για να καταγράφουμε και να παρακολουθούμε</a:t>
            </a:r>
          </a:p>
          <a:p>
            <a:pPr marL="1311275" indent="-452438">
              <a:lnSpc>
                <a:spcPct val="120000"/>
              </a:lnSpc>
              <a:spcAft>
                <a:spcPts val="600"/>
              </a:spcAft>
              <a:buFont typeface="Arial" pitchFamily="34" charset="0"/>
              <a:buChar char="•"/>
            </a:pPr>
            <a:r>
              <a:rPr lang="el-GR" dirty="0" smtClean="0"/>
              <a:t>Νέα δομή σχεδιασμού και αξιολόγησης πολιτικής</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9644" y="404664"/>
            <a:ext cx="8280920" cy="115212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xmlns="" id="{89B87EA7-755B-4B25-9417-F1D115ADA43D}"/>
              </a:ext>
            </a:extLst>
          </p:cNvPr>
          <p:cNvSpPr/>
          <p:nvPr/>
        </p:nvSpPr>
        <p:spPr>
          <a:xfrm>
            <a:off x="552178" y="476672"/>
            <a:ext cx="2781649" cy="550898"/>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600" b="1" dirty="0">
                <a:solidFill>
                  <a:schemeClr val="bg1"/>
                </a:solidFill>
              </a:rPr>
              <a:t>Υπουργείο Οικονομικών</a:t>
            </a:r>
          </a:p>
        </p:txBody>
      </p:sp>
      <p:sp>
        <p:nvSpPr>
          <p:cNvPr id="9" name="TextBox 8">
            <a:extLst>
              <a:ext uri="{FF2B5EF4-FFF2-40B4-BE49-F238E27FC236}">
                <a16:creationId xmlns:a16="http://schemas.microsoft.com/office/drawing/2014/main" xmlns="" id="{7DCFDC7C-952F-4CED-80AE-51D0B9F6AC6E}"/>
              </a:ext>
            </a:extLst>
          </p:cNvPr>
          <p:cNvSpPr txBox="1"/>
          <p:nvPr/>
        </p:nvSpPr>
        <p:spPr>
          <a:xfrm>
            <a:off x="3689644" y="476672"/>
            <a:ext cx="7917536" cy="5206552"/>
          </a:xfrm>
          <a:prstGeom prst="rect">
            <a:avLst/>
          </a:prstGeom>
          <a:noFill/>
        </p:spPr>
        <p:txBody>
          <a:bodyPr wrap="square" rtlCol="0" anchor="t">
            <a:noAutofit/>
          </a:bodyPr>
          <a:lstStyle/>
          <a:p>
            <a:pPr marL="342900" lvl="0" indent="-342900" algn="just">
              <a:lnSpc>
                <a:spcPct val="107000"/>
              </a:lnSpc>
              <a:spcAft>
                <a:spcPts val="0"/>
              </a:spcAft>
              <a:buFont typeface="+mj-lt"/>
              <a:buAutoNum type="arabicPeriod"/>
            </a:pPr>
            <a:r>
              <a:rPr lang="el-GR" sz="1600" dirty="0">
                <a:cs typeface="Arial" panose="020B0604020202020204" pitchFamily="34" charset="0"/>
              </a:rPr>
              <a:t>Αναθεώρηση και βελτίωση νομοθετικού πλαισίου για την αντιμετώπιση του ιδιωτικού χρέους </a:t>
            </a:r>
          </a:p>
          <a:p>
            <a:pPr marL="342900" lvl="0" indent="-342900" algn="just">
              <a:lnSpc>
                <a:spcPct val="107000"/>
              </a:lnSpc>
              <a:spcAft>
                <a:spcPts val="0"/>
              </a:spcAft>
              <a:buFont typeface="+mj-lt"/>
              <a:buAutoNum type="arabicPeriod"/>
            </a:pPr>
            <a:r>
              <a:rPr lang="el-GR" sz="1600" dirty="0">
                <a:cs typeface="Arial" panose="020B0604020202020204" pitchFamily="34" charset="0"/>
              </a:rPr>
              <a:t>Αξιολόγηση φορέων ακίνητης περιουσίας και αναδιάρθρωση υπηρεσιών </a:t>
            </a:r>
            <a:r>
              <a:rPr lang="el-GR" sz="1600" dirty="0" err="1">
                <a:cs typeface="Arial" panose="020B0604020202020204" pitchFamily="34" charset="0"/>
              </a:rPr>
              <a:t>Υπ.Οικ</a:t>
            </a:r>
            <a:r>
              <a:rPr lang="el-GR" sz="1600" dirty="0">
                <a:cs typeface="Arial" panose="020B0604020202020204" pitchFamily="34" charset="0"/>
              </a:rPr>
              <a:t>. Δημοσίων ακινήτων  -  Μητρώο δημόσιας ακίνητης περιουσίας</a:t>
            </a:r>
          </a:p>
          <a:p>
            <a:pPr marL="342900" lvl="0" indent="-342900" algn="just">
              <a:lnSpc>
                <a:spcPct val="107000"/>
              </a:lnSpc>
              <a:spcAft>
                <a:spcPts val="0"/>
              </a:spcAft>
              <a:buFont typeface="+mj-lt"/>
              <a:buAutoNum type="arabicPeriod"/>
            </a:pPr>
            <a:r>
              <a:rPr lang="el-GR" sz="1600" dirty="0" smtClean="0">
                <a:cs typeface="Arial" panose="020B0604020202020204" pitchFamily="34" charset="0"/>
              </a:rPr>
              <a:t>Επισκόπηση Δαπανών στους φορείς γενικής κυβέρνησης (SRSS).</a:t>
            </a:r>
          </a:p>
          <a:p>
            <a:pPr marL="342900" indent="-342900" algn="just">
              <a:lnSpc>
                <a:spcPct val="107000"/>
              </a:lnSpc>
              <a:buFont typeface="+mj-lt"/>
              <a:buAutoNum type="arabicPeriod"/>
            </a:pPr>
            <a:r>
              <a:rPr lang="el-GR" sz="1600" dirty="0" smtClean="0">
                <a:cs typeface="Arial" panose="020B0604020202020204" pitchFamily="34" charset="0"/>
              </a:rPr>
              <a:t>Κατάρτιση </a:t>
            </a:r>
            <a:r>
              <a:rPr lang="el-GR" sz="1600" dirty="0">
                <a:cs typeface="Arial" panose="020B0604020202020204" pitchFamily="34" charset="0"/>
              </a:rPr>
              <a:t>Προϋπολογισμού Επιδόσεων των Υπουργείων (SRSS).</a:t>
            </a:r>
            <a:r>
              <a:rPr lang="en-US" sz="1600" dirty="0">
                <a:cs typeface="Arial" panose="020B0604020202020204" pitchFamily="34" charset="0"/>
              </a:rPr>
              <a:t> </a:t>
            </a:r>
            <a:r>
              <a:rPr lang="el-GR" sz="1600" spc="-1" dirty="0">
                <a:solidFill>
                  <a:srgbClr val="000000"/>
                </a:solidFill>
                <a:latin typeface="Calibri"/>
                <a:ea typeface="Calibri"/>
              </a:rPr>
              <a:t>– 31/12/2020</a:t>
            </a:r>
            <a:endParaRPr lang="el-GR" sz="1600" dirty="0">
              <a:cs typeface="Arial" panose="020B0604020202020204" pitchFamily="34" charset="0"/>
            </a:endParaRPr>
          </a:p>
          <a:p>
            <a:pPr marL="342900" indent="-342900" algn="just">
              <a:lnSpc>
                <a:spcPct val="107000"/>
              </a:lnSpc>
              <a:buFont typeface="+mj-lt"/>
              <a:buAutoNum type="arabicPeriod"/>
            </a:pPr>
            <a:r>
              <a:rPr lang="el-GR" sz="1600" dirty="0">
                <a:cs typeface="Arial" panose="020B0604020202020204" pitchFamily="34" charset="0"/>
              </a:rPr>
              <a:t>Λογιστική Μεταρρύθμιση: Εφαρμογή του ενιαίου Λογιστικού Πλαισίου σε όλους τους φορείς της Γενικής Κυβέρνησης (SRSS).</a:t>
            </a:r>
            <a:r>
              <a:rPr lang="en-US" sz="1600" dirty="0">
                <a:cs typeface="Arial" panose="020B0604020202020204" pitchFamily="34" charset="0"/>
              </a:rPr>
              <a:t> </a:t>
            </a:r>
            <a:r>
              <a:rPr lang="el-GR" sz="1600" spc="-1" dirty="0">
                <a:solidFill>
                  <a:srgbClr val="000000"/>
                </a:solidFill>
                <a:latin typeface="Calibri"/>
                <a:ea typeface="Calibri"/>
              </a:rPr>
              <a:t>– 1/1/2023</a:t>
            </a:r>
            <a:endParaRPr lang="el-GR" sz="1600" dirty="0">
              <a:cs typeface="Arial" panose="020B0604020202020204" pitchFamily="34" charset="0"/>
            </a:endParaRPr>
          </a:p>
          <a:p>
            <a:pPr marL="342900" lvl="0" indent="-342900" algn="just">
              <a:lnSpc>
                <a:spcPct val="107000"/>
              </a:lnSpc>
              <a:spcAft>
                <a:spcPts val="0"/>
              </a:spcAft>
              <a:buFont typeface="+mj-lt"/>
              <a:buAutoNum type="arabicPeriod"/>
            </a:pPr>
            <a:r>
              <a:rPr lang="el-GR" sz="1600" dirty="0">
                <a:cs typeface="Arial" panose="020B0604020202020204" pitchFamily="34" charset="0"/>
              </a:rPr>
              <a:t>Υλοποίηση του νέου πλάνου αποπληρωμής των ληξιπρόθεσμων οφειλών του Δημοσίου</a:t>
            </a:r>
          </a:p>
          <a:p>
            <a:pPr marL="342900" lvl="0" indent="-342900" algn="just">
              <a:lnSpc>
                <a:spcPct val="107000"/>
              </a:lnSpc>
              <a:spcAft>
                <a:spcPts val="0"/>
              </a:spcAft>
              <a:buFont typeface="+mj-lt"/>
              <a:buAutoNum type="arabicPeriod"/>
            </a:pPr>
            <a:r>
              <a:rPr lang="el-GR" sz="1600" dirty="0">
                <a:cs typeface="Arial" panose="020B0604020202020204" pitchFamily="34" charset="0"/>
              </a:rPr>
              <a:t>Σύσταση Ενιαίου Λογαριασμού Θησαυροφυλακίου</a:t>
            </a:r>
            <a:r>
              <a:rPr lang="en-US" sz="1600" dirty="0">
                <a:cs typeface="Arial" panose="020B0604020202020204" pitchFamily="34" charset="0"/>
              </a:rPr>
              <a:t> </a:t>
            </a:r>
            <a:r>
              <a:rPr lang="el-GR" sz="1600" spc="-1" dirty="0">
                <a:solidFill>
                  <a:srgbClr val="000000"/>
                </a:solidFill>
                <a:latin typeface="Calibri"/>
                <a:ea typeface="Calibri"/>
              </a:rPr>
              <a:t>– 30/6/2020</a:t>
            </a:r>
            <a:endParaRPr lang="el-GR" sz="1600" dirty="0">
              <a:cs typeface="Arial" panose="020B0604020202020204" pitchFamily="34" charset="0"/>
            </a:endParaRPr>
          </a:p>
          <a:p>
            <a:pPr marL="342900" lvl="0" indent="-342900" algn="just">
              <a:lnSpc>
                <a:spcPct val="107000"/>
              </a:lnSpc>
              <a:spcAft>
                <a:spcPts val="0"/>
              </a:spcAft>
              <a:buFont typeface="+mj-lt"/>
              <a:buAutoNum type="arabicPeriod"/>
            </a:pPr>
            <a:r>
              <a:rPr lang="el-GR" sz="1600" dirty="0">
                <a:cs typeface="Arial" panose="020B0604020202020204" pitchFamily="34" charset="0"/>
              </a:rPr>
              <a:t>Αναμόρφωση και απλοποίηση φορολογικού πλαισίου</a:t>
            </a:r>
          </a:p>
          <a:p>
            <a:pPr marL="342900" lvl="0" indent="-342900" algn="just">
              <a:lnSpc>
                <a:spcPct val="107000"/>
              </a:lnSpc>
              <a:spcAft>
                <a:spcPts val="0"/>
              </a:spcAft>
              <a:buFont typeface="+mj-lt"/>
              <a:buAutoNum type="arabicPeriod"/>
            </a:pPr>
            <a:r>
              <a:rPr lang="el-GR" sz="1600" dirty="0">
                <a:cs typeface="Arial" panose="020B0604020202020204" pitchFamily="34" charset="0"/>
              </a:rPr>
              <a:t>Αναμόρφωση θεσμικού πλαισίου για τη δημόσια περιουσία</a:t>
            </a:r>
            <a:r>
              <a:rPr lang="en-US" sz="1600" dirty="0">
                <a:cs typeface="Arial" panose="020B0604020202020204" pitchFamily="34" charset="0"/>
              </a:rPr>
              <a:t> </a:t>
            </a:r>
            <a:r>
              <a:rPr lang="el-GR" sz="1600" spc="-1" dirty="0">
                <a:solidFill>
                  <a:srgbClr val="000000"/>
                </a:solidFill>
                <a:latin typeface="Calibri"/>
                <a:ea typeface="Calibri"/>
              </a:rPr>
              <a:t>– 31/12/2020</a:t>
            </a:r>
            <a:endParaRPr lang="el-GR" sz="1600" dirty="0">
              <a:cs typeface="Arial" panose="020B0604020202020204" pitchFamily="34" charset="0"/>
            </a:endParaRPr>
          </a:p>
          <a:p>
            <a:pPr marL="342900" indent="-342900" algn="just">
              <a:lnSpc>
                <a:spcPct val="107000"/>
              </a:lnSpc>
              <a:buFont typeface="+mj-lt"/>
              <a:buAutoNum type="arabicPeriod"/>
            </a:pPr>
            <a:r>
              <a:rPr lang="el-GR" sz="1600" dirty="0" smtClean="0">
                <a:cs typeface="Arial" panose="020B0604020202020204" pitchFamily="34" charset="0"/>
              </a:rPr>
              <a:t>Αναμόρφωση φορολογικού πλαισίου για την επέκταση των ηλεκτρονικών συναλλαγών και διαδικασιών </a:t>
            </a:r>
            <a:r>
              <a:rPr lang="el-GR" sz="1600" spc="-1" dirty="0" smtClean="0">
                <a:solidFill>
                  <a:srgbClr val="000000"/>
                </a:solidFill>
                <a:latin typeface="Calibri"/>
                <a:ea typeface="Calibri"/>
              </a:rPr>
              <a:t>–  31/12/2020</a:t>
            </a:r>
            <a:endParaRPr lang="el-GR" sz="1600" dirty="0" smtClean="0">
              <a:cs typeface="Arial" panose="020B0604020202020204" pitchFamily="34" charset="0"/>
            </a:endParaRPr>
          </a:p>
          <a:p>
            <a:pPr marL="342900" lvl="0" indent="-342900" algn="just">
              <a:lnSpc>
                <a:spcPct val="107000"/>
              </a:lnSpc>
              <a:spcAft>
                <a:spcPts val="0"/>
              </a:spcAft>
              <a:buFont typeface="+mj-lt"/>
              <a:buAutoNum type="arabicPeriod"/>
            </a:pPr>
            <a:r>
              <a:rPr lang="el-GR" sz="1600" dirty="0" smtClean="0">
                <a:cs typeface="Arial" panose="020B0604020202020204" pitchFamily="34" charset="0"/>
              </a:rPr>
              <a:t>Αναμόρφωση </a:t>
            </a:r>
            <a:r>
              <a:rPr lang="el-GR" sz="1600" dirty="0">
                <a:cs typeface="Arial" panose="020B0604020202020204" pitchFamily="34" charset="0"/>
              </a:rPr>
              <a:t>του νομοθετικού πλαισίου για σύγχρονη αγορά κεφαλαίου και επενδύσεων και την εταιρική διακυβέρνηση</a:t>
            </a:r>
          </a:p>
          <a:p>
            <a:pPr marL="342900" indent="-342900" algn="just">
              <a:lnSpc>
                <a:spcPct val="107000"/>
              </a:lnSpc>
              <a:buFont typeface="+mj-lt"/>
              <a:buAutoNum type="arabicPeriod"/>
            </a:pPr>
            <a:r>
              <a:rPr lang="el-GR" sz="1600" dirty="0">
                <a:cs typeface="Arial" panose="020B0604020202020204" pitchFamily="34" charset="0"/>
              </a:rPr>
              <a:t>Σχέδιο Ηρακλής για </a:t>
            </a:r>
            <a:r>
              <a:rPr lang="el-GR" sz="1600" dirty="0" err="1">
                <a:cs typeface="Arial" panose="020B0604020202020204" pitchFamily="34" charset="0"/>
              </a:rPr>
              <a:t>τιτλοποιήσεις</a:t>
            </a:r>
            <a:r>
              <a:rPr lang="el-GR" sz="1600" dirty="0">
                <a:cs typeface="Arial" panose="020B0604020202020204" pitchFamily="34" charset="0"/>
              </a:rPr>
              <a:t> </a:t>
            </a:r>
            <a:r>
              <a:rPr lang="en-US" sz="1600" dirty="0">
                <a:cs typeface="Arial" panose="020B0604020202020204" pitchFamily="34" charset="0"/>
              </a:rPr>
              <a:t> </a:t>
            </a:r>
            <a:r>
              <a:rPr lang="el-GR" sz="1600" dirty="0" err="1">
                <a:cs typeface="Arial" panose="020B0604020202020204" pitchFamily="34" charset="0"/>
              </a:rPr>
              <a:t>NPEs</a:t>
            </a:r>
            <a:r>
              <a:rPr lang="el-GR" sz="1600" dirty="0">
                <a:cs typeface="Arial" panose="020B0604020202020204" pitchFamily="34" charset="0"/>
              </a:rPr>
              <a:t> </a:t>
            </a:r>
            <a:r>
              <a:rPr lang="en-US" sz="1600" dirty="0">
                <a:cs typeface="Arial" panose="020B0604020202020204" pitchFamily="34" charset="0"/>
              </a:rPr>
              <a:t> </a:t>
            </a:r>
            <a:r>
              <a:rPr lang="el-GR" sz="1600" spc="-1" dirty="0">
                <a:solidFill>
                  <a:srgbClr val="000000"/>
                </a:solidFill>
                <a:latin typeface="Calibri"/>
                <a:ea typeface="Calibri"/>
              </a:rPr>
              <a:t>–  31/12/2020</a:t>
            </a:r>
            <a:endParaRPr lang="el-GR" sz="1600" dirty="0">
              <a:cs typeface="Arial" panose="020B0604020202020204" pitchFamily="34" charset="0"/>
            </a:endParaRPr>
          </a:p>
          <a:p>
            <a:pPr marL="342900" lvl="0" indent="-342900" algn="just">
              <a:lnSpc>
                <a:spcPct val="107000"/>
              </a:lnSpc>
              <a:spcAft>
                <a:spcPts val="0"/>
              </a:spcAft>
              <a:buFont typeface="+mj-lt"/>
              <a:buAutoNum type="arabicPeriod"/>
            </a:pPr>
            <a:r>
              <a:rPr lang="el-GR" sz="1600" dirty="0" smtClean="0">
                <a:cs typeface="Arial" panose="020B0604020202020204" pitchFamily="34" charset="0"/>
              </a:rPr>
              <a:t>Μεταρρύθμιση του θεσμικού πλαισίου για την αντιμετώπιση του μαύρου χρήματος - Αναμόρφωση του ρυθμιστικού πλαισίου  Κεντρικού Μητρώου Πραγματικών Δικαιούχων</a:t>
            </a:r>
          </a:p>
          <a:p>
            <a:pPr marL="342900" lvl="0" indent="-342900" algn="just">
              <a:lnSpc>
                <a:spcPct val="107000"/>
              </a:lnSpc>
              <a:spcAft>
                <a:spcPts val="0"/>
              </a:spcAft>
              <a:buFont typeface="+mj-lt"/>
              <a:buAutoNum type="arabicPeriod"/>
            </a:pPr>
            <a:r>
              <a:rPr lang="el-GR" sz="1600" dirty="0" smtClean="0">
                <a:cs typeface="Arial" panose="020B0604020202020204" pitchFamily="34" charset="0"/>
              </a:rPr>
              <a:t>Διαμόρφωση </a:t>
            </a:r>
            <a:r>
              <a:rPr lang="el-GR" sz="1600" dirty="0">
                <a:cs typeface="Arial" panose="020B0604020202020204" pitchFamily="34" charset="0"/>
              </a:rPr>
              <a:t>θεσμικού πλαισίου για την προώθηση της </a:t>
            </a:r>
            <a:r>
              <a:rPr lang="el-GR" sz="1600" dirty="0" err="1">
                <a:cs typeface="Arial" panose="020B0604020202020204" pitchFamily="34" charset="0"/>
              </a:rPr>
              <a:t>μικροχρηματοδότησης</a:t>
            </a:r>
            <a:endParaRPr lang="el-GR" sz="1600" dirty="0">
              <a:cs typeface="Arial" panose="020B0604020202020204" pitchFamily="34" charset="0"/>
            </a:endParaRPr>
          </a:p>
          <a:p>
            <a:pPr marL="342900" lvl="0" indent="-342900" algn="just">
              <a:lnSpc>
                <a:spcPct val="107000"/>
              </a:lnSpc>
              <a:spcAft>
                <a:spcPts val="0"/>
              </a:spcAft>
              <a:buFont typeface="+mj-lt"/>
              <a:buAutoNum type="arabicPeriod"/>
            </a:pPr>
            <a:r>
              <a:rPr lang="el-GR" sz="1600" dirty="0">
                <a:cs typeface="Arial" panose="020B0604020202020204" pitchFamily="34" charset="0"/>
              </a:rPr>
              <a:t>Επέκταση ζωνών, επανεκτίμηση αντικειμενικών αξιών και μείωση ΕΝΦΙΑ</a:t>
            </a:r>
          </a:p>
          <a:p>
            <a:pPr lvl="0" algn="just">
              <a:lnSpc>
                <a:spcPct val="107000"/>
              </a:lnSpc>
              <a:spcAft>
                <a:spcPts val="0"/>
              </a:spcAft>
            </a:pPr>
            <a:endParaRPr lang="el-GR" sz="1400" dirty="0">
              <a:cs typeface="Arial" panose="020B0604020202020204" pitchFamily="34" charset="0"/>
            </a:endParaRPr>
          </a:p>
        </p:txBody>
      </p:sp>
    </p:spTree>
    <p:extLst>
      <p:ext uri="{BB962C8B-B14F-4D97-AF65-F5344CB8AC3E}">
        <p14:creationId xmlns="" xmlns:p14="http://schemas.microsoft.com/office/powerpoint/2010/main" val="248217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8">
            <a:extLst>
              <a:ext uri="{FF2B5EF4-FFF2-40B4-BE49-F238E27FC236}">
                <a16:creationId xmlns:a16="http://schemas.microsoft.com/office/drawing/2014/main" xmlns="" id="{40A9D33A-693E-46D7-95E2-C1A6AD103010}"/>
              </a:ext>
            </a:extLst>
          </p:cNvPr>
          <p:cNvSpPr/>
          <p:nvPr/>
        </p:nvSpPr>
        <p:spPr>
          <a:xfrm>
            <a:off x="721574" y="486295"/>
            <a:ext cx="2781649" cy="550898"/>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600" b="1" dirty="0">
                <a:solidFill>
                  <a:schemeClr val="bg1"/>
                </a:solidFill>
              </a:rPr>
              <a:t>Υπουργείο Ανάπτυξης &amp; Επενδύσεων</a:t>
            </a:r>
          </a:p>
        </p:txBody>
      </p:sp>
      <p:sp>
        <p:nvSpPr>
          <p:cNvPr id="6" name="TextBox 5">
            <a:extLst>
              <a:ext uri="{FF2B5EF4-FFF2-40B4-BE49-F238E27FC236}">
                <a16:creationId xmlns:a16="http://schemas.microsoft.com/office/drawing/2014/main" xmlns="" id="{03B07886-F201-4C1D-912C-F70DDA7877E3}"/>
              </a:ext>
            </a:extLst>
          </p:cNvPr>
          <p:cNvSpPr txBox="1"/>
          <p:nvPr/>
        </p:nvSpPr>
        <p:spPr>
          <a:xfrm>
            <a:off x="3731069" y="548680"/>
            <a:ext cx="8092721" cy="5570602"/>
          </a:xfrm>
          <a:prstGeom prst="rect">
            <a:avLst/>
          </a:prstGeom>
          <a:noFill/>
        </p:spPr>
        <p:txBody>
          <a:bodyPr wrap="square" rtlCol="0" anchor="t">
            <a:noAutofit/>
          </a:bodyPr>
          <a:lstStyle/>
          <a:p>
            <a:pPr marL="342900" indent="-342900">
              <a:lnSpc>
                <a:spcPct val="150000"/>
              </a:lnSpc>
              <a:spcBef>
                <a:spcPts val="300"/>
              </a:spcBef>
              <a:buFont typeface="+mj-lt"/>
              <a:buAutoNum type="arabicPeriod"/>
            </a:pPr>
            <a:r>
              <a:rPr lang="el-GR" sz="1600" dirty="0">
                <a:latin typeface="Arial" panose="020B0604020202020204" pitchFamily="34" charset="0"/>
                <a:cs typeface="Arial" panose="020B0604020202020204" pitchFamily="34" charset="0"/>
              </a:rPr>
              <a:t>Απλούστευση των διαδικασιών </a:t>
            </a:r>
            <a:r>
              <a:rPr lang="el-GR" sz="1600" dirty="0" err="1">
                <a:latin typeface="Arial" panose="020B0604020202020204" pitchFamily="34" charset="0"/>
                <a:cs typeface="Arial" panose="020B0604020202020204" pitchFamily="34" charset="0"/>
              </a:rPr>
              <a:t>αδειοδότησης</a:t>
            </a:r>
            <a:r>
              <a:rPr lang="el-GR" sz="1600" dirty="0">
                <a:latin typeface="Arial" panose="020B0604020202020204" pitchFamily="34" charset="0"/>
                <a:cs typeface="Arial" panose="020B0604020202020204" pitchFamily="34" charset="0"/>
              </a:rPr>
              <a:t> και εποπτείας για την οικονομική δραστηριότητα:</a:t>
            </a:r>
            <a:r>
              <a:rPr lang="en-US" sz="1600" dirty="0">
                <a:latin typeface="Arial" panose="020B0604020202020204" pitchFamily="34" charset="0"/>
                <a:cs typeface="Arial" panose="020B0604020202020204" pitchFamily="34" charset="0"/>
              </a:rPr>
              <a:t> </a:t>
            </a:r>
            <a:r>
              <a:rPr lang="el-GR" sz="1600" spc="-1" dirty="0">
                <a:solidFill>
                  <a:srgbClr val="000000"/>
                </a:solidFill>
              </a:rPr>
              <a:t>-</a:t>
            </a:r>
            <a:r>
              <a:rPr lang="en-US" sz="1600" spc="-1" dirty="0">
                <a:solidFill>
                  <a:srgbClr val="000000"/>
                </a:solidFill>
              </a:rPr>
              <a:t> </a:t>
            </a:r>
            <a:r>
              <a:rPr lang="el-GR" sz="1600" spc="-1" dirty="0">
                <a:solidFill>
                  <a:srgbClr val="000000"/>
                </a:solidFill>
              </a:rPr>
              <a:t>30/6/2020</a:t>
            </a:r>
            <a:r>
              <a:rPr lang="el-GR" sz="1400" dirty="0">
                <a:latin typeface="Arial" panose="020B0604020202020204" pitchFamily="34" charset="0"/>
                <a:cs typeface="Arial" panose="020B0604020202020204" pitchFamily="34" charset="0"/>
              </a:rPr>
              <a:t/>
            </a:r>
            <a:br>
              <a:rPr lang="el-GR" sz="1400" dirty="0">
                <a:latin typeface="Arial" panose="020B0604020202020204" pitchFamily="34" charset="0"/>
                <a:cs typeface="Arial" panose="020B0604020202020204" pitchFamily="34" charset="0"/>
              </a:rPr>
            </a:br>
            <a:r>
              <a:rPr lang="el-GR" sz="1400" dirty="0">
                <a:latin typeface="Arial" panose="020B0604020202020204" pitchFamily="34" charset="0"/>
                <a:cs typeface="Arial" panose="020B0604020202020204" pitchFamily="34" charset="0"/>
              </a:rPr>
              <a:t>o   ανάπτυξη ενιαίου ΟΠΣ άσκησης δραστηριοτήτων και ελέγχων </a:t>
            </a:r>
            <a:br>
              <a:rPr lang="el-GR" sz="1400" dirty="0">
                <a:latin typeface="Arial" panose="020B0604020202020204" pitchFamily="34" charset="0"/>
                <a:cs typeface="Arial" panose="020B0604020202020204" pitchFamily="34" charset="0"/>
              </a:rPr>
            </a:br>
            <a:r>
              <a:rPr lang="el-GR" sz="1400" dirty="0">
                <a:latin typeface="Arial" panose="020B0604020202020204" pitchFamily="34" charset="0"/>
                <a:cs typeface="Arial" panose="020B0604020202020204" pitchFamily="34" charset="0"/>
              </a:rPr>
              <a:t>o   </a:t>
            </a:r>
            <a:r>
              <a:rPr lang="el-GR" sz="1400" dirty="0" err="1">
                <a:latin typeface="Arial" panose="020B0604020202020204" pitchFamily="34" charset="0"/>
                <a:cs typeface="Arial" panose="020B0604020202020204" pitchFamily="34" charset="0"/>
              </a:rPr>
              <a:t>επανακατάταξη</a:t>
            </a:r>
            <a:r>
              <a:rPr lang="el-GR" sz="1400" dirty="0">
                <a:latin typeface="Arial" panose="020B0604020202020204" pitchFamily="34" charset="0"/>
                <a:cs typeface="Arial" panose="020B0604020202020204" pitchFamily="34" charset="0"/>
              </a:rPr>
              <a:t> των μεταποιητικών δραστηριοτήτων στις κατηγορίες της περιβαλλοντικής αδειοδότησης, </a:t>
            </a:r>
            <a:br>
              <a:rPr lang="el-GR" sz="1400" dirty="0">
                <a:latin typeface="Arial" panose="020B0604020202020204" pitchFamily="34" charset="0"/>
                <a:cs typeface="Arial" panose="020B0604020202020204" pitchFamily="34" charset="0"/>
              </a:rPr>
            </a:br>
            <a:r>
              <a:rPr lang="el-GR" sz="1400" dirty="0">
                <a:latin typeface="Arial" panose="020B0604020202020204" pitchFamily="34" charset="0"/>
                <a:cs typeface="Arial" panose="020B0604020202020204" pitchFamily="34" charset="0"/>
              </a:rPr>
              <a:t>o    Βελτίωση θεσμικού πλαισίου ανάπτυξης και λειτουργίας Επιχειρηματικών Πάρκων.</a:t>
            </a:r>
            <a:endParaRPr lang="el-GR" sz="1600" dirty="0">
              <a:latin typeface="Arial" panose="020B0604020202020204" pitchFamily="34" charset="0"/>
              <a:cs typeface="Arial" panose="020B0604020202020204" pitchFamily="34" charset="0"/>
            </a:endParaRPr>
          </a:p>
          <a:p>
            <a:pPr marL="342900" indent="-342900">
              <a:lnSpc>
                <a:spcPct val="150000"/>
              </a:lnSpc>
              <a:spcBef>
                <a:spcPts val="300"/>
              </a:spcBef>
              <a:buFont typeface="+mj-lt"/>
              <a:buAutoNum type="arabicPeriod"/>
            </a:pPr>
            <a:r>
              <a:rPr lang="el-GR" sz="1600" dirty="0">
                <a:latin typeface="Arial" panose="020B0604020202020204" pitchFamily="34" charset="0"/>
                <a:cs typeface="Arial" panose="020B0604020202020204" pitchFamily="34" charset="0"/>
              </a:rPr>
              <a:t> Απλούστευση των διαδικασιών για την υποχρέωση δημοσιότητας των επιχειρήσεων μέσω της εφαρμογής του νέου θεσμικού πλαισίου για το ΓΕΜΗ. </a:t>
            </a:r>
            <a:r>
              <a:rPr lang="el-GR" sz="1600" spc="-1" dirty="0">
                <a:solidFill>
                  <a:srgbClr val="000000"/>
                </a:solidFill>
              </a:rPr>
              <a:t>– 31/12/2021</a:t>
            </a:r>
            <a:endParaRPr lang="el-GR" sz="1600" dirty="0">
              <a:latin typeface="Arial" panose="020B0604020202020204" pitchFamily="34" charset="0"/>
              <a:cs typeface="Arial" panose="020B0604020202020204" pitchFamily="34" charset="0"/>
            </a:endParaRPr>
          </a:p>
          <a:p>
            <a:pPr marL="342900" indent="-342900">
              <a:lnSpc>
                <a:spcPct val="150000"/>
              </a:lnSpc>
              <a:spcBef>
                <a:spcPts val="300"/>
              </a:spcBef>
              <a:buFont typeface="+mj-lt"/>
              <a:buAutoNum type="arabicPeriod"/>
            </a:pPr>
            <a:r>
              <a:rPr lang="el-GR" sz="1600" dirty="0">
                <a:latin typeface="Arial" panose="020B0604020202020204" pitchFamily="34" charset="0"/>
                <a:cs typeface="Arial" panose="020B0604020202020204" pitchFamily="34" charset="0"/>
              </a:rPr>
              <a:t> Διεύρυνση πεδίου εφαρμογής ΥΜΣ (Υπηρεσίες Μίας Στάσης) </a:t>
            </a:r>
          </a:p>
          <a:p>
            <a:pPr marL="342900" indent="-342900">
              <a:lnSpc>
                <a:spcPct val="150000"/>
              </a:lnSpc>
              <a:spcBef>
                <a:spcPts val="300"/>
              </a:spcBef>
              <a:buFont typeface="+mj-lt"/>
              <a:buAutoNum type="arabicPeriod"/>
            </a:pPr>
            <a:r>
              <a:rPr lang="el-GR" sz="1600" dirty="0">
                <a:latin typeface="Arial" panose="020B0604020202020204" pitchFamily="34" charset="0"/>
                <a:cs typeface="Arial" panose="020B0604020202020204" pitchFamily="34" charset="0"/>
              </a:rPr>
              <a:t>Αναμόρφωση θεσμικού πλαισίου λειτουργίας επιχειρήσεων </a:t>
            </a:r>
          </a:p>
          <a:p>
            <a:pPr marL="342900" indent="-342900">
              <a:lnSpc>
                <a:spcPct val="150000"/>
              </a:lnSpc>
              <a:spcBef>
                <a:spcPts val="300"/>
              </a:spcBef>
              <a:buFont typeface="+mj-lt"/>
              <a:buAutoNum type="arabicPeriod"/>
            </a:pPr>
            <a:r>
              <a:rPr lang="el-GR" sz="1600" dirty="0">
                <a:latin typeface="Arial" panose="020B0604020202020204" pitchFamily="34" charset="0"/>
                <a:cs typeface="Arial" panose="020B0604020202020204" pitchFamily="34" charset="0"/>
              </a:rPr>
              <a:t>Διαμόρφωση πλαισίου για τις δημόσιες συμβάσεις</a:t>
            </a:r>
            <a:r>
              <a:rPr lang="en-US" sz="1600" dirty="0">
                <a:latin typeface="Arial" panose="020B0604020202020204" pitchFamily="34" charset="0"/>
                <a:cs typeface="Arial" panose="020B0604020202020204" pitchFamily="34" charset="0"/>
              </a:rPr>
              <a:t>  </a:t>
            </a:r>
            <a:r>
              <a:rPr lang="el-GR" sz="1600" spc="-1" dirty="0">
                <a:solidFill>
                  <a:srgbClr val="000000"/>
                </a:solidFill>
              </a:rPr>
              <a:t>– 31/12/2021</a:t>
            </a:r>
            <a:endParaRPr lang="el-GR" sz="1600" dirty="0">
              <a:latin typeface="Arial" panose="020B0604020202020204" pitchFamily="34" charset="0"/>
              <a:cs typeface="Arial" panose="020B0604020202020204" pitchFamily="34" charset="0"/>
            </a:endParaRPr>
          </a:p>
          <a:p>
            <a:pPr marL="342900" indent="-342900">
              <a:lnSpc>
                <a:spcPct val="150000"/>
              </a:lnSpc>
              <a:spcBef>
                <a:spcPts val="300"/>
              </a:spcBef>
              <a:buFont typeface="+mj-lt"/>
              <a:buAutoNum type="arabicPeriod"/>
            </a:pPr>
            <a:r>
              <a:rPr lang="el-GR" sz="1600" dirty="0">
                <a:latin typeface="Arial" panose="020B0604020202020204" pitchFamily="34" charset="0"/>
                <a:cs typeface="Arial" panose="020B0604020202020204" pitchFamily="34" charset="0"/>
              </a:rPr>
              <a:t>Υλοποίηση του Εθνικού Προγράμματος Ανάπτυξης (ΕΠΑ)</a:t>
            </a:r>
            <a:r>
              <a:rPr lang="en-US" sz="1600" dirty="0">
                <a:latin typeface="Arial" panose="020B0604020202020204" pitchFamily="34" charset="0"/>
                <a:cs typeface="Arial" panose="020B0604020202020204" pitchFamily="34" charset="0"/>
              </a:rPr>
              <a:t> </a:t>
            </a:r>
            <a:r>
              <a:rPr lang="el-GR" sz="1600" spc="-1" dirty="0">
                <a:solidFill>
                  <a:srgbClr val="000000"/>
                </a:solidFill>
              </a:rPr>
              <a:t>-30/11/2020</a:t>
            </a:r>
            <a:endParaRPr lang="el-GR" sz="1600" dirty="0">
              <a:latin typeface="Arial" panose="020B0604020202020204" pitchFamily="34" charset="0"/>
              <a:cs typeface="Arial" panose="020B0604020202020204" pitchFamily="34" charset="0"/>
            </a:endParaRPr>
          </a:p>
          <a:p>
            <a:pPr marL="342900" indent="-342900">
              <a:lnSpc>
                <a:spcPct val="150000"/>
              </a:lnSpc>
              <a:spcBef>
                <a:spcPts val="300"/>
              </a:spcBef>
              <a:buFont typeface="+mj-lt"/>
              <a:buAutoNum type="arabicPeriod"/>
            </a:pPr>
            <a:r>
              <a:rPr lang="el-GR" sz="1600" dirty="0">
                <a:latin typeface="Arial" panose="020B0604020202020204" pitchFamily="34" charset="0"/>
                <a:cs typeface="Arial" panose="020B0604020202020204" pitchFamily="34" charset="0"/>
              </a:rPr>
              <a:t>Δημιουργία </a:t>
            </a:r>
            <a:r>
              <a:rPr lang="el-GR" sz="1600" dirty="0" err="1">
                <a:latin typeface="Arial" panose="020B0604020202020204" pitchFamily="34" charset="0"/>
                <a:cs typeface="Arial" panose="020B0604020202020204" pitchFamily="34" charset="0"/>
              </a:rPr>
              <a:t>Innovation</a:t>
            </a:r>
            <a:r>
              <a:rPr lang="el-GR" sz="1600" dirty="0">
                <a:latin typeface="Arial" panose="020B0604020202020204" pitchFamily="34" charset="0"/>
                <a:cs typeface="Arial" panose="020B0604020202020204" pitchFamily="34" charset="0"/>
              </a:rPr>
              <a:t> </a:t>
            </a:r>
            <a:r>
              <a:rPr lang="el-GR" sz="1600" dirty="0" err="1">
                <a:latin typeface="Arial" panose="020B0604020202020204" pitchFamily="34" charset="0"/>
                <a:cs typeface="Arial" panose="020B0604020202020204" pitchFamily="34" charset="0"/>
              </a:rPr>
              <a:t>District</a:t>
            </a:r>
            <a:r>
              <a:rPr lang="el-GR" sz="1600" dirty="0">
                <a:latin typeface="Arial" panose="020B0604020202020204" pitchFamily="34" charset="0"/>
                <a:cs typeface="Arial" panose="020B0604020202020204" pitchFamily="34" charset="0"/>
              </a:rPr>
              <a:t> στην Αθήνα</a:t>
            </a:r>
            <a:r>
              <a:rPr lang="en-US" sz="1600" dirty="0">
                <a:latin typeface="Arial" panose="020B0604020202020204" pitchFamily="34" charset="0"/>
                <a:cs typeface="Arial" panose="020B0604020202020204" pitchFamily="34" charset="0"/>
              </a:rPr>
              <a:t>  </a:t>
            </a:r>
            <a:r>
              <a:rPr lang="el-GR" sz="1600" spc="-1" dirty="0">
                <a:solidFill>
                  <a:srgbClr val="000000"/>
                </a:solidFill>
              </a:rPr>
              <a:t>- 31/12/2020</a:t>
            </a:r>
            <a:endParaRPr lang="el-GR" sz="1600" dirty="0">
              <a:latin typeface="Arial" panose="020B0604020202020204" pitchFamily="34" charset="0"/>
              <a:cs typeface="Arial" panose="020B0604020202020204" pitchFamily="34" charset="0"/>
            </a:endParaRPr>
          </a:p>
          <a:p>
            <a:pPr marL="342900" indent="-342900">
              <a:lnSpc>
                <a:spcPct val="150000"/>
              </a:lnSpc>
              <a:spcBef>
                <a:spcPts val="300"/>
              </a:spcBef>
              <a:buFont typeface="+mj-lt"/>
              <a:buAutoNum type="arabicPeriod"/>
            </a:pPr>
            <a:r>
              <a:rPr lang="el-GR" sz="1600" dirty="0">
                <a:latin typeface="Arial" panose="020B0604020202020204" pitchFamily="34" charset="0"/>
                <a:cs typeface="Arial" panose="020B0604020202020204" pitchFamily="34" charset="0"/>
              </a:rPr>
              <a:t>Ενεργοποίηση της Αναπτυξιακής Τράπεζας</a:t>
            </a:r>
            <a:r>
              <a:rPr lang="en-US" sz="1600" dirty="0">
                <a:latin typeface="Arial" panose="020B0604020202020204" pitchFamily="34" charset="0"/>
                <a:cs typeface="Arial" panose="020B0604020202020204" pitchFamily="34" charset="0"/>
              </a:rPr>
              <a:t> </a:t>
            </a:r>
            <a:r>
              <a:rPr lang="el-GR" sz="1600" spc="-1" dirty="0">
                <a:solidFill>
                  <a:srgbClr val="000000"/>
                </a:solidFill>
                <a:latin typeface="Calibri"/>
              </a:rPr>
              <a:t>-31/12/2023</a:t>
            </a:r>
            <a:endParaRPr lang="el-GR" sz="1600" dirty="0">
              <a:latin typeface="Arial" panose="020B0604020202020204" pitchFamily="34" charset="0"/>
              <a:cs typeface="Arial" panose="020B0604020202020204" pitchFamily="34" charset="0"/>
            </a:endParaRPr>
          </a:p>
        </p:txBody>
      </p:sp>
      <p:sp>
        <p:nvSpPr>
          <p:cNvPr id="7" name="Rectangle 6"/>
          <p:cNvSpPr/>
          <p:nvPr/>
        </p:nvSpPr>
        <p:spPr>
          <a:xfrm>
            <a:off x="3689644" y="404664"/>
            <a:ext cx="8280920" cy="331236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885325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2"/>
            </p:custDataLst>
          </p:nvPr>
        </p:nvGraphicFramePr>
        <p:xfrm>
          <a:off x="1589" y="1589"/>
          <a:ext cx="1587" cy="1587"/>
        </p:xfrm>
        <a:graphic>
          <a:graphicData uri="http://schemas.openxmlformats.org/presentationml/2006/ole">
            <p:oleObj spid="_x0000_s116738" name="think-cell Slide" r:id="rId4" imgW="360" imgH="360" progId="">
              <p:embed/>
            </p:oleObj>
          </a:graphicData>
        </a:graphic>
      </p:graphicFrame>
      <p:sp>
        <p:nvSpPr>
          <p:cNvPr id="13" name="Rectangle 12">
            <a:extLst>
              <a:ext uri="{FF2B5EF4-FFF2-40B4-BE49-F238E27FC236}">
                <a16:creationId xmlns:a16="http://schemas.microsoft.com/office/drawing/2014/main" xmlns="" id="{6344F55C-6049-4D90-9BC4-B858EDCEB5DC}"/>
              </a:ext>
            </a:extLst>
          </p:cNvPr>
          <p:cNvSpPr/>
          <p:nvPr/>
        </p:nvSpPr>
        <p:spPr>
          <a:xfrm>
            <a:off x="624186" y="763092"/>
            <a:ext cx="2830981" cy="550898"/>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400" b="1" dirty="0">
                <a:solidFill>
                  <a:schemeClr val="bg1"/>
                </a:solidFill>
              </a:rPr>
              <a:t>Υπουργείο  Εξωτερικών</a:t>
            </a:r>
          </a:p>
        </p:txBody>
      </p:sp>
      <p:sp>
        <p:nvSpPr>
          <p:cNvPr id="14" name="TextBox 13">
            <a:extLst>
              <a:ext uri="{FF2B5EF4-FFF2-40B4-BE49-F238E27FC236}">
                <a16:creationId xmlns:a16="http://schemas.microsoft.com/office/drawing/2014/main" xmlns="" id="{03B07886-F201-4C1D-912C-F70DDA7877E3}"/>
              </a:ext>
            </a:extLst>
          </p:cNvPr>
          <p:cNvSpPr txBox="1"/>
          <p:nvPr/>
        </p:nvSpPr>
        <p:spPr>
          <a:xfrm>
            <a:off x="3857732" y="763092"/>
            <a:ext cx="7917536" cy="2442297"/>
          </a:xfrm>
          <a:prstGeom prst="rect">
            <a:avLst/>
          </a:prstGeom>
          <a:noFill/>
        </p:spPr>
        <p:txBody>
          <a:bodyPr wrap="square" rtlCol="0" anchor="t">
            <a:noAutofit/>
          </a:bodyPr>
          <a:lstStyle/>
          <a:p>
            <a:pPr marL="342900" indent="-342900">
              <a:spcBef>
                <a:spcPts val="300"/>
              </a:spcBef>
              <a:spcAft>
                <a:spcPts val="600"/>
              </a:spcAft>
              <a:buFont typeface="+mj-lt"/>
              <a:buAutoNum type="arabicPeriod"/>
            </a:pPr>
            <a:r>
              <a:rPr lang="el-GR" sz="1600" dirty="0">
                <a:latin typeface="Arial" panose="020B0604020202020204" pitchFamily="34" charset="0"/>
                <a:cs typeface="Arial" panose="020B0604020202020204" pitchFamily="34" charset="0"/>
              </a:rPr>
              <a:t>Ενιαία ηλεκτρονική πύλη </a:t>
            </a:r>
            <a:r>
              <a:rPr lang="el-GR" sz="1600" dirty="0" err="1">
                <a:latin typeface="Arial" panose="020B0604020202020204" pitchFamily="34" charset="0"/>
                <a:cs typeface="Arial" panose="020B0604020202020204" pitchFamily="34" charset="0"/>
              </a:rPr>
              <a:t>Greece.gr</a:t>
            </a:r>
            <a:r>
              <a:rPr lang="el-GR" sz="1600" dirty="0">
                <a:latin typeface="Arial" panose="020B0604020202020204" pitchFamily="34" charset="0"/>
                <a:cs typeface="Arial" panose="020B0604020202020204" pitchFamily="34" charset="0"/>
              </a:rPr>
              <a:t> για την προβολή της εικόνας και των θέσεων της Ελλάδας στο εξωτερικό.</a:t>
            </a:r>
            <a:r>
              <a:rPr lang="en-US" sz="1600" dirty="0">
                <a:latin typeface="Arial" panose="020B0604020202020204" pitchFamily="34" charset="0"/>
                <a:cs typeface="Arial" panose="020B0604020202020204" pitchFamily="34" charset="0"/>
              </a:rPr>
              <a:t> </a:t>
            </a:r>
            <a:r>
              <a:rPr lang="el-GR" sz="1600" spc="-1" dirty="0">
                <a:solidFill>
                  <a:srgbClr val="000000"/>
                </a:solidFill>
              </a:rPr>
              <a:t>-31/12/2020</a:t>
            </a:r>
            <a:endParaRPr lang="el-GR" sz="1600" dirty="0">
              <a:latin typeface="Arial" panose="020B0604020202020204" pitchFamily="34" charset="0"/>
              <a:cs typeface="Arial" panose="020B0604020202020204" pitchFamily="34" charset="0"/>
            </a:endParaRPr>
          </a:p>
          <a:p>
            <a:pPr marL="342900" indent="-342900">
              <a:spcBef>
                <a:spcPts val="300"/>
              </a:spcBef>
              <a:spcAft>
                <a:spcPts val="600"/>
              </a:spcAft>
              <a:buFont typeface="+mj-lt"/>
              <a:buAutoNum type="arabicPeriod"/>
            </a:pPr>
            <a:r>
              <a:rPr lang="el-GR" sz="1600" dirty="0">
                <a:latin typeface="Arial" panose="020B0604020202020204" pitchFamily="34" charset="0"/>
                <a:cs typeface="Arial" panose="020B0604020202020204" pitchFamily="34" charset="0"/>
              </a:rPr>
              <a:t>Μεταρρύθμιση Φορέων Εξωστρέφειας, </a:t>
            </a:r>
            <a:r>
              <a:rPr lang="el-GR" sz="1600" dirty="0" err="1">
                <a:latin typeface="Arial" panose="020B0604020202020204" pitchFamily="34" charset="0"/>
                <a:cs typeface="Arial" panose="020B0604020202020204" pitchFamily="34" charset="0"/>
              </a:rPr>
              <a:t>Enterprise</a:t>
            </a:r>
            <a:r>
              <a:rPr lang="el-GR" sz="1600" dirty="0">
                <a:latin typeface="Arial" panose="020B0604020202020204" pitchFamily="34" charset="0"/>
                <a:cs typeface="Arial" panose="020B0604020202020204" pitchFamily="34" charset="0"/>
              </a:rPr>
              <a:t> </a:t>
            </a:r>
            <a:r>
              <a:rPr lang="el-GR" sz="1600" dirty="0" err="1">
                <a:latin typeface="Arial" panose="020B0604020202020204" pitchFamily="34" charset="0"/>
                <a:cs typeface="Arial" panose="020B0604020202020204" pitchFamily="34" charset="0"/>
              </a:rPr>
              <a:t>Greece</a:t>
            </a:r>
            <a:r>
              <a:rPr lang="el-GR" sz="1600" dirty="0">
                <a:latin typeface="Arial" panose="020B0604020202020204" pitchFamily="34" charset="0"/>
                <a:cs typeface="Arial" panose="020B0604020202020204" pitchFamily="34" charset="0"/>
              </a:rPr>
              <a:t> και ΟΑΕΠ, με σκοπό την ενίσχυση εξαγωγών και προσέλκυση επενδύσεων</a:t>
            </a:r>
            <a:r>
              <a:rPr lang="en-US" sz="1600" dirty="0">
                <a:latin typeface="Arial" panose="020B0604020202020204" pitchFamily="34" charset="0"/>
                <a:cs typeface="Arial" panose="020B0604020202020204" pitchFamily="34" charset="0"/>
              </a:rPr>
              <a:t> </a:t>
            </a:r>
            <a:r>
              <a:rPr lang="el-GR" sz="1600" spc="-1" dirty="0">
                <a:solidFill>
                  <a:srgbClr val="000000"/>
                </a:solidFill>
              </a:rPr>
              <a:t>- 31/12/2020</a:t>
            </a:r>
            <a:endParaRPr lang="el-GR" sz="1600" dirty="0">
              <a:latin typeface="Arial" panose="020B0604020202020204" pitchFamily="34" charset="0"/>
              <a:cs typeface="Arial" panose="020B0604020202020204" pitchFamily="34" charset="0"/>
            </a:endParaRPr>
          </a:p>
          <a:p>
            <a:pPr marL="342900" indent="-342900">
              <a:spcBef>
                <a:spcPts val="300"/>
              </a:spcBef>
              <a:spcAft>
                <a:spcPts val="600"/>
              </a:spcAft>
              <a:buFont typeface="+mj-lt"/>
              <a:buAutoNum type="arabicPeriod"/>
            </a:pPr>
            <a:r>
              <a:rPr lang="el-GR" sz="1600" dirty="0">
                <a:latin typeface="Arial" panose="020B0604020202020204" pitchFamily="34" charset="0"/>
                <a:cs typeface="Arial" panose="020B0604020202020204" pitchFamily="34" charset="0"/>
              </a:rPr>
              <a:t>Μεταρρύθμιση Δομών και Φορέων, με αναβάθμιση της λειτουργίας των αρχών εξωτερικού, καθώς και εκσυγχρονισμό δομής, λειτουργιών και προσωπικού ΥΠΕΞ, συμπεριλαμβανομένης της αναδιάρθρωσης της διπλωματικής ακαδημίας.</a:t>
            </a:r>
            <a:r>
              <a:rPr lang="en-US" sz="1600" dirty="0">
                <a:latin typeface="Arial" panose="020B0604020202020204" pitchFamily="34" charset="0"/>
                <a:cs typeface="Arial" panose="020B0604020202020204" pitchFamily="34" charset="0"/>
              </a:rPr>
              <a:t> </a:t>
            </a:r>
            <a:r>
              <a:rPr lang="el-GR" sz="1600" spc="-1" dirty="0">
                <a:solidFill>
                  <a:srgbClr val="000000"/>
                </a:solidFill>
              </a:rPr>
              <a:t>- 31/12/2020</a:t>
            </a:r>
            <a:endParaRPr lang="el-GR" sz="1600" dirty="0">
              <a:latin typeface="Arial" panose="020B0604020202020204" pitchFamily="34" charset="0"/>
              <a:cs typeface="Arial" panose="020B0604020202020204" pitchFamily="34" charset="0"/>
            </a:endParaRPr>
          </a:p>
          <a:p>
            <a:pPr marL="342900" indent="-342900">
              <a:spcBef>
                <a:spcPts val="300"/>
              </a:spcBef>
              <a:spcAft>
                <a:spcPts val="600"/>
              </a:spcAft>
              <a:buFont typeface="+mj-lt"/>
              <a:buAutoNum type="arabicPeriod"/>
            </a:pPr>
            <a:r>
              <a:rPr lang="el-GR" sz="1600" dirty="0">
                <a:latin typeface="Arial" panose="020B0604020202020204" pitchFamily="34" charset="0"/>
                <a:cs typeface="Arial" panose="020B0604020202020204" pitchFamily="34" charset="0"/>
              </a:rPr>
              <a:t>Ηλεκτρονικοποίηση της διαδικασίας έκδοσης θεωρήσεων (</a:t>
            </a:r>
            <a:r>
              <a:rPr lang="en-US" sz="1600" dirty="0">
                <a:latin typeface="Arial" panose="020B0604020202020204" pitchFamily="34" charset="0"/>
                <a:cs typeface="Arial" panose="020B0604020202020204" pitchFamily="34" charset="0"/>
              </a:rPr>
              <a:t>online visa) </a:t>
            </a:r>
            <a:endParaRPr lang="el-GR" sz="1600" dirty="0">
              <a:latin typeface="Arial" panose="020B0604020202020204" pitchFamily="34" charset="0"/>
              <a:cs typeface="Arial" panose="020B0604020202020204" pitchFamily="34" charset="0"/>
            </a:endParaRPr>
          </a:p>
        </p:txBody>
      </p:sp>
      <p:sp>
        <p:nvSpPr>
          <p:cNvPr id="6" name="Rectangle 5"/>
          <p:cNvSpPr/>
          <p:nvPr/>
        </p:nvSpPr>
        <p:spPr>
          <a:xfrm>
            <a:off x="3892403" y="763092"/>
            <a:ext cx="7965031" cy="115212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429605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CustomShape 2"/>
          <p:cNvSpPr/>
          <p:nvPr/>
        </p:nvSpPr>
        <p:spPr>
          <a:xfrm>
            <a:off x="8461800" y="6048360"/>
            <a:ext cx="2580480" cy="325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8D2CA164-F72E-4F8B-A83D-17EEDC0665D5}" type="slidenum">
              <a:rPr lang="el-GR" sz="1200" b="0" strike="noStrike" spc="-1">
                <a:solidFill>
                  <a:srgbClr val="1F4E79"/>
                </a:solidFill>
                <a:latin typeface="Calibri"/>
                <a:ea typeface="DejaVu Sans"/>
              </a:rPr>
              <a:pPr algn="r">
                <a:lnSpc>
                  <a:spcPct val="100000"/>
                </a:lnSpc>
              </a:pPr>
              <a:t>33</a:t>
            </a:fld>
            <a:endParaRPr lang="el-GR" sz="1200" b="0" strike="noStrike" spc="-1">
              <a:latin typeface="Arial"/>
            </a:endParaRPr>
          </a:p>
        </p:txBody>
      </p:sp>
      <p:sp>
        <p:nvSpPr>
          <p:cNvPr id="234" name="CustomShape 3"/>
          <p:cNvSpPr/>
          <p:nvPr/>
        </p:nvSpPr>
        <p:spPr>
          <a:xfrm>
            <a:off x="768202" y="718916"/>
            <a:ext cx="2943842" cy="991012"/>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pPr>
            <a:r>
              <a:rPr lang="el-GR" b="1" strike="noStrike" spc="-1" dirty="0">
                <a:solidFill>
                  <a:srgbClr val="FFFFFF"/>
                </a:solidFill>
                <a:latin typeface="Calibri"/>
                <a:ea typeface="DejaVu Sans"/>
              </a:rPr>
              <a:t>Υπουργείο Προστασίας του Πολίτη</a:t>
            </a:r>
            <a:endParaRPr lang="el-GR" b="0" strike="noStrike" spc="-1" dirty="0">
              <a:latin typeface="Arial"/>
            </a:endParaRPr>
          </a:p>
        </p:txBody>
      </p:sp>
      <p:sp>
        <p:nvSpPr>
          <p:cNvPr id="235" name="CustomShape 4"/>
          <p:cNvSpPr/>
          <p:nvPr/>
        </p:nvSpPr>
        <p:spPr>
          <a:xfrm>
            <a:off x="4402080" y="764704"/>
            <a:ext cx="6640200" cy="4363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447675" indent="-446088" algn="just">
              <a:lnSpc>
                <a:spcPct val="100000"/>
              </a:lnSpc>
              <a:spcAft>
                <a:spcPts val="600"/>
              </a:spcAft>
              <a:buClr>
                <a:srgbClr val="000000"/>
              </a:buClr>
              <a:buFont typeface="+mj-lt"/>
              <a:buAutoNum type="arabicPeriod"/>
            </a:pPr>
            <a:r>
              <a:rPr lang="el-GR" b="0" strike="noStrike" spc="-1" dirty="0">
                <a:solidFill>
                  <a:srgbClr val="000000"/>
                </a:solidFill>
                <a:latin typeface="Arial"/>
                <a:ea typeface="Times New Roman"/>
              </a:rPr>
              <a:t>Εκσυγχρονισμός του σωφρονιστικού συστήματος/ Σύγχρονη </a:t>
            </a:r>
            <a:r>
              <a:rPr lang="el-GR" b="0" strike="noStrike" spc="-1" dirty="0" err="1">
                <a:solidFill>
                  <a:srgbClr val="000000"/>
                </a:solidFill>
                <a:latin typeface="Arial"/>
                <a:ea typeface="Times New Roman"/>
              </a:rPr>
              <a:t>αντεγκληματική</a:t>
            </a:r>
            <a:r>
              <a:rPr lang="el-GR" b="0" strike="noStrike" spc="-1" dirty="0">
                <a:solidFill>
                  <a:srgbClr val="000000"/>
                </a:solidFill>
                <a:latin typeface="Arial"/>
                <a:ea typeface="Times New Roman"/>
              </a:rPr>
              <a:t> πολιτική </a:t>
            </a:r>
            <a:r>
              <a:rPr lang="en-US" b="0" strike="noStrike" spc="-1" dirty="0">
                <a:solidFill>
                  <a:srgbClr val="000000"/>
                </a:solidFill>
                <a:latin typeface="Arial"/>
                <a:ea typeface="Times New Roman"/>
              </a:rPr>
              <a:t>- </a:t>
            </a:r>
            <a:r>
              <a:rPr lang="el-GR" b="0" strike="noStrike" spc="-1" dirty="0">
                <a:solidFill>
                  <a:srgbClr val="000000"/>
                </a:solidFill>
                <a:latin typeface="Arial"/>
                <a:ea typeface="Times New Roman"/>
              </a:rPr>
              <a:t>31/12/2022</a:t>
            </a:r>
            <a:endParaRPr lang="el-GR" b="0" strike="noStrike" spc="-1" dirty="0">
              <a:latin typeface="Arial"/>
            </a:endParaRPr>
          </a:p>
          <a:p>
            <a:pPr marL="447675" indent="-446088" algn="just">
              <a:spcAft>
                <a:spcPts val="600"/>
              </a:spcAft>
              <a:buClr>
                <a:srgbClr val="000000"/>
              </a:buClr>
              <a:buFont typeface="+mj-lt"/>
              <a:buAutoNum type="arabicPeriod"/>
            </a:pPr>
            <a:r>
              <a:rPr lang="el-GR" spc="-1" dirty="0">
                <a:solidFill>
                  <a:srgbClr val="000000"/>
                </a:solidFill>
                <a:ea typeface="Times New Roman"/>
              </a:rPr>
              <a:t>Δημιουργία νέου μοντέλου εθνικού συστήματος πολιτικής προστασίας </a:t>
            </a:r>
            <a:r>
              <a:rPr lang="en-US" spc="-1" dirty="0">
                <a:solidFill>
                  <a:srgbClr val="000000"/>
                </a:solidFill>
                <a:ea typeface="Times New Roman"/>
              </a:rPr>
              <a:t>-</a:t>
            </a:r>
            <a:r>
              <a:rPr lang="el-GR" spc="-1" dirty="0">
                <a:solidFill>
                  <a:srgbClr val="000000"/>
                </a:solidFill>
                <a:ea typeface="Times New Roman"/>
              </a:rPr>
              <a:t>31/12/2021</a:t>
            </a:r>
            <a:endParaRPr lang="el-GR" spc="-1" dirty="0"/>
          </a:p>
          <a:p>
            <a:pPr marL="447675" indent="-446088" algn="just">
              <a:lnSpc>
                <a:spcPct val="100000"/>
              </a:lnSpc>
              <a:spcAft>
                <a:spcPts val="600"/>
              </a:spcAft>
              <a:buClr>
                <a:srgbClr val="000000"/>
              </a:buClr>
              <a:buFont typeface="+mj-lt"/>
              <a:buAutoNum type="arabicPeriod"/>
            </a:pPr>
            <a:r>
              <a:rPr lang="el-GR" b="0" strike="noStrike" spc="-1" dirty="0" smtClean="0">
                <a:solidFill>
                  <a:srgbClr val="000000"/>
                </a:solidFill>
                <a:latin typeface="Arial"/>
                <a:ea typeface="Times New Roman"/>
              </a:rPr>
              <a:t>Στήριξη </a:t>
            </a:r>
            <a:r>
              <a:rPr lang="el-GR" b="0" strike="noStrike" spc="-1" dirty="0">
                <a:solidFill>
                  <a:srgbClr val="000000"/>
                </a:solidFill>
                <a:latin typeface="Arial"/>
                <a:ea typeface="Times New Roman"/>
              </a:rPr>
              <a:t>της </a:t>
            </a:r>
            <a:r>
              <a:rPr lang="el-GR" b="0" strike="noStrike" spc="-1" dirty="0" err="1">
                <a:solidFill>
                  <a:srgbClr val="000000"/>
                </a:solidFill>
                <a:latin typeface="Arial"/>
                <a:ea typeface="Times New Roman"/>
              </a:rPr>
              <a:t>μετασωφρονιστικής</a:t>
            </a:r>
            <a:r>
              <a:rPr lang="el-GR" b="0" strike="noStrike" spc="-1" dirty="0">
                <a:solidFill>
                  <a:srgbClr val="000000"/>
                </a:solidFill>
                <a:latin typeface="Arial"/>
                <a:ea typeface="Times New Roman"/>
              </a:rPr>
              <a:t> μέριμνας με επέκταση του δικτύου της Επανόδου στην περιφέρεια της χώρας </a:t>
            </a:r>
            <a:r>
              <a:rPr lang="en-US" b="0" strike="noStrike" spc="-1" dirty="0">
                <a:solidFill>
                  <a:srgbClr val="000000"/>
                </a:solidFill>
                <a:latin typeface="Arial"/>
                <a:ea typeface="Times New Roman"/>
              </a:rPr>
              <a:t>- </a:t>
            </a:r>
            <a:r>
              <a:rPr lang="el-GR" b="0" strike="noStrike" spc="-1" dirty="0">
                <a:solidFill>
                  <a:srgbClr val="000000"/>
                </a:solidFill>
                <a:latin typeface="Arial"/>
                <a:ea typeface="Times New Roman"/>
              </a:rPr>
              <a:t>31/12/2020</a:t>
            </a:r>
            <a:endParaRPr lang="el-GR" b="0" strike="noStrike" spc="-1" dirty="0">
              <a:latin typeface="Arial"/>
            </a:endParaRPr>
          </a:p>
          <a:p>
            <a:pPr marL="447675" indent="-446088" algn="just">
              <a:lnSpc>
                <a:spcPct val="100000"/>
              </a:lnSpc>
              <a:spcAft>
                <a:spcPts val="600"/>
              </a:spcAft>
              <a:buClr>
                <a:srgbClr val="000000"/>
              </a:buClr>
              <a:buFont typeface="+mj-lt"/>
              <a:buAutoNum type="arabicPeriod"/>
            </a:pPr>
            <a:r>
              <a:rPr lang="el-GR" b="0" strike="noStrike" spc="-1" dirty="0">
                <a:solidFill>
                  <a:srgbClr val="000000"/>
                </a:solidFill>
                <a:latin typeface="Arial"/>
                <a:ea typeface="Times New Roman"/>
              </a:rPr>
              <a:t>Εκπόνηση δόγματος εσωτερικής ασφάλειας σε συνδυασμό με δράσεις για την ενίσχυση του αισθήματος ασφάλειας των πολιτών </a:t>
            </a:r>
            <a:r>
              <a:rPr lang="en-US" b="0" strike="noStrike" spc="-1" dirty="0">
                <a:solidFill>
                  <a:srgbClr val="000000"/>
                </a:solidFill>
                <a:latin typeface="Arial"/>
                <a:ea typeface="Times New Roman"/>
              </a:rPr>
              <a:t>- </a:t>
            </a:r>
            <a:r>
              <a:rPr lang="el-GR" b="0" strike="noStrike" spc="-1" dirty="0">
                <a:solidFill>
                  <a:srgbClr val="000000"/>
                </a:solidFill>
                <a:latin typeface="Arial"/>
                <a:ea typeface="Times New Roman"/>
              </a:rPr>
              <a:t>31/12/2021</a:t>
            </a:r>
            <a:endParaRPr lang="el-GR" b="0" strike="noStrike" spc="-1" dirty="0">
              <a:latin typeface="Arial"/>
            </a:endParaRPr>
          </a:p>
          <a:p>
            <a:pPr marL="447675" indent="-446088" algn="just">
              <a:lnSpc>
                <a:spcPct val="100000"/>
              </a:lnSpc>
              <a:spcAft>
                <a:spcPts val="600"/>
              </a:spcAft>
              <a:buClr>
                <a:srgbClr val="000000"/>
              </a:buClr>
              <a:buFont typeface="+mj-lt"/>
              <a:buAutoNum type="arabicPeriod"/>
            </a:pPr>
            <a:r>
              <a:rPr lang="el-GR" b="0" strike="noStrike" spc="-1" dirty="0">
                <a:solidFill>
                  <a:srgbClr val="000000"/>
                </a:solidFill>
                <a:latin typeface="Arial"/>
                <a:ea typeface="Times New Roman"/>
              </a:rPr>
              <a:t>Ενίσχυση των επιστροφών </a:t>
            </a:r>
            <a:r>
              <a:rPr lang="en-US" b="0" strike="noStrike" spc="-1" dirty="0">
                <a:solidFill>
                  <a:srgbClr val="000000"/>
                </a:solidFill>
                <a:latin typeface="Arial"/>
                <a:ea typeface="Times New Roman"/>
              </a:rPr>
              <a:t>- </a:t>
            </a:r>
            <a:r>
              <a:rPr lang="el-GR" b="0" strike="noStrike" spc="-1" dirty="0" smtClean="0">
                <a:solidFill>
                  <a:srgbClr val="000000"/>
                </a:solidFill>
                <a:latin typeface="Arial"/>
                <a:ea typeface="Times New Roman"/>
              </a:rPr>
              <a:t>31/12/2020</a:t>
            </a:r>
            <a:endParaRPr lang="el-GR" sz="1400" b="0" strike="noStrike" spc="-1" dirty="0">
              <a:latin typeface="Arial"/>
            </a:endParaRPr>
          </a:p>
        </p:txBody>
      </p:sp>
      <p:pic>
        <p:nvPicPr>
          <p:cNvPr id="236" name="235 - Εικόνα"/>
          <p:cNvPicPr/>
          <p:nvPr/>
        </p:nvPicPr>
        <p:blipFill>
          <a:blip r:embed="rId2"/>
          <a:stretch/>
        </p:blipFill>
        <p:spPr>
          <a:xfrm>
            <a:off x="360000" y="360000"/>
            <a:ext cx="360" cy="360"/>
          </a:xfrm>
          <a:prstGeom prst="rect">
            <a:avLst/>
          </a:prstGeom>
          <a:ln>
            <a:noFill/>
          </a:ln>
        </p:spPr>
      </p:pic>
      <p:sp>
        <p:nvSpPr>
          <p:cNvPr id="6" name="Rectangle 5"/>
          <p:cNvSpPr/>
          <p:nvPr/>
        </p:nvSpPr>
        <p:spPr>
          <a:xfrm>
            <a:off x="4224586" y="764704"/>
            <a:ext cx="7560840" cy="122413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5"/>
                                        </p:tgtEl>
                                        <p:attrNameLst>
                                          <p:attrName>style.visibility</p:attrName>
                                        </p:attrNameLst>
                                      </p:cBhvr>
                                      <p:to>
                                        <p:strVal val="visible"/>
                                      </p:to>
                                    </p:set>
                                    <p:animEffect transition="in" filter="fade">
                                      <p:cBhvr>
                                        <p:cTn id="7" dur="1000"/>
                                        <p:tgtEl>
                                          <p:spTgt spid="235"/>
                                        </p:tgtEl>
                                      </p:cBhvr>
                                    </p:animEffect>
                                    <p:anim calcmode="lin" valueType="num">
                                      <p:cBhvr>
                                        <p:cTn id="8" dur="1000" fill="hold"/>
                                        <p:tgtEl>
                                          <p:spTgt spid="235"/>
                                        </p:tgtEl>
                                        <p:attrNameLst>
                                          <p:attrName>ppt_x</p:attrName>
                                        </p:attrNameLst>
                                      </p:cBhvr>
                                      <p:tavLst>
                                        <p:tav tm="0">
                                          <p:val>
                                            <p:strVal val="#ppt_x"/>
                                          </p:val>
                                        </p:tav>
                                        <p:tav tm="100000">
                                          <p:val>
                                            <p:strVal val="#ppt_x"/>
                                          </p:val>
                                        </p:tav>
                                      </p:tavLst>
                                    </p:anim>
                                    <p:anim calcmode="lin" valueType="num">
                                      <p:cBhvr>
                                        <p:cTn id="9" dur="1000" fill="hold"/>
                                        <p:tgtEl>
                                          <p:spTgt spid="2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CustomShape 2"/>
          <p:cNvSpPr/>
          <p:nvPr/>
        </p:nvSpPr>
        <p:spPr>
          <a:xfrm>
            <a:off x="8461800" y="6048360"/>
            <a:ext cx="2580480" cy="325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8D2CA164-F72E-4F8B-A83D-17EEDC0665D5}" type="slidenum">
              <a:rPr lang="el-GR" sz="1200" b="0" strike="noStrike" spc="-1">
                <a:solidFill>
                  <a:srgbClr val="1F4E79"/>
                </a:solidFill>
                <a:latin typeface="Calibri"/>
                <a:ea typeface="DejaVu Sans"/>
              </a:rPr>
              <a:pPr algn="r">
                <a:lnSpc>
                  <a:spcPct val="100000"/>
                </a:lnSpc>
              </a:pPr>
              <a:t>34</a:t>
            </a:fld>
            <a:endParaRPr lang="el-GR" sz="1200" b="0" strike="noStrike" spc="-1">
              <a:latin typeface="Arial"/>
            </a:endParaRPr>
          </a:p>
        </p:txBody>
      </p:sp>
      <p:pic>
        <p:nvPicPr>
          <p:cNvPr id="236" name="235 - Εικόνα"/>
          <p:cNvPicPr/>
          <p:nvPr/>
        </p:nvPicPr>
        <p:blipFill>
          <a:blip r:embed="rId2"/>
          <a:stretch/>
        </p:blipFill>
        <p:spPr>
          <a:xfrm>
            <a:off x="360000" y="360000"/>
            <a:ext cx="360" cy="360"/>
          </a:xfrm>
          <a:prstGeom prst="rect">
            <a:avLst/>
          </a:prstGeom>
          <a:ln>
            <a:noFill/>
          </a:ln>
        </p:spPr>
      </p:pic>
      <p:sp>
        <p:nvSpPr>
          <p:cNvPr id="237" name="CustomShape 5"/>
          <p:cNvSpPr/>
          <p:nvPr/>
        </p:nvSpPr>
        <p:spPr>
          <a:xfrm>
            <a:off x="984226" y="990600"/>
            <a:ext cx="2616480" cy="711308"/>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pPr>
            <a:r>
              <a:rPr lang="el-GR" b="1" strike="noStrike" spc="-1" dirty="0">
                <a:solidFill>
                  <a:srgbClr val="FFFFFF"/>
                </a:solidFill>
                <a:latin typeface="Calibri"/>
                <a:ea typeface="DejaVu Sans"/>
              </a:rPr>
              <a:t>Υπουργείο Εθνικής Άμυνας</a:t>
            </a:r>
            <a:endParaRPr lang="el-GR" b="0" strike="noStrike" spc="-1" dirty="0">
              <a:latin typeface="Arial"/>
            </a:endParaRPr>
          </a:p>
        </p:txBody>
      </p:sp>
      <p:sp>
        <p:nvSpPr>
          <p:cNvPr id="238" name="CustomShape 6"/>
          <p:cNvSpPr/>
          <p:nvPr/>
        </p:nvSpPr>
        <p:spPr>
          <a:xfrm>
            <a:off x="4080570" y="1034322"/>
            <a:ext cx="6640200" cy="1888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447675" indent="-446088" algn="just">
              <a:lnSpc>
                <a:spcPct val="100000"/>
              </a:lnSpc>
              <a:spcAft>
                <a:spcPts val="600"/>
              </a:spcAft>
              <a:buClr>
                <a:srgbClr val="000000"/>
              </a:buClr>
              <a:buFont typeface="+mj-lt"/>
              <a:buAutoNum type="arabicPeriod"/>
            </a:pPr>
            <a:r>
              <a:rPr lang="el-GR" b="0" strike="noStrike" spc="-1" dirty="0">
                <a:solidFill>
                  <a:srgbClr val="000000"/>
                </a:solidFill>
                <a:latin typeface="Arial"/>
                <a:ea typeface="Times New Roman"/>
              </a:rPr>
              <a:t>Εκσυγχρονισμός του υφιστάμενου νομοθετικού πλαισίου περί προμηθειών </a:t>
            </a:r>
            <a:r>
              <a:rPr lang="en-US" b="0" strike="noStrike" spc="-1" dirty="0">
                <a:solidFill>
                  <a:srgbClr val="000000"/>
                </a:solidFill>
                <a:latin typeface="Arial"/>
                <a:ea typeface="Times New Roman"/>
              </a:rPr>
              <a:t>- </a:t>
            </a:r>
            <a:r>
              <a:rPr lang="el-GR" b="0" strike="noStrike" spc="-1" dirty="0">
                <a:solidFill>
                  <a:srgbClr val="000000"/>
                </a:solidFill>
                <a:latin typeface="Arial"/>
                <a:ea typeface="Times New Roman"/>
              </a:rPr>
              <a:t>31/12/2021</a:t>
            </a:r>
            <a:endParaRPr lang="el-GR" b="0" strike="noStrike" spc="-1" dirty="0">
              <a:latin typeface="Arial"/>
            </a:endParaRPr>
          </a:p>
          <a:p>
            <a:pPr marL="447675" indent="-446088" algn="just">
              <a:lnSpc>
                <a:spcPct val="100000"/>
              </a:lnSpc>
              <a:spcAft>
                <a:spcPts val="600"/>
              </a:spcAft>
              <a:buClr>
                <a:srgbClr val="000000"/>
              </a:buClr>
              <a:buFont typeface="+mj-lt"/>
              <a:buAutoNum type="arabicPeriod"/>
            </a:pPr>
            <a:r>
              <a:rPr lang="el-GR" b="0" strike="noStrike" spc="-1" dirty="0">
                <a:solidFill>
                  <a:srgbClr val="000000"/>
                </a:solidFill>
                <a:latin typeface="Arial"/>
                <a:ea typeface="Times New Roman"/>
              </a:rPr>
              <a:t>Αναθεώρηση του συστήματος αξιολόγησης με γνώμονα την αξιοκρατία </a:t>
            </a:r>
            <a:r>
              <a:rPr lang="en-US" b="0" strike="noStrike" spc="-1" dirty="0">
                <a:solidFill>
                  <a:srgbClr val="000000"/>
                </a:solidFill>
                <a:latin typeface="Arial"/>
                <a:ea typeface="Times New Roman"/>
              </a:rPr>
              <a:t>- </a:t>
            </a:r>
            <a:r>
              <a:rPr lang="el-GR" b="0" strike="noStrike" spc="-1" dirty="0">
                <a:solidFill>
                  <a:srgbClr val="000000"/>
                </a:solidFill>
                <a:latin typeface="Arial"/>
                <a:ea typeface="Times New Roman"/>
              </a:rPr>
              <a:t>31/12/2020</a:t>
            </a:r>
            <a:endParaRPr lang="el-GR" b="0" strike="noStrike" spc="-1" dirty="0">
              <a:latin typeface="Arial"/>
            </a:endParaRPr>
          </a:p>
          <a:p>
            <a:pPr marL="447675" indent="-446088" algn="just">
              <a:lnSpc>
                <a:spcPct val="100000"/>
              </a:lnSpc>
              <a:spcAft>
                <a:spcPts val="600"/>
              </a:spcAft>
              <a:buClr>
                <a:srgbClr val="000000"/>
              </a:buClr>
              <a:buFont typeface="+mj-lt"/>
              <a:buAutoNum type="arabicPeriod"/>
            </a:pPr>
            <a:r>
              <a:rPr lang="el-GR" b="0" strike="noStrike" spc="-1" dirty="0">
                <a:solidFill>
                  <a:srgbClr val="000000"/>
                </a:solidFill>
                <a:latin typeface="Arial"/>
                <a:ea typeface="Times New Roman"/>
              </a:rPr>
              <a:t>Δημιουργία νέου θεσμικού πλαισίου περί Εθνοφυλακής </a:t>
            </a:r>
            <a:r>
              <a:rPr lang="en-US" b="0" strike="noStrike" spc="-1" dirty="0">
                <a:solidFill>
                  <a:srgbClr val="000000"/>
                </a:solidFill>
                <a:latin typeface="Arial"/>
                <a:ea typeface="Times New Roman"/>
              </a:rPr>
              <a:t>- </a:t>
            </a:r>
            <a:r>
              <a:rPr lang="el-GR" b="0" strike="noStrike" spc="-1" dirty="0">
                <a:solidFill>
                  <a:srgbClr val="000000"/>
                </a:solidFill>
                <a:latin typeface="Arial"/>
                <a:ea typeface="Times New Roman"/>
              </a:rPr>
              <a:t>30/06/2020</a:t>
            </a:r>
            <a:endParaRPr lang="el-GR" b="0" strike="noStrike" spc="-1" dirty="0">
              <a:latin typeface="Arial"/>
            </a:endParaRPr>
          </a:p>
          <a:p>
            <a:pPr marL="447675" indent="-446088">
              <a:lnSpc>
                <a:spcPct val="100000"/>
              </a:lnSpc>
              <a:spcAft>
                <a:spcPts val="600"/>
              </a:spcAft>
              <a:buFont typeface="+mj-lt"/>
              <a:buAutoNum type="arabicPeriod"/>
            </a:pPr>
            <a:endParaRPr lang="el-GR" b="0" strike="noStrike" spc="-1" dirty="0">
              <a:latin typeface="Arial"/>
            </a:endParaRPr>
          </a:p>
        </p:txBody>
      </p:sp>
      <p:sp>
        <p:nvSpPr>
          <p:cNvPr id="6" name="Rectangle 5"/>
          <p:cNvSpPr/>
          <p:nvPr/>
        </p:nvSpPr>
        <p:spPr>
          <a:xfrm>
            <a:off x="3936554" y="990600"/>
            <a:ext cx="8034010" cy="69536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4166614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CustomShape 2"/>
          <p:cNvSpPr/>
          <p:nvPr/>
        </p:nvSpPr>
        <p:spPr>
          <a:xfrm>
            <a:off x="8461800" y="6048360"/>
            <a:ext cx="2580480" cy="325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E056237E-646C-4C01-A5E4-74B4773E5A8F}" type="slidenum">
              <a:rPr lang="el-GR" sz="1200" b="0" strike="noStrike" spc="-1">
                <a:solidFill>
                  <a:srgbClr val="1F4E79"/>
                </a:solidFill>
                <a:latin typeface="Calibri"/>
                <a:ea typeface="DejaVu Sans"/>
              </a:rPr>
              <a:pPr algn="r">
                <a:lnSpc>
                  <a:spcPct val="100000"/>
                </a:lnSpc>
              </a:pPr>
              <a:t>35</a:t>
            </a:fld>
            <a:endParaRPr lang="el-GR" sz="1200" b="0" strike="noStrike" spc="-1" dirty="0">
              <a:latin typeface="Arial"/>
            </a:endParaRPr>
          </a:p>
        </p:txBody>
      </p:sp>
      <p:pic>
        <p:nvPicPr>
          <p:cNvPr id="241" name="240 - Εικόνα"/>
          <p:cNvPicPr/>
          <p:nvPr/>
        </p:nvPicPr>
        <p:blipFill>
          <a:blip r:embed="rId2"/>
          <a:stretch/>
        </p:blipFill>
        <p:spPr>
          <a:xfrm>
            <a:off x="360000" y="360000"/>
            <a:ext cx="360" cy="360"/>
          </a:xfrm>
          <a:prstGeom prst="rect">
            <a:avLst/>
          </a:prstGeom>
          <a:ln>
            <a:noFill/>
          </a:ln>
        </p:spPr>
      </p:pic>
      <p:sp>
        <p:nvSpPr>
          <p:cNvPr id="242" name="CustomShape 3"/>
          <p:cNvSpPr/>
          <p:nvPr/>
        </p:nvSpPr>
        <p:spPr>
          <a:xfrm>
            <a:off x="912218" y="966390"/>
            <a:ext cx="2616480" cy="1065300"/>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pPr>
            <a:r>
              <a:rPr lang="el-GR" b="1" strike="noStrike" spc="-1" dirty="0">
                <a:solidFill>
                  <a:srgbClr val="FFFFFF"/>
                </a:solidFill>
                <a:latin typeface="Calibri"/>
                <a:ea typeface="DejaVu Sans"/>
              </a:rPr>
              <a:t>Υπουργείο Παιδείας και Θρησκευμάτων</a:t>
            </a:r>
            <a:endParaRPr lang="el-GR" b="0" strike="noStrike" spc="-1" dirty="0">
              <a:latin typeface="Arial"/>
            </a:endParaRPr>
          </a:p>
        </p:txBody>
      </p:sp>
      <p:sp>
        <p:nvSpPr>
          <p:cNvPr id="243" name="CustomShape 4"/>
          <p:cNvSpPr/>
          <p:nvPr/>
        </p:nvSpPr>
        <p:spPr>
          <a:xfrm>
            <a:off x="4296594" y="966390"/>
            <a:ext cx="6640200" cy="250146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447675" indent="-446088" algn="just">
              <a:lnSpc>
                <a:spcPct val="100000"/>
              </a:lnSpc>
              <a:spcAft>
                <a:spcPts val="600"/>
              </a:spcAft>
              <a:buClr>
                <a:srgbClr val="000000"/>
              </a:buClr>
              <a:buFont typeface="StarSymbol"/>
              <a:buAutoNum type="arabicParenR"/>
            </a:pPr>
            <a:r>
              <a:rPr lang="el-GR" b="0" strike="noStrike" spc="-1" dirty="0">
                <a:solidFill>
                  <a:srgbClr val="000000"/>
                </a:solidFill>
                <a:latin typeface="+mj-lt"/>
                <a:ea typeface="Times New Roman"/>
              </a:rPr>
              <a:t>Νέα </a:t>
            </a:r>
            <a:r>
              <a:rPr lang="el-GR" b="0" strike="noStrike" spc="-1" dirty="0" err="1">
                <a:solidFill>
                  <a:srgbClr val="000000"/>
                </a:solidFill>
                <a:latin typeface="+mj-lt"/>
                <a:ea typeface="Times New Roman"/>
              </a:rPr>
              <a:t>πρόγράμματα</a:t>
            </a:r>
            <a:r>
              <a:rPr lang="el-GR" b="0" strike="noStrike" spc="-1" dirty="0">
                <a:solidFill>
                  <a:srgbClr val="000000"/>
                </a:solidFill>
                <a:latin typeface="+mj-lt"/>
                <a:ea typeface="Times New Roman"/>
              </a:rPr>
              <a:t> Σπουδών για τη Α/</a:t>
            </a:r>
            <a:r>
              <a:rPr lang="el-GR" b="0" strike="noStrike" spc="-1" dirty="0" err="1">
                <a:solidFill>
                  <a:srgbClr val="000000"/>
                </a:solidFill>
                <a:latin typeface="+mj-lt"/>
                <a:ea typeface="Times New Roman"/>
              </a:rPr>
              <a:t>βάθμια </a:t>
            </a:r>
            <a:r>
              <a:rPr lang="el-GR" b="0" strike="noStrike" spc="-1" dirty="0">
                <a:solidFill>
                  <a:srgbClr val="000000"/>
                </a:solidFill>
                <a:latin typeface="+mj-lt"/>
                <a:ea typeface="Times New Roman"/>
              </a:rPr>
              <a:t>και Β/</a:t>
            </a:r>
            <a:r>
              <a:rPr lang="el-GR" b="0" strike="noStrike" spc="-1" dirty="0" err="1">
                <a:solidFill>
                  <a:srgbClr val="000000"/>
                </a:solidFill>
                <a:latin typeface="+mj-lt"/>
                <a:ea typeface="Times New Roman"/>
              </a:rPr>
              <a:t>Βάθμια </a:t>
            </a:r>
            <a:r>
              <a:rPr lang="el-GR" b="0" strike="noStrike" spc="-1" dirty="0">
                <a:solidFill>
                  <a:srgbClr val="000000"/>
                </a:solidFill>
                <a:latin typeface="+mj-lt"/>
                <a:ea typeface="Times New Roman"/>
              </a:rPr>
              <a:t>εκπαίδευση - 31/12/2021</a:t>
            </a:r>
            <a:endParaRPr lang="el-GR" b="0" strike="noStrike" spc="-1" dirty="0">
              <a:latin typeface="+mj-lt"/>
            </a:endParaRPr>
          </a:p>
          <a:p>
            <a:pPr marL="447675" indent="-446088" algn="just">
              <a:lnSpc>
                <a:spcPct val="100000"/>
              </a:lnSpc>
              <a:spcAft>
                <a:spcPts val="600"/>
              </a:spcAft>
              <a:buClr>
                <a:srgbClr val="000000"/>
              </a:buClr>
              <a:buFont typeface="StarSymbol"/>
              <a:buAutoNum type="arabicParenR"/>
            </a:pPr>
            <a:r>
              <a:rPr lang="el-GR" b="0" strike="noStrike" spc="-1" dirty="0">
                <a:solidFill>
                  <a:srgbClr val="000000"/>
                </a:solidFill>
                <a:latin typeface="+mj-lt"/>
                <a:ea typeface="Times New Roman"/>
              </a:rPr>
              <a:t>Ενίσχυση Πρότυπων και Πειραματικών σχολείων - 31/08/2020</a:t>
            </a:r>
            <a:endParaRPr lang="el-GR" b="0" strike="noStrike" spc="-1" dirty="0">
              <a:latin typeface="+mj-lt"/>
            </a:endParaRPr>
          </a:p>
          <a:p>
            <a:pPr marL="447675" indent="-446088" algn="just">
              <a:spcAft>
                <a:spcPts val="600"/>
              </a:spcAft>
              <a:buClr>
                <a:srgbClr val="000000"/>
              </a:buClr>
              <a:buFont typeface="StarSymbol"/>
              <a:buAutoNum type="arabicParenR"/>
            </a:pPr>
            <a:r>
              <a:rPr lang="el-GR" spc="-1" dirty="0">
                <a:solidFill>
                  <a:srgbClr val="000000"/>
                </a:solidFill>
                <a:latin typeface="+mj-lt"/>
                <a:ea typeface="Times New Roman"/>
              </a:rPr>
              <a:t>Νέο  πλαίσιο Επαγγελματικής Εκπαίδευσης και Κατάρτισης - 31/12/2021</a:t>
            </a:r>
            <a:endParaRPr lang="el-GR" spc="-1" dirty="0">
              <a:latin typeface="+mj-lt"/>
            </a:endParaRPr>
          </a:p>
          <a:p>
            <a:pPr marL="447675" indent="-446088" algn="just">
              <a:lnSpc>
                <a:spcPct val="100000"/>
              </a:lnSpc>
              <a:spcAft>
                <a:spcPts val="600"/>
              </a:spcAft>
              <a:buClr>
                <a:srgbClr val="000000"/>
              </a:buClr>
              <a:buFont typeface="StarSymbol"/>
              <a:buAutoNum type="arabicParenR"/>
            </a:pPr>
            <a:r>
              <a:rPr lang="el-GR" b="0" strike="noStrike" spc="-1" dirty="0" smtClean="0">
                <a:solidFill>
                  <a:srgbClr val="000000"/>
                </a:solidFill>
                <a:latin typeface="+mj-lt"/>
                <a:ea typeface="Times New Roman"/>
              </a:rPr>
              <a:t>Σύνδεση </a:t>
            </a:r>
            <a:r>
              <a:rPr lang="el-GR" b="0" strike="noStrike" spc="-1" dirty="0">
                <a:solidFill>
                  <a:srgbClr val="000000"/>
                </a:solidFill>
                <a:latin typeface="+mj-lt"/>
                <a:ea typeface="Times New Roman"/>
              </a:rPr>
              <a:t>των Πανεπιστημίων με την αγορά εργασίας - 31/12/2020</a:t>
            </a:r>
            <a:endParaRPr lang="el-GR" b="0" strike="noStrike" spc="-1" dirty="0">
              <a:latin typeface="+mj-lt"/>
            </a:endParaRPr>
          </a:p>
          <a:p>
            <a:pPr marL="447675" indent="-446088" algn="just">
              <a:lnSpc>
                <a:spcPct val="100000"/>
              </a:lnSpc>
              <a:spcAft>
                <a:spcPts val="600"/>
              </a:spcAft>
              <a:buClr>
                <a:srgbClr val="000000"/>
              </a:buClr>
              <a:buFont typeface="StarSymbol"/>
              <a:buAutoNum type="arabicParenR"/>
            </a:pPr>
            <a:r>
              <a:rPr lang="el-GR" b="0" strike="noStrike" spc="-1" dirty="0">
                <a:solidFill>
                  <a:srgbClr val="000000"/>
                </a:solidFill>
                <a:latin typeface="+mj-lt"/>
                <a:ea typeface="Times New Roman"/>
              </a:rPr>
              <a:t>Επίλυση του πιεστικού κοινωνικού αιτήματος για καλή και επαρκή φοιτητική στέγη</a:t>
            </a:r>
            <a:endParaRPr lang="el-GR" b="0" strike="noStrike" spc="-1" dirty="0">
              <a:latin typeface="+mj-lt"/>
            </a:endParaRPr>
          </a:p>
          <a:p>
            <a:pPr marL="447675" indent="-446088" algn="just">
              <a:lnSpc>
                <a:spcPct val="100000"/>
              </a:lnSpc>
              <a:spcAft>
                <a:spcPts val="600"/>
              </a:spcAft>
              <a:buClr>
                <a:srgbClr val="000000"/>
              </a:buClr>
              <a:buFont typeface="StarSymbol"/>
              <a:buAutoNum type="arabicParenR"/>
            </a:pPr>
            <a:r>
              <a:rPr lang="el-GR" b="0" strike="noStrike" spc="-1" dirty="0">
                <a:solidFill>
                  <a:srgbClr val="000000"/>
                </a:solidFill>
                <a:latin typeface="+mj-lt"/>
                <a:ea typeface="Times New Roman"/>
              </a:rPr>
              <a:t>Ενίσχυση της αξιολόγησης των ιδρυμάτων της ανώτατης εκπαίδευσης - 31/12/2020</a:t>
            </a:r>
            <a:endParaRPr lang="el-GR" b="0" strike="noStrike" spc="-1" dirty="0">
              <a:latin typeface="+mj-lt"/>
            </a:endParaRPr>
          </a:p>
          <a:p>
            <a:pPr marL="447675" indent="-446088" algn="just">
              <a:lnSpc>
                <a:spcPct val="100000"/>
              </a:lnSpc>
              <a:spcAft>
                <a:spcPts val="600"/>
              </a:spcAft>
              <a:buClr>
                <a:srgbClr val="000000"/>
              </a:buClr>
              <a:buFont typeface="StarSymbol"/>
              <a:buAutoNum type="arabicParenR"/>
            </a:pPr>
            <a:r>
              <a:rPr lang="el-GR" b="0" strike="noStrike" spc="-1" dirty="0">
                <a:solidFill>
                  <a:srgbClr val="000000"/>
                </a:solidFill>
                <a:latin typeface="+mj-lt"/>
                <a:ea typeface="Times New Roman"/>
              </a:rPr>
              <a:t>Εξωστρέφεια και διεθνοποίηση ΑΕΙ - 31/12/2020</a:t>
            </a:r>
            <a:endParaRPr lang="el-GR" b="0" strike="noStrike" spc="-1" dirty="0">
              <a:latin typeface="+mj-lt"/>
            </a:endParaRPr>
          </a:p>
          <a:p>
            <a:pPr marL="447675" indent="-446088">
              <a:lnSpc>
                <a:spcPct val="100000"/>
              </a:lnSpc>
              <a:spcAft>
                <a:spcPts val="600"/>
              </a:spcAft>
            </a:pPr>
            <a:endParaRPr lang="el-GR" sz="1400" b="0" strike="noStrike" spc="-1" dirty="0">
              <a:latin typeface="+mj-lt"/>
            </a:endParaRPr>
          </a:p>
        </p:txBody>
      </p:sp>
      <p:sp>
        <p:nvSpPr>
          <p:cNvPr id="6" name="Rectangle 5"/>
          <p:cNvSpPr/>
          <p:nvPr/>
        </p:nvSpPr>
        <p:spPr>
          <a:xfrm>
            <a:off x="4152578" y="960630"/>
            <a:ext cx="7632848" cy="182029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CustomShape 2"/>
          <p:cNvSpPr/>
          <p:nvPr/>
        </p:nvSpPr>
        <p:spPr>
          <a:xfrm>
            <a:off x="8461800" y="6048360"/>
            <a:ext cx="2580480" cy="325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B9882F8F-B983-422A-A2F7-E3F59F06FDFA}" type="slidenum">
              <a:rPr lang="el-GR" sz="1200" b="0" strike="noStrike" spc="-1">
                <a:solidFill>
                  <a:srgbClr val="1F4E79"/>
                </a:solidFill>
                <a:latin typeface="Calibri"/>
                <a:ea typeface="DejaVu Sans"/>
              </a:rPr>
              <a:pPr algn="r">
                <a:lnSpc>
                  <a:spcPct val="100000"/>
                </a:lnSpc>
              </a:pPr>
              <a:t>36</a:t>
            </a:fld>
            <a:endParaRPr lang="el-GR" sz="1200" b="0" strike="noStrike" spc="-1">
              <a:latin typeface="Arial"/>
            </a:endParaRPr>
          </a:p>
        </p:txBody>
      </p:sp>
      <p:pic>
        <p:nvPicPr>
          <p:cNvPr id="246" name="245 - Εικόνα"/>
          <p:cNvPicPr/>
          <p:nvPr/>
        </p:nvPicPr>
        <p:blipFill>
          <a:blip r:embed="rId2"/>
          <a:stretch/>
        </p:blipFill>
        <p:spPr>
          <a:xfrm>
            <a:off x="360000" y="360000"/>
            <a:ext cx="360" cy="360"/>
          </a:xfrm>
          <a:prstGeom prst="rect">
            <a:avLst/>
          </a:prstGeom>
          <a:ln>
            <a:noFill/>
          </a:ln>
        </p:spPr>
      </p:pic>
      <p:sp>
        <p:nvSpPr>
          <p:cNvPr id="247" name="CustomShape 3"/>
          <p:cNvSpPr/>
          <p:nvPr/>
        </p:nvSpPr>
        <p:spPr>
          <a:xfrm>
            <a:off x="840210" y="657378"/>
            <a:ext cx="2616480" cy="866124"/>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pPr>
            <a:r>
              <a:rPr lang="el-GR" b="1" strike="noStrike" spc="-1" dirty="0">
                <a:solidFill>
                  <a:srgbClr val="FFFFFF"/>
                </a:solidFill>
                <a:latin typeface="Calibri"/>
                <a:ea typeface="DejaVu Sans"/>
              </a:rPr>
              <a:t>Υπουργείο Εργασίας και Κοινωνικών Υποθέσεων</a:t>
            </a:r>
            <a:endParaRPr lang="el-GR" b="0" strike="noStrike" spc="-1" dirty="0">
              <a:latin typeface="Arial"/>
            </a:endParaRPr>
          </a:p>
        </p:txBody>
      </p:sp>
      <p:sp>
        <p:nvSpPr>
          <p:cNvPr id="248" name="CustomShape 4"/>
          <p:cNvSpPr/>
          <p:nvPr/>
        </p:nvSpPr>
        <p:spPr>
          <a:xfrm>
            <a:off x="3864546" y="658554"/>
            <a:ext cx="6640200" cy="1888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447675" indent="-446088" algn="just">
              <a:lnSpc>
                <a:spcPct val="100000"/>
              </a:lnSpc>
              <a:spcAft>
                <a:spcPts val="600"/>
              </a:spcAft>
              <a:buClr>
                <a:srgbClr val="000000"/>
              </a:buClr>
              <a:buFont typeface="+mj-lt"/>
              <a:buAutoNum type="arabicPeriod"/>
            </a:pPr>
            <a:r>
              <a:rPr lang="el-GR" b="0" strike="noStrike" spc="-1" dirty="0">
                <a:solidFill>
                  <a:srgbClr val="000000"/>
                </a:solidFill>
                <a:latin typeface="+mj-lt"/>
                <a:ea typeface="Times New Roman"/>
              </a:rPr>
              <a:t>Αναμόρφωση του ΕΦΚΑ και του Ασφαλιστικού Συστήματος - 31/10/2020</a:t>
            </a:r>
            <a:endParaRPr lang="el-GR" b="0" strike="noStrike" spc="-1" dirty="0">
              <a:latin typeface="+mj-lt"/>
            </a:endParaRPr>
          </a:p>
          <a:p>
            <a:pPr marL="447675" indent="-446088" algn="just">
              <a:spcAft>
                <a:spcPts val="600"/>
              </a:spcAft>
              <a:buClr>
                <a:srgbClr val="000000"/>
              </a:buClr>
              <a:buFont typeface="+mj-lt"/>
              <a:buAutoNum type="arabicPeriod"/>
            </a:pPr>
            <a:r>
              <a:rPr lang="el-GR" spc="-1" dirty="0">
                <a:solidFill>
                  <a:srgbClr val="000000"/>
                </a:solidFill>
                <a:latin typeface="+mj-lt"/>
                <a:ea typeface="Times New Roman"/>
              </a:rPr>
              <a:t>Μεταρρύθμιση της εργατικής νομοθεσίας και του συνδικαλιστικού νόμου (ν.1264/1982), μέσω της θεσμοθέτησης ενός νέου εργατικού κώδικα </a:t>
            </a:r>
            <a:endParaRPr lang="el-GR" spc="-1" dirty="0">
              <a:latin typeface="+mj-lt"/>
            </a:endParaRPr>
          </a:p>
          <a:p>
            <a:pPr marL="447675" indent="-446088" algn="just">
              <a:spcAft>
                <a:spcPts val="600"/>
              </a:spcAft>
              <a:buClr>
                <a:srgbClr val="000000"/>
              </a:buClr>
              <a:buFont typeface="+mj-lt"/>
              <a:buAutoNum type="arabicPeriod"/>
            </a:pPr>
            <a:r>
              <a:rPr lang="el-GR" spc="-1" dirty="0">
                <a:solidFill>
                  <a:srgbClr val="000000"/>
                </a:solidFill>
                <a:latin typeface="+mj-lt"/>
                <a:ea typeface="Times New Roman"/>
              </a:rPr>
              <a:t>Αναβάθμιση του συστήματος διάγνωσης αναγκών της αγοράς εργασίας (ΕΡΓΑΝΗ ΙΙ και </a:t>
            </a:r>
            <a:r>
              <a:rPr lang="el-GR" spc="-1" dirty="0" err="1">
                <a:solidFill>
                  <a:srgbClr val="000000"/>
                </a:solidFill>
                <a:latin typeface="+mj-lt"/>
                <a:ea typeface="Times New Roman"/>
              </a:rPr>
              <a:t>risk</a:t>
            </a:r>
            <a:r>
              <a:rPr lang="el-GR" spc="-1" dirty="0">
                <a:solidFill>
                  <a:srgbClr val="000000"/>
                </a:solidFill>
                <a:latin typeface="+mj-lt"/>
                <a:ea typeface="Times New Roman"/>
              </a:rPr>
              <a:t> </a:t>
            </a:r>
            <a:r>
              <a:rPr lang="el-GR" spc="-1" dirty="0" err="1">
                <a:solidFill>
                  <a:srgbClr val="000000"/>
                </a:solidFill>
                <a:latin typeface="+mj-lt"/>
                <a:ea typeface="Times New Roman"/>
              </a:rPr>
              <a:t>analysis</a:t>
            </a:r>
            <a:r>
              <a:rPr lang="el-GR" spc="-1" dirty="0">
                <a:solidFill>
                  <a:srgbClr val="000000"/>
                </a:solidFill>
                <a:latin typeface="+mj-lt"/>
                <a:ea typeface="Times New Roman"/>
              </a:rPr>
              <a:t> ΣΕΠΕ) - 31/12/2022</a:t>
            </a:r>
            <a:endParaRPr lang="el-GR" spc="-1" dirty="0">
              <a:latin typeface="+mj-lt"/>
            </a:endParaRPr>
          </a:p>
          <a:p>
            <a:pPr marL="447675" indent="-446088" algn="just">
              <a:lnSpc>
                <a:spcPct val="100000"/>
              </a:lnSpc>
              <a:spcAft>
                <a:spcPts val="600"/>
              </a:spcAft>
              <a:buClr>
                <a:srgbClr val="000000"/>
              </a:buClr>
              <a:buFont typeface="+mj-lt"/>
              <a:buAutoNum type="arabicPeriod"/>
            </a:pPr>
            <a:r>
              <a:rPr lang="el-GR" b="0" strike="noStrike" spc="-1" dirty="0" smtClean="0">
                <a:solidFill>
                  <a:srgbClr val="000000"/>
                </a:solidFill>
                <a:latin typeface="+mj-lt"/>
                <a:ea typeface="Times New Roman"/>
              </a:rPr>
              <a:t>Εφαρμογή </a:t>
            </a:r>
            <a:r>
              <a:rPr lang="el-GR" b="0" strike="noStrike" spc="-1" dirty="0">
                <a:solidFill>
                  <a:srgbClr val="000000"/>
                </a:solidFill>
                <a:latin typeface="+mj-lt"/>
                <a:ea typeface="Times New Roman"/>
              </a:rPr>
              <a:t>Σχεδίου Δράσης για την καταπολέμηση της αδήλωτης εργασίας - 31/08/2021</a:t>
            </a:r>
            <a:endParaRPr lang="el-GR" b="0" strike="noStrike" spc="-1" dirty="0">
              <a:latin typeface="+mj-lt"/>
            </a:endParaRPr>
          </a:p>
          <a:p>
            <a:pPr marL="447675" indent="-446088" algn="just">
              <a:lnSpc>
                <a:spcPct val="100000"/>
              </a:lnSpc>
              <a:spcAft>
                <a:spcPts val="600"/>
              </a:spcAft>
              <a:buClr>
                <a:srgbClr val="000000"/>
              </a:buClr>
              <a:buFont typeface="+mj-lt"/>
              <a:buAutoNum type="arabicPeriod"/>
            </a:pPr>
            <a:r>
              <a:rPr lang="el-GR" b="0" strike="noStrike" spc="-1" dirty="0">
                <a:solidFill>
                  <a:srgbClr val="000000"/>
                </a:solidFill>
                <a:latin typeface="+mj-lt"/>
                <a:ea typeface="Times New Roman"/>
              </a:rPr>
              <a:t>Προγράμματα Ενεργητικών Πολιτικών ένταξης ανέργων σε κλάδους αιχμής - 31/12/2022</a:t>
            </a:r>
            <a:endParaRPr lang="el-GR" b="0" strike="noStrike" spc="-1" dirty="0">
              <a:latin typeface="+mj-lt"/>
            </a:endParaRPr>
          </a:p>
          <a:p>
            <a:pPr marL="447675" indent="-446088" algn="just">
              <a:lnSpc>
                <a:spcPct val="100000"/>
              </a:lnSpc>
              <a:spcAft>
                <a:spcPts val="600"/>
              </a:spcAft>
              <a:buClr>
                <a:srgbClr val="000000"/>
              </a:buClr>
              <a:buFont typeface="+mj-lt"/>
              <a:buAutoNum type="arabicPeriod"/>
            </a:pPr>
            <a:r>
              <a:rPr lang="el-GR" b="0" strike="noStrike" spc="-1" dirty="0" smtClean="0">
                <a:solidFill>
                  <a:srgbClr val="000000"/>
                </a:solidFill>
                <a:latin typeface="+mj-lt"/>
                <a:ea typeface="Times New Roman"/>
              </a:rPr>
              <a:t>Προώθηση </a:t>
            </a:r>
            <a:r>
              <a:rPr lang="el-GR" b="0" strike="noStrike" spc="-1" dirty="0">
                <a:solidFill>
                  <a:srgbClr val="000000"/>
                </a:solidFill>
                <a:latin typeface="+mj-lt"/>
                <a:ea typeface="Times New Roman"/>
              </a:rPr>
              <a:t>του θεσμού της μαθητείας - 31/12/2020</a:t>
            </a:r>
            <a:endParaRPr lang="el-GR" b="0" strike="noStrike" spc="-1" dirty="0">
              <a:latin typeface="+mj-lt"/>
            </a:endParaRPr>
          </a:p>
          <a:p>
            <a:pPr marL="447675" indent="-446088" algn="just">
              <a:lnSpc>
                <a:spcPct val="100000"/>
              </a:lnSpc>
              <a:spcAft>
                <a:spcPts val="600"/>
              </a:spcAft>
              <a:buClr>
                <a:srgbClr val="000000"/>
              </a:buClr>
              <a:buFont typeface="+mj-lt"/>
              <a:buAutoNum type="arabicPeriod"/>
            </a:pPr>
            <a:r>
              <a:rPr lang="el-GR" b="0" strike="noStrike" spc="-1" dirty="0" smtClean="0">
                <a:solidFill>
                  <a:srgbClr val="000000"/>
                </a:solidFill>
                <a:latin typeface="+mj-lt"/>
                <a:ea typeface="Times New Roman"/>
              </a:rPr>
              <a:t>Προώθηση </a:t>
            </a:r>
            <a:r>
              <a:rPr lang="el-GR" b="0" strike="noStrike" spc="-1" dirty="0">
                <a:solidFill>
                  <a:srgbClr val="000000"/>
                </a:solidFill>
                <a:latin typeface="+mj-lt"/>
                <a:ea typeface="Times New Roman"/>
              </a:rPr>
              <a:t>πολιτικών ίσης μεταχείρισης και ίσων ευκαιριών των φύλων - 31/12/2020</a:t>
            </a:r>
            <a:endParaRPr lang="el-GR" b="0" strike="noStrike" spc="-1" dirty="0">
              <a:latin typeface="+mj-lt"/>
            </a:endParaRPr>
          </a:p>
          <a:p>
            <a:pPr marL="447675" indent="-446088" algn="just">
              <a:lnSpc>
                <a:spcPct val="100000"/>
              </a:lnSpc>
              <a:spcAft>
                <a:spcPts val="600"/>
              </a:spcAft>
              <a:buClr>
                <a:srgbClr val="000000"/>
              </a:buClr>
              <a:buFont typeface="+mj-lt"/>
              <a:buAutoNum type="arabicPeriod"/>
            </a:pPr>
            <a:r>
              <a:rPr lang="el-GR" b="0" strike="noStrike" spc="-1" dirty="0">
                <a:solidFill>
                  <a:srgbClr val="000000"/>
                </a:solidFill>
                <a:latin typeface="+mj-lt"/>
                <a:ea typeface="Times New Roman"/>
              </a:rPr>
              <a:t>Προστασία των </a:t>
            </a:r>
            <a:r>
              <a:rPr lang="el-GR" b="0" strike="noStrike" spc="-1" dirty="0" err="1">
                <a:solidFill>
                  <a:srgbClr val="000000"/>
                </a:solidFill>
                <a:latin typeface="+mj-lt"/>
                <a:ea typeface="Times New Roman"/>
              </a:rPr>
              <a:t>ΑμεΑ</a:t>
            </a:r>
            <a:r>
              <a:rPr lang="el-GR" b="0" strike="noStrike" spc="-1" dirty="0">
                <a:solidFill>
                  <a:srgbClr val="000000"/>
                </a:solidFill>
                <a:latin typeface="+mj-lt"/>
                <a:ea typeface="Times New Roman"/>
              </a:rPr>
              <a:t> και την </a:t>
            </a:r>
            <a:r>
              <a:rPr lang="el-GR" b="0" strike="noStrike" spc="-1" dirty="0" err="1">
                <a:solidFill>
                  <a:srgbClr val="000000"/>
                </a:solidFill>
                <a:latin typeface="+mj-lt"/>
                <a:ea typeface="Times New Roman"/>
              </a:rPr>
              <a:t>αποϊδρυματοποίηση</a:t>
            </a:r>
            <a:r>
              <a:rPr lang="el-GR" b="0" strike="noStrike" spc="-1" dirty="0">
                <a:solidFill>
                  <a:srgbClr val="000000"/>
                </a:solidFill>
                <a:latin typeface="+mj-lt"/>
                <a:ea typeface="Times New Roman"/>
              </a:rPr>
              <a:t> μέσω της αυτόνομης διαβίωσης των ευπαθών κοινωνικά ομάδων - 31/05/2020</a:t>
            </a:r>
            <a:endParaRPr lang="el-GR" b="0" strike="noStrike" spc="-1" dirty="0">
              <a:latin typeface="+mj-lt"/>
            </a:endParaRPr>
          </a:p>
        </p:txBody>
      </p:sp>
      <p:sp>
        <p:nvSpPr>
          <p:cNvPr id="6" name="Rectangle 5"/>
          <p:cNvSpPr/>
          <p:nvPr/>
        </p:nvSpPr>
        <p:spPr>
          <a:xfrm>
            <a:off x="3864546" y="663130"/>
            <a:ext cx="7560840" cy="240583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CustomShape 2"/>
          <p:cNvSpPr/>
          <p:nvPr/>
        </p:nvSpPr>
        <p:spPr>
          <a:xfrm>
            <a:off x="8461800" y="6048360"/>
            <a:ext cx="2580480" cy="325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97B5243A-04D9-4193-AE02-44F37B0720B8}" type="slidenum">
              <a:rPr lang="el-GR" sz="1200" b="0" strike="noStrike" spc="-1">
                <a:solidFill>
                  <a:srgbClr val="1F4E79"/>
                </a:solidFill>
                <a:latin typeface="Calibri"/>
                <a:ea typeface="DejaVu Sans"/>
              </a:rPr>
              <a:pPr algn="r">
                <a:lnSpc>
                  <a:spcPct val="100000"/>
                </a:lnSpc>
              </a:pPr>
              <a:t>37</a:t>
            </a:fld>
            <a:endParaRPr lang="el-GR" sz="1200" b="0" strike="noStrike" spc="-1">
              <a:latin typeface="Arial"/>
            </a:endParaRPr>
          </a:p>
        </p:txBody>
      </p:sp>
      <p:pic>
        <p:nvPicPr>
          <p:cNvPr id="251" name="250 - Εικόνα"/>
          <p:cNvPicPr/>
          <p:nvPr/>
        </p:nvPicPr>
        <p:blipFill>
          <a:blip r:embed="rId2"/>
          <a:stretch/>
        </p:blipFill>
        <p:spPr>
          <a:xfrm>
            <a:off x="360000" y="360000"/>
            <a:ext cx="360" cy="360"/>
          </a:xfrm>
          <a:prstGeom prst="rect">
            <a:avLst/>
          </a:prstGeom>
          <a:ln>
            <a:noFill/>
          </a:ln>
        </p:spPr>
      </p:pic>
      <p:sp>
        <p:nvSpPr>
          <p:cNvPr id="252" name="CustomShape 3"/>
          <p:cNvSpPr/>
          <p:nvPr/>
        </p:nvSpPr>
        <p:spPr>
          <a:xfrm>
            <a:off x="768202" y="1006920"/>
            <a:ext cx="2616480" cy="621880"/>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pPr>
            <a:r>
              <a:rPr lang="el-GR" b="1" strike="noStrike" spc="-1" dirty="0">
                <a:solidFill>
                  <a:srgbClr val="FFFFFF"/>
                </a:solidFill>
                <a:latin typeface="Calibri"/>
                <a:ea typeface="DejaVu Sans"/>
              </a:rPr>
              <a:t>Υπουργείο Υγείας</a:t>
            </a:r>
            <a:endParaRPr lang="el-GR" b="0" strike="noStrike" spc="-1" dirty="0">
              <a:latin typeface="Arial"/>
            </a:endParaRPr>
          </a:p>
        </p:txBody>
      </p:sp>
      <p:sp>
        <p:nvSpPr>
          <p:cNvPr id="253" name="CustomShape 4"/>
          <p:cNvSpPr/>
          <p:nvPr/>
        </p:nvSpPr>
        <p:spPr>
          <a:xfrm>
            <a:off x="4080570" y="908720"/>
            <a:ext cx="6640200" cy="1888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447675" indent="-446088" algn="just">
              <a:lnSpc>
                <a:spcPct val="108000"/>
              </a:lnSpc>
              <a:spcAft>
                <a:spcPts val="600"/>
              </a:spcAft>
              <a:buClr>
                <a:srgbClr val="000000"/>
              </a:buClr>
              <a:buFont typeface="+mj-lt"/>
              <a:buAutoNum type="arabicPeriod"/>
            </a:pPr>
            <a:r>
              <a:rPr lang="el-GR" b="0" strike="noStrike" spc="-1" dirty="0">
                <a:solidFill>
                  <a:srgbClr val="000000"/>
                </a:solidFill>
                <a:latin typeface="+mj-lt"/>
                <a:ea typeface="Times New Roman"/>
              </a:rPr>
              <a:t>Πρωτοβάθμια Φροντίδα Υγείας - 31/12/2022</a:t>
            </a:r>
            <a:endParaRPr lang="el-GR" b="0" strike="noStrike" spc="-1" dirty="0">
              <a:latin typeface="+mj-lt"/>
            </a:endParaRPr>
          </a:p>
          <a:p>
            <a:pPr marL="447675" indent="-446088" algn="just">
              <a:lnSpc>
                <a:spcPct val="108000"/>
              </a:lnSpc>
              <a:spcAft>
                <a:spcPts val="600"/>
              </a:spcAft>
              <a:buClr>
                <a:srgbClr val="000000"/>
              </a:buClr>
              <a:buFont typeface="+mj-lt"/>
              <a:buAutoNum type="arabicPeriod"/>
            </a:pPr>
            <a:r>
              <a:rPr lang="el-GR" spc="-1" dirty="0">
                <a:solidFill>
                  <a:srgbClr val="000000"/>
                </a:solidFill>
                <a:latin typeface="+mj-lt"/>
                <a:ea typeface="Times New Roman"/>
              </a:rPr>
              <a:t>Νέο Μοντέλο Διοίκησης στα Νοσοκομεία - 31/12/2021</a:t>
            </a:r>
            <a:endParaRPr lang="el-GR" spc="-1" dirty="0">
              <a:latin typeface="+mj-lt"/>
            </a:endParaRPr>
          </a:p>
          <a:p>
            <a:pPr marL="447675" indent="-446088" algn="just">
              <a:lnSpc>
                <a:spcPct val="108000"/>
              </a:lnSpc>
              <a:spcAft>
                <a:spcPts val="600"/>
              </a:spcAft>
              <a:buClr>
                <a:srgbClr val="000000"/>
              </a:buClr>
              <a:buFont typeface="+mj-lt"/>
              <a:buAutoNum type="arabicPeriod"/>
            </a:pPr>
            <a:r>
              <a:rPr lang="el-GR" b="0" strike="noStrike" spc="-1" dirty="0" smtClean="0">
                <a:solidFill>
                  <a:srgbClr val="000000"/>
                </a:solidFill>
                <a:latin typeface="+mj-lt"/>
                <a:ea typeface="Times New Roman"/>
              </a:rPr>
              <a:t>Πρόληψη </a:t>
            </a:r>
            <a:r>
              <a:rPr lang="el-GR" b="0" strike="noStrike" spc="-1" dirty="0">
                <a:solidFill>
                  <a:srgbClr val="000000"/>
                </a:solidFill>
                <a:latin typeface="+mj-lt"/>
                <a:ea typeface="Times New Roman"/>
              </a:rPr>
              <a:t>Υγείας - 31/12/2020</a:t>
            </a:r>
            <a:endParaRPr lang="el-GR" b="0" strike="noStrike" spc="-1" dirty="0">
              <a:latin typeface="+mj-lt"/>
            </a:endParaRPr>
          </a:p>
          <a:p>
            <a:pPr marL="447675" indent="-446088" algn="just">
              <a:spcAft>
                <a:spcPts val="600"/>
              </a:spcAft>
              <a:buClr>
                <a:srgbClr val="000000"/>
              </a:buClr>
              <a:buFont typeface="+mj-lt"/>
              <a:buAutoNum type="arabicPeriod"/>
            </a:pPr>
            <a:r>
              <a:rPr lang="el-GR" spc="-1" dirty="0">
                <a:solidFill>
                  <a:srgbClr val="000000"/>
                </a:solidFill>
                <a:latin typeface="+mj-lt"/>
                <a:ea typeface="Times New Roman"/>
              </a:rPr>
              <a:t>Προμήθειες Εθνικού Συστήματος Υγείας - 31/12/2021</a:t>
            </a:r>
            <a:endParaRPr lang="el-GR" spc="-1" dirty="0">
              <a:latin typeface="+mj-lt"/>
            </a:endParaRPr>
          </a:p>
          <a:p>
            <a:pPr marL="447675" indent="-446088" algn="just">
              <a:spcAft>
                <a:spcPts val="600"/>
              </a:spcAft>
              <a:buClr>
                <a:srgbClr val="000000"/>
              </a:buClr>
              <a:buFont typeface="+mj-lt"/>
              <a:buAutoNum type="arabicPeriod"/>
            </a:pPr>
            <a:r>
              <a:rPr lang="el-GR" spc="-1" dirty="0">
                <a:solidFill>
                  <a:srgbClr val="000000"/>
                </a:solidFill>
                <a:latin typeface="+mj-lt"/>
                <a:ea typeface="Times New Roman"/>
              </a:rPr>
              <a:t>Ψηφιακή Υγεία - 31/12/2021</a:t>
            </a:r>
            <a:endParaRPr lang="el-GR" spc="-1" dirty="0">
              <a:latin typeface="+mj-lt"/>
            </a:endParaRPr>
          </a:p>
          <a:p>
            <a:pPr marL="447675" indent="-446088" algn="just">
              <a:lnSpc>
                <a:spcPct val="100000"/>
              </a:lnSpc>
              <a:spcAft>
                <a:spcPts val="600"/>
              </a:spcAft>
              <a:buClr>
                <a:srgbClr val="000000"/>
              </a:buClr>
              <a:buFont typeface="+mj-lt"/>
              <a:buAutoNum type="arabicPeriod"/>
            </a:pPr>
            <a:r>
              <a:rPr lang="el-GR" b="0" strike="noStrike" spc="-1" dirty="0" err="1" smtClean="0">
                <a:solidFill>
                  <a:srgbClr val="000000"/>
                </a:solidFill>
                <a:latin typeface="+mj-lt"/>
                <a:ea typeface="Times New Roman"/>
              </a:rPr>
              <a:t>Επικαιροποίηση</a:t>
            </a:r>
            <a:r>
              <a:rPr lang="el-GR" b="0" strike="noStrike" spc="-1" dirty="0" smtClean="0">
                <a:solidFill>
                  <a:srgbClr val="000000"/>
                </a:solidFill>
                <a:latin typeface="+mj-lt"/>
                <a:ea typeface="Times New Roman"/>
              </a:rPr>
              <a:t> </a:t>
            </a:r>
            <a:r>
              <a:rPr lang="el-GR" b="0" strike="noStrike" spc="-1" dirty="0">
                <a:solidFill>
                  <a:srgbClr val="000000"/>
                </a:solidFill>
                <a:latin typeface="+mj-lt"/>
                <a:ea typeface="Times New Roman"/>
              </a:rPr>
              <a:t>του Εθνικού Σχεδίου Δράσης για την Άνοια</a:t>
            </a:r>
            <a:endParaRPr lang="el-GR" b="0" strike="noStrike" spc="-1" dirty="0">
              <a:latin typeface="+mj-lt"/>
            </a:endParaRPr>
          </a:p>
          <a:p>
            <a:pPr marL="447675" indent="-446088" algn="just">
              <a:lnSpc>
                <a:spcPct val="108000"/>
              </a:lnSpc>
              <a:spcAft>
                <a:spcPts val="600"/>
              </a:spcAft>
              <a:buClr>
                <a:srgbClr val="000000"/>
              </a:buClr>
              <a:buFont typeface="+mj-lt"/>
              <a:buAutoNum type="arabicPeriod"/>
            </a:pPr>
            <a:r>
              <a:rPr lang="el-GR" b="0" strike="noStrike" spc="-1" dirty="0">
                <a:solidFill>
                  <a:srgbClr val="000000"/>
                </a:solidFill>
                <a:latin typeface="+mj-lt"/>
                <a:ea typeface="Times New Roman"/>
              </a:rPr>
              <a:t>Σύγχρονη Φαρμακευτική Πολιτική - 31/12/2020</a:t>
            </a:r>
            <a:endParaRPr lang="el-GR" b="0" strike="noStrike" spc="-1" dirty="0">
              <a:latin typeface="+mj-lt"/>
            </a:endParaRPr>
          </a:p>
          <a:p>
            <a:pPr marL="447675" indent="-446088" algn="just">
              <a:lnSpc>
                <a:spcPct val="108000"/>
              </a:lnSpc>
              <a:spcAft>
                <a:spcPts val="600"/>
              </a:spcAft>
              <a:buClr>
                <a:srgbClr val="000000"/>
              </a:buClr>
              <a:buFont typeface="+mj-lt"/>
              <a:buAutoNum type="arabicPeriod"/>
            </a:pPr>
            <a:r>
              <a:rPr lang="el-GR" b="0" strike="noStrike" spc="-1" dirty="0" smtClean="0">
                <a:solidFill>
                  <a:srgbClr val="000000"/>
                </a:solidFill>
                <a:latin typeface="+mj-lt"/>
                <a:ea typeface="Times New Roman"/>
              </a:rPr>
              <a:t>Κατάρτιση </a:t>
            </a:r>
            <a:r>
              <a:rPr lang="el-GR" b="0" strike="noStrike" spc="-1" dirty="0">
                <a:solidFill>
                  <a:srgbClr val="000000"/>
                </a:solidFill>
                <a:latin typeface="+mj-lt"/>
                <a:ea typeface="Times New Roman"/>
              </a:rPr>
              <a:t>Εθνικού Σχεδίου Δράσης για τη Δημόσια Υγεία - 31/12/2020</a:t>
            </a:r>
            <a:endParaRPr lang="el-GR" b="0" strike="noStrike" spc="-1" dirty="0">
              <a:latin typeface="+mj-lt"/>
            </a:endParaRPr>
          </a:p>
          <a:p>
            <a:pPr marL="447675" indent="-446088" algn="just">
              <a:lnSpc>
                <a:spcPct val="108000"/>
              </a:lnSpc>
              <a:spcAft>
                <a:spcPts val="600"/>
              </a:spcAft>
              <a:buClr>
                <a:srgbClr val="000000"/>
              </a:buClr>
              <a:buFont typeface="+mj-lt"/>
              <a:buAutoNum type="arabicPeriod"/>
            </a:pPr>
            <a:r>
              <a:rPr lang="el-GR" b="0" strike="noStrike" spc="-1" dirty="0">
                <a:solidFill>
                  <a:srgbClr val="000000"/>
                </a:solidFill>
                <a:latin typeface="+mj-lt"/>
                <a:ea typeface="Times New Roman"/>
              </a:rPr>
              <a:t>Σύσταση Οργανισμού Διασφάλισης Ποιότητας - </a:t>
            </a:r>
            <a:r>
              <a:rPr lang="el-GR" b="0" strike="noStrike" spc="-1" dirty="0" smtClean="0">
                <a:solidFill>
                  <a:srgbClr val="000000"/>
                </a:solidFill>
                <a:latin typeface="+mj-lt"/>
                <a:ea typeface="Times New Roman"/>
              </a:rPr>
              <a:t>31/12/2020</a:t>
            </a:r>
            <a:endParaRPr lang="el-GR" b="0" strike="noStrike" spc="-1" dirty="0">
              <a:latin typeface="+mj-lt"/>
            </a:endParaRPr>
          </a:p>
        </p:txBody>
      </p:sp>
      <p:sp>
        <p:nvSpPr>
          <p:cNvPr id="6" name="Rectangle 5"/>
          <p:cNvSpPr/>
          <p:nvPr/>
        </p:nvSpPr>
        <p:spPr>
          <a:xfrm>
            <a:off x="4008562" y="887040"/>
            <a:ext cx="7560840" cy="182188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2"/>
            </p:custDataLst>
          </p:nvPr>
        </p:nvGraphicFramePr>
        <p:xfrm>
          <a:off x="1589" y="1589"/>
          <a:ext cx="1587" cy="1587"/>
        </p:xfrm>
        <a:graphic>
          <a:graphicData uri="http://schemas.openxmlformats.org/presentationml/2006/ole">
            <p:oleObj spid="_x0000_s117762" name="think-cell Slide" r:id="rId4" imgW="360" imgH="360" progId="">
              <p:embed/>
            </p:oleObj>
          </a:graphicData>
        </a:graphic>
      </p:graphicFrame>
      <p:sp>
        <p:nvSpPr>
          <p:cNvPr id="9" name="Rectangle 8">
            <a:extLst>
              <a:ext uri="{FF2B5EF4-FFF2-40B4-BE49-F238E27FC236}">
                <a16:creationId xmlns:a16="http://schemas.microsoft.com/office/drawing/2014/main" xmlns="" id="{6F1E39DD-A864-4724-A19E-50DCDFD3BBC2}"/>
              </a:ext>
            </a:extLst>
          </p:cNvPr>
          <p:cNvSpPr/>
          <p:nvPr/>
        </p:nvSpPr>
        <p:spPr>
          <a:xfrm>
            <a:off x="696194" y="647042"/>
            <a:ext cx="2781649" cy="1053765"/>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b="1" dirty="0">
                <a:solidFill>
                  <a:schemeClr val="bg1"/>
                </a:solidFill>
              </a:rPr>
              <a:t>Υπουργείο Περιβάλλοντος και Ενέργειας</a:t>
            </a:r>
          </a:p>
        </p:txBody>
      </p:sp>
      <p:sp>
        <p:nvSpPr>
          <p:cNvPr id="10" name="TextBox 9">
            <a:extLst>
              <a:ext uri="{FF2B5EF4-FFF2-40B4-BE49-F238E27FC236}">
                <a16:creationId xmlns:a16="http://schemas.microsoft.com/office/drawing/2014/main" xmlns="" id="{6C3EDF9C-4E81-4172-8259-32095C81B016}"/>
              </a:ext>
            </a:extLst>
          </p:cNvPr>
          <p:cNvSpPr txBox="1"/>
          <p:nvPr/>
        </p:nvSpPr>
        <p:spPr>
          <a:xfrm>
            <a:off x="3864546" y="647043"/>
            <a:ext cx="7917536" cy="4845866"/>
          </a:xfrm>
          <a:prstGeom prst="rect">
            <a:avLst/>
          </a:prstGeom>
          <a:noFill/>
        </p:spPr>
        <p:txBody>
          <a:bodyPr wrap="square" rtlCol="0" anchor="t">
            <a:noAutofit/>
          </a:bodyPr>
          <a:lstStyle/>
          <a:p>
            <a:pPr marL="342900" indent="-342900">
              <a:spcBef>
                <a:spcPts val="300"/>
              </a:spcBef>
              <a:spcAft>
                <a:spcPts val="600"/>
              </a:spcAft>
              <a:buFont typeface="+mj-lt"/>
              <a:buAutoNum type="arabicPeriod"/>
            </a:pPr>
            <a:r>
              <a:rPr lang="el-GR" sz="1600" dirty="0">
                <a:latin typeface="Arial" panose="020B0604020202020204" pitchFamily="34" charset="0"/>
                <a:cs typeface="Arial" panose="020B0604020202020204" pitchFamily="34" charset="0"/>
              </a:rPr>
              <a:t>Αναθεώρηση του χωροταξικού και πολεοδομικού σχεδιασμού - Σύνδεση κατηγοριών χρήσεων γης με τους κωδικούς οικονομικής δραστηριότητας (ΚΑΔ)</a:t>
            </a:r>
            <a:r>
              <a:rPr lang="en-US" sz="1600" dirty="0">
                <a:latin typeface="Arial" panose="020B0604020202020204" pitchFamily="34" charset="0"/>
                <a:cs typeface="Arial" panose="020B0604020202020204" pitchFamily="34" charset="0"/>
              </a:rPr>
              <a:t> </a:t>
            </a:r>
            <a:r>
              <a:rPr lang="el-GR" sz="1600" spc="-1" dirty="0">
                <a:solidFill>
                  <a:srgbClr val="000000"/>
                </a:solidFill>
              </a:rPr>
              <a:t>- 30/6/2020</a:t>
            </a:r>
            <a:endParaRPr lang="el-GR" sz="1600" dirty="0">
              <a:latin typeface="Arial" panose="020B0604020202020204" pitchFamily="34" charset="0"/>
              <a:cs typeface="Arial" panose="020B0604020202020204" pitchFamily="34" charset="0"/>
            </a:endParaRPr>
          </a:p>
          <a:p>
            <a:pPr marL="342900" indent="-342900">
              <a:spcBef>
                <a:spcPts val="300"/>
              </a:spcBef>
              <a:spcAft>
                <a:spcPts val="600"/>
              </a:spcAft>
              <a:buFont typeface="+mj-lt"/>
              <a:buAutoNum type="arabicPeriod"/>
            </a:pPr>
            <a:r>
              <a:rPr lang="el-GR" sz="1600" dirty="0" err="1">
                <a:latin typeface="Arial" panose="020B0604020202020204" pitchFamily="34" charset="0"/>
                <a:cs typeface="Arial" panose="020B0604020202020204" pitchFamily="34" charset="0"/>
              </a:rPr>
              <a:t>Απολιγνιτοποίηση</a:t>
            </a:r>
            <a:r>
              <a:rPr lang="el-GR" sz="1600" dirty="0">
                <a:latin typeface="Arial" panose="020B0604020202020204" pitchFamily="34" charset="0"/>
                <a:cs typeface="Arial" panose="020B0604020202020204" pitchFamily="34" charset="0"/>
              </a:rPr>
              <a:t> και Σχέδιο για τη Δίκαιη Μετάβαση των </a:t>
            </a:r>
            <a:r>
              <a:rPr lang="el-GR" sz="1600" dirty="0" err="1">
                <a:latin typeface="Arial" panose="020B0604020202020204" pitchFamily="34" charset="0"/>
                <a:cs typeface="Arial" panose="020B0604020202020204" pitchFamily="34" charset="0"/>
              </a:rPr>
              <a:t>λιγνιτικών</a:t>
            </a:r>
            <a:r>
              <a:rPr lang="el-GR" sz="1600" dirty="0">
                <a:latin typeface="Arial" panose="020B0604020202020204" pitchFamily="34" charset="0"/>
                <a:cs typeface="Arial" panose="020B0604020202020204" pitchFamily="34" charset="0"/>
              </a:rPr>
              <a:t> περιοχών της χώρας (Δυτική Μακεδονία, Μεγαλόπολη)</a:t>
            </a:r>
            <a:r>
              <a:rPr lang="en-US" sz="1600" dirty="0">
                <a:latin typeface="Arial" panose="020B0604020202020204" pitchFamily="34" charset="0"/>
                <a:cs typeface="Arial" panose="020B0604020202020204" pitchFamily="34" charset="0"/>
              </a:rPr>
              <a:t> </a:t>
            </a:r>
            <a:r>
              <a:rPr lang="el-GR" sz="1600" spc="-1" dirty="0">
                <a:solidFill>
                  <a:srgbClr val="000000"/>
                </a:solidFill>
              </a:rPr>
              <a:t>- 31/1/2020</a:t>
            </a:r>
            <a:endParaRPr lang="el-GR" sz="1600" dirty="0">
              <a:latin typeface="Arial" panose="020B0604020202020204" pitchFamily="34" charset="0"/>
              <a:cs typeface="Arial" panose="020B0604020202020204" pitchFamily="34" charset="0"/>
            </a:endParaRPr>
          </a:p>
          <a:p>
            <a:pPr marL="342900" indent="-342900">
              <a:spcBef>
                <a:spcPts val="300"/>
              </a:spcBef>
              <a:spcAft>
                <a:spcPts val="600"/>
              </a:spcAft>
              <a:buFont typeface="+mj-lt"/>
              <a:buAutoNum type="arabicPeriod"/>
            </a:pPr>
            <a:r>
              <a:rPr lang="el-GR" sz="1600" dirty="0" smtClean="0">
                <a:latin typeface="Arial" panose="020B0604020202020204" pitchFamily="34" charset="0"/>
                <a:cs typeface="Arial" panose="020B0604020202020204" pitchFamily="34" charset="0"/>
              </a:rPr>
              <a:t>Κατάργηση </a:t>
            </a:r>
            <a:r>
              <a:rPr lang="el-GR" sz="1600" dirty="0">
                <a:latin typeface="Arial" panose="020B0604020202020204" pitchFamily="34" charset="0"/>
                <a:cs typeface="Arial" panose="020B0604020202020204" pitchFamily="34" charset="0"/>
              </a:rPr>
              <a:t>των πλαστικών μιας χρήσης -  Ενσωμάτωση Οδηγίας 2019/904 για τη μείωση των επιπτώσεων ορισμένων πλαστικών προϊόντων στο περιβάλλον</a:t>
            </a:r>
            <a:r>
              <a:rPr lang="en-US" sz="1600" dirty="0">
                <a:latin typeface="Arial" panose="020B0604020202020204" pitchFamily="34" charset="0"/>
                <a:cs typeface="Arial" panose="020B0604020202020204" pitchFamily="34" charset="0"/>
              </a:rPr>
              <a:t> </a:t>
            </a:r>
            <a:r>
              <a:rPr lang="el-GR" sz="1600" spc="-1" dirty="0">
                <a:solidFill>
                  <a:srgbClr val="000000"/>
                </a:solidFill>
              </a:rPr>
              <a:t>- 30/6/2020</a:t>
            </a:r>
            <a:endParaRPr lang="el-GR" sz="1600" dirty="0">
              <a:latin typeface="Arial" panose="020B0604020202020204" pitchFamily="34" charset="0"/>
              <a:cs typeface="Arial" panose="020B0604020202020204" pitchFamily="34" charset="0"/>
            </a:endParaRPr>
          </a:p>
          <a:p>
            <a:pPr marL="342900" indent="-342900">
              <a:spcBef>
                <a:spcPts val="300"/>
              </a:spcBef>
              <a:spcAft>
                <a:spcPts val="600"/>
              </a:spcAft>
              <a:buFont typeface="+mj-lt"/>
              <a:buAutoNum type="arabicPeriod"/>
            </a:pPr>
            <a:r>
              <a:rPr lang="el-GR" sz="1600" dirty="0">
                <a:latin typeface="Arial" panose="020B0604020202020204" pitchFamily="34" charset="0"/>
                <a:cs typeface="Arial" panose="020B0604020202020204" pitchFamily="34" charset="0"/>
              </a:rPr>
              <a:t>Απλοποίηση </a:t>
            </a:r>
            <a:r>
              <a:rPr lang="el-GR" sz="1600" dirty="0" err="1">
                <a:latin typeface="Arial" panose="020B0604020202020204" pitchFamily="34" charset="0"/>
                <a:cs typeface="Arial" panose="020B0604020202020204" pitchFamily="34" charset="0"/>
              </a:rPr>
              <a:t>αδειοδότησης</a:t>
            </a:r>
            <a:r>
              <a:rPr lang="el-GR" sz="1600" dirty="0">
                <a:latin typeface="Arial" panose="020B0604020202020204" pitchFamily="34" charset="0"/>
                <a:cs typeface="Arial" panose="020B0604020202020204" pitchFamily="34" charset="0"/>
              </a:rPr>
              <a:t> ανανεώσιμων πηγών ενέργειας -  Νέο νομικό πλαίσιο για την επιτάχυνση της </a:t>
            </a:r>
            <a:r>
              <a:rPr lang="el-GR" sz="1600" dirty="0" err="1">
                <a:latin typeface="Arial" panose="020B0604020202020204" pitchFamily="34" charset="0"/>
                <a:cs typeface="Arial" panose="020B0604020202020204" pitchFamily="34" charset="0"/>
              </a:rPr>
              <a:t>αδειοδότησης</a:t>
            </a:r>
            <a:r>
              <a:rPr lang="el-GR" sz="1600" dirty="0">
                <a:latin typeface="Arial" panose="020B0604020202020204" pitchFamily="34" charset="0"/>
                <a:cs typeface="Arial" panose="020B0604020202020204" pitchFamily="34" charset="0"/>
              </a:rPr>
              <a:t> των ΑΠΕ</a:t>
            </a:r>
            <a:r>
              <a:rPr lang="en-US" sz="1600" dirty="0">
                <a:latin typeface="Arial" panose="020B0604020202020204" pitchFamily="34" charset="0"/>
                <a:cs typeface="Arial" panose="020B0604020202020204" pitchFamily="34" charset="0"/>
              </a:rPr>
              <a:t> </a:t>
            </a:r>
            <a:r>
              <a:rPr lang="el-GR" sz="1600" spc="-1" dirty="0">
                <a:solidFill>
                  <a:srgbClr val="000000"/>
                </a:solidFill>
              </a:rPr>
              <a:t>- 31/12/2021</a:t>
            </a:r>
            <a:endParaRPr lang="el-GR" sz="1600" dirty="0">
              <a:latin typeface="Arial" panose="020B0604020202020204" pitchFamily="34" charset="0"/>
              <a:cs typeface="Arial" panose="020B0604020202020204" pitchFamily="34" charset="0"/>
            </a:endParaRPr>
          </a:p>
          <a:p>
            <a:pPr marL="342900" indent="-342900">
              <a:spcBef>
                <a:spcPts val="300"/>
              </a:spcBef>
              <a:spcAft>
                <a:spcPts val="600"/>
              </a:spcAft>
              <a:buFont typeface="+mj-lt"/>
              <a:buAutoNum type="arabicPeriod"/>
            </a:pPr>
            <a:r>
              <a:rPr lang="el-GR" sz="1600" dirty="0" smtClean="0">
                <a:latin typeface="Arial" panose="020B0604020202020204" pitchFamily="34" charset="0"/>
                <a:cs typeface="Arial" panose="020B0604020202020204" pitchFamily="34" charset="0"/>
              </a:rPr>
              <a:t>Κατάρτιση </a:t>
            </a:r>
            <a:r>
              <a:rPr lang="el-GR" sz="1600" dirty="0">
                <a:latin typeface="Arial" panose="020B0604020202020204" pitchFamily="34" charset="0"/>
                <a:cs typeface="Arial" panose="020B0604020202020204" pitchFamily="34" charset="0"/>
              </a:rPr>
              <a:t>Εθνικού Σχεδίου για την Ηλεκτροκίνηση στην Ελλάδα, με ανάπτυξη ολοκληρωμένου θεσμικού πλαισίου</a:t>
            </a:r>
            <a:r>
              <a:rPr lang="en-US" sz="1600" dirty="0">
                <a:latin typeface="Arial" panose="020B0604020202020204" pitchFamily="34" charset="0"/>
                <a:cs typeface="Arial" panose="020B0604020202020204" pitchFamily="34" charset="0"/>
              </a:rPr>
              <a:t> </a:t>
            </a:r>
            <a:r>
              <a:rPr lang="el-GR" sz="1600" spc="-1" dirty="0">
                <a:solidFill>
                  <a:srgbClr val="000000"/>
                </a:solidFill>
              </a:rPr>
              <a:t>- 30/6/2020</a:t>
            </a:r>
            <a:endParaRPr lang="el-GR" sz="1600" dirty="0">
              <a:latin typeface="Arial" panose="020B0604020202020204" pitchFamily="34" charset="0"/>
              <a:cs typeface="Arial" panose="020B0604020202020204" pitchFamily="34" charset="0"/>
            </a:endParaRPr>
          </a:p>
          <a:p>
            <a:pPr marL="342900" indent="-342900">
              <a:spcBef>
                <a:spcPts val="300"/>
              </a:spcBef>
              <a:spcAft>
                <a:spcPts val="600"/>
              </a:spcAft>
              <a:buFont typeface="+mj-lt"/>
              <a:buAutoNum type="arabicPeriod"/>
            </a:pPr>
            <a:r>
              <a:rPr lang="el-GR" sz="1600" dirty="0" smtClean="0">
                <a:latin typeface="Arial" panose="020B0604020202020204" pitchFamily="34" charset="0"/>
                <a:cs typeface="Arial" panose="020B0604020202020204" pitchFamily="34" charset="0"/>
              </a:rPr>
              <a:t>Κατάρτιση </a:t>
            </a:r>
            <a:r>
              <a:rPr lang="el-GR" sz="1600" dirty="0">
                <a:latin typeface="Arial" panose="020B0604020202020204" pitchFamily="34" charset="0"/>
                <a:cs typeface="Arial" panose="020B0604020202020204" pitchFamily="34" charset="0"/>
              </a:rPr>
              <a:t>Εθνικού Σχεδίου και κριτηρίων για τις Πράσινες Δημόσιες Συμβάσεις</a:t>
            </a:r>
            <a:r>
              <a:rPr lang="en-US" sz="1600" dirty="0">
                <a:latin typeface="Arial" panose="020B0604020202020204" pitchFamily="34" charset="0"/>
                <a:cs typeface="Arial" panose="020B0604020202020204" pitchFamily="34" charset="0"/>
              </a:rPr>
              <a:t> </a:t>
            </a:r>
            <a:r>
              <a:rPr lang="el-GR" sz="1600" spc="-1" dirty="0">
                <a:solidFill>
                  <a:srgbClr val="000000"/>
                </a:solidFill>
              </a:rPr>
              <a:t>- 30/6/2020</a:t>
            </a:r>
            <a:endParaRPr lang="el-GR" sz="1600" dirty="0">
              <a:latin typeface="Arial" panose="020B0604020202020204" pitchFamily="34" charset="0"/>
              <a:cs typeface="Arial" panose="020B0604020202020204" pitchFamily="34" charset="0"/>
            </a:endParaRPr>
          </a:p>
          <a:p>
            <a:pPr marL="342900" indent="-342900">
              <a:spcBef>
                <a:spcPts val="300"/>
              </a:spcBef>
              <a:spcAft>
                <a:spcPts val="600"/>
              </a:spcAft>
              <a:buFont typeface="+mj-lt"/>
              <a:buAutoNum type="arabicPeriod"/>
            </a:pPr>
            <a:r>
              <a:rPr lang="el-GR" sz="1600" dirty="0" smtClean="0">
                <a:latin typeface="Arial" panose="020B0604020202020204" pitchFamily="34" charset="0"/>
                <a:cs typeface="Arial" panose="020B0604020202020204" pitchFamily="34" charset="0"/>
              </a:rPr>
              <a:t>Επιτάχυνση </a:t>
            </a:r>
            <a:r>
              <a:rPr lang="el-GR" sz="1600" dirty="0">
                <a:latin typeface="Arial" panose="020B0604020202020204" pitchFamily="34" charset="0"/>
                <a:cs typeface="Arial" panose="020B0604020202020204" pitchFamily="34" charset="0"/>
              </a:rPr>
              <a:t>των διαδικασιών για την ολοκλήρωση της κτηματογράφησης - </a:t>
            </a:r>
            <a:r>
              <a:rPr lang="el-GR" sz="1600" dirty="0" err="1">
                <a:latin typeface="Arial" panose="020B0604020202020204" pitchFamily="34" charset="0"/>
                <a:cs typeface="Arial" panose="020B0604020202020204" pitchFamily="34" charset="0"/>
              </a:rPr>
              <a:t>Μετέλιξη</a:t>
            </a:r>
            <a:r>
              <a:rPr lang="el-GR" sz="1600" dirty="0">
                <a:latin typeface="Arial" panose="020B0604020202020204" pitchFamily="34" charset="0"/>
                <a:cs typeface="Arial" panose="020B0604020202020204" pitchFamily="34" charset="0"/>
              </a:rPr>
              <a:t> των υποθηκοφυλακείων σε κτηματολογικά γραφεία</a:t>
            </a:r>
            <a:r>
              <a:rPr lang="en-US" sz="1600" dirty="0">
                <a:latin typeface="Arial" panose="020B0604020202020204" pitchFamily="34" charset="0"/>
                <a:cs typeface="Arial" panose="020B0604020202020204" pitchFamily="34" charset="0"/>
              </a:rPr>
              <a:t> </a:t>
            </a:r>
            <a:r>
              <a:rPr lang="el-GR" sz="1600" spc="-1" dirty="0">
                <a:solidFill>
                  <a:srgbClr val="000000"/>
                </a:solidFill>
              </a:rPr>
              <a:t>γραφεία  - 31/12/2021</a:t>
            </a:r>
            <a:endParaRPr lang="el-GR" sz="1600" dirty="0">
              <a:latin typeface="Arial" panose="020B0604020202020204" pitchFamily="34" charset="0"/>
              <a:cs typeface="Arial" panose="020B0604020202020204" pitchFamily="34" charset="0"/>
            </a:endParaRPr>
          </a:p>
          <a:p>
            <a:pPr marL="342900" indent="-342900">
              <a:spcBef>
                <a:spcPts val="300"/>
              </a:spcBef>
              <a:spcAft>
                <a:spcPts val="600"/>
              </a:spcAft>
              <a:buFont typeface="+mj-lt"/>
              <a:buAutoNum type="arabicPeriod"/>
            </a:pPr>
            <a:r>
              <a:rPr lang="el-GR" sz="1600" dirty="0">
                <a:latin typeface="Arial" panose="020B0604020202020204" pitchFamily="34" charset="0"/>
                <a:cs typeface="Arial" panose="020B0604020202020204" pitchFamily="34" charset="0"/>
              </a:rPr>
              <a:t>Περιβαλλοντικές </a:t>
            </a:r>
            <a:r>
              <a:rPr lang="el-GR" sz="1600" dirty="0" err="1">
                <a:latin typeface="Arial" panose="020B0604020202020204" pitchFamily="34" charset="0"/>
                <a:cs typeface="Arial" panose="020B0604020202020204" pitchFamily="34" charset="0"/>
              </a:rPr>
              <a:t>αδειοδοτήσεις</a:t>
            </a:r>
            <a:r>
              <a:rPr lang="el-GR" sz="1600" dirty="0">
                <a:latin typeface="Arial" panose="020B0604020202020204" pitchFamily="34" charset="0"/>
                <a:cs typeface="Arial" panose="020B0604020202020204" pitchFamily="34" charset="0"/>
              </a:rPr>
              <a:t> - Νέο πλαίσιο για την απλοποίηση και επιτάχυνση των περιβαλλοντικών </a:t>
            </a:r>
            <a:r>
              <a:rPr lang="el-GR" sz="1600" dirty="0" err="1">
                <a:latin typeface="Arial" panose="020B0604020202020204" pitchFamily="34" charset="0"/>
                <a:cs typeface="Arial" panose="020B0604020202020204" pitchFamily="34" charset="0"/>
              </a:rPr>
              <a:t>αδειοδοτήσεων</a:t>
            </a:r>
            <a:endParaRPr lang="el-GR" sz="1600" dirty="0">
              <a:latin typeface="Arial" panose="020B0604020202020204" pitchFamily="34" charset="0"/>
              <a:cs typeface="Arial" panose="020B0604020202020204" pitchFamily="34" charset="0"/>
            </a:endParaRPr>
          </a:p>
          <a:p>
            <a:pPr marL="342900" indent="-342900">
              <a:spcBef>
                <a:spcPts val="300"/>
              </a:spcBef>
              <a:spcAft>
                <a:spcPts val="600"/>
              </a:spcAft>
              <a:buFont typeface="+mj-lt"/>
              <a:buAutoNum type="arabicPeriod"/>
            </a:pPr>
            <a:endParaRPr lang="el-GR" sz="1600" dirty="0">
              <a:latin typeface="Arial" panose="020B0604020202020204" pitchFamily="34" charset="0"/>
              <a:cs typeface="Arial" panose="020B0604020202020204" pitchFamily="34" charset="0"/>
            </a:endParaRPr>
          </a:p>
        </p:txBody>
      </p:sp>
      <p:sp>
        <p:nvSpPr>
          <p:cNvPr id="6" name="Rectangle 5"/>
          <p:cNvSpPr/>
          <p:nvPr/>
        </p:nvSpPr>
        <p:spPr>
          <a:xfrm>
            <a:off x="3880604" y="634506"/>
            <a:ext cx="7901478" cy="293851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330990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xmlns="" id="{024B807F-8607-4213-8E7A-4B7BA36F9172}"/>
              </a:ext>
            </a:extLst>
          </p:cNvPr>
          <p:cNvSpPr txBox="1"/>
          <p:nvPr/>
        </p:nvSpPr>
        <p:spPr>
          <a:xfrm>
            <a:off x="3792538" y="692696"/>
            <a:ext cx="8129625" cy="4078278"/>
          </a:xfrm>
          <a:prstGeom prst="rect">
            <a:avLst/>
          </a:prstGeom>
          <a:noFill/>
        </p:spPr>
        <p:txBody>
          <a:bodyPr wrap="square" rtlCol="0" anchor="t">
            <a:noAutofit/>
          </a:bodyPr>
          <a:lstStyle/>
          <a:p>
            <a:pPr marL="342900" indent="-342900">
              <a:spcBef>
                <a:spcPts val="300"/>
              </a:spcBef>
              <a:spcAft>
                <a:spcPts val="600"/>
              </a:spcAft>
              <a:buFont typeface="+mj-lt"/>
              <a:buAutoNum type="arabicPeriod"/>
            </a:pPr>
            <a:r>
              <a:rPr lang="el-GR" dirty="0">
                <a:latin typeface="Arial" panose="020B0604020202020204" pitchFamily="34" charset="0"/>
                <a:cs typeface="Arial" panose="020B0604020202020204" pitchFamily="34" charset="0"/>
              </a:rPr>
              <a:t>Αλλαγή θεσμικού πλαισίου και μοντέλου λειτουργίας των μουσείων</a:t>
            </a:r>
            <a:r>
              <a:rPr lang="en-US" dirty="0">
                <a:latin typeface="Arial" panose="020B0604020202020204" pitchFamily="34" charset="0"/>
                <a:cs typeface="Arial" panose="020B0604020202020204" pitchFamily="34" charset="0"/>
              </a:rPr>
              <a:t> </a:t>
            </a:r>
            <a:r>
              <a:rPr lang="el-GR" spc="-1" dirty="0">
                <a:solidFill>
                  <a:srgbClr val="000000"/>
                </a:solidFill>
              </a:rPr>
              <a:t>– 31/12/2021</a:t>
            </a:r>
            <a:endParaRPr lang="el-GR" dirty="0">
              <a:latin typeface="Arial" panose="020B0604020202020204" pitchFamily="34" charset="0"/>
              <a:cs typeface="Arial" panose="020B0604020202020204" pitchFamily="34" charset="0"/>
            </a:endParaRPr>
          </a:p>
          <a:p>
            <a:pPr marL="342900" indent="-342900">
              <a:spcBef>
                <a:spcPts val="300"/>
              </a:spcBef>
              <a:spcAft>
                <a:spcPts val="600"/>
              </a:spcAft>
              <a:buFont typeface="+mj-lt"/>
              <a:buAutoNum type="arabicPeriod"/>
            </a:pPr>
            <a:r>
              <a:rPr lang="el-GR" dirty="0">
                <a:latin typeface="Arial" panose="020B0604020202020204" pitchFamily="34" charset="0"/>
                <a:cs typeface="Arial" panose="020B0604020202020204" pitchFamily="34" charset="0"/>
              </a:rPr>
              <a:t>Νέο θεσμικό πλαίσιο για τον εκσυγχρονισμό και εξυγίανση του Ταμείου Αρχαιολογικών Πόρων (ΤΑΠ)     </a:t>
            </a:r>
          </a:p>
          <a:p>
            <a:pPr marL="342900" indent="-342900">
              <a:spcBef>
                <a:spcPts val="300"/>
              </a:spcBef>
              <a:spcAft>
                <a:spcPts val="600"/>
              </a:spcAft>
              <a:buFont typeface="+mj-lt"/>
              <a:buAutoNum type="arabicPeriod"/>
            </a:pPr>
            <a:r>
              <a:rPr lang="el-GR" dirty="0">
                <a:latin typeface="Arial" panose="020B0604020202020204" pitchFamily="34" charset="0"/>
                <a:cs typeface="Arial" panose="020B0604020202020204" pitchFamily="34" charset="0"/>
              </a:rPr>
              <a:t>Πλήρης αναδιαμόρφωση του θεσμικού πλαισίου για την οπτικοακουστική παραγωγή και την κινηματογραφική βιομηχανία στην Ελλάδα </a:t>
            </a:r>
            <a:r>
              <a:rPr lang="el-GR" spc="-1" dirty="0">
                <a:solidFill>
                  <a:srgbClr val="000000"/>
                </a:solidFill>
              </a:rPr>
              <a:t>– 31/12/2020</a:t>
            </a:r>
            <a:endParaRPr lang="el-GR" dirty="0">
              <a:latin typeface="Arial" panose="020B0604020202020204" pitchFamily="34" charset="0"/>
              <a:cs typeface="Arial" panose="020B0604020202020204" pitchFamily="34" charset="0"/>
            </a:endParaRPr>
          </a:p>
          <a:p>
            <a:pPr marL="342900" indent="-342900">
              <a:spcBef>
                <a:spcPts val="300"/>
              </a:spcBef>
              <a:spcAft>
                <a:spcPts val="600"/>
              </a:spcAft>
              <a:buFont typeface="+mj-lt"/>
              <a:buAutoNum type="arabicPeriod"/>
            </a:pPr>
            <a:r>
              <a:rPr lang="el-GR" dirty="0">
                <a:latin typeface="Arial" panose="020B0604020202020204" pitchFamily="34" charset="0"/>
                <a:cs typeface="Arial" panose="020B0604020202020204" pitchFamily="34" charset="0"/>
              </a:rPr>
              <a:t>Νέο θεσμικό πλαίσιο και διαμόρφωση σύγχρονων κανόνων για την εξασφάλιση της ομαλής λειτουργίας του χώρου των πνευματικών δικαιωμάτων</a:t>
            </a:r>
            <a:r>
              <a:rPr lang="en-US" dirty="0">
                <a:latin typeface="Arial" panose="020B0604020202020204" pitchFamily="34" charset="0"/>
                <a:cs typeface="Arial" panose="020B0604020202020204" pitchFamily="34" charset="0"/>
              </a:rPr>
              <a:t> </a:t>
            </a:r>
            <a:r>
              <a:rPr lang="el-GR" spc="-1" dirty="0">
                <a:solidFill>
                  <a:srgbClr val="000000"/>
                </a:solidFill>
              </a:rPr>
              <a:t>- 1/7/2020</a:t>
            </a:r>
            <a:endParaRPr lang="el-GR" dirty="0">
              <a:latin typeface="Arial" panose="020B0604020202020204" pitchFamily="34" charset="0"/>
              <a:cs typeface="Arial" panose="020B0604020202020204" pitchFamily="34" charset="0"/>
            </a:endParaRPr>
          </a:p>
          <a:p>
            <a:pPr marL="342900" indent="-342900">
              <a:spcBef>
                <a:spcPts val="300"/>
              </a:spcBef>
              <a:spcAft>
                <a:spcPts val="600"/>
              </a:spcAft>
              <a:buFont typeface="+mj-lt"/>
              <a:buAutoNum type="arabicPeriod"/>
            </a:pPr>
            <a:r>
              <a:rPr lang="el-GR" dirty="0">
                <a:latin typeface="Arial" panose="020B0604020202020204" pitchFamily="34" charset="0"/>
                <a:cs typeface="Arial" panose="020B0604020202020204" pitchFamily="34" charset="0"/>
              </a:rPr>
              <a:t>Νέο θεσμικό πλαίσιο φορέα λειτουργίας ΑΚΡΟΠΟΛ, ως πόλο για την ανάδειξη της σύγχρονης δημιουργίας και των πολιτιστικών βιομηχανιών</a:t>
            </a:r>
            <a:r>
              <a:rPr lang="en-US" dirty="0">
                <a:latin typeface="Arial" panose="020B0604020202020204" pitchFamily="34" charset="0"/>
                <a:cs typeface="Arial" panose="020B0604020202020204" pitchFamily="34" charset="0"/>
              </a:rPr>
              <a:t> </a:t>
            </a:r>
            <a:r>
              <a:rPr lang="el-GR" spc="-1" dirty="0">
                <a:solidFill>
                  <a:srgbClr val="000000"/>
                </a:solidFill>
              </a:rPr>
              <a:t>- 31/12/2020</a:t>
            </a:r>
            <a:endParaRPr lang="el-GR" dirty="0">
              <a:latin typeface="Arial" panose="020B0604020202020204" pitchFamily="34" charset="0"/>
              <a:cs typeface="Arial" panose="020B0604020202020204" pitchFamily="34" charset="0"/>
            </a:endParaRPr>
          </a:p>
          <a:p>
            <a:pPr marL="342900" indent="-342900">
              <a:spcBef>
                <a:spcPts val="300"/>
              </a:spcBef>
              <a:spcAft>
                <a:spcPts val="600"/>
              </a:spcAft>
              <a:buFont typeface="+mj-lt"/>
              <a:buAutoNum type="arabicPeriod"/>
            </a:pPr>
            <a:r>
              <a:rPr lang="el-GR" dirty="0">
                <a:latin typeface="Arial" panose="020B0604020202020204" pitchFamily="34" charset="0"/>
                <a:cs typeface="Arial" panose="020B0604020202020204" pitchFamily="34" charset="0"/>
              </a:rPr>
              <a:t>Πιστοποιήσεις των Μουσειακών Υποδομών της Χώρας (δημόσιων και ιδιωτικών)</a:t>
            </a:r>
          </a:p>
          <a:p>
            <a:pPr marL="342900" indent="-342900">
              <a:spcBef>
                <a:spcPts val="300"/>
              </a:spcBef>
              <a:spcAft>
                <a:spcPts val="600"/>
              </a:spcAft>
              <a:buFont typeface="+mj-lt"/>
              <a:buAutoNum type="arabicPeriod"/>
            </a:pPr>
            <a:r>
              <a:rPr lang="el-GR" dirty="0">
                <a:latin typeface="Arial" panose="020B0604020202020204" pitchFamily="34" charset="0"/>
                <a:cs typeface="Arial" panose="020B0604020202020204" pitchFamily="34" charset="0"/>
              </a:rPr>
              <a:t>Νέο θεσμικό πλαίσιο για την αντιμετώπιση της αρχαιοκαπηλίας </a:t>
            </a:r>
          </a:p>
          <a:p>
            <a:pPr marL="342900" indent="-342900">
              <a:spcBef>
                <a:spcPts val="300"/>
              </a:spcBef>
              <a:spcAft>
                <a:spcPts val="600"/>
              </a:spcAft>
              <a:buFont typeface="+mj-lt"/>
              <a:buAutoNum type="arabicPeriod"/>
            </a:pPr>
            <a:r>
              <a:rPr lang="el-GR" dirty="0">
                <a:latin typeface="Arial" panose="020B0604020202020204" pitchFamily="34" charset="0"/>
                <a:cs typeface="Arial" panose="020B0604020202020204" pitchFamily="34" charset="0"/>
              </a:rPr>
              <a:t>Νέο θεσμικό πλαίσιο για την ενίσχυση και ανάδειξη της ελληνικής βιβλιοπαραγωγής </a:t>
            </a:r>
          </a:p>
        </p:txBody>
      </p:sp>
      <p:sp>
        <p:nvSpPr>
          <p:cNvPr id="9" name="Rectangle 17">
            <a:extLst>
              <a:ext uri="{FF2B5EF4-FFF2-40B4-BE49-F238E27FC236}">
                <a16:creationId xmlns:a16="http://schemas.microsoft.com/office/drawing/2014/main" xmlns="" id="{7C435073-53A9-42B5-BBF1-0FF8B143CA7B}"/>
              </a:ext>
            </a:extLst>
          </p:cNvPr>
          <p:cNvSpPr/>
          <p:nvPr/>
        </p:nvSpPr>
        <p:spPr>
          <a:xfrm>
            <a:off x="624186" y="692696"/>
            <a:ext cx="2781649" cy="936104"/>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b="1" dirty="0">
                <a:solidFill>
                  <a:schemeClr val="bg1"/>
                </a:solidFill>
              </a:rPr>
              <a:t>Υπουργείο Πολιτισμού &amp; Αθλητισμού (τομέας Πολιτισμού)</a:t>
            </a:r>
          </a:p>
        </p:txBody>
      </p:sp>
      <p:sp>
        <p:nvSpPr>
          <p:cNvPr id="5" name="Rectangle 4"/>
          <p:cNvSpPr/>
          <p:nvPr/>
        </p:nvSpPr>
        <p:spPr>
          <a:xfrm>
            <a:off x="3778876" y="692696"/>
            <a:ext cx="8078558" cy="129614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29726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D4BA3A3-AA6C-2F40-8BF9-0A1D28116177}"/>
              </a:ext>
            </a:extLst>
          </p:cNvPr>
          <p:cNvSpPr>
            <a:spLocks noGrp="1"/>
          </p:cNvSpPr>
          <p:nvPr>
            <p:ph type="title"/>
          </p:nvPr>
        </p:nvSpPr>
        <p:spPr/>
        <p:txBody>
          <a:bodyPr/>
          <a:lstStyle/>
          <a:p>
            <a:r>
              <a:rPr lang="el-GR" dirty="0"/>
              <a:t>«</a:t>
            </a:r>
            <a:r>
              <a:rPr lang="el-GR" dirty="0">
                <a:latin typeface="Arial Black" panose="020B0A04020102020204" pitchFamily="34" charset="0"/>
              </a:rPr>
              <a:t>ΜΑΖΙ</a:t>
            </a:r>
            <a:r>
              <a:rPr lang="el-GR" dirty="0"/>
              <a:t>»,  </a:t>
            </a:r>
            <a:r>
              <a:rPr lang="el-GR" b="1" dirty="0"/>
              <a:t>Ξεκινάμε</a:t>
            </a:r>
          </a:p>
        </p:txBody>
      </p:sp>
      <p:sp>
        <p:nvSpPr>
          <p:cNvPr id="3" name="Θέση περιεχομένου 2">
            <a:extLst>
              <a:ext uri="{FF2B5EF4-FFF2-40B4-BE49-F238E27FC236}">
                <a16:creationId xmlns:a16="http://schemas.microsoft.com/office/drawing/2014/main" xmlns="" id="{FC661F2C-AB2D-A34E-94E3-C9B566560256}"/>
              </a:ext>
            </a:extLst>
          </p:cNvPr>
          <p:cNvSpPr>
            <a:spLocks noGrp="1"/>
          </p:cNvSpPr>
          <p:nvPr>
            <p:ph idx="4294967295"/>
          </p:nvPr>
        </p:nvSpPr>
        <p:spPr>
          <a:xfrm>
            <a:off x="1753394" y="1371600"/>
            <a:ext cx="8915400" cy="4351338"/>
          </a:xfrm>
          <a:prstGeom prst="rect">
            <a:avLst/>
          </a:prstGeom>
        </p:spPr>
        <p:txBody>
          <a:bodyPr>
            <a:normAutofit/>
          </a:bodyPr>
          <a:lstStyle/>
          <a:p>
            <a:pPr algn="just">
              <a:lnSpc>
                <a:spcPct val="120000"/>
              </a:lnSpc>
              <a:spcBef>
                <a:spcPts val="600"/>
              </a:spcBef>
              <a:spcAft>
                <a:spcPts val="600"/>
              </a:spcAft>
            </a:pPr>
            <a:r>
              <a:rPr lang="el-GR" sz="2000" dirty="0"/>
              <a:t>Αποτελεί την </a:t>
            </a:r>
            <a:r>
              <a:rPr lang="el-GR" sz="2000" b="1" dirty="0">
                <a:solidFill>
                  <a:srgbClr val="3462AB"/>
                </a:solidFill>
              </a:rPr>
              <a:t>πρώτη συνολική αποτύπωση </a:t>
            </a:r>
            <a:r>
              <a:rPr lang="el-GR" sz="2000" dirty="0"/>
              <a:t>του κυβερνητικού έργου. </a:t>
            </a:r>
          </a:p>
          <a:p>
            <a:pPr algn="just">
              <a:lnSpc>
                <a:spcPct val="120000"/>
              </a:lnSpc>
              <a:spcBef>
                <a:spcPts val="600"/>
              </a:spcBef>
              <a:spcAft>
                <a:spcPts val="600"/>
              </a:spcAft>
            </a:pPr>
            <a:r>
              <a:rPr lang="el-GR" sz="2000" dirty="0"/>
              <a:t>Τώρα έχουμε ένα </a:t>
            </a:r>
            <a:r>
              <a:rPr lang="el-GR" sz="2000" b="1" dirty="0">
                <a:solidFill>
                  <a:srgbClr val="3462AB"/>
                </a:solidFill>
              </a:rPr>
              <a:t>εργαλείο παρακολούθησης και διαχείρισης </a:t>
            </a:r>
            <a:r>
              <a:rPr lang="el-GR" sz="2000" dirty="0"/>
              <a:t>της υλοποίησης των στρατηγικών επιλογών της κυβέρνησης.</a:t>
            </a:r>
          </a:p>
          <a:p>
            <a:pPr algn="just">
              <a:lnSpc>
                <a:spcPct val="120000"/>
              </a:lnSpc>
              <a:spcBef>
                <a:spcPts val="600"/>
              </a:spcBef>
              <a:spcAft>
                <a:spcPts val="600"/>
              </a:spcAft>
            </a:pPr>
            <a:r>
              <a:rPr lang="el-GR" sz="2000" b="1" dirty="0" smtClean="0">
                <a:solidFill>
                  <a:srgbClr val="3462AB"/>
                </a:solidFill>
              </a:rPr>
              <a:t>Δεν </a:t>
            </a:r>
            <a:r>
              <a:rPr lang="el-GR" sz="2000" b="1" dirty="0">
                <a:solidFill>
                  <a:srgbClr val="3462AB"/>
                </a:solidFill>
              </a:rPr>
              <a:t>είναι το τέλος είναι η αφετηρία</a:t>
            </a:r>
            <a:r>
              <a:rPr lang="el-GR" sz="2000" dirty="0"/>
              <a:t>. Είναι μια δυναμική αποτύπωση που θα  διασφαλίσει το ενιαίο στην υλοποίηση, εντοπίζοντας  διαφορετικές ταχύτητες, νέα ζητήματα συναρμοδιοτήτων και επικαλύψεις ενεργειών στο κυβερνητικό έργο, ώστε να αντιμετωπισθούν έγκαιρα.</a:t>
            </a:r>
          </a:p>
          <a:p>
            <a:pPr algn="just">
              <a:lnSpc>
                <a:spcPct val="120000"/>
              </a:lnSpc>
              <a:spcBef>
                <a:spcPts val="600"/>
              </a:spcBef>
              <a:spcAft>
                <a:spcPts val="600"/>
              </a:spcAft>
            </a:pPr>
            <a:r>
              <a:rPr lang="el-GR" sz="2000" dirty="0"/>
              <a:t>Είναι ένα </a:t>
            </a:r>
            <a:r>
              <a:rPr lang="el-GR" sz="2000" b="1" dirty="0">
                <a:solidFill>
                  <a:srgbClr val="3462AB"/>
                </a:solidFill>
              </a:rPr>
              <a:t>εργαλείο στην υπηρεσία του πρωθυπουργού και των μελών της κυβέρνησης</a:t>
            </a:r>
            <a:r>
              <a:rPr lang="el-GR" sz="2000" dirty="0"/>
              <a:t>, όπου όλοι θα λειτουργούν όχι ως σολίστες αλλά ως μέλη μιας καλοκουρδισμένης μεταρρυθμιστικής ορχήστρας.</a:t>
            </a:r>
          </a:p>
        </p:txBody>
      </p:sp>
      <p:pic>
        <p:nvPicPr>
          <p:cNvPr id="8" name="Θέση περιεχομένου 4">
            <a:extLst>
              <a:ext uri="{FF2B5EF4-FFF2-40B4-BE49-F238E27FC236}">
                <a16:creationId xmlns:a16="http://schemas.microsoft.com/office/drawing/2014/main" xmlns="" id="{FC70F8C7-50D7-47F7-8D94-5C0B2EDB8502}"/>
              </a:ext>
            </a:extLst>
          </p:cNvPr>
          <p:cNvPicPr>
            <a:picLocks noChangeAspect="1"/>
          </p:cNvPicPr>
          <p:nvPr/>
        </p:nvPicPr>
        <p:blipFill rotWithShape="1">
          <a:blip r:embed="rId2" cstate="print"/>
          <a:srcRect l="18791" t="23363" r="19139" b="23434"/>
          <a:stretch/>
        </p:blipFill>
        <p:spPr>
          <a:xfrm>
            <a:off x="9982994" y="228600"/>
            <a:ext cx="990600" cy="477538"/>
          </a:xfrm>
          <a:prstGeom prst="rect">
            <a:avLst/>
          </a:prstGeom>
        </p:spPr>
      </p:pic>
    </p:spTree>
    <p:extLst>
      <p:ext uri="{BB962C8B-B14F-4D97-AF65-F5344CB8AC3E}">
        <p14:creationId xmlns:p14="http://schemas.microsoft.com/office/powerpoint/2010/main" xmlns="" val="2359647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024B807F-8607-4213-8E7A-4B7BA36F9172}"/>
              </a:ext>
            </a:extLst>
          </p:cNvPr>
          <p:cNvSpPr txBox="1"/>
          <p:nvPr/>
        </p:nvSpPr>
        <p:spPr>
          <a:xfrm>
            <a:off x="3940600" y="1443506"/>
            <a:ext cx="8129625" cy="2238587"/>
          </a:xfrm>
          <a:prstGeom prst="rect">
            <a:avLst/>
          </a:prstGeom>
          <a:noFill/>
        </p:spPr>
        <p:txBody>
          <a:bodyPr wrap="square" rtlCol="0" anchor="t">
            <a:noAutofit/>
          </a:bodyPr>
          <a:lstStyle/>
          <a:p>
            <a:pPr marL="342900" indent="-342900">
              <a:spcBef>
                <a:spcPts val="300"/>
              </a:spcBef>
              <a:buFont typeface="+mj-lt"/>
              <a:buAutoNum type="arabicPeriod"/>
            </a:pPr>
            <a:endParaRPr lang="el-GR" sz="14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024B807F-8607-4213-8E7A-4B7BA36F9172}"/>
              </a:ext>
            </a:extLst>
          </p:cNvPr>
          <p:cNvSpPr txBox="1"/>
          <p:nvPr/>
        </p:nvSpPr>
        <p:spPr>
          <a:xfrm>
            <a:off x="4093020" y="1595906"/>
            <a:ext cx="8129625" cy="2238587"/>
          </a:xfrm>
          <a:prstGeom prst="rect">
            <a:avLst/>
          </a:prstGeom>
          <a:noFill/>
        </p:spPr>
        <p:txBody>
          <a:bodyPr wrap="square" rtlCol="0" anchor="t">
            <a:noAutofit/>
          </a:bodyPr>
          <a:lstStyle/>
          <a:p>
            <a:pPr marL="342900" indent="-342900">
              <a:spcBef>
                <a:spcPts val="300"/>
              </a:spcBef>
              <a:buFont typeface="+mj-lt"/>
              <a:buAutoNum type="arabicPeriod"/>
            </a:pPr>
            <a:endParaRPr lang="el-GR" sz="14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xmlns="" id="{024B807F-8607-4213-8E7A-4B7BA36F9172}"/>
              </a:ext>
            </a:extLst>
          </p:cNvPr>
          <p:cNvSpPr txBox="1"/>
          <p:nvPr/>
        </p:nvSpPr>
        <p:spPr>
          <a:xfrm>
            <a:off x="3576514" y="470744"/>
            <a:ext cx="8129625" cy="5203800"/>
          </a:xfrm>
          <a:prstGeom prst="rect">
            <a:avLst/>
          </a:prstGeom>
          <a:noFill/>
        </p:spPr>
        <p:txBody>
          <a:bodyPr wrap="square" rtlCol="0" anchor="t">
            <a:noAutofit/>
          </a:bodyPr>
          <a:lstStyle/>
          <a:p>
            <a:pPr marL="342900" indent="-342900" algn="just">
              <a:lnSpc>
                <a:spcPct val="150000"/>
              </a:lnSpc>
              <a:buFont typeface="+mj-lt"/>
              <a:buAutoNum type="arabicPeriod"/>
            </a:pPr>
            <a:r>
              <a:rPr lang="el-GR" sz="1600" dirty="0">
                <a:latin typeface="Arial" panose="020B0604020202020204" pitchFamily="34" charset="0"/>
                <a:cs typeface="Arial" panose="020B0604020202020204" pitchFamily="34" charset="0"/>
              </a:rPr>
              <a:t>Ψήφιση Νέου Αθλητικού Νόμου</a:t>
            </a:r>
            <a:r>
              <a:rPr lang="el-GR" sz="1600" spc="-1" dirty="0">
                <a:solidFill>
                  <a:srgbClr val="000000"/>
                </a:solidFill>
              </a:rPr>
              <a:t> .- 31/12/2020</a:t>
            </a:r>
            <a:endParaRPr lang="el-GR" sz="1600" dirty="0">
              <a:latin typeface="Arial" panose="020B0604020202020204" pitchFamily="34" charset="0"/>
              <a:cs typeface="Arial" panose="020B0604020202020204" pitchFamily="34" charset="0"/>
            </a:endParaRPr>
          </a:p>
          <a:p>
            <a:pPr marL="342900" indent="-342900" algn="just">
              <a:lnSpc>
                <a:spcPct val="150000"/>
              </a:lnSpc>
              <a:buFont typeface="+mj-lt"/>
              <a:buAutoNum type="arabicPeriod"/>
            </a:pPr>
            <a:r>
              <a:rPr lang="el-GR" sz="1600" dirty="0">
                <a:latin typeface="Arial" panose="020B0604020202020204" pitchFamily="34" charset="0"/>
                <a:cs typeface="Arial" panose="020B0604020202020204" pitchFamily="34" charset="0"/>
              </a:rPr>
              <a:t> Δημιουργία Ηλεκτρονικού Μητρώου Αθλητικών Φορέων</a:t>
            </a:r>
            <a:r>
              <a:rPr lang="en-US" sz="1600" dirty="0">
                <a:latin typeface="Arial" panose="020B0604020202020204" pitchFamily="34" charset="0"/>
                <a:cs typeface="Arial" panose="020B0604020202020204" pitchFamily="34" charset="0"/>
              </a:rPr>
              <a:t> </a:t>
            </a:r>
            <a:r>
              <a:rPr lang="el-GR" sz="1600" spc="-1" dirty="0">
                <a:solidFill>
                  <a:srgbClr val="000000"/>
                </a:solidFill>
              </a:rPr>
              <a:t>- </a:t>
            </a:r>
            <a:r>
              <a:rPr lang="el-GR" sz="1600" spc="-1" dirty="0" smtClean="0">
                <a:solidFill>
                  <a:srgbClr val="000000"/>
                </a:solidFill>
              </a:rPr>
              <a:t>30/6/2020</a:t>
            </a:r>
          </a:p>
          <a:p>
            <a:pPr marL="342900" indent="-342900" algn="just">
              <a:lnSpc>
                <a:spcPct val="150000"/>
              </a:lnSpc>
              <a:buFont typeface="+mj-lt"/>
              <a:buAutoNum type="arabicPeriod"/>
            </a:pPr>
            <a:r>
              <a:rPr lang="el-GR" sz="1600" dirty="0" smtClean="0">
                <a:latin typeface="Arial" panose="020B0604020202020204" pitchFamily="34" charset="0"/>
                <a:cs typeface="Arial" panose="020B0604020202020204" pitchFamily="34" charset="0"/>
              </a:rPr>
              <a:t>Αντιμετώπιση </a:t>
            </a:r>
            <a:r>
              <a:rPr lang="el-GR" sz="1600" dirty="0">
                <a:latin typeface="Arial" panose="020B0604020202020204" pitchFamily="34" charset="0"/>
                <a:cs typeface="Arial" panose="020B0604020202020204" pitchFamily="34" charset="0"/>
              </a:rPr>
              <a:t>θεμάτων βίας, ντόπινγκ και διαφθοράς:</a:t>
            </a:r>
            <a:r>
              <a:rPr lang="en-US" sz="1600" dirty="0">
                <a:latin typeface="Arial" panose="020B0604020202020204" pitchFamily="34" charset="0"/>
                <a:cs typeface="Arial" panose="020B0604020202020204" pitchFamily="34" charset="0"/>
              </a:rPr>
              <a:t>  </a:t>
            </a:r>
            <a:r>
              <a:rPr lang="el-GR" sz="1600" spc="-1" dirty="0">
                <a:solidFill>
                  <a:srgbClr val="000000"/>
                </a:solidFill>
              </a:rPr>
              <a:t>- 31/12/2020</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l-GR" sz="1600" dirty="0">
                <a:latin typeface="Arial" panose="020B0604020202020204" pitchFamily="34" charset="0"/>
                <a:cs typeface="Arial" panose="020B0604020202020204" pitchFamily="34" charset="0"/>
              </a:rPr>
              <a:t>α. Εφαρμογή του Προγράμματος Αξιολόγησης Ομοσπονδιών «ΧΙΛΩΝ» </a:t>
            </a:r>
            <a:r>
              <a:rPr lang="el-GR" sz="1600" spc="-1" dirty="0">
                <a:solidFill>
                  <a:srgbClr val="000000"/>
                </a:solidFill>
              </a:rPr>
              <a:t>- 15/1/2020</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l-GR" sz="1600" dirty="0">
                <a:latin typeface="Arial" panose="020B0604020202020204" pitchFamily="34" charset="0"/>
                <a:cs typeface="Arial" panose="020B0604020202020204" pitchFamily="34" charset="0"/>
              </a:rPr>
              <a:t>β.</a:t>
            </a:r>
            <a:r>
              <a:rPr lang="en-US" sz="1600" dirty="0">
                <a:latin typeface="Arial" panose="020B0604020202020204" pitchFamily="34" charset="0"/>
                <a:cs typeface="Arial" panose="020B0604020202020204" pitchFamily="34" charset="0"/>
              </a:rPr>
              <a:t> </a:t>
            </a:r>
            <a:r>
              <a:rPr lang="el-GR" sz="1600" dirty="0">
                <a:latin typeface="Arial" panose="020B0604020202020204" pitchFamily="34" charset="0"/>
                <a:cs typeface="Arial" panose="020B0604020202020204" pitchFamily="34" charset="0"/>
              </a:rPr>
              <a:t>Νομιμοποίηση και λειτουργία οργανωμένων Λεσχών Φιλάθλων</a:t>
            </a:r>
            <a:r>
              <a:rPr lang="en-US" sz="1600" dirty="0">
                <a:latin typeface="Arial" panose="020B0604020202020204" pitchFamily="34" charset="0"/>
                <a:cs typeface="Arial" panose="020B0604020202020204" pitchFamily="34" charset="0"/>
              </a:rPr>
              <a:t>  </a:t>
            </a:r>
            <a:r>
              <a:rPr lang="el-GR" sz="1600" spc="-1" dirty="0">
                <a:solidFill>
                  <a:srgbClr val="000000"/>
                </a:solidFill>
              </a:rPr>
              <a:t>- 31/3/2020</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l-GR" sz="1600" dirty="0">
                <a:latin typeface="Arial" panose="020B0604020202020204" pitchFamily="34" charset="0"/>
                <a:cs typeface="Arial" panose="020B0604020202020204" pitchFamily="34" charset="0"/>
              </a:rPr>
              <a:t>γ.</a:t>
            </a:r>
            <a:r>
              <a:rPr lang="en-US" sz="1600" dirty="0">
                <a:latin typeface="Arial" panose="020B0604020202020204" pitchFamily="34" charset="0"/>
                <a:cs typeface="Arial" panose="020B0604020202020204" pitchFamily="34" charset="0"/>
              </a:rPr>
              <a:t> </a:t>
            </a:r>
            <a:r>
              <a:rPr lang="el-GR" sz="1600" dirty="0">
                <a:latin typeface="Arial" panose="020B0604020202020204" pitchFamily="34" charset="0"/>
                <a:cs typeface="Arial" panose="020B0604020202020204" pitchFamily="34" charset="0"/>
              </a:rPr>
              <a:t>Μετατροπή ΕΟΚΑΝ σε ΝΠΙΔ</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l-GR" sz="1600" dirty="0">
                <a:latin typeface="Arial" panose="020B0604020202020204" pitchFamily="34" charset="0"/>
                <a:cs typeface="Arial" panose="020B0604020202020204" pitchFamily="34" charset="0"/>
              </a:rPr>
              <a:t>δ.</a:t>
            </a:r>
            <a:r>
              <a:rPr lang="en-US" sz="1600" dirty="0">
                <a:latin typeface="Arial" panose="020B0604020202020204" pitchFamily="34" charset="0"/>
                <a:cs typeface="Arial" panose="020B0604020202020204" pitchFamily="34" charset="0"/>
              </a:rPr>
              <a:t> </a:t>
            </a:r>
            <a:r>
              <a:rPr lang="el-GR" sz="1600" dirty="0">
                <a:latin typeface="Arial" panose="020B0604020202020204" pitchFamily="34" charset="0"/>
                <a:cs typeface="Arial" panose="020B0604020202020204" pitchFamily="34" charset="0"/>
              </a:rPr>
              <a:t>Επανάκτηση διαπίστευσης εργαστηρίου ελέγχου ντόπινγκ</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l-GR" sz="1600" dirty="0">
                <a:latin typeface="Arial" panose="020B0604020202020204" pitchFamily="34" charset="0"/>
                <a:cs typeface="Arial" panose="020B0604020202020204" pitchFamily="34" charset="0"/>
              </a:rPr>
              <a:t>ε. Δημιουργία Εθνικής Πλατφόρμας Αθλητικής Ακεραιότητας (Ε.ΠΑΘΛ.Α.)</a:t>
            </a:r>
          </a:p>
          <a:p>
            <a:pPr marL="342900" indent="-342900">
              <a:lnSpc>
                <a:spcPct val="150000"/>
              </a:lnSpc>
              <a:buFont typeface="+mj-lt"/>
              <a:buAutoNum type="arabicPeriod"/>
            </a:pPr>
            <a:r>
              <a:rPr lang="el-GR" sz="1600" dirty="0">
                <a:latin typeface="Arial" panose="020B0604020202020204" pitchFamily="34" charset="0"/>
                <a:cs typeface="Arial" panose="020B0604020202020204" pitchFamily="34" charset="0"/>
              </a:rPr>
              <a:t>Ενίσχυση Ερασιτεχνικού Αθλητισμού μέσω παροχής οικονομικών κινήτρων (χορηγίες / δωρεές, φορολογικά κίνητρα)</a:t>
            </a:r>
          </a:p>
          <a:p>
            <a:pPr marL="342900" indent="-342900" algn="just">
              <a:lnSpc>
                <a:spcPct val="150000"/>
              </a:lnSpc>
              <a:buFont typeface="+mj-lt"/>
              <a:buAutoNum type="arabicPeriod"/>
            </a:pPr>
            <a:endParaRPr lang="el-GR" sz="1600" spc="-1" dirty="0"/>
          </a:p>
          <a:p>
            <a:pPr marL="342900" indent="-342900" algn="just">
              <a:lnSpc>
                <a:spcPct val="150000"/>
              </a:lnSpc>
              <a:buFont typeface="+mj-lt"/>
              <a:buAutoNum type="arabicPeriod"/>
            </a:pPr>
            <a:endParaRPr lang="el-GR" sz="1600" dirty="0">
              <a:latin typeface="Arial" panose="020B0604020202020204" pitchFamily="34" charset="0"/>
              <a:cs typeface="Arial" panose="020B0604020202020204" pitchFamily="34" charset="0"/>
            </a:endParaRPr>
          </a:p>
          <a:p>
            <a:pPr marL="342900" indent="-342900">
              <a:lnSpc>
                <a:spcPct val="150000"/>
              </a:lnSpc>
              <a:spcBef>
                <a:spcPts val="300"/>
              </a:spcBef>
              <a:buFont typeface="+mj-lt"/>
              <a:buAutoNum type="arabicPeriod"/>
            </a:pPr>
            <a:endParaRPr lang="el-GR" sz="1400" dirty="0">
              <a:latin typeface="Arial" panose="020B0604020202020204" pitchFamily="34" charset="0"/>
              <a:cs typeface="Arial" panose="020B0604020202020204" pitchFamily="34" charset="0"/>
            </a:endParaRPr>
          </a:p>
        </p:txBody>
      </p:sp>
      <p:sp>
        <p:nvSpPr>
          <p:cNvPr id="9" name="Rectangle 17">
            <a:extLst>
              <a:ext uri="{FF2B5EF4-FFF2-40B4-BE49-F238E27FC236}">
                <a16:creationId xmlns:a16="http://schemas.microsoft.com/office/drawing/2014/main" xmlns="" id="{7C435073-53A9-42B5-BBF1-0FF8B143CA7B}"/>
              </a:ext>
            </a:extLst>
          </p:cNvPr>
          <p:cNvSpPr/>
          <p:nvPr/>
        </p:nvSpPr>
        <p:spPr>
          <a:xfrm>
            <a:off x="552178" y="476672"/>
            <a:ext cx="2781649" cy="966834"/>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600" b="1" dirty="0">
                <a:solidFill>
                  <a:schemeClr val="bg1"/>
                </a:solidFill>
              </a:rPr>
              <a:t>Υπουργείο Πολιτισμού &amp; Αθλητισμού (τομέας Αθλητισμού)</a:t>
            </a:r>
          </a:p>
        </p:txBody>
      </p:sp>
      <p:sp>
        <p:nvSpPr>
          <p:cNvPr id="10" name="Rectangle 9"/>
          <p:cNvSpPr/>
          <p:nvPr/>
        </p:nvSpPr>
        <p:spPr>
          <a:xfrm>
            <a:off x="3576514" y="490535"/>
            <a:ext cx="7560840" cy="85023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2738852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CustomShape 2"/>
          <p:cNvSpPr/>
          <p:nvPr/>
        </p:nvSpPr>
        <p:spPr>
          <a:xfrm>
            <a:off x="8461800" y="6048360"/>
            <a:ext cx="2580480" cy="325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F4DB688A-2960-4D1A-B95E-7264044EEE4D}" type="slidenum">
              <a:rPr lang="el-GR" sz="1200" b="0" strike="noStrike" spc="-1">
                <a:solidFill>
                  <a:srgbClr val="1F4E79"/>
                </a:solidFill>
                <a:latin typeface="Calibri"/>
                <a:ea typeface="DejaVu Sans"/>
              </a:rPr>
              <a:pPr algn="r">
                <a:lnSpc>
                  <a:spcPct val="100000"/>
                </a:lnSpc>
              </a:pPr>
              <a:t>41</a:t>
            </a:fld>
            <a:endParaRPr lang="el-GR" sz="1200" b="0" strike="noStrike" spc="-1">
              <a:latin typeface="Arial"/>
            </a:endParaRPr>
          </a:p>
        </p:txBody>
      </p:sp>
      <p:pic>
        <p:nvPicPr>
          <p:cNvPr id="256" name="255 - Εικόνα"/>
          <p:cNvPicPr/>
          <p:nvPr/>
        </p:nvPicPr>
        <p:blipFill>
          <a:blip r:embed="rId2"/>
          <a:stretch/>
        </p:blipFill>
        <p:spPr>
          <a:xfrm>
            <a:off x="360000" y="360000"/>
            <a:ext cx="360" cy="360"/>
          </a:xfrm>
          <a:prstGeom prst="rect">
            <a:avLst/>
          </a:prstGeom>
          <a:ln>
            <a:noFill/>
          </a:ln>
        </p:spPr>
      </p:pic>
      <p:sp>
        <p:nvSpPr>
          <p:cNvPr id="257" name="CustomShape 3"/>
          <p:cNvSpPr/>
          <p:nvPr/>
        </p:nvSpPr>
        <p:spPr>
          <a:xfrm>
            <a:off x="552178" y="648536"/>
            <a:ext cx="2616480" cy="492120"/>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pPr>
            <a:r>
              <a:rPr lang="el-GR" b="1" strike="noStrike" spc="-1" dirty="0">
                <a:solidFill>
                  <a:srgbClr val="FFFFFF"/>
                </a:solidFill>
                <a:latin typeface="Calibri"/>
                <a:ea typeface="DejaVu Sans"/>
              </a:rPr>
              <a:t>Υπουργείο Δικαιοσύνης</a:t>
            </a:r>
            <a:endParaRPr lang="el-GR" b="0" strike="noStrike" spc="-1" dirty="0">
              <a:latin typeface="Arial"/>
            </a:endParaRPr>
          </a:p>
        </p:txBody>
      </p:sp>
      <p:sp>
        <p:nvSpPr>
          <p:cNvPr id="258" name="CustomShape 4"/>
          <p:cNvSpPr/>
          <p:nvPr/>
        </p:nvSpPr>
        <p:spPr>
          <a:xfrm>
            <a:off x="3854020" y="672584"/>
            <a:ext cx="6640200" cy="5852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447675" indent="-446088" algn="just">
              <a:lnSpc>
                <a:spcPct val="100000"/>
              </a:lnSpc>
              <a:spcAft>
                <a:spcPts val="600"/>
              </a:spcAft>
              <a:buClr>
                <a:srgbClr val="000000"/>
              </a:buClr>
              <a:buFont typeface="+mj-lt"/>
              <a:buAutoNum type="arabicPeriod"/>
            </a:pPr>
            <a:r>
              <a:rPr lang="el-GR" spc="-1" dirty="0">
                <a:solidFill>
                  <a:srgbClr val="000000"/>
                </a:solidFill>
                <a:latin typeface="+mj-lt"/>
                <a:ea typeface="Times New Roman"/>
              </a:rPr>
              <a:t>Ε</a:t>
            </a:r>
            <a:r>
              <a:rPr lang="el-GR" b="0" strike="noStrike" spc="-1" dirty="0">
                <a:solidFill>
                  <a:srgbClr val="000000"/>
                </a:solidFill>
                <a:latin typeface="+mj-lt"/>
                <a:ea typeface="Times New Roman"/>
              </a:rPr>
              <a:t>πέκταση του Ολοκληρωμένου Συστήματος για την Διαχείριση των Πολιτικών -Ποινικών Υποθέσεων (ΟΣΔΔΥ-ΠΠ)  - 31/12/2020</a:t>
            </a:r>
            <a:endParaRPr lang="el-GR" b="0" strike="noStrike" spc="-1" dirty="0">
              <a:latin typeface="+mj-lt"/>
            </a:endParaRPr>
          </a:p>
          <a:p>
            <a:pPr marL="447675" indent="-446088" algn="just">
              <a:lnSpc>
                <a:spcPct val="100000"/>
              </a:lnSpc>
              <a:spcAft>
                <a:spcPts val="600"/>
              </a:spcAft>
              <a:buClr>
                <a:srgbClr val="000000"/>
              </a:buClr>
              <a:buFont typeface="+mj-lt"/>
              <a:buAutoNum type="arabicPeriod"/>
            </a:pPr>
            <a:r>
              <a:rPr lang="el-GR" b="0" strike="noStrike" spc="-1" dirty="0">
                <a:solidFill>
                  <a:srgbClr val="000000"/>
                </a:solidFill>
                <a:latin typeface="+mj-lt"/>
                <a:ea typeface="Times New Roman"/>
              </a:rPr>
              <a:t>Σύσταση ειδικών τμημάτων στα Δικαστήρια για την  εκδίκαση υποθέσεων εξειδικευμένου αντικειμένου– 31/12/2022</a:t>
            </a:r>
            <a:endParaRPr lang="el-GR" b="0" strike="noStrike" spc="-1" dirty="0">
              <a:latin typeface="+mj-lt"/>
            </a:endParaRPr>
          </a:p>
          <a:p>
            <a:pPr marL="447675" indent="-446088" algn="just">
              <a:spcAft>
                <a:spcPts val="600"/>
              </a:spcAft>
              <a:buClr>
                <a:srgbClr val="000000"/>
              </a:buClr>
              <a:buFont typeface="+mj-lt"/>
              <a:buAutoNum type="arabicPeriod"/>
            </a:pPr>
            <a:r>
              <a:rPr lang="el-GR" spc="-1" dirty="0" err="1">
                <a:solidFill>
                  <a:srgbClr val="000000"/>
                </a:solidFill>
                <a:latin typeface="+mj-lt"/>
                <a:ea typeface="Times New Roman"/>
              </a:rPr>
              <a:t>Data</a:t>
            </a:r>
            <a:r>
              <a:rPr lang="el-GR" spc="-1" dirty="0">
                <a:solidFill>
                  <a:srgbClr val="000000"/>
                </a:solidFill>
                <a:latin typeface="+mj-lt"/>
                <a:ea typeface="Times New Roman"/>
              </a:rPr>
              <a:t> </a:t>
            </a:r>
            <a:r>
              <a:rPr lang="el-GR" spc="-1" dirty="0" err="1">
                <a:solidFill>
                  <a:srgbClr val="000000"/>
                </a:solidFill>
                <a:latin typeface="+mj-lt"/>
                <a:ea typeface="Times New Roman"/>
              </a:rPr>
              <a:t>driven</a:t>
            </a:r>
            <a:r>
              <a:rPr lang="el-GR" spc="-1" dirty="0">
                <a:solidFill>
                  <a:srgbClr val="000000"/>
                </a:solidFill>
                <a:latin typeface="+mj-lt"/>
                <a:ea typeface="Times New Roman"/>
              </a:rPr>
              <a:t> Δικαιοσύνη με πρώτη δράση τη Σύσταση Ειδικής Υπηρεσίας Συλλογής Στατιστικών για τη Δικαιοσύνη -  31/12/2021</a:t>
            </a:r>
            <a:endParaRPr lang="el-GR" spc="-1" dirty="0">
              <a:latin typeface="+mj-lt"/>
            </a:endParaRPr>
          </a:p>
          <a:p>
            <a:pPr marL="447675" indent="-446088" algn="just">
              <a:lnSpc>
                <a:spcPct val="100000"/>
              </a:lnSpc>
              <a:spcAft>
                <a:spcPts val="600"/>
              </a:spcAft>
              <a:buClr>
                <a:srgbClr val="000000"/>
              </a:buClr>
              <a:buFont typeface="+mj-lt"/>
              <a:buAutoNum type="arabicPeriod"/>
            </a:pPr>
            <a:r>
              <a:rPr lang="el-GR" b="0" strike="noStrike" spc="-1" dirty="0" smtClean="0">
                <a:solidFill>
                  <a:srgbClr val="000000"/>
                </a:solidFill>
                <a:latin typeface="+mj-lt"/>
                <a:ea typeface="Times New Roman"/>
              </a:rPr>
              <a:t>Προαγωγή </a:t>
            </a:r>
            <a:r>
              <a:rPr lang="el-GR" b="0" strike="noStrike" spc="-1" dirty="0">
                <a:solidFill>
                  <a:srgbClr val="000000"/>
                </a:solidFill>
                <a:latin typeface="+mj-lt"/>
                <a:ea typeface="Times New Roman"/>
              </a:rPr>
              <a:t>των εναλλακτικών μεθόδων επίλυσης διαφορών – 31/12/2021</a:t>
            </a:r>
            <a:endParaRPr lang="el-GR" b="0" strike="noStrike" spc="-1" dirty="0">
              <a:latin typeface="+mj-lt"/>
            </a:endParaRPr>
          </a:p>
          <a:p>
            <a:pPr marL="447675" indent="-446088" algn="just">
              <a:lnSpc>
                <a:spcPct val="100000"/>
              </a:lnSpc>
              <a:spcAft>
                <a:spcPts val="600"/>
              </a:spcAft>
              <a:buClr>
                <a:srgbClr val="000000"/>
              </a:buClr>
              <a:buFont typeface="+mj-lt"/>
              <a:buAutoNum type="arabicPeriod"/>
            </a:pPr>
            <a:r>
              <a:rPr lang="el-GR" b="0" strike="noStrike" spc="-1" dirty="0">
                <a:solidFill>
                  <a:srgbClr val="000000"/>
                </a:solidFill>
                <a:latin typeface="+mj-lt"/>
                <a:ea typeface="Times New Roman"/>
              </a:rPr>
              <a:t>Ενίσχυση εκπαίδευσης και της διαρκούς επιμόρφωσης των δικαστών - 31/03/2021</a:t>
            </a:r>
            <a:endParaRPr lang="el-GR" b="0" strike="noStrike" spc="-1" dirty="0">
              <a:latin typeface="+mj-lt"/>
            </a:endParaRPr>
          </a:p>
          <a:p>
            <a:pPr marL="447675" indent="-446088" algn="just">
              <a:lnSpc>
                <a:spcPct val="100000"/>
              </a:lnSpc>
              <a:spcAft>
                <a:spcPts val="600"/>
              </a:spcAft>
              <a:buClr>
                <a:srgbClr val="000000"/>
              </a:buClr>
              <a:buFont typeface="+mj-lt"/>
              <a:buAutoNum type="arabicPeriod"/>
            </a:pPr>
            <a:r>
              <a:rPr lang="el-GR" b="0" strike="noStrike" spc="-1" dirty="0">
                <a:solidFill>
                  <a:srgbClr val="000000"/>
                </a:solidFill>
                <a:latin typeface="+mj-lt"/>
                <a:ea typeface="Times New Roman"/>
              </a:rPr>
              <a:t>Συμμετοχή του Υπουργείου Δικαιοσύνης στην αναμόρφωση του Πτωχευτικού Πλαισίου και το σχέδιο δράσης αντιμετώπισης του ιδιωτικού χρέους  - </a:t>
            </a:r>
            <a:r>
              <a:rPr lang="el-GR" b="0" strike="noStrike" spc="-1" dirty="0" smtClean="0">
                <a:solidFill>
                  <a:srgbClr val="000000"/>
                </a:solidFill>
                <a:latin typeface="+mj-lt"/>
                <a:ea typeface="Times New Roman"/>
              </a:rPr>
              <a:t>30/04/2020</a:t>
            </a:r>
            <a:endParaRPr lang="el-GR" b="0" strike="noStrike" spc="-1" dirty="0">
              <a:latin typeface="+mj-lt"/>
            </a:endParaRPr>
          </a:p>
        </p:txBody>
      </p:sp>
      <p:sp>
        <p:nvSpPr>
          <p:cNvPr id="6" name="Rectangle 5"/>
          <p:cNvSpPr/>
          <p:nvPr/>
        </p:nvSpPr>
        <p:spPr>
          <a:xfrm>
            <a:off x="3854020" y="654288"/>
            <a:ext cx="7560840" cy="270270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CustomShape 2"/>
          <p:cNvSpPr/>
          <p:nvPr/>
        </p:nvSpPr>
        <p:spPr>
          <a:xfrm>
            <a:off x="8461800" y="6048360"/>
            <a:ext cx="2580480" cy="325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947B5057-33FC-4BFE-A9A0-202A7FC1F620}" type="slidenum">
              <a:rPr lang="el-GR" sz="1200" b="0" strike="noStrike" spc="-1">
                <a:solidFill>
                  <a:srgbClr val="1F4E79"/>
                </a:solidFill>
                <a:latin typeface="Calibri"/>
                <a:ea typeface="DejaVu Sans"/>
              </a:rPr>
              <a:pPr algn="r">
                <a:lnSpc>
                  <a:spcPct val="100000"/>
                </a:lnSpc>
              </a:pPr>
              <a:t>42</a:t>
            </a:fld>
            <a:endParaRPr lang="el-GR" sz="1200" b="0" strike="noStrike" spc="-1">
              <a:latin typeface="Arial"/>
            </a:endParaRPr>
          </a:p>
        </p:txBody>
      </p:sp>
      <p:pic>
        <p:nvPicPr>
          <p:cNvPr id="261" name="260 - Εικόνα"/>
          <p:cNvPicPr/>
          <p:nvPr/>
        </p:nvPicPr>
        <p:blipFill>
          <a:blip r:embed="rId2"/>
          <a:stretch/>
        </p:blipFill>
        <p:spPr>
          <a:xfrm>
            <a:off x="360000" y="360000"/>
            <a:ext cx="360" cy="360"/>
          </a:xfrm>
          <a:prstGeom prst="rect">
            <a:avLst/>
          </a:prstGeom>
          <a:ln>
            <a:noFill/>
          </a:ln>
        </p:spPr>
      </p:pic>
      <p:sp>
        <p:nvSpPr>
          <p:cNvPr id="262" name="CustomShape 3"/>
          <p:cNvSpPr/>
          <p:nvPr/>
        </p:nvSpPr>
        <p:spPr>
          <a:xfrm>
            <a:off x="552178" y="384036"/>
            <a:ext cx="2880320" cy="740708"/>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pPr>
            <a:r>
              <a:rPr lang="el-GR" b="1" strike="noStrike" spc="-1" dirty="0">
                <a:solidFill>
                  <a:srgbClr val="FFFFFF"/>
                </a:solidFill>
                <a:latin typeface="Calibri"/>
                <a:ea typeface="DejaVu Sans"/>
              </a:rPr>
              <a:t>Υπουργείο Εσωτερικών</a:t>
            </a:r>
            <a:endParaRPr lang="el-GR" b="0" strike="noStrike" spc="-1" dirty="0">
              <a:latin typeface="Arial"/>
            </a:endParaRPr>
          </a:p>
        </p:txBody>
      </p:sp>
      <p:sp>
        <p:nvSpPr>
          <p:cNvPr id="263" name="CustomShape 4"/>
          <p:cNvSpPr/>
          <p:nvPr/>
        </p:nvSpPr>
        <p:spPr>
          <a:xfrm>
            <a:off x="3574082" y="384036"/>
            <a:ext cx="7488832" cy="614130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361950" indent="-360363" algn="just">
              <a:lnSpc>
                <a:spcPct val="100000"/>
              </a:lnSpc>
              <a:spcAft>
                <a:spcPts val="600"/>
              </a:spcAft>
              <a:buClr>
                <a:srgbClr val="000000"/>
              </a:buClr>
              <a:buFont typeface="StarSymbol"/>
              <a:buAutoNum type="arabicParenR"/>
            </a:pPr>
            <a:r>
              <a:rPr lang="el-GR" sz="1600" b="0" strike="noStrike" spc="-1" dirty="0">
                <a:solidFill>
                  <a:srgbClr val="000000"/>
                </a:solidFill>
                <a:latin typeface="+mj-lt"/>
                <a:ea typeface="Times New Roman"/>
              </a:rPr>
              <a:t>Ενίσχυση της </a:t>
            </a:r>
            <a:r>
              <a:rPr lang="el-GR" sz="1600" b="0" strike="noStrike" spc="-1" dirty="0" err="1">
                <a:solidFill>
                  <a:srgbClr val="000000"/>
                </a:solidFill>
                <a:latin typeface="+mj-lt"/>
                <a:ea typeface="Times New Roman"/>
              </a:rPr>
              <a:t>πολυεπίπεδης</a:t>
            </a:r>
            <a:r>
              <a:rPr lang="el-GR" sz="1600" b="0" strike="noStrike" spc="-1" dirty="0">
                <a:solidFill>
                  <a:srgbClr val="000000"/>
                </a:solidFill>
                <a:latin typeface="+mj-lt"/>
                <a:ea typeface="Times New Roman"/>
              </a:rPr>
              <a:t> διακυβέρνησης – 31/12/2020</a:t>
            </a:r>
            <a:endParaRPr lang="el-GR" sz="1600" b="0" strike="noStrike" spc="-1" dirty="0">
              <a:latin typeface="+mj-lt"/>
            </a:endParaRPr>
          </a:p>
          <a:p>
            <a:pPr marL="361950" indent="-360363" algn="just">
              <a:lnSpc>
                <a:spcPct val="100000"/>
              </a:lnSpc>
              <a:spcAft>
                <a:spcPts val="600"/>
              </a:spcAft>
              <a:buClr>
                <a:srgbClr val="000000"/>
              </a:buClr>
              <a:buFont typeface="StarSymbol"/>
              <a:buAutoNum type="arabicParenR"/>
            </a:pPr>
            <a:r>
              <a:rPr lang="el-GR" sz="1600" spc="-1" dirty="0">
                <a:solidFill>
                  <a:srgbClr val="000000"/>
                </a:solidFill>
                <a:latin typeface="+mj-lt"/>
                <a:ea typeface="Times New Roman"/>
              </a:rPr>
              <a:t>Τετραετής προγραμματισμός προσλήψεων για όλο το δημόσιο. - 31/12/2020</a:t>
            </a:r>
            <a:endParaRPr lang="el-GR" sz="1600" spc="-1" dirty="0">
              <a:latin typeface="+mj-lt"/>
            </a:endParaRPr>
          </a:p>
          <a:p>
            <a:pPr marL="361950" indent="-360363" algn="just">
              <a:lnSpc>
                <a:spcPct val="100000"/>
              </a:lnSpc>
              <a:spcAft>
                <a:spcPts val="600"/>
              </a:spcAft>
              <a:buClr>
                <a:srgbClr val="000000"/>
              </a:buClr>
              <a:buFont typeface="StarSymbol"/>
              <a:buAutoNum type="arabicParenR"/>
            </a:pPr>
            <a:r>
              <a:rPr lang="el-GR" sz="1600" spc="-1" dirty="0">
                <a:solidFill>
                  <a:srgbClr val="000000"/>
                </a:solidFill>
                <a:latin typeface="+mj-lt"/>
                <a:ea typeface="Times New Roman"/>
              </a:rPr>
              <a:t>Σύγχρονη πολιτική διαχείρισης ανθρώπινου δυναμικού του δημοσίου με κύριες δράσεις:</a:t>
            </a:r>
            <a:endParaRPr lang="el-GR" sz="1600" spc="-1" dirty="0">
              <a:latin typeface="+mj-lt"/>
            </a:endParaRPr>
          </a:p>
          <a:p>
            <a:pPr marL="1028700" indent="-400050" algn="just">
              <a:lnSpc>
                <a:spcPct val="100000"/>
              </a:lnSpc>
              <a:spcAft>
                <a:spcPts val="600"/>
              </a:spcAft>
              <a:buFont typeface="Arial" panose="020B0604020202020204" pitchFamily="34" charset="0"/>
              <a:buChar char="•"/>
            </a:pPr>
            <a:r>
              <a:rPr lang="el-GR" sz="1600" spc="-1" dirty="0">
                <a:solidFill>
                  <a:srgbClr val="000000"/>
                </a:solidFill>
                <a:latin typeface="+mj-lt"/>
                <a:ea typeface="Times New Roman"/>
              </a:rPr>
              <a:t>HRMS </a:t>
            </a:r>
          </a:p>
          <a:p>
            <a:pPr marL="1028700" indent="-400050" algn="just">
              <a:lnSpc>
                <a:spcPct val="100000"/>
              </a:lnSpc>
              <a:spcAft>
                <a:spcPts val="600"/>
              </a:spcAft>
              <a:buFont typeface="Arial" panose="020B0604020202020204" pitchFamily="34" charset="0"/>
              <a:buChar char="•"/>
            </a:pPr>
            <a:r>
              <a:rPr lang="el-GR" sz="1600" spc="-1" dirty="0">
                <a:solidFill>
                  <a:srgbClr val="000000"/>
                </a:solidFill>
                <a:latin typeface="+mj-lt"/>
                <a:ea typeface="Times New Roman"/>
              </a:rPr>
              <a:t>οριζόντια </a:t>
            </a:r>
            <a:r>
              <a:rPr lang="el-GR" sz="1600" spc="-1" dirty="0" err="1">
                <a:solidFill>
                  <a:srgbClr val="000000"/>
                </a:solidFill>
                <a:latin typeface="+mj-lt"/>
                <a:ea typeface="Times New Roman"/>
              </a:rPr>
              <a:t>διαλειτουργικότητα</a:t>
            </a:r>
            <a:r>
              <a:rPr lang="el-GR" sz="1600" spc="-1" dirty="0">
                <a:solidFill>
                  <a:srgbClr val="000000"/>
                </a:solidFill>
                <a:latin typeface="+mj-lt"/>
                <a:ea typeface="Times New Roman"/>
              </a:rPr>
              <a:t> – 31/12/2023</a:t>
            </a:r>
            <a:endParaRPr lang="el-GR" sz="1600" spc="-1" dirty="0">
              <a:latin typeface="+mj-lt"/>
            </a:endParaRPr>
          </a:p>
          <a:p>
            <a:pPr marL="1028700" indent="-400050" algn="just">
              <a:lnSpc>
                <a:spcPct val="100000"/>
              </a:lnSpc>
              <a:spcAft>
                <a:spcPts val="600"/>
              </a:spcAft>
              <a:buFont typeface="Arial" panose="020B0604020202020204" pitchFamily="34" charset="0"/>
              <a:buChar char="•"/>
            </a:pPr>
            <a:r>
              <a:rPr lang="el-GR" sz="1600" spc="-1" dirty="0">
                <a:solidFill>
                  <a:srgbClr val="000000"/>
                </a:solidFill>
                <a:latin typeface="+mj-lt"/>
                <a:ea typeface="Times New Roman"/>
              </a:rPr>
              <a:t>Αναθεώρηση </a:t>
            </a:r>
            <a:r>
              <a:rPr lang="el-GR" sz="1600" spc="-1" dirty="0" err="1">
                <a:solidFill>
                  <a:srgbClr val="000000"/>
                </a:solidFill>
                <a:latin typeface="+mj-lt"/>
                <a:ea typeface="Times New Roman"/>
              </a:rPr>
              <a:t>κλαδολογίου</a:t>
            </a:r>
            <a:r>
              <a:rPr lang="el-GR" sz="1600" spc="-1" dirty="0">
                <a:solidFill>
                  <a:srgbClr val="000000"/>
                </a:solidFill>
                <a:latin typeface="+mj-lt"/>
                <a:ea typeface="Times New Roman"/>
              </a:rPr>
              <a:t>  - 31/12/2022</a:t>
            </a:r>
            <a:endParaRPr lang="el-GR" sz="1600" spc="-1" dirty="0">
              <a:latin typeface="+mj-lt"/>
            </a:endParaRPr>
          </a:p>
          <a:p>
            <a:pPr marL="1028700" indent="-400050" algn="just">
              <a:lnSpc>
                <a:spcPct val="100000"/>
              </a:lnSpc>
              <a:spcAft>
                <a:spcPts val="600"/>
              </a:spcAft>
              <a:buFont typeface="Arial" panose="020B0604020202020204" pitchFamily="34" charset="0"/>
              <a:buChar char="•"/>
            </a:pPr>
            <a:r>
              <a:rPr lang="el-GR" sz="1600" spc="-1" dirty="0">
                <a:solidFill>
                  <a:srgbClr val="000000"/>
                </a:solidFill>
                <a:latin typeface="+mj-lt"/>
                <a:ea typeface="Times New Roman"/>
              </a:rPr>
              <a:t>Ενθάρρυνση τηλεργασίας – </a:t>
            </a:r>
            <a:r>
              <a:rPr lang="el-GR" sz="1600" spc="-1" dirty="0" smtClean="0">
                <a:solidFill>
                  <a:srgbClr val="000000"/>
                </a:solidFill>
                <a:latin typeface="+mj-lt"/>
                <a:ea typeface="Times New Roman"/>
              </a:rPr>
              <a:t>31/12/2022</a:t>
            </a:r>
            <a:endParaRPr lang="el-GR" sz="1600" spc="-1" dirty="0" smtClean="0">
              <a:latin typeface="+mj-lt"/>
            </a:endParaRPr>
          </a:p>
          <a:p>
            <a:pPr marL="1587" algn="just">
              <a:lnSpc>
                <a:spcPct val="100000"/>
              </a:lnSpc>
              <a:spcAft>
                <a:spcPts val="600"/>
              </a:spcAft>
              <a:buClr>
                <a:srgbClr val="000000"/>
              </a:buClr>
            </a:pPr>
            <a:r>
              <a:rPr lang="el-GR" sz="1600" b="0" strike="noStrike" spc="-1" dirty="0" smtClean="0">
                <a:solidFill>
                  <a:srgbClr val="000000"/>
                </a:solidFill>
                <a:latin typeface="+mj-lt"/>
                <a:ea typeface="Times New Roman"/>
              </a:rPr>
              <a:t>4) Ολοκλήρωση διαδικασίας τοποθέτησης Υπηρεσιακού Γραμματέα Υπουργείων  - 30/06/2020</a:t>
            </a:r>
            <a:endParaRPr lang="el-GR" sz="1600" b="0" strike="noStrike" spc="-1" dirty="0" smtClean="0">
              <a:latin typeface="+mj-lt"/>
            </a:endParaRPr>
          </a:p>
          <a:p>
            <a:pPr marL="1587" algn="just">
              <a:lnSpc>
                <a:spcPct val="100000"/>
              </a:lnSpc>
              <a:spcAft>
                <a:spcPts val="600"/>
              </a:spcAft>
              <a:buClr>
                <a:srgbClr val="000000"/>
              </a:buClr>
            </a:pPr>
            <a:r>
              <a:rPr lang="el-GR" sz="1600" b="0" strike="noStrike" spc="-1" dirty="0" smtClean="0">
                <a:solidFill>
                  <a:srgbClr val="000000"/>
                </a:solidFill>
                <a:latin typeface="+mj-lt"/>
                <a:ea typeface="Times New Roman"/>
              </a:rPr>
              <a:t>5) Νέο </a:t>
            </a:r>
            <a:r>
              <a:rPr lang="el-GR" sz="1600" b="0" strike="noStrike" spc="-1" dirty="0">
                <a:solidFill>
                  <a:srgbClr val="000000"/>
                </a:solidFill>
                <a:latin typeface="+mj-lt"/>
                <a:ea typeface="Times New Roman"/>
              </a:rPr>
              <a:t>Αναπτυξιακό Πρόγραμμα για τους ΟΤΑ - 31/12/2020</a:t>
            </a:r>
            <a:endParaRPr lang="el-GR" sz="1600" b="0" strike="noStrike" spc="-1" dirty="0">
              <a:latin typeface="+mj-lt"/>
            </a:endParaRPr>
          </a:p>
          <a:p>
            <a:pPr marL="1587" algn="just">
              <a:lnSpc>
                <a:spcPct val="100000"/>
              </a:lnSpc>
              <a:spcAft>
                <a:spcPts val="600"/>
              </a:spcAft>
              <a:buClr>
                <a:srgbClr val="000000"/>
              </a:buClr>
            </a:pPr>
            <a:r>
              <a:rPr lang="el-GR" sz="1600" b="0" strike="noStrike" spc="-1" dirty="0" smtClean="0">
                <a:solidFill>
                  <a:srgbClr val="000000"/>
                </a:solidFill>
                <a:latin typeface="+mj-lt"/>
                <a:ea typeface="Times New Roman"/>
              </a:rPr>
              <a:t>6) Ενιαίο </a:t>
            </a:r>
            <a:r>
              <a:rPr lang="el-GR" sz="1600" b="0" strike="noStrike" spc="-1" dirty="0">
                <a:solidFill>
                  <a:srgbClr val="000000"/>
                </a:solidFill>
                <a:latin typeface="+mj-lt"/>
                <a:ea typeface="Times New Roman"/>
              </a:rPr>
              <a:t>σύστημα κινητικότητας – 31/12/2020</a:t>
            </a:r>
            <a:endParaRPr lang="el-GR" sz="1600" b="0" strike="noStrike" spc="-1" dirty="0">
              <a:latin typeface="+mj-lt"/>
            </a:endParaRPr>
          </a:p>
          <a:p>
            <a:pPr marL="361950" indent="-361950" algn="just">
              <a:lnSpc>
                <a:spcPct val="100000"/>
              </a:lnSpc>
              <a:spcAft>
                <a:spcPts val="600"/>
              </a:spcAft>
              <a:buClr>
                <a:srgbClr val="000000"/>
              </a:buClr>
              <a:buFont typeface="+mj-lt"/>
              <a:buAutoNum type="arabicParenR" startAt="7"/>
            </a:pPr>
            <a:r>
              <a:rPr lang="el-GR" sz="1600" b="0" strike="noStrike" spc="-1" dirty="0" smtClean="0">
                <a:solidFill>
                  <a:srgbClr val="000000"/>
                </a:solidFill>
                <a:latin typeface="+mj-lt"/>
                <a:ea typeface="Times New Roman"/>
              </a:rPr>
              <a:t>Μνημόνιο </a:t>
            </a:r>
            <a:r>
              <a:rPr lang="el-GR" sz="1600" b="0" strike="noStrike" spc="-1" dirty="0">
                <a:solidFill>
                  <a:srgbClr val="000000"/>
                </a:solidFill>
                <a:latin typeface="+mj-lt"/>
                <a:ea typeface="Times New Roman"/>
              </a:rPr>
              <a:t>Συνεργασίας ΥΠ.ΕΣ. με Εθνική Αρχή Διαφάνειας – 31/12/2020</a:t>
            </a:r>
            <a:endParaRPr lang="el-GR" sz="1600" b="0" strike="noStrike" spc="-1" dirty="0">
              <a:latin typeface="+mj-lt"/>
            </a:endParaRPr>
          </a:p>
          <a:p>
            <a:pPr marL="361950" indent="-361950" algn="just">
              <a:lnSpc>
                <a:spcPct val="100000"/>
              </a:lnSpc>
              <a:spcAft>
                <a:spcPts val="600"/>
              </a:spcAft>
              <a:buClr>
                <a:srgbClr val="000000"/>
              </a:buClr>
              <a:buFont typeface="StarSymbol"/>
              <a:buAutoNum type="arabicParenR" startAt="7"/>
            </a:pPr>
            <a:r>
              <a:rPr lang="el-GR" sz="1600" b="0" strike="noStrike" spc="-1" dirty="0">
                <a:solidFill>
                  <a:srgbClr val="000000"/>
                </a:solidFill>
                <a:latin typeface="+mj-lt"/>
                <a:ea typeface="Times New Roman"/>
              </a:rPr>
              <a:t>Διαδικτυακό Μητρώο Δεδομένων Τοπικής Αυτοδιοίκησης – 31/12/2021</a:t>
            </a:r>
            <a:endParaRPr lang="el-GR" sz="1600" b="0" strike="noStrike" spc="-1" dirty="0">
              <a:latin typeface="+mj-lt"/>
            </a:endParaRPr>
          </a:p>
        </p:txBody>
      </p:sp>
      <p:sp>
        <p:nvSpPr>
          <p:cNvPr id="6" name="Rectangle 5"/>
          <p:cNvSpPr/>
          <p:nvPr/>
        </p:nvSpPr>
        <p:spPr>
          <a:xfrm>
            <a:off x="3574082" y="388618"/>
            <a:ext cx="7560840" cy="253632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CustomShape 2"/>
          <p:cNvSpPr/>
          <p:nvPr/>
        </p:nvSpPr>
        <p:spPr>
          <a:xfrm>
            <a:off x="8461800" y="6048360"/>
            <a:ext cx="2580480" cy="325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643748A4-0B56-4802-9D03-0ECCC3CFAA66}" type="slidenum">
              <a:rPr lang="el-GR" sz="1200" b="0" strike="noStrike" spc="-1">
                <a:solidFill>
                  <a:srgbClr val="1F4E79"/>
                </a:solidFill>
                <a:latin typeface="Calibri"/>
                <a:ea typeface="DejaVu Sans"/>
              </a:rPr>
              <a:pPr algn="r">
                <a:lnSpc>
                  <a:spcPct val="100000"/>
                </a:lnSpc>
              </a:pPr>
              <a:t>43</a:t>
            </a:fld>
            <a:endParaRPr lang="el-GR" sz="1200" b="0" strike="noStrike" spc="-1">
              <a:latin typeface="Arial"/>
            </a:endParaRPr>
          </a:p>
        </p:txBody>
      </p:sp>
      <p:pic>
        <p:nvPicPr>
          <p:cNvPr id="266" name="265 - Εικόνα"/>
          <p:cNvPicPr/>
          <p:nvPr/>
        </p:nvPicPr>
        <p:blipFill>
          <a:blip r:embed="rId2"/>
          <a:stretch/>
        </p:blipFill>
        <p:spPr>
          <a:xfrm>
            <a:off x="360000" y="360000"/>
            <a:ext cx="360" cy="360"/>
          </a:xfrm>
          <a:prstGeom prst="rect">
            <a:avLst/>
          </a:prstGeom>
          <a:ln>
            <a:noFill/>
          </a:ln>
        </p:spPr>
      </p:pic>
      <p:sp>
        <p:nvSpPr>
          <p:cNvPr id="267" name="CustomShape 3"/>
          <p:cNvSpPr/>
          <p:nvPr/>
        </p:nvSpPr>
        <p:spPr>
          <a:xfrm>
            <a:off x="624186" y="702632"/>
            <a:ext cx="2616480" cy="807868"/>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pPr>
            <a:r>
              <a:rPr lang="el-GR" b="1" strike="noStrike" spc="-1" dirty="0">
                <a:solidFill>
                  <a:srgbClr val="FFFFFF"/>
                </a:solidFill>
                <a:latin typeface="Calibri"/>
                <a:ea typeface="DejaVu Sans"/>
              </a:rPr>
              <a:t>Υπουργείο Μετανάστευσης και Ασύλου</a:t>
            </a:r>
            <a:endParaRPr lang="el-GR" b="0" strike="noStrike" spc="-1" dirty="0">
              <a:latin typeface="Arial"/>
            </a:endParaRPr>
          </a:p>
        </p:txBody>
      </p:sp>
      <p:sp>
        <p:nvSpPr>
          <p:cNvPr id="268" name="CustomShape 4"/>
          <p:cNvSpPr/>
          <p:nvPr/>
        </p:nvSpPr>
        <p:spPr>
          <a:xfrm>
            <a:off x="3360490" y="702632"/>
            <a:ext cx="8307478" cy="417646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542925" indent="-541338" algn="just">
              <a:lnSpc>
                <a:spcPct val="106000"/>
              </a:lnSpc>
              <a:spcAft>
                <a:spcPts val="1200"/>
              </a:spcAft>
              <a:buClr>
                <a:srgbClr val="000000"/>
              </a:buClr>
              <a:buFont typeface="+mj-lt"/>
              <a:buAutoNum type="arabicPeriod"/>
            </a:pPr>
            <a:r>
              <a:rPr lang="el-GR" b="0" strike="noStrike" spc="-1" dirty="0">
                <a:solidFill>
                  <a:srgbClr val="000000"/>
                </a:solidFill>
                <a:latin typeface="+mj-lt"/>
                <a:ea typeface="Times New Roman"/>
              </a:rPr>
              <a:t>Επιτάχυνση των διαδικασιών απονομής ασύλου – 31/12/2020</a:t>
            </a:r>
            <a:endParaRPr lang="el-GR" b="0" strike="noStrike" spc="-1" dirty="0">
              <a:latin typeface="+mj-lt"/>
            </a:endParaRPr>
          </a:p>
          <a:p>
            <a:pPr marL="542925" indent="-541338" algn="just">
              <a:lnSpc>
                <a:spcPct val="106000"/>
              </a:lnSpc>
              <a:spcAft>
                <a:spcPts val="1200"/>
              </a:spcAft>
              <a:buClr>
                <a:srgbClr val="000000"/>
              </a:buClr>
              <a:buFont typeface="+mj-lt"/>
              <a:buAutoNum type="arabicPeriod"/>
            </a:pPr>
            <a:r>
              <a:rPr lang="el-GR" spc="-1" dirty="0">
                <a:solidFill>
                  <a:srgbClr val="000000"/>
                </a:solidFill>
                <a:latin typeface="+mj-lt"/>
                <a:ea typeface="Times New Roman"/>
              </a:rPr>
              <a:t>Π</a:t>
            </a:r>
            <a:r>
              <a:rPr lang="el-GR" b="0" strike="noStrike" spc="-1" dirty="0">
                <a:solidFill>
                  <a:srgbClr val="000000"/>
                </a:solidFill>
                <a:latin typeface="+mj-lt"/>
                <a:ea typeface="Times New Roman"/>
              </a:rPr>
              <a:t>ολιτικές κοινωνικής ένταξης μεταναστών και δικαιούχων διεθνούς προστασίας με έμφαση στην εργασιακή ένταξη – 31/12/2020</a:t>
            </a:r>
            <a:endParaRPr lang="el-GR" b="0" strike="noStrike" spc="-1" dirty="0">
              <a:latin typeface="+mj-lt"/>
            </a:endParaRPr>
          </a:p>
          <a:p>
            <a:pPr marL="542925" indent="-541338" algn="just">
              <a:lnSpc>
                <a:spcPct val="106000"/>
              </a:lnSpc>
              <a:spcAft>
                <a:spcPts val="1200"/>
              </a:spcAft>
              <a:buClr>
                <a:srgbClr val="000000"/>
              </a:buClr>
              <a:buFont typeface="+mj-lt"/>
              <a:buAutoNum type="arabicPeriod"/>
            </a:pPr>
            <a:r>
              <a:rPr lang="el-GR" b="0" strike="noStrike" spc="-1" dirty="0">
                <a:solidFill>
                  <a:srgbClr val="000000"/>
                </a:solidFill>
                <a:latin typeface="+mj-lt"/>
                <a:ea typeface="Times New Roman"/>
              </a:rPr>
              <a:t>Αποσυμπίεση του συστήματος του ΑΜΚΑ – 31/12/2021</a:t>
            </a:r>
            <a:endParaRPr lang="el-GR" b="0" strike="noStrike" spc="-1" dirty="0">
              <a:latin typeface="+mj-lt"/>
            </a:endParaRPr>
          </a:p>
          <a:p>
            <a:pPr marL="542925" indent="-541338" algn="just">
              <a:lnSpc>
                <a:spcPct val="106000"/>
              </a:lnSpc>
              <a:spcAft>
                <a:spcPts val="1200"/>
              </a:spcAft>
              <a:buClr>
                <a:srgbClr val="000000"/>
              </a:buClr>
              <a:buFont typeface="+mj-lt"/>
              <a:buAutoNum type="arabicPeriod"/>
            </a:pPr>
            <a:r>
              <a:rPr lang="el-GR" spc="-1" dirty="0">
                <a:solidFill>
                  <a:srgbClr val="000000"/>
                </a:solidFill>
                <a:latin typeface="+mj-lt"/>
                <a:ea typeface="Times New Roman"/>
              </a:rPr>
              <a:t>Π</a:t>
            </a:r>
            <a:r>
              <a:rPr lang="el-GR" b="0" strike="noStrike" spc="-1" dirty="0">
                <a:solidFill>
                  <a:srgbClr val="000000"/>
                </a:solidFill>
                <a:latin typeface="+mj-lt"/>
                <a:ea typeface="Times New Roman"/>
              </a:rPr>
              <a:t>ροστασία των ασυνόδευτων ανηλίκων – 31/12/2020</a:t>
            </a:r>
            <a:endParaRPr lang="el-GR" b="0" strike="noStrike" spc="-1" dirty="0">
              <a:latin typeface="+mj-lt"/>
            </a:endParaRPr>
          </a:p>
        </p:txBody>
      </p:sp>
      <p:sp>
        <p:nvSpPr>
          <p:cNvPr id="6" name="Rectangle 5"/>
          <p:cNvSpPr/>
          <p:nvPr/>
        </p:nvSpPr>
        <p:spPr>
          <a:xfrm>
            <a:off x="3446058" y="702632"/>
            <a:ext cx="8221910" cy="114219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CustomShape 2"/>
          <p:cNvSpPr/>
          <p:nvPr/>
        </p:nvSpPr>
        <p:spPr>
          <a:xfrm>
            <a:off x="8461800" y="6048360"/>
            <a:ext cx="2580480" cy="325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9397B3A4-6407-4140-A838-D1633E3FF329}" type="slidenum">
              <a:rPr lang="el-GR" sz="1200" b="0" strike="noStrike" spc="-1">
                <a:solidFill>
                  <a:srgbClr val="1F4E79"/>
                </a:solidFill>
                <a:latin typeface="Calibri"/>
                <a:ea typeface="DejaVu Sans"/>
              </a:rPr>
              <a:pPr algn="r">
                <a:lnSpc>
                  <a:spcPct val="100000"/>
                </a:lnSpc>
              </a:pPr>
              <a:t>44</a:t>
            </a:fld>
            <a:endParaRPr lang="el-GR" sz="1200" b="0" strike="noStrike" spc="-1">
              <a:latin typeface="Arial"/>
            </a:endParaRPr>
          </a:p>
        </p:txBody>
      </p:sp>
      <p:pic>
        <p:nvPicPr>
          <p:cNvPr id="271" name="270 - Εικόνα"/>
          <p:cNvPicPr/>
          <p:nvPr/>
        </p:nvPicPr>
        <p:blipFill>
          <a:blip r:embed="rId2"/>
          <a:stretch/>
        </p:blipFill>
        <p:spPr>
          <a:xfrm>
            <a:off x="360000" y="360000"/>
            <a:ext cx="360" cy="360"/>
          </a:xfrm>
          <a:prstGeom prst="rect">
            <a:avLst/>
          </a:prstGeom>
          <a:ln>
            <a:noFill/>
          </a:ln>
        </p:spPr>
      </p:pic>
      <p:sp>
        <p:nvSpPr>
          <p:cNvPr id="272" name="CustomShape 3"/>
          <p:cNvSpPr/>
          <p:nvPr/>
        </p:nvSpPr>
        <p:spPr>
          <a:xfrm>
            <a:off x="768202" y="764704"/>
            <a:ext cx="2616480" cy="1008112"/>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pPr>
            <a:r>
              <a:rPr lang="el-GR" b="1" strike="noStrike" spc="-1" dirty="0">
                <a:solidFill>
                  <a:srgbClr val="FFFFFF"/>
                </a:solidFill>
                <a:latin typeface="Calibri"/>
                <a:ea typeface="DejaVu Sans"/>
              </a:rPr>
              <a:t>Υπουργείο  Ψηφιακής Διακυβέρνησης</a:t>
            </a:r>
            <a:endParaRPr lang="el-GR" b="0" strike="noStrike" spc="-1" dirty="0">
              <a:latin typeface="Arial"/>
            </a:endParaRPr>
          </a:p>
        </p:txBody>
      </p:sp>
      <p:sp>
        <p:nvSpPr>
          <p:cNvPr id="273" name="CustomShape 4"/>
          <p:cNvSpPr/>
          <p:nvPr/>
        </p:nvSpPr>
        <p:spPr>
          <a:xfrm>
            <a:off x="4008562" y="736160"/>
            <a:ext cx="6640200" cy="4320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533400" indent="-531813" algn="just">
              <a:lnSpc>
                <a:spcPct val="106000"/>
              </a:lnSpc>
              <a:spcAft>
                <a:spcPts val="1200"/>
              </a:spcAft>
              <a:buClr>
                <a:srgbClr val="000000"/>
              </a:buClr>
              <a:buFont typeface="+mj-lt"/>
              <a:buAutoNum type="arabicPeriod"/>
            </a:pPr>
            <a:r>
              <a:rPr lang="el-GR" b="0" strike="noStrike" spc="-1" dirty="0">
                <a:solidFill>
                  <a:srgbClr val="000000"/>
                </a:solidFill>
                <a:latin typeface="+mj-lt"/>
                <a:ea typeface="Times New Roman"/>
              </a:rPr>
              <a:t>Μοναδική Δήλωση Γέννησης, Μοναδική Δήλωση Απώλειας Ζωής, Άυλη </a:t>
            </a:r>
            <a:r>
              <a:rPr lang="el-GR" b="0" strike="noStrike" spc="-1" dirty="0" err="1">
                <a:solidFill>
                  <a:srgbClr val="000000"/>
                </a:solidFill>
                <a:latin typeface="+mj-lt"/>
                <a:ea typeface="Times New Roman"/>
              </a:rPr>
              <a:t>Συνταγογράφησης</a:t>
            </a:r>
            <a:r>
              <a:rPr lang="el-GR" b="0" strike="noStrike" spc="-1" dirty="0">
                <a:solidFill>
                  <a:srgbClr val="000000"/>
                </a:solidFill>
                <a:latin typeface="+mj-lt"/>
                <a:ea typeface="Times New Roman"/>
              </a:rPr>
              <a:t> (αρχή “</a:t>
            </a:r>
            <a:r>
              <a:rPr lang="el-GR" b="0" strike="noStrike" spc="-1" dirty="0" err="1">
                <a:solidFill>
                  <a:srgbClr val="000000"/>
                </a:solidFill>
                <a:latin typeface="+mj-lt"/>
                <a:ea typeface="Times New Roman"/>
              </a:rPr>
              <a:t>once</a:t>
            </a:r>
            <a:r>
              <a:rPr lang="el-GR" b="0" strike="noStrike" spc="-1" dirty="0">
                <a:solidFill>
                  <a:srgbClr val="000000"/>
                </a:solidFill>
                <a:latin typeface="+mj-lt"/>
                <a:ea typeface="Times New Roman"/>
              </a:rPr>
              <a:t> </a:t>
            </a:r>
            <a:r>
              <a:rPr lang="el-GR" b="0" strike="noStrike" spc="-1" dirty="0" err="1">
                <a:solidFill>
                  <a:srgbClr val="000000"/>
                </a:solidFill>
                <a:latin typeface="+mj-lt"/>
                <a:ea typeface="Times New Roman"/>
              </a:rPr>
              <a:t>only</a:t>
            </a:r>
            <a:r>
              <a:rPr lang="el-GR" b="0" strike="noStrike" spc="-1" dirty="0">
                <a:solidFill>
                  <a:srgbClr val="000000"/>
                </a:solidFill>
                <a:latin typeface="+mj-lt"/>
                <a:ea typeface="Times New Roman"/>
              </a:rPr>
              <a:t>”) – 31/12/2022</a:t>
            </a:r>
            <a:endParaRPr lang="el-GR" b="0" strike="noStrike" spc="-1" dirty="0">
              <a:latin typeface="+mj-lt"/>
            </a:endParaRPr>
          </a:p>
          <a:p>
            <a:pPr marL="533400" indent="-531813" algn="just">
              <a:lnSpc>
                <a:spcPct val="106000"/>
              </a:lnSpc>
              <a:spcAft>
                <a:spcPts val="1200"/>
              </a:spcAft>
              <a:buClr>
                <a:srgbClr val="000000"/>
              </a:buClr>
              <a:buFont typeface="+mj-lt"/>
              <a:buAutoNum type="arabicPeriod"/>
            </a:pPr>
            <a:r>
              <a:rPr lang="el-GR" spc="-1" dirty="0">
                <a:solidFill>
                  <a:srgbClr val="000000"/>
                </a:solidFill>
                <a:latin typeface="+mj-lt"/>
                <a:ea typeface="Times New Roman"/>
              </a:rPr>
              <a:t>Ενιαίος Αριθμός Πολίτη – Νέες Ταυτότητες – 31/12/2021</a:t>
            </a:r>
            <a:endParaRPr lang="el-GR" spc="-1" dirty="0">
              <a:latin typeface="+mj-lt"/>
            </a:endParaRPr>
          </a:p>
          <a:p>
            <a:pPr marL="533400" indent="-531813" algn="just">
              <a:lnSpc>
                <a:spcPct val="106000"/>
              </a:lnSpc>
              <a:spcAft>
                <a:spcPts val="1200"/>
              </a:spcAft>
              <a:buClr>
                <a:srgbClr val="000000"/>
              </a:buClr>
              <a:buFont typeface="+mj-lt"/>
              <a:buAutoNum type="arabicPeriod"/>
            </a:pPr>
            <a:r>
              <a:rPr lang="el-GR" spc="-1" dirty="0">
                <a:solidFill>
                  <a:srgbClr val="000000"/>
                </a:solidFill>
                <a:latin typeface="+mj-lt"/>
                <a:ea typeface="Times New Roman"/>
              </a:rPr>
              <a:t>Εθνικό πλαίσιο απλούστευσης Διαδικασιών (ΕΠΑΔ) – παρατηρητήριο Γραφειοκρατίας – 31/12/2020</a:t>
            </a:r>
            <a:endParaRPr lang="el-GR" spc="-1" dirty="0">
              <a:latin typeface="+mj-lt"/>
            </a:endParaRPr>
          </a:p>
          <a:p>
            <a:pPr marL="533400" indent="-531813" algn="just">
              <a:lnSpc>
                <a:spcPct val="106000"/>
              </a:lnSpc>
              <a:spcAft>
                <a:spcPts val="1200"/>
              </a:spcAft>
              <a:buClr>
                <a:srgbClr val="000000"/>
              </a:buClr>
              <a:buFont typeface="+mj-lt"/>
              <a:buAutoNum type="arabicPeriod"/>
            </a:pPr>
            <a:r>
              <a:rPr lang="el-GR" spc="-1" dirty="0">
                <a:solidFill>
                  <a:srgbClr val="000000"/>
                </a:solidFill>
                <a:latin typeface="+mj-lt"/>
                <a:ea typeface="Times New Roman"/>
              </a:rPr>
              <a:t>Πύλη Gov.gr στο πρότυπο gov.uk – 31/12/2020</a:t>
            </a:r>
            <a:endParaRPr lang="el-GR" spc="-1" dirty="0">
              <a:latin typeface="+mj-lt"/>
            </a:endParaRPr>
          </a:p>
          <a:p>
            <a:pPr marL="533400" indent="-531813" algn="just">
              <a:lnSpc>
                <a:spcPct val="106000"/>
              </a:lnSpc>
              <a:spcAft>
                <a:spcPts val="1200"/>
              </a:spcAft>
              <a:buClr>
                <a:srgbClr val="000000"/>
              </a:buClr>
              <a:buFont typeface="+mj-lt"/>
              <a:buAutoNum type="arabicPeriod"/>
            </a:pPr>
            <a:r>
              <a:rPr lang="el-GR" b="0" strike="noStrike" spc="-1" dirty="0" smtClean="0">
                <a:solidFill>
                  <a:srgbClr val="000000"/>
                </a:solidFill>
                <a:latin typeface="+mj-lt"/>
                <a:ea typeface="Times New Roman"/>
              </a:rPr>
              <a:t>Μετάβαση </a:t>
            </a:r>
            <a:r>
              <a:rPr lang="el-GR" b="0" strike="noStrike" spc="-1" dirty="0">
                <a:solidFill>
                  <a:srgbClr val="000000"/>
                </a:solidFill>
                <a:latin typeface="+mj-lt"/>
                <a:ea typeface="Times New Roman"/>
              </a:rPr>
              <a:t>στις γρήγορες </a:t>
            </a:r>
            <a:r>
              <a:rPr lang="el-GR" b="0" strike="noStrike" spc="-1" dirty="0" err="1">
                <a:solidFill>
                  <a:srgbClr val="000000"/>
                </a:solidFill>
                <a:latin typeface="+mj-lt"/>
                <a:ea typeface="Times New Roman"/>
              </a:rPr>
              <a:t>ευρυζωνικές</a:t>
            </a:r>
            <a:r>
              <a:rPr lang="el-GR" b="0" strike="noStrike" spc="-1" dirty="0">
                <a:solidFill>
                  <a:srgbClr val="000000"/>
                </a:solidFill>
                <a:latin typeface="+mj-lt"/>
                <a:ea typeface="Times New Roman"/>
              </a:rPr>
              <a:t> συνδέσεις- Πέρασμα στην τεχνολογία 5G – 31/12/2021</a:t>
            </a:r>
            <a:endParaRPr lang="el-GR" b="0" strike="noStrike" spc="-1" dirty="0">
              <a:latin typeface="+mj-lt"/>
            </a:endParaRPr>
          </a:p>
          <a:p>
            <a:pPr marL="533400" indent="-531813" algn="just">
              <a:lnSpc>
                <a:spcPct val="105000"/>
              </a:lnSpc>
              <a:spcAft>
                <a:spcPts val="1200"/>
              </a:spcAft>
              <a:buClr>
                <a:srgbClr val="000000"/>
              </a:buClr>
              <a:buFont typeface="+mj-lt"/>
              <a:buAutoNum type="arabicPeriod"/>
            </a:pPr>
            <a:r>
              <a:rPr lang="el-GR" b="0" strike="noStrike" spc="-1" dirty="0" smtClean="0">
                <a:solidFill>
                  <a:srgbClr val="000000"/>
                </a:solidFill>
                <a:latin typeface="+mj-lt"/>
                <a:ea typeface="Times New Roman"/>
              </a:rPr>
              <a:t>Εθνική </a:t>
            </a:r>
            <a:r>
              <a:rPr lang="el-GR" b="0" strike="noStrike" spc="-1" dirty="0">
                <a:solidFill>
                  <a:srgbClr val="000000"/>
                </a:solidFill>
                <a:latin typeface="+mj-lt"/>
                <a:ea typeface="Times New Roman"/>
              </a:rPr>
              <a:t>Πύλη Κωδικοποίησης – 31/12/2022</a:t>
            </a:r>
            <a:endParaRPr lang="el-GR" b="0" strike="noStrike" spc="-1" dirty="0">
              <a:latin typeface="+mj-lt"/>
            </a:endParaRPr>
          </a:p>
        </p:txBody>
      </p:sp>
      <p:sp>
        <p:nvSpPr>
          <p:cNvPr id="6" name="Rectangle 5"/>
          <p:cNvSpPr/>
          <p:nvPr/>
        </p:nvSpPr>
        <p:spPr>
          <a:xfrm>
            <a:off x="3936554" y="764704"/>
            <a:ext cx="7560840" cy="252028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CustomShape 1"/>
          <p:cNvSpPr/>
          <p:nvPr/>
        </p:nvSpPr>
        <p:spPr>
          <a:xfrm>
            <a:off x="360000" y="476672"/>
            <a:ext cx="2616840" cy="689694"/>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pPr>
            <a:r>
              <a:rPr lang="el-GR" b="1" strike="noStrike" spc="-1" dirty="0">
                <a:solidFill>
                  <a:srgbClr val="FFFFFF"/>
                </a:solidFill>
                <a:latin typeface="Calibri"/>
              </a:rPr>
              <a:t>Υπουργείο Υποδομών και Μεταφορών </a:t>
            </a:r>
            <a:endParaRPr lang="el-GR" b="0" strike="noStrike" spc="-1" dirty="0">
              <a:latin typeface="Arial"/>
            </a:endParaRPr>
          </a:p>
        </p:txBody>
      </p:sp>
      <p:sp>
        <p:nvSpPr>
          <p:cNvPr id="317" name="CustomShape 2"/>
          <p:cNvSpPr/>
          <p:nvPr/>
        </p:nvSpPr>
        <p:spPr>
          <a:xfrm>
            <a:off x="3216474" y="476672"/>
            <a:ext cx="8616408" cy="579653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42720">
              <a:lnSpc>
                <a:spcPct val="100000"/>
              </a:lnSpc>
              <a:spcBef>
                <a:spcPts val="300"/>
              </a:spcBef>
              <a:spcAft>
                <a:spcPts val="601"/>
              </a:spcAft>
              <a:buClr>
                <a:srgbClr val="000000"/>
              </a:buClr>
              <a:buFont typeface="Calibri Light"/>
              <a:buAutoNum type="arabicPeriod"/>
            </a:pPr>
            <a:r>
              <a:rPr lang="el-GR" spc="-1" dirty="0">
                <a:solidFill>
                  <a:srgbClr val="000000"/>
                </a:solidFill>
              </a:rPr>
              <a:t>Δημιουργία του «Εθνικού Μητρώου Υποδομών </a:t>
            </a:r>
            <a:endParaRPr lang="el-GR" spc="-1" dirty="0" smtClean="0">
              <a:solidFill>
                <a:srgbClr val="000000"/>
              </a:solidFill>
            </a:endParaRPr>
          </a:p>
          <a:p>
            <a:pPr marL="343080" indent="-342720">
              <a:spcBef>
                <a:spcPts val="300"/>
              </a:spcBef>
              <a:spcAft>
                <a:spcPts val="601"/>
              </a:spcAft>
              <a:buClr>
                <a:srgbClr val="000000"/>
              </a:buClr>
              <a:buFont typeface="Calibri Light"/>
              <a:buAutoNum type="arabicPeriod"/>
            </a:pPr>
            <a:r>
              <a:rPr lang="el-GR" spc="-1" dirty="0">
                <a:solidFill>
                  <a:srgbClr val="000000"/>
                </a:solidFill>
              </a:rPr>
              <a:t>Νέο θεσμικό πλαίσιο των υπηρεσιών ΥΠΑ και ΑΠΑ.</a:t>
            </a:r>
            <a:endParaRPr lang="el-GR" spc="-1" dirty="0"/>
          </a:p>
          <a:p>
            <a:pPr marL="343080" indent="-342720">
              <a:lnSpc>
                <a:spcPct val="100000"/>
              </a:lnSpc>
              <a:spcBef>
                <a:spcPts val="300"/>
              </a:spcBef>
              <a:spcAft>
                <a:spcPts val="601"/>
              </a:spcAft>
              <a:buClr>
                <a:srgbClr val="000000"/>
              </a:buClr>
              <a:buFont typeface="Calibri Light"/>
              <a:buAutoNum type="arabicPeriod"/>
            </a:pPr>
            <a:r>
              <a:rPr lang="el-GR" spc="-1" dirty="0" smtClean="0">
                <a:solidFill>
                  <a:srgbClr val="000000"/>
                </a:solidFill>
              </a:rPr>
              <a:t>Η </a:t>
            </a:r>
            <a:r>
              <a:rPr lang="el-GR" b="0" strike="noStrike" spc="-1" dirty="0">
                <a:solidFill>
                  <a:srgbClr val="000000"/>
                </a:solidFill>
                <a:latin typeface="Arial"/>
              </a:rPr>
              <a:t>Κατοχύρωση της δημόσιας διαβούλευσης και θωράκιση των έργων εθνικής εμβέλειας και δημοσίου συμφέροντος από ανώφελες δικαστικές εμπλοκές. – 31/12/2020</a:t>
            </a:r>
            <a:endParaRPr lang="el-GR" b="0" strike="noStrike" spc="-1" dirty="0">
              <a:latin typeface="Arial"/>
            </a:endParaRPr>
          </a:p>
          <a:p>
            <a:pPr marL="343080" indent="-342720">
              <a:lnSpc>
                <a:spcPct val="100000"/>
              </a:lnSpc>
              <a:spcBef>
                <a:spcPts val="300"/>
              </a:spcBef>
              <a:spcAft>
                <a:spcPts val="601"/>
              </a:spcAft>
              <a:buClr>
                <a:srgbClr val="000000"/>
              </a:buClr>
              <a:buFont typeface="Calibri Light"/>
              <a:buAutoNum type="arabicPeriod"/>
            </a:pPr>
            <a:r>
              <a:rPr lang="el-GR" b="0" strike="noStrike" spc="-1" dirty="0">
                <a:solidFill>
                  <a:srgbClr val="000000"/>
                </a:solidFill>
                <a:latin typeface="Arial"/>
              </a:rPr>
              <a:t>Νέα εργαλεία για τη βελτίωση της ποιότητας των έργων και τη μείωση του κόστους και του χρόνου ολοκλήρωσής τους:</a:t>
            </a:r>
            <a:r>
              <a:rPr dirty="0"/>
              <a:t/>
            </a:r>
            <a:br>
              <a:rPr dirty="0"/>
            </a:br>
            <a:r>
              <a:rPr lang="el-GR" b="0" strike="noStrike" spc="-1" dirty="0">
                <a:solidFill>
                  <a:srgbClr val="000000"/>
                </a:solidFill>
                <a:latin typeface="Arial"/>
              </a:rPr>
              <a:t>	α. </a:t>
            </a:r>
            <a:r>
              <a:rPr lang="el-GR" spc="-1" dirty="0">
                <a:solidFill>
                  <a:srgbClr val="000000"/>
                </a:solidFill>
                <a:latin typeface="Arial"/>
              </a:rPr>
              <a:t>Α</a:t>
            </a:r>
            <a:r>
              <a:rPr lang="el-GR" b="0" strike="noStrike" spc="-1" dirty="0">
                <a:solidFill>
                  <a:srgbClr val="000000"/>
                </a:solidFill>
                <a:latin typeface="Arial"/>
              </a:rPr>
              <a:t>νεξάρτητη επαλήθευση μελετών σκοπιμότητας για ένταξη των έργων στον εθνικό σχεδιασμό.– 31/12/2020</a:t>
            </a:r>
            <a:r>
              <a:rPr dirty="0"/>
              <a:t/>
            </a:r>
            <a:br>
              <a:rPr dirty="0"/>
            </a:br>
            <a:r>
              <a:rPr lang="el-GR" b="0" strike="noStrike" spc="-1" dirty="0">
                <a:solidFill>
                  <a:srgbClr val="000000"/>
                </a:solidFill>
                <a:latin typeface="Arial"/>
              </a:rPr>
              <a:t>	β. </a:t>
            </a:r>
            <a:r>
              <a:rPr lang="el-GR" spc="-1" dirty="0">
                <a:solidFill>
                  <a:srgbClr val="000000"/>
                </a:solidFill>
                <a:latin typeface="Arial"/>
              </a:rPr>
              <a:t>Ε</a:t>
            </a:r>
            <a:r>
              <a:rPr lang="el-GR" b="0" strike="noStrike" spc="-1" dirty="0">
                <a:solidFill>
                  <a:srgbClr val="000000"/>
                </a:solidFill>
                <a:latin typeface="Arial"/>
              </a:rPr>
              <a:t>πίβλεψη Δημοσίων Έργων και από τον ιδιωτικό τομέα - </a:t>
            </a:r>
            <a:r>
              <a:rPr lang="el-GR" b="0" strike="noStrike" spc="-1" dirty="0" smtClean="0">
                <a:solidFill>
                  <a:srgbClr val="000000"/>
                </a:solidFill>
                <a:latin typeface="Arial"/>
              </a:rPr>
              <a:t>31/12/2020</a:t>
            </a:r>
          </a:p>
          <a:p>
            <a:pPr marL="343080" indent="-342720">
              <a:lnSpc>
                <a:spcPct val="100000"/>
              </a:lnSpc>
              <a:spcBef>
                <a:spcPts val="300"/>
              </a:spcBef>
              <a:spcAft>
                <a:spcPts val="601"/>
              </a:spcAft>
              <a:buClr>
                <a:srgbClr val="000000"/>
              </a:buClr>
              <a:buFont typeface="Calibri Light"/>
              <a:buAutoNum type="arabicPeriod"/>
            </a:pPr>
            <a:r>
              <a:rPr lang="el-GR" b="0" strike="noStrike" spc="-1" dirty="0" smtClean="0">
                <a:solidFill>
                  <a:srgbClr val="000000"/>
                </a:solidFill>
                <a:latin typeface="Arial"/>
              </a:rPr>
              <a:t>Η </a:t>
            </a:r>
            <a:r>
              <a:rPr lang="el-GR" b="0" strike="noStrike" spc="-1" dirty="0">
                <a:solidFill>
                  <a:srgbClr val="000000"/>
                </a:solidFill>
                <a:latin typeface="Arial"/>
              </a:rPr>
              <a:t>σύσταση και λειτουργία </a:t>
            </a:r>
            <a:r>
              <a:rPr lang="el-GR" b="0" strike="noStrike" spc="-1" dirty="0" err="1">
                <a:solidFill>
                  <a:srgbClr val="000000"/>
                </a:solidFill>
                <a:latin typeface="Arial"/>
              </a:rPr>
              <a:t>υδατοδρομίων</a:t>
            </a:r>
            <a:r>
              <a:rPr lang="el-GR" b="0" strike="noStrike" spc="-1" dirty="0">
                <a:solidFill>
                  <a:srgbClr val="000000"/>
                </a:solidFill>
                <a:latin typeface="Arial"/>
              </a:rPr>
              <a:t>– 1/1/2020</a:t>
            </a:r>
            <a:endParaRPr lang="el-GR" b="0" strike="noStrike" spc="-1" dirty="0">
              <a:latin typeface="Arial"/>
            </a:endParaRPr>
          </a:p>
          <a:p>
            <a:pPr marL="343080" indent="-342720">
              <a:lnSpc>
                <a:spcPct val="100000"/>
              </a:lnSpc>
              <a:spcBef>
                <a:spcPts val="300"/>
              </a:spcBef>
              <a:spcAft>
                <a:spcPts val="601"/>
              </a:spcAft>
              <a:buClr>
                <a:srgbClr val="000000"/>
              </a:buClr>
              <a:buFont typeface="Calibri Light"/>
              <a:buAutoNum type="arabicPeriod"/>
            </a:pPr>
            <a:r>
              <a:rPr lang="el-GR" b="0" strike="noStrike" spc="-1" dirty="0">
                <a:solidFill>
                  <a:srgbClr val="000000"/>
                </a:solidFill>
                <a:latin typeface="Arial"/>
              </a:rPr>
              <a:t>Εισαγωγή «Προτάσεων καινοτομίας» (</a:t>
            </a:r>
            <a:r>
              <a:rPr lang="el-GR" b="0" strike="noStrike" spc="-1" dirty="0" err="1">
                <a:solidFill>
                  <a:srgbClr val="000000"/>
                </a:solidFill>
                <a:latin typeface="Arial"/>
              </a:rPr>
              <a:t>unsolicited</a:t>
            </a:r>
            <a:r>
              <a:rPr lang="el-GR" b="0" strike="noStrike" spc="-1" dirty="0">
                <a:solidFill>
                  <a:srgbClr val="000000"/>
                </a:solidFill>
                <a:latin typeface="Arial"/>
              </a:rPr>
              <a:t> </a:t>
            </a:r>
            <a:r>
              <a:rPr lang="el-GR" b="0" strike="noStrike" spc="-1" dirty="0" err="1">
                <a:solidFill>
                  <a:srgbClr val="000000"/>
                </a:solidFill>
                <a:latin typeface="Arial"/>
              </a:rPr>
              <a:t>proposals</a:t>
            </a:r>
            <a:r>
              <a:rPr lang="el-GR" b="0" strike="noStrike" spc="-1" dirty="0">
                <a:solidFill>
                  <a:srgbClr val="000000"/>
                </a:solidFill>
                <a:latin typeface="Arial"/>
              </a:rPr>
              <a:t>) με πρωτοβουλία του ιδιωτικού τομέα.   – 31/12/2020</a:t>
            </a:r>
            <a:endParaRPr lang="el-GR" b="0" strike="noStrike" spc="-1" dirty="0">
              <a:latin typeface="Arial"/>
            </a:endParaRPr>
          </a:p>
          <a:p>
            <a:pPr marL="343080" indent="-342720">
              <a:lnSpc>
                <a:spcPct val="100000"/>
              </a:lnSpc>
              <a:spcBef>
                <a:spcPts val="300"/>
              </a:spcBef>
              <a:spcAft>
                <a:spcPts val="601"/>
              </a:spcAft>
              <a:buClr>
                <a:srgbClr val="000000"/>
              </a:buClr>
              <a:buFont typeface="Calibri Light"/>
              <a:buAutoNum type="arabicPeriod"/>
            </a:pPr>
            <a:r>
              <a:rPr lang="el-GR" b="0" strike="noStrike" spc="-1" dirty="0" smtClean="0">
                <a:solidFill>
                  <a:srgbClr val="000000"/>
                </a:solidFill>
                <a:latin typeface="Arial"/>
              </a:rPr>
              <a:t>Νέος </a:t>
            </a:r>
            <a:r>
              <a:rPr lang="el-GR" b="0" strike="noStrike" spc="-1" dirty="0">
                <a:solidFill>
                  <a:srgbClr val="000000"/>
                </a:solidFill>
                <a:latin typeface="Arial"/>
              </a:rPr>
              <a:t>στρατηγικός και επιχειρησιακός σχεδιασμός ελληνικών σιδηροδρόμων – 1/6/2021</a:t>
            </a:r>
            <a:endParaRPr lang="el-GR" b="0" strike="noStrike" spc="-1" dirty="0">
              <a:latin typeface="Arial"/>
            </a:endParaRPr>
          </a:p>
          <a:p>
            <a:pPr>
              <a:lnSpc>
                <a:spcPct val="100000"/>
              </a:lnSpc>
              <a:spcBef>
                <a:spcPts val="300"/>
              </a:spcBef>
            </a:pPr>
            <a:endParaRPr lang="el-GR" b="0" strike="noStrike" spc="-1" dirty="0">
              <a:latin typeface="Arial"/>
            </a:endParaRPr>
          </a:p>
        </p:txBody>
      </p:sp>
      <p:sp>
        <p:nvSpPr>
          <p:cNvPr id="319" name="TextShape 4"/>
          <p:cNvSpPr txBox="1"/>
          <p:nvPr/>
        </p:nvSpPr>
        <p:spPr>
          <a:xfrm>
            <a:off x="8462520" y="6049080"/>
            <a:ext cx="2581200" cy="326520"/>
          </a:xfrm>
          <a:prstGeom prst="rect">
            <a:avLst/>
          </a:prstGeom>
          <a:noFill/>
          <a:ln>
            <a:noFill/>
          </a:ln>
        </p:spPr>
        <p:txBody>
          <a:bodyPr anchor="ctr">
            <a:noAutofit/>
          </a:bodyPr>
          <a:lstStyle/>
          <a:p>
            <a:pPr algn="r">
              <a:lnSpc>
                <a:spcPct val="100000"/>
              </a:lnSpc>
            </a:pPr>
            <a:fld id="{F7836629-537E-4AAB-A29F-B74547D538F5}" type="slidenum">
              <a:rPr lang="el-GR" sz="1200" b="0" strike="noStrike" spc="-1">
                <a:solidFill>
                  <a:srgbClr val="1F4E79"/>
                </a:solidFill>
                <a:latin typeface="Calibri"/>
              </a:rPr>
              <a:pPr algn="r">
                <a:lnSpc>
                  <a:spcPct val="100000"/>
                </a:lnSpc>
              </a:pPr>
              <a:t>45</a:t>
            </a:fld>
            <a:endParaRPr lang="el-GR" sz="1200" b="0" strike="noStrike" spc="-1">
              <a:latin typeface="Times New Roman"/>
            </a:endParaRPr>
          </a:p>
        </p:txBody>
      </p:sp>
      <p:pic>
        <p:nvPicPr>
          <p:cNvPr id="320" name="319 - Εικόνα"/>
          <p:cNvPicPr/>
          <p:nvPr/>
        </p:nvPicPr>
        <p:blipFill>
          <a:blip r:embed="rId2"/>
          <a:stretch/>
        </p:blipFill>
        <p:spPr>
          <a:xfrm>
            <a:off x="360000" y="360000"/>
            <a:ext cx="360" cy="360"/>
          </a:xfrm>
          <a:prstGeom prst="rect">
            <a:avLst/>
          </a:prstGeom>
          <a:ln>
            <a:noFill/>
          </a:ln>
        </p:spPr>
      </p:pic>
      <p:sp>
        <p:nvSpPr>
          <p:cNvPr id="6" name="Rectangle 5"/>
          <p:cNvSpPr/>
          <p:nvPr/>
        </p:nvSpPr>
        <p:spPr>
          <a:xfrm>
            <a:off x="3216474" y="476672"/>
            <a:ext cx="8352928" cy="165618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2"/>
            </p:custDataLst>
          </p:nvPr>
        </p:nvGraphicFramePr>
        <p:xfrm>
          <a:off x="1589" y="1589"/>
          <a:ext cx="1587" cy="1587"/>
        </p:xfrm>
        <a:graphic>
          <a:graphicData uri="http://schemas.openxmlformats.org/presentationml/2006/ole">
            <p:oleObj spid="_x0000_s118786" name="think-cell Slide" r:id="rId4" imgW="360" imgH="360" progId="">
              <p:embed/>
            </p:oleObj>
          </a:graphicData>
        </a:graphic>
      </p:graphicFrame>
      <p:sp>
        <p:nvSpPr>
          <p:cNvPr id="20" name="Rectangle 19">
            <a:extLst>
              <a:ext uri="{FF2B5EF4-FFF2-40B4-BE49-F238E27FC236}">
                <a16:creationId xmlns:a16="http://schemas.microsoft.com/office/drawing/2014/main" xmlns="" id="{CDBE92BB-5E54-4A9F-A4F3-9BC1D2C52C48}"/>
              </a:ext>
            </a:extLst>
          </p:cNvPr>
          <p:cNvSpPr/>
          <p:nvPr/>
        </p:nvSpPr>
        <p:spPr>
          <a:xfrm>
            <a:off x="552178" y="593566"/>
            <a:ext cx="2781649" cy="550898"/>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400" b="1" dirty="0">
                <a:solidFill>
                  <a:schemeClr val="bg1"/>
                </a:solidFill>
              </a:rPr>
              <a:t>Υπουργείο Ναυτιλίας και Νησιωτικής Πολιτικής</a:t>
            </a:r>
          </a:p>
        </p:txBody>
      </p:sp>
      <p:sp>
        <p:nvSpPr>
          <p:cNvPr id="21" name="TextBox 20">
            <a:extLst>
              <a:ext uri="{FF2B5EF4-FFF2-40B4-BE49-F238E27FC236}">
                <a16:creationId xmlns:a16="http://schemas.microsoft.com/office/drawing/2014/main" xmlns="" id="{3B739F02-BE0D-45C9-9F27-370EFC30F019}"/>
              </a:ext>
            </a:extLst>
          </p:cNvPr>
          <p:cNvSpPr txBox="1"/>
          <p:nvPr/>
        </p:nvSpPr>
        <p:spPr>
          <a:xfrm>
            <a:off x="3864546" y="593566"/>
            <a:ext cx="7560840" cy="3744416"/>
          </a:xfrm>
          <a:prstGeom prst="rect">
            <a:avLst/>
          </a:prstGeom>
          <a:noFill/>
        </p:spPr>
        <p:txBody>
          <a:bodyPr wrap="square" rtlCol="0" anchor="t">
            <a:noAutofit/>
          </a:bodyPr>
          <a:lstStyle/>
          <a:p>
            <a:pPr marL="342900" indent="-342900">
              <a:spcBef>
                <a:spcPts val="300"/>
              </a:spcBef>
              <a:spcAft>
                <a:spcPts val="600"/>
              </a:spcAft>
              <a:buFont typeface="+mj-lt"/>
              <a:buAutoNum type="arabicPeriod"/>
            </a:pPr>
            <a:r>
              <a:rPr lang="el-GR" dirty="0">
                <a:latin typeface="Arial" panose="020B0604020202020204" pitchFamily="34" charset="0"/>
                <a:cs typeface="Arial" panose="020B0604020202020204" pitchFamily="34" charset="0"/>
              </a:rPr>
              <a:t>    Αναβάθμιση της ναυτικής εκπαίδευσης</a:t>
            </a:r>
            <a:r>
              <a:rPr lang="en-US" dirty="0">
                <a:latin typeface="Arial" panose="020B0604020202020204" pitchFamily="34" charset="0"/>
                <a:cs typeface="Arial" panose="020B0604020202020204" pitchFamily="34" charset="0"/>
              </a:rPr>
              <a:t> </a:t>
            </a:r>
            <a:r>
              <a:rPr lang="el-GR" spc="-1" dirty="0">
                <a:solidFill>
                  <a:srgbClr val="000000"/>
                </a:solidFill>
              </a:rPr>
              <a:t>-31/12/2021</a:t>
            </a:r>
            <a:endParaRPr lang="el-GR" dirty="0">
              <a:latin typeface="Arial" panose="020B0604020202020204" pitchFamily="34" charset="0"/>
              <a:cs typeface="Arial" panose="020B0604020202020204" pitchFamily="34" charset="0"/>
            </a:endParaRPr>
          </a:p>
          <a:p>
            <a:pPr marL="342900" indent="-342900">
              <a:spcBef>
                <a:spcPts val="300"/>
              </a:spcBef>
              <a:spcAft>
                <a:spcPts val="600"/>
              </a:spcAft>
              <a:buFont typeface="+mj-lt"/>
              <a:buAutoNum type="arabicPeriod"/>
            </a:pPr>
            <a:r>
              <a:rPr lang="el-GR" dirty="0">
                <a:latin typeface="Arial" panose="020B0604020202020204" pitchFamily="34" charset="0"/>
                <a:cs typeface="Arial" panose="020B0604020202020204" pitchFamily="34" charset="0"/>
              </a:rPr>
              <a:t>    Υιοθέτηση Ολοκληρωμένης Εθνικής Πολιτικής Λιμένων και ενός νέου μοντέλου Λιμενικής Διακυβέρνησης περιφερειακών λιμένων  (λιμενικά ταμεία κα)</a:t>
            </a:r>
            <a:r>
              <a:rPr lang="en-US" dirty="0">
                <a:latin typeface="Arial" panose="020B0604020202020204" pitchFamily="34" charset="0"/>
                <a:cs typeface="Arial" panose="020B0604020202020204" pitchFamily="34" charset="0"/>
              </a:rPr>
              <a:t> </a:t>
            </a:r>
            <a:r>
              <a:rPr lang="el-GR" spc="-1" dirty="0">
                <a:solidFill>
                  <a:srgbClr val="000000"/>
                </a:solidFill>
              </a:rPr>
              <a:t>-31/12/2021</a:t>
            </a:r>
            <a:endParaRPr lang="el-GR" dirty="0">
              <a:latin typeface="Arial" panose="020B0604020202020204" pitchFamily="34" charset="0"/>
              <a:cs typeface="Arial" panose="020B0604020202020204" pitchFamily="34" charset="0"/>
            </a:endParaRPr>
          </a:p>
          <a:p>
            <a:pPr marL="342900" indent="-342900">
              <a:spcBef>
                <a:spcPts val="300"/>
              </a:spcBef>
              <a:spcAft>
                <a:spcPts val="600"/>
              </a:spcAft>
              <a:buFont typeface="+mj-lt"/>
              <a:buAutoNum type="arabicPeriod"/>
            </a:pPr>
            <a:r>
              <a:rPr lang="el-GR" dirty="0">
                <a:latin typeface="Arial" panose="020B0604020202020204" pitchFamily="34" charset="0"/>
                <a:cs typeface="Arial" panose="020B0604020202020204" pitchFamily="34" charset="0"/>
              </a:rPr>
              <a:t>    Εκπόνηση στρατηγικής για τη γαλάζια ανάπτυξη και το νησιωτικό χώρο</a:t>
            </a:r>
            <a:r>
              <a:rPr lang="en-US" dirty="0">
                <a:latin typeface="Arial" panose="020B0604020202020204" pitchFamily="34" charset="0"/>
                <a:cs typeface="Arial" panose="020B0604020202020204" pitchFamily="34" charset="0"/>
              </a:rPr>
              <a:t> </a:t>
            </a:r>
            <a:r>
              <a:rPr lang="el-GR" spc="-1" dirty="0">
                <a:solidFill>
                  <a:srgbClr val="000000"/>
                </a:solidFill>
              </a:rPr>
              <a:t>-31/12/2021</a:t>
            </a:r>
            <a:endParaRPr lang="el-GR" dirty="0">
              <a:latin typeface="Arial" panose="020B0604020202020204" pitchFamily="34" charset="0"/>
              <a:cs typeface="Arial" panose="020B0604020202020204" pitchFamily="34" charset="0"/>
            </a:endParaRPr>
          </a:p>
          <a:p>
            <a:pPr marL="342900" indent="-342900">
              <a:spcBef>
                <a:spcPts val="300"/>
              </a:spcBef>
              <a:spcAft>
                <a:spcPts val="600"/>
              </a:spcAft>
              <a:buFont typeface="+mj-lt"/>
              <a:buAutoNum type="arabicPeriod"/>
            </a:pPr>
            <a:r>
              <a:rPr lang="el-GR" dirty="0">
                <a:latin typeface="Arial" panose="020B0604020202020204" pitchFamily="34" charset="0"/>
                <a:cs typeface="Arial" panose="020B0604020202020204" pitchFamily="34" charset="0"/>
              </a:rPr>
              <a:t>    Ανάπτυξη Εθνικού Συστήματος Ολοκληρωμένης Θαλάσσιας Επιτήρησης (ΕΣΟΘΕ) το.</a:t>
            </a:r>
            <a:r>
              <a:rPr lang="en-US" dirty="0">
                <a:latin typeface="Arial" panose="020B0604020202020204" pitchFamily="34" charset="0"/>
                <a:cs typeface="Arial" panose="020B0604020202020204" pitchFamily="34" charset="0"/>
              </a:rPr>
              <a:t> </a:t>
            </a:r>
            <a:r>
              <a:rPr lang="el-GR" spc="-1" dirty="0">
                <a:solidFill>
                  <a:srgbClr val="000000"/>
                </a:solidFill>
              </a:rPr>
              <a:t>-31/12/2021</a:t>
            </a:r>
            <a:endParaRPr lang="el-GR" dirty="0">
              <a:latin typeface="Arial" panose="020B0604020202020204" pitchFamily="34" charset="0"/>
              <a:cs typeface="Arial" panose="020B0604020202020204" pitchFamily="34" charset="0"/>
            </a:endParaRPr>
          </a:p>
          <a:p>
            <a:pPr marL="342900" indent="-342900">
              <a:spcBef>
                <a:spcPts val="300"/>
              </a:spcBef>
              <a:spcAft>
                <a:spcPts val="600"/>
              </a:spcAft>
              <a:buFont typeface="+mj-lt"/>
              <a:buAutoNum type="arabicPeriod"/>
            </a:pPr>
            <a:r>
              <a:rPr lang="el-GR" dirty="0">
                <a:latin typeface="Arial" panose="020B0604020202020204" pitchFamily="34" charset="0"/>
                <a:cs typeface="Arial" panose="020B0604020202020204" pitchFamily="34" charset="0"/>
              </a:rPr>
              <a:t>    Ψηφιακός μετασχηματισμός εθνικού νηολογίου (e-</a:t>
            </a:r>
            <a:r>
              <a:rPr lang="el-GR" dirty="0" err="1">
                <a:latin typeface="Arial" panose="020B0604020202020204" pitchFamily="34" charset="0"/>
                <a:cs typeface="Arial" panose="020B0604020202020204" pitchFamily="34" charset="0"/>
              </a:rPr>
              <a:t>Νηολόγι</a:t>
            </a:r>
            <a:r>
              <a:rPr lang="el-GR" dirty="0">
                <a:latin typeface="Arial" panose="020B0604020202020204" pitchFamily="34" charset="0"/>
                <a:cs typeface="Arial" panose="020B0604020202020204" pitchFamily="34" charset="0"/>
              </a:rPr>
              <a:t>ο)  και διασύνδεση με συγγενή συστήματα (e- Ναυτολόγιο) για τη δημιουργία ενός ΟΠΣ για τη Ναυτιλία.</a:t>
            </a:r>
          </a:p>
        </p:txBody>
      </p:sp>
      <p:sp>
        <p:nvSpPr>
          <p:cNvPr id="6" name="Rectangle 5"/>
          <p:cNvSpPr/>
          <p:nvPr/>
        </p:nvSpPr>
        <p:spPr>
          <a:xfrm>
            <a:off x="3864546" y="593566"/>
            <a:ext cx="7560840" cy="132326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282743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2"/>
            </p:custDataLst>
          </p:nvPr>
        </p:nvGraphicFramePr>
        <p:xfrm>
          <a:off x="1589" y="1589"/>
          <a:ext cx="1587" cy="1587"/>
        </p:xfrm>
        <a:graphic>
          <a:graphicData uri="http://schemas.openxmlformats.org/presentationml/2006/ole">
            <p:oleObj spid="_x0000_s119810" name="think-cell Slide" r:id="rId4" imgW="360" imgH="360" progId="">
              <p:embed/>
            </p:oleObj>
          </a:graphicData>
        </a:graphic>
      </p:graphicFrame>
      <p:sp>
        <p:nvSpPr>
          <p:cNvPr id="9" name="Rectangle 8">
            <a:extLst>
              <a:ext uri="{FF2B5EF4-FFF2-40B4-BE49-F238E27FC236}">
                <a16:creationId xmlns:a16="http://schemas.microsoft.com/office/drawing/2014/main" xmlns="" id="{B1134ED3-F69B-4F9D-BDD2-828A9E2F2513}"/>
              </a:ext>
            </a:extLst>
          </p:cNvPr>
          <p:cNvSpPr/>
          <p:nvPr/>
        </p:nvSpPr>
        <p:spPr>
          <a:xfrm>
            <a:off x="480170" y="355337"/>
            <a:ext cx="2781649" cy="550898"/>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400" b="1" dirty="0">
                <a:solidFill>
                  <a:schemeClr val="bg1"/>
                </a:solidFill>
              </a:rPr>
              <a:t>Υπουργείο Αγροτικής Ανάπτυξης και Τροφίμων</a:t>
            </a:r>
          </a:p>
        </p:txBody>
      </p:sp>
      <p:sp>
        <p:nvSpPr>
          <p:cNvPr id="10" name="TextBox 9">
            <a:extLst>
              <a:ext uri="{FF2B5EF4-FFF2-40B4-BE49-F238E27FC236}">
                <a16:creationId xmlns:a16="http://schemas.microsoft.com/office/drawing/2014/main" xmlns="" id="{FB1915C4-D069-4166-9055-7413C1156DCD}"/>
              </a:ext>
            </a:extLst>
          </p:cNvPr>
          <p:cNvSpPr txBox="1"/>
          <p:nvPr/>
        </p:nvSpPr>
        <p:spPr>
          <a:xfrm>
            <a:off x="3936554" y="260648"/>
            <a:ext cx="7058211" cy="5281874"/>
          </a:xfrm>
          <a:prstGeom prst="rect">
            <a:avLst/>
          </a:prstGeom>
          <a:noFill/>
        </p:spPr>
        <p:txBody>
          <a:bodyPr wrap="square" rtlCol="0" anchor="ctr">
            <a:noAutofit/>
          </a:bodyPr>
          <a:lstStyle/>
          <a:p>
            <a:pPr marL="342900" indent="-342900">
              <a:lnSpc>
                <a:spcPct val="150000"/>
              </a:lnSpc>
              <a:buFont typeface="+mj-lt"/>
              <a:buAutoNum type="arabicPeriod"/>
            </a:pPr>
            <a:r>
              <a:rPr lang="el-GR" sz="1400" dirty="0">
                <a:latin typeface="Arial" panose="020B0604020202020204" pitchFamily="34" charset="0"/>
                <a:cs typeface="Arial" panose="020B0604020202020204" pitchFamily="34" charset="0"/>
              </a:rPr>
              <a:t>Νόμος για τους Αγροτικούς Συνεταιρισμούς</a:t>
            </a:r>
          </a:p>
          <a:p>
            <a:pPr marL="342900" indent="-342900">
              <a:lnSpc>
                <a:spcPct val="150000"/>
              </a:lnSpc>
              <a:buFont typeface="+mj-lt"/>
              <a:buAutoNum type="arabicPeriod"/>
            </a:pPr>
            <a:r>
              <a:rPr lang="el-GR" sz="1400" dirty="0">
                <a:latin typeface="Arial" panose="020B0604020202020204" pitchFamily="34" charset="0"/>
                <a:cs typeface="Arial" panose="020B0604020202020204" pitchFamily="34" charset="0"/>
              </a:rPr>
              <a:t>Εθνικό Σχέδιο Αρδευτικών Υποδομών</a:t>
            </a:r>
          </a:p>
          <a:p>
            <a:pPr marL="342900" indent="-342900">
              <a:lnSpc>
                <a:spcPct val="150000"/>
              </a:lnSpc>
              <a:buFont typeface="+mj-lt"/>
              <a:buAutoNum type="arabicPeriod"/>
            </a:pPr>
            <a:r>
              <a:rPr lang="el-GR" sz="1400" dirty="0">
                <a:latin typeface="Arial" panose="020B0604020202020204" pitchFamily="34" charset="0"/>
                <a:cs typeface="Arial" panose="020B0604020202020204" pitchFamily="34" charset="0"/>
              </a:rPr>
              <a:t>Νομοθεσία για την </a:t>
            </a:r>
            <a:r>
              <a:rPr lang="el-GR" sz="1400" dirty="0" err="1">
                <a:latin typeface="Arial" panose="020B0604020202020204" pitchFamily="34" charset="0"/>
                <a:cs typeface="Arial" panose="020B0604020202020204" pitchFamily="34" charset="0"/>
              </a:rPr>
              <a:t>αυστηροποίηση</a:t>
            </a:r>
            <a:r>
              <a:rPr lang="el-GR" sz="1400" dirty="0">
                <a:latin typeface="Arial" panose="020B0604020202020204" pitchFamily="34" charset="0"/>
                <a:cs typeface="Arial" panose="020B0604020202020204" pitchFamily="34" charset="0"/>
              </a:rPr>
              <a:t> των ποινικών και διοικητικών κυρώσεων για τις </a:t>
            </a:r>
            <a:r>
              <a:rPr lang="el-GR" sz="1400" dirty="0" err="1">
                <a:latin typeface="Arial" panose="020B0604020202020204" pitchFamily="34" charset="0"/>
                <a:cs typeface="Arial" panose="020B0604020202020204" pitchFamily="34" charset="0"/>
              </a:rPr>
              <a:t>ελληνοποιήσεις</a:t>
            </a:r>
            <a:endParaRPr lang="el-GR" sz="1400" dirty="0">
              <a:latin typeface="Arial" panose="020B0604020202020204" pitchFamily="34" charset="0"/>
              <a:cs typeface="Arial" panose="020B0604020202020204" pitchFamily="34" charset="0"/>
            </a:endParaRPr>
          </a:p>
          <a:p>
            <a:pPr marL="342900" indent="-342900">
              <a:lnSpc>
                <a:spcPct val="150000"/>
              </a:lnSpc>
              <a:buFont typeface="+mj-lt"/>
              <a:buAutoNum type="arabicPeriod"/>
            </a:pPr>
            <a:r>
              <a:rPr lang="el-GR" sz="1400" dirty="0">
                <a:latin typeface="Arial" panose="020B0604020202020204" pitchFamily="34" charset="0"/>
                <a:cs typeface="Arial" panose="020B0604020202020204" pitchFamily="34" charset="0"/>
              </a:rPr>
              <a:t>Εκσυγχρονισμός του νομοθετικού πλαισίου του ΕΛΓΑ</a:t>
            </a:r>
          </a:p>
          <a:p>
            <a:pPr marL="342900" indent="-342900">
              <a:lnSpc>
                <a:spcPct val="150000"/>
              </a:lnSpc>
              <a:buFont typeface="+mj-lt"/>
              <a:buAutoNum type="arabicPeriod"/>
            </a:pPr>
            <a:r>
              <a:rPr lang="el-GR" sz="1400" dirty="0" smtClean="0">
                <a:latin typeface="Arial" panose="020B0604020202020204" pitchFamily="34" charset="0"/>
                <a:cs typeface="Arial" panose="020B0604020202020204" pitchFamily="34" charset="0"/>
              </a:rPr>
              <a:t>Εθνικό </a:t>
            </a:r>
            <a:r>
              <a:rPr lang="el-GR" sz="1400" dirty="0">
                <a:latin typeface="Arial" panose="020B0604020202020204" pitchFamily="34" charset="0"/>
                <a:cs typeface="Arial" panose="020B0604020202020204" pitchFamily="34" charset="0"/>
              </a:rPr>
              <a:t>Σχέδιο για την Φυτοπροστασία</a:t>
            </a:r>
          </a:p>
          <a:p>
            <a:pPr marL="342900" indent="-342900">
              <a:lnSpc>
                <a:spcPct val="150000"/>
              </a:lnSpc>
              <a:buFont typeface="+mj-lt"/>
              <a:buAutoNum type="arabicPeriod"/>
            </a:pPr>
            <a:r>
              <a:rPr lang="el-GR" sz="1400" dirty="0">
                <a:latin typeface="Arial" panose="020B0604020202020204" pitchFamily="34" charset="0"/>
                <a:cs typeface="Arial" panose="020B0604020202020204" pitchFamily="34" charset="0"/>
              </a:rPr>
              <a:t>Υπουργική Απόφαση για την </a:t>
            </a:r>
            <a:r>
              <a:rPr lang="el-GR" sz="1400" dirty="0" err="1">
                <a:latin typeface="Arial" panose="020B0604020202020204" pitchFamily="34" charset="0"/>
                <a:cs typeface="Arial" panose="020B0604020202020204" pitchFamily="34" charset="0"/>
              </a:rPr>
              <a:t>Κλωνική</a:t>
            </a:r>
            <a:r>
              <a:rPr lang="el-GR" sz="1400" dirty="0">
                <a:latin typeface="Arial" panose="020B0604020202020204" pitchFamily="34" charset="0"/>
                <a:cs typeface="Arial" panose="020B0604020202020204" pitchFamily="34" charset="0"/>
              </a:rPr>
              <a:t> Επιλογή</a:t>
            </a:r>
          </a:p>
          <a:p>
            <a:pPr marL="342900" indent="-342900">
              <a:lnSpc>
                <a:spcPct val="150000"/>
              </a:lnSpc>
              <a:buFont typeface="+mj-lt"/>
              <a:buAutoNum type="arabicPeriod"/>
            </a:pPr>
            <a:r>
              <a:rPr lang="el-GR" sz="1400" dirty="0">
                <a:latin typeface="Arial" panose="020B0604020202020204" pitchFamily="34" charset="0"/>
                <a:cs typeface="Arial" panose="020B0604020202020204" pitchFamily="34" charset="0"/>
              </a:rPr>
              <a:t>Προγραμματικές συμβάσεις με τις Περιφέρειες για τη σύνταξη διαχειριστικών σχεδίων βοσκήσιμων γαιών</a:t>
            </a:r>
          </a:p>
          <a:p>
            <a:pPr marL="342900" indent="-342900">
              <a:lnSpc>
                <a:spcPct val="150000"/>
              </a:lnSpc>
              <a:buFont typeface="+mj-lt"/>
              <a:buAutoNum type="arabicPeriod"/>
            </a:pPr>
            <a:r>
              <a:rPr lang="el-GR" sz="1400" dirty="0">
                <a:latin typeface="Arial" panose="020B0604020202020204" pitchFamily="34" charset="0"/>
                <a:cs typeface="Arial" panose="020B0604020202020204" pitchFamily="34" charset="0"/>
              </a:rPr>
              <a:t>Ενσωμάτωση οδηγίας για τις αθέμιτες εμπορικές πρακτικές στον γεωργικό τομέα</a:t>
            </a:r>
          </a:p>
          <a:p>
            <a:pPr marL="342900" indent="-342900">
              <a:lnSpc>
                <a:spcPct val="150000"/>
              </a:lnSpc>
              <a:buFont typeface="+mj-lt"/>
              <a:buAutoNum type="arabicPeriod"/>
            </a:pPr>
            <a:r>
              <a:rPr lang="el-GR" sz="1400" dirty="0" smtClean="0">
                <a:latin typeface="Arial" panose="020B0604020202020204" pitchFamily="34" charset="0"/>
                <a:cs typeface="Arial" panose="020B0604020202020204" pitchFamily="34" charset="0"/>
              </a:rPr>
              <a:t>Νέο </a:t>
            </a:r>
            <a:r>
              <a:rPr lang="el-GR" sz="1400" dirty="0">
                <a:latin typeface="Arial" panose="020B0604020202020204" pitchFamily="34" charset="0"/>
                <a:cs typeface="Arial" panose="020B0604020202020204" pitchFamily="34" charset="0"/>
              </a:rPr>
              <a:t>νομοθετικό πλαίσιο για την </a:t>
            </a:r>
            <a:r>
              <a:rPr lang="el-GR" sz="1400" dirty="0" err="1">
                <a:latin typeface="Arial" panose="020B0604020202020204" pitchFamily="34" charset="0"/>
                <a:cs typeface="Arial" panose="020B0604020202020204" pitchFamily="34" charset="0"/>
              </a:rPr>
              <a:t>αδειοδότηση</a:t>
            </a:r>
            <a:r>
              <a:rPr lang="el-GR" sz="1400" dirty="0">
                <a:latin typeface="Arial" panose="020B0604020202020204" pitchFamily="34" charset="0"/>
                <a:cs typeface="Arial" panose="020B0604020202020204" pitchFamily="34" charset="0"/>
              </a:rPr>
              <a:t> των </a:t>
            </a:r>
            <a:r>
              <a:rPr lang="el-GR" sz="1400" dirty="0" err="1">
                <a:latin typeface="Arial" panose="020B0604020202020204" pitchFamily="34" charset="0"/>
                <a:cs typeface="Arial" panose="020B0604020202020204" pitchFamily="34" charset="0"/>
              </a:rPr>
              <a:t>σταβλικών</a:t>
            </a:r>
            <a:r>
              <a:rPr lang="el-GR" sz="1400" dirty="0">
                <a:latin typeface="Arial" panose="020B0604020202020204" pitchFamily="34" charset="0"/>
                <a:cs typeface="Arial" panose="020B0604020202020204" pitchFamily="34" charset="0"/>
              </a:rPr>
              <a:t> εγκαταστάσεων</a:t>
            </a:r>
          </a:p>
          <a:p>
            <a:pPr marL="342900" indent="-342900">
              <a:lnSpc>
                <a:spcPct val="150000"/>
              </a:lnSpc>
              <a:buFont typeface="+mj-lt"/>
              <a:buAutoNum type="arabicPeriod"/>
            </a:pPr>
            <a:r>
              <a:rPr lang="el-GR" sz="1400" dirty="0">
                <a:latin typeface="Arial" panose="020B0604020202020204" pitchFamily="34" charset="0"/>
                <a:cs typeface="Arial" panose="020B0604020202020204" pitchFamily="34" charset="0"/>
              </a:rPr>
              <a:t>Νέα χρηματοδοτικά εργαλεία για τη χρηματοδότηση του Προγράμματος Αγροτικής Ανάπτυξης </a:t>
            </a:r>
            <a:r>
              <a:rPr lang="el-GR" sz="1400" spc="-1" dirty="0">
                <a:solidFill>
                  <a:srgbClr val="000000"/>
                </a:solidFill>
              </a:rPr>
              <a:t>- 31/12/2020</a:t>
            </a:r>
            <a:endParaRPr lang="el-GR" sz="1400" dirty="0">
              <a:latin typeface="Arial" panose="020B0604020202020204" pitchFamily="34" charset="0"/>
              <a:cs typeface="Arial" panose="020B0604020202020204" pitchFamily="34" charset="0"/>
            </a:endParaRPr>
          </a:p>
          <a:p>
            <a:pPr marL="342900" indent="-342900">
              <a:lnSpc>
                <a:spcPct val="150000"/>
              </a:lnSpc>
              <a:buFont typeface="+mj-lt"/>
              <a:buAutoNum type="arabicPeriod"/>
            </a:pPr>
            <a:r>
              <a:rPr lang="el-GR" sz="1400" dirty="0">
                <a:latin typeface="Arial" panose="020B0604020202020204" pitchFamily="34" charset="0"/>
                <a:cs typeface="Arial" panose="020B0604020202020204" pitchFamily="34" charset="0"/>
              </a:rPr>
              <a:t>Σύσταση Αγροτικού Επιμελητηρίου</a:t>
            </a:r>
          </a:p>
          <a:p>
            <a:pPr marL="342900" indent="-342900">
              <a:lnSpc>
                <a:spcPct val="150000"/>
              </a:lnSpc>
              <a:buFont typeface="+mj-lt"/>
              <a:buAutoNum type="arabicPeriod"/>
            </a:pPr>
            <a:r>
              <a:rPr lang="el-GR" sz="1400" dirty="0" smtClean="0">
                <a:latin typeface="Arial" panose="020B0604020202020204" pitchFamily="34" charset="0"/>
                <a:cs typeface="Arial" panose="020B0604020202020204" pitchFamily="34" charset="0"/>
              </a:rPr>
              <a:t>Αναμόρφωση </a:t>
            </a:r>
            <a:r>
              <a:rPr lang="el-GR" sz="1400" dirty="0">
                <a:latin typeface="Arial" panose="020B0604020202020204" pitchFamily="34" charset="0"/>
                <a:cs typeface="Arial" panose="020B0604020202020204" pitchFamily="34" charset="0"/>
              </a:rPr>
              <a:t>του θεσμικού πλαισίου για την αξιοποίηση της ακίνητης περιουσίας του </a:t>
            </a:r>
            <a:r>
              <a:rPr lang="el-GR" sz="1400" dirty="0" err="1">
                <a:latin typeface="Arial" panose="020B0604020202020204" pitchFamily="34" charset="0"/>
                <a:cs typeface="Arial" panose="020B0604020202020204" pitchFamily="34" charset="0"/>
              </a:rPr>
              <a:t>ΥπΑΑΤ</a:t>
            </a:r>
            <a:r>
              <a:rPr lang="el-GR" sz="1400" dirty="0" smtClean="0">
                <a:latin typeface="Arial" panose="020B0604020202020204" pitchFamily="34" charset="0"/>
                <a:cs typeface="Arial" panose="020B0604020202020204" pitchFamily="34" charset="0"/>
              </a:rPr>
              <a:t>.</a:t>
            </a:r>
            <a:endParaRPr lang="el-GR" sz="1400" dirty="0">
              <a:latin typeface="Arial" panose="020B0604020202020204" pitchFamily="34" charset="0"/>
              <a:cs typeface="Arial" panose="020B0604020202020204" pitchFamily="34" charset="0"/>
            </a:endParaRPr>
          </a:p>
        </p:txBody>
      </p:sp>
      <p:sp>
        <p:nvSpPr>
          <p:cNvPr id="6" name="Rectangle 5"/>
          <p:cNvSpPr/>
          <p:nvPr/>
        </p:nvSpPr>
        <p:spPr>
          <a:xfrm>
            <a:off x="3794439" y="355336"/>
            <a:ext cx="7560840" cy="163350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2174150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TextShape 2"/>
          <p:cNvSpPr txBox="1"/>
          <p:nvPr/>
        </p:nvSpPr>
        <p:spPr>
          <a:xfrm>
            <a:off x="8462520" y="6049080"/>
            <a:ext cx="2581200" cy="326520"/>
          </a:xfrm>
          <a:prstGeom prst="rect">
            <a:avLst/>
          </a:prstGeom>
          <a:noFill/>
          <a:ln>
            <a:noFill/>
          </a:ln>
        </p:spPr>
        <p:txBody>
          <a:bodyPr anchor="ctr">
            <a:noAutofit/>
          </a:bodyPr>
          <a:lstStyle/>
          <a:p>
            <a:pPr algn="r">
              <a:lnSpc>
                <a:spcPct val="100000"/>
              </a:lnSpc>
            </a:pPr>
            <a:fld id="{B3BC76BD-B035-49D5-B3F9-F8D6B9CF201F}" type="slidenum">
              <a:rPr lang="el-GR" sz="1200" b="0" strike="noStrike" spc="-1">
                <a:solidFill>
                  <a:srgbClr val="1F4E79"/>
                </a:solidFill>
                <a:latin typeface="Calibri"/>
              </a:rPr>
              <a:pPr algn="r">
                <a:lnSpc>
                  <a:spcPct val="100000"/>
                </a:lnSpc>
              </a:pPr>
              <a:t>48</a:t>
            </a:fld>
            <a:endParaRPr lang="el-GR" sz="1200" b="0" strike="noStrike" spc="-1">
              <a:latin typeface="Times New Roman"/>
            </a:endParaRPr>
          </a:p>
        </p:txBody>
      </p:sp>
      <p:sp>
        <p:nvSpPr>
          <p:cNvPr id="313" name="CustomShape 3"/>
          <p:cNvSpPr/>
          <p:nvPr/>
        </p:nvSpPr>
        <p:spPr>
          <a:xfrm>
            <a:off x="552178" y="404144"/>
            <a:ext cx="2616840" cy="492480"/>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pPr>
            <a:r>
              <a:rPr lang="el-GR" b="1" strike="noStrike" spc="-1" dirty="0">
                <a:solidFill>
                  <a:srgbClr val="FFFFFF"/>
                </a:solidFill>
                <a:latin typeface="Calibri"/>
              </a:rPr>
              <a:t>Υπουργείο Τουρισμού</a:t>
            </a:r>
            <a:endParaRPr lang="el-GR" b="0" strike="noStrike" spc="-1" dirty="0">
              <a:latin typeface="Arial"/>
            </a:endParaRPr>
          </a:p>
        </p:txBody>
      </p:sp>
      <p:sp>
        <p:nvSpPr>
          <p:cNvPr id="314" name="CustomShape 4"/>
          <p:cNvSpPr/>
          <p:nvPr/>
        </p:nvSpPr>
        <p:spPr>
          <a:xfrm>
            <a:off x="3504506" y="404144"/>
            <a:ext cx="7392272" cy="554513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42720">
              <a:spcBef>
                <a:spcPts val="300"/>
              </a:spcBef>
              <a:spcAft>
                <a:spcPts val="601"/>
              </a:spcAft>
              <a:buClr>
                <a:srgbClr val="000000"/>
              </a:buClr>
              <a:buFont typeface="Calibri Light"/>
              <a:buAutoNum type="arabicPeriod"/>
            </a:pPr>
            <a:r>
              <a:rPr lang="el-GR" sz="1600" spc="-1" dirty="0">
                <a:solidFill>
                  <a:srgbClr val="000000"/>
                </a:solidFill>
              </a:rPr>
              <a:t>Δημιουργία νέου νομοθετικού πλαισίου για τις Ειδικές Μορφές Τουρισμού:  - 1/12/2021</a:t>
            </a:r>
            <a:r>
              <a:rPr lang="el-GR" sz="2000" dirty="0"/>
              <a:t/>
            </a:r>
            <a:br>
              <a:rPr lang="el-GR" sz="2000" dirty="0"/>
            </a:br>
            <a:r>
              <a:rPr lang="el-GR" sz="1600" spc="-1" dirty="0">
                <a:solidFill>
                  <a:srgbClr val="000000"/>
                </a:solidFill>
              </a:rPr>
              <a:t>	α. Καταδυτικός Τουρισμός - 1/3/2020</a:t>
            </a:r>
            <a:r>
              <a:rPr lang="el-GR" sz="2000" dirty="0"/>
              <a:t/>
            </a:r>
            <a:br>
              <a:rPr lang="el-GR" sz="2000" dirty="0"/>
            </a:br>
            <a:r>
              <a:rPr lang="el-GR" sz="1600" spc="-1" dirty="0">
                <a:solidFill>
                  <a:srgbClr val="000000"/>
                </a:solidFill>
              </a:rPr>
              <a:t>	β. Ενίσχυση Silver Τουρισμού- 1/12/2021</a:t>
            </a:r>
            <a:r>
              <a:rPr lang="el-GR" sz="2000" dirty="0"/>
              <a:t/>
            </a:r>
            <a:br>
              <a:rPr lang="el-GR" sz="2000" dirty="0"/>
            </a:br>
            <a:r>
              <a:rPr lang="el-GR" sz="1600" spc="-1" dirty="0">
                <a:solidFill>
                  <a:srgbClr val="000000"/>
                </a:solidFill>
              </a:rPr>
              <a:t>	γ. Αναρριχητικός Τουρισμός- 1/6/2021</a:t>
            </a:r>
            <a:endParaRPr lang="el-GR" sz="1600" spc="-1" dirty="0"/>
          </a:p>
          <a:p>
            <a:pPr marL="343080" indent="-342720">
              <a:lnSpc>
                <a:spcPct val="100000"/>
              </a:lnSpc>
              <a:spcBef>
                <a:spcPts val="300"/>
              </a:spcBef>
              <a:spcAft>
                <a:spcPts val="601"/>
              </a:spcAft>
              <a:buClr>
                <a:srgbClr val="000000"/>
              </a:buClr>
              <a:buFont typeface="Calibri Light"/>
              <a:buAutoNum type="arabicPeriod"/>
            </a:pPr>
            <a:r>
              <a:rPr lang="el-GR" sz="1600" spc="-1" dirty="0" smtClean="0">
                <a:solidFill>
                  <a:srgbClr val="000000"/>
                </a:solidFill>
              </a:rPr>
              <a:t>Απλοποίηση </a:t>
            </a:r>
            <a:r>
              <a:rPr lang="el-GR" sz="1600" spc="-1" dirty="0">
                <a:solidFill>
                  <a:srgbClr val="000000"/>
                </a:solidFill>
              </a:rPr>
              <a:t>της </a:t>
            </a:r>
            <a:r>
              <a:rPr lang="el-GR" sz="1600" spc="-1" dirty="0" err="1">
                <a:solidFill>
                  <a:srgbClr val="000000"/>
                </a:solidFill>
              </a:rPr>
              <a:t>χωροθέτησης</a:t>
            </a:r>
            <a:r>
              <a:rPr lang="el-GR" sz="1600" spc="-1" dirty="0">
                <a:solidFill>
                  <a:srgbClr val="000000"/>
                </a:solidFill>
              </a:rPr>
              <a:t> και </a:t>
            </a:r>
            <a:r>
              <a:rPr lang="el-GR" sz="1600" spc="-1" dirty="0" err="1">
                <a:solidFill>
                  <a:srgbClr val="000000"/>
                </a:solidFill>
              </a:rPr>
              <a:t>αδειοδότησης</a:t>
            </a:r>
            <a:r>
              <a:rPr lang="el-GR" sz="1600" spc="-1" dirty="0">
                <a:solidFill>
                  <a:srgbClr val="000000"/>
                </a:solidFill>
              </a:rPr>
              <a:t> των Τουριστικών λιμένων (Μαρίνες) – 1/2/2021</a:t>
            </a:r>
            <a:endParaRPr lang="el-GR" sz="1600" spc="-1" dirty="0"/>
          </a:p>
          <a:p>
            <a:pPr marL="343080" indent="-342720">
              <a:lnSpc>
                <a:spcPct val="100000"/>
              </a:lnSpc>
              <a:spcBef>
                <a:spcPts val="300"/>
              </a:spcBef>
              <a:spcAft>
                <a:spcPts val="601"/>
              </a:spcAft>
              <a:buClr>
                <a:srgbClr val="000000"/>
              </a:buClr>
              <a:buFont typeface="Calibri Light"/>
              <a:buAutoNum type="arabicPeriod"/>
            </a:pPr>
            <a:r>
              <a:rPr lang="el-GR" sz="1600" spc="-1" dirty="0">
                <a:solidFill>
                  <a:srgbClr val="000000"/>
                </a:solidFill>
              </a:rPr>
              <a:t>Αναβάθμιση και εκσυγχρονισμός της τουριστικής επαγγελματικής εκπαίδευσης:  - 1/5/2020 </a:t>
            </a:r>
            <a:r>
              <a:rPr lang="el-GR" sz="2000" dirty="0"/>
              <a:t/>
            </a:r>
            <a:br>
              <a:rPr lang="el-GR" sz="2000" dirty="0"/>
            </a:br>
            <a:r>
              <a:rPr lang="el-GR" sz="1600" spc="-1" dirty="0">
                <a:solidFill>
                  <a:srgbClr val="000000"/>
                </a:solidFill>
              </a:rPr>
              <a:t>	α. Αναβάθμιση των Ανωτέρων Σχολών Τουριστικής Εκπαίδευσης (ΑΣΤΕ),           - 15/5/2020  ή/και</a:t>
            </a:r>
            <a:r>
              <a:rPr lang="el-GR" sz="2000" dirty="0"/>
              <a:t/>
            </a:r>
            <a:br>
              <a:rPr lang="el-GR" sz="2000" dirty="0"/>
            </a:br>
            <a:r>
              <a:rPr lang="el-GR" sz="1600" spc="-1" dirty="0">
                <a:solidFill>
                  <a:srgbClr val="000000"/>
                </a:solidFill>
              </a:rPr>
              <a:t>	β. Ίδρυση Πανεπιστημίου/Ακαδημίας Τουρισμού και Ινστιτούτου Τουριστικών Ερευνών – 1/5/2020</a:t>
            </a:r>
            <a:endParaRPr lang="el-GR" sz="1600" spc="-1" dirty="0"/>
          </a:p>
          <a:p>
            <a:pPr marL="343080" indent="-342720">
              <a:lnSpc>
                <a:spcPct val="100000"/>
              </a:lnSpc>
              <a:spcBef>
                <a:spcPts val="300"/>
              </a:spcBef>
              <a:spcAft>
                <a:spcPts val="601"/>
              </a:spcAft>
              <a:buClr>
                <a:srgbClr val="000000"/>
              </a:buClr>
              <a:buFont typeface="Calibri Light"/>
              <a:buAutoNum type="arabicPeriod"/>
            </a:pPr>
            <a:r>
              <a:rPr lang="el-GR" sz="1600" b="0" strike="noStrike" spc="-1" dirty="0" smtClean="0">
                <a:solidFill>
                  <a:srgbClr val="000000"/>
                </a:solidFill>
                <a:latin typeface="Arial"/>
              </a:rPr>
              <a:t>Νομοθετική </a:t>
            </a:r>
            <a:r>
              <a:rPr lang="el-GR" sz="1600" b="0" strike="noStrike" spc="-1" dirty="0">
                <a:solidFill>
                  <a:srgbClr val="000000"/>
                </a:solidFill>
                <a:latin typeface="Arial"/>
              </a:rPr>
              <a:t>πρωτοβουλία για την ίδρυση Φορέα Διαχείρισης Προορισμού «Σαντορίνη» - 1/7/2020</a:t>
            </a:r>
            <a:endParaRPr lang="el-GR" sz="1600" b="0" strike="noStrike" spc="-1" dirty="0">
              <a:latin typeface="Arial"/>
            </a:endParaRPr>
          </a:p>
          <a:p>
            <a:pPr marL="343080" indent="-342720">
              <a:lnSpc>
                <a:spcPct val="100000"/>
              </a:lnSpc>
              <a:spcBef>
                <a:spcPts val="300"/>
              </a:spcBef>
              <a:spcAft>
                <a:spcPts val="601"/>
              </a:spcAft>
              <a:buClr>
                <a:srgbClr val="000000"/>
              </a:buClr>
              <a:buFont typeface="Calibri Light"/>
              <a:buAutoNum type="arabicPeriod"/>
            </a:pPr>
            <a:r>
              <a:rPr lang="el-GR" sz="1600" b="0" strike="noStrike" spc="-1" dirty="0" smtClean="0">
                <a:solidFill>
                  <a:srgbClr val="000000"/>
                </a:solidFill>
                <a:latin typeface="Arial"/>
              </a:rPr>
              <a:t>Δημιουργία </a:t>
            </a:r>
            <a:r>
              <a:rPr lang="el-GR" sz="1600" b="0" strike="noStrike" spc="-1" dirty="0">
                <a:solidFill>
                  <a:srgbClr val="000000"/>
                </a:solidFill>
                <a:latin typeface="Arial"/>
              </a:rPr>
              <a:t>στο Εθνικό Λογιστικό Σύστημα Δορυφόρου Λογαριασμού για τον Τουρισμό</a:t>
            </a:r>
            <a:endParaRPr lang="el-GR" sz="1600" b="0" strike="noStrike" spc="-1" dirty="0">
              <a:latin typeface="Arial"/>
            </a:endParaRPr>
          </a:p>
          <a:p>
            <a:pPr>
              <a:lnSpc>
                <a:spcPct val="100000"/>
              </a:lnSpc>
              <a:spcBef>
                <a:spcPts val="300"/>
              </a:spcBef>
            </a:pPr>
            <a:endParaRPr lang="el-GR" sz="1600" b="0" strike="noStrike" spc="-1" dirty="0">
              <a:latin typeface="Arial"/>
            </a:endParaRPr>
          </a:p>
        </p:txBody>
      </p:sp>
      <p:pic>
        <p:nvPicPr>
          <p:cNvPr id="315" name="314 - Εικόνα"/>
          <p:cNvPicPr/>
          <p:nvPr/>
        </p:nvPicPr>
        <p:blipFill>
          <a:blip r:embed="rId2"/>
          <a:stretch/>
        </p:blipFill>
        <p:spPr>
          <a:xfrm>
            <a:off x="360000" y="360000"/>
            <a:ext cx="360" cy="360"/>
          </a:xfrm>
          <a:prstGeom prst="rect">
            <a:avLst/>
          </a:prstGeom>
          <a:ln>
            <a:noFill/>
          </a:ln>
        </p:spPr>
      </p:pic>
      <p:sp>
        <p:nvSpPr>
          <p:cNvPr id="6" name="Rectangle 5"/>
          <p:cNvSpPr/>
          <p:nvPr/>
        </p:nvSpPr>
        <p:spPr>
          <a:xfrm>
            <a:off x="3420222" y="360000"/>
            <a:ext cx="7560840" cy="357305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 name="CustomShape 1"/>
          <p:cNvSpPr/>
          <p:nvPr/>
        </p:nvSpPr>
        <p:spPr>
          <a:xfrm>
            <a:off x="1719489" y="1988840"/>
            <a:ext cx="8857440" cy="2656316"/>
          </a:xfrm>
          <a:prstGeom prst="rect">
            <a:avLst/>
          </a:prstGeom>
          <a:solidFill>
            <a:schemeClr val="bg2"/>
          </a:solidFill>
          <a:ln w="38100">
            <a:solidFill>
              <a:schemeClr val="accent1">
                <a:lumMod val="50000"/>
              </a:schemeClr>
            </a:solidFill>
          </a:ln>
        </p:spPr>
        <p:style>
          <a:lnRef idx="0">
            <a:scrgbClr r="0" g="0" b="0"/>
          </a:lnRef>
          <a:fillRef idx="0">
            <a:scrgbClr r="0" g="0" b="0"/>
          </a:fillRef>
          <a:effectRef idx="0">
            <a:scrgbClr r="0" g="0" b="0"/>
          </a:effectRef>
          <a:fontRef idx="minor"/>
        </p:style>
        <p:txBody>
          <a:bodyPr lIns="90000" tIns="45000" rIns="288000" bIns="45000" anchor="ctr">
            <a:noAutofit/>
          </a:bodyPr>
          <a:lstStyle/>
          <a:p>
            <a:pPr algn="ctr">
              <a:spcAft>
                <a:spcPts val="2400"/>
              </a:spcAft>
            </a:pPr>
            <a:r>
              <a:rPr lang="el-GR" sz="2400" b="0" strike="noStrike" spc="-1" dirty="0">
                <a:solidFill>
                  <a:srgbClr val="222222"/>
                </a:solidFill>
                <a:latin typeface="+mj-lt"/>
                <a:ea typeface="PingFang SC"/>
              </a:rPr>
              <a:t>«Την </a:t>
            </a:r>
            <a:r>
              <a:rPr lang="el-GR" sz="2400" b="0" strike="noStrike" spc="-1" dirty="0" err="1">
                <a:solidFill>
                  <a:srgbClr val="222222"/>
                </a:solidFill>
                <a:latin typeface="+mj-lt"/>
                <a:ea typeface="PingFang SC"/>
              </a:rPr>
              <a:t>αξίαν</a:t>
            </a:r>
            <a:r>
              <a:rPr lang="el-GR" sz="2400" b="0" strike="noStrike" spc="-1" dirty="0">
                <a:solidFill>
                  <a:srgbClr val="222222"/>
                </a:solidFill>
                <a:latin typeface="+mj-lt"/>
                <a:ea typeface="PingFang SC"/>
              </a:rPr>
              <a:t> εν τη πολιτική δεν </a:t>
            </a:r>
            <a:r>
              <a:rPr lang="el-GR" sz="2400" b="0" strike="noStrike" spc="-1" dirty="0" err="1">
                <a:solidFill>
                  <a:srgbClr val="222222"/>
                </a:solidFill>
                <a:latin typeface="+mj-lt"/>
                <a:ea typeface="PingFang SC"/>
              </a:rPr>
              <a:t>έχουσιν</a:t>
            </a:r>
            <a:r>
              <a:rPr lang="el-GR" sz="2400" b="0" strike="noStrike" spc="-1" dirty="0">
                <a:solidFill>
                  <a:srgbClr val="222222"/>
                </a:solidFill>
                <a:latin typeface="+mj-lt"/>
                <a:ea typeface="PingFang SC"/>
              </a:rPr>
              <a:t> εκείνοι </a:t>
            </a:r>
            <a:r>
              <a:rPr lang="el-GR" sz="2400" b="0" strike="noStrike" spc="-1" dirty="0" err="1">
                <a:solidFill>
                  <a:srgbClr val="222222"/>
                </a:solidFill>
                <a:latin typeface="+mj-lt"/>
                <a:ea typeface="PingFang SC"/>
              </a:rPr>
              <a:t>οίτινες</a:t>
            </a:r>
            <a:r>
              <a:rPr lang="el-GR" sz="2400" b="0" strike="noStrike" spc="-1" dirty="0">
                <a:solidFill>
                  <a:srgbClr val="222222"/>
                </a:solidFill>
                <a:latin typeface="+mj-lt"/>
                <a:ea typeface="PingFang SC"/>
              </a:rPr>
              <a:t> εκφέρουν ιδέαν τινά, αλλά η αξία έγκειται εις την </a:t>
            </a:r>
            <a:r>
              <a:rPr lang="el-GR" sz="2400" b="0" strike="noStrike" spc="-1" dirty="0" err="1">
                <a:solidFill>
                  <a:srgbClr val="222222"/>
                </a:solidFill>
                <a:latin typeface="+mj-lt"/>
                <a:ea typeface="PingFang SC"/>
              </a:rPr>
              <a:t>εφαρμογήν</a:t>
            </a:r>
            <a:r>
              <a:rPr lang="el-GR" sz="2400" b="0" strike="noStrike" spc="-1" dirty="0">
                <a:solidFill>
                  <a:srgbClr val="222222"/>
                </a:solidFill>
                <a:latin typeface="+mj-lt"/>
                <a:ea typeface="PingFang SC"/>
              </a:rPr>
              <a:t> της»</a:t>
            </a:r>
            <a:endParaRPr lang="en-US" sz="2400" spc="-1" dirty="0">
              <a:solidFill>
                <a:srgbClr val="222222"/>
              </a:solidFill>
              <a:latin typeface="+mj-lt"/>
              <a:ea typeface="PingFang SC"/>
            </a:endParaRPr>
          </a:p>
          <a:p>
            <a:pPr algn="r">
              <a:spcAft>
                <a:spcPts val="799"/>
              </a:spcAft>
            </a:pPr>
            <a:r>
              <a:rPr lang="el-GR" sz="2400" b="0" strike="noStrike" spc="-1" dirty="0">
                <a:solidFill>
                  <a:srgbClr val="222222"/>
                </a:solidFill>
                <a:latin typeface="+mj-lt"/>
                <a:ea typeface="PingFang SC"/>
              </a:rPr>
              <a:t>Χαρίλαος Τρικούπης, 1880</a:t>
            </a:r>
            <a:endParaRPr lang="el-GR" sz="2400" b="0" strike="noStrike" spc="-1" dirty="0">
              <a:latin typeface="+mj-lt"/>
            </a:endParaRPr>
          </a:p>
        </p:txBody>
      </p:sp>
      <p:sp>
        <p:nvSpPr>
          <p:cNvPr id="275" name="CustomShape 2"/>
          <p:cNvSpPr/>
          <p:nvPr/>
        </p:nvSpPr>
        <p:spPr>
          <a:xfrm>
            <a:off x="667506" y="285728"/>
            <a:ext cx="9894240" cy="661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el-GR" sz="3200" b="0" strike="noStrike" spc="-1" dirty="0" smtClean="0">
                <a:solidFill>
                  <a:srgbClr val="FF0000"/>
                </a:solidFill>
                <a:latin typeface="Arial"/>
                <a:ea typeface="DejaVu Sans"/>
              </a:rPr>
              <a:t>Αντί επιλόγου</a:t>
            </a:r>
            <a:endParaRPr lang="el-GR" sz="3200" b="0" strike="noStrike" spc="-1" dirty="0">
              <a:solidFill>
                <a:srgbClr val="FF0000"/>
              </a:solidFill>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4"/>
                                        </p:tgtEl>
                                        <p:attrNameLst>
                                          <p:attrName>style.visibility</p:attrName>
                                        </p:attrNameLst>
                                      </p:cBhvr>
                                      <p:to>
                                        <p:strVal val="visible"/>
                                      </p:to>
                                    </p:set>
                                    <p:animEffect transition="in" filter="wipe(down)">
                                      <p:cBhvr>
                                        <p:cTn id="7" dur="500"/>
                                        <p:tgtEl>
                                          <p:spTgt spid="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2"/>
            </p:custDataLst>
            <p:extLst>
              <p:ext uri="{D42A27DB-BD31-4B8C-83A1-F6EECF244321}">
                <p14:modId xmlns:p14="http://schemas.microsoft.com/office/powerpoint/2010/main" xmlns="" val="3129405438"/>
              </p:ext>
            </p:extLst>
          </p:nvPr>
        </p:nvGraphicFramePr>
        <p:xfrm>
          <a:off x="1589" y="1589"/>
          <a:ext cx="1587" cy="1587"/>
        </p:xfrm>
        <a:graphic>
          <a:graphicData uri="http://schemas.openxmlformats.org/presentationml/2006/ole">
            <p:oleObj spid="_x0000_s112642" name="think-cell Slide" r:id="rId5" imgW="360" imgH="360" progId="">
              <p:embed/>
            </p:oleObj>
          </a:graphicData>
        </a:graphic>
      </p:graphicFrame>
      <p:sp>
        <p:nvSpPr>
          <p:cNvPr id="3" name="Rectangle 2" hidden="1">
            <a:extLst>
              <a:ext uri="{FF2B5EF4-FFF2-40B4-BE49-F238E27FC236}">
                <a16:creationId xmlns:a16="http://schemas.microsoft.com/office/drawing/2014/main" xmlns="" id="{681B028F-E8FA-4D10-AC37-FC2EE81A7EEF}"/>
              </a:ext>
            </a:extLst>
          </p:cNvPr>
          <p:cNvSpPr/>
          <p:nvPr>
            <p:custDataLst>
              <p:tags r:id="rId3"/>
            </p:custDataLst>
          </p:nvPr>
        </p:nvSpPr>
        <p:spPr>
          <a:xfrm>
            <a:off x="0" y="0"/>
            <a:ext cx="158771"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90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54" name="Rectangle 53">
            <a:extLst>
              <a:ext uri="{FF2B5EF4-FFF2-40B4-BE49-F238E27FC236}">
                <a16:creationId xmlns:a16="http://schemas.microsoft.com/office/drawing/2014/main" xmlns="" id="{BDCA0C14-6535-4397-87A6-771478F01A6B}"/>
              </a:ext>
            </a:extLst>
          </p:cNvPr>
          <p:cNvSpPr/>
          <p:nvPr/>
        </p:nvSpPr>
        <p:spPr>
          <a:xfrm>
            <a:off x="3162056" y="1426084"/>
            <a:ext cx="8673926" cy="2130786"/>
          </a:xfrm>
          <a:prstGeom prst="rect">
            <a:avLst/>
          </a:prstGeom>
          <a:solidFill>
            <a:schemeClr val="bg1">
              <a:lumMod val="9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200" b="1" dirty="0">
              <a:solidFill>
                <a:schemeClr val="accent1">
                  <a:lumMod val="50000"/>
                </a:schemeClr>
              </a:solidFill>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normAutofit/>
          </a:bodyPr>
          <a:lstStyle/>
          <a:p>
            <a:r>
              <a:rPr lang="el-GR" dirty="0"/>
              <a:t>Υπεύθυνοι λειτουργίας πληροφοριακού συστήματος «ΜΑΖΙ»</a:t>
            </a:r>
            <a:r>
              <a:rPr lang="en-US" dirty="0"/>
              <a:t> </a:t>
            </a:r>
            <a:r>
              <a:rPr lang="el-GR" dirty="0"/>
              <a:t>και δυνατότητα πρόσβασης</a:t>
            </a:r>
          </a:p>
        </p:txBody>
      </p:sp>
      <p:grpSp>
        <p:nvGrpSpPr>
          <p:cNvPr id="4" name="Group 56">
            <a:extLst>
              <a:ext uri="{FF2B5EF4-FFF2-40B4-BE49-F238E27FC236}">
                <a16:creationId xmlns:a16="http://schemas.microsoft.com/office/drawing/2014/main" xmlns="" id="{4CEAE9E8-FE9C-473C-91EA-CCDFB202388F}"/>
              </a:ext>
            </a:extLst>
          </p:cNvPr>
          <p:cNvGrpSpPr/>
          <p:nvPr/>
        </p:nvGrpSpPr>
        <p:grpSpPr>
          <a:xfrm>
            <a:off x="687047" y="3874646"/>
            <a:ext cx="698491" cy="698400"/>
            <a:chOff x="4325112" y="2272755"/>
            <a:chExt cx="720108" cy="720000"/>
          </a:xfrm>
          <a:solidFill>
            <a:schemeClr val="accent5"/>
          </a:solidFill>
        </p:grpSpPr>
        <p:sp>
          <p:nvSpPr>
            <p:cNvPr id="58" name="Freeform 22">
              <a:extLst>
                <a:ext uri="{FF2B5EF4-FFF2-40B4-BE49-F238E27FC236}">
                  <a16:creationId xmlns:a16="http://schemas.microsoft.com/office/drawing/2014/main" xmlns="" id="{A0D9E506-608D-4FB7-B46F-AB147FE8BD36}"/>
                </a:ext>
              </a:extLst>
            </p:cNvPr>
            <p:cNvSpPr>
              <a:spLocks noEditPoints="1"/>
            </p:cNvSpPr>
            <p:nvPr/>
          </p:nvSpPr>
          <p:spPr bwMode="auto">
            <a:xfrm>
              <a:off x="4325112" y="2272755"/>
              <a:ext cx="720108" cy="720000"/>
            </a:xfrm>
            <a:custGeom>
              <a:avLst/>
              <a:gdLst>
                <a:gd name="T0" fmla="*/ 0 w 6696"/>
                <a:gd name="T1" fmla="*/ 0 h 6695"/>
                <a:gd name="T2" fmla="*/ 0 w 6696"/>
                <a:gd name="T3" fmla="*/ 6695 h 6695"/>
                <a:gd name="T4" fmla="*/ 6696 w 6696"/>
                <a:gd name="T5" fmla="*/ 6695 h 6695"/>
                <a:gd name="T6" fmla="*/ 6696 w 6696"/>
                <a:gd name="T7" fmla="*/ 0 h 6695"/>
                <a:gd name="T8" fmla="*/ 0 w 6696"/>
                <a:gd name="T9" fmla="*/ 0 h 6695"/>
                <a:gd name="T10" fmla="*/ 6410 w 6696"/>
                <a:gd name="T11" fmla="*/ 6411 h 6695"/>
                <a:gd name="T12" fmla="*/ 284 w 6696"/>
                <a:gd name="T13" fmla="*/ 6411 h 6695"/>
                <a:gd name="T14" fmla="*/ 284 w 6696"/>
                <a:gd name="T15" fmla="*/ 286 h 6695"/>
                <a:gd name="T16" fmla="*/ 6410 w 6696"/>
                <a:gd name="T17" fmla="*/ 286 h 6695"/>
                <a:gd name="T18" fmla="*/ 6410 w 6696"/>
                <a:gd name="T19" fmla="*/ 6411 h 6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96" h="6695">
                  <a:moveTo>
                    <a:pt x="0" y="0"/>
                  </a:moveTo>
                  <a:lnTo>
                    <a:pt x="0" y="6695"/>
                  </a:lnTo>
                  <a:lnTo>
                    <a:pt x="6696" y="6695"/>
                  </a:lnTo>
                  <a:lnTo>
                    <a:pt x="6696" y="0"/>
                  </a:lnTo>
                  <a:lnTo>
                    <a:pt x="0" y="0"/>
                  </a:lnTo>
                  <a:close/>
                  <a:moveTo>
                    <a:pt x="6410" y="6411"/>
                  </a:moveTo>
                  <a:lnTo>
                    <a:pt x="284" y="6411"/>
                  </a:lnTo>
                  <a:lnTo>
                    <a:pt x="284" y="286"/>
                  </a:lnTo>
                  <a:lnTo>
                    <a:pt x="6410" y="286"/>
                  </a:lnTo>
                  <a:lnTo>
                    <a:pt x="6410" y="641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78191" tIns="39096" rIns="78191" bIns="39096" numCol="1" anchor="t" anchorCtr="0" compatLnSpc="1">
              <a:prstTxWarp prst="textNoShape">
                <a:avLst/>
              </a:prstTxWarp>
            </a:bodyPr>
            <a:lstStyle/>
            <a:p>
              <a:endParaRPr lang="en-US" sz="1400"/>
            </a:p>
          </p:txBody>
        </p:sp>
        <p:sp>
          <p:nvSpPr>
            <p:cNvPr id="63" name="Freeform 23">
              <a:extLst>
                <a:ext uri="{FF2B5EF4-FFF2-40B4-BE49-F238E27FC236}">
                  <a16:creationId xmlns:a16="http://schemas.microsoft.com/office/drawing/2014/main" xmlns="" id="{96292736-8A75-4CE6-8EB2-2349F6F5AAA9}"/>
                </a:ext>
              </a:extLst>
            </p:cNvPr>
            <p:cNvSpPr>
              <a:spLocks noEditPoints="1"/>
            </p:cNvSpPr>
            <p:nvPr/>
          </p:nvSpPr>
          <p:spPr bwMode="auto">
            <a:xfrm>
              <a:off x="4402113" y="2345454"/>
              <a:ext cx="570408" cy="570300"/>
            </a:xfrm>
            <a:custGeom>
              <a:avLst/>
              <a:gdLst>
                <a:gd name="T0" fmla="*/ 2244 w 5304"/>
                <a:gd name="T1" fmla="*/ 3923 h 5303"/>
                <a:gd name="T2" fmla="*/ 2946 w 5304"/>
                <a:gd name="T3" fmla="*/ 4147 h 5303"/>
                <a:gd name="T4" fmla="*/ 3570 w 5304"/>
                <a:gd name="T5" fmla="*/ 4137 h 5303"/>
                <a:gd name="T6" fmla="*/ 3958 w 5304"/>
                <a:gd name="T7" fmla="*/ 4031 h 5303"/>
                <a:gd name="T8" fmla="*/ 4324 w 5304"/>
                <a:gd name="T9" fmla="*/ 3851 h 5303"/>
                <a:gd name="T10" fmla="*/ 4656 w 5304"/>
                <a:gd name="T11" fmla="*/ 3593 h 5303"/>
                <a:gd name="T12" fmla="*/ 4896 w 5304"/>
                <a:gd name="T13" fmla="*/ 3321 h 5303"/>
                <a:gd name="T14" fmla="*/ 5106 w 5304"/>
                <a:gd name="T15" fmla="*/ 2973 h 5303"/>
                <a:gd name="T16" fmla="*/ 5242 w 5304"/>
                <a:gd name="T17" fmla="*/ 2592 h 5303"/>
                <a:gd name="T18" fmla="*/ 5302 w 5304"/>
                <a:gd name="T19" fmla="*/ 2188 h 5303"/>
                <a:gd name="T20" fmla="*/ 5290 w 5304"/>
                <a:gd name="T21" fmla="*/ 1824 h 5303"/>
                <a:gd name="T22" fmla="*/ 5200 w 5304"/>
                <a:gd name="T23" fmla="*/ 1428 h 5303"/>
                <a:gd name="T24" fmla="*/ 5036 w 5304"/>
                <a:gd name="T25" fmla="*/ 1058 h 5303"/>
                <a:gd name="T26" fmla="*/ 4800 w 5304"/>
                <a:gd name="T27" fmla="*/ 724 h 5303"/>
                <a:gd name="T28" fmla="*/ 4540 w 5304"/>
                <a:gd name="T29" fmla="*/ 470 h 5303"/>
                <a:gd name="T30" fmla="*/ 4202 w 5304"/>
                <a:gd name="T31" fmla="*/ 244 h 5303"/>
                <a:gd name="T32" fmla="*/ 3828 w 5304"/>
                <a:gd name="T33" fmla="*/ 88 h 5303"/>
                <a:gd name="T34" fmla="*/ 3428 w 5304"/>
                <a:gd name="T35" fmla="*/ 10 h 5303"/>
                <a:gd name="T36" fmla="*/ 3066 w 5304"/>
                <a:gd name="T37" fmla="*/ 4 h 5303"/>
                <a:gd name="T38" fmla="*/ 2662 w 5304"/>
                <a:gd name="T39" fmla="*/ 74 h 5303"/>
                <a:gd name="T40" fmla="*/ 2284 w 5304"/>
                <a:gd name="T41" fmla="*/ 220 h 5303"/>
                <a:gd name="T42" fmla="*/ 1940 w 5304"/>
                <a:gd name="T43" fmla="*/ 438 h 5303"/>
                <a:gd name="T44" fmla="*/ 1676 w 5304"/>
                <a:gd name="T45" fmla="*/ 684 h 5303"/>
                <a:gd name="T46" fmla="*/ 1432 w 5304"/>
                <a:gd name="T47" fmla="*/ 1014 h 5303"/>
                <a:gd name="T48" fmla="*/ 1258 w 5304"/>
                <a:gd name="T49" fmla="*/ 1380 h 5303"/>
                <a:gd name="T50" fmla="*/ 1160 w 5304"/>
                <a:gd name="T51" fmla="*/ 1774 h 5303"/>
                <a:gd name="T52" fmla="*/ 1138 w 5304"/>
                <a:gd name="T53" fmla="*/ 2178 h 5303"/>
                <a:gd name="T54" fmla="*/ 1304 w 5304"/>
                <a:gd name="T55" fmla="*/ 2901 h 5303"/>
                <a:gd name="T56" fmla="*/ 0 w 5304"/>
                <a:gd name="T57" fmla="*/ 5101 h 5303"/>
                <a:gd name="T58" fmla="*/ 2842 w 5304"/>
                <a:gd name="T59" fmla="*/ 2963 h 5303"/>
                <a:gd name="T60" fmla="*/ 3016 w 5304"/>
                <a:gd name="T61" fmla="*/ 3081 h 5303"/>
                <a:gd name="T62" fmla="*/ 3220 w 5304"/>
                <a:gd name="T63" fmla="*/ 3123 h 5303"/>
                <a:gd name="T64" fmla="*/ 3352 w 5304"/>
                <a:gd name="T65" fmla="*/ 3107 h 5303"/>
                <a:gd name="T66" fmla="*/ 3540 w 5304"/>
                <a:gd name="T67" fmla="*/ 3015 h 5303"/>
                <a:gd name="T68" fmla="*/ 4492 w 5304"/>
                <a:gd name="T69" fmla="*/ 3353 h 5303"/>
                <a:gd name="T70" fmla="*/ 3978 w 5304"/>
                <a:gd name="T71" fmla="*/ 3713 h 5303"/>
                <a:gd name="T72" fmla="*/ 3308 w 5304"/>
                <a:gd name="T73" fmla="*/ 3877 h 5303"/>
                <a:gd name="T74" fmla="*/ 2626 w 5304"/>
                <a:gd name="T75" fmla="*/ 3779 h 5303"/>
                <a:gd name="T76" fmla="*/ 2016 w 5304"/>
                <a:gd name="T77" fmla="*/ 3417 h 5303"/>
                <a:gd name="T78" fmla="*/ 2224 w 5304"/>
                <a:gd name="T79" fmla="*/ 586 h 5303"/>
                <a:gd name="T80" fmla="*/ 2868 w 5304"/>
                <a:gd name="T81" fmla="*/ 320 h 5303"/>
                <a:gd name="T82" fmla="*/ 3488 w 5304"/>
                <a:gd name="T83" fmla="*/ 304 h 5303"/>
                <a:gd name="T84" fmla="*/ 4144 w 5304"/>
                <a:gd name="T85" fmla="*/ 538 h 5303"/>
                <a:gd name="T86" fmla="*/ 4612 w 5304"/>
                <a:gd name="T87" fmla="*/ 944 h 5303"/>
                <a:gd name="T88" fmla="*/ 4942 w 5304"/>
                <a:gd name="T89" fmla="*/ 1560 h 5303"/>
                <a:gd name="T90" fmla="*/ 5018 w 5304"/>
                <a:gd name="T91" fmla="*/ 2142 h 5303"/>
                <a:gd name="T92" fmla="*/ 4942 w 5304"/>
                <a:gd name="T93" fmla="*/ 2606 h 5303"/>
                <a:gd name="T94" fmla="*/ 3740 w 5304"/>
                <a:gd name="T95" fmla="*/ 2634 h 5303"/>
                <a:gd name="T96" fmla="*/ 3606 w 5304"/>
                <a:gd name="T97" fmla="*/ 2624 h 5303"/>
                <a:gd name="T98" fmla="*/ 3468 w 5304"/>
                <a:gd name="T99" fmla="*/ 2689 h 5303"/>
                <a:gd name="T100" fmla="*/ 3292 w 5304"/>
                <a:gd name="T101" fmla="*/ 2825 h 5303"/>
                <a:gd name="T102" fmla="*/ 3106 w 5304"/>
                <a:gd name="T103" fmla="*/ 2807 h 5303"/>
                <a:gd name="T104" fmla="*/ 2942 w 5304"/>
                <a:gd name="T105" fmla="*/ 2666 h 5303"/>
                <a:gd name="T106" fmla="*/ 2798 w 5304"/>
                <a:gd name="T107" fmla="*/ 2620 h 5303"/>
                <a:gd name="T108" fmla="*/ 1634 w 5304"/>
                <a:gd name="T109" fmla="*/ 2927 h 5303"/>
                <a:gd name="T110" fmla="*/ 1470 w 5304"/>
                <a:gd name="T111" fmla="*/ 2494 h 5303"/>
                <a:gd name="T112" fmla="*/ 1422 w 5304"/>
                <a:gd name="T113" fmla="*/ 2084 h 5303"/>
                <a:gd name="T114" fmla="*/ 1558 w 5304"/>
                <a:gd name="T115" fmla="*/ 1394 h 5303"/>
                <a:gd name="T116" fmla="*/ 1950 w 5304"/>
                <a:gd name="T117" fmla="*/ 812 h 5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304" h="5303">
                  <a:moveTo>
                    <a:pt x="202" y="5303"/>
                  </a:moveTo>
                  <a:lnTo>
                    <a:pt x="1852" y="3653"/>
                  </a:lnTo>
                  <a:lnTo>
                    <a:pt x="1852" y="3653"/>
                  </a:lnTo>
                  <a:lnTo>
                    <a:pt x="1926" y="3715"/>
                  </a:lnTo>
                  <a:lnTo>
                    <a:pt x="2002" y="3773"/>
                  </a:lnTo>
                  <a:lnTo>
                    <a:pt x="2082" y="3827"/>
                  </a:lnTo>
                  <a:lnTo>
                    <a:pt x="2162" y="3877"/>
                  </a:lnTo>
                  <a:lnTo>
                    <a:pt x="2244" y="3923"/>
                  </a:lnTo>
                  <a:lnTo>
                    <a:pt x="2328" y="3965"/>
                  </a:lnTo>
                  <a:lnTo>
                    <a:pt x="2414" y="4003"/>
                  </a:lnTo>
                  <a:lnTo>
                    <a:pt x="2500" y="4037"/>
                  </a:lnTo>
                  <a:lnTo>
                    <a:pt x="2588" y="4067"/>
                  </a:lnTo>
                  <a:lnTo>
                    <a:pt x="2676" y="4093"/>
                  </a:lnTo>
                  <a:lnTo>
                    <a:pt x="2766" y="4115"/>
                  </a:lnTo>
                  <a:lnTo>
                    <a:pt x="2856" y="4133"/>
                  </a:lnTo>
                  <a:lnTo>
                    <a:pt x="2946" y="4147"/>
                  </a:lnTo>
                  <a:lnTo>
                    <a:pt x="3038" y="4157"/>
                  </a:lnTo>
                  <a:lnTo>
                    <a:pt x="3130" y="4163"/>
                  </a:lnTo>
                  <a:lnTo>
                    <a:pt x="3220" y="4165"/>
                  </a:lnTo>
                  <a:lnTo>
                    <a:pt x="3220" y="4165"/>
                  </a:lnTo>
                  <a:lnTo>
                    <a:pt x="3320" y="4163"/>
                  </a:lnTo>
                  <a:lnTo>
                    <a:pt x="3420" y="4155"/>
                  </a:lnTo>
                  <a:lnTo>
                    <a:pt x="3520" y="4143"/>
                  </a:lnTo>
                  <a:lnTo>
                    <a:pt x="3570" y="4137"/>
                  </a:lnTo>
                  <a:lnTo>
                    <a:pt x="3620" y="4127"/>
                  </a:lnTo>
                  <a:lnTo>
                    <a:pt x="3668" y="4117"/>
                  </a:lnTo>
                  <a:lnTo>
                    <a:pt x="3718" y="4105"/>
                  </a:lnTo>
                  <a:lnTo>
                    <a:pt x="3766" y="4093"/>
                  </a:lnTo>
                  <a:lnTo>
                    <a:pt x="3814" y="4079"/>
                  </a:lnTo>
                  <a:lnTo>
                    <a:pt x="3862" y="4065"/>
                  </a:lnTo>
                  <a:lnTo>
                    <a:pt x="3910" y="4049"/>
                  </a:lnTo>
                  <a:lnTo>
                    <a:pt x="3958" y="4031"/>
                  </a:lnTo>
                  <a:lnTo>
                    <a:pt x="4006" y="4013"/>
                  </a:lnTo>
                  <a:lnTo>
                    <a:pt x="4052" y="3993"/>
                  </a:lnTo>
                  <a:lnTo>
                    <a:pt x="4098" y="3973"/>
                  </a:lnTo>
                  <a:lnTo>
                    <a:pt x="4144" y="3951"/>
                  </a:lnTo>
                  <a:lnTo>
                    <a:pt x="4190" y="3927"/>
                  </a:lnTo>
                  <a:lnTo>
                    <a:pt x="4236" y="3903"/>
                  </a:lnTo>
                  <a:lnTo>
                    <a:pt x="4280" y="3877"/>
                  </a:lnTo>
                  <a:lnTo>
                    <a:pt x="4324" y="3851"/>
                  </a:lnTo>
                  <a:lnTo>
                    <a:pt x="4368" y="3823"/>
                  </a:lnTo>
                  <a:lnTo>
                    <a:pt x="4410" y="3793"/>
                  </a:lnTo>
                  <a:lnTo>
                    <a:pt x="4454" y="3763"/>
                  </a:lnTo>
                  <a:lnTo>
                    <a:pt x="4496" y="3731"/>
                  </a:lnTo>
                  <a:lnTo>
                    <a:pt x="4536" y="3699"/>
                  </a:lnTo>
                  <a:lnTo>
                    <a:pt x="4576" y="3665"/>
                  </a:lnTo>
                  <a:lnTo>
                    <a:pt x="4616" y="3629"/>
                  </a:lnTo>
                  <a:lnTo>
                    <a:pt x="4656" y="3593"/>
                  </a:lnTo>
                  <a:lnTo>
                    <a:pt x="4694" y="3555"/>
                  </a:lnTo>
                  <a:lnTo>
                    <a:pt x="4694" y="3555"/>
                  </a:lnTo>
                  <a:lnTo>
                    <a:pt x="4730" y="3519"/>
                  </a:lnTo>
                  <a:lnTo>
                    <a:pt x="4766" y="3481"/>
                  </a:lnTo>
                  <a:lnTo>
                    <a:pt x="4800" y="3441"/>
                  </a:lnTo>
                  <a:lnTo>
                    <a:pt x="4834" y="3403"/>
                  </a:lnTo>
                  <a:lnTo>
                    <a:pt x="4866" y="3363"/>
                  </a:lnTo>
                  <a:lnTo>
                    <a:pt x="4896" y="3321"/>
                  </a:lnTo>
                  <a:lnTo>
                    <a:pt x="4928" y="3279"/>
                  </a:lnTo>
                  <a:lnTo>
                    <a:pt x="4956" y="3237"/>
                  </a:lnTo>
                  <a:lnTo>
                    <a:pt x="4984" y="3195"/>
                  </a:lnTo>
                  <a:lnTo>
                    <a:pt x="5010" y="3151"/>
                  </a:lnTo>
                  <a:lnTo>
                    <a:pt x="5036" y="3107"/>
                  </a:lnTo>
                  <a:lnTo>
                    <a:pt x="5060" y="3063"/>
                  </a:lnTo>
                  <a:lnTo>
                    <a:pt x="5084" y="3019"/>
                  </a:lnTo>
                  <a:lnTo>
                    <a:pt x="5106" y="2973"/>
                  </a:lnTo>
                  <a:lnTo>
                    <a:pt x="5128" y="2927"/>
                  </a:lnTo>
                  <a:lnTo>
                    <a:pt x="5148" y="2881"/>
                  </a:lnTo>
                  <a:lnTo>
                    <a:pt x="5166" y="2833"/>
                  </a:lnTo>
                  <a:lnTo>
                    <a:pt x="5184" y="2785"/>
                  </a:lnTo>
                  <a:lnTo>
                    <a:pt x="5200" y="2737"/>
                  </a:lnTo>
                  <a:lnTo>
                    <a:pt x="5216" y="2689"/>
                  </a:lnTo>
                  <a:lnTo>
                    <a:pt x="5230" y="2642"/>
                  </a:lnTo>
                  <a:lnTo>
                    <a:pt x="5242" y="2592"/>
                  </a:lnTo>
                  <a:lnTo>
                    <a:pt x="5254" y="2542"/>
                  </a:lnTo>
                  <a:lnTo>
                    <a:pt x="5264" y="2492"/>
                  </a:lnTo>
                  <a:lnTo>
                    <a:pt x="5274" y="2442"/>
                  </a:lnTo>
                  <a:lnTo>
                    <a:pt x="5282" y="2392"/>
                  </a:lnTo>
                  <a:lnTo>
                    <a:pt x="5290" y="2342"/>
                  </a:lnTo>
                  <a:lnTo>
                    <a:pt x="5294" y="2290"/>
                  </a:lnTo>
                  <a:lnTo>
                    <a:pt x="5300" y="2238"/>
                  </a:lnTo>
                  <a:lnTo>
                    <a:pt x="5302" y="2188"/>
                  </a:lnTo>
                  <a:lnTo>
                    <a:pt x="5304" y="2136"/>
                  </a:lnTo>
                  <a:lnTo>
                    <a:pt x="5304" y="2084"/>
                  </a:lnTo>
                  <a:lnTo>
                    <a:pt x="5304" y="2084"/>
                  </a:lnTo>
                  <a:lnTo>
                    <a:pt x="5304" y="2032"/>
                  </a:lnTo>
                  <a:lnTo>
                    <a:pt x="5302" y="1980"/>
                  </a:lnTo>
                  <a:lnTo>
                    <a:pt x="5300" y="1928"/>
                  </a:lnTo>
                  <a:lnTo>
                    <a:pt x="5294" y="1876"/>
                  </a:lnTo>
                  <a:lnTo>
                    <a:pt x="5290" y="1824"/>
                  </a:lnTo>
                  <a:lnTo>
                    <a:pt x="5282" y="1774"/>
                  </a:lnTo>
                  <a:lnTo>
                    <a:pt x="5274" y="1724"/>
                  </a:lnTo>
                  <a:lnTo>
                    <a:pt x="5264" y="1674"/>
                  </a:lnTo>
                  <a:lnTo>
                    <a:pt x="5254" y="1624"/>
                  </a:lnTo>
                  <a:lnTo>
                    <a:pt x="5242" y="1574"/>
                  </a:lnTo>
                  <a:lnTo>
                    <a:pt x="5230" y="1524"/>
                  </a:lnTo>
                  <a:lnTo>
                    <a:pt x="5216" y="1476"/>
                  </a:lnTo>
                  <a:lnTo>
                    <a:pt x="5200" y="1428"/>
                  </a:lnTo>
                  <a:lnTo>
                    <a:pt x="5184" y="1380"/>
                  </a:lnTo>
                  <a:lnTo>
                    <a:pt x="5166" y="1332"/>
                  </a:lnTo>
                  <a:lnTo>
                    <a:pt x="5148" y="1286"/>
                  </a:lnTo>
                  <a:lnTo>
                    <a:pt x="5128" y="1238"/>
                  </a:lnTo>
                  <a:lnTo>
                    <a:pt x="5106" y="1192"/>
                  </a:lnTo>
                  <a:lnTo>
                    <a:pt x="5084" y="1146"/>
                  </a:lnTo>
                  <a:lnTo>
                    <a:pt x="5060" y="1102"/>
                  </a:lnTo>
                  <a:lnTo>
                    <a:pt x="5036" y="1058"/>
                  </a:lnTo>
                  <a:lnTo>
                    <a:pt x="5010" y="1014"/>
                  </a:lnTo>
                  <a:lnTo>
                    <a:pt x="4984" y="970"/>
                  </a:lnTo>
                  <a:lnTo>
                    <a:pt x="4956" y="928"/>
                  </a:lnTo>
                  <a:lnTo>
                    <a:pt x="4928" y="886"/>
                  </a:lnTo>
                  <a:lnTo>
                    <a:pt x="4896" y="844"/>
                  </a:lnTo>
                  <a:lnTo>
                    <a:pt x="4866" y="804"/>
                  </a:lnTo>
                  <a:lnTo>
                    <a:pt x="4834" y="762"/>
                  </a:lnTo>
                  <a:lnTo>
                    <a:pt x="4800" y="724"/>
                  </a:lnTo>
                  <a:lnTo>
                    <a:pt x="4766" y="684"/>
                  </a:lnTo>
                  <a:lnTo>
                    <a:pt x="4730" y="646"/>
                  </a:lnTo>
                  <a:lnTo>
                    <a:pt x="4694" y="610"/>
                  </a:lnTo>
                  <a:lnTo>
                    <a:pt x="4694" y="610"/>
                  </a:lnTo>
                  <a:lnTo>
                    <a:pt x="4658" y="574"/>
                  </a:lnTo>
                  <a:lnTo>
                    <a:pt x="4620" y="538"/>
                  </a:lnTo>
                  <a:lnTo>
                    <a:pt x="4580" y="504"/>
                  </a:lnTo>
                  <a:lnTo>
                    <a:pt x="4540" y="470"/>
                  </a:lnTo>
                  <a:lnTo>
                    <a:pt x="4500" y="438"/>
                  </a:lnTo>
                  <a:lnTo>
                    <a:pt x="4460" y="406"/>
                  </a:lnTo>
                  <a:lnTo>
                    <a:pt x="4418" y="376"/>
                  </a:lnTo>
                  <a:lnTo>
                    <a:pt x="4376" y="348"/>
                  </a:lnTo>
                  <a:lnTo>
                    <a:pt x="4334" y="320"/>
                  </a:lnTo>
                  <a:lnTo>
                    <a:pt x="4290" y="294"/>
                  </a:lnTo>
                  <a:lnTo>
                    <a:pt x="4246" y="268"/>
                  </a:lnTo>
                  <a:lnTo>
                    <a:pt x="4202" y="244"/>
                  </a:lnTo>
                  <a:lnTo>
                    <a:pt x="4156" y="220"/>
                  </a:lnTo>
                  <a:lnTo>
                    <a:pt x="4112" y="198"/>
                  </a:lnTo>
                  <a:lnTo>
                    <a:pt x="4066" y="176"/>
                  </a:lnTo>
                  <a:lnTo>
                    <a:pt x="4018" y="156"/>
                  </a:lnTo>
                  <a:lnTo>
                    <a:pt x="3972" y="138"/>
                  </a:lnTo>
                  <a:lnTo>
                    <a:pt x="3924" y="120"/>
                  </a:lnTo>
                  <a:lnTo>
                    <a:pt x="3876" y="104"/>
                  </a:lnTo>
                  <a:lnTo>
                    <a:pt x="3828" y="88"/>
                  </a:lnTo>
                  <a:lnTo>
                    <a:pt x="3780" y="74"/>
                  </a:lnTo>
                  <a:lnTo>
                    <a:pt x="3730" y="62"/>
                  </a:lnTo>
                  <a:lnTo>
                    <a:pt x="3680" y="50"/>
                  </a:lnTo>
                  <a:lnTo>
                    <a:pt x="3630" y="40"/>
                  </a:lnTo>
                  <a:lnTo>
                    <a:pt x="3580" y="30"/>
                  </a:lnTo>
                  <a:lnTo>
                    <a:pt x="3530" y="22"/>
                  </a:lnTo>
                  <a:lnTo>
                    <a:pt x="3478" y="14"/>
                  </a:lnTo>
                  <a:lnTo>
                    <a:pt x="3428" y="10"/>
                  </a:lnTo>
                  <a:lnTo>
                    <a:pt x="3376" y="4"/>
                  </a:lnTo>
                  <a:lnTo>
                    <a:pt x="3324" y="2"/>
                  </a:lnTo>
                  <a:lnTo>
                    <a:pt x="3272" y="0"/>
                  </a:lnTo>
                  <a:lnTo>
                    <a:pt x="3220" y="0"/>
                  </a:lnTo>
                  <a:lnTo>
                    <a:pt x="3220" y="0"/>
                  </a:lnTo>
                  <a:lnTo>
                    <a:pt x="3168" y="0"/>
                  </a:lnTo>
                  <a:lnTo>
                    <a:pt x="3116" y="2"/>
                  </a:lnTo>
                  <a:lnTo>
                    <a:pt x="3066" y="4"/>
                  </a:lnTo>
                  <a:lnTo>
                    <a:pt x="3014" y="10"/>
                  </a:lnTo>
                  <a:lnTo>
                    <a:pt x="2962" y="14"/>
                  </a:lnTo>
                  <a:lnTo>
                    <a:pt x="2912" y="22"/>
                  </a:lnTo>
                  <a:lnTo>
                    <a:pt x="2862" y="30"/>
                  </a:lnTo>
                  <a:lnTo>
                    <a:pt x="2812" y="40"/>
                  </a:lnTo>
                  <a:lnTo>
                    <a:pt x="2762" y="50"/>
                  </a:lnTo>
                  <a:lnTo>
                    <a:pt x="2712" y="62"/>
                  </a:lnTo>
                  <a:lnTo>
                    <a:pt x="2662" y="74"/>
                  </a:lnTo>
                  <a:lnTo>
                    <a:pt x="2614" y="88"/>
                  </a:lnTo>
                  <a:lnTo>
                    <a:pt x="2566" y="104"/>
                  </a:lnTo>
                  <a:lnTo>
                    <a:pt x="2518" y="120"/>
                  </a:lnTo>
                  <a:lnTo>
                    <a:pt x="2470" y="138"/>
                  </a:lnTo>
                  <a:lnTo>
                    <a:pt x="2422" y="156"/>
                  </a:lnTo>
                  <a:lnTo>
                    <a:pt x="2376" y="176"/>
                  </a:lnTo>
                  <a:lnTo>
                    <a:pt x="2330" y="198"/>
                  </a:lnTo>
                  <a:lnTo>
                    <a:pt x="2284" y="220"/>
                  </a:lnTo>
                  <a:lnTo>
                    <a:pt x="2240" y="244"/>
                  </a:lnTo>
                  <a:lnTo>
                    <a:pt x="2196" y="268"/>
                  </a:lnTo>
                  <a:lnTo>
                    <a:pt x="2152" y="294"/>
                  </a:lnTo>
                  <a:lnTo>
                    <a:pt x="2108" y="320"/>
                  </a:lnTo>
                  <a:lnTo>
                    <a:pt x="2066" y="348"/>
                  </a:lnTo>
                  <a:lnTo>
                    <a:pt x="2024" y="376"/>
                  </a:lnTo>
                  <a:lnTo>
                    <a:pt x="1982" y="406"/>
                  </a:lnTo>
                  <a:lnTo>
                    <a:pt x="1940" y="438"/>
                  </a:lnTo>
                  <a:lnTo>
                    <a:pt x="1900" y="470"/>
                  </a:lnTo>
                  <a:lnTo>
                    <a:pt x="1862" y="504"/>
                  </a:lnTo>
                  <a:lnTo>
                    <a:pt x="1822" y="538"/>
                  </a:lnTo>
                  <a:lnTo>
                    <a:pt x="1784" y="574"/>
                  </a:lnTo>
                  <a:lnTo>
                    <a:pt x="1748" y="610"/>
                  </a:lnTo>
                  <a:lnTo>
                    <a:pt x="1748" y="610"/>
                  </a:lnTo>
                  <a:lnTo>
                    <a:pt x="1710" y="646"/>
                  </a:lnTo>
                  <a:lnTo>
                    <a:pt x="1676" y="684"/>
                  </a:lnTo>
                  <a:lnTo>
                    <a:pt x="1642" y="724"/>
                  </a:lnTo>
                  <a:lnTo>
                    <a:pt x="1608" y="762"/>
                  </a:lnTo>
                  <a:lnTo>
                    <a:pt x="1576" y="804"/>
                  </a:lnTo>
                  <a:lnTo>
                    <a:pt x="1544" y="844"/>
                  </a:lnTo>
                  <a:lnTo>
                    <a:pt x="1514" y="886"/>
                  </a:lnTo>
                  <a:lnTo>
                    <a:pt x="1486" y="928"/>
                  </a:lnTo>
                  <a:lnTo>
                    <a:pt x="1458" y="970"/>
                  </a:lnTo>
                  <a:lnTo>
                    <a:pt x="1432" y="1014"/>
                  </a:lnTo>
                  <a:lnTo>
                    <a:pt x="1406" y="1058"/>
                  </a:lnTo>
                  <a:lnTo>
                    <a:pt x="1382" y="1102"/>
                  </a:lnTo>
                  <a:lnTo>
                    <a:pt x="1358" y="1146"/>
                  </a:lnTo>
                  <a:lnTo>
                    <a:pt x="1336" y="1192"/>
                  </a:lnTo>
                  <a:lnTo>
                    <a:pt x="1314" y="1238"/>
                  </a:lnTo>
                  <a:lnTo>
                    <a:pt x="1294" y="1286"/>
                  </a:lnTo>
                  <a:lnTo>
                    <a:pt x="1276" y="1332"/>
                  </a:lnTo>
                  <a:lnTo>
                    <a:pt x="1258" y="1380"/>
                  </a:lnTo>
                  <a:lnTo>
                    <a:pt x="1242" y="1428"/>
                  </a:lnTo>
                  <a:lnTo>
                    <a:pt x="1226" y="1476"/>
                  </a:lnTo>
                  <a:lnTo>
                    <a:pt x="1212" y="1524"/>
                  </a:lnTo>
                  <a:lnTo>
                    <a:pt x="1200" y="1574"/>
                  </a:lnTo>
                  <a:lnTo>
                    <a:pt x="1188" y="1624"/>
                  </a:lnTo>
                  <a:lnTo>
                    <a:pt x="1176" y="1674"/>
                  </a:lnTo>
                  <a:lnTo>
                    <a:pt x="1168" y="1724"/>
                  </a:lnTo>
                  <a:lnTo>
                    <a:pt x="1160" y="1774"/>
                  </a:lnTo>
                  <a:lnTo>
                    <a:pt x="1152" y="1824"/>
                  </a:lnTo>
                  <a:lnTo>
                    <a:pt x="1146" y="1876"/>
                  </a:lnTo>
                  <a:lnTo>
                    <a:pt x="1142" y="1928"/>
                  </a:lnTo>
                  <a:lnTo>
                    <a:pt x="1140" y="1980"/>
                  </a:lnTo>
                  <a:lnTo>
                    <a:pt x="1138" y="2032"/>
                  </a:lnTo>
                  <a:lnTo>
                    <a:pt x="1136" y="2084"/>
                  </a:lnTo>
                  <a:lnTo>
                    <a:pt x="1136" y="2084"/>
                  </a:lnTo>
                  <a:lnTo>
                    <a:pt x="1138" y="2178"/>
                  </a:lnTo>
                  <a:lnTo>
                    <a:pt x="1146" y="2272"/>
                  </a:lnTo>
                  <a:lnTo>
                    <a:pt x="1156" y="2366"/>
                  </a:lnTo>
                  <a:lnTo>
                    <a:pt x="1170" y="2458"/>
                  </a:lnTo>
                  <a:lnTo>
                    <a:pt x="1188" y="2550"/>
                  </a:lnTo>
                  <a:lnTo>
                    <a:pt x="1212" y="2640"/>
                  </a:lnTo>
                  <a:lnTo>
                    <a:pt x="1238" y="2727"/>
                  </a:lnTo>
                  <a:lnTo>
                    <a:pt x="1268" y="2815"/>
                  </a:lnTo>
                  <a:lnTo>
                    <a:pt x="1304" y="2901"/>
                  </a:lnTo>
                  <a:lnTo>
                    <a:pt x="1342" y="2985"/>
                  </a:lnTo>
                  <a:lnTo>
                    <a:pt x="1384" y="3067"/>
                  </a:lnTo>
                  <a:lnTo>
                    <a:pt x="1430" y="3149"/>
                  </a:lnTo>
                  <a:lnTo>
                    <a:pt x="1480" y="3227"/>
                  </a:lnTo>
                  <a:lnTo>
                    <a:pt x="1532" y="3305"/>
                  </a:lnTo>
                  <a:lnTo>
                    <a:pt x="1590" y="3379"/>
                  </a:lnTo>
                  <a:lnTo>
                    <a:pt x="1650" y="3451"/>
                  </a:lnTo>
                  <a:lnTo>
                    <a:pt x="0" y="5101"/>
                  </a:lnTo>
                  <a:lnTo>
                    <a:pt x="202" y="5303"/>
                  </a:lnTo>
                  <a:close/>
                  <a:moveTo>
                    <a:pt x="1950" y="3353"/>
                  </a:moveTo>
                  <a:lnTo>
                    <a:pt x="1950" y="3353"/>
                  </a:lnTo>
                  <a:lnTo>
                    <a:pt x="1888" y="3291"/>
                  </a:lnTo>
                  <a:lnTo>
                    <a:pt x="1832" y="3223"/>
                  </a:lnTo>
                  <a:lnTo>
                    <a:pt x="2788" y="2907"/>
                  </a:lnTo>
                  <a:lnTo>
                    <a:pt x="2842" y="2963"/>
                  </a:lnTo>
                  <a:lnTo>
                    <a:pt x="2842" y="2963"/>
                  </a:lnTo>
                  <a:lnTo>
                    <a:pt x="2862" y="2981"/>
                  </a:lnTo>
                  <a:lnTo>
                    <a:pt x="2882" y="2999"/>
                  </a:lnTo>
                  <a:lnTo>
                    <a:pt x="2902" y="3015"/>
                  </a:lnTo>
                  <a:lnTo>
                    <a:pt x="2924" y="3031"/>
                  </a:lnTo>
                  <a:lnTo>
                    <a:pt x="2946" y="3045"/>
                  </a:lnTo>
                  <a:lnTo>
                    <a:pt x="2968" y="3059"/>
                  </a:lnTo>
                  <a:lnTo>
                    <a:pt x="2992" y="3071"/>
                  </a:lnTo>
                  <a:lnTo>
                    <a:pt x="3016" y="3081"/>
                  </a:lnTo>
                  <a:lnTo>
                    <a:pt x="3040" y="3091"/>
                  </a:lnTo>
                  <a:lnTo>
                    <a:pt x="3064" y="3099"/>
                  </a:lnTo>
                  <a:lnTo>
                    <a:pt x="3090" y="3107"/>
                  </a:lnTo>
                  <a:lnTo>
                    <a:pt x="3116" y="3111"/>
                  </a:lnTo>
                  <a:lnTo>
                    <a:pt x="3142" y="3117"/>
                  </a:lnTo>
                  <a:lnTo>
                    <a:pt x="3168" y="3119"/>
                  </a:lnTo>
                  <a:lnTo>
                    <a:pt x="3194" y="3121"/>
                  </a:lnTo>
                  <a:lnTo>
                    <a:pt x="3220" y="3123"/>
                  </a:lnTo>
                  <a:lnTo>
                    <a:pt x="3220" y="3123"/>
                  </a:lnTo>
                  <a:lnTo>
                    <a:pt x="3220" y="3123"/>
                  </a:lnTo>
                  <a:lnTo>
                    <a:pt x="3220" y="3123"/>
                  </a:lnTo>
                  <a:lnTo>
                    <a:pt x="3248" y="3121"/>
                  </a:lnTo>
                  <a:lnTo>
                    <a:pt x="3274" y="3119"/>
                  </a:lnTo>
                  <a:lnTo>
                    <a:pt x="3300" y="3117"/>
                  </a:lnTo>
                  <a:lnTo>
                    <a:pt x="3326" y="3111"/>
                  </a:lnTo>
                  <a:lnTo>
                    <a:pt x="3352" y="3107"/>
                  </a:lnTo>
                  <a:lnTo>
                    <a:pt x="3378" y="3099"/>
                  </a:lnTo>
                  <a:lnTo>
                    <a:pt x="3402" y="3091"/>
                  </a:lnTo>
                  <a:lnTo>
                    <a:pt x="3426" y="3081"/>
                  </a:lnTo>
                  <a:lnTo>
                    <a:pt x="3450" y="3071"/>
                  </a:lnTo>
                  <a:lnTo>
                    <a:pt x="3474" y="3059"/>
                  </a:lnTo>
                  <a:lnTo>
                    <a:pt x="3496" y="3045"/>
                  </a:lnTo>
                  <a:lnTo>
                    <a:pt x="3518" y="3031"/>
                  </a:lnTo>
                  <a:lnTo>
                    <a:pt x="3540" y="3015"/>
                  </a:lnTo>
                  <a:lnTo>
                    <a:pt x="3560" y="2999"/>
                  </a:lnTo>
                  <a:lnTo>
                    <a:pt x="3580" y="2981"/>
                  </a:lnTo>
                  <a:lnTo>
                    <a:pt x="3600" y="2963"/>
                  </a:lnTo>
                  <a:lnTo>
                    <a:pt x="3654" y="2907"/>
                  </a:lnTo>
                  <a:lnTo>
                    <a:pt x="4610" y="3223"/>
                  </a:lnTo>
                  <a:lnTo>
                    <a:pt x="4610" y="3223"/>
                  </a:lnTo>
                  <a:lnTo>
                    <a:pt x="4554" y="3291"/>
                  </a:lnTo>
                  <a:lnTo>
                    <a:pt x="4492" y="3353"/>
                  </a:lnTo>
                  <a:lnTo>
                    <a:pt x="4492" y="3353"/>
                  </a:lnTo>
                  <a:lnTo>
                    <a:pt x="4426" y="3417"/>
                  </a:lnTo>
                  <a:lnTo>
                    <a:pt x="4356" y="3477"/>
                  </a:lnTo>
                  <a:lnTo>
                    <a:pt x="4284" y="3533"/>
                  </a:lnTo>
                  <a:lnTo>
                    <a:pt x="4210" y="3583"/>
                  </a:lnTo>
                  <a:lnTo>
                    <a:pt x="4136" y="3631"/>
                  </a:lnTo>
                  <a:lnTo>
                    <a:pt x="4058" y="3675"/>
                  </a:lnTo>
                  <a:lnTo>
                    <a:pt x="3978" y="3713"/>
                  </a:lnTo>
                  <a:lnTo>
                    <a:pt x="3898" y="3749"/>
                  </a:lnTo>
                  <a:lnTo>
                    <a:pt x="3816" y="3779"/>
                  </a:lnTo>
                  <a:lnTo>
                    <a:pt x="3734" y="3805"/>
                  </a:lnTo>
                  <a:lnTo>
                    <a:pt x="3650" y="3829"/>
                  </a:lnTo>
                  <a:lnTo>
                    <a:pt x="3564" y="3847"/>
                  </a:lnTo>
                  <a:lnTo>
                    <a:pt x="3480" y="3861"/>
                  </a:lnTo>
                  <a:lnTo>
                    <a:pt x="3394" y="3871"/>
                  </a:lnTo>
                  <a:lnTo>
                    <a:pt x="3308" y="3877"/>
                  </a:lnTo>
                  <a:lnTo>
                    <a:pt x="3220" y="3879"/>
                  </a:lnTo>
                  <a:lnTo>
                    <a:pt x="3134" y="3877"/>
                  </a:lnTo>
                  <a:lnTo>
                    <a:pt x="3048" y="3871"/>
                  </a:lnTo>
                  <a:lnTo>
                    <a:pt x="2962" y="3861"/>
                  </a:lnTo>
                  <a:lnTo>
                    <a:pt x="2878" y="3847"/>
                  </a:lnTo>
                  <a:lnTo>
                    <a:pt x="2792" y="3829"/>
                  </a:lnTo>
                  <a:lnTo>
                    <a:pt x="2708" y="3805"/>
                  </a:lnTo>
                  <a:lnTo>
                    <a:pt x="2626" y="3779"/>
                  </a:lnTo>
                  <a:lnTo>
                    <a:pt x="2544" y="3749"/>
                  </a:lnTo>
                  <a:lnTo>
                    <a:pt x="2464" y="3713"/>
                  </a:lnTo>
                  <a:lnTo>
                    <a:pt x="2384" y="3675"/>
                  </a:lnTo>
                  <a:lnTo>
                    <a:pt x="2306" y="3631"/>
                  </a:lnTo>
                  <a:lnTo>
                    <a:pt x="2230" y="3583"/>
                  </a:lnTo>
                  <a:lnTo>
                    <a:pt x="2158" y="3533"/>
                  </a:lnTo>
                  <a:lnTo>
                    <a:pt x="2086" y="3477"/>
                  </a:lnTo>
                  <a:lnTo>
                    <a:pt x="2016" y="3417"/>
                  </a:lnTo>
                  <a:lnTo>
                    <a:pt x="1950" y="3353"/>
                  </a:lnTo>
                  <a:lnTo>
                    <a:pt x="1950" y="3353"/>
                  </a:lnTo>
                  <a:close/>
                  <a:moveTo>
                    <a:pt x="1950" y="812"/>
                  </a:moveTo>
                  <a:lnTo>
                    <a:pt x="1950" y="812"/>
                  </a:lnTo>
                  <a:lnTo>
                    <a:pt x="2014" y="750"/>
                  </a:lnTo>
                  <a:lnTo>
                    <a:pt x="2082" y="692"/>
                  </a:lnTo>
                  <a:lnTo>
                    <a:pt x="2152" y="636"/>
                  </a:lnTo>
                  <a:lnTo>
                    <a:pt x="2224" y="586"/>
                  </a:lnTo>
                  <a:lnTo>
                    <a:pt x="2298" y="538"/>
                  </a:lnTo>
                  <a:lnTo>
                    <a:pt x="2374" y="496"/>
                  </a:lnTo>
                  <a:lnTo>
                    <a:pt x="2452" y="456"/>
                  </a:lnTo>
                  <a:lnTo>
                    <a:pt x="2532" y="420"/>
                  </a:lnTo>
                  <a:lnTo>
                    <a:pt x="2614" y="390"/>
                  </a:lnTo>
                  <a:lnTo>
                    <a:pt x="2696" y="362"/>
                  </a:lnTo>
                  <a:lnTo>
                    <a:pt x="2782" y="338"/>
                  </a:lnTo>
                  <a:lnTo>
                    <a:pt x="2868" y="320"/>
                  </a:lnTo>
                  <a:lnTo>
                    <a:pt x="2954" y="304"/>
                  </a:lnTo>
                  <a:lnTo>
                    <a:pt x="3042" y="294"/>
                  </a:lnTo>
                  <a:lnTo>
                    <a:pt x="3132" y="286"/>
                  </a:lnTo>
                  <a:lnTo>
                    <a:pt x="3220" y="284"/>
                  </a:lnTo>
                  <a:lnTo>
                    <a:pt x="3220" y="284"/>
                  </a:lnTo>
                  <a:lnTo>
                    <a:pt x="3310" y="286"/>
                  </a:lnTo>
                  <a:lnTo>
                    <a:pt x="3400" y="294"/>
                  </a:lnTo>
                  <a:lnTo>
                    <a:pt x="3488" y="304"/>
                  </a:lnTo>
                  <a:lnTo>
                    <a:pt x="3574" y="320"/>
                  </a:lnTo>
                  <a:lnTo>
                    <a:pt x="3660" y="338"/>
                  </a:lnTo>
                  <a:lnTo>
                    <a:pt x="3744" y="362"/>
                  </a:lnTo>
                  <a:lnTo>
                    <a:pt x="3828" y="390"/>
                  </a:lnTo>
                  <a:lnTo>
                    <a:pt x="3910" y="420"/>
                  </a:lnTo>
                  <a:lnTo>
                    <a:pt x="3990" y="456"/>
                  </a:lnTo>
                  <a:lnTo>
                    <a:pt x="4068" y="496"/>
                  </a:lnTo>
                  <a:lnTo>
                    <a:pt x="4144" y="538"/>
                  </a:lnTo>
                  <a:lnTo>
                    <a:pt x="4218" y="586"/>
                  </a:lnTo>
                  <a:lnTo>
                    <a:pt x="4290" y="636"/>
                  </a:lnTo>
                  <a:lnTo>
                    <a:pt x="4360" y="692"/>
                  </a:lnTo>
                  <a:lnTo>
                    <a:pt x="4428" y="750"/>
                  </a:lnTo>
                  <a:lnTo>
                    <a:pt x="4492" y="812"/>
                  </a:lnTo>
                  <a:lnTo>
                    <a:pt x="4492" y="812"/>
                  </a:lnTo>
                  <a:lnTo>
                    <a:pt x="4554" y="876"/>
                  </a:lnTo>
                  <a:lnTo>
                    <a:pt x="4612" y="944"/>
                  </a:lnTo>
                  <a:lnTo>
                    <a:pt x="4668" y="1014"/>
                  </a:lnTo>
                  <a:lnTo>
                    <a:pt x="4718" y="1086"/>
                  </a:lnTo>
                  <a:lnTo>
                    <a:pt x="4766" y="1160"/>
                  </a:lnTo>
                  <a:lnTo>
                    <a:pt x="4808" y="1236"/>
                  </a:lnTo>
                  <a:lnTo>
                    <a:pt x="4848" y="1314"/>
                  </a:lnTo>
                  <a:lnTo>
                    <a:pt x="4884" y="1394"/>
                  </a:lnTo>
                  <a:lnTo>
                    <a:pt x="4914" y="1476"/>
                  </a:lnTo>
                  <a:lnTo>
                    <a:pt x="4942" y="1560"/>
                  </a:lnTo>
                  <a:lnTo>
                    <a:pt x="4966" y="1644"/>
                  </a:lnTo>
                  <a:lnTo>
                    <a:pt x="4984" y="1730"/>
                  </a:lnTo>
                  <a:lnTo>
                    <a:pt x="5000" y="1816"/>
                  </a:lnTo>
                  <a:lnTo>
                    <a:pt x="5010" y="1904"/>
                  </a:lnTo>
                  <a:lnTo>
                    <a:pt x="5018" y="1994"/>
                  </a:lnTo>
                  <a:lnTo>
                    <a:pt x="5020" y="2084"/>
                  </a:lnTo>
                  <a:lnTo>
                    <a:pt x="5020" y="2084"/>
                  </a:lnTo>
                  <a:lnTo>
                    <a:pt x="5018" y="2142"/>
                  </a:lnTo>
                  <a:lnTo>
                    <a:pt x="5016" y="2202"/>
                  </a:lnTo>
                  <a:lnTo>
                    <a:pt x="5010" y="2262"/>
                  </a:lnTo>
                  <a:lnTo>
                    <a:pt x="5004" y="2320"/>
                  </a:lnTo>
                  <a:lnTo>
                    <a:pt x="4994" y="2378"/>
                  </a:lnTo>
                  <a:lnTo>
                    <a:pt x="4984" y="2436"/>
                  </a:lnTo>
                  <a:lnTo>
                    <a:pt x="4972" y="2494"/>
                  </a:lnTo>
                  <a:lnTo>
                    <a:pt x="4958" y="2550"/>
                  </a:lnTo>
                  <a:lnTo>
                    <a:pt x="4942" y="2606"/>
                  </a:lnTo>
                  <a:lnTo>
                    <a:pt x="4924" y="2662"/>
                  </a:lnTo>
                  <a:lnTo>
                    <a:pt x="4904" y="2715"/>
                  </a:lnTo>
                  <a:lnTo>
                    <a:pt x="4882" y="2769"/>
                  </a:lnTo>
                  <a:lnTo>
                    <a:pt x="4858" y="2823"/>
                  </a:lnTo>
                  <a:lnTo>
                    <a:pt x="4834" y="2875"/>
                  </a:lnTo>
                  <a:lnTo>
                    <a:pt x="4808" y="2927"/>
                  </a:lnTo>
                  <a:lnTo>
                    <a:pt x="4778" y="2979"/>
                  </a:lnTo>
                  <a:lnTo>
                    <a:pt x="3740" y="2634"/>
                  </a:lnTo>
                  <a:lnTo>
                    <a:pt x="3740" y="2634"/>
                  </a:lnTo>
                  <a:lnTo>
                    <a:pt x="3720" y="2630"/>
                  </a:lnTo>
                  <a:lnTo>
                    <a:pt x="3702" y="2624"/>
                  </a:lnTo>
                  <a:lnTo>
                    <a:pt x="3682" y="2622"/>
                  </a:lnTo>
                  <a:lnTo>
                    <a:pt x="3662" y="2620"/>
                  </a:lnTo>
                  <a:lnTo>
                    <a:pt x="3644" y="2620"/>
                  </a:lnTo>
                  <a:lnTo>
                    <a:pt x="3624" y="2622"/>
                  </a:lnTo>
                  <a:lnTo>
                    <a:pt x="3606" y="2624"/>
                  </a:lnTo>
                  <a:lnTo>
                    <a:pt x="3586" y="2628"/>
                  </a:lnTo>
                  <a:lnTo>
                    <a:pt x="3568" y="2634"/>
                  </a:lnTo>
                  <a:lnTo>
                    <a:pt x="3550" y="2640"/>
                  </a:lnTo>
                  <a:lnTo>
                    <a:pt x="3532" y="2648"/>
                  </a:lnTo>
                  <a:lnTo>
                    <a:pt x="3516" y="2656"/>
                  </a:lnTo>
                  <a:lnTo>
                    <a:pt x="3498" y="2666"/>
                  </a:lnTo>
                  <a:lnTo>
                    <a:pt x="3484" y="2677"/>
                  </a:lnTo>
                  <a:lnTo>
                    <a:pt x="3468" y="2689"/>
                  </a:lnTo>
                  <a:lnTo>
                    <a:pt x="3454" y="2703"/>
                  </a:lnTo>
                  <a:lnTo>
                    <a:pt x="3394" y="2763"/>
                  </a:lnTo>
                  <a:lnTo>
                    <a:pt x="3394" y="2763"/>
                  </a:lnTo>
                  <a:lnTo>
                    <a:pt x="3376" y="2779"/>
                  </a:lnTo>
                  <a:lnTo>
                    <a:pt x="3358" y="2795"/>
                  </a:lnTo>
                  <a:lnTo>
                    <a:pt x="3336" y="2807"/>
                  </a:lnTo>
                  <a:lnTo>
                    <a:pt x="3314" y="2817"/>
                  </a:lnTo>
                  <a:lnTo>
                    <a:pt x="3292" y="2825"/>
                  </a:lnTo>
                  <a:lnTo>
                    <a:pt x="3268" y="2829"/>
                  </a:lnTo>
                  <a:lnTo>
                    <a:pt x="3244" y="2833"/>
                  </a:lnTo>
                  <a:lnTo>
                    <a:pt x="3220" y="2835"/>
                  </a:lnTo>
                  <a:lnTo>
                    <a:pt x="3196" y="2833"/>
                  </a:lnTo>
                  <a:lnTo>
                    <a:pt x="3174" y="2829"/>
                  </a:lnTo>
                  <a:lnTo>
                    <a:pt x="3150" y="2825"/>
                  </a:lnTo>
                  <a:lnTo>
                    <a:pt x="3128" y="2817"/>
                  </a:lnTo>
                  <a:lnTo>
                    <a:pt x="3106" y="2807"/>
                  </a:lnTo>
                  <a:lnTo>
                    <a:pt x="3084" y="2795"/>
                  </a:lnTo>
                  <a:lnTo>
                    <a:pt x="3066" y="2779"/>
                  </a:lnTo>
                  <a:lnTo>
                    <a:pt x="3048" y="2763"/>
                  </a:lnTo>
                  <a:lnTo>
                    <a:pt x="2988" y="2703"/>
                  </a:lnTo>
                  <a:lnTo>
                    <a:pt x="2988" y="2703"/>
                  </a:lnTo>
                  <a:lnTo>
                    <a:pt x="2974" y="2689"/>
                  </a:lnTo>
                  <a:lnTo>
                    <a:pt x="2958" y="2677"/>
                  </a:lnTo>
                  <a:lnTo>
                    <a:pt x="2942" y="2666"/>
                  </a:lnTo>
                  <a:lnTo>
                    <a:pt x="2926" y="2656"/>
                  </a:lnTo>
                  <a:lnTo>
                    <a:pt x="2910" y="2648"/>
                  </a:lnTo>
                  <a:lnTo>
                    <a:pt x="2892" y="2640"/>
                  </a:lnTo>
                  <a:lnTo>
                    <a:pt x="2874" y="2634"/>
                  </a:lnTo>
                  <a:lnTo>
                    <a:pt x="2856" y="2628"/>
                  </a:lnTo>
                  <a:lnTo>
                    <a:pt x="2836" y="2624"/>
                  </a:lnTo>
                  <a:lnTo>
                    <a:pt x="2818" y="2622"/>
                  </a:lnTo>
                  <a:lnTo>
                    <a:pt x="2798" y="2620"/>
                  </a:lnTo>
                  <a:lnTo>
                    <a:pt x="2780" y="2620"/>
                  </a:lnTo>
                  <a:lnTo>
                    <a:pt x="2760" y="2622"/>
                  </a:lnTo>
                  <a:lnTo>
                    <a:pt x="2740" y="2624"/>
                  </a:lnTo>
                  <a:lnTo>
                    <a:pt x="2722" y="2628"/>
                  </a:lnTo>
                  <a:lnTo>
                    <a:pt x="2704" y="2634"/>
                  </a:lnTo>
                  <a:lnTo>
                    <a:pt x="1664" y="2979"/>
                  </a:lnTo>
                  <a:lnTo>
                    <a:pt x="1664" y="2979"/>
                  </a:lnTo>
                  <a:lnTo>
                    <a:pt x="1634" y="2927"/>
                  </a:lnTo>
                  <a:lnTo>
                    <a:pt x="1608" y="2875"/>
                  </a:lnTo>
                  <a:lnTo>
                    <a:pt x="1582" y="2823"/>
                  </a:lnTo>
                  <a:lnTo>
                    <a:pt x="1560" y="2769"/>
                  </a:lnTo>
                  <a:lnTo>
                    <a:pt x="1538" y="2715"/>
                  </a:lnTo>
                  <a:lnTo>
                    <a:pt x="1518" y="2662"/>
                  </a:lnTo>
                  <a:lnTo>
                    <a:pt x="1500" y="2606"/>
                  </a:lnTo>
                  <a:lnTo>
                    <a:pt x="1484" y="2550"/>
                  </a:lnTo>
                  <a:lnTo>
                    <a:pt x="1470" y="2494"/>
                  </a:lnTo>
                  <a:lnTo>
                    <a:pt x="1458" y="2436"/>
                  </a:lnTo>
                  <a:lnTo>
                    <a:pt x="1446" y="2378"/>
                  </a:lnTo>
                  <a:lnTo>
                    <a:pt x="1438" y="2320"/>
                  </a:lnTo>
                  <a:lnTo>
                    <a:pt x="1432" y="2262"/>
                  </a:lnTo>
                  <a:lnTo>
                    <a:pt x="1426" y="2202"/>
                  </a:lnTo>
                  <a:lnTo>
                    <a:pt x="1424" y="2142"/>
                  </a:lnTo>
                  <a:lnTo>
                    <a:pt x="1422" y="2084"/>
                  </a:lnTo>
                  <a:lnTo>
                    <a:pt x="1422" y="2084"/>
                  </a:lnTo>
                  <a:lnTo>
                    <a:pt x="1424" y="1994"/>
                  </a:lnTo>
                  <a:lnTo>
                    <a:pt x="1430" y="1904"/>
                  </a:lnTo>
                  <a:lnTo>
                    <a:pt x="1442" y="1816"/>
                  </a:lnTo>
                  <a:lnTo>
                    <a:pt x="1456" y="1730"/>
                  </a:lnTo>
                  <a:lnTo>
                    <a:pt x="1476" y="1644"/>
                  </a:lnTo>
                  <a:lnTo>
                    <a:pt x="1500" y="1560"/>
                  </a:lnTo>
                  <a:lnTo>
                    <a:pt x="1526" y="1476"/>
                  </a:lnTo>
                  <a:lnTo>
                    <a:pt x="1558" y="1394"/>
                  </a:lnTo>
                  <a:lnTo>
                    <a:pt x="1594" y="1314"/>
                  </a:lnTo>
                  <a:lnTo>
                    <a:pt x="1634" y="1236"/>
                  </a:lnTo>
                  <a:lnTo>
                    <a:pt x="1676" y="1160"/>
                  </a:lnTo>
                  <a:lnTo>
                    <a:pt x="1724" y="1086"/>
                  </a:lnTo>
                  <a:lnTo>
                    <a:pt x="1774" y="1014"/>
                  </a:lnTo>
                  <a:lnTo>
                    <a:pt x="1828" y="944"/>
                  </a:lnTo>
                  <a:lnTo>
                    <a:pt x="1888" y="876"/>
                  </a:lnTo>
                  <a:lnTo>
                    <a:pt x="1950" y="812"/>
                  </a:lnTo>
                  <a:lnTo>
                    <a:pt x="1950" y="81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78191" tIns="39096" rIns="78191" bIns="39096" numCol="1" anchor="t" anchorCtr="0" compatLnSpc="1">
              <a:prstTxWarp prst="textNoShape">
                <a:avLst/>
              </a:prstTxWarp>
            </a:bodyPr>
            <a:lstStyle/>
            <a:p>
              <a:endParaRPr lang="en-US" sz="1400"/>
            </a:p>
          </p:txBody>
        </p:sp>
        <p:sp>
          <p:nvSpPr>
            <p:cNvPr id="64" name="Freeform 24">
              <a:extLst>
                <a:ext uri="{FF2B5EF4-FFF2-40B4-BE49-F238E27FC236}">
                  <a16:creationId xmlns:a16="http://schemas.microsoft.com/office/drawing/2014/main" xmlns="" id="{4029A377-8D3D-48AB-AA7A-089A26C0A8E1}"/>
                </a:ext>
              </a:extLst>
            </p:cNvPr>
            <p:cNvSpPr>
              <a:spLocks noEditPoints="1"/>
            </p:cNvSpPr>
            <p:nvPr/>
          </p:nvSpPr>
          <p:spPr bwMode="auto">
            <a:xfrm>
              <a:off x="4671185" y="2414927"/>
              <a:ext cx="154432" cy="208848"/>
            </a:xfrm>
            <a:custGeom>
              <a:avLst/>
              <a:gdLst>
                <a:gd name="T0" fmla="*/ 798 w 1436"/>
                <a:gd name="T1" fmla="*/ 1938 h 1942"/>
                <a:gd name="T2" fmla="*/ 936 w 1436"/>
                <a:gd name="T3" fmla="*/ 1896 h 1942"/>
                <a:gd name="T4" fmla="*/ 1050 w 1436"/>
                <a:gd name="T5" fmla="*/ 1824 h 1942"/>
                <a:gd name="T6" fmla="*/ 1200 w 1436"/>
                <a:gd name="T7" fmla="*/ 1676 h 1942"/>
                <a:gd name="T8" fmla="*/ 1280 w 1436"/>
                <a:gd name="T9" fmla="*/ 1564 h 1942"/>
                <a:gd name="T10" fmla="*/ 1362 w 1436"/>
                <a:gd name="T11" fmla="*/ 1374 h 1942"/>
                <a:gd name="T12" fmla="*/ 1414 w 1436"/>
                <a:gd name="T13" fmla="*/ 1140 h 1942"/>
                <a:gd name="T14" fmla="*/ 1436 w 1436"/>
                <a:gd name="T15" fmla="*/ 862 h 1942"/>
                <a:gd name="T16" fmla="*/ 1434 w 1436"/>
                <a:gd name="T17" fmla="*/ 706 h 1942"/>
                <a:gd name="T18" fmla="*/ 1404 w 1436"/>
                <a:gd name="T19" fmla="*/ 552 h 1942"/>
                <a:gd name="T20" fmla="*/ 1350 w 1436"/>
                <a:gd name="T21" fmla="*/ 412 h 1942"/>
                <a:gd name="T22" fmla="*/ 1272 w 1436"/>
                <a:gd name="T23" fmla="*/ 286 h 1942"/>
                <a:gd name="T24" fmla="*/ 1176 w 1436"/>
                <a:gd name="T25" fmla="*/ 178 h 1942"/>
                <a:gd name="T26" fmla="*/ 1060 w 1436"/>
                <a:gd name="T27" fmla="*/ 94 h 1942"/>
                <a:gd name="T28" fmla="*/ 932 w 1436"/>
                <a:gd name="T29" fmla="*/ 34 h 1942"/>
                <a:gd name="T30" fmla="*/ 792 w 1436"/>
                <a:gd name="T31" fmla="*/ 4 h 1942"/>
                <a:gd name="T32" fmla="*/ 682 w 1436"/>
                <a:gd name="T33" fmla="*/ 0 h 1942"/>
                <a:gd name="T34" fmla="*/ 540 w 1436"/>
                <a:gd name="T35" fmla="*/ 24 h 1942"/>
                <a:gd name="T36" fmla="*/ 408 w 1436"/>
                <a:gd name="T37" fmla="*/ 76 h 1942"/>
                <a:gd name="T38" fmla="*/ 290 w 1436"/>
                <a:gd name="T39" fmla="*/ 156 h 1942"/>
                <a:gd name="T40" fmla="*/ 188 w 1436"/>
                <a:gd name="T41" fmla="*/ 258 h 1942"/>
                <a:gd name="T42" fmla="*/ 104 w 1436"/>
                <a:gd name="T43" fmla="*/ 378 h 1942"/>
                <a:gd name="T44" fmla="*/ 44 w 1436"/>
                <a:gd name="T45" fmla="*/ 516 h 1942"/>
                <a:gd name="T46" fmla="*/ 10 w 1436"/>
                <a:gd name="T47" fmla="*/ 666 h 1942"/>
                <a:gd name="T48" fmla="*/ 0 w 1436"/>
                <a:gd name="T49" fmla="*/ 786 h 1942"/>
                <a:gd name="T50" fmla="*/ 16 w 1436"/>
                <a:gd name="T51" fmla="*/ 1076 h 1942"/>
                <a:gd name="T52" fmla="*/ 60 w 1436"/>
                <a:gd name="T53" fmla="*/ 1320 h 1942"/>
                <a:gd name="T54" fmla="*/ 134 w 1436"/>
                <a:gd name="T55" fmla="*/ 1522 h 1942"/>
                <a:gd name="T56" fmla="*/ 238 w 1436"/>
                <a:gd name="T57" fmla="*/ 1676 h 1942"/>
                <a:gd name="T58" fmla="*/ 362 w 1436"/>
                <a:gd name="T59" fmla="*/ 1802 h 1942"/>
                <a:gd name="T60" fmla="*/ 472 w 1436"/>
                <a:gd name="T61" fmla="*/ 1882 h 1942"/>
                <a:gd name="T62" fmla="*/ 602 w 1436"/>
                <a:gd name="T63" fmla="*/ 1930 h 1942"/>
                <a:gd name="T64" fmla="*/ 718 w 1436"/>
                <a:gd name="T65" fmla="*/ 1942 h 1942"/>
                <a:gd name="T66" fmla="*/ 762 w 1436"/>
                <a:gd name="T67" fmla="*/ 288 h 1942"/>
                <a:gd name="T68" fmla="*/ 848 w 1436"/>
                <a:gd name="T69" fmla="*/ 308 h 1942"/>
                <a:gd name="T70" fmla="*/ 994 w 1436"/>
                <a:gd name="T71" fmla="*/ 400 h 1942"/>
                <a:gd name="T72" fmla="*/ 1098 w 1436"/>
                <a:gd name="T73" fmla="*/ 548 h 1942"/>
                <a:gd name="T74" fmla="*/ 1148 w 1436"/>
                <a:gd name="T75" fmla="*/ 734 h 1942"/>
                <a:gd name="T76" fmla="*/ 1148 w 1436"/>
                <a:gd name="T77" fmla="*/ 906 h 1942"/>
                <a:gd name="T78" fmla="*/ 1128 w 1436"/>
                <a:gd name="T79" fmla="*/ 1122 h 1942"/>
                <a:gd name="T80" fmla="*/ 1086 w 1436"/>
                <a:gd name="T81" fmla="*/ 1300 h 1942"/>
                <a:gd name="T82" fmla="*/ 1024 w 1436"/>
                <a:gd name="T83" fmla="*/ 1436 h 1942"/>
                <a:gd name="T84" fmla="*/ 942 w 1436"/>
                <a:gd name="T85" fmla="*/ 1534 h 1942"/>
                <a:gd name="T86" fmla="*/ 822 w 1436"/>
                <a:gd name="T87" fmla="*/ 1634 h 1942"/>
                <a:gd name="T88" fmla="*/ 750 w 1436"/>
                <a:gd name="T89" fmla="*/ 1656 h 1942"/>
                <a:gd name="T90" fmla="*/ 660 w 1436"/>
                <a:gd name="T91" fmla="*/ 1650 h 1942"/>
                <a:gd name="T92" fmla="*/ 602 w 1436"/>
                <a:gd name="T93" fmla="*/ 1626 h 1942"/>
                <a:gd name="T94" fmla="*/ 450 w 1436"/>
                <a:gd name="T95" fmla="*/ 1486 h 1942"/>
                <a:gd name="T96" fmla="*/ 396 w 1436"/>
                <a:gd name="T97" fmla="*/ 1406 h 1942"/>
                <a:gd name="T98" fmla="*/ 340 w 1436"/>
                <a:gd name="T99" fmla="*/ 1260 h 1942"/>
                <a:gd name="T100" fmla="*/ 304 w 1436"/>
                <a:gd name="T101" fmla="*/ 1072 h 1942"/>
                <a:gd name="T102" fmla="*/ 288 w 1436"/>
                <a:gd name="T103" fmla="*/ 848 h 1942"/>
                <a:gd name="T104" fmla="*/ 296 w 1436"/>
                <a:gd name="T105" fmla="*/ 684 h 1942"/>
                <a:gd name="T106" fmla="*/ 360 w 1436"/>
                <a:gd name="T107" fmla="*/ 506 h 1942"/>
                <a:gd name="T108" fmla="*/ 478 w 1436"/>
                <a:gd name="T109" fmla="*/ 370 h 1942"/>
                <a:gd name="T110" fmla="*/ 610 w 1436"/>
                <a:gd name="T111" fmla="*/ 300 h 1942"/>
                <a:gd name="T112" fmla="*/ 696 w 1436"/>
                <a:gd name="T113" fmla="*/ 286 h 1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36" h="1942">
                  <a:moveTo>
                    <a:pt x="718" y="1942"/>
                  </a:moveTo>
                  <a:lnTo>
                    <a:pt x="718" y="1942"/>
                  </a:lnTo>
                  <a:lnTo>
                    <a:pt x="760" y="1942"/>
                  </a:lnTo>
                  <a:lnTo>
                    <a:pt x="798" y="1938"/>
                  </a:lnTo>
                  <a:lnTo>
                    <a:pt x="836" y="1930"/>
                  </a:lnTo>
                  <a:lnTo>
                    <a:pt x="870" y="1922"/>
                  </a:lnTo>
                  <a:lnTo>
                    <a:pt x="904" y="1910"/>
                  </a:lnTo>
                  <a:lnTo>
                    <a:pt x="936" y="1896"/>
                  </a:lnTo>
                  <a:lnTo>
                    <a:pt x="966" y="1882"/>
                  </a:lnTo>
                  <a:lnTo>
                    <a:pt x="994" y="1864"/>
                  </a:lnTo>
                  <a:lnTo>
                    <a:pt x="1022" y="1846"/>
                  </a:lnTo>
                  <a:lnTo>
                    <a:pt x="1050" y="1824"/>
                  </a:lnTo>
                  <a:lnTo>
                    <a:pt x="1076" y="1802"/>
                  </a:lnTo>
                  <a:lnTo>
                    <a:pt x="1102" y="1780"/>
                  </a:lnTo>
                  <a:lnTo>
                    <a:pt x="1150" y="1730"/>
                  </a:lnTo>
                  <a:lnTo>
                    <a:pt x="1200" y="1676"/>
                  </a:lnTo>
                  <a:lnTo>
                    <a:pt x="1200" y="1676"/>
                  </a:lnTo>
                  <a:lnTo>
                    <a:pt x="1228" y="1642"/>
                  </a:lnTo>
                  <a:lnTo>
                    <a:pt x="1256" y="1604"/>
                  </a:lnTo>
                  <a:lnTo>
                    <a:pt x="1280" y="1564"/>
                  </a:lnTo>
                  <a:lnTo>
                    <a:pt x="1304" y="1522"/>
                  </a:lnTo>
                  <a:lnTo>
                    <a:pt x="1324" y="1476"/>
                  </a:lnTo>
                  <a:lnTo>
                    <a:pt x="1344" y="1426"/>
                  </a:lnTo>
                  <a:lnTo>
                    <a:pt x="1362" y="1374"/>
                  </a:lnTo>
                  <a:lnTo>
                    <a:pt x="1378" y="1320"/>
                  </a:lnTo>
                  <a:lnTo>
                    <a:pt x="1392" y="1264"/>
                  </a:lnTo>
                  <a:lnTo>
                    <a:pt x="1404" y="1204"/>
                  </a:lnTo>
                  <a:lnTo>
                    <a:pt x="1414" y="1140"/>
                  </a:lnTo>
                  <a:lnTo>
                    <a:pt x="1422" y="1076"/>
                  </a:lnTo>
                  <a:lnTo>
                    <a:pt x="1428" y="1006"/>
                  </a:lnTo>
                  <a:lnTo>
                    <a:pt x="1434" y="936"/>
                  </a:lnTo>
                  <a:lnTo>
                    <a:pt x="1436" y="862"/>
                  </a:lnTo>
                  <a:lnTo>
                    <a:pt x="1436" y="786"/>
                  </a:lnTo>
                  <a:lnTo>
                    <a:pt x="1436" y="786"/>
                  </a:lnTo>
                  <a:lnTo>
                    <a:pt x="1436" y="746"/>
                  </a:lnTo>
                  <a:lnTo>
                    <a:pt x="1434" y="706"/>
                  </a:lnTo>
                  <a:lnTo>
                    <a:pt x="1428" y="666"/>
                  </a:lnTo>
                  <a:lnTo>
                    <a:pt x="1422" y="628"/>
                  </a:lnTo>
                  <a:lnTo>
                    <a:pt x="1414" y="590"/>
                  </a:lnTo>
                  <a:lnTo>
                    <a:pt x="1404" y="552"/>
                  </a:lnTo>
                  <a:lnTo>
                    <a:pt x="1394" y="516"/>
                  </a:lnTo>
                  <a:lnTo>
                    <a:pt x="1380" y="480"/>
                  </a:lnTo>
                  <a:lnTo>
                    <a:pt x="1366" y="444"/>
                  </a:lnTo>
                  <a:lnTo>
                    <a:pt x="1350" y="412"/>
                  </a:lnTo>
                  <a:lnTo>
                    <a:pt x="1332" y="378"/>
                  </a:lnTo>
                  <a:lnTo>
                    <a:pt x="1314" y="346"/>
                  </a:lnTo>
                  <a:lnTo>
                    <a:pt x="1294" y="316"/>
                  </a:lnTo>
                  <a:lnTo>
                    <a:pt x="1272" y="286"/>
                  </a:lnTo>
                  <a:lnTo>
                    <a:pt x="1250" y="258"/>
                  </a:lnTo>
                  <a:lnTo>
                    <a:pt x="1226" y="230"/>
                  </a:lnTo>
                  <a:lnTo>
                    <a:pt x="1202" y="204"/>
                  </a:lnTo>
                  <a:lnTo>
                    <a:pt x="1176" y="178"/>
                  </a:lnTo>
                  <a:lnTo>
                    <a:pt x="1148" y="156"/>
                  </a:lnTo>
                  <a:lnTo>
                    <a:pt x="1120" y="134"/>
                  </a:lnTo>
                  <a:lnTo>
                    <a:pt x="1090" y="114"/>
                  </a:lnTo>
                  <a:lnTo>
                    <a:pt x="1060" y="94"/>
                  </a:lnTo>
                  <a:lnTo>
                    <a:pt x="1030" y="76"/>
                  </a:lnTo>
                  <a:lnTo>
                    <a:pt x="998" y="60"/>
                  </a:lnTo>
                  <a:lnTo>
                    <a:pt x="966" y="46"/>
                  </a:lnTo>
                  <a:lnTo>
                    <a:pt x="932" y="34"/>
                  </a:lnTo>
                  <a:lnTo>
                    <a:pt x="898" y="24"/>
                  </a:lnTo>
                  <a:lnTo>
                    <a:pt x="864" y="16"/>
                  </a:lnTo>
                  <a:lnTo>
                    <a:pt x="828" y="8"/>
                  </a:lnTo>
                  <a:lnTo>
                    <a:pt x="792" y="4"/>
                  </a:lnTo>
                  <a:lnTo>
                    <a:pt x="756" y="0"/>
                  </a:lnTo>
                  <a:lnTo>
                    <a:pt x="718" y="0"/>
                  </a:lnTo>
                  <a:lnTo>
                    <a:pt x="718" y="0"/>
                  </a:lnTo>
                  <a:lnTo>
                    <a:pt x="682" y="0"/>
                  </a:lnTo>
                  <a:lnTo>
                    <a:pt x="646" y="4"/>
                  </a:lnTo>
                  <a:lnTo>
                    <a:pt x="610" y="8"/>
                  </a:lnTo>
                  <a:lnTo>
                    <a:pt x="574" y="16"/>
                  </a:lnTo>
                  <a:lnTo>
                    <a:pt x="540" y="24"/>
                  </a:lnTo>
                  <a:lnTo>
                    <a:pt x="506" y="34"/>
                  </a:lnTo>
                  <a:lnTo>
                    <a:pt x="472" y="46"/>
                  </a:lnTo>
                  <a:lnTo>
                    <a:pt x="440" y="60"/>
                  </a:lnTo>
                  <a:lnTo>
                    <a:pt x="408" y="76"/>
                  </a:lnTo>
                  <a:lnTo>
                    <a:pt x="376" y="94"/>
                  </a:lnTo>
                  <a:lnTo>
                    <a:pt x="346" y="114"/>
                  </a:lnTo>
                  <a:lnTo>
                    <a:pt x="318" y="134"/>
                  </a:lnTo>
                  <a:lnTo>
                    <a:pt x="290" y="156"/>
                  </a:lnTo>
                  <a:lnTo>
                    <a:pt x="262" y="178"/>
                  </a:lnTo>
                  <a:lnTo>
                    <a:pt x="236" y="204"/>
                  </a:lnTo>
                  <a:lnTo>
                    <a:pt x="212" y="230"/>
                  </a:lnTo>
                  <a:lnTo>
                    <a:pt x="188" y="258"/>
                  </a:lnTo>
                  <a:lnTo>
                    <a:pt x="166" y="286"/>
                  </a:lnTo>
                  <a:lnTo>
                    <a:pt x="144" y="316"/>
                  </a:lnTo>
                  <a:lnTo>
                    <a:pt x="124" y="346"/>
                  </a:lnTo>
                  <a:lnTo>
                    <a:pt x="104" y="378"/>
                  </a:lnTo>
                  <a:lnTo>
                    <a:pt x="88" y="412"/>
                  </a:lnTo>
                  <a:lnTo>
                    <a:pt x="72" y="444"/>
                  </a:lnTo>
                  <a:lnTo>
                    <a:pt x="58" y="480"/>
                  </a:lnTo>
                  <a:lnTo>
                    <a:pt x="44" y="516"/>
                  </a:lnTo>
                  <a:lnTo>
                    <a:pt x="34" y="552"/>
                  </a:lnTo>
                  <a:lnTo>
                    <a:pt x="24" y="590"/>
                  </a:lnTo>
                  <a:lnTo>
                    <a:pt x="16" y="628"/>
                  </a:lnTo>
                  <a:lnTo>
                    <a:pt x="10" y="666"/>
                  </a:lnTo>
                  <a:lnTo>
                    <a:pt x="4" y="706"/>
                  </a:lnTo>
                  <a:lnTo>
                    <a:pt x="2" y="746"/>
                  </a:lnTo>
                  <a:lnTo>
                    <a:pt x="0" y="786"/>
                  </a:lnTo>
                  <a:lnTo>
                    <a:pt x="0" y="786"/>
                  </a:lnTo>
                  <a:lnTo>
                    <a:pt x="2" y="862"/>
                  </a:lnTo>
                  <a:lnTo>
                    <a:pt x="4" y="936"/>
                  </a:lnTo>
                  <a:lnTo>
                    <a:pt x="10" y="1006"/>
                  </a:lnTo>
                  <a:lnTo>
                    <a:pt x="16" y="1076"/>
                  </a:lnTo>
                  <a:lnTo>
                    <a:pt x="24" y="1140"/>
                  </a:lnTo>
                  <a:lnTo>
                    <a:pt x="34" y="1204"/>
                  </a:lnTo>
                  <a:lnTo>
                    <a:pt x="46" y="1264"/>
                  </a:lnTo>
                  <a:lnTo>
                    <a:pt x="60" y="1320"/>
                  </a:lnTo>
                  <a:lnTo>
                    <a:pt x="76" y="1374"/>
                  </a:lnTo>
                  <a:lnTo>
                    <a:pt x="94" y="1426"/>
                  </a:lnTo>
                  <a:lnTo>
                    <a:pt x="114" y="1476"/>
                  </a:lnTo>
                  <a:lnTo>
                    <a:pt x="134" y="1522"/>
                  </a:lnTo>
                  <a:lnTo>
                    <a:pt x="158" y="1564"/>
                  </a:lnTo>
                  <a:lnTo>
                    <a:pt x="182" y="1604"/>
                  </a:lnTo>
                  <a:lnTo>
                    <a:pt x="210" y="1642"/>
                  </a:lnTo>
                  <a:lnTo>
                    <a:pt x="238" y="1676"/>
                  </a:lnTo>
                  <a:lnTo>
                    <a:pt x="238" y="1676"/>
                  </a:lnTo>
                  <a:lnTo>
                    <a:pt x="286" y="1730"/>
                  </a:lnTo>
                  <a:lnTo>
                    <a:pt x="336" y="1780"/>
                  </a:lnTo>
                  <a:lnTo>
                    <a:pt x="362" y="1802"/>
                  </a:lnTo>
                  <a:lnTo>
                    <a:pt x="388" y="1824"/>
                  </a:lnTo>
                  <a:lnTo>
                    <a:pt x="416" y="1846"/>
                  </a:lnTo>
                  <a:lnTo>
                    <a:pt x="442" y="1864"/>
                  </a:lnTo>
                  <a:lnTo>
                    <a:pt x="472" y="1882"/>
                  </a:lnTo>
                  <a:lnTo>
                    <a:pt x="502" y="1896"/>
                  </a:lnTo>
                  <a:lnTo>
                    <a:pt x="534" y="1910"/>
                  </a:lnTo>
                  <a:lnTo>
                    <a:pt x="568" y="1922"/>
                  </a:lnTo>
                  <a:lnTo>
                    <a:pt x="602" y="1930"/>
                  </a:lnTo>
                  <a:lnTo>
                    <a:pt x="638" y="1938"/>
                  </a:lnTo>
                  <a:lnTo>
                    <a:pt x="678" y="1942"/>
                  </a:lnTo>
                  <a:lnTo>
                    <a:pt x="718" y="1942"/>
                  </a:lnTo>
                  <a:lnTo>
                    <a:pt x="718" y="1942"/>
                  </a:lnTo>
                  <a:close/>
                  <a:moveTo>
                    <a:pt x="718" y="284"/>
                  </a:moveTo>
                  <a:lnTo>
                    <a:pt x="718" y="284"/>
                  </a:lnTo>
                  <a:lnTo>
                    <a:pt x="742" y="286"/>
                  </a:lnTo>
                  <a:lnTo>
                    <a:pt x="762" y="288"/>
                  </a:lnTo>
                  <a:lnTo>
                    <a:pt x="784" y="290"/>
                  </a:lnTo>
                  <a:lnTo>
                    <a:pt x="806" y="294"/>
                  </a:lnTo>
                  <a:lnTo>
                    <a:pt x="826" y="300"/>
                  </a:lnTo>
                  <a:lnTo>
                    <a:pt x="848" y="308"/>
                  </a:lnTo>
                  <a:lnTo>
                    <a:pt x="886" y="324"/>
                  </a:lnTo>
                  <a:lnTo>
                    <a:pt x="924" y="346"/>
                  </a:lnTo>
                  <a:lnTo>
                    <a:pt x="960" y="370"/>
                  </a:lnTo>
                  <a:lnTo>
                    <a:pt x="994" y="400"/>
                  </a:lnTo>
                  <a:lnTo>
                    <a:pt x="1024" y="432"/>
                  </a:lnTo>
                  <a:lnTo>
                    <a:pt x="1052" y="468"/>
                  </a:lnTo>
                  <a:lnTo>
                    <a:pt x="1078" y="506"/>
                  </a:lnTo>
                  <a:lnTo>
                    <a:pt x="1098" y="548"/>
                  </a:lnTo>
                  <a:lnTo>
                    <a:pt x="1118" y="590"/>
                  </a:lnTo>
                  <a:lnTo>
                    <a:pt x="1132" y="636"/>
                  </a:lnTo>
                  <a:lnTo>
                    <a:pt x="1142" y="684"/>
                  </a:lnTo>
                  <a:lnTo>
                    <a:pt x="1148" y="734"/>
                  </a:lnTo>
                  <a:lnTo>
                    <a:pt x="1152" y="786"/>
                  </a:lnTo>
                  <a:lnTo>
                    <a:pt x="1152" y="786"/>
                  </a:lnTo>
                  <a:lnTo>
                    <a:pt x="1150" y="848"/>
                  </a:lnTo>
                  <a:lnTo>
                    <a:pt x="1148" y="906"/>
                  </a:lnTo>
                  <a:lnTo>
                    <a:pt x="1146" y="964"/>
                  </a:lnTo>
                  <a:lnTo>
                    <a:pt x="1140" y="1018"/>
                  </a:lnTo>
                  <a:lnTo>
                    <a:pt x="1134" y="1072"/>
                  </a:lnTo>
                  <a:lnTo>
                    <a:pt x="1128" y="1122"/>
                  </a:lnTo>
                  <a:lnTo>
                    <a:pt x="1118" y="1170"/>
                  </a:lnTo>
                  <a:lnTo>
                    <a:pt x="1108" y="1216"/>
                  </a:lnTo>
                  <a:lnTo>
                    <a:pt x="1098" y="1260"/>
                  </a:lnTo>
                  <a:lnTo>
                    <a:pt x="1086" y="1300"/>
                  </a:lnTo>
                  <a:lnTo>
                    <a:pt x="1072" y="1338"/>
                  </a:lnTo>
                  <a:lnTo>
                    <a:pt x="1058" y="1374"/>
                  </a:lnTo>
                  <a:lnTo>
                    <a:pt x="1042" y="1406"/>
                  </a:lnTo>
                  <a:lnTo>
                    <a:pt x="1024" y="1436"/>
                  </a:lnTo>
                  <a:lnTo>
                    <a:pt x="1006" y="1462"/>
                  </a:lnTo>
                  <a:lnTo>
                    <a:pt x="986" y="1486"/>
                  </a:lnTo>
                  <a:lnTo>
                    <a:pt x="986" y="1486"/>
                  </a:lnTo>
                  <a:lnTo>
                    <a:pt x="942" y="1534"/>
                  </a:lnTo>
                  <a:lnTo>
                    <a:pt x="902" y="1574"/>
                  </a:lnTo>
                  <a:lnTo>
                    <a:pt x="868" y="1604"/>
                  </a:lnTo>
                  <a:lnTo>
                    <a:pt x="836" y="1626"/>
                  </a:lnTo>
                  <a:lnTo>
                    <a:pt x="822" y="1634"/>
                  </a:lnTo>
                  <a:lnTo>
                    <a:pt x="806" y="1642"/>
                  </a:lnTo>
                  <a:lnTo>
                    <a:pt x="792" y="1646"/>
                  </a:lnTo>
                  <a:lnTo>
                    <a:pt x="778" y="1650"/>
                  </a:lnTo>
                  <a:lnTo>
                    <a:pt x="750" y="1656"/>
                  </a:lnTo>
                  <a:lnTo>
                    <a:pt x="718" y="1656"/>
                  </a:lnTo>
                  <a:lnTo>
                    <a:pt x="718" y="1656"/>
                  </a:lnTo>
                  <a:lnTo>
                    <a:pt x="688" y="1656"/>
                  </a:lnTo>
                  <a:lnTo>
                    <a:pt x="660" y="1650"/>
                  </a:lnTo>
                  <a:lnTo>
                    <a:pt x="646" y="1646"/>
                  </a:lnTo>
                  <a:lnTo>
                    <a:pt x="630" y="1642"/>
                  </a:lnTo>
                  <a:lnTo>
                    <a:pt x="616" y="1634"/>
                  </a:lnTo>
                  <a:lnTo>
                    <a:pt x="602" y="1626"/>
                  </a:lnTo>
                  <a:lnTo>
                    <a:pt x="570" y="1604"/>
                  </a:lnTo>
                  <a:lnTo>
                    <a:pt x="536" y="1574"/>
                  </a:lnTo>
                  <a:lnTo>
                    <a:pt x="496" y="1534"/>
                  </a:lnTo>
                  <a:lnTo>
                    <a:pt x="450" y="1486"/>
                  </a:lnTo>
                  <a:lnTo>
                    <a:pt x="450" y="1486"/>
                  </a:lnTo>
                  <a:lnTo>
                    <a:pt x="432" y="1462"/>
                  </a:lnTo>
                  <a:lnTo>
                    <a:pt x="414" y="1436"/>
                  </a:lnTo>
                  <a:lnTo>
                    <a:pt x="396" y="1406"/>
                  </a:lnTo>
                  <a:lnTo>
                    <a:pt x="380" y="1374"/>
                  </a:lnTo>
                  <a:lnTo>
                    <a:pt x="366" y="1338"/>
                  </a:lnTo>
                  <a:lnTo>
                    <a:pt x="352" y="1300"/>
                  </a:lnTo>
                  <a:lnTo>
                    <a:pt x="340" y="1260"/>
                  </a:lnTo>
                  <a:lnTo>
                    <a:pt x="328" y="1216"/>
                  </a:lnTo>
                  <a:lnTo>
                    <a:pt x="320" y="1170"/>
                  </a:lnTo>
                  <a:lnTo>
                    <a:pt x="310" y="1122"/>
                  </a:lnTo>
                  <a:lnTo>
                    <a:pt x="304" y="1072"/>
                  </a:lnTo>
                  <a:lnTo>
                    <a:pt x="298" y="1018"/>
                  </a:lnTo>
                  <a:lnTo>
                    <a:pt x="292" y="964"/>
                  </a:lnTo>
                  <a:lnTo>
                    <a:pt x="290" y="906"/>
                  </a:lnTo>
                  <a:lnTo>
                    <a:pt x="288" y="848"/>
                  </a:lnTo>
                  <a:lnTo>
                    <a:pt x="286" y="786"/>
                  </a:lnTo>
                  <a:lnTo>
                    <a:pt x="286" y="786"/>
                  </a:lnTo>
                  <a:lnTo>
                    <a:pt x="288" y="734"/>
                  </a:lnTo>
                  <a:lnTo>
                    <a:pt x="296" y="684"/>
                  </a:lnTo>
                  <a:lnTo>
                    <a:pt x="306" y="636"/>
                  </a:lnTo>
                  <a:lnTo>
                    <a:pt x="320" y="590"/>
                  </a:lnTo>
                  <a:lnTo>
                    <a:pt x="338" y="548"/>
                  </a:lnTo>
                  <a:lnTo>
                    <a:pt x="360" y="506"/>
                  </a:lnTo>
                  <a:lnTo>
                    <a:pt x="386" y="468"/>
                  </a:lnTo>
                  <a:lnTo>
                    <a:pt x="414" y="432"/>
                  </a:lnTo>
                  <a:lnTo>
                    <a:pt x="444" y="400"/>
                  </a:lnTo>
                  <a:lnTo>
                    <a:pt x="478" y="370"/>
                  </a:lnTo>
                  <a:lnTo>
                    <a:pt x="512" y="346"/>
                  </a:lnTo>
                  <a:lnTo>
                    <a:pt x="550" y="324"/>
                  </a:lnTo>
                  <a:lnTo>
                    <a:pt x="590" y="308"/>
                  </a:lnTo>
                  <a:lnTo>
                    <a:pt x="610" y="300"/>
                  </a:lnTo>
                  <a:lnTo>
                    <a:pt x="632" y="294"/>
                  </a:lnTo>
                  <a:lnTo>
                    <a:pt x="654" y="290"/>
                  </a:lnTo>
                  <a:lnTo>
                    <a:pt x="674" y="288"/>
                  </a:lnTo>
                  <a:lnTo>
                    <a:pt x="696" y="286"/>
                  </a:lnTo>
                  <a:lnTo>
                    <a:pt x="718" y="284"/>
                  </a:lnTo>
                  <a:lnTo>
                    <a:pt x="718" y="28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78191" tIns="39096" rIns="78191" bIns="39096" numCol="1" anchor="t" anchorCtr="0" compatLnSpc="1">
              <a:prstTxWarp prst="textNoShape">
                <a:avLst/>
              </a:prstTxWarp>
            </a:bodyPr>
            <a:lstStyle/>
            <a:p>
              <a:endParaRPr lang="en-US" sz="1400"/>
            </a:p>
          </p:txBody>
        </p:sp>
      </p:grpSp>
      <p:sp>
        <p:nvSpPr>
          <p:cNvPr id="65" name="TextBox 64">
            <a:extLst>
              <a:ext uri="{FF2B5EF4-FFF2-40B4-BE49-F238E27FC236}">
                <a16:creationId xmlns:a16="http://schemas.microsoft.com/office/drawing/2014/main" xmlns="" id="{C903ADF6-3DD7-457D-98F6-9A99EA0E4786}"/>
              </a:ext>
            </a:extLst>
          </p:cNvPr>
          <p:cNvSpPr txBox="1"/>
          <p:nvPr/>
        </p:nvSpPr>
        <p:spPr>
          <a:xfrm>
            <a:off x="1473690" y="3874646"/>
            <a:ext cx="4131973" cy="1831887"/>
          </a:xfrm>
          <a:prstGeom prst="rect">
            <a:avLst/>
          </a:prstGeom>
          <a:noFill/>
        </p:spPr>
        <p:txBody>
          <a:bodyPr wrap="square" rtlCol="0" anchor="ctr">
            <a:noAutofit/>
          </a:bodyPr>
          <a:lstStyle/>
          <a:p>
            <a:pPr>
              <a:spcBef>
                <a:spcPts val="300"/>
              </a:spcBef>
              <a:spcAft>
                <a:spcPts val="300"/>
              </a:spcAft>
            </a:pPr>
            <a:r>
              <a:rPr lang="el-GR" sz="1400" b="1" dirty="0">
                <a:latin typeface="Arial" panose="020B0604020202020204" pitchFamily="34" charset="0"/>
                <a:cs typeface="Arial" panose="020B0604020202020204" pitchFamily="34" charset="0"/>
              </a:rPr>
              <a:t>Μερική πρόσβαση</a:t>
            </a:r>
          </a:p>
          <a:p>
            <a:pPr>
              <a:spcBef>
                <a:spcPts val="300"/>
              </a:spcBef>
              <a:spcAft>
                <a:spcPts val="300"/>
              </a:spcAft>
            </a:pPr>
            <a:r>
              <a:rPr lang="el-GR" sz="1400" dirty="0">
                <a:latin typeface="Arial" panose="020B0604020202020204" pitchFamily="34" charset="0"/>
                <a:cs typeface="Arial" panose="020B0604020202020204" pitchFamily="34" charset="0"/>
              </a:rPr>
              <a:t>Παροχή μερικής πρόσβασης</a:t>
            </a:r>
            <a:r>
              <a:rPr lang="en-US" sz="1400" dirty="0">
                <a:latin typeface="Arial" panose="020B0604020202020204" pitchFamily="34" charset="0"/>
                <a:cs typeface="Arial" panose="020B0604020202020204" pitchFamily="34" charset="0"/>
              </a:rPr>
              <a:t> (view access)</a:t>
            </a:r>
            <a:r>
              <a:rPr lang="el-GR" sz="1400" dirty="0">
                <a:latin typeface="Arial" panose="020B0604020202020204" pitchFamily="34" charset="0"/>
                <a:cs typeface="Arial" panose="020B0604020202020204" pitchFamily="34" charset="0"/>
              </a:rPr>
              <a:t> </a:t>
            </a:r>
            <a:r>
              <a:rPr lang="el-GR" sz="1400" dirty="0" smtClean="0">
                <a:latin typeface="Arial" panose="020B0604020202020204" pitchFamily="34" charset="0"/>
                <a:cs typeface="Arial" panose="020B0604020202020204" pitchFamily="34" charset="0"/>
              </a:rPr>
              <a:t>σε κάθε Υπουργείο για την παρακολούθηση</a:t>
            </a:r>
            <a:endParaRPr lang="el-GR" sz="1400" dirty="0">
              <a:latin typeface="Arial" panose="020B0604020202020204" pitchFamily="34" charset="0"/>
              <a:cs typeface="Arial" panose="020B0604020202020204" pitchFamily="34" charset="0"/>
            </a:endParaRPr>
          </a:p>
          <a:p>
            <a:pPr marL="285750" indent="-285750">
              <a:spcBef>
                <a:spcPts val="200"/>
              </a:spcBef>
              <a:spcAft>
                <a:spcPts val="200"/>
              </a:spcAft>
              <a:buClr>
                <a:srgbClr val="3462AB"/>
              </a:buClr>
              <a:buFont typeface="Wingdings" panose="05000000000000000000" pitchFamily="2" charset="2"/>
              <a:buChar char="ü"/>
            </a:pPr>
            <a:r>
              <a:rPr lang="el-GR" sz="1400" dirty="0" smtClean="0">
                <a:latin typeface="Arial" panose="020B0604020202020204" pitchFamily="34" charset="0"/>
                <a:cs typeface="Arial" panose="020B0604020202020204" pitchFamily="34" charset="0"/>
              </a:rPr>
              <a:t>των έργων και </a:t>
            </a:r>
          </a:p>
          <a:p>
            <a:pPr marL="285750" indent="-285750">
              <a:spcBef>
                <a:spcPts val="200"/>
              </a:spcBef>
              <a:spcAft>
                <a:spcPts val="200"/>
              </a:spcAft>
              <a:buClr>
                <a:srgbClr val="3462AB"/>
              </a:buClr>
              <a:buFont typeface="Wingdings" panose="05000000000000000000" pitchFamily="2" charset="2"/>
              <a:buChar char="ü"/>
            </a:pPr>
            <a:r>
              <a:rPr lang="el-GR" sz="1400" dirty="0" smtClean="0">
                <a:latin typeface="Arial" panose="020B0604020202020204" pitchFamily="34" charset="0"/>
                <a:cs typeface="Arial" panose="020B0604020202020204" pitchFamily="34" charset="0"/>
              </a:rPr>
              <a:t>των </a:t>
            </a:r>
            <a:r>
              <a:rPr lang="el-GR" sz="1400" dirty="0">
                <a:latin typeface="Arial" panose="020B0604020202020204" pitchFamily="34" charset="0"/>
                <a:cs typeface="Arial" panose="020B0604020202020204" pitchFamily="34" charset="0"/>
              </a:rPr>
              <a:t>δράσεων </a:t>
            </a:r>
            <a:endParaRPr lang="el-GR" sz="1400" dirty="0" smtClean="0">
              <a:latin typeface="Arial" panose="020B0604020202020204" pitchFamily="34" charset="0"/>
              <a:cs typeface="Arial" panose="020B0604020202020204" pitchFamily="34" charset="0"/>
            </a:endParaRPr>
          </a:p>
          <a:p>
            <a:pPr marL="285750" indent="-285750">
              <a:spcBef>
                <a:spcPts val="200"/>
              </a:spcBef>
              <a:spcAft>
                <a:spcPts val="200"/>
              </a:spcAft>
              <a:buClr>
                <a:srgbClr val="3462AB"/>
              </a:buClr>
            </a:pPr>
            <a:r>
              <a:rPr lang="el-GR" sz="1400" dirty="0" smtClean="0">
                <a:latin typeface="Arial" panose="020B0604020202020204" pitchFamily="34" charset="0"/>
                <a:cs typeface="Arial" panose="020B0604020202020204" pitchFamily="34" charset="0"/>
              </a:rPr>
              <a:t>που βρίσκονται στην αρμοδιότητά του Υπουργείου</a:t>
            </a:r>
            <a:endParaRPr lang="el-GR" sz="1400" dirty="0">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xmlns="" id="{4859157F-DE56-4DB8-802B-9E50E782B62A}"/>
              </a:ext>
            </a:extLst>
          </p:cNvPr>
          <p:cNvSpPr/>
          <p:nvPr/>
        </p:nvSpPr>
        <p:spPr>
          <a:xfrm>
            <a:off x="621245" y="1836777"/>
            <a:ext cx="2251398" cy="830997"/>
          </a:xfrm>
          <a:prstGeom prst="rect">
            <a:avLst/>
          </a:prstGeom>
        </p:spPr>
        <p:txBody>
          <a:bodyPr wrap="square">
            <a:spAutoFit/>
          </a:bodyPr>
          <a:lstStyle/>
          <a:p>
            <a:r>
              <a:rPr lang="el-GR" sz="1600" i="1" dirty="0">
                <a:solidFill>
                  <a:srgbClr val="3462AB"/>
                </a:solidFill>
                <a:latin typeface="Arial" panose="020B0604020202020204" pitchFamily="34" charset="0"/>
                <a:cs typeface="Arial" panose="020B0604020202020204" pitchFamily="34" charset="0"/>
              </a:rPr>
              <a:t>Υπεύθυνοι για την καθημερινή λειτουργία του ΠΣ «ΜΑΖΙ» </a:t>
            </a:r>
          </a:p>
        </p:txBody>
      </p:sp>
      <p:sp>
        <p:nvSpPr>
          <p:cNvPr id="19" name="TextBox 18">
            <a:extLst>
              <a:ext uri="{FF2B5EF4-FFF2-40B4-BE49-F238E27FC236}">
                <a16:creationId xmlns:a16="http://schemas.microsoft.com/office/drawing/2014/main" xmlns="" id="{33DD5F09-4A0F-4AAA-AC4C-47D275C4FC3D}"/>
              </a:ext>
            </a:extLst>
          </p:cNvPr>
          <p:cNvSpPr txBox="1"/>
          <p:nvPr/>
        </p:nvSpPr>
        <p:spPr>
          <a:xfrm>
            <a:off x="6667476" y="3874646"/>
            <a:ext cx="4764375" cy="2754859"/>
          </a:xfrm>
          <a:prstGeom prst="rect">
            <a:avLst/>
          </a:prstGeom>
          <a:noFill/>
        </p:spPr>
        <p:txBody>
          <a:bodyPr wrap="square" rtlCol="0" anchor="ctr">
            <a:noAutofit/>
          </a:bodyPr>
          <a:lstStyle/>
          <a:p>
            <a:pPr>
              <a:spcBef>
                <a:spcPts val="300"/>
              </a:spcBef>
              <a:spcAft>
                <a:spcPts val="300"/>
              </a:spcAft>
            </a:pPr>
            <a:r>
              <a:rPr lang="el-GR" sz="1400" b="1" dirty="0">
                <a:latin typeface="Arial" panose="020B0604020202020204" pitchFamily="34" charset="0"/>
                <a:cs typeface="Arial" panose="020B0604020202020204" pitchFamily="34" charset="0"/>
              </a:rPr>
              <a:t>Πλήρη πρόσβαση</a:t>
            </a:r>
            <a:r>
              <a:rPr lang="el-GR" sz="1400" dirty="0">
                <a:latin typeface="Arial" panose="020B0604020202020204" pitchFamily="34" charset="0"/>
                <a:cs typeface="Arial" panose="020B0604020202020204" pitchFamily="34" charset="0"/>
              </a:rPr>
              <a:t>:</a:t>
            </a:r>
          </a:p>
          <a:p>
            <a:pPr>
              <a:spcBef>
                <a:spcPts val="300"/>
              </a:spcBef>
              <a:spcAft>
                <a:spcPts val="300"/>
              </a:spcAft>
            </a:pPr>
            <a:r>
              <a:rPr lang="el-GR" sz="1400" dirty="0">
                <a:latin typeface="Arial" panose="020B0604020202020204" pitchFamily="34" charset="0"/>
                <a:cs typeface="Arial" panose="020B0604020202020204" pitchFamily="34" charset="0"/>
              </a:rPr>
              <a:t>Παροχή πλήρους πρόσβασης στους κάτωθι</a:t>
            </a:r>
            <a:r>
              <a:rPr lang="en-US" sz="1400" dirty="0">
                <a:latin typeface="Arial" panose="020B0604020202020204" pitchFamily="34" charset="0"/>
                <a:cs typeface="Arial" panose="020B0604020202020204" pitchFamily="34" charset="0"/>
              </a:rPr>
              <a:t>:</a:t>
            </a:r>
            <a:endParaRPr lang="el-GR" sz="1400" dirty="0">
              <a:latin typeface="Arial" panose="020B0604020202020204" pitchFamily="34" charset="0"/>
              <a:cs typeface="Arial" panose="020B0604020202020204" pitchFamily="34" charset="0"/>
            </a:endParaRPr>
          </a:p>
          <a:p>
            <a:pPr marL="285750" indent="-285750">
              <a:spcBef>
                <a:spcPts val="200"/>
              </a:spcBef>
              <a:spcAft>
                <a:spcPts val="200"/>
              </a:spcAft>
              <a:buClr>
                <a:srgbClr val="3462AB"/>
              </a:buClr>
              <a:buFont typeface="Wingdings" panose="05000000000000000000" pitchFamily="2" charset="2"/>
              <a:buChar char="ü"/>
            </a:pPr>
            <a:r>
              <a:rPr lang="el-GR" sz="1400" dirty="0">
                <a:latin typeface="Arial" panose="020B0604020202020204" pitchFamily="34" charset="0"/>
                <a:cs typeface="Arial" panose="020B0604020202020204" pitchFamily="34" charset="0"/>
              </a:rPr>
              <a:t>Πρωθυπουργός</a:t>
            </a:r>
          </a:p>
          <a:p>
            <a:pPr marL="285750" indent="-285750">
              <a:spcBef>
                <a:spcPts val="200"/>
              </a:spcBef>
              <a:spcAft>
                <a:spcPts val="200"/>
              </a:spcAft>
              <a:buClr>
                <a:srgbClr val="3462AB"/>
              </a:buClr>
              <a:buFont typeface="Wingdings" panose="05000000000000000000" pitchFamily="2" charset="2"/>
              <a:buChar char="ü"/>
            </a:pPr>
            <a:r>
              <a:rPr lang="el-GR" sz="1400" dirty="0">
                <a:latin typeface="Arial" panose="020B0604020202020204" pitchFamily="34" charset="0"/>
                <a:cs typeface="Arial" panose="020B0604020202020204" pitchFamily="34" charset="0"/>
              </a:rPr>
              <a:t>Υπουργός Επικρατείας </a:t>
            </a:r>
          </a:p>
          <a:p>
            <a:pPr marL="285750" indent="-285750">
              <a:spcBef>
                <a:spcPts val="200"/>
              </a:spcBef>
              <a:spcAft>
                <a:spcPts val="200"/>
              </a:spcAft>
              <a:buClr>
                <a:srgbClr val="3462AB"/>
              </a:buClr>
              <a:buFont typeface="Wingdings" panose="05000000000000000000" pitchFamily="2" charset="2"/>
              <a:buChar char="ü"/>
            </a:pPr>
            <a:r>
              <a:rPr lang="el-GR" sz="1400" dirty="0">
                <a:latin typeface="Arial" panose="020B0604020202020204" pitchFamily="34" charset="0"/>
                <a:cs typeface="Arial" panose="020B0604020202020204" pitchFamily="34" charset="0"/>
              </a:rPr>
              <a:t>Υφυπουργός Συντονισμού του κυβερνητικού έργου </a:t>
            </a:r>
          </a:p>
          <a:p>
            <a:pPr marL="285750" indent="-285750">
              <a:spcBef>
                <a:spcPts val="200"/>
              </a:spcBef>
              <a:spcAft>
                <a:spcPts val="200"/>
              </a:spcAft>
              <a:buClr>
                <a:srgbClr val="3462AB"/>
              </a:buClr>
              <a:buFont typeface="Wingdings" panose="05000000000000000000" pitchFamily="2" charset="2"/>
              <a:buChar char="ü"/>
            </a:pPr>
            <a:r>
              <a:rPr lang="el-GR" sz="1400" dirty="0">
                <a:latin typeface="Arial" panose="020B0604020202020204" pitchFamily="34" charset="0"/>
                <a:cs typeface="Arial" panose="020B0604020202020204" pitchFamily="34" charset="0"/>
              </a:rPr>
              <a:t>Κυβερνητικός Εκπρόσωπος</a:t>
            </a:r>
          </a:p>
          <a:p>
            <a:pPr marL="285750" indent="-285750">
              <a:spcBef>
                <a:spcPts val="200"/>
              </a:spcBef>
              <a:spcAft>
                <a:spcPts val="200"/>
              </a:spcAft>
              <a:buClr>
                <a:srgbClr val="3462AB"/>
              </a:buClr>
              <a:buFont typeface="Wingdings" panose="05000000000000000000" pitchFamily="2" charset="2"/>
              <a:buChar char="ü"/>
            </a:pPr>
            <a:r>
              <a:rPr lang="el-GR" sz="1400" dirty="0">
                <a:latin typeface="Arial" panose="020B0604020202020204" pitchFamily="34" charset="0"/>
                <a:cs typeface="Arial" panose="020B0604020202020204" pitchFamily="34" charset="0"/>
              </a:rPr>
              <a:t>Διευθυντής του γραφείου του Π</a:t>
            </a:r>
            <a:r>
              <a:rPr lang="el-GR" sz="1400" dirty="0" smtClean="0">
                <a:latin typeface="Arial" panose="020B0604020202020204" pitchFamily="34" charset="0"/>
                <a:cs typeface="Arial" panose="020B0604020202020204" pitchFamily="34" charset="0"/>
              </a:rPr>
              <a:t>ρωθυπουργού </a:t>
            </a:r>
            <a:endParaRPr lang="el-GR" sz="1400" dirty="0">
              <a:latin typeface="Arial" panose="020B0604020202020204" pitchFamily="34" charset="0"/>
              <a:cs typeface="Arial" panose="020B0604020202020204" pitchFamily="34" charset="0"/>
            </a:endParaRPr>
          </a:p>
          <a:p>
            <a:pPr marL="285750" indent="-285750">
              <a:spcBef>
                <a:spcPts val="200"/>
              </a:spcBef>
              <a:spcAft>
                <a:spcPts val="200"/>
              </a:spcAft>
              <a:buClr>
                <a:srgbClr val="3462AB"/>
              </a:buClr>
              <a:buFont typeface="Wingdings" panose="05000000000000000000" pitchFamily="2" charset="2"/>
              <a:buChar char="ü"/>
            </a:pPr>
            <a:r>
              <a:rPr lang="el-GR" sz="1400" dirty="0">
                <a:latin typeface="Arial" panose="020B0604020202020204" pitchFamily="34" charset="0"/>
                <a:cs typeface="Arial" panose="020B0604020202020204" pitchFamily="34" charset="0"/>
              </a:rPr>
              <a:t>Διευθυντής του γραφείου του ΠΘ (Βουλή)</a:t>
            </a:r>
          </a:p>
          <a:p>
            <a:pPr marL="285750" indent="-285750">
              <a:spcBef>
                <a:spcPts val="200"/>
              </a:spcBef>
              <a:spcAft>
                <a:spcPts val="200"/>
              </a:spcAft>
              <a:buClr>
                <a:srgbClr val="3462AB"/>
              </a:buClr>
              <a:buFont typeface="Wingdings" panose="05000000000000000000" pitchFamily="2" charset="2"/>
              <a:buChar char="ü"/>
            </a:pPr>
            <a:r>
              <a:rPr lang="el-GR" sz="1400" dirty="0">
                <a:latin typeface="Arial" panose="020B0604020202020204" pitchFamily="34" charset="0"/>
                <a:cs typeface="Arial" panose="020B0604020202020204" pitchFamily="34" charset="0"/>
              </a:rPr>
              <a:t>Γενικοί γραμματείς συντονισμού </a:t>
            </a:r>
          </a:p>
          <a:p>
            <a:pPr marL="285750" indent="-285750">
              <a:spcBef>
                <a:spcPts val="200"/>
              </a:spcBef>
              <a:spcAft>
                <a:spcPts val="200"/>
              </a:spcAft>
              <a:buClr>
                <a:srgbClr val="3462AB"/>
              </a:buClr>
              <a:buFont typeface="Wingdings" panose="05000000000000000000" pitchFamily="2" charset="2"/>
              <a:buChar char="ü"/>
            </a:pPr>
            <a:r>
              <a:rPr lang="el-GR" sz="1400" dirty="0">
                <a:latin typeface="Arial" panose="020B0604020202020204" pitchFamily="34" charset="0"/>
                <a:cs typeface="Arial" panose="020B0604020202020204" pitchFamily="34" charset="0"/>
              </a:rPr>
              <a:t>Ειδικός γραμματέας Ο.Π.Σ</a:t>
            </a:r>
          </a:p>
        </p:txBody>
      </p:sp>
      <p:grpSp>
        <p:nvGrpSpPr>
          <p:cNvPr id="5" name="Group 16">
            <a:extLst>
              <a:ext uri="{FF2B5EF4-FFF2-40B4-BE49-F238E27FC236}">
                <a16:creationId xmlns:a16="http://schemas.microsoft.com/office/drawing/2014/main" xmlns="" id="{A7AE2541-65A0-4434-B664-1951ACA3AFA7}"/>
              </a:ext>
            </a:extLst>
          </p:cNvPr>
          <p:cNvGrpSpPr>
            <a:grpSpLocks noChangeAspect="1"/>
          </p:cNvGrpSpPr>
          <p:nvPr/>
        </p:nvGrpSpPr>
        <p:grpSpPr bwMode="auto">
          <a:xfrm>
            <a:off x="5797110" y="3874647"/>
            <a:ext cx="697523" cy="697327"/>
            <a:chOff x="986" y="0"/>
            <a:chExt cx="6696" cy="6695"/>
          </a:xfrm>
          <a:solidFill>
            <a:schemeClr val="accent5"/>
          </a:solidFill>
        </p:grpSpPr>
        <p:sp>
          <p:nvSpPr>
            <p:cNvPr id="21" name="Freeform 17">
              <a:extLst>
                <a:ext uri="{FF2B5EF4-FFF2-40B4-BE49-F238E27FC236}">
                  <a16:creationId xmlns:a16="http://schemas.microsoft.com/office/drawing/2014/main" xmlns="" id="{35A85B23-1670-48DE-B918-3B9059CBD42F}"/>
                </a:ext>
              </a:extLst>
            </p:cNvPr>
            <p:cNvSpPr>
              <a:spLocks noEditPoints="1"/>
            </p:cNvSpPr>
            <p:nvPr/>
          </p:nvSpPr>
          <p:spPr bwMode="auto">
            <a:xfrm>
              <a:off x="986" y="0"/>
              <a:ext cx="6696" cy="6695"/>
            </a:xfrm>
            <a:custGeom>
              <a:avLst/>
              <a:gdLst>
                <a:gd name="T0" fmla="*/ 6412 w 6696"/>
                <a:gd name="T1" fmla="*/ 286 h 6695"/>
                <a:gd name="T2" fmla="*/ 6098 w 6696"/>
                <a:gd name="T3" fmla="*/ 2802 h 6695"/>
                <a:gd name="T4" fmla="*/ 5586 w 6696"/>
                <a:gd name="T5" fmla="*/ 2326 h 6695"/>
                <a:gd name="T6" fmla="*/ 5234 w 6696"/>
                <a:gd name="T7" fmla="*/ 2058 h 6695"/>
                <a:gd name="T8" fmla="*/ 4811 w 6696"/>
                <a:gd name="T9" fmla="*/ 1792 h 6695"/>
                <a:gd name="T10" fmla="*/ 4387 w 6696"/>
                <a:gd name="T11" fmla="*/ 1592 h 6695"/>
                <a:gd name="T12" fmla="*/ 3965 w 6696"/>
                <a:gd name="T13" fmla="*/ 1456 h 6695"/>
                <a:gd name="T14" fmla="*/ 3551 w 6696"/>
                <a:gd name="T15" fmla="*/ 1388 h 6695"/>
                <a:gd name="T16" fmla="*/ 3213 w 6696"/>
                <a:gd name="T17" fmla="*/ 1384 h 6695"/>
                <a:gd name="T18" fmla="*/ 2801 w 6696"/>
                <a:gd name="T19" fmla="*/ 1440 h 6695"/>
                <a:gd name="T20" fmla="*/ 2381 w 6696"/>
                <a:gd name="T21" fmla="*/ 1564 h 6695"/>
                <a:gd name="T22" fmla="*/ 1957 w 6696"/>
                <a:gd name="T23" fmla="*/ 1754 h 6695"/>
                <a:gd name="T24" fmla="*/ 1532 w 6696"/>
                <a:gd name="T25" fmla="*/ 2008 h 6695"/>
                <a:gd name="T26" fmla="*/ 1110 w 6696"/>
                <a:gd name="T27" fmla="*/ 2326 h 6695"/>
                <a:gd name="T28" fmla="*/ 708 w 6696"/>
                <a:gd name="T29" fmla="*/ 2690 h 6695"/>
                <a:gd name="T30" fmla="*/ 286 w 6696"/>
                <a:gd name="T31" fmla="*/ 286 h 6695"/>
                <a:gd name="T32" fmla="*/ 5948 w 6696"/>
                <a:gd name="T33" fmla="*/ 3633 h 6695"/>
                <a:gd name="T34" fmla="*/ 5534 w 6696"/>
                <a:gd name="T35" fmla="*/ 4035 h 6695"/>
                <a:gd name="T36" fmla="*/ 4987 w 6696"/>
                <a:gd name="T37" fmla="*/ 4459 h 6695"/>
                <a:gd name="T38" fmla="*/ 4393 w 6696"/>
                <a:gd name="T39" fmla="*/ 4791 h 6695"/>
                <a:gd name="T40" fmla="*/ 4039 w 6696"/>
                <a:gd name="T41" fmla="*/ 4923 h 6695"/>
                <a:gd name="T42" fmla="*/ 3667 w 6696"/>
                <a:gd name="T43" fmla="*/ 5005 h 6695"/>
                <a:gd name="T44" fmla="*/ 3349 w 6696"/>
                <a:gd name="T45" fmla="*/ 5029 h 6695"/>
                <a:gd name="T46" fmla="*/ 2965 w 6696"/>
                <a:gd name="T47" fmla="*/ 4995 h 6695"/>
                <a:gd name="T48" fmla="*/ 2597 w 6696"/>
                <a:gd name="T49" fmla="*/ 4905 h 6695"/>
                <a:gd name="T50" fmla="*/ 2247 w 6696"/>
                <a:gd name="T51" fmla="*/ 4765 h 6695"/>
                <a:gd name="T52" fmla="*/ 1608 w 6696"/>
                <a:gd name="T53" fmla="*/ 4391 h 6695"/>
                <a:gd name="T54" fmla="*/ 1082 w 6696"/>
                <a:gd name="T55" fmla="*/ 3963 h 6695"/>
                <a:gd name="T56" fmla="*/ 644 w 6696"/>
                <a:gd name="T57" fmla="*/ 3521 h 6695"/>
                <a:gd name="T58" fmla="*/ 748 w 6696"/>
                <a:gd name="T59" fmla="*/ 3062 h 6695"/>
                <a:gd name="T60" fmla="*/ 1160 w 6696"/>
                <a:gd name="T61" fmla="*/ 2660 h 6695"/>
                <a:gd name="T62" fmla="*/ 1709 w 6696"/>
                <a:gd name="T63" fmla="*/ 2236 h 6695"/>
                <a:gd name="T64" fmla="*/ 2303 w 6696"/>
                <a:gd name="T65" fmla="*/ 1904 h 6695"/>
                <a:gd name="T66" fmla="*/ 2657 w 6696"/>
                <a:gd name="T67" fmla="*/ 1772 h 6695"/>
                <a:gd name="T68" fmla="*/ 3029 w 6696"/>
                <a:gd name="T69" fmla="*/ 1688 h 6695"/>
                <a:gd name="T70" fmla="*/ 3349 w 6696"/>
                <a:gd name="T71" fmla="*/ 1666 h 6695"/>
                <a:gd name="T72" fmla="*/ 3731 w 6696"/>
                <a:gd name="T73" fmla="*/ 1698 h 6695"/>
                <a:gd name="T74" fmla="*/ 4099 w 6696"/>
                <a:gd name="T75" fmla="*/ 1790 h 6695"/>
                <a:gd name="T76" fmla="*/ 4449 w 6696"/>
                <a:gd name="T77" fmla="*/ 1930 h 6695"/>
                <a:gd name="T78" fmla="*/ 5088 w 6696"/>
                <a:gd name="T79" fmla="*/ 2304 h 6695"/>
                <a:gd name="T80" fmla="*/ 5614 w 6696"/>
                <a:gd name="T81" fmla="*/ 2732 h 6695"/>
                <a:gd name="T82" fmla="*/ 6052 w 6696"/>
                <a:gd name="T83" fmla="*/ 3174 h 6695"/>
                <a:gd name="T84" fmla="*/ 286 w 6696"/>
                <a:gd name="T85" fmla="*/ 3541 h 6695"/>
                <a:gd name="T86" fmla="*/ 832 w 6696"/>
                <a:gd name="T87" fmla="*/ 4123 h 6695"/>
                <a:gd name="T88" fmla="*/ 1180 w 6696"/>
                <a:gd name="T89" fmla="*/ 4427 h 6695"/>
                <a:gd name="T90" fmla="*/ 1602 w 6696"/>
                <a:gd name="T91" fmla="*/ 4733 h 6695"/>
                <a:gd name="T92" fmla="*/ 2027 w 6696"/>
                <a:gd name="T93" fmla="*/ 4977 h 6695"/>
                <a:gd name="T94" fmla="*/ 2451 w 6696"/>
                <a:gd name="T95" fmla="*/ 5155 h 6695"/>
                <a:gd name="T96" fmla="*/ 2869 w 6696"/>
                <a:gd name="T97" fmla="*/ 5267 h 6695"/>
                <a:gd name="T98" fmla="*/ 3281 w 6696"/>
                <a:gd name="T99" fmla="*/ 5313 h 6695"/>
                <a:gd name="T100" fmla="*/ 3621 w 6696"/>
                <a:gd name="T101" fmla="*/ 5299 h 6695"/>
                <a:gd name="T102" fmla="*/ 4035 w 6696"/>
                <a:gd name="T103" fmla="*/ 5219 h 6695"/>
                <a:gd name="T104" fmla="*/ 4457 w 6696"/>
                <a:gd name="T105" fmla="*/ 5073 h 6695"/>
                <a:gd name="T106" fmla="*/ 4881 w 6696"/>
                <a:gd name="T107" fmla="*/ 4863 h 6695"/>
                <a:gd name="T108" fmla="*/ 5306 w 6696"/>
                <a:gd name="T109" fmla="*/ 4587 h 6695"/>
                <a:gd name="T110" fmla="*/ 5660 w 6696"/>
                <a:gd name="T111" fmla="*/ 4307 h 6695"/>
                <a:gd name="T112" fmla="*/ 6196 w 6696"/>
                <a:gd name="T113" fmla="*/ 3787 h 6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96" h="6695">
                  <a:moveTo>
                    <a:pt x="0" y="0"/>
                  </a:moveTo>
                  <a:lnTo>
                    <a:pt x="0" y="6695"/>
                  </a:lnTo>
                  <a:lnTo>
                    <a:pt x="6696" y="6695"/>
                  </a:lnTo>
                  <a:lnTo>
                    <a:pt x="6696" y="0"/>
                  </a:lnTo>
                  <a:lnTo>
                    <a:pt x="0" y="0"/>
                  </a:lnTo>
                  <a:close/>
                  <a:moveTo>
                    <a:pt x="6412" y="286"/>
                  </a:moveTo>
                  <a:lnTo>
                    <a:pt x="6412" y="3154"/>
                  </a:lnTo>
                  <a:lnTo>
                    <a:pt x="6412" y="3154"/>
                  </a:lnTo>
                  <a:lnTo>
                    <a:pt x="6354" y="3084"/>
                  </a:lnTo>
                  <a:lnTo>
                    <a:pt x="6282" y="3002"/>
                  </a:lnTo>
                  <a:lnTo>
                    <a:pt x="6196" y="2906"/>
                  </a:lnTo>
                  <a:lnTo>
                    <a:pt x="6098" y="2802"/>
                  </a:lnTo>
                  <a:lnTo>
                    <a:pt x="5988" y="2690"/>
                  </a:lnTo>
                  <a:lnTo>
                    <a:pt x="5864" y="2572"/>
                  </a:lnTo>
                  <a:lnTo>
                    <a:pt x="5800" y="2512"/>
                  </a:lnTo>
                  <a:lnTo>
                    <a:pt x="5730" y="2450"/>
                  </a:lnTo>
                  <a:lnTo>
                    <a:pt x="5660" y="2388"/>
                  </a:lnTo>
                  <a:lnTo>
                    <a:pt x="5586" y="2326"/>
                  </a:lnTo>
                  <a:lnTo>
                    <a:pt x="5586" y="2326"/>
                  </a:lnTo>
                  <a:lnTo>
                    <a:pt x="5516" y="2268"/>
                  </a:lnTo>
                  <a:lnTo>
                    <a:pt x="5446" y="2212"/>
                  </a:lnTo>
                  <a:lnTo>
                    <a:pt x="5376" y="2160"/>
                  </a:lnTo>
                  <a:lnTo>
                    <a:pt x="5306" y="2108"/>
                  </a:lnTo>
                  <a:lnTo>
                    <a:pt x="5234" y="2058"/>
                  </a:lnTo>
                  <a:lnTo>
                    <a:pt x="5164" y="2008"/>
                  </a:lnTo>
                  <a:lnTo>
                    <a:pt x="5094" y="1962"/>
                  </a:lnTo>
                  <a:lnTo>
                    <a:pt x="5024" y="1916"/>
                  </a:lnTo>
                  <a:lnTo>
                    <a:pt x="4951" y="1874"/>
                  </a:lnTo>
                  <a:lnTo>
                    <a:pt x="4881" y="1832"/>
                  </a:lnTo>
                  <a:lnTo>
                    <a:pt x="4811" y="1792"/>
                  </a:lnTo>
                  <a:lnTo>
                    <a:pt x="4739" y="1754"/>
                  </a:lnTo>
                  <a:lnTo>
                    <a:pt x="4669" y="1718"/>
                  </a:lnTo>
                  <a:lnTo>
                    <a:pt x="4599" y="1684"/>
                  </a:lnTo>
                  <a:lnTo>
                    <a:pt x="4527" y="1652"/>
                  </a:lnTo>
                  <a:lnTo>
                    <a:pt x="4457" y="1620"/>
                  </a:lnTo>
                  <a:lnTo>
                    <a:pt x="4387" y="1592"/>
                  </a:lnTo>
                  <a:lnTo>
                    <a:pt x="4315" y="1564"/>
                  </a:lnTo>
                  <a:lnTo>
                    <a:pt x="4245" y="1540"/>
                  </a:lnTo>
                  <a:lnTo>
                    <a:pt x="4175" y="1516"/>
                  </a:lnTo>
                  <a:lnTo>
                    <a:pt x="4105" y="1494"/>
                  </a:lnTo>
                  <a:lnTo>
                    <a:pt x="4035" y="1474"/>
                  </a:lnTo>
                  <a:lnTo>
                    <a:pt x="3965" y="1456"/>
                  </a:lnTo>
                  <a:lnTo>
                    <a:pt x="3897" y="1440"/>
                  </a:lnTo>
                  <a:lnTo>
                    <a:pt x="3827" y="1426"/>
                  </a:lnTo>
                  <a:lnTo>
                    <a:pt x="3757" y="1414"/>
                  </a:lnTo>
                  <a:lnTo>
                    <a:pt x="3689" y="1404"/>
                  </a:lnTo>
                  <a:lnTo>
                    <a:pt x="3621" y="1396"/>
                  </a:lnTo>
                  <a:lnTo>
                    <a:pt x="3551" y="1388"/>
                  </a:lnTo>
                  <a:lnTo>
                    <a:pt x="3483" y="1384"/>
                  </a:lnTo>
                  <a:lnTo>
                    <a:pt x="3415" y="1380"/>
                  </a:lnTo>
                  <a:lnTo>
                    <a:pt x="3349" y="1380"/>
                  </a:lnTo>
                  <a:lnTo>
                    <a:pt x="3349" y="1380"/>
                  </a:lnTo>
                  <a:lnTo>
                    <a:pt x="3281" y="1380"/>
                  </a:lnTo>
                  <a:lnTo>
                    <a:pt x="3213" y="1384"/>
                  </a:lnTo>
                  <a:lnTo>
                    <a:pt x="3145" y="1388"/>
                  </a:lnTo>
                  <a:lnTo>
                    <a:pt x="3077" y="1396"/>
                  </a:lnTo>
                  <a:lnTo>
                    <a:pt x="3007" y="1404"/>
                  </a:lnTo>
                  <a:lnTo>
                    <a:pt x="2939" y="1414"/>
                  </a:lnTo>
                  <a:lnTo>
                    <a:pt x="2869" y="1426"/>
                  </a:lnTo>
                  <a:lnTo>
                    <a:pt x="2801" y="1440"/>
                  </a:lnTo>
                  <a:lnTo>
                    <a:pt x="2731" y="1456"/>
                  </a:lnTo>
                  <a:lnTo>
                    <a:pt x="2661" y="1474"/>
                  </a:lnTo>
                  <a:lnTo>
                    <a:pt x="2591" y="1494"/>
                  </a:lnTo>
                  <a:lnTo>
                    <a:pt x="2521" y="1516"/>
                  </a:lnTo>
                  <a:lnTo>
                    <a:pt x="2451" y="1540"/>
                  </a:lnTo>
                  <a:lnTo>
                    <a:pt x="2381" y="1564"/>
                  </a:lnTo>
                  <a:lnTo>
                    <a:pt x="2311" y="1592"/>
                  </a:lnTo>
                  <a:lnTo>
                    <a:pt x="2239" y="1620"/>
                  </a:lnTo>
                  <a:lnTo>
                    <a:pt x="2169" y="1652"/>
                  </a:lnTo>
                  <a:lnTo>
                    <a:pt x="2099" y="1684"/>
                  </a:lnTo>
                  <a:lnTo>
                    <a:pt x="2027" y="1718"/>
                  </a:lnTo>
                  <a:lnTo>
                    <a:pt x="1957" y="1754"/>
                  </a:lnTo>
                  <a:lnTo>
                    <a:pt x="1887" y="1792"/>
                  </a:lnTo>
                  <a:lnTo>
                    <a:pt x="1815" y="1832"/>
                  </a:lnTo>
                  <a:lnTo>
                    <a:pt x="1745" y="1874"/>
                  </a:lnTo>
                  <a:lnTo>
                    <a:pt x="1675" y="1916"/>
                  </a:lnTo>
                  <a:lnTo>
                    <a:pt x="1602" y="1962"/>
                  </a:lnTo>
                  <a:lnTo>
                    <a:pt x="1532" y="2008"/>
                  </a:lnTo>
                  <a:lnTo>
                    <a:pt x="1462" y="2058"/>
                  </a:lnTo>
                  <a:lnTo>
                    <a:pt x="1392" y="2108"/>
                  </a:lnTo>
                  <a:lnTo>
                    <a:pt x="1320" y="2160"/>
                  </a:lnTo>
                  <a:lnTo>
                    <a:pt x="1250" y="2212"/>
                  </a:lnTo>
                  <a:lnTo>
                    <a:pt x="1180" y="2268"/>
                  </a:lnTo>
                  <a:lnTo>
                    <a:pt x="1110" y="2326"/>
                  </a:lnTo>
                  <a:lnTo>
                    <a:pt x="1110" y="2326"/>
                  </a:lnTo>
                  <a:lnTo>
                    <a:pt x="1036" y="2388"/>
                  </a:lnTo>
                  <a:lnTo>
                    <a:pt x="966" y="2450"/>
                  </a:lnTo>
                  <a:lnTo>
                    <a:pt x="898" y="2512"/>
                  </a:lnTo>
                  <a:lnTo>
                    <a:pt x="832" y="2572"/>
                  </a:lnTo>
                  <a:lnTo>
                    <a:pt x="708" y="2690"/>
                  </a:lnTo>
                  <a:lnTo>
                    <a:pt x="598" y="2802"/>
                  </a:lnTo>
                  <a:lnTo>
                    <a:pt x="500" y="2906"/>
                  </a:lnTo>
                  <a:lnTo>
                    <a:pt x="414" y="3002"/>
                  </a:lnTo>
                  <a:lnTo>
                    <a:pt x="342" y="3084"/>
                  </a:lnTo>
                  <a:lnTo>
                    <a:pt x="286" y="3154"/>
                  </a:lnTo>
                  <a:lnTo>
                    <a:pt x="286" y="286"/>
                  </a:lnTo>
                  <a:lnTo>
                    <a:pt x="6412" y="286"/>
                  </a:lnTo>
                  <a:close/>
                  <a:moveTo>
                    <a:pt x="6200" y="3348"/>
                  </a:moveTo>
                  <a:lnTo>
                    <a:pt x="6200" y="3348"/>
                  </a:lnTo>
                  <a:lnTo>
                    <a:pt x="6136" y="3423"/>
                  </a:lnTo>
                  <a:lnTo>
                    <a:pt x="6052" y="3521"/>
                  </a:lnTo>
                  <a:lnTo>
                    <a:pt x="5948" y="3633"/>
                  </a:lnTo>
                  <a:lnTo>
                    <a:pt x="5890" y="3695"/>
                  </a:lnTo>
                  <a:lnTo>
                    <a:pt x="5826" y="3759"/>
                  </a:lnTo>
                  <a:lnTo>
                    <a:pt x="5760" y="3825"/>
                  </a:lnTo>
                  <a:lnTo>
                    <a:pt x="5688" y="3893"/>
                  </a:lnTo>
                  <a:lnTo>
                    <a:pt x="5614" y="3963"/>
                  </a:lnTo>
                  <a:lnTo>
                    <a:pt x="5534" y="4035"/>
                  </a:lnTo>
                  <a:lnTo>
                    <a:pt x="5452" y="4105"/>
                  </a:lnTo>
                  <a:lnTo>
                    <a:pt x="5366" y="4177"/>
                  </a:lnTo>
                  <a:lnTo>
                    <a:pt x="5276" y="4249"/>
                  </a:lnTo>
                  <a:lnTo>
                    <a:pt x="5184" y="4321"/>
                  </a:lnTo>
                  <a:lnTo>
                    <a:pt x="5088" y="4391"/>
                  </a:lnTo>
                  <a:lnTo>
                    <a:pt x="4987" y="4459"/>
                  </a:lnTo>
                  <a:lnTo>
                    <a:pt x="4885" y="4525"/>
                  </a:lnTo>
                  <a:lnTo>
                    <a:pt x="4781" y="4589"/>
                  </a:lnTo>
                  <a:lnTo>
                    <a:pt x="4673" y="4651"/>
                  </a:lnTo>
                  <a:lnTo>
                    <a:pt x="4563" y="4711"/>
                  </a:lnTo>
                  <a:lnTo>
                    <a:pt x="4449" y="4765"/>
                  </a:lnTo>
                  <a:lnTo>
                    <a:pt x="4393" y="4791"/>
                  </a:lnTo>
                  <a:lnTo>
                    <a:pt x="4335" y="4815"/>
                  </a:lnTo>
                  <a:lnTo>
                    <a:pt x="4277" y="4839"/>
                  </a:lnTo>
                  <a:lnTo>
                    <a:pt x="4217" y="4863"/>
                  </a:lnTo>
                  <a:lnTo>
                    <a:pt x="4159" y="4883"/>
                  </a:lnTo>
                  <a:lnTo>
                    <a:pt x="4099" y="4905"/>
                  </a:lnTo>
                  <a:lnTo>
                    <a:pt x="4039" y="4923"/>
                  </a:lnTo>
                  <a:lnTo>
                    <a:pt x="3977" y="4941"/>
                  </a:lnTo>
                  <a:lnTo>
                    <a:pt x="3917" y="4957"/>
                  </a:lnTo>
                  <a:lnTo>
                    <a:pt x="3855" y="4971"/>
                  </a:lnTo>
                  <a:lnTo>
                    <a:pt x="3793" y="4985"/>
                  </a:lnTo>
                  <a:lnTo>
                    <a:pt x="3731" y="4995"/>
                  </a:lnTo>
                  <a:lnTo>
                    <a:pt x="3667" y="5005"/>
                  </a:lnTo>
                  <a:lnTo>
                    <a:pt x="3605" y="5015"/>
                  </a:lnTo>
                  <a:lnTo>
                    <a:pt x="3541" y="5021"/>
                  </a:lnTo>
                  <a:lnTo>
                    <a:pt x="3477" y="5025"/>
                  </a:lnTo>
                  <a:lnTo>
                    <a:pt x="3413" y="5029"/>
                  </a:lnTo>
                  <a:lnTo>
                    <a:pt x="3349" y="5029"/>
                  </a:lnTo>
                  <a:lnTo>
                    <a:pt x="3349" y="5029"/>
                  </a:lnTo>
                  <a:lnTo>
                    <a:pt x="3283" y="5029"/>
                  </a:lnTo>
                  <a:lnTo>
                    <a:pt x="3219" y="5025"/>
                  </a:lnTo>
                  <a:lnTo>
                    <a:pt x="3155" y="5021"/>
                  </a:lnTo>
                  <a:lnTo>
                    <a:pt x="3093" y="5015"/>
                  </a:lnTo>
                  <a:lnTo>
                    <a:pt x="3029" y="5005"/>
                  </a:lnTo>
                  <a:lnTo>
                    <a:pt x="2965" y="4995"/>
                  </a:lnTo>
                  <a:lnTo>
                    <a:pt x="2903" y="4985"/>
                  </a:lnTo>
                  <a:lnTo>
                    <a:pt x="2841" y="4971"/>
                  </a:lnTo>
                  <a:lnTo>
                    <a:pt x="2779" y="4957"/>
                  </a:lnTo>
                  <a:lnTo>
                    <a:pt x="2719" y="4941"/>
                  </a:lnTo>
                  <a:lnTo>
                    <a:pt x="2657" y="4923"/>
                  </a:lnTo>
                  <a:lnTo>
                    <a:pt x="2597" y="4905"/>
                  </a:lnTo>
                  <a:lnTo>
                    <a:pt x="2537" y="4883"/>
                  </a:lnTo>
                  <a:lnTo>
                    <a:pt x="2479" y="4863"/>
                  </a:lnTo>
                  <a:lnTo>
                    <a:pt x="2419" y="4839"/>
                  </a:lnTo>
                  <a:lnTo>
                    <a:pt x="2361" y="4815"/>
                  </a:lnTo>
                  <a:lnTo>
                    <a:pt x="2303" y="4791"/>
                  </a:lnTo>
                  <a:lnTo>
                    <a:pt x="2247" y="4765"/>
                  </a:lnTo>
                  <a:lnTo>
                    <a:pt x="2133" y="4709"/>
                  </a:lnTo>
                  <a:lnTo>
                    <a:pt x="2023" y="4651"/>
                  </a:lnTo>
                  <a:lnTo>
                    <a:pt x="1917" y="4589"/>
                  </a:lnTo>
                  <a:lnTo>
                    <a:pt x="1811" y="4525"/>
                  </a:lnTo>
                  <a:lnTo>
                    <a:pt x="1709" y="4459"/>
                  </a:lnTo>
                  <a:lnTo>
                    <a:pt x="1608" y="4391"/>
                  </a:lnTo>
                  <a:lnTo>
                    <a:pt x="1512" y="4321"/>
                  </a:lnTo>
                  <a:lnTo>
                    <a:pt x="1420" y="4249"/>
                  </a:lnTo>
                  <a:lnTo>
                    <a:pt x="1330" y="4177"/>
                  </a:lnTo>
                  <a:lnTo>
                    <a:pt x="1244" y="4105"/>
                  </a:lnTo>
                  <a:lnTo>
                    <a:pt x="1162" y="4035"/>
                  </a:lnTo>
                  <a:lnTo>
                    <a:pt x="1082" y="3963"/>
                  </a:lnTo>
                  <a:lnTo>
                    <a:pt x="1008" y="3893"/>
                  </a:lnTo>
                  <a:lnTo>
                    <a:pt x="936" y="3825"/>
                  </a:lnTo>
                  <a:lnTo>
                    <a:pt x="870" y="3759"/>
                  </a:lnTo>
                  <a:lnTo>
                    <a:pt x="806" y="3695"/>
                  </a:lnTo>
                  <a:lnTo>
                    <a:pt x="748" y="3633"/>
                  </a:lnTo>
                  <a:lnTo>
                    <a:pt x="644" y="3521"/>
                  </a:lnTo>
                  <a:lnTo>
                    <a:pt x="560" y="3423"/>
                  </a:lnTo>
                  <a:lnTo>
                    <a:pt x="496" y="3348"/>
                  </a:lnTo>
                  <a:lnTo>
                    <a:pt x="496" y="3348"/>
                  </a:lnTo>
                  <a:lnTo>
                    <a:pt x="560" y="3270"/>
                  </a:lnTo>
                  <a:lnTo>
                    <a:pt x="644" y="3174"/>
                  </a:lnTo>
                  <a:lnTo>
                    <a:pt x="748" y="3062"/>
                  </a:lnTo>
                  <a:lnTo>
                    <a:pt x="806" y="3000"/>
                  </a:lnTo>
                  <a:lnTo>
                    <a:pt x="868" y="2936"/>
                  </a:lnTo>
                  <a:lnTo>
                    <a:pt x="936" y="2870"/>
                  </a:lnTo>
                  <a:lnTo>
                    <a:pt x="1006" y="2800"/>
                  </a:lnTo>
                  <a:lnTo>
                    <a:pt x="1082" y="2732"/>
                  </a:lnTo>
                  <a:lnTo>
                    <a:pt x="1160" y="2660"/>
                  </a:lnTo>
                  <a:lnTo>
                    <a:pt x="1244" y="2588"/>
                  </a:lnTo>
                  <a:lnTo>
                    <a:pt x="1330" y="2516"/>
                  </a:lnTo>
                  <a:lnTo>
                    <a:pt x="1418" y="2446"/>
                  </a:lnTo>
                  <a:lnTo>
                    <a:pt x="1512" y="2374"/>
                  </a:lnTo>
                  <a:lnTo>
                    <a:pt x="1608" y="2304"/>
                  </a:lnTo>
                  <a:lnTo>
                    <a:pt x="1709" y="2236"/>
                  </a:lnTo>
                  <a:lnTo>
                    <a:pt x="1811" y="2168"/>
                  </a:lnTo>
                  <a:lnTo>
                    <a:pt x="1915" y="2104"/>
                  </a:lnTo>
                  <a:lnTo>
                    <a:pt x="2023" y="2042"/>
                  </a:lnTo>
                  <a:lnTo>
                    <a:pt x="2133" y="1984"/>
                  </a:lnTo>
                  <a:lnTo>
                    <a:pt x="2245" y="1930"/>
                  </a:lnTo>
                  <a:lnTo>
                    <a:pt x="2303" y="1904"/>
                  </a:lnTo>
                  <a:lnTo>
                    <a:pt x="2361" y="1878"/>
                  </a:lnTo>
                  <a:lnTo>
                    <a:pt x="2419" y="1854"/>
                  </a:lnTo>
                  <a:lnTo>
                    <a:pt x="2477" y="1832"/>
                  </a:lnTo>
                  <a:lnTo>
                    <a:pt x="2537" y="1810"/>
                  </a:lnTo>
                  <a:lnTo>
                    <a:pt x="2597" y="1790"/>
                  </a:lnTo>
                  <a:lnTo>
                    <a:pt x="2657" y="1772"/>
                  </a:lnTo>
                  <a:lnTo>
                    <a:pt x="2717" y="1754"/>
                  </a:lnTo>
                  <a:lnTo>
                    <a:pt x="2779" y="1738"/>
                  </a:lnTo>
                  <a:lnTo>
                    <a:pt x="2841" y="1724"/>
                  </a:lnTo>
                  <a:lnTo>
                    <a:pt x="2903" y="1710"/>
                  </a:lnTo>
                  <a:lnTo>
                    <a:pt x="2965" y="1698"/>
                  </a:lnTo>
                  <a:lnTo>
                    <a:pt x="3029" y="1688"/>
                  </a:lnTo>
                  <a:lnTo>
                    <a:pt x="3091" y="1680"/>
                  </a:lnTo>
                  <a:lnTo>
                    <a:pt x="3155" y="1674"/>
                  </a:lnTo>
                  <a:lnTo>
                    <a:pt x="3219" y="1670"/>
                  </a:lnTo>
                  <a:lnTo>
                    <a:pt x="3283" y="1666"/>
                  </a:lnTo>
                  <a:lnTo>
                    <a:pt x="3349" y="1666"/>
                  </a:lnTo>
                  <a:lnTo>
                    <a:pt x="3349" y="1666"/>
                  </a:lnTo>
                  <a:lnTo>
                    <a:pt x="3413" y="1666"/>
                  </a:lnTo>
                  <a:lnTo>
                    <a:pt x="3477" y="1670"/>
                  </a:lnTo>
                  <a:lnTo>
                    <a:pt x="3541" y="1674"/>
                  </a:lnTo>
                  <a:lnTo>
                    <a:pt x="3605" y="1680"/>
                  </a:lnTo>
                  <a:lnTo>
                    <a:pt x="3667" y="1688"/>
                  </a:lnTo>
                  <a:lnTo>
                    <a:pt x="3731" y="1698"/>
                  </a:lnTo>
                  <a:lnTo>
                    <a:pt x="3793" y="1710"/>
                  </a:lnTo>
                  <a:lnTo>
                    <a:pt x="3855" y="1724"/>
                  </a:lnTo>
                  <a:lnTo>
                    <a:pt x="3917" y="1738"/>
                  </a:lnTo>
                  <a:lnTo>
                    <a:pt x="3977" y="1754"/>
                  </a:lnTo>
                  <a:lnTo>
                    <a:pt x="4039" y="1772"/>
                  </a:lnTo>
                  <a:lnTo>
                    <a:pt x="4099" y="1790"/>
                  </a:lnTo>
                  <a:lnTo>
                    <a:pt x="4159" y="1810"/>
                  </a:lnTo>
                  <a:lnTo>
                    <a:pt x="4217" y="1832"/>
                  </a:lnTo>
                  <a:lnTo>
                    <a:pt x="4277" y="1854"/>
                  </a:lnTo>
                  <a:lnTo>
                    <a:pt x="4335" y="1878"/>
                  </a:lnTo>
                  <a:lnTo>
                    <a:pt x="4393" y="1904"/>
                  </a:lnTo>
                  <a:lnTo>
                    <a:pt x="4449" y="1930"/>
                  </a:lnTo>
                  <a:lnTo>
                    <a:pt x="4563" y="1984"/>
                  </a:lnTo>
                  <a:lnTo>
                    <a:pt x="4673" y="2042"/>
                  </a:lnTo>
                  <a:lnTo>
                    <a:pt x="4781" y="2104"/>
                  </a:lnTo>
                  <a:lnTo>
                    <a:pt x="4885" y="2168"/>
                  </a:lnTo>
                  <a:lnTo>
                    <a:pt x="4987" y="2236"/>
                  </a:lnTo>
                  <a:lnTo>
                    <a:pt x="5088" y="2304"/>
                  </a:lnTo>
                  <a:lnTo>
                    <a:pt x="5184" y="2374"/>
                  </a:lnTo>
                  <a:lnTo>
                    <a:pt x="5276" y="2446"/>
                  </a:lnTo>
                  <a:lnTo>
                    <a:pt x="5366" y="2516"/>
                  </a:lnTo>
                  <a:lnTo>
                    <a:pt x="5452" y="2588"/>
                  </a:lnTo>
                  <a:lnTo>
                    <a:pt x="5534" y="2660"/>
                  </a:lnTo>
                  <a:lnTo>
                    <a:pt x="5614" y="2732"/>
                  </a:lnTo>
                  <a:lnTo>
                    <a:pt x="5688" y="2802"/>
                  </a:lnTo>
                  <a:lnTo>
                    <a:pt x="5760" y="2870"/>
                  </a:lnTo>
                  <a:lnTo>
                    <a:pt x="5826" y="2936"/>
                  </a:lnTo>
                  <a:lnTo>
                    <a:pt x="5890" y="3000"/>
                  </a:lnTo>
                  <a:lnTo>
                    <a:pt x="5948" y="3062"/>
                  </a:lnTo>
                  <a:lnTo>
                    <a:pt x="6052" y="3174"/>
                  </a:lnTo>
                  <a:lnTo>
                    <a:pt x="6136" y="3270"/>
                  </a:lnTo>
                  <a:lnTo>
                    <a:pt x="6200" y="3348"/>
                  </a:lnTo>
                  <a:lnTo>
                    <a:pt x="6200" y="3348"/>
                  </a:lnTo>
                  <a:close/>
                  <a:moveTo>
                    <a:pt x="286" y="6409"/>
                  </a:moveTo>
                  <a:lnTo>
                    <a:pt x="286" y="3541"/>
                  </a:lnTo>
                  <a:lnTo>
                    <a:pt x="286" y="3541"/>
                  </a:lnTo>
                  <a:lnTo>
                    <a:pt x="342" y="3611"/>
                  </a:lnTo>
                  <a:lnTo>
                    <a:pt x="414" y="3693"/>
                  </a:lnTo>
                  <a:lnTo>
                    <a:pt x="500" y="3787"/>
                  </a:lnTo>
                  <a:lnTo>
                    <a:pt x="598" y="3891"/>
                  </a:lnTo>
                  <a:lnTo>
                    <a:pt x="708" y="4005"/>
                  </a:lnTo>
                  <a:lnTo>
                    <a:pt x="832" y="4123"/>
                  </a:lnTo>
                  <a:lnTo>
                    <a:pt x="898" y="4183"/>
                  </a:lnTo>
                  <a:lnTo>
                    <a:pt x="966" y="4245"/>
                  </a:lnTo>
                  <a:lnTo>
                    <a:pt x="1036" y="4307"/>
                  </a:lnTo>
                  <a:lnTo>
                    <a:pt x="1110" y="4369"/>
                  </a:lnTo>
                  <a:lnTo>
                    <a:pt x="1110" y="4369"/>
                  </a:lnTo>
                  <a:lnTo>
                    <a:pt x="1180" y="4427"/>
                  </a:lnTo>
                  <a:lnTo>
                    <a:pt x="1250" y="4481"/>
                  </a:lnTo>
                  <a:lnTo>
                    <a:pt x="1320" y="4535"/>
                  </a:lnTo>
                  <a:lnTo>
                    <a:pt x="1392" y="4587"/>
                  </a:lnTo>
                  <a:lnTo>
                    <a:pt x="1462" y="4637"/>
                  </a:lnTo>
                  <a:lnTo>
                    <a:pt x="1532" y="4685"/>
                  </a:lnTo>
                  <a:lnTo>
                    <a:pt x="1602" y="4733"/>
                  </a:lnTo>
                  <a:lnTo>
                    <a:pt x="1675" y="4777"/>
                  </a:lnTo>
                  <a:lnTo>
                    <a:pt x="1745" y="4821"/>
                  </a:lnTo>
                  <a:lnTo>
                    <a:pt x="1815" y="4863"/>
                  </a:lnTo>
                  <a:lnTo>
                    <a:pt x="1887" y="4903"/>
                  </a:lnTo>
                  <a:lnTo>
                    <a:pt x="1957" y="4941"/>
                  </a:lnTo>
                  <a:lnTo>
                    <a:pt x="2027" y="4977"/>
                  </a:lnTo>
                  <a:lnTo>
                    <a:pt x="2099" y="5011"/>
                  </a:lnTo>
                  <a:lnTo>
                    <a:pt x="2169" y="5043"/>
                  </a:lnTo>
                  <a:lnTo>
                    <a:pt x="2239" y="5073"/>
                  </a:lnTo>
                  <a:lnTo>
                    <a:pt x="2311" y="5103"/>
                  </a:lnTo>
                  <a:lnTo>
                    <a:pt x="2381" y="5129"/>
                  </a:lnTo>
                  <a:lnTo>
                    <a:pt x="2451" y="5155"/>
                  </a:lnTo>
                  <a:lnTo>
                    <a:pt x="2521" y="5179"/>
                  </a:lnTo>
                  <a:lnTo>
                    <a:pt x="2591" y="5201"/>
                  </a:lnTo>
                  <a:lnTo>
                    <a:pt x="2661" y="5219"/>
                  </a:lnTo>
                  <a:lnTo>
                    <a:pt x="2731" y="5237"/>
                  </a:lnTo>
                  <a:lnTo>
                    <a:pt x="2801" y="5253"/>
                  </a:lnTo>
                  <a:lnTo>
                    <a:pt x="2869" y="5267"/>
                  </a:lnTo>
                  <a:lnTo>
                    <a:pt x="2939" y="5281"/>
                  </a:lnTo>
                  <a:lnTo>
                    <a:pt x="3007" y="5291"/>
                  </a:lnTo>
                  <a:lnTo>
                    <a:pt x="3077" y="5299"/>
                  </a:lnTo>
                  <a:lnTo>
                    <a:pt x="3145" y="5305"/>
                  </a:lnTo>
                  <a:lnTo>
                    <a:pt x="3213" y="5311"/>
                  </a:lnTo>
                  <a:lnTo>
                    <a:pt x="3281" y="5313"/>
                  </a:lnTo>
                  <a:lnTo>
                    <a:pt x="3349" y="5315"/>
                  </a:lnTo>
                  <a:lnTo>
                    <a:pt x="3349" y="5315"/>
                  </a:lnTo>
                  <a:lnTo>
                    <a:pt x="3415" y="5313"/>
                  </a:lnTo>
                  <a:lnTo>
                    <a:pt x="3483" y="5311"/>
                  </a:lnTo>
                  <a:lnTo>
                    <a:pt x="3551" y="5305"/>
                  </a:lnTo>
                  <a:lnTo>
                    <a:pt x="3621" y="5299"/>
                  </a:lnTo>
                  <a:lnTo>
                    <a:pt x="3689" y="5291"/>
                  </a:lnTo>
                  <a:lnTo>
                    <a:pt x="3757" y="5281"/>
                  </a:lnTo>
                  <a:lnTo>
                    <a:pt x="3827" y="5267"/>
                  </a:lnTo>
                  <a:lnTo>
                    <a:pt x="3897" y="5253"/>
                  </a:lnTo>
                  <a:lnTo>
                    <a:pt x="3965" y="5237"/>
                  </a:lnTo>
                  <a:lnTo>
                    <a:pt x="4035" y="5219"/>
                  </a:lnTo>
                  <a:lnTo>
                    <a:pt x="4105" y="5201"/>
                  </a:lnTo>
                  <a:lnTo>
                    <a:pt x="4175" y="5179"/>
                  </a:lnTo>
                  <a:lnTo>
                    <a:pt x="4245" y="5155"/>
                  </a:lnTo>
                  <a:lnTo>
                    <a:pt x="4315" y="5129"/>
                  </a:lnTo>
                  <a:lnTo>
                    <a:pt x="4387" y="5103"/>
                  </a:lnTo>
                  <a:lnTo>
                    <a:pt x="4457" y="5073"/>
                  </a:lnTo>
                  <a:lnTo>
                    <a:pt x="4527" y="5043"/>
                  </a:lnTo>
                  <a:lnTo>
                    <a:pt x="4599" y="5011"/>
                  </a:lnTo>
                  <a:lnTo>
                    <a:pt x="4669" y="4977"/>
                  </a:lnTo>
                  <a:lnTo>
                    <a:pt x="4739" y="4941"/>
                  </a:lnTo>
                  <a:lnTo>
                    <a:pt x="4811" y="4903"/>
                  </a:lnTo>
                  <a:lnTo>
                    <a:pt x="4881" y="4863"/>
                  </a:lnTo>
                  <a:lnTo>
                    <a:pt x="4951" y="4821"/>
                  </a:lnTo>
                  <a:lnTo>
                    <a:pt x="5024" y="4777"/>
                  </a:lnTo>
                  <a:lnTo>
                    <a:pt x="5094" y="4733"/>
                  </a:lnTo>
                  <a:lnTo>
                    <a:pt x="5164" y="4685"/>
                  </a:lnTo>
                  <a:lnTo>
                    <a:pt x="5234" y="4637"/>
                  </a:lnTo>
                  <a:lnTo>
                    <a:pt x="5306" y="4587"/>
                  </a:lnTo>
                  <a:lnTo>
                    <a:pt x="5376" y="4535"/>
                  </a:lnTo>
                  <a:lnTo>
                    <a:pt x="5446" y="4481"/>
                  </a:lnTo>
                  <a:lnTo>
                    <a:pt x="5516" y="4427"/>
                  </a:lnTo>
                  <a:lnTo>
                    <a:pt x="5586" y="4369"/>
                  </a:lnTo>
                  <a:lnTo>
                    <a:pt x="5586" y="4369"/>
                  </a:lnTo>
                  <a:lnTo>
                    <a:pt x="5660" y="4307"/>
                  </a:lnTo>
                  <a:lnTo>
                    <a:pt x="5730" y="4245"/>
                  </a:lnTo>
                  <a:lnTo>
                    <a:pt x="5800" y="4183"/>
                  </a:lnTo>
                  <a:lnTo>
                    <a:pt x="5864" y="4123"/>
                  </a:lnTo>
                  <a:lnTo>
                    <a:pt x="5988" y="4003"/>
                  </a:lnTo>
                  <a:lnTo>
                    <a:pt x="6098" y="3891"/>
                  </a:lnTo>
                  <a:lnTo>
                    <a:pt x="6196" y="3787"/>
                  </a:lnTo>
                  <a:lnTo>
                    <a:pt x="6282" y="3693"/>
                  </a:lnTo>
                  <a:lnTo>
                    <a:pt x="6354" y="3611"/>
                  </a:lnTo>
                  <a:lnTo>
                    <a:pt x="6412" y="3541"/>
                  </a:lnTo>
                  <a:lnTo>
                    <a:pt x="6412" y="6409"/>
                  </a:lnTo>
                  <a:lnTo>
                    <a:pt x="286" y="640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78191" tIns="39096" rIns="78191" bIns="39096" numCol="1" anchor="t" anchorCtr="0" compatLnSpc="1">
              <a:prstTxWarp prst="textNoShape">
                <a:avLst/>
              </a:prstTxWarp>
            </a:bodyPr>
            <a:lstStyle/>
            <a:p>
              <a:endParaRPr lang="en-US" sz="1400"/>
            </a:p>
          </p:txBody>
        </p:sp>
        <p:sp>
          <p:nvSpPr>
            <p:cNvPr id="22" name="Freeform 18">
              <a:extLst>
                <a:ext uri="{FF2B5EF4-FFF2-40B4-BE49-F238E27FC236}">
                  <a16:creationId xmlns:a16="http://schemas.microsoft.com/office/drawing/2014/main" xmlns="" id="{CB9BF314-173D-4D17-8F9E-AB99AB35F2DA}"/>
                </a:ext>
              </a:extLst>
            </p:cNvPr>
            <p:cNvSpPr>
              <a:spLocks noEditPoints="1"/>
            </p:cNvSpPr>
            <p:nvPr/>
          </p:nvSpPr>
          <p:spPr bwMode="auto">
            <a:xfrm>
              <a:off x="2843" y="1856"/>
              <a:ext cx="2984" cy="2983"/>
            </a:xfrm>
            <a:custGeom>
              <a:avLst/>
              <a:gdLst>
                <a:gd name="T0" fmla="*/ 1264 w 2984"/>
                <a:gd name="T1" fmla="*/ 16 h 2983"/>
                <a:gd name="T2" fmla="*/ 910 w 2984"/>
                <a:gd name="T3" fmla="*/ 118 h 2983"/>
                <a:gd name="T4" fmla="*/ 600 w 2984"/>
                <a:gd name="T5" fmla="*/ 296 h 2983"/>
                <a:gd name="T6" fmla="*/ 340 w 2984"/>
                <a:gd name="T7" fmla="*/ 544 h 2983"/>
                <a:gd name="T8" fmla="*/ 146 w 2984"/>
                <a:gd name="T9" fmla="*/ 846 h 2983"/>
                <a:gd name="T10" fmla="*/ 30 w 2984"/>
                <a:gd name="T11" fmla="*/ 1192 h 2983"/>
                <a:gd name="T12" fmla="*/ 0 w 2984"/>
                <a:gd name="T13" fmla="*/ 1492 h 2983"/>
                <a:gd name="T14" fmla="*/ 46 w 2984"/>
                <a:gd name="T15" fmla="*/ 1863 h 2983"/>
                <a:gd name="T16" fmla="*/ 180 w 2984"/>
                <a:gd name="T17" fmla="*/ 2201 h 2983"/>
                <a:gd name="T18" fmla="*/ 388 w 2984"/>
                <a:gd name="T19" fmla="*/ 2493 h 2983"/>
                <a:gd name="T20" fmla="*/ 658 w 2984"/>
                <a:gd name="T21" fmla="*/ 2727 h 2983"/>
                <a:gd name="T22" fmla="*/ 978 w 2984"/>
                <a:gd name="T23" fmla="*/ 2893 h 2983"/>
                <a:gd name="T24" fmla="*/ 1338 w 2984"/>
                <a:gd name="T25" fmla="*/ 2975 h 2983"/>
                <a:gd name="T26" fmla="*/ 1644 w 2984"/>
                <a:gd name="T27" fmla="*/ 2975 h 2983"/>
                <a:gd name="T28" fmla="*/ 2004 w 2984"/>
                <a:gd name="T29" fmla="*/ 2893 h 2983"/>
                <a:gd name="T30" fmla="*/ 2324 w 2984"/>
                <a:gd name="T31" fmla="*/ 2727 h 2983"/>
                <a:gd name="T32" fmla="*/ 2596 w 2984"/>
                <a:gd name="T33" fmla="*/ 2493 h 2983"/>
                <a:gd name="T34" fmla="*/ 2802 w 2984"/>
                <a:gd name="T35" fmla="*/ 2201 h 2983"/>
                <a:gd name="T36" fmla="*/ 2936 w 2984"/>
                <a:gd name="T37" fmla="*/ 1863 h 2983"/>
                <a:gd name="T38" fmla="*/ 2984 w 2984"/>
                <a:gd name="T39" fmla="*/ 1492 h 2983"/>
                <a:gd name="T40" fmla="*/ 2952 w 2984"/>
                <a:gd name="T41" fmla="*/ 1192 h 2983"/>
                <a:gd name="T42" fmla="*/ 2836 w 2984"/>
                <a:gd name="T43" fmla="*/ 846 h 2983"/>
                <a:gd name="T44" fmla="*/ 2642 w 2984"/>
                <a:gd name="T45" fmla="*/ 544 h 2983"/>
                <a:gd name="T46" fmla="*/ 2384 w 2984"/>
                <a:gd name="T47" fmla="*/ 296 h 2983"/>
                <a:gd name="T48" fmla="*/ 2072 w 2984"/>
                <a:gd name="T49" fmla="*/ 118 h 2983"/>
                <a:gd name="T50" fmla="*/ 1718 w 2984"/>
                <a:gd name="T51" fmla="*/ 16 h 2983"/>
                <a:gd name="T52" fmla="*/ 2688 w 2984"/>
                <a:gd name="T53" fmla="*/ 1348 h 2983"/>
                <a:gd name="T54" fmla="*/ 1736 w 2984"/>
                <a:gd name="T55" fmla="*/ 312 h 2983"/>
                <a:gd name="T56" fmla="*/ 1976 w 2984"/>
                <a:gd name="T57" fmla="*/ 388 h 2983"/>
                <a:gd name="T58" fmla="*/ 2192 w 2984"/>
                <a:gd name="T59" fmla="*/ 512 h 2983"/>
                <a:gd name="T60" fmla="*/ 2378 w 2984"/>
                <a:gd name="T61" fmla="*/ 676 h 2983"/>
                <a:gd name="T62" fmla="*/ 2526 w 2984"/>
                <a:gd name="T63" fmla="*/ 874 h 2983"/>
                <a:gd name="T64" fmla="*/ 2632 w 2984"/>
                <a:gd name="T65" fmla="*/ 1100 h 2983"/>
                <a:gd name="T66" fmla="*/ 2688 w 2984"/>
                <a:gd name="T67" fmla="*/ 1348 h 2983"/>
                <a:gd name="T68" fmla="*/ 294 w 2984"/>
                <a:gd name="T69" fmla="*/ 1348 h 2983"/>
                <a:gd name="T70" fmla="*/ 350 w 2984"/>
                <a:gd name="T71" fmla="*/ 1100 h 2983"/>
                <a:gd name="T72" fmla="*/ 456 w 2984"/>
                <a:gd name="T73" fmla="*/ 874 h 2983"/>
                <a:gd name="T74" fmla="*/ 604 w 2984"/>
                <a:gd name="T75" fmla="*/ 676 h 2983"/>
                <a:gd name="T76" fmla="*/ 790 w 2984"/>
                <a:gd name="T77" fmla="*/ 512 h 2983"/>
                <a:gd name="T78" fmla="*/ 1006 w 2984"/>
                <a:gd name="T79" fmla="*/ 388 h 2983"/>
                <a:gd name="T80" fmla="*/ 1246 w 2984"/>
                <a:gd name="T81" fmla="*/ 312 h 2983"/>
                <a:gd name="T82" fmla="*/ 1348 w 2984"/>
                <a:gd name="T83" fmla="*/ 1633 h 2983"/>
                <a:gd name="T84" fmla="*/ 1196 w 2984"/>
                <a:gd name="T85" fmla="*/ 2661 h 2983"/>
                <a:gd name="T86" fmla="*/ 960 w 2984"/>
                <a:gd name="T87" fmla="*/ 2573 h 2983"/>
                <a:gd name="T88" fmla="*/ 750 w 2984"/>
                <a:gd name="T89" fmla="*/ 2441 h 2983"/>
                <a:gd name="T90" fmla="*/ 572 w 2984"/>
                <a:gd name="T91" fmla="*/ 2271 h 2983"/>
                <a:gd name="T92" fmla="*/ 432 w 2984"/>
                <a:gd name="T93" fmla="*/ 2065 h 2983"/>
                <a:gd name="T94" fmla="*/ 336 w 2984"/>
                <a:gd name="T95" fmla="*/ 1835 h 2983"/>
                <a:gd name="T96" fmla="*/ 294 w 2984"/>
                <a:gd name="T97" fmla="*/ 1633 h 2983"/>
                <a:gd name="T98" fmla="*/ 2682 w 2984"/>
                <a:gd name="T99" fmla="*/ 1685 h 2983"/>
                <a:gd name="T100" fmla="*/ 2614 w 2984"/>
                <a:gd name="T101" fmla="*/ 1929 h 2983"/>
                <a:gd name="T102" fmla="*/ 2500 w 2984"/>
                <a:gd name="T103" fmla="*/ 2151 h 2983"/>
                <a:gd name="T104" fmla="*/ 2344 w 2984"/>
                <a:gd name="T105" fmla="*/ 2343 h 2983"/>
                <a:gd name="T106" fmla="*/ 2152 w 2984"/>
                <a:gd name="T107" fmla="*/ 2499 h 2983"/>
                <a:gd name="T108" fmla="*/ 1930 w 2984"/>
                <a:gd name="T109" fmla="*/ 2613 h 2983"/>
                <a:gd name="T110" fmla="*/ 1686 w 2984"/>
                <a:gd name="T111" fmla="*/ 2681 h 29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84" h="2983">
                  <a:moveTo>
                    <a:pt x="1492" y="0"/>
                  </a:moveTo>
                  <a:lnTo>
                    <a:pt x="1492" y="0"/>
                  </a:lnTo>
                  <a:lnTo>
                    <a:pt x="1414" y="2"/>
                  </a:lnTo>
                  <a:lnTo>
                    <a:pt x="1338" y="8"/>
                  </a:lnTo>
                  <a:lnTo>
                    <a:pt x="1264" y="16"/>
                  </a:lnTo>
                  <a:lnTo>
                    <a:pt x="1190" y="30"/>
                  </a:lnTo>
                  <a:lnTo>
                    <a:pt x="1118" y="46"/>
                  </a:lnTo>
                  <a:lnTo>
                    <a:pt x="1048" y="66"/>
                  </a:lnTo>
                  <a:lnTo>
                    <a:pt x="978" y="90"/>
                  </a:lnTo>
                  <a:lnTo>
                    <a:pt x="910" y="118"/>
                  </a:lnTo>
                  <a:lnTo>
                    <a:pt x="844" y="148"/>
                  </a:lnTo>
                  <a:lnTo>
                    <a:pt x="780" y="180"/>
                  </a:lnTo>
                  <a:lnTo>
                    <a:pt x="718" y="216"/>
                  </a:lnTo>
                  <a:lnTo>
                    <a:pt x="658" y="254"/>
                  </a:lnTo>
                  <a:lnTo>
                    <a:pt x="600" y="296"/>
                  </a:lnTo>
                  <a:lnTo>
                    <a:pt x="542" y="340"/>
                  </a:lnTo>
                  <a:lnTo>
                    <a:pt x="488" y="388"/>
                  </a:lnTo>
                  <a:lnTo>
                    <a:pt x="436" y="438"/>
                  </a:lnTo>
                  <a:lnTo>
                    <a:pt x="388" y="490"/>
                  </a:lnTo>
                  <a:lnTo>
                    <a:pt x="340" y="544"/>
                  </a:lnTo>
                  <a:lnTo>
                    <a:pt x="296" y="600"/>
                  </a:lnTo>
                  <a:lnTo>
                    <a:pt x="254" y="658"/>
                  </a:lnTo>
                  <a:lnTo>
                    <a:pt x="216" y="718"/>
                  </a:lnTo>
                  <a:lnTo>
                    <a:pt x="180" y="782"/>
                  </a:lnTo>
                  <a:lnTo>
                    <a:pt x="146" y="846"/>
                  </a:lnTo>
                  <a:lnTo>
                    <a:pt x="116" y="912"/>
                  </a:lnTo>
                  <a:lnTo>
                    <a:pt x="90" y="980"/>
                  </a:lnTo>
                  <a:lnTo>
                    <a:pt x="66" y="1048"/>
                  </a:lnTo>
                  <a:lnTo>
                    <a:pt x="46" y="1120"/>
                  </a:lnTo>
                  <a:lnTo>
                    <a:pt x="30" y="1192"/>
                  </a:lnTo>
                  <a:lnTo>
                    <a:pt x="16" y="1264"/>
                  </a:lnTo>
                  <a:lnTo>
                    <a:pt x="6" y="1340"/>
                  </a:lnTo>
                  <a:lnTo>
                    <a:pt x="2" y="1416"/>
                  </a:lnTo>
                  <a:lnTo>
                    <a:pt x="0" y="1492"/>
                  </a:lnTo>
                  <a:lnTo>
                    <a:pt x="0" y="1492"/>
                  </a:lnTo>
                  <a:lnTo>
                    <a:pt x="2" y="1567"/>
                  </a:lnTo>
                  <a:lnTo>
                    <a:pt x="6" y="1643"/>
                  </a:lnTo>
                  <a:lnTo>
                    <a:pt x="16" y="1717"/>
                  </a:lnTo>
                  <a:lnTo>
                    <a:pt x="30" y="1791"/>
                  </a:lnTo>
                  <a:lnTo>
                    <a:pt x="46" y="1863"/>
                  </a:lnTo>
                  <a:lnTo>
                    <a:pt x="66" y="1933"/>
                  </a:lnTo>
                  <a:lnTo>
                    <a:pt x="90" y="2003"/>
                  </a:lnTo>
                  <a:lnTo>
                    <a:pt x="116" y="2071"/>
                  </a:lnTo>
                  <a:lnTo>
                    <a:pt x="146" y="2137"/>
                  </a:lnTo>
                  <a:lnTo>
                    <a:pt x="180" y="2201"/>
                  </a:lnTo>
                  <a:lnTo>
                    <a:pt x="216" y="2263"/>
                  </a:lnTo>
                  <a:lnTo>
                    <a:pt x="254" y="2325"/>
                  </a:lnTo>
                  <a:lnTo>
                    <a:pt x="296" y="2383"/>
                  </a:lnTo>
                  <a:lnTo>
                    <a:pt x="340" y="2439"/>
                  </a:lnTo>
                  <a:lnTo>
                    <a:pt x="388" y="2493"/>
                  </a:lnTo>
                  <a:lnTo>
                    <a:pt x="436" y="2545"/>
                  </a:lnTo>
                  <a:lnTo>
                    <a:pt x="488" y="2595"/>
                  </a:lnTo>
                  <a:lnTo>
                    <a:pt x="542" y="2641"/>
                  </a:lnTo>
                  <a:lnTo>
                    <a:pt x="600" y="2687"/>
                  </a:lnTo>
                  <a:lnTo>
                    <a:pt x="658" y="2727"/>
                  </a:lnTo>
                  <a:lnTo>
                    <a:pt x="718" y="2767"/>
                  </a:lnTo>
                  <a:lnTo>
                    <a:pt x="780" y="2803"/>
                  </a:lnTo>
                  <a:lnTo>
                    <a:pt x="844" y="2835"/>
                  </a:lnTo>
                  <a:lnTo>
                    <a:pt x="910" y="2865"/>
                  </a:lnTo>
                  <a:lnTo>
                    <a:pt x="978" y="2893"/>
                  </a:lnTo>
                  <a:lnTo>
                    <a:pt x="1048" y="2915"/>
                  </a:lnTo>
                  <a:lnTo>
                    <a:pt x="1118" y="2935"/>
                  </a:lnTo>
                  <a:lnTo>
                    <a:pt x="1190" y="2953"/>
                  </a:lnTo>
                  <a:lnTo>
                    <a:pt x="1264" y="2965"/>
                  </a:lnTo>
                  <a:lnTo>
                    <a:pt x="1338" y="2975"/>
                  </a:lnTo>
                  <a:lnTo>
                    <a:pt x="1414" y="2981"/>
                  </a:lnTo>
                  <a:lnTo>
                    <a:pt x="1492" y="2983"/>
                  </a:lnTo>
                  <a:lnTo>
                    <a:pt x="1492" y="2983"/>
                  </a:lnTo>
                  <a:lnTo>
                    <a:pt x="1568" y="2981"/>
                  </a:lnTo>
                  <a:lnTo>
                    <a:pt x="1644" y="2975"/>
                  </a:lnTo>
                  <a:lnTo>
                    <a:pt x="1718" y="2965"/>
                  </a:lnTo>
                  <a:lnTo>
                    <a:pt x="1792" y="2953"/>
                  </a:lnTo>
                  <a:lnTo>
                    <a:pt x="1864" y="2935"/>
                  </a:lnTo>
                  <a:lnTo>
                    <a:pt x="1934" y="2915"/>
                  </a:lnTo>
                  <a:lnTo>
                    <a:pt x="2004" y="2893"/>
                  </a:lnTo>
                  <a:lnTo>
                    <a:pt x="2072" y="2865"/>
                  </a:lnTo>
                  <a:lnTo>
                    <a:pt x="2138" y="2835"/>
                  </a:lnTo>
                  <a:lnTo>
                    <a:pt x="2202" y="2803"/>
                  </a:lnTo>
                  <a:lnTo>
                    <a:pt x="2264" y="2767"/>
                  </a:lnTo>
                  <a:lnTo>
                    <a:pt x="2324" y="2727"/>
                  </a:lnTo>
                  <a:lnTo>
                    <a:pt x="2384" y="2687"/>
                  </a:lnTo>
                  <a:lnTo>
                    <a:pt x="2440" y="2641"/>
                  </a:lnTo>
                  <a:lnTo>
                    <a:pt x="2494" y="2595"/>
                  </a:lnTo>
                  <a:lnTo>
                    <a:pt x="2546" y="2545"/>
                  </a:lnTo>
                  <a:lnTo>
                    <a:pt x="2596" y="2493"/>
                  </a:lnTo>
                  <a:lnTo>
                    <a:pt x="2642" y="2439"/>
                  </a:lnTo>
                  <a:lnTo>
                    <a:pt x="2686" y="2383"/>
                  </a:lnTo>
                  <a:lnTo>
                    <a:pt x="2728" y="2325"/>
                  </a:lnTo>
                  <a:lnTo>
                    <a:pt x="2766" y="2263"/>
                  </a:lnTo>
                  <a:lnTo>
                    <a:pt x="2802" y="2201"/>
                  </a:lnTo>
                  <a:lnTo>
                    <a:pt x="2836" y="2137"/>
                  </a:lnTo>
                  <a:lnTo>
                    <a:pt x="2866" y="2071"/>
                  </a:lnTo>
                  <a:lnTo>
                    <a:pt x="2892" y="2003"/>
                  </a:lnTo>
                  <a:lnTo>
                    <a:pt x="2916" y="1933"/>
                  </a:lnTo>
                  <a:lnTo>
                    <a:pt x="2936" y="1863"/>
                  </a:lnTo>
                  <a:lnTo>
                    <a:pt x="2952" y="1791"/>
                  </a:lnTo>
                  <a:lnTo>
                    <a:pt x="2966" y="1717"/>
                  </a:lnTo>
                  <a:lnTo>
                    <a:pt x="2976" y="1643"/>
                  </a:lnTo>
                  <a:lnTo>
                    <a:pt x="2982" y="1567"/>
                  </a:lnTo>
                  <a:lnTo>
                    <a:pt x="2984" y="1492"/>
                  </a:lnTo>
                  <a:lnTo>
                    <a:pt x="2984" y="1492"/>
                  </a:lnTo>
                  <a:lnTo>
                    <a:pt x="2982" y="1416"/>
                  </a:lnTo>
                  <a:lnTo>
                    <a:pt x="2976" y="1340"/>
                  </a:lnTo>
                  <a:lnTo>
                    <a:pt x="2966" y="1264"/>
                  </a:lnTo>
                  <a:lnTo>
                    <a:pt x="2952" y="1192"/>
                  </a:lnTo>
                  <a:lnTo>
                    <a:pt x="2936" y="1120"/>
                  </a:lnTo>
                  <a:lnTo>
                    <a:pt x="2916" y="1048"/>
                  </a:lnTo>
                  <a:lnTo>
                    <a:pt x="2892" y="980"/>
                  </a:lnTo>
                  <a:lnTo>
                    <a:pt x="2866" y="912"/>
                  </a:lnTo>
                  <a:lnTo>
                    <a:pt x="2836" y="846"/>
                  </a:lnTo>
                  <a:lnTo>
                    <a:pt x="2802" y="782"/>
                  </a:lnTo>
                  <a:lnTo>
                    <a:pt x="2766" y="718"/>
                  </a:lnTo>
                  <a:lnTo>
                    <a:pt x="2728" y="658"/>
                  </a:lnTo>
                  <a:lnTo>
                    <a:pt x="2686" y="600"/>
                  </a:lnTo>
                  <a:lnTo>
                    <a:pt x="2642" y="544"/>
                  </a:lnTo>
                  <a:lnTo>
                    <a:pt x="2596" y="490"/>
                  </a:lnTo>
                  <a:lnTo>
                    <a:pt x="2546" y="438"/>
                  </a:lnTo>
                  <a:lnTo>
                    <a:pt x="2494" y="388"/>
                  </a:lnTo>
                  <a:lnTo>
                    <a:pt x="2440" y="340"/>
                  </a:lnTo>
                  <a:lnTo>
                    <a:pt x="2384" y="296"/>
                  </a:lnTo>
                  <a:lnTo>
                    <a:pt x="2324" y="254"/>
                  </a:lnTo>
                  <a:lnTo>
                    <a:pt x="2264" y="216"/>
                  </a:lnTo>
                  <a:lnTo>
                    <a:pt x="2202" y="180"/>
                  </a:lnTo>
                  <a:lnTo>
                    <a:pt x="2138" y="148"/>
                  </a:lnTo>
                  <a:lnTo>
                    <a:pt x="2072" y="118"/>
                  </a:lnTo>
                  <a:lnTo>
                    <a:pt x="2004" y="90"/>
                  </a:lnTo>
                  <a:lnTo>
                    <a:pt x="1934" y="66"/>
                  </a:lnTo>
                  <a:lnTo>
                    <a:pt x="1864" y="46"/>
                  </a:lnTo>
                  <a:lnTo>
                    <a:pt x="1792" y="30"/>
                  </a:lnTo>
                  <a:lnTo>
                    <a:pt x="1718" y="16"/>
                  </a:lnTo>
                  <a:lnTo>
                    <a:pt x="1644" y="8"/>
                  </a:lnTo>
                  <a:lnTo>
                    <a:pt x="1568" y="2"/>
                  </a:lnTo>
                  <a:lnTo>
                    <a:pt x="1492" y="0"/>
                  </a:lnTo>
                  <a:lnTo>
                    <a:pt x="1492" y="0"/>
                  </a:lnTo>
                  <a:close/>
                  <a:moveTo>
                    <a:pt x="2688" y="1348"/>
                  </a:moveTo>
                  <a:lnTo>
                    <a:pt x="1634" y="1348"/>
                  </a:lnTo>
                  <a:lnTo>
                    <a:pt x="1634" y="294"/>
                  </a:lnTo>
                  <a:lnTo>
                    <a:pt x="1634" y="294"/>
                  </a:lnTo>
                  <a:lnTo>
                    <a:pt x="1686" y="302"/>
                  </a:lnTo>
                  <a:lnTo>
                    <a:pt x="1736" y="312"/>
                  </a:lnTo>
                  <a:lnTo>
                    <a:pt x="1786" y="322"/>
                  </a:lnTo>
                  <a:lnTo>
                    <a:pt x="1834" y="336"/>
                  </a:lnTo>
                  <a:lnTo>
                    <a:pt x="1884" y="352"/>
                  </a:lnTo>
                  <a:lnTo>
                    <a:pt x="1930" y="368"/>
                  </a:lnTo>
                  <a:lnTo>
                    <a:pt x="1976" y="388"/>
                  </a:lnTo>
                  <a:lnTo>
                    <a:pt x="2022" y="410"/>
                  </a:lnTo>
                  <a:lnTo>
                    <a:pt x="2066" y="432"/>
                  </a:lnTo>
                  <a:lnTo>
                    <a:pt x="2110" y="456"/>
                  </a:lnTo>
                  <a:lnTo>
                    <a:pt x="2152" y="484"/>
                  </a:lnTo>
                  <a:lnTo>
                    <a:pt x="2192" y="512"/>
                  </a:lnTo>
                  <a:lnTo>
                    <a:pt x="2232" y="542"/>
                  </a:lnTo>
                  <a:lnTo>
                    <a:pt x="2270" y="572"/>
                  </a:lnTo>
                  <a:lnTo>
                    <a:pt x="2308" y="606"/>
                  </a:lnTo>
                  <a:lnTo>
                    <a:pt x="2344" y="640"/>
                  </a:lnTo>
                  <a:lnTo>
                    <a:pt x="2378" y="676"/>
                  </a:lnTo>
                  <a:lnTo>
                    <a:pt x="2410" y="712"/>
                  </a:lnTo>
                  <a:lnTo>
                    <a:pt x="2442" y="750"/>
                  </a:lnTo>
                  <a:lnTo>
                    <a:pt x="2472" y="790"/>
                  </a:lnTo>
                  <a:lnTo>
                    <a:pt x="2500" y="832"/>
                  </a:lnTo>
                  <a:lnTo>
                    <a:pt x="2526" y="874"/>
                  </a:lnTo>
                  <a:lnTo>
                    <a:pt x="2550" y="916"/>
                  </a:lnTo>
                  <a:lnTo>
                    <a:pt x="2574" y="960"/>
                  </a:lnTo>
                  <a:lnTo>
                    <a:pt x="2594" y="1006"/>
                  </a:lnTo>
                  <a:lnTo>
                    <a:pt x="2614" y="1052"/>
                  </a:lnTo>
                  <a:lnTo>
                    <a:pt x="2632" y="1100"/>
                  </a:lnTo>
                  <a:lnTo>
                    <a:pt x="2648" y="1148"/>
                  </a:lnTo>
                  <a:lnTo>
                    <a:pt x="2660" y="1198"/>
                  </a:lnTo>
                  <a:lnTo>
                    <a:pt x="2672" y="1248"/>
                  </a:lnTo>
                  <a:lnTo>
                    <a:pt x="2682" y="1298"/>
                  </a:lnTo>
                  <a:lnTo>
                    <a:pt x="2688" y="1348"/>
                  </a:lnTo>
                  <a:lnTo>
                    <a:pt x="2688" y="1348"/>
                  </a:lnTo>
                  <a:close/>
                  <a:moveTo>
                    <a:pt x="1348" y="294"/>
                  </a:moveTo>
                  <a:lnTo>
                    <a:pt x="1348" y="1348"/>
                  </a:lnTo>
                  <a:lnTo>
                    <a:pt x="294" y="1348"/>
                  </a:lnTo>
                  <a:lnTo>
                    <a:pt x="294" y="1348"/>
                  </a:lnTo>
                  <a:lnTo>
                    <a:pt x="302" y="1298"/>
                  </a:lnTo>
                  <a:lnTo>
                    <a:pt x="310" y="1248"/>
                  </a:lnTo>
                  <a:lnTo>
                    <a:pt x="322" y="1198"/>
                  </a:lnTo>
                  <a:lnTo>
                    <a:pt x="336" y="1148"/>
                  </a:lnTo>
                  <a:lnTo>
                    <a:pt x="350" y="1100"/>
                  </a:lnTo>
                  <a:lnTo>
                    <a:pt x="368" y="1052"/>
                  </a:lnTo>
                  <a:lnTo>
                    <a:pt x="388" y="1006"/>
                  </a:lnTo>
                  <a:lnTo>
                    <a:pt x="408" y="960"/>
                  </a:lnTo>
                  <a:lnTo>
                    <a:pt x="432" y="916"/>
                  </a:lnTo>
                  <a:lnTo>
                    <a:pt x="456" y="874"/>
                  </a:lnTo>
                  <a:lnTo>
                    <a:pt x="482" y="832"/>
                  </a:lnTo>
                  <a:lnTo>
                    <a:pt x="510" y="790"/>
                  </a:lnTo>
                  <a:lnTo>
                    <a:pt x="540" y="750"/>
                  </a:lnTo>
                  <a:lnTo>
                    <a:pt x="572" y="712"/>
                  </a:lnTo>
                  <a:lnTo>
                    <a:pt x="604" y="676"/>
                  </a:lnTo>
                  <a:lnTo>
                    <a:pt x="638" y="640"/>
                  </a:lnTo>
                  <a:lnTo>
                    <a:pt x="674" y="606"/>
                  </a:lnTo>
                  <a:lnTo>
                    <a:pt x="712" y="572"/>
                  </a:lnTo>
                  <a:lnTo>
                    <a:pt x="750" y="542"/>
                  </a:lnTo>
                  <a:lnTo>
                    <a:pt x="790" y="512"/>
                  </a:lnTo>
                  <a:lnTo>
                    <a:pt x="830" y="484"/>
                  </a:lnTo>
                  <a:lnTo>
                    <a:pt x="872" y="456"/>
                  </a:lnTo>
                  <a:lnTo>
                    <a:pt x="916" y="432"/>
                  </a:lnTo>
                  <a:lnTo>
                    <a:pt x="960" y="410"/>
                  </a:lnTo>
                  <a:lnTo>
                    <a:pt x="1006" y="388"/>
                  </a:lnTo>
                  <a:lnTo>
                    <a:pt x="1052" y="368"/>
                  </a:lnTo>
                  <a:lnTo>
                    <a:pt x="1100" y="352"/>
                  </a:lnTo>
                  <a:lnTo>
                    <a:pt x="1148" y="336"/>
                  </a:lnTo>
                  <a:lnTo>
                    <a:pt x="1196" y="322"/>
                  </a:lnTo>
                  <a:lnTo>
                    <a:pt x="1246" y="312"/>
                  </a:lnTo>
                  <a:lnTo>
                    <a:pt x="1298" y="302"/>
                  </a:lnTo>
                  <a:lnTo>
                    <a:pt x="1348" y="294"/>
                  </a:lnTo>
                  <a:lnTo>
                    <a:pt x="1348" y="294"/>
                  </a:lnTo>
                  <a:close/>
                  <a:moveTo>
                    <a:pt x="294" y="1633"/>
                  </a:moveTo>
                  <a:lnTo>
                    <a:pt x="1348" y="1633"/>
                  </a:lnTo>
                  <a:lnTo>
                    <a:pt x="1348" y="2689"/>
                  </a:lnTo>
                  <a:lnTo>
                    <a:pt x="1348" y="2689"/>
                  </a:lnTo>
                  <a:lnTo>
                    <a:pt x="1298" y="2681"/>
                  </a:lnTo>
                  <a:lnTo>
                    <a:pt x="1246" y="2671"/>
                  </a:lnTo>
                  <a:lnTo>
                    <a:pt x="1196" y="2661"/>
                  </a:lnTo>
                  <a:lnTo>
                    <a:pt x="1148" y="2647"/>
                  </a:lnTo>
                  <a:lnTo>
                    <a:pt x="1100" y="2631"/>
                  </a:lnTo>
                  <a:lnTo>
                    <a:pt x="1052" y="2613"/>
                  </a:lnTo>
                  <a:lnTo>
                    <a:pt x="1006" y="2595"/>
                  </a:lnTo>
                  <a:lnTo>
                    <a:pt x="960" y="2573"/>
                  </a:lnTo>
                  <a:lnTo>
                    <a:pt x="916" y="2551"/>
                  </a:lnTo>
                  <a:lnTo>
                    <a:pt x="872" y="2525"/>
                  </a:lnTo>
                  <a:lnTo>
                    <a:pt x="830" y="2499"/>
                  </a:lnTo>
                  <a:lnTo>
                    <a:pt x="790" y="2471"/>
                  </a:lnTo>
                  <a:lnTo>
                    <a:pt x="750" y="2441"/>
                  </a:lnTo>
                  <a:lnTo>
                    <a:pt x="712" y="2411"/>
                  </a:lnTo>
                  <a:lnTo>
                    <a:pt x="674" y="2377"/>
                  </a:lnTo>
                  <a:lnTo>
                    <a:pt x="638" y="2343"/>
                  </a:lnTo>
                  <a:lnTo>
                    <a:pt x="604" y="2307"/>
                  </a:lnTo>
                  <a:lnTo>
                    <a:pt x="572" y="2271"/>
                  </a:lnTo>
                  <a:lnTo>
                    <a:pt x="540" y="2231"/>
                  </a:lnTo>
                  <a:lnTo>
                    <a:pt x="510" y="2193"/>
                  </a:lnTo>
                  <a:lnTo>
                    <a:pt x="482" y="2151"/>
                  </a:lnTo>
                  <a:lnTo>
                    <a:pt x="456" y="2109"/>
                  </a:lnTo>
                  <a:lnTo>
                    <a:pt x="432" y="2065"/>
                  </a:lnTo>
                  <a:lnTo>
                    <a:pt x="408" y="2021"/>
                  </a:lnTo>
                  <a:lnTo>
                    <a:pt x="388" y="1977"/>
                  </a:lnTo>
                  <a:lnTo>
                    <a:pt x="368" y="1929"/>
                  </a:lnTo>
                  <a:lnTo>
                    <a:pt x="350" y="1883"/>
                  </a:lnTo>
                  <a:lnTo>
                    <a:pt x="336" y="1835"/>
                  </a:lnTo>
                  <a:lnTo>
                    <a:pt x="322" y="1785"/>
                  </a:lnTo>
                  <a:lnTo>
                    <a:pt x="310" y="1735"/>
                  </a:lnTo>
                  <a:lnTo>
                    <a:pt x="302" y="1685"/>
                  </a:lnTo>
                  <a:lnTo>
                    <a:pt x="294" y="1633"/>
                  </a:lnTo>
                  <a:lnTo>
                    <a:pt x="294" y="1633"/>
                  </a:lnTo>
                  <a:close/>
                  <a:moveTo>
                    <a:pt x="1634" y="2689"/>
                  </a:moveTo>
                  <a:lnTo>
                    <a:pt x="1634" y="1633"/>
                  </a:lnTo>
                  <a:lnTo>
                    <a:pt x="2688" y="1633"/>
                  </a:lnTo>
                  <a:lnTo>
                    <a:pt x="2688" y="1633"/>
                  </a:lnTo>
                  <a:lnTo>
                    <a:pt x="2682" y="1685"/>
                  </a:lnTo>
                  <a:lnTo>
                    <a:pt x="2672" y="1735"/>
                  </a:lnTo>
                  <a:lnTo>
                    <a:pt x="2660" y="1785"/>
                  </a:lnTo>
                  <a:lnTo>
                    <a:pt x="2648" y="1835"/>
                  </a:lnTo>
                  <a:lnTo>
                    <a:pt x="2632" y="1883"/>
                  </a:lnTo>
                  <a:lnTo>
                    <a:pt x="2614" y="1929"/>
                  </a:lnTo>
                  <a:lnTo>
                    <a:pt x="2594" y="1977"/>
                  </a:lnTo>
                  <a:lnTo>
                    <a:pt x="2574" y="2021"/>
                  </a:lnTo>
                  <a:lnTo>
                    <a:pt x="2550" y="2065"/>
                  </a:lnTo>
                  <a:lnTo>
                    <a:pt x="2526" y="2109"/>
                  </a:lnTo>
                  <a:lnTo>
                    <a:pt x="2500" y="2151"/>
                  </a:lnTo>
                  <a:lnTo>
                    <a:pt x="2472" y="2193"/>
                  </a:lnTo>
                  <a:lnTo>
                    <a:pt x="2442" y="2231"/>
                  </a:lnTo>
                  <a:lnTo>
                    <a:pt x="2410" y="2271"/>
                  </a:lnTo>
                  <a:lnTo>
                    <a:pt x="2378" y="2307"/>
                  </a:lnTo>
                  <a:lnTo>
                    <a:pt x="2344" y="2343"/>
                  </a:lnTo>
                  <a:lnTo>
                    <a:pt x="2308" y="2377"/>
                  </a:lnTo>
                  <a:lnTo>
                    <a:pt x="2270" y="2411"/>
                  </a:lnTo>
                  <a:lnTo>
                    <a:pt x="2232" y="2441"/>
                  </a:lnTo>
                  <a:lnTo>
                    <a:pt x="2192" y="2471"/>
                  </a:lnTo>
                  <a:lnTo>
                    <a:pt x="2152" y="2499"/>
                  </a:lnTo>
                  <a:lnTo>
                    <a:pt x="2110" y="2525"/>
                  </a:lnTo>
                  <a:lnTo>
                    <a:pt x="2066" y="2551"/>
                  </a:lnTo>
                  <a:lnTo>
                    <a:pt x="2022" y="2573"/>
                  </a:lnTo>
                  <a:lnTo>
                    <a:pt x="1976" y="2595"/>
                  </a:lnTo>
                  <a:lnTo>
                    <a:pt x="1930" y="2613"/>
                  </a:lnTo>
                  <a:lnTo>
                    <a:pt x="1884" y="2631"/>
                  </a:lnTo>
                  <a:lnTo>
                    <a:pt x="1834" y="2647"/>
                  </a:lnTo>
                  <a:lnTo>
                    <a:pt x="1786" y="2661"/>
                  </a:lnTo>
                  <a:lnTo>
                    <a:pt x="1736" y="2671"/>
                  </a:lnTo>
                  <a:lnTo>
                    <a:pt x="1686" y="2681"/>
                  </a:lnTo>
                  <a:lnTo>
                    <a:pt x="1634" y="2689"/>
                  </a:lnTo>
                  <a:lnTo>
                    <a:pt x="1634" y="268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78191" tIns="39096" rIns="78191" bIns="39096" numCol="1" anchor="t" anchorCtr="0" compatLnSpc="1">
              <a:prstTxWarp prst="textNoShape">
                <a:avLst/>
              </a:prstTxWarp>
            </a:bodyPr>
            <a:lstStyle/>
            <a:p>
              <a:endParaRPr lang="en-US" sz="1400"/>
            </a:p>
          </p:txBody>
        </p:sp>
      </p:grpSp>
      <p:sp>
        <p:nvSpPr>
          <p:cNvPr id="29" name="Rectangle 28">
            <a:extLst>
              <a:ext uri="{FF2B5EF4-FFF2-40B4-BE49-F238E27FC236}">
                <a16:creationId xmlns:a16="http://schemas.microsoft.com/office/drawing/2014/main" xmlns="" id="{EA6C1E22-5091-4F40-889F-019B967EF4D9}"/>
              </a:ext>
            </a:extLst>
          </p:cNvPr>
          <p:cNvSpPr/>
          <p:nvPr/>
        </p:nvSpPr>
        <p:spPr>
          <a:xfrm>
            <a:off x="5862996" y="1450877"/>
            <a:ext cx="2982633" cy="504000"/>
          </a:xfrm>
          <a:prstGeom prst="rect">
            <a:avLst/>
          </a:prstGeom>
          <a:solidFill>
            <a:srgbClr val="3462AB"/>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300" b="1" dirty="0">
                <a:solidFill>
                  <a:schemeClr val="bg1"/>
                </a:solidFill>
                <a:latin typeface="Arial" panose="020B0604020202020204" pitchFamily="34" charset="0"/>
                <a:cs typeface="Arial" panose="020B0604020202020204" pitchFamily="34" charset="0"/>
              </a:rPr>
              <a:t>Υφυπουργός Συντονισμού του κυβερνητικού έργου</a:t>
            </a:r>
            <a:endParaRPr lang="en-US" sz="1300" b="1" dirty="0">
              <a:solidFill>
                <a:schemeClr val="bg1"/>
              </a:solidFill>
              <a:latin typeface="Arial" panose="020B0604020202020204" pitchFamily="34" charset="0"/>
              <a:cs typeface="Arial" panose="020B0604020202020204" pitchFamily="34" charset="0"/>
            </a:endParaRPr>
          </a:p>
        </p:txBody>
      </p:sp>
      <p:sp>
        <p:nvSpPr>
          <p:cNvPr id="30" name="Rectangle 29">
            <a:extLst>
              <a:ext uri="{FF2B5EF4-FFF2-40B4-BE49-F238E27FC236}">
                <a16:creationId xmlns:a16="http://schemas.microsoft.com/office/drawing/2014/main" xmlns="" id="{5A97C3CC-399D-4BCD-8383-580F226CA168}"/>
              </a:ext>
            </a:extLst>
          </p:cNvPr>
          <p:cNvSpPr/>
          <p:nvPr/>
        </p:nvSpPr>
        <p:spPr>
          <a:xfrm>
            <a:off x="3162056" y="2549675"/>
            <a:ext cx="2001725" cy="739774"/>
          </a:xfrm>
          <a:prstGeom prst="rect">
            <a:avLst/>
          </a:prstGeom>
          <a:solidFill>
            <a:schemeClr val="tx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300" dirty="0" smtClean="0">
                <a:solidFill>
                  <a:schemeClr val="accent1">
                    <a:lumMod val="50000"/>
                  </a:schemeClr>
                </a:solidFill>
                <a:latin typeface="Arial" panose="020B0604020202020204" pitchFamily="34" charset="0"/>
                <a:cs typeface="Arial" panose="020B0604020202020204" pitchFamily="34" charset="0"/>
              </a:rPr>
              <a:t>Γενική Γραμματεία Συντονισμού Εσωτερικών </a:t>
            </a:r>
            <a:r>
              <a:rPr lang="el-GR" sz="1300" dirty="0">
                <a:solidFill>
                  <a:schemeClr val="accent1">
                    <a:lumMod val="50000"/>
                  </a:schemeClr>
                </a:solidFill>
                <a:latin typeface="Arial" panose="020B0604020202020204" pitchFamily="34" charset="0"/>
                <a:cs typeface="Arial" panose="020B0604020202020204" pitchFamily="34" charset="0"/>
              </a:rPr>
              <a:t>Πολιτικών</a:t>
            </a:r>
            <a:endParaRPr lang="en-US" sz="1300" dirty="0">
              <a:solidFill>
                <a:schemeClr val="accent1">
                  <a:lumMod val="50000"/>
                </a:schemeClr>
              </a:solidFill>
              <a:latin typeface="Arial" panose="020B0604020202020204" pitchFamily="34" charset="0"/>
              <a:cs typeface="Arial" panose="020B0604020202020204" pitchFamily="34" charset="0"/>
            </a:endParaRPr>
          </a:p>
        </p:txBody>
      </p:sp>
      <p:sp>
        <p:nvSpPr>
          <p:cNvPr id="33" name="Rectangle 32">
            <a:extLst>
              <a:ext uri="{FF2B5EF4-FFF2-40B4-BE49-F238E27FC236}">
                <a16:creationId xmlns:a16="http://schemas.microsoft.com/office/drawing/2014/main" xmlns="" id="{D92B3780-2E0C-44FC-BF8C-CB8BE4D80598}"/>
              </a:ext>
            </a:extLst>
          </p:cNvPr>
          <p:cNvSpPr/>
          <p:nvPr/>
        </p:nvSpPr>
        <p:spPr>
          <a:xfrm>
            <a:off x="9544843" y="2549675"/>
            <a:ext cx="2001725" cy="739774"/>
          </a:xfrm>
          <a:prstGeom prst="rect">
            <a:avLst/>
          </a:prstGeom>
          <a:solidFill>
            <a:schemeClr val="tx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300" dirty="0">
                <a:solidFill>
                  <a:schemeClr val="accent1">
                    <a:lumMod val="50000"/>
                  </a:schemeClr>
                </a:solidFill>
                <a:latin typeface="Arial" panose="020B0604020202020204" pitchFamily="34" charset="0"/>
                <a:cs typeface="Arial" panose="020B0604020202020204" pitchFamily="34" charset="0"/>
              </a:rPr>
              <a:t>Ειδική Γραμματεία Ο.Π.Σ </a:t>
            </a:r>
            <a:endParaRPr lang="en-US" sz="1300" dirty="0">
              <a:solidFill>
                <a:schemeClr val="accent1">
                  <a:lumMod val="50000"/>
                </a:schemeClr>
              </a:solidFill>
              <a:latin typeface="Arial" panose="020B0604020202020204" pitchFamily="34" charset="0"/>
              <a:cs typeface="Arial" panose="020B0604020202020204" pitchFamily="34" charset="0"/>
            </a:endParaRPr>
          </a:p>
        </p:txBody>
      </p:sp>
      <p:cxnSp>
        <p:nvCxnSpPr>
          <p:cNvPr id="8" name="Connector: Elbow 7">
            <a:extLst>
              <a:ext uri="{FF2B5EF4-FFF2-40B4-BE49-F238E27FC236}">
                <a16:creationId xmlns:a16="http://schemas.microsoft.com/office/drawing/2014/main" xmlns="" id="{342BECDE-4CA8-4E3E-A334-743EE99FD5EB}"/>
              </a:ext>
            </a:extLst>
          </p:cNvPr>
          <p:cNvCxnSpPr>
            <a:cxnSpLocks/>
            <a:stCxn id="29" idx="2"/>
            <a:endCxn id="30" idx="0"/>
          </p:cNvCxnSpPr>
          <p:nvPr/>
        </p:nvCxnSpPr>
        <p:spPr>
          <a:xfrm rot="5400000">
            <a:off x="5461217" y="656580"/>
            <a:ext cx="594798" cy="3191395"/>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Rectangle 31">
            <a:extLst>
              <a:ext uri="{FF2B5EF4-FFF2-40B4-BE49-F238E27FC236}">
                <a16:creationId xmlns:a16="http://schemas.microsoft.com/office/drawing/2014/main" xmlns="" id="{4EEFC030-32E6-4755-8343-CE002CE8B578}"/>
              </a:ext>
            </a:extLst>
          </p:cNvPr>
          <p:cNvSpPr/>
          <p:nvPr/>
        </p:nvSpPr>
        <p:spPr>
          <a:xfrm>
            <a:off x="6402738" y="2548468"/>
            <a:ext cx="2031160" cy="956732"/>
          </a:xfrm>
          <a:prstGeom prst="rect">
            <a:avLst/>
          </a:prstGeom>
          <a:solidFill>
            <a:schemeClr val="tx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300" dirty="0" smtClean="0">
                <a:solidFill>
                  <a:schemeClr val="accent1">
                    <a:lumMod val="50000"/>
                  </a:schemeClr>
                </a:solidFill>
                <a:latin typeface="Arial" panose="020B0604020202020204" pitchFamily="34" charset="0"/>
                <a:cs typeface="Arial" panose="020B0604020202020204" pitchFamily="34" charset="0"/>
              </a:rPr>
              <a:t>Γενική Γραμματεία Συντονισμού </a:t>
            </a:r>
            <a:r>
              <a:rPr lang="el-GR" sz="1300" dirty="0">
                <a:solidFill>
                  <a:schemeClr val="accent1">
                    <a:lumMod val="50000"/>
                  </a:schemeClr>
                </a:solidFill>
                <a:latin typeface="Arial" panose="020B0604020202020204" pitchFamily="34" charset="0"/>
                <a:cs typeface="Arial" panose="020B0604020202020204" pitchFamily="34" charset="0"/>
              </a:rPr>
              <a:t>Οικονομικών και Αναπτυξιακών Πολιτικών</a:t>
            </a:r>
            <a:endParaRPr lang="en-US" sz="1300" dirty="0">
              <a:solidFill>
                <a:schemeClr val="accent1">
                  <a:lumMod val="50000"/>
                </a:schemeClr>
              </a:solidFill>
              <a:latin typeface="Arial" panose="020B0604020202020204" pitchFamily="34" charset="0"/>
              <a:cs typeface="Arial" panose="020B0604020202020204" pitchFamily="34" charset="0"/>
            </a:endParaRPr>
          </a:p>
        </p:txBody>
      </p:sp>
      <p:cxnSp>
        <p:nvCxnSpPr>
          <p:cNvPr id="12" name="Connector: Elbow 11">
            <a:extLst>
              <a:ext uri="{FF2B5EF4-FFF2-40B4-BE49-F238E27FC236}">
                <a16:creationId xmlns:a16="http://schemas.microsoft.com/office/drawing/2014/main" xmlns="" id="{85A9D747-A447-4B40-930C-9BC2D3FA3E13}"/>
              </a:ext>
            </a:extLst>
          </p:cNvPr>
          <p:cNvCxnSpPr>
            <a:cxnSpLocks/>
          </p:cNvCxnSpPr>
          <p:nvPr/>
        </p:nvCxnSpPr>
        <p:spPr>
          <a:xfrm rot="5400000">
            <a:off x="7020670" y="2229252"/>
            <a:ext cx="667286" cy="1"/>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ctor: Elbow 13">
            <a:extLst>
              <a:ext uri="{FF2B5EF4-FFF2-40B4-BE49-F238E27FC236}">
                <a16:creationId xmlns:a16="http://schemas.microsoft.com/office/drawing/2014/main" xmlns="" id="{2D9218C7-AE0C-4903-AD37-840F3A201D9F}"/>
              </a:ext>
            </a:extLst>
          </p:cNvPr>
          <p:cNvCxnSpPr>
            <a:cxnSpLocks/>
            <a:stCxn id="29" idx="2"/>
            <a:endCxn id="33" idx="0"/>
          </p:cNvCxnSpPr>
          <p:nvPr/>
        </p:nvCxnSpPr>
        <p:spPr>
          <a:xfrm rot="16200000" flipH="1">
            <a:off x="8652610" y="656579"/>
            <a:ext cx="594798" cy="3191393"/>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pic>
        <p:nvPicPr>
          <p:cNvPr id="26" name="Θέση περιεχομένου 4">
            <a:extLst>
              <a:ext uri="{FF2B5EF4-FFF2-40B4-BE49-F238E27FC236}">
                <a16:creationId xmlns:a16="http://schemas.microsoft.com/office/drawing/2014/main" xmlns="" id="{14563D3A-6670-4778-9976-806FD4F86E86}"/>
              </a:ext>
            </a:extLst>
          </p:cNvPr>
          <p:cNvPicPr>
            <a:picLocks noChangeAspect="1"/>
          </p:cNvPicPr>
          <p:nvPr/>
        </p:nvPicPr>
        <p:blipFill rotWithShape="1">
          <a:blip r:embed="rId6" cstate="print"/>
          <a:srcRect l="18791" t="23363" r="19139" b="23434"/>
          <a:stretch/>
        </p:blipFill>
        <p:spPr>
          <a:xfrm>
            <a:off x="11431851" y="6480683"/>
            <a:ext cx="617428" cy="297643"/>
          </a:xfrm>
          <a:prstGeom prst="rect">
            <a:avLst/>
          </a:prstGeom>
        </p:spPr>
      </p:pic>
    </p:spTree>
    <p:extLst>
      <p:ext uri="{BB962C8B-B14F-4D97-AF65-F5344CB8AC3E}">
        <p14:creationId xmlns:p14="http://schemas.microsoft.com/office/powerpoint/2010/main" xmlns="" val="37224251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xmlns="" id="{91AB4B8F-8E41-412A-8155-5B668B03F51F}"/>
              </a:ext>
            </a:extLst>
          </p:cNvPr>
          <p:cNvGraphicFramePr>
            <a:graphicFrameLocks noChangeAspect="1"/>
          </p:cNvGraphicFramePr>
          <p:nvPr>
            <p:custDataLst>
              <p:tags r:id="rId2"/>
            </p:custDataLst>
            <p:extLst>
              <p:ext uri="{D42A27DB-BD31-4B8C-83A1-F6EECF244321}">
                <p14:modId xmlns:p14="http://schemas.microsoft.com/office/powerpoint/2010/main" xmlns="" val="2579597863"/>
              </p:ext>
            </p:extLst>
          </p:nvPr>
        </p:nvGraphicFramePr>
        <p:xfrm>
          <a:off x="1588" y="1588"/>
          <a:ext cx="1588" cy="1588"/>
        </p:xfrm>
        <a:graphic>
          <a:graphicData uri="http://schemas.openxmlformats.org/presentationml/2006/ole">
            <p:oleObj spid="_x0000_s113666" name="think-cell Slide" r:id="rId5" imgW="360" imgH="360" progId="">
              <p:embed/>
            </p:oleObj>
          </a:graphicData>
        </a:graphic>
      </p:graphicFrame>
      <p:sp>
        <p:nvSpPr>
          <p:cNvPr id="6" name="Rectangle 5" hidden="1">
            <a:extLst>
              <a:ext uri="{FF2B5EF4-FFF2-40B4-BE49-F238E27FC236}">
                <a16:creationId xmlns:a16="http://schemas.microsoft.com/office/drawing/2014/main" xmlns="" id="{CD044CEA-8A6C-4000-B435-C2D98F6BA4CC}"/>
              </a:ext>
            </a:extLst>
          </p:cNvPr>
          <p:cNvSpPr/>
          <p:nvPr>
            <p:custDataLst>
              <p:tags r:id="rId3"/>
            </p:custDataLst>
          </p:nvPr>
        </p:nvSpPr>
        <p:spPr>
          <a:xfrm>
            <a:off x="0" y="0"/>
            <a:ext cx="158771"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320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xmlns="" id="{6A965CB4-B9D6-45C2-91CC-D90266856153}"/>
              </a:ext>
            </a:extLst>
          </p:cNvPr>
          <p:cNvSpPr>
            <a:spLocks noGrp="1"/>
          </p:cNvSpPr>
          <p:nvPr>
            <p:ph type="title"/>
          </p:nvPr>
        </p:nvSpPr>
        <p:spPr/>
        <p:txBody>
          <a:bodyPr/>
          <a:lstStyle/>
          <a:p>
            <a:r>
              <a:rPr lang="el-GR" dirty="0"/>
              <a:t>Διαδικασία τροφοδότησης μηχανισμού «ΜΑΖΙ»</a:t>
            </a:r>
          </a:p>
        </p:txBody>
      </p:sp>
      <p:sp>
        <p:nvSpPr>
          <p:cNvPr id="8" name="Rectangle 7">
            <a:extLst>
              <a:ext uri="{FF2B5EF4-FFF2-40B4-BE49-F238E27FC236}">
                <a16:creationId xmlns:a16="http://schemas.microsoft.com/office/drawing/2014/main" xmlns="" id="{344B71D7-1A0F-496C-A852-CD95276D238A}"/>
              </a:ext>
            </a:extLst>
          </p:cNvPr>
          <p:cNvSpPr/>
          <p:nvPr/>
        </p:nvSpPr>
        <p:spPr>
          <a:xfrm>
            <a:off x="229395" y="1319800"/>
            <a:ext cx="11699702" cy="3055276"/>
          </a:xfrm>
          <a:prstGeom prst="rect">
            <a:avLst/>
          </a:prstGeom>
          <a:solidFill>
            <a:schemeClr val="bg1">
              <a:lumMod val="9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l-GR" sz="1300" b="1" dirty="0">
                <a:solidFill>
                  <a:schemeClr val="accent1">
                    <a:lumMod val="50000"/>
                  </a:schemeClr>
                </a:solidFill>
                <a:latin typeface="Arial" panose="020B0604020202020204" pitchFamily="34" charset="0"/>
                <a:cs typeface="Arial" panose="020B0604020202020204" pitchFamily="34" charset="0"/>
              </a:rPr>
              <a:t>ΠΡΟΕΔΡΙΑ ΚΥΒΕΡΝΗΣΗΣ</a:t>
            </a:r>
            <a:endParaRPr lang="en-US" sz="1300" b="1" dirty="0">
              <a:solidFill>
                <a:schemeClr val="accent1">
                  <a:lumMod val="50000"/>
                </a:schemeClr>
              </a:solidFill>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xmlns="" id="{C0EBF9B0-B2AB-4E2A-8633-D68B5A3364B4}"/>
              </a:ext>
            </a:extLst>
          </p:cNvPr>
          <p:cNvSpPr/>
          <p:nvPr/>
        </p:nvSpPr>
        <p:spPr>
          <a:xfrm>
            <a:off x="468304" y="2667328"/>
            <a:ext cx="2001340" cy="408344"/>
          </a:xfrm>
          <a:prstGeom prst="rect">
            <a:avLst/>
          </a:prstGeom>
          <a:solidFill>
            <a:srgbClr val="3462AB"/>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300" b="1" dirty="0">
                <a:solidFill>
                  <a:schemeClr val="bg1"/>
                </a:solidFill>
                <a:latin typeface="Arial" panose="020B0604020202020204" pitchFamily="34" charset="0"/>
                <a:cs typeface="Arial" panose="020B0604020202020204" pitchFamily="34" charset="0"/>
              </a:rPr>
              <a:t>Υπουργείο</a:t>
            </a:r>
            <a:endParaRPr lang="en-US" sz="1300" b="1" dirty="0">
              <a:solidFill>
                <a:schemeClr val="bg1"/>
              </a:solidFill>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xmlns="" id="{CAB6905C-2BFE-422B-B0C2-A1B03D529FAE}"/>
              </a:ext>
            </a:extLst>
          </p:cNvPr>
          <p:cNvSpPr/>
          <p:nvPr/>
        </p:nvSpPr>
        <p:spPr>
          <a:xfrm>
            <a:off x="493707" y="1815772"/>
            <a:ext cx="2001725" cy="573199"/>
          </a:xfrm>
          <a:prstGeom prst="rect">
            <a:avLst/>
          </a:prstGeom>
          <a:no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300" dirty="0">
                <a:solidFill>
                  <a:schemeClr val="accent1">
                    <a:lumMod val="50000"/>
                  </a:schemeClr>
                </a:solidFill>
                <a:latin typeface="Arial" panose="020B0604020202020204" pitchFamily="34" charset="0"/>
                <a:cs typeface="Arial" panose="020B0604020202020204" pitchFamily="34" charset="0"/>
              </a:rPr>
              <a:t>Υπεύθυνος πληροφόρησης υπουργείου</a:t>
            </a:r>
            <a:endParaRPr lang="en-US" sz="1300" dirty="0">
              <a:solidFill>
                <a:schemeClr val="accent1">
                  <a:lumMod val="50000"/>
                </a:schemeClr>
              </a:solidFill>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xmlns="" id="{EE4E040F-0B9E-47CE-8D11-645FA19C097B}"/>
              </a:ext>
            </a:extLst>
          </p:cNvPr>
          <p:cNvSpPr/>
          <p:nvPr/>
        </p:nvSpPr>
        <p:spPr>
          <a:xfrm>
            <a:off x="353016" y="1638720"/>
            <a:ext cx="2271256" cy="1703123"/>
          </a:xfrm>
          <a:prstGeom prst="rect">
            <a:avLst/>
          </a:prstGeom>
          <a:noFill/>
          <a:ln>
            <a:solidFill>
              <a:srgbClr val="3462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a:p>
        </p:txBody>
      </p:sp>
      <p:sp>
        <p:nvSpPr>
          <p:cNvPr id="11" name="Rectangle 10">
            <a:extLst>
              <a:ext uri="{FF2B5EF4-FFF2-40B4-BE49-F238E27FC236}">
                <a16:creationId xmlns:a16="http://schemas.microsoft.com/office/drawing/2014/main" xmlns="" id="{5A9B918E-E0EB-4998-87C4-E2D7A4D04886}"/>
              </a:ext>
            </a:extLst>
          </p:cNvPr>
          <p:cNvSpPr/>
          <p:nvPr/>
        </p:nvSpPr>
        <p:spPr>
          <a:xfrm>
            <a:off x="3568617" y="1776933"/>
            <a:ext cx="2265330" cy="408344"/>
          </a:xfrm>
          <a:prstGeom prst="rect">
            <a:avLst/>
          </a:prstGeom>
          <a:solidFill>
            <a:srgbClr val="3462AB"/>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300" b="1">
                <a:solidFill>
                  <a:schemeClr val="bg1"/>
                </a:solidFill>
                <a:latin typeface="Arial" panose="020B0604020202020204" pitchFamily="34" charset="0"/>
                <a:cs typeface="Arial" panose="020B0604020202020204" pitchFamily="34" charset="0"/>
              </a:rPr>
              <a:t>Τομεάρχης</a:t>
            </a:r>
            <a:endParaRPr lang="en-US" sz="1300" b="1" dirty="0">
              <a:solidFill>
                <a:schemeClr val="bg1"/>
              </a:solidFill>
              <a:latin typeface="Arial" panose="020B0604020202020204" pitchFamily="34" charset="0"/>
              <a:cs typeface="Arial" panose="020B0604020202020204" pitchFamily="34" charset="0"/>
            </a:endParaRPr>
          </a:p>
        </p:txBody>
      </p:sp>
      <p:cxnSp>
        <p:nvCxnSpPr>
          <p:cNvPr id="13" name="Straight Connector 12">
            <a:extLst>
              <a:ext uri="{FF2B5EF4-FFF2-40B4-BE49-F238E27FC236}">
                <a16:creationId xmlns:a16="http://schemas.microsoft.com/office/drawing/2014/main" xmlns="" id="{E6B7C665-0809-4BC9-8B44-2281B22E27C0}"/>
              </a:ext>
            </a:extLst>
          </p:cNvPr>
          <p:cNvCxnSpPr/>
          <p:nvPr/>
        </p:nvCxnSpPr>
        <p:spPr>
          <a:xfrm rot="5400000" flipH="1" flipV="1">
            <a:off x="1352486" y="2521022"/>
            <a:ext cx="237395" cy="4418"/>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xmlns="" id="{02490EEF-9BFE-4DD3-8D91-4669D1A63094}"/>
              </a:ext>
            </a:extLst>
          </p:cNvPr>
          <p:cNvSpPr/>
          <p:nvPr/>
        </p:nvSpPr>
        <p:spPr>
          <a:xfrm>
            <a:off x="3433853" y="1638718"/>
            <a:ext cx="2510528" cy="1703120"/>
          </a:xfrm>
          <a:prstGeom prst="rect">
            <a:avLst/>
          </a:prstGeom>
          <a:noFill/>
          <a:ln>
            <a:solidFill>
              <a:srgbClr val="3462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a:p>
        </p:txBody>
      </p:sp>
      <p:cxnSp>
        <p:nvCxnSpPr>
          <p:cNvPr id="19" name="Connector: Elbow 18">
            <a:extLst>
              <a:ext uri="{FF2B5EF4-FFF2-40B4-BE49-F238E27FC236}">
                <a16:creationId xmlns:a16="http://schemas.microsoft.com/office/drawing/2014/main" xmlns="" id="{CA1B9E89-F7C4-44B9-9E76-B95182C4958B}"/>
              </a:ext>
            </a:extLst>
          </p:cNvPr>
          <p:cNvCxnSpPr>
            <a:cxnSpLocks/>
            <a:endCxn id="11" idx="1"/>
          </p:cNvCxnSpPr>
          <p:nvPr/>
        </p:nvCxnSpPr>
        <p:spPr>
          <a:xfrm>
            <a:off x="2498149" y="1981101"/>
            <a:ext cx="1070468" cy="4"/>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xmlns="" id="{8012D14D-B027-4177-8FF6-919C5A9D841F}"/>
              </a:ext>
            </a:extLst>
          </p:cNvPr>
          <p:cNvSpPr/>
          <p:nvPr/>
        </p:nvSpPr>
        <p:spPr>
          <a:xfrm>
            <a:off x="3600989" y="2276467"/>
            <a:ext cx="2230360" cy="407993"/>
          </a:xfrm>
          <a:prstGeom prst="rect">
            <a:avLst/>
          </a:prstGeom>
          <a:solidFill>
            <a:schemeClr val="tx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300" dirty="0" smtClean="0">
                <a:solidFill>
                  <a:schemeClr val="accent1">
                    <a:lumMod val="50000"/>
                  </a:schemeClr>
                </a:solidFill>
                <a:latin typeface="Arial" panose="020B0604020202020204" pitchFamily="34" charset="0"/>
                <a:cs typeface="Arial" panose="020B0604020202020204" pitchFamily="34" charset="0"/>
              </a:rPr>
              <a:t>Έλεγχος</a:t>
            </a:r>
            <a:endParaRPr lang="en-US" sz="1300" dirty="0">
              <a:solidFill>
                <a:schemeClr val="accent1">
                  <a:lumMod val="50000"/>
                </a:schemeClr>
              </a:solidFill>
              <a:latin typeface="Arial" panose="020B0604020202020204" pitchFamily="34" charset="0"/>
              <a:cs typeface="Arial" panose="020B0604020202020204" pitchFamily="34" charset="0"/>
            </a:endParaRPr>
          </a:p>
        </p:txBody>
      </p:sp>
      <p:sp>
        <p:nvSpPr>
          <p:cNvPr id="41" name="Rectangle 40">
            <a:extLst>
              <a:ext uri="{FF2B5EF4-FFF2-40B4-BE49-F238E27FC236}">
                <a16:creationId xmlns:a16="http://schemas.microsoft.com/office/drawing/2014/main" xmlns="" id="{C68FA565-400A-4D07-84F4-E779274939C1}"/>
              </a:ext>
            </a:extLst>
          </p:cNvPr>
          <p:cNvSpPr/>
          <p:nvPr/>
        </p:nvSpPr>
        <p:spPr>
          <a:xfrm>
            <a:off x="3600989" y="2819457"/>
            <a:ext cx="2230360" cy="407993"/>
          </a:xfrm>
          <a:prstGeom prst="rect">
            <a:avLst/>
          </a:prstGeom>
          <a:solidFill>
            <a:schemeClr val="tx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300" dirty="0">
                <a:solidFill>
                  <a:schemeClr val="accent1">
                    <a:lumMod val="50000"/>
                  </a:schemeClr>
                </a:solidFill>
                <a:latin typeface="Arial" panose="020B0604020202020204" pitchFamily="34" charset="0"/>
                <a:cs typeface="Arial" panose="020B0604020202020204" pitchFamily="34" charset="0"/>
              </a:rPr>
              <a:t>Καταχώρηση στο «ΜΑΖΙ»</a:t>
            </a:r>
            <a:endParaRPr lang="en-US" sz="1300" dirty="0">
              <a:solidFill>
                <a:schemeClr val="accent1">
                  <a:lumMod val="50000"/>
                </a:schemeClr>
              </a:solidFill>
              <a:latin typeface="Arial" panose="020B0604020202020204" pitchFamily="34" charset="0"/>
              <a:cs typeface="Arial" panose="020B0604020202020204" pitchFamily="34" charset="0"/>
            </a:endParaRPr>
          </a:p>
        </p:txBody>
      </p:sp>
      <p:sp>
        <p:nvSpPr>
          <p:cNvPr id="48" name="Rectangle 47">
            <a:extLst>
              <a:ext uri="{FF2B5EF4-FFF2-40B4-BE49-F238E27FC236}">
                <a16:creationId xmlns:a16="http://schemas.microsoft.com/office/drawing/2014/main" xmlns="" id="{24B3C37A-3F83-4EE2-B53E-851109301A37}"/>
              </a:ext>
            </a:extLst>
          </p:cNvPr>
          <p:cNvSpPr/>
          <p:nvPr/>
        </p:nvSpPr>
        <p:spPr>
          <a:xfrm>
            <a:off x="6628431" y="1944651"/>
            <a:ext cx="2510528" cy="1129478"/>
          </a:xfrm>
          <a:prstGeom prst="rect">
            <a:avLst/>
          </a:prstGeom>
          <a:noFill/>
          <a:ln>
            <a:solidFill>
              <a:srgbClr val="3462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a:p>
        </p:txBody>
      </p:sp>
      <p:sp>
        <p:nvSpPr>
          <p:cNvPr id="49" name="Rectangle 48">
            <a:extLst>
              <a:ext uri="{FF2B5EF4-FFF2-40B4-BE49-F238E27FC236}">
                <a16:creationId xmlns:a16="http://schemas.microsoft.com/office/drawing/2014/main" xmlns="" id="{88FB5368-4A5D-4157-BB42-C73469658605}"/>
              </a:ext>
            </a:extLst>
          </p:cNvPr>
          <p:cNvSpPr/>
          <p:nvPr/>
        </p:nvSpPr>
        <p:spPr>
          <a:xfrm>
            <a:off x="6744814" y="2094408"/>
            <a:ext cx="2265330" cy="408344"/>
          </a:xfrm>
          <a:prstGeom prst="rect">
            <a:avLst/>
          </a:prstGeom>
          <a:solidFill>
            <a:srgbClr val="3462AB"/>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300" b="1" dirty="0">
                <a:solidFill>
                  <a:schemeClr val="bg1"/>
                </a:solidFill>
                <a:latin typeface="Arial" panose="020B0604020202020204" pitchFamily="34" charset="0"/>
                <a:cs typeface="Arial" panose="020B0604020202020204" pitchFamily="34" charset="0"/>
              </a:rPr>
              <a:t>ΓΓ Συντονισμού</a:t>
            </a:r>
            <a:endParaRPr lang="en-US" sz="1300" b="1" dirty="0">
              <a:solidFill>
                <a:schemeClr val="bg1"/>
              </a:solidFill>
              <a:latin typeface="Arial" panose="020B0604020202020204" pitchFamily="34" charset="0"/>
              <a:cs typeface="Arial" panose="020B0604020202020204" pitchFamily="34" charset="0"/>
            </a:endParaRPr>
          </a:p>
        </p:txBody>
      </p:sp>
      <p:sp>
        <p:nvSpPr>
          <p:cNvPr id="50" name="Rectangle 49">
            <a:extLst>
              <a:ext uri="{FF2B5EF4-FFF2-40B4-BE49-F238E27FC236}">
                <a16:creationId xmlns:a16="http://schemas.microsoft.com/office/drawing/2014/main" xmlns="" id="{343C3022-0EED-400E-BAE9-73693D8992EA}"/>
              </a:ext>
            </a:extLst>
          </p:cNvPr>
          <p:cNvSpPr/>
          <p:nvPr/>
        </p:nvSpPr>
        <p:spPr>
          <a:xfrm>
            <a:off x="6757975" y="2602031"/>
            <a:ext cx="2230360" cy="407993"/>
          </a:xfrm>
          <a:prstGeom prst="rect">
            <a:avLst/>
          </a:prstGeom>
          <a:solidFill>
            <a:schemeClr val="tx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300" dirty="0" smtClean="0">
                <a:solidFill>
                  <a:schemeClr val="accent1">
                    <a:lumMod val="50000"/>
                  </a:schemeClr>
                </a:solidFill>
                <a:latin typeface="Arial" panose="020B0604020202020204" pitchFamily="34" charset="0"/>
                <a:cs typeface="Arial" panose="020B0604020202020204" pitchFamily="34" charset="0"/>
              </a:rPr>
              <a:t>Έγκριση</a:t>
            </a:r>
            <a:endParaRPr lang="en-US" sz="1300" dirty="0">
              <a:solidFill>
                <a:schemeClr val="accent1">
                  <a:lumMod val="50000"/>
                </a:schemeClr>
              </a:solidFill>
              <a:latin typeface="Arial" panose="020B0604020202020204" pitchFamily="34" charset="0"/>
              <a:cs typeface="Arial" panose="020B0604020202020204" pitchFamily="34" charset="0"/>
            </a:endParaRPr>
          </a:p>
        </p:txBody>
      </p:sp>
      <p:cxnSp>
        <p:nvCxnSpPr>
          <p:cNvPr id="52" name="Connector: Elbow 51">
            <a:extLst>
              <a:ext uri="{FF2B5EF4-FFF2-40B4-BE49-F238E27FC236}">
                <a16:creationId xmlns:a16="http://schemas.microsoft.com/office/drawing/2014/main" xmlns="" id="{5368A44D-4990-4872-8BF6-E7485FE9C175}"/>
              </a:ext>
            </a:extLst>
          </p:cNvPr>
          <p:cNvCxnSpPr/>
          <p:nvPr/>
        </p:nvCxnSpPr>
        <p:spPr>
          <a:xfrm>
            <a:off x="5916819" y="2006627"/>
            <a:ext cx="797081" cy="33899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xmlns="" id="{0994319B-B704-45EF-84D5-5A7E95C827B5}"/>
              </a:ext>
            </a:extLst>
          </p:cNvPr>
          <p:cNvSpPr/>
          <p:nvPr/>
        </p:nvSpPr>
        <p:spPr>
          <a:xfrm>
            <a:off x="9486324" y="2197277"/>
            <a:ext cx="2265330" cy="624226"/>
          </a:xfrm>
          <a:prstGeom prst="rect">
            <a:avLst/>
          </a:prstGeom>
          <a:solidFill>
            <a:srgbClr val="3462AB"/>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300" b="1" dirty="0">
                <a:solidFill>
                  <a:schemeClr val="bg1"/>
                </a:solidFill>
                <a:latin typeface="Arial" panose="020B0604020202020204" pitchFamily="34" charset="0"/>
                <a:cs typeface="Arial" panose="020B0604020202020204" pitchFamily="34" charset="0"/>
              </a:rPr>
              <a:t>Υφυπουργός Συντονισμού</a:t>
            </a:r>
            <a:endParaRPr lang="en-US" sz="1300" b="1" dirty="0">
              <a:solidFill>
                <a:schemeClr val="bg1"/>
              </a:solidFill>
              <a:latin typeface="Arial" panose="020B0604020202020204" pitchFamily="34" charset="0"/>
              <a:cs typeface="Arial" panose="020B0604020202020204" pitchFamily="34" charset="0"/>
            </a:endParaRPr>
          </a:p>
        </p:txBody>
      </p:sp>
      <p:cxnSp>
        <p:nvCxnSpPr>
          <p:cNvPr id="59" name="Straight Connector 58">
            <a:extLst>
              <a:ext uri="{FF2B5EF4-FFF2-40B4-BE49-F238E27FC236}">
                <a16:creationId xmlns:a16="http://schemas.microsoft.com/office/drawing/2014/main" xmlns="" id="{3690A85E-CEE5-44DD-8E15-CCC0FA9CC0E7}"/>
              </a:ext>
            </a:extLst>
          </p:cNvPr>
          <p:cNvCxnSpPr>
            <a:cxnSpLocks/>
            <a:stCxn id="48" idx="3"/>
            <a:endCxn id="54" idx="1"/>
          </p:cNvCxnSpPr>
          <p:nvPr/>
        </p:nvCxnSpPr>
        <p:spPr>
          <a:xfrm>
            <a:off x="9138958" y="2509390"/>
            <a:ext cx="347365" cy="0"/>
          </a:xfrm>
          <a:prstGeom prst="line">
            <a:avLst/>
          </a:prstGeom>
        </p:spPr>
        <p:style>
          <a:lnRef idx="1">
            <a:schemeClr val="accent1"/>
          </a:lnRef>
          <a:fillRef idx="0">
            <a:schemeClr val="accent1"/>
          </a:fillRef>
          <a:effectRef idx="0">
            <a:schemeClr val="accent1"/>
          </a:effectRef>
          <a:fontRef idx="minor">
            <a:schemeClr val="tx1"/>
          </a:fontRef>
        </p:style>
      </p:cxnSp>
      <p:sp>
        <p:nvSpPr>
          <p:cNvPr id="62" name="Rectangle 61">
            <a:extLst>
              <a:ext uri="{FF2B5EF4-FFF2-40B4-BE49-F238E27FC236}">
                <a16:creationId xmlns:a16="http://schemas.microsoft.com/office/drawing/2014/main" xmlns="" id="{1D7C28C3-C2B0-450E-94C6-B4EBDF3AD80B}"/>
              </a:ext>
            </a:extLst>
          </p:cNvPr>
          <p:cNvSpPr/>
          <p:nvPr/>
        </p:nvSpPr>
        <p:spPr>
          <a:xfrm>
            <a:off x="5206953" y="3768852"/>
            <a:ext cx="2438138" cy="480666"/>
          </a:xfrm>
          <a:prstGeom prst="rect">
            <a:avLst/>
          </a:prstGeom>
          <a:solidFill>
            <a:srgbClr val="3462AB"/>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300" b="1" dirty="0">
                <a:solidFill>
                  <a:schemeClr val="bg1"/>
                </a:solidFill>
                <a:latin typeface="Arial" panose="020B0604020202020204" pitchFamily="34" charset="0"/>
                <a:cs typeface="Arial" panose="020B0604020202020204" pitchFamily="34" charset="0"/>
              </a:rPr>
              <a:t>Ειδική Γραμματεία Ο.Π.Σ. «ΜΑΖΙ» </a:t>
            </a:r>
            <a:endParaRPr lang="en-US" sz="1300" b="1" dirty="0">
              <a:solidFill>
                <a:schemeClr val="bg1"/>
              </a:solidFill>
              <a:latin typeface="Arial" panose="020B0604020202020204" pitchFamily="34" charset="0"/>
              <a:cs typeface="Arial" panose="020B0604020202020204" pitchFamily="34" charset="0"/>
            </a:endParaRPr>
          </a:p>
        </p:txBody>
      </p:sp>
      <p:cxnSp>
        <p:nvCxnSpPr>
          <p:cNvPr id="67" name="Connector: Elbow 66">
            <a:extLst>
              <a:ext uri="{FF2B5EF4-FFF2-40B4-BE49-F238E27FC236}">
                <a16:creationId xmlns:a16="http://schemas.microsoft.com/office/drawing/2014/main" xmlns="" id="{D7BAB8B9-5037-457A-BDF6-67758067C967}"/>
              </a:ext>
            </a:extLst>
          </p:cNvPr>
          <p:cNvCxnSpPr>
            <a:cxnSpLocks/>
            <a:stCxn id="48" idx="2"/>
            <a:endCxn id="62" idx="0"/>
          </p:cNvCxnSpPr>
          <p:nvPr/>
        </p:nvCxnSpPr>
        <p:spPr>
          <a:xfrm rot="5400000">
            <a:off x="6807498" y="2692655"/>
            <a:ext cx="694723" cy="1457673"/>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pic>
        <p:nvPicPr>
          <p:cNvPr id="27" name="Θέση περιεχομένου 4">
            <a:extLst>
              <a:ext uri="{FF2B5EF4-FFF2-40B4-BE49-F238E27FC236}">
                <a16:creationId xmlns:a16="http://schemas.microsoft.com/office/drawing/2014/main" xmlns="" id="{28D83658-6D1D-4A5B-AEA0-D8A44C94ECE3}"/>
              </a:ext>
            </a:extLst>
          </p:cNvPr>
          <p:cNvPicPr>
            <a:picLocks noChangeAspect="1"/>
          </p:cNvPicPr>
          <p:nvPr/>
        </p:nvPicPr>
        <p:blipFill rotWithShape="1">
          <a:blip r:embed="rId6" cstate="print"/>
          <a:srcRect l="18791" t="23363" r="19139" b="23434"/>
          <a:stretch/>
        </p:blipFill>
        <p:spPr>
          <a:xfrm>
            <a:off x="11431851" y="6480683"/>
            <a:ext cx="617428" cy="297643"/>
          </a:xfrm>
          <a:prstGeom prst="rect">
            <a:avLst/>
          </a:prstGeom>
        </p:spPr>
      </p:pic>
      <p:sp>
        <p:nvSpPr>
          <p:cNvPr id="29" name="Double Bracket 28">
            <a:extLst>
              <a:ext uri="{FF2B5EF4-FFF2-40B4-BE49-F238E27FC236}">
                <a16:creationId xmlns:a16="http://schemas.microsoft.com/office/drawing/2014/main" xmlns="" id="{5BB78961-4F2C-4F29-A5CB-0DA03BCD1FC7}"/>
              </a:ext>
            </a:extLst>
          </p:cNvPr>
          <p:cNvSpPr/>
          <p:nvPr/>
        </p:nvSpPr>
        <p:spPr>
          <a:xfrm>
            <a:off x="2495047" y="4842618"/>
            <a:ext cx="3458874" cy="1367073"/>
          </a:xfrm>
          <a:prstGeom prst="bracketPair">
            <a:avLst/>
          </a:prstGeom>
          <a:ln w="28575">
            <a:solidFill>
              <a:srgbClr val="3462AB"/>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l-GR" sz="1400" i="1" dirty="0">
                <a:latin typeface="Arial" panose="020B0604020202020204" pitchFamily="34" charset="0"/>
                <a:cs typeface="Arial" panose="020B0604020202020204" pitchFamily="34" charset="0"/>
              </a:rPr>
              <a:t>Ορισμός από κάθε Υπουργό </a:t>
            </a:r>
            <a:r>
              <a:rPr lang="el-GR" sz="1400" b="1" i="1" dirty="0">
                <a:solidFill>
                  <a:srgbClr val="3462AB"/>
                </a:solidFill>
                <a:latin typeface="Arial" panose="020B0604020202020204" pitchFamily="34" charset="0"/>
                <a:cs typeface="Arial" panose="020B0604020202020204" pitchFamily="34" charset="0"/>
              </a:rPr>
              <a:t>ενός Υπεύθυνου Πληροφόρησης ανά Υπουργείο</a:t>
            </a:r>
            <a:r>
              <a:rPr lang="el-GR" sz="1400" i="1" dirty="0">
                <a:latin typeface="Arial" panose="020B0604020202020204" pitchFamily="34" charset="0"/>
                <a:cs typeface="Arial" panose="020B0604020202020204" pitchFamily="34" charset="0"/>
              </a:rPr>
              <a:t> ο οποίος θα είναι αρμόδιος για την παροχή των πολιτικών που θα εισάγονται στο σύστημα</a:t>
            </a:r>
            <a:endParaRPr lang="en-US" sz="1400" i="1" dirty="0"/>
          </a:p>
        </p:txBody>
      </p:sp>
      <p:cxnSp>
        <p:nvCxnSpPr>
          <p:cNvPr id="66" name="Γωνιώδης σύνδεση 65"/>
          <p:cNvCxnSpPr/>
          <p:nvPr/>
        </p:nvCxnSpPr>
        <p:spPr>
          <a:xfrm rot="10800000">
            <a:off x="1469507" y="4009055"/>
            <a:ext cx="3744488" cy="0"/>
          </a:xfrm>
          <a:prstGeom prst="bentConnector3">
            <a:avLst>
              <a:gd name="adj1" fmla="val 50000"/>
            </a:avLst>
          </a:prstGeom>
          <a:ln w="6350">
            <a:tailEnd type="none"/>
          </a:ln>
        </p:spPr>
        <p:style>
          <a:lnRef idx="1">
            <a:schemeClr val="accent1"/>
          </a:lnRef>
          <a:fillRef idx="0">
            <a:schemeClr val="accent1"/>
          </a:fillRef>
          <a:effectRef idx="0">
            <a:schemeClr val="accent1"/>
          </a:effectRef>
          <a:fontRef idx="minor">
            <a:schemeClr val="tx1"/>
          </a:fontRef>
        </p:style>
      </p:cxnSp>
      <p:cxnSp>
        <p:nvCxnSpPr>
          <p:cNvPr id="74" name="Ευθύγραμμο βέλος σύνδεσης 73"/>
          <p:cNvCxnSpPr/>
          <p:nvPr/>
        </p:nvCxnSpPr>
        <p:spPr>
          <a:xfrm flipV="1">
            <a:off x="1488644" y="3341838"/>
            <a:ext cx="0" cy="6672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46 - Γωνιακή σύνδεση"/>
          <p:cNvCxnSpPr/>
          <p:nvPr/>
        </p:nvCxnSpPr>
        <p:spPr>
          <a:xfrm rot="16200000" flipV="1">
            <a:off x="1473685" y="3192487"/>
            <a:ext cx="2672830" cy="612241"/>
          </a:xfrm>
          <a:prstGeom prst="bentConnector2">
            <a:avLst/>
          </a:prstGeom>
          <a:ln w="22225">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90623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2"/>
            </p:custDataLst>
          </p:nvPr>
        </p:nvGraphicFramePr>
        <p:xfrm>
          <a:off x="1589" y="1589"/>
          <a:ext cx="1587" cy="1587"/>
        </p:xfrm>
        <a:graphic>
          <a:graphicData uri="http://schemas.openxmlformats.org/presentationml/2006/ole">
            <p:oleObj spid="_x0000_s108546" name="think-cell Slide" r:id="rId4" imgW="360" imgH="360" progId="">
              <p:embed/>
            </p:oleObj>
          </a:graphicData>
        </a:graphic>
      </p:graphicFrame>
      <p:sp>
        <p:nvSpPr>
          <p:cNvPr id="2" name="Title 1"/>
          <p:cNvSpPr>
            <a:spLocks noGrp="1"/>
          </p:cNvSpPr>
          <p:nvPr>
            <p:ph type="title"/>
          </p:nvPr>
        </p:nvSpPr>
        <p:spPr/>
        <p:txBody>
          <a:bodyPr>
            <a:normAutofit/>
          </a:bodyPr>
          <a:lstStyle/>
          <a:p>
            <a:r>
              <a:rPr lang="el-GR" dirty="0"/>
              <a:t>Βασικά μεγέθη Κυβερνητικού Προγράμματος</a:t>
            </a:r>
            <a:endParaRPr lang="en-US" dirty="0"/>
          </a:p>
        </p:txBody>
      </p:sp>
      <p:sp>
        <p:nvSpPr>
          <p:cNvPr id="34" name="Google Shape;3620;p90"/>
          <p:cNvSpPr/>
          <p:nvPr/>
        </p:nvSpPr>
        <p:spPr>
          <a:xfrm>
            <a:off x="1823768" y="3003929"/>
            <a:ext cx="1440188" cy="453443"/>
          </a:xfrm>
          <a:prstGeom prst="rect">
            <a:avLst/>
          </a:prstGeom>
          <a:noFill/>
          <a:ln>
            <a:noFill/>
          </a:ln>
        </p:spPr>
        <p:txBody>
          <a:bodyPr spcFirstLastPara="1" wrap="square" lIns="0" tIns="0" rIns="0" bIns="0" anchor="ctr" anchorCtr="0">
            <a:noAutofit/>
          </a:bodyPr>
          <a:lstStyle/>
          <a:p>
            <a:pPr marL="0" marR="0" lvl="0" indent="0" algn="ctr" defTabSz="685800" rtl="0" eaLnBrk="1" fontAlgn="auto" latinLnBrk="0" hangingPunct="1">
              <a:lnSpc>
                <a:spcPct val="100000"/>
              </a:lnSpc>
              <a:spcBef>
                <a:spcPts val="0"/>
              </a:spcBef>
              <a:spcAft>
                <a:spcPts val="0"/>
              </a:spcAft>
              <a:buClr>
                <a:srgbClr val="000000"/>
              </a:buClr>
              <a:buSzTx/>
              <a:buFontTx/>
              <a:buNone/>
              <a:tabLst/>
              <a:defRPr/>
            </a:pPr>
            <a:r>
              <a:rPr kumimoji="0" lang="el-GR" sz="2800" b="1" i="0" u="none" strike="noStrike" kern="0" cap="none" spc="0" normalizeH="0" baseline="0" noProof="0" dirty="0">
                <a:ln>
                  <a:noFill/>
                </a:ln>
                <a:solidFill>
                  <a:srgbClr val="0070C0"/>
                </a:solidFill>
                <a:effectLst/>
                <a:uLnTx/>
                <a:uFillTx/>
                <a:latin typeface="Calibri" panose="020F0502020204030204"/>
                <a:ea typeface="+mn-ea"/>
                <a:cs typeface="Arial"/>
                <a:sym typeface="Arial"/>
              </a:rPr>
              <a:t>#11#</a:t>
            </a:r>
            <a:endParaRPr kumimoji="0" lang="el-GR" sz="2800" b="0" i="0" u="none" strike="noStrike" kern="0" cap="none" spc="0" normalizeH="0" baseline="0" noProof="0" dirty="0">
              <a:ln>
                <a:noFill/>
              </a:ln>
              <a:solidFill>
                <a:srgbClr val="000000"/>
              </a:solidFill>
              <a:effectLst/>
              <a:uLnTx/>
              <a:uFillTx/>
              <a:latin typeface="Calibri" panose="020F0502020204030204"/>
              <a:ea typeface="+mn-ea"/>
              <a:cs typeface="Arial"/>
              <a:sym typeface="Arial"/>
            </a:endParaRPr>
          </a:p>
        </p:txBody>
      </p:sp>
      <p:sp>
        <p:nvSpPr>
          <p:cNvPr id="83" name="Google Shape;3615;p90"/>
          <p:cNvSpPr/>
          <p:nvPr/>
        </p:nvSpPr>
        <p:spPr>
          <a:xfrm>
            <a:off x="2211886" y="1981030"/>
            <a:ext cx="647942" cy="647858"/>
          </a:xfrm>
          <a:prstGeom prst="rect">
            <a:avLst/>
          </a:prstGeom>
          <a:solidFill>
            <a:srgbClr val="0070C0"/>
          </a:solidFill>
          <a:ln>
            <a:noFill/>
          </a:ln>
        </p:spPr>
        <p:txBody>
          <a:bodyPr spcFirstLastPara="1" wrap="square" lIns="68569" tIns="34275" rIns="68569" bIns="34275" anchor="ctr" anchorCtr="0">
            <a:noAutofit/>
          </a:bodyPr>
          <a:lstStyle/>
          <a:p>
            <a:pPr marL="0" marR="0" lvl="0" indent="0" algn="ctr"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FFFFFF"/>
              </a:solidFill>
              <a:effectLst/>
              <a:uLnTx/>
              <a:uFillTx/>
              <a:latin typeface="Georgia"/>
              <a:ea typeface="Georgia"/>
              <a:cs typeface="Georgia"/>
              <a:sym typeface="Georgia"/>
            </a:endParaRPr>
          </a:p>
        </p:txBody>
      </p:sp>
      <p:sp>
        <p:nvSpPr>
          <p:cNvPr id="84" name="Google Shape;3616;p90"/>
          <p:cNvSpPr/>
          <p:nvPr/>
        </p:nvSpPr>
        <p:spPr>
          <a:xfrm>
            <a:off x="4364546" y="1979290"/>
            <a:ext cx="647942" cy="647858"/>
          </a:xfrm>
          <a:prstGeom prst="rect">
            <a:avLst/>
          </a:prstGeom>
          <a:solidFill>
            <a:srgbClr val="002060"/>
          </a:solidFill>
          <a:ln>
            <a:noFill/>
          </a:ln>
        </p:spPr>
        <p:txBody>
          <a:bodyPr spcFirstLastPara="1" wrap="square" lIns="68569" tIns="34275" rIns="68569" bIns="34275" anchor="ctr" anchorCtr="0">
            <a:noAutofit/>
          </a:bodyPr>
          <a:lstStyle/>
          <a:p>
            <a:pPr marL="0" marR="0" lvl="0" indent="0" algn="ctr"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FFFFFF"/>
              </a:solidFill>
              <a:effectLst/>
              <a:uLnTx/>
              <a:uFillTx/>
              <a:latin typeface="Georgia"/>
              <a:ea typeface="Georgia"/>
              <a:cs typeface="Georgia"/>
              <a:sym typeface="Georgia"/>
            </a:endParaRPr>
          </a:p>
        </p:txBody>
      </p:sp>
      <p:sp>
        <p:nvSpPr>
          <p:cNvPr id="85" name="Google Shape;3617;p90"/>
          <p:cNvSpPr/>
          <p:nvPr/>
        </p:nvSpPr>
        <p:spPr>
          <a:xfrm>
            <a:off x="6270608" y="1979290"/>
            <a:ext cx="647942" cy="647858"/>
          </a:xfrm>
          <a:prstGeom prst="rect">
            <a:avLst/>
          </a:prstGeom>
          <a:solidFill>
            <a:schemeClr val="tx1"/>
          </a:solidFill>
          <a:ln>
            <a:noFill/>
          </a:ln>
        </p:spPr>
        <p:txBody>
          <a:bodyPr spcFirstLastPara="1" wrap="square" lIns="68569" tIns="34275" rIns="68569" bIns="34275" anchor="ctr" anchorCtr="0">
            <a:noAutofit/>
          </a:bodyPr>
          <a:lstStyle/>
          <a:p>
            <a:pPr marL="0" marR="0" lvl="0" indent="0" algn="ctr"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FFFFFF"/>
              </a:solidFill>
              <a:effectLst/>
              <a:uLnTx/>
              <a:uFillTx/>
              <a:latin typeface="Georgia"/>
              <a:ea typeface="Georgia"/>
              <a:cs typeface="Georgia"/>
              <a:sym typeface="Georgia"/>
            </a:endParaRPr>
          </a:p>
        </p:txBody>
      </p:sp>
      <p:sp>
        <p:nvSpPr>
          <p:cNvPr id="86" name="Google Shape;3618;p90"/>
          <p:cNvSpPr/>
          <p:nvPr/>
        </p:nvSpPr>
        <p:spPr>
          <a:xfrm>
            <a:off x="8416273" y="1979290"/>
            <a:ext cx="647942" cy="647858"/>
          </a:xfrm>
          <a:prstGeom prst="rect">
            <a:avLst/>
          </a:prstGeom>
          <a:solidFill>
            <a:srgbClr val="3D94FD"/>
          </a:solidFill>
          <a:ln>
            <a:noFill/>
          </a:ln>
        </p:spPr>
        <p:txBody>
          <a:bodyPr spcFirstLastPara="1" wrap="square" lIns="68569" tIns="34275" rIns="68569" bIns="34275" anchor="ctr" anchorCtr="0">
            <a:noAutofit/>
          </a:bodyPr>
          <a:lstStyle/>
          <a:p>
            <a:pPr marL="0" marR="0" lvl="0" indent="0" algn="ctr"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FFFFFF"/>
              </a:solidFill>
              <a:effectLst/>
              <a:uLnTx/>
              <a:uFillTx/>
              <a:latin typeface="Georgia"/>
              <a:ea typeface="Georgia"/>
              <a:cs typeface="Georgia"/>
              <a:sym typeface="Georgia"/>
            </a:endParaRPr>
          </a:p>
        </p:txBody>
      </p:sp>
      <p:sp>
        <p:nvSpPr>
          <p:cNvPr id="90" name="Google Shape;3620;p90"/>
          <p:cNvSpPr/>
          <p:nvPr/>
        </p:nvSpPr>
        <p:spPr>
          <a:xfrm>
            <a:off x="1981994" y="990600"/>
            <a:ext cx="1156398" cy="646248"/>
          </a:xfrm>
          <a:prstGeom prst="rect">
            <a:avLst/>
          </a:prstGeom>
          <a:noFill/>
          <a:ln>
            <a:noFill/>
          </a:ln>
        </p:spPr>
        <p:txBody>
          <a:bodyPr spcFirstLastPara="1" wrap="square" lIns="0" tIns="0" rIns="0" bIns="0" anchor="b" anchorCtr="0">
            <a:noAutofit/>
          </a:bodyPr>
          <a:lstStyle/>
          <a:p>
            <a:pPr marL="0" marR="0" lvl="0" indent="0" algn="ctr" defTabSz="685800" rtl="0" eaLnBrk="1" fontAlgn="auto" latinLnBrk="0" hangingPunct="1">
              <a:lnSpc>
                <a:spcPct val="100000"/>
              </a:lnSpc>
              <a:spcBef>
                <a:spcPts val="0"/>
              </a:spcBef>
              <a:spcAft>
                <a:spcPts val="0"/>
              </a:spcAft>
              <a:buClr>
                <a:srgbClr val="000000"/>
              </a:buClr>
              <a:buSzTx/>
              <a:buFontTx/>
              <a:buNone/>
              <a:tabLst/>
              <a:defRPr/>
            </a:pPr>
            <a:r>
              <a:rPr kumimoji="0" lang="el-GR" sz="1600" b="1" i="0" u="none" strike="noStrike" kern="0" cap="none" spc="0" normalizeH="0" baseline="0" noProof="0" dirty="0">
                <a:ln>
                  <a:noFill/>
                </a:ln>
                <a:solidFill>
                  <a:srgbClr val="0070C0"/>
                </a:solidFill>
                <a:effectLst/>
                <a:uLnTx/>
                <a:uFillTx/>
                <a:latin typeface="Calibri" panose="020F0502020204030204"/>
                <a:ea typeface="+mn-ea"/>
                <a:cs typeface="Arial"/>
                <a:sym typeface="Arial"/>
              </a:rPr>
              <a:t>Στρατηγικές Επιλογές</a:t>
            </a:r>
            <a:endParaRPr kumimoji="0" sz="2000" b="0" i="0" u="none" strike="noStrike" kern="0" cap="none" spc="0" normalizeH="0" baseline="0" noProof="0" dirty="0">
              <a:ln>
                <a:noFill/>
              </a:ln>
              <a:solidFill>
                <a:srgbClr val="0070C0"/>
              </a:solidFill>
              <a:effectLst/>
              <a:uLnTx/>
              <a:uFillTx/>
              <a:latin typeface="Calibri" panose="020F0502020204030204"/>
              <a:ea typeface="+mn-ea"/>
              <a:cs typeface="Arial"/>
              <a:sym typeface="Arial"/>
            </a:endParaRPr>
          </a:p>
        </p:txBody>
      </p:sp>
      <p:sp>
        <p:nvSpPr>
          <p:cNvPr id="92" name="Google Shape;3621;p90"/>
          <p:cNvSpPr/>
          <p:nvPr/>
        </p:nvSpPr>
        <p:spPr>
          <a:xfrm>
            <a:off x="4134654" y="1190626"/>
            <a:ext cx="1156398" cy="446222"/>
          </a:xfrm>
          <a:prstGeom prst="rect">
            <a:avLst/>
          </a:prstGeom>
          <a:noFill/>
          <a:ln>
            <a:noFill/>
          </a:ln>
        </p:spPr>
        <p:txBody>
          <a:bodyPr spcFirstLastPara="1" wrap="square" lIns="0" tIns="0" rIns="0" bIns="0" anchor="b" anchorCtr="0">
            <a:noAutofit/>
          </a:bodyPr>
          <a:lstStyle/>
          <a:p>
            <a:pPr marL="0" marR="0" lvl="0" indent="0" algn="ctr" defTabSz="685800" rtl="0" eaLnBrk="1" fontAlgn="auto" latinLnBrk="0" hangingPunct="1">
              <a:lnSpc>
                <a:spcPct val="100000"/>
              </a:lnSpc>
              <a:spcBef>
                <a:spcPts val="0"/>
              </a:spcBef>
              <a:spcAft>
                <a:spcPts val="0"/>
              </a:spcAft>
              <a:buClr>
                <a:srgbClr val="000000"/>
              </a:buClr>
              <a:buSzTx/>
              <a:buFontTx/>
              <a:buNone/>
              <a:tabLst/>
              <a:defRPr/>
            </a:pPr>
            <a:r>
              <a:rPr kumimoji="0" lang="el-GR" sz="1600" b="1" i="0" u="none" strike="noStrike" kern="0" cap="none" spc="0" normalizeH="0" baseline="0" noProof="0" dirty="0">
                <a:ln>
                  <a:noFill/>
                </a:ln>
                <a:solidFill>
                  <a:srgbClr val="002060"/>
                </a:solidFill>
                <a:effectLst/>
                <a:uLnTx/>
                <a:uFillTx/>
                <a:latin typeface="Calibri" panose="020F0502020204030204"/>
                <a:ea typeface="Arial"/>
                <a:cs typeface="Arial"/>
                <a:sym typeface="Arial"/>
              </a:rPr>
              <a:t>Στόχοι</a:t>
            </a:r>
            <a:endParaRPr kumimoji="0" sz="2000" b="0" i="0" u="none" strike="noStrike" kern="0" cap="none" spc="0" normalizeH="0" baseline="0" noProof="0" dirty="0">
              <a:ln>
                <a:noFill/>
              </a:ln>
              <a:solidFill>
                <a:srgbClr val="002060"/>
              </a:solidFill>
              <a:effectLst/>
              <a:uLnTx/>
              <a:uFillTx/>
              <a:latin typeface="Calibri" panose="020F0502020204030204"/>
              <a:ea typeface="+mn-ea"/>
              <a:cs typeface="Arial"/>
              <a:sym typeface="Arial"/>
            </a:endParaRPr>
          </a:p>
        </p:txBody>
      </p:sp>
      <p:sp>
        <p:nvSpPr>
          <p:cNvPr id="107" name="Google Shape;3622;p90"/>
          <p:cNvSpPr/>
          <p:nvPr/>
        </p:nvSpPr>
        <p:spPr>
          <a:xfrm>
            <a:off x="6267016" y="1066800"/>
            <a:ext cx="1156398" cy="646248"/>
          </a:xfrm>
          <a:prstGeom prst="rect">
            <a:avLst/>
          </a:prstGeom>
          <a:noFill/>
          <a:ln>
            <a:noFill/>
          </a:ln>
        </p:spPr>
        <p:txBody>
          <a:bodyPr spcFirstLastPara="1" wrap="square" lIns="0" tIns="0" rIns="0" bIns="0" anchor="b" anchorCtr="0">
            <a:noAutofit/>
          </a:bodyPr>
          <a:lstStyle/>
          <a:p>
            <a:pPr marL="0" marR="0" lvl="0" indent="0" algn="ctr" defTabSz="685800" rtl="0" eaLnBrk="1" fontAlgn="auto" latinLnBrk="0" hangingPunct="1">
              <a:lnSpc>
                <a:spcPct val="100000"/>
              </a:lnSpc>
              <a:spcBef>
                <a:spcPts val="0"/>
              </a:spcBef>
              <a:spcAft>
                <a:spcPts val="0"/>
              </a:spcAft>
              <a:buClr>
                <a:srgbClr val="000000"/>
              </a:buClr>
              <a:buSzTx/>
              <a:buFontTx/>
              <a:buNone/>
              <a:tabLst/>
              <a:defRPr/>
            </a:pPr>
            <a:r>
              <a:rPr kumimoji="0" lang="el-GR" sz="1600" b="1" i="0" u="none" strike="noStrike" kern="0" cap="none" spc="0" normalizeH="0" baseline="0" noProof="0" dirty="0">
                <a:ln>
                  <a:noFill/>
                </a:ln>
                <a:solidFill>
                  <a:prstClr val="black"/>
                </a:solidFill>
                <a:effectLst/>
                <a:uLnTx/>
                <a:uFillTx/>
                <a:latin typeface="Calibri" panose="020F0502020204030204"/>
                <a:ea typeface="Arial"/>
                <a:cs typeface="Arial"/>
                <a:sym typeface="Arial"/>
              </a:rPr>
              <a:t>Δράσεις/ </a:t>
            </a:r>
          </a:p>
          <a:p>
            <a:pPr marL="0" marR="0" lvl="0" indent="0" algn="ctr" defTabSz="685800" rtl="0" eaLnBrk="1" fontAlgn="auto" latinLnBrk="0" hangingPunct="1">
              <a:lnSpc>
                <a:spcPct val="100000"/>
              </a:lnSpc>
              <a:spcBef>
                <a:spcPts val="0"/>
              </a:spcBef>
              <a:spcAft>
                <a:spcPts val="0"/>
              </a:spcAft>
              <a:buClr>
                <a:srgbClr val="000000"/>
              </a:buClr>
              <a:buSzTx/>
              <a:buFontTx/>
              <a:buNone/>
              <a:tabLst/>
              <a:defRPr/>
            </a:pPr>
            <a:r>
              <a:rPr kumimoji="0" lang="el-GR" sz="1600" b="1" i="0" u="none" strike="noStrike" kern="0" cap="none" spc="0" normalizeH="0" baseline="0" noProof="0" dirty="0">
                <a:ln>
                  <a:noFill/>
                </a:ln>
                <a:solidFill>
                  <a:prstClr val="black"/>
                </a:solidFill>
                <a:effectLst/>
                <a:uLnTx/>
                <a:uFillTx/>
                <a:latin typeface="Calibri" panose="020F0502020204030204"/>
                <a:ea typeface="Arial"/>
                <a:cs typeface="Arial"/>
                <a:sym typeface="Arial"/>
              </a:rPr>
              <a:t>Υπό-δράσεις</a:t>
            </a:r>
          </a:p>
        </p:txBody>
      </p:sp>
      <p:sp>
        <p:nvSpPr>
          <p:cNvPr id="108" name="Google Shape;3623;p90"/>
          <p:cNvSpPr/>
          <p:nvPr/>
        </p:nvSpPr>
        <p:spPr>
          <a:xfrm>
            <a:off x="8014488" y="1082226"/>
            <a:ext cx="1465503" cy="554622"/>
          </a:xfrm>
          <a:prstGeom prst="rect">
            <a:avLst/>
          </a:prstGeom>
          <a:noFill/>
          <a:ln>
            <a:noFill/>
          </a:ln>
        </p:spPr>
        <p:txBody>
          <a:bodyPr spcFirstLastPara="1" wrap="square" lIns="0" tIns="0" rIns="0" bIns="0" anchor="b" anchorCtr="0">
            <a:noAutofit/>
          </a:bodyPr>
          <a:lstStyle/>
          <a:p>
            <a:pPr marL="0" marR="0" lvl="0" indent="0" algn="ctr" defTabSz="685800" rtl="0" eaLnBrk="1" fontAlgn="auto" latinLnBrk="0" hangingPunct="1">
              <a:lnSpc>
                <a:spcPct val="100000"/>
              </a:lnSpc>
              <a:spcBef>
                <a:spcPts val="0"/>
              </a:spcBef>
              <a:spcAft>
                <a:spcPts val="0"/>
              </a:spcAft>
              <a:buClr>
                <a:srgbClr val="000000"/>
              </a:buClr>
              <a:buSzTx/>
              <a:buFontTx/>
              <a:buNone/>
              <a:tabLst/>
              <a:defRPr/>
            </a:pPr>
            <a:r>
              <a:rPr kumimoji="0" lang="el-GR" sz="1600" b="1" i="0" u="none" strike="noStrike" kern="0" cap="none" spc="0" normalizeH="0" baseline="0" noProof="0" dirty="0">
                <a:ln>
                  <a:noFill/>
                </a:ln>
                <a:solidFill>
                  <a:srgbClr val="3D94FD"/>
                </a:solidFill>
                <a:effectLst/>
                <a:uLnTx/>
                <a:uFillTx/>
                <a:latin typeface="Calibri" panose="020F0502020204030204"/>
                <a:ea typeface="Arial"/>
                <a:cs typeface="Arial"/>
                <a:sym typeface="Arial"/>
              </a:rPr>
              <a:t>Έργα</a:t>
            </a:r>
            <a:endParaRPr kumimoji="0" sz="2000" b="0" i="0" u="none" strike="noStrike" kern="0" cap="none" spc="0" normalizeH="0" baseline="0" noProof="0" dirty="0">
              <a:ln>
                <a:noFill/>
              </a:ln>
              <a:solidFill>
                <a:srgbClr val="3D94FD"/>
              </a:solidFill>
              <a:effectLst/>
              <a:uLnTx/>
              <a:uFillTx/>
              <a:latin typeface="Calibri" panose="020F0502020204030204"/>
              <a:ea typeface="+mn-ea"/>
              <a:cs typeface="Arial"/>
              <a:sym typeface="Arial"/>
            </a:endParaRPr>
          </a:p>
        </p:txBody>
      </p:sp>
      <p:grpSp>
        <p:nvGrpSpPr>
          <p:cNvPr id="3" name="Google Shape;3630;p90"/>
          <p:cNvGrpSpPr/>
          <p:nvPr/>
        </p:nvGrpSpPr>
        <p:grpSpPr>
          <a:xfrm>
            <a:off x="1981994" y="1751142"/>
            <a:ext cx="1405324" cy="1100855"/>
            <a:chOff x="954212" y="2649627"/>
            <a:chExt cx="1561611" cy="1223440"/>
          </a:xfrm>
        </p:grpSpPr>
        <p:sp>
          <p:nvSpPr>
            <p:cNvPr id="111" name="Google Shape;3631;p90"/>
            <p:cNvSpPr/>
            <p:nvPr/>
          </p:nvSpPr>
          <p:spPr>
            <a:xfrm>
              <a:off x="954212" y="2649627"/>
              <a:ext cx="1223440" cy="1223440"/>
            </a:xfrm>
            <a:prstGeom prst="frame">
              <a:avLst>
                <a:gd name="adj1" fmla="val 14698"/>
              </a:avLst>
            </a:prstGeom>
            <a:solidFill>
              <a:srgbClr val="BFB7B1"/>
            </a:solidFill>
            <a:ln>
              <a:noFill/>
            </a:ln>
          </p:spPr>
          <p:txBody>
            <a:bodyPr spcFirstLastPara="1" wrap="square" lIns="68569" tIns="34275" rIns="68569" bIns="34275" anchor="ctr" anchorCtr="0">
              <a:noAutofit/>
            </a:bodyPr>
            <a:lstStyle/>
            <a:p>
              <a:pPr marL="0" marR="0" lvl="0" indent="0" algn="ctr"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sp>
          <p:nvSpPr>
            <p:cNvPr id="112" name="Google Shape;3633;p90"/>
            <p:cNvSpPr/>
            <p:nvPr/>
          </p:nvSpPr>
          <p:spPr>
            <a:xfrm>
              <a:off x="2011823" y="3153564"/>
              <a:ext cx="504000" cy="252000"/>
            </a:xfrm>
            <a:prstGeom prst="chevron">
              <a:avLst>
                <a:gd name="adj" fmla="val 50000"/>
              </a:avLst>
            </a:prstGeom>
            <a:solidFill>
              <a:srgbClr val="BFB7B1"/>
            </a:solidFill>
            <a:ln>
              <a:noFill/>
            </a:ln>
          </p:spPr>
          <p:txBody>
            <a:bodyPr spcFirstLastPara="1" wrap="square" lIns="68569" tIns="34275" rIns="68569" bIns="34275" anchor="ctr" anchorCtr="0">
              <a:noAutofit/>
            </a:bodyPr>
            <a:lstStyle/>
            <a:p>
              <a:pPr marL="0" marR="0" lvl="0" indent="0" algn="ctr"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grpSp>
      <p:grpSp>
        <p:nvGrpSpPr>
          <p:cNvPr id="4" name="Google Shape;3634;p90"/>
          <p:cNvGrpSpPr/>
          <p:nvPr/>
        </p:nvGrpSpPr>
        <p:grpSpPr>
          <a:xfrm>
            <a:off x="3330495" y="1751142"/>
            <a:ext cx="2216594" cy="1100855"/>
            <a:chOff x="52721" y="2649627"/>
            <a:chExt cx="2463102" cy="1223440"/>
          </a:xfrm>
        </p:grpSpPr>
        <p:sp>
          <p:nvSpPr>
            <p:cNvPr id="114" name="Google Shape;3635;p90"/>
            <p:cNvSpPr/>
            <p:nvPr/>
          </p:nvSpPr>
          <p:spPr>
            <a:xfrm>
              <a:off x="954212" y="2649627"/>
              <a:ext cx="1223440" cy="1223440"/>
            </a:xfrm>
            <a:prstGeom prst="frame">
              <a:avLst>
                <a:gd name="adj1" fmla="val 14698"/>
              </a:avLst>
            </a:prstGeom>
            <a:solidFill>
              <a:srgbClr val="BFB7B1"/>
            </a:solidFill>
            <a:ln>
              <a:noFill/>
            </a:ln>
          </p:spPr>
          <p:txBody>
            <a:bodyPr spcFirstLastPara="1" wrap="square" lIns="68569" tIns="34275" rIns="68569" bIns="34275" anchor="ctr" anchorCtr="0">
              <a:noAutofit/>
            </a:bodyPr>
            <a:lstStyle/>
            <a:p>
              <a:pPr marL="0" marR="0" lvl="0" indent="0" algn="ctr"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sp>
          <p:nvSpPr>
            <p:cNvPr id="115" name="Google Shape;3636;p90"/>
            <p:cNvSpPr/>
            <p:nvPr/>
          </p:nvSpPr>
          <p:spPr>
            <a:xfrm>
              <a:off x="52721" y="3153564"/>
              <a:ext cx="1055643" cy="270018"/>
            </a:xfrm>
            <a:prstGeom prst="chevron">
              <a:avLst>
                <a:gd name="adj" fmla="val 50000"/>
              </a:avLst>
            </a:prstGeom>
            <a:solidFill>
              <a:srgbClr val="BFB7B1"/>
            </a:solidFill>
            <a:ln>
              <a:noFill/>
            </a:ln>
          </p:spPr>
          <p:txBody>
            <a:bodyPr spcFirstLastPara="1" wrap="square" lIns="68569" tIns="34275" rIns="68569" bIns="34275" anchor="ctr" anchorCtr="0">
              <a:noAutofit/>
            </a:bodyPr>
            <a:lstStyle/>
            <a:p>
              <a:pPr marL="0" marR="0" lvl="0" indent="0" algn="ctr"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sp>
          <p:nvSpPr>
            <p:cNvPr id="116" name="Google Shape;3637;p90"/>
            <p:cNvSpPr/>
            <p:nvPr/>
          </p:nvSpPr>
          <p:spPr>
            <a:xfrm>
              <a:off x="2011823" y="3153564"/>
              <a:ext cx="504000" cy="252000"/>
            </a:xfrm>
            <a:prstGeom prst="chevron">
              <a:avLst>
                <a:gd name="adj" fmla="val 50000"/>
              </a:avLst>
            </a:prstGeom>
            <a:solidFill>
              <a:srgbClr val="BFB7B1"/>
            </a:solidFill>
            <a:ln>
              <a:noFill/>
            </a:ln>
          </p:spPr>
          <p:txBody>
            <a:bodyPr spcFirstLastPara="1" wrap="square" lIns="68569" tIns="34275" rIns="68569" bIns="34275" anchor="ctr" anchorCtr="0">
              <a:noAutofit/>
            </a:bodyPr>
            <a:lstStyle/>
            <a:p>
              <a:pPr marL="0" marR="0" lvl="0" indent="0" algn="ctr"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grpSp>
      <p:grpSp>
        <p:nvGrpSpPr>
          <p:cNvPr id="5" name="Google Shape;3638;p90"/>
          <p:cNvGrpSpPr/>
          <p:nvPr/>
        </p:nvGrpSpPr>
        <p:grpSpPr>
          <a:xfrm>
            <a:off x="5490942" y="1751142"/>
            <a:ext cx="1956387" cy="1100855"/>
            <a:chOff x="604364" y="2649627"/>
            <a:chExt cx="1911459" cy="1223440"/>
          </a:xfrm>
        </p:grpSpPr>
        <p:sp>
          <p:nvSpPr>
            <p:cNvPr id="118" name="Google Shape;3639;p90"/>
            <p:cNvSpPr/>
            <p:nvPr/>
          </p:nvSpPr>
          <p:spPr>
            <a:xfrm>
              <a:off x="1154512" y="2649627"/>
              <a:ext cx="1023139" cy="1223440"/>
            </a:xfrm>
            <a:prstGeom prst="frame">
              <a:avLst>
                <a:gd name="adj1" fmla="val 14698"/>
              </a:avLst>
            </a:prstGeom>
            <a:solidFill>
              <a:srgbClr val="BFB7B1"/>
            </a:solidFill>
            <a:ln>
              <a:noFill/>
            </a:ln>
          </p:spPr>
          <p:txBody>
            <a:bodyPr spcFirstLastPara="1" wrap="square" lIns="68569" tIns="34275" rIns="68569" bIns="34275" anchor="ctr" anchorCtr="0">
              <a:noAutofit/>
            </a:bodyPr>
            <a:lstStyle/>
            <a:p>
              <a:pPr marL="0" marR="0" lvl="0" indent="0" algn="ctr"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sp>
          <p:nvSpPr>
            <p:cNvPr id="119" name="Google Shape;3640;p90"/>
            <p:cNvSpPr/>
            <p:nvPr/>
          </p:nvSpPr>
          <p:spPr>
            <a:xfrm>
              <a:off x="604364" y="3153563"/>
              <a:ext cx="634219" cy="270018"/>
            </a:xfrm>
            <a:prstGeom prst="chevron">
              <a:avLst>
                <a:gd name="adj" fmla="val 50000"/>
              </a:avLst>
            </a:prstGeom>
            <a:solidFill>
              <a:srgbClr val="BFB7B1"/>
            </a:solidFill>
            <a:ln>
              <a:noFill/>
            </a:ln>
          </p:spPr>
          <p:txBody>
            <a:bodyPr spcFirstLastPara="1" wrap="square" lIns="68569" tIns="34275" rIns="68569" bIns="34275" anchor="ctr" anchorCtr="0">
              <a:noAutofit/>
            </a:bodyPr>
            <a:lstStyle/>
            <a:p>
              <a:pPr marL="0" marR="0" lvl="0" indent="0" algn="ctr"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sp>
          <p:nvSpPr>
            <p:cNvPr id="120" name="Google Shape;3641;p90"/>
            <p:cNvSpPr/>
            <p:nvPr/>
          </p:nvSpPr>
          <p:spPr>
            <a:xfrm>
              <a:off x="2011823" y="3153564"/>
              <a:ext cx="504000" cy="252000"/>
            </a:xfrm>
            <a:prstGeom prst="chevron">
              <a:avLst>
                <a:gd name="adj" fmla="val 50000"/>
              </a:avLst>
            </a:prstGeom>
            <a:solidFill>
              <a:srgbClr val="BFB7B1"/>
            </a:solidFill>
            <a:ln>
              <a:noFill/>
            </a:ln>
          </p:spPr>
          <p:txBody>
            <a:bodyPr spcFirstLastPara="1" wrap="square" lIns="68569" tIns="34275" rIns="68569" bIns="34275" anchor="ctr" anchorCtr="0">
              <a:noAutofit/>
            </a:bodyPr>
            <a:lstStyle/>
            <a:p>
              <a:pPr marL="0" marR="0" lvl="0" indent="0" algn="ctr"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grpSp>
      <p:grpSp>
        <p:nvGrpSpPr>
          <p:cNvPr id="6" name="Google Shape;3642;p90"/>
          <p:cNvGrpSpPr/>
          <p:nvPr/>
        </p:nvGrpSpPr>
        <p:grpSpPr>
          <a:xfrm>
            <a:off x="7381202" y="1751142"/>
            <a:ext cx="1909199" cy="1100855"/>
            <a:chOff x="56130" y="2649627"/>
            <a:chExt cx="2121522" cy="1223440"/>
          </a:xfrm>
        </p:grpSpPr>
        <p:sp>
          <p:nvSpPr>
            <p:cNvPr id="122" name="Google Shape;3643;p90"/>
            <p:cNvSpPr/>
            <p:nvPr/>
          </p:nvSpPr>
          <p:spPr>
            <a:xfrm>
              <a:off x="954212" y="2649627"/>
              <a:ext cx="1223440" cy="1223440"/>
            </a:xfrm>
            <a:prstGeom prst="frame">
              <a:avLst>
                <a:gd name="adj1" fmla="val 14698"/>
              </a:avLst>
            </a:prstGeom>
            <a:solidFill>
              <a:srgbClr val="BFB7B1"/>
            </a:solidFill>
            <a:ln>
              <a:noFill/>
            </a:ln>
          </p:spPr>
          <p:txBody>
            <a:bodyPr spcFirstLastPara="1" wrap="square" lIns="68569" tIns="34275" rIns="68569" bIns="34275" anchor="ctr" anchorCtr="0">
              <a:noAutofit/>
            </a:bodyPr>
            <a:lstStyle/>
            <a:p>
              <a:pPr marL="0" marR="0" lvl="0" indent="0" algn="ctr"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sp>
          <p:nvSpPr>
            <p:cNvPr id="123" name="Google Shape;3644;p90"/>
            <p:cNvSpPr/>
            <p:nvPr/>
          </p:nvSpPr>
          <p:spPr>
            <a:xfrm>
              <a:off x="56130" y="3153563"/>
              <a:ext cx="1052233" cy="270019"/>
            </a:xfrm>
            <a:prstGeom prst="chevron">
              <a:avLst>
                <a:gd name="adj" fmla="val 50000"/>
              </a:avLst>
            </a:prstGeom>
            <a:solidFill>
              <a:srgbClr val="BFB7B1"/>
            </a:solidFill>
            <a:ln>
              <a:noFill/>
            </a:ln>
          </p:spPr>
          <p:txBody>
            <a:bodyPr spcFirstLastPara="1" wrap="square" lIns="68569" tIns="34275" rIns="68569" bIns="34275" anchor="ctr" anchorCtr="0">
              <a:noAutofit/>
            </a:bodyPr>
            <a:lstStyle/>
            <a:p>
              <a:pPr marL="0" marR="0" lvl="0" indent="0" algn="ctr"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grpSp>
      <p:grpSp>
        <p:nvGrpSpPr>
          <p:cNvPr id="7" name="Google Shape;3650;p90"/>
          <p:cNvGrpSpPr/>
          <p:nvPr/>
        </p:nvGrpSpPr>
        <p:grpSpPr>
          <a:xfrm>
            <a:off x="2297471" y="2061177"/>
            <a:ext cx="479648" cy="479514"/>
            <a:chOff x="986" y="0"/>
            <a:chExt cx="6673" cy="6672"/>
          </a:xfrm>
        </p:grpSpPr>
        <p:sp>
          <p:nvSpPr>
            <p:cNvPr id="129" name="Google Shape;3651;p90"/>
            <p:cNvSpPr/>
            <p:nvPr/>
          </p:nvSpPr>
          <p:spPr>
            <a:xfrm>
              <a:off x="3580" y="2182"/>
              <a:ext cx="1485" cy="2310"/>
            </a:xfrm>
            <a:custGeom>
              <a:avLst/>
              <a:gdLst/>
              <a:ahLst/>
              <a:cxnLst/>
              <a:rect l="l" t="t" r="r" b="b"/>
              <a:pathLst>
                <a:path w="1485" h="2310" extrusionOk="0">
                  <a:moveTo>
                    <a:pt x="356" y="1374"/>
                  </a:moveTo>
                  <a:lnTo>
                    <a:pt x="356" y="1924"/>
                  </a:lnTo>
                  <a:lnTo>
                    <a:pt x="356" y="1924"/>
                  </a:lnTo>
                  <a:lnTo>
                    <a:pt x="358" y="1962"/>
                  </a:lnTo>
                  <a:lnTo>
                    <a:pt x="364" y="2002"/>
                  </a:lnTo>
                  <a:lnTo>
                    <a:pt x="374" y="2038"/>
                  </a:lnTo>
                  <a:lnTo>
                    <a:pt x="388" y="2074"/>
                  </a:lnTo>
                  <a:lnTo>
                    <a:pt x="404" y="2108"/>
                  </a:lnTo>
                  <a:lnTo>
                    <a:pt x="424" y="2140"/>
                  </a:lnTo>
                  <a:lnTo>
                    <a:pt x="446" y="2168"/>
                  </a:lnTo>
                  <a:lnTo>
                    <a:pt x="470" y="2196"/>
                  </a:lnTo>
                  <a:lnTo>
                    <a:pt x="498" y="2222"/>
                  </a:lnTo>
                  <a:lnTo>
                    <a:pt x="528" y="2244"/>
                  </a:lnTo>
                  <a:lnTo>
                    <a:pt x="560" y="2262"/>
                  </a:lnTo>
                  <a:lnTo>
                    <a:pt x="592" y="2280"/>
                  </a:lnTo>
                  <a:lnTo>
                    <a:pt x="628" y="2292"/>
                  </a:lnTo>
                  <a:lnTo>
                    <a:pt x="666" y="2302"/>
                  </a:lnTo>
                  <a:lnTo>
                    <a:pt x="704" y="2308"/>
                  </a:lnTo>
                  <a:lnTo>
                    <a:pt x="743" y="2310"/>
                  </a:lnTo>
                  <a:lnTo>
                    <a:pt x="743" y="2310"/>
                  </a:lnTo>
                  <a:lnTo>
                    <a:pt x="781" y="2308"/>
                  </a:lnTo>
                  <a:lnTo>
                    <a:pt x="819" y="2302"/>
                  </a:lnTo>
                  <a:lnTo>
                    <a:pt x="857" y="2292"/>
                  </a:lnTo>
                  <a:lnTo>
                    <a:pt x="893" y="2280"/>
                  </a:lnTo>
                  <a:lnTo>
                    <a:pt x="927" y="2262"/>
                  </a:lnTo>
                  <a:lnTo>
                    <a:pt x="957" y="2244"/>
                  </a:lnTo>
                  <a:lnTo>
                    <a:pt x="987" y="2222"/>
                  </a:lnTo>
                  <a:lnTo>
                    <a:pt x="1015" y="2196"/>
                  </a:lnTo>
                  <a:lnTo>
                    <a:pt x="1039" y="2168"/>
                  </a:lnTo>
                  <a:lnTo>
                    <a:pt x="1063" y="2140"/>
                  </a:lnTo>
                  <a:lnTo>
                    <a:pt x="1081" y="2108"/>
                  </a:lnTo>
                  <a:lnTo>
                    <a:pt x="1097" y="2074"/>
                  </a:lnTo>
                  <a:lnTo>
                    <a:pt x="1111" y="2038"/>
                  </a:lnTo>
                  <a:lnTo>
                    <a:pt x="1121" y="2002"/>
                  </a:lnTo>
                  <a:lnTo>
                    <a:pt x="1127" y="1962"/>
                  </a:lnTo>
                  <a:lnTo>
                    <a:pt x="1129" y="1924"/>
                  </a:lnTo>
                  <a:lnTo>
                    <a:pt x="1129" y="1374"/>
                  </a:lnTo>
                  <a:lnTo>
                    <a:pt x="1129" y="1374"/>
                  </a:lnTo>
                  <a:lnTo>
                    <a:pt x="1169" y="1348"/>
                  </a:lnTo>
                  <a:lnTo>
                    <a:pt x="1207" y="1320"/>
                  </a:lnTo>
                  <a:lnTo>
                    <a:pt x="1243" y="1290"/>
                  </a:lnTo>
                  <a:lnTo>
                    <a:pt x="1277" y="1256"/>
                  </a:lnTo>
                  <a:lnTo>
                    <a:pt x="1309" y="1222"/>
                  </a:lnTo>
                  <a:lnTo>
                    <a:pt x="1337" y="1184"/>
                  </a:lnTo>
                  <a:lnTo>
                    <a:pt x="1365" y="1146"/>
                  </a:lnTo>
                  <a:lnTo>
                    <a:pt x="1389" y="1106"/>
                  </a:lnTo>
                  <a:lnTo>
                    <a:pt x="1411" y="1064"/>
                  </a:lnTo>
                  <a:lnTo>
                    <a:pt x="1429" y="1022"/>
                  </a:lnTo>
                  <a:lnTo>
                    <a:pt x="1447" y="976"/>
                  </a:lnTo>
                  <a:lnTo>
                    <a:pt x="1459" y="932"/>
                  </a:lnTo>
                  <a:lnTo>
                    <a:pt x="1471" y="886"/>
                  </a:lnTo>
                  <a:lnTo>
                    <a:pt x="1479" y="838"/>
                  </a:lnTo>
                  <a:lnTo>
                    <a:pt x="1483" y="790"/>
                  </a:lnTo>
                  <a:lnTo>
                    <a:pt x="1485" y="742"/>
                  </a:lnTo>
                  <a:lnTo>
                    <a:pt x="1485" y="742"/>
                  </a:lnTo>
                  <a:lnTo>
                    <a:pt x="1483" y="704"/>
                  </a:lnTo>
                  <a:lnTo>
                    <a:pt x="1481" y="666"/>
                  </a:lnTo>
                  <a:lnTo>
                    <a:pt x="1477" y="628"/>
                  </a:lnTo>
                  <a:lnTo>
                    <a:pt x="1469" y="592"/>
                  </a:lnTo>
                  <a:lnTo>
                    <a:pt x="1461" y="556"/>
                  </a:lnTo>
                  <a:lnTo>
                    <a:pt x="1451" y="522"/>
                  </a:lnTo>
                  <a:lnTo>
                    <a:pt x="1439" y="486"/>
                  </a:lnTo>
                  <a:lnTo>
                    <a:pt x="1427" y="452"/>
                  </a:lnTo>
                  <a:lnTo>
                    <a:pt x="1411" y="420"/>
                  </a:lnTo>
                  <a:lnTo>
                    <a:pt x="1395" y="388"/>
                  </a:lnTo>
                  <a:lnTo>
                    <a:pt x="1377" y="356"/>
                  </a:lnTo>
                  <a:lnTo>
                    <a:pt x="1357" y="326"/>
                  </a:lnTo>
                  <a:lnTo>
                    <a:pt x="1337" y="298"/>
                  </a:lnTo>
                  <a:lnTo>
                    <a:pt x="1315" y="270"/>
                  </a:lnTo>
                  <a:lnTo>
                    <a:pt x="1291" y="242"/>
                  </a:lnTo>
                  <a:lnTo>
                    <a:pt x="1267" y="216"/>
                  </a:lnTo>
                  <a:lnTo>
                    <a:pt x="1241" y="192"/>
                  </a:lnTo>
                  <a:lnTo>
                    <a:pt x="1215" y="168"/>
                  </a:lnTo>
                  <a:lnTo>
                    <a:pt x="1187" y="146"/>
                  </a:lnTo>
                  <a:lnTo>
                    <a:pt x="1157" y="126"/>
                  </a:lnTo>
                  <a:lnTo>
                    <a:pt x="1127" y="106"/>
                  </a:lnTo>
                  <a:lnTo>
                    <a:pt x="1095" y="88"/>
                  </a:lnTo>
                  <a:lnTo>
                    <a:pt x="1063" y="72"/>
                  </a:lnTo>
                  <a:lnTo>
                    <a:pt x="1031" y="58"/>
                  </a:lnTo>
                  <a:lnTo>
                    <a:pt x="997" y="44"/>
                  </a:lnTo>
                  <a:lnTo>
                    <a:pt x="963" y="32"/>
                  </a:lnTo>
                  <a:lnTo>
                    <a:pt x="927" y="22"/>
                  </a:lnTo>
                  <a:lnTo>
                    <a:pt x="891" y="14"/>
                  </a:lnTo>
                  <a:lnTo>
                    <a:pt x="855" y="8"/>
                  </a:lnTo>
                  <a:lnTo>
                    <a:pt x="817" y="2"/>
                  </a:lnTo>
                  <a:lnTo>
                    <a:pt x="781" y="0"/>
                  </a:lnTo>
                  <a:lnTo>
                    <a:pt x="743" y="0"/>
                  </a:lnTo>
                  <a:lnTo>
                    <a:pt x="743" y="0"/>
                  </a:lnTo>
                  <a:lnTo>
                    <a:pt x="704" y="0"/>
                  </a:lnTo>
                  <a:lnTo>
                    <a:pt x="668" y="2"/>
                  </a:lnTo>
                  <a:lnTo>
                    <a:pt x="630" y="8"/>
                  </a:lnTo>
                  <a:lnTo>
                    <a:pt x="594" y="14"/>
                  </a:lnTo>
                  <a:lnTo>
                    <a:pt x="558" y="22"/>
                  </a:lnTo>
                  <a:lnTo>
                    <a:pt x="522" y="32"/>
                  </a:lnTo>
                  <a:lnTo>
                    <a:pt x="488" y="44"/>
                  </a:lnTo>
                  <a:lnTo>
                    <a:pt x="454" y="58"/>
                  </a:lnTo>
                  <a:lnTo>
                    <a:pt x="422" y="72"/>
                  </a:lnTo>
                  <a:lnTo>
                    <a:pt x="390" y="88"/>
                  </a:lnTo>
                  <a:lnTo>
                    <a:pt x="358" y="106"/>
                  </a:lnTo>
                  <a:lnTo>
                    <a:pt x="328" y="126"/>
                  </a:lnTo>
                  <a:lnTo>
                    <a:pt x="300" y="146"/>
                  </a:lnTo>
                  <a:lnTo>
                    <a:pt x="272" y="168"/>
                  </a:lnTo>
                  <a:lnTo>
                    <a:pt x="244" y="192"/>
                  </a:lnTo>
                  <a:lnTo>
                    <a:pt x="218" y="216"/>
                  </a:lnTo>
                  <a:lnTo>
                    <a:pt x="194" y="242"/>
                  </a:lnTo>
                  <a:lnTo>
                    <a:pt x="170" y="270"/>
                  </a:lnTo>
                  <a:lnTo>
                    <a:pt x="148" y="298"/>
                  </a:lnTo>
                  <a:lnTo>
                    <a:pt x="128" y="326"/>
                  </a:lnTo>
                  <a:lnTo>
                    <a:pt x="108" y="356"/>
                  </a:lnTo>
                  <a:lnTo>
                    <a:pt x="90" y="388"/>
                  </a:lnTo>
                  <a:lnTo>
                    <a:pt x="74" y="420"/>
                  </a:lnTo>
                  <a:lnTo>
                    <a:pt x="60" y="452"/>
                  </a:lnTo>
                  <a:lnTo>
                    <a:pt x="46" y="486"/>
                  </a:lnTo>
                  <a:lnTo>
                    <a:pt x="34" y="522"/>
                  </a:lnTo>
                  <a:lnTo>
                    <a:pt x="24" y="556"/>
                  </a:lnTo>
                  <a:lnTo>
                    <a:pt x="16" y="592"/>
                  </a:lnTo>
                  <a:lnTo>
                    <a:pt x="10" y="628"/>
                  </a:lnTo>
                  <a:lnTo>
                    <a:pt x="4" y="666"/>
                  </a:lnTo>
                  <a:lnTo>
                    <a:pt x="2" y="704"/>
                  </a:lnTo>
                  <a:lnTo>
                    <a:pt x="0" y="742"/>
                  </a:lnTo>
                  <a:lnTo>
                    <a:pt x="0" y="742"/>
                  </a:lnTo>
                  <a:lnTo>
                    <a:pt x="2" y="790"/>
                  </a:lnTo>
                  <a:lnTo>
                    <a:pt x="6" y="838"/>
                  </a:lnTo>
                  <a:lnTo>
                    <a:pt x="14" y="886"/>
                  </a:lnTo>
                  <a:lnTo>
                    <a:pt x="26" y="932"/>
                  </a:lnTo>
                  <a:lnTo>
                    <a:pt x="40" y="976"/>
                  </a:lnTo>
                  <a:lnTo>
                    <a:pt x="56" y="1022"/>
                  </a:lnTo>
                  <a:lnTo>
                    <a:pt x="74" y="1064"/>
                  </a:lnTo>
                  <a:lnTo>
                    <a:pt x="96" y="1106"/>
                  </a:lnTo>
                  <a:lnTo>
                    <a:pt x="120" y="1146"/>
                  </a:lnTo>
                  <a:lnTo>
                    <a:pt x="148" y="1184"/>
                  </a:lnTo>
                  <a:lnTo>
                    <a:pt x="178" y="1222"/>
                  </a:lnTo>
                  <a:lnTo>
                    <a:pt x="208" y="1256"/>
                  </a:lnTo>
                  <a:lnTo>
                    <a:pt x="242" y="1290"/>
                  </a:lnTo>
                  <a:lnTo>
                    <a:pt x="278" y="1320"/>
                  </a:lnTo>
                  <a:lnTo>
                    <a:pt x="316" y="1348"/>
                  </a:lnTo>
                  <a:lnTo>
                    <a:pt x="356" y="1374"/>
                  </a:lnTo>
                  <a:lnTo>
                    <a:pt x="356" y="1374"/>
                  </a:lnTo>
                  <a:close/>
                  <a:moveTo>
                    <a:pt x="743" y="284"/>
                  </a:moveTo>
                  <a:lnTo>
                    <a:pt x="743" y="284"/>
                  </a:lnTo>
                  <a:lnTo>
                    <a:pt x="789" y="286"/>
                  </a:lnTo>
                  <a:lnTo>
                    <a:pt x="835" y="294"/>
                  </a:lnTo>
                  <a:lnTo>
                    <a:pt x="879" y="304"/>
                  </a:lnTo>
                  <a:lnTo>
                    <a:pt x="921" y="320"/>
                  </a:lnTo>
                  <a:lnTo>
                    <a:pt x="961" y="340"/>
                  </a:lnTo>
                  <a:lnTo>
                    <a:pt x="997" y="362"/>
                  </a:lnTo>
                  <a:lnTo>
                    <a:pt x="1033" y="388"/>
                  </a:lnTo>
                  <a:lnTo>
                    <a:pt x="1065" y="418"/>
                  </a:lnTo>
                  <a:lnTo>
                    <a:pt x="1095" y="450"/>
                  </a:lnTo>
                  <a:lnTo>
                    <a:pt x="1121" y="486"/>
                  </a:lnTo>
                  <a:lnTo>
                    <a:pt x="1145" y="524"/>
                  </a:lnTo>
                  <a:lnTo>
                    <a:pt x="1165" y="564"/>
                  </a:lnTo>
                  <a:lnTo>
                    <a:pt x="1179" y="606"/>
                  </a:lnTo>
                  <a:lnTo>
                    <a:pt x="1191" y="650"/>
                  </a:lnTo>
                  <a:lnTo>
                    <a:pt x="1197" y="694"/>
                  </a:lnTo>
                  <a:lnTo>
                    <a:pt x="1201" y="742"/>
                  </a:lnTo>
                  <a:lnTo>
                    <a:pt x="1201" y="742"/>
                  </a:lnTo>
                  <a:lnTo>
                    <a:pt x="1199" y="776"/>
                  </a:lnTo>
                  <a:lnTo>
                    <a:pt x="1195" y="808"/>
                  </a:lnTo>
                  <a:lnTo>
                    <a:pt x="1189" y="840"/>
                  </a:lnTo>
                  <a:lnTo>
                    <a:pt x="1181" y="872"/>
                  </a:lnTo>
                  <a:lnTo>
                    <a:pt x="1171" y="904"/>
                  </a:lnTo>
                  <a:lnTo>
                    <a:pt x="1157" y="934"/>
                  </a:lnTo>
                  <a:lnTo>
                    <a:pt x="1143" y="962"/>
                  </a:lnTo>
                  <a:lnTo>
                    <a:pt x="1127" y="990"/>
                  </a:lnTo>
                  <a:lnTo>
                    <a:pt x="1107" y="1016"/>
                  </a:lnTo>
                  <a:lnTo>
                    <a:pt x="1087" y="1042"/>
                  </a:lnTo>
                  <a:lnTo>
                    <a:pt x="1065" y="1066"/>
                  </a:lnTo>
                  <a:lnTo>
                    <a:pt x="1041" y="1088"/>
                  </a:lnTo>
                  <a:lnTo>
                    <a:pt x="1015" y="1108"/>
                  </a:lnTo>
                  <a:lnTo>
                    <a:pt x="987" y="1128"/>
                  </a:lnTo>
                  <a:lnTo>
                    <a:pt x="959" y="1144"/>
                  </a:lnTo>
                  <a:lnTo>
                    <a:pt x="927" y="1160"/>
                  </a:lnTo>
                  <a:lnTo>
                    <a:pt x="843" y="1196"/>
                  </a:lnTo>
                  <a:lnTo>
                    <a:pt x="843" y="1924"/>
                  </a:lnTo>
                  <a:lnTo>
                    <a:pt x="843" y="1924"/>
                  </a:lnTo>
                  <a:lnTo>
                    <a:pt x="841" y="1944"/>
                  </a:lnTo>
                  <a:lnTo>
                    <a:pt x="835" y="1962"/>
                  </a:lnTo>
                  <a:lnTo>
                    <a:pt x="827" y="1980"/>
                  </a:lnTo>
                  <a:lnTo>
                    <a:pt x="813" y="1994"/>
                  </a:lnTo>
                  <a:lnTo>
                    <a:pt x="799" y="2008"/>
                  </a:lnTo>
                  <a:lnTo>
                    <a:pt x="781" y="2016"/>
                  </a:lnTo>
                  <a:lnTo>
                    <a:pt x="763" y="2022"/>
                  </a:lnTo>
                  <a:lnTo>
                    <a:pt x="743" y="2026"/>
                  </a:lnTo>
                  <a:lnTo>
                    <a:pt x="743" y="2026"/>
                  </a:lnTo>
                  <a:lnTo>
                    <a:pt x="722" y="2022"/>
                  </a:lnTo>
                  <a:lnTo>
                    <a:pt x="704" y="2016"/>
                  </a:lnTo>
                  <a:lnTo>
                    <a:pt x="686" y="2008"/>
                  </a:lnTo>
                  <a:lnTo>
                    <a:pt x="672" y="1994"/>
                  </a:lnTo>
                  <a:lnTo>
                    <a:pt x="660" y="1980"/>
                  </a:lnTo>
                  <a:lnTo>
                    <a:pt x="650" y="1962"/>
                  </a:lnTo>
                  <a:lnTo>
                    <a:pt x="644" y="1944"/>
                  </a:lnTo>
                  <a:lnTo>
                    <a:pt x="642" y="1924"/>
                  </a:lnTo>
                  <a:lnTo>
                    <a:pt x="642" y="1196"/>
                  </a:lnTo>
                  <a:lnTo>
                    <a:pt x="558" y="1160"/>
                  </a:lnTo>
                  <a:lnTo>
                    <a:pt x="558" y="1160"/>
                  </a:lnTo>
                  <a:lnTo>
                    <a:pt x="526" y="1144"/>
                  </a:lnTo>
                  <a:lnTo>
                    <a:pt x="498" y="1128"/>
                  </a:lnTo>
                  <a:lnTo>
                    <a:pt x="470" y="1108"/>
                  </a:lnTo>
                  <a:lnTo>
                    <a:pt x="444" y="1088"/>
                  </a:lnTo>
                  <a:lnTo>
                    <a:pt x="420" y="1066"/>
                  </a:lnTo>
                  <a:lnTo>
                    <a:pt x="398" y="1042"/>
                  </a:lnTo>
                  <a:lnTo>
                    <a:pt x="378" y="1016"/>
                  </a:lnTo>
                  <a:lnTo>
                    <a:pt x="360" y="990"/>
                  </a:lnTo>
                  <a:lnTo>
                    <a:pt x="342" y="962"/>
                  </a:lnTo>
                  <a:lnTo>
                    <a:pt x="328" y="934"/>
                  </a:lnTo>
                  <a:lnTo>
                    <a:pt x="314" y="904"/>
                  </a:lnTo>
                  <a:lnTo>
                    <a:pt x="304" y="872"/>
                  </a:lnTo>
                  <a:lnTo>
                    <a:pt x="296" y="840"/>
                  </a:lnTo>
                  <a:lnTo>
                    <a:pt x="290" y="808"/>
                  </a:lnTo>
                  <a:lnTo>
                    <a:pt x="286" y="776"/>
                  </a:lnTo>
                  <a:lnTo>
                    <a:pt x="286" y="742"/>
                  </a:lnTo>
                  <a:lnTo>
                    <a:pt x="286" y="742"/>
                  </a:lnTo>
                  <a:lnTo>
                    <a:pt x="288" y="694"/>
                  </a:lnTo>
                  <a:lnTo>
                    <a:pt x="294" y="650"/>
                  </a:lnTo>
                  <a:lnTo>
                    <a:pt x="306" y="606"/>
                  </a:lnTo>
                  <a:lnTo>
                    <a:pt x="322" y="564"/>
                  </a:lnTo>
                  <a:lnTo>
                    <a:pt x="340" y="524"/>
                  </a:lnTo>
                  <a:lnTo>
                    <a:pt x="364" y="486"/>
                  </a:lnTo>
                  <a:lnTo>
                    <a:pt x="390" y="450"/>
                  </a:lnTo>
                  <a:lnTo>
                    <a:pt x="420" y="418"/>
                  </a:lnTo>
                  <a:lnTo>
                    <a:pt x="452" y="388"/>
                  </a:lnTo>
                  <a:lnTo>
                    <a:pt x="488" y="362"/>
                  </a:lnTo>
                  <a:lnTo>
                    <a:pt x="524" y="340"/>
                  </a:lnTo>
                  <a:lnTo>
                    <a:pt x="566" y="320"/>
                  </a:lnTo>
                  <a:lnTo>
                    <a:pt x="608" y="304"/>
                  </a:lnTo>
                  <a:lnTo>
                    <a:pt x="650" y="294"/>
                  </a:lnTo>
                  <a:lnTo>
                    <a:pt x="696" y="286"/>
                  </a:lnTo>
                  <a:lnTo>
                    <a:pt x="743" y="284"/>
                  </a:lnTo>
                  <a:lnTo>
                    <a:pt x="743" y="284"/>
                  </a:lnTo>
                  <a:close/>
                </a:path>
              </a:pathLst>
            </a:custGeom>
            <a:solidFill>
              <a:srgbClr val="FFFFFF"/>
            </a:solidFill>
            <a:ln>
              <a:noFill/>
            </a:ln>
          </p:spPr>
          <p:txBody>
            <a:bodyPr spcFirstLastPara="1" wrap="square" lIns="58631" tIns="29306" rIns="58631" bIns="29306" anchor="t" anchorCtr="0">
              <a:noAutofit/>
            </a:bodyPr>
            <a:lstStyle/>
            <a:p>
              <a:pPr marL="0" marR="0" lvl="0" indent="0" algn="l"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sp>
          <p:nvSpPr>
            <p:cNvPr id="130" name="Google Shape;3652;p90"/>
            <p:cNvSpPr/>
            <p:nvPr/>
          </p:nvSpPr>
          <p:spPr>
            <a:xfrm>
              <a:off x="986" y="0"/>
              <a:ext cx="6673" cy="6672"/>
            </a:xfrm>
            <a:custGeom>
              <a:avLst/>
              <a:gdLst/>
              <a:ahLst/>
              <a:cxnLst/>
              <a:rect l="l" t="t" r="r" b="b"/>
              <a:pathLst>
                <a:path w="6673" h="6672" extrusionOk="0">
                  <a:moveTo>
                    <a:pt x="0" y="0"/>
                  </a:moveTo>
                  <a:lnTo>
                    <a:pt x="0" y="6672"/>
                  </a:lnTo>
                  <a:lnTo>
                    <a:pt x="6673" y="6672"/>
                  </a:lnTo>
                  <a:lnTo>
                    <a:pt x="6673" y="0"/>
                  </a:lnTo>
                  <a:lnTo>
                    <a:pt x="0" y="0"/>
                  </a:lnTo>
                  <a:close/>
                  <a:moveTo>
                    <a:pt x="6387" y="6388"/>
                  </a:moveTo>
                  <a:lnTo>
                    <a:pt x="286" y="6388"/>
                  </a:lnTo>
                  <a:lnTo>
                    <a:pt x="286" y="284"/>
                  </a:lnTo>
                  <a:lnTo>
                    <a:pt x="6387" y="284"/>
                  </a:lnTo>
                  <a:lnTo>
                    <a:pt x="6387" y="6388"/>
                  </a:lnTo>
                  <a:close/>
                </a:path>
              </a:pathLst>
            </a:custGeom>
            <a:solidFill>
              <a:srgbClr val="FFFFFF"/>
            </a:solidFill>
            <a:ln>
              <a:noFill/>
            </a:ln>
          </p:spPr>
          <p:txBody>
            <a:bodyPr spcFirstLastPara="1" wrap="square" lIns="58631" tIns="29306" rIns="58631" bIns="29306" anchor="t" anchorCtr="0">
              <a:noAutofit/>
            </a:bodyPr>
            <a:lstStyle/>
            <a:p>
              <a:pPr marL="0" marR="0" lvl="0" indent="0" algn="l"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sp>
          <p:nvSpPr>
            <p:cNvPr id="131" name="Google Shape;3653;p90"/>
            <p:cNvSpPr/>
            <p:nvPr/>
          </p:nvSpPr>
          <p:spPr>
            <a:xfrm>
              <a:off x="2284" y="1298"/>
              <a:ext cx="4077" cy="4078"/>
            </a:xfrm>
            <a:custGeom>
              <a:avLst/>
              <a:gdLst/>
              <a:ahLst/>
              <a:cxnLst/>
              <a:rect l="l" t="t" r="r" b="b"/>
              <a:pathLst>
                <a:path w="4077" h="4078" extrusionOk="0">
                  <a:moveTo>
                    <a:pt x="2039" y="4078"/>
                  </a:moveTo>
                  <a:lnTo>
                    <a:pt x="2039" y="4078"/>
                  </a:lnTo>
                  <a:lnTo>
                    <a:pt x="2091" y="4078"/>
                  </a:lnTo>
                  <a:lnTo>
                    <a:pt x="2143" y="4076"/>
                  </a:lnTo>
                  <a:lnTo>
                    <a:pt x="2195" y="4072"/>
                  </a:lnTo>
                  <a:lnTo>
                    <a:pt x="2247" y="4068"/>
                  </a:lnTo>
                  <a:lnTo>
                    <a:pt x="2297" y="4062"/>
                  </a:lnTo>
                  <a:lnTo>
                    <a:pt x="2349" y="4054"/>
                  </a:lnTo>
                  <a:lnTo>
                    <a:pt x="2399" y="4046"/>
                  </a:lnTo>
                  <a:lnTo>
                    <a:pt x="2449" y="4036"/>
                  </a:lnTo>
                  <a:lnTo>
                    <a:pt x="2499" y="4026"/>
                  </a:lnTo>
                  <a:lnTo>
                    <a:pt x="2547" y="4014"/>
                  </a:lnTo>
                  <a:lnTo>
                    <a:pt x="2595" y="4000"/>
                  </a:lnTo>
                  <a:lnTo>
                    <a:pt x="2643" y="3986"/>
                  </a:lnTo>
                  <a:lnTo>
                    <a:pt x="2691" y="3970"/>
                  </a:lnTo>
                  <a:lnTo>
                    <a:pt x="2739" y="3954"/>
                  </a:lnTo>
                  <a:lnTo>
                    <a:pt x="2785" y="3936"/>
                  </a:lnTo>
                  <a:lnTo>
                    <a:pt x="2831" y="3918"/>
                  </a:lnTo>
                  <a:lnTo>
                    <a:pt x="2877" y="3898"/>
                  </a:lnTo>
                  <a:lnTo>
                    <a:pt x="2921" y="3876"/>
                  </a:lnTo>
                  <a:lnTo>
                    <a:pt x="2965" y="3854"/>
                  </a:lnTo>
                  <a:lnTo>
                    <a:pt x="3009" y="3832"/>
                  </a:lnTo>
                  <a:lnTo>
                    <a:pt x="3095" y="3782"/>
                  </a:lnTo>
                  <a:lnTo>
                    <a:pt x="3177" y="3728"/>
                  </a:lnTo>
                  <a:lnTo>
                    <a:pt x="3257" y="3672"/>
                  </a:lnTo>
                  <a:lnTo>
                    <a:pt x="3335" y="3612"/>
                  </a:lnTo>
                  <a:lnTo>
                    <a:pt x="3409" y="3548"/>
                  </a:lnTo>
                  <a:lnTo>
                    <a:pt x="3479" y="3480"/>
                  </a:lnTo>
                  <a:lnTo>
                    <a:pt x="3547" y="3408"/>
                  </a:lnTo>
                  <a:lnTo>
                    <a:pt x="3611" y="3334"/>
                  </a:lnTo>
                  <a:lnTo>
                    <a:pt x="3671" y="3258"/>
                  </a:lnTo>
                  <a:lnTo>
                    <a:pt x="3729" y="3178"/>
                  </a:lnTo>
                  <a:lnTo>
                    <a:pt x="3781" y="3096"/>
                  </a:lnTo>
                  <a:lnTo>
                    <a:pt x="3831" y="3010"/>
                  </a:lnTo>
                  <a:lnTo>
                    <a:pt x="3853" y="2966"/>
                  </a:lnTo>
                  <a:lnTo>
                    <a:pt x="3875" y="2922"/>
                  </a:lnTo>
                  <a:lnTo>
                    <a:pt x="3897" y="2876"/>
                  </a:lnTo>
                  <a:lnTo>
                    <a:pt x="3917" y="2832"/>
                  </a:lnTo>
                  <a:lnTo>
                    <a:pt x="3935" y="2786"/>
                  </a:lnTo>
                  <a:lnTo>
                    <a:pt x="3953" y="2738"/>
                  </a:lnTo>
                  <a:lnTo>
                    <a:pt x="3971" y="2692"/>
                  </a:lnTo>
                  <a:lnTo>
                    <a:pt x="3985" y="2644"/>
                  </a:lnTo>
                  <a:lnTo>
                    <a:pt x="3999" y="2596"/>
                  </a:lnTo>
                  <a:lnTo>
                    <a:pt x="4013" y="2548"/>
                  </a:lnTo>
                  <a:lnTo>
                    <a:pt x="4025" y="2498"/>
                  </a:lnTo>
                  <a:lnTo>
                    <a:pt x="4035" y="2448"/>
                  </a:lnTo>
                  <a:lnTo>
                    <a:pt x="4045" y="2398"/>
                  </a:lnTo>
                  <a:lnTo>
                    <a:pt x="4053" y="2348"/>
                  </a:lnTo>
                  <a:lnTo>
                    <a:pt x="4061" y="2298"/>
                  </a:lnTo>
                  <a:lnTo>
                    <a:pt x="4067" y="2246"/>
                  </a:lnTo>
                  <a:lnTo>
                    <a:pt x="4071" y="2196"/>
                  </a:lnTo>
                  <a:lnTo>
                    <a:pt x="4075" y="2144"/>
                  </a:lnTo>
                  <a:lnTo>
                    <a:pt x="4077" y="2090"/>
                  </a:lnTo>
                  <a:lnTo>
                    <a:pt x="4077" y="2038"/>
                  </a:lnTo>
                  <a:lnTo>
                    <a:pt x="4077" y="2038"/>
                  </a:lnTo>
                  <a:lnTo>
                    <a:pt x="4077" y="1986"/>
                  </a:lnTo>
                  <a:lnTo>
                    <a:pt x="4075" y="1934"/>
                  </a:lnTo>
                  <a:lnTo>
                    <a:pt x="4071" y="1882"/>
                  </a:lnTo>
                  <a:lnTo>
                    <a:pt x="4067" y="1830"/>
                  </a:lnTo>
                  <a:lnTo>
                    <a:pt x="4061" y="1778"/>
                  </a:lnTo>
                  <a:lnTo>
                    <a:pt x="4053" y="1728"/>
                  </a:lnTo>
                  <a:lnTo>
                    <a:pt x="4045" y="1678"/>
                  </a:lnTo>
                  <a:lnTo>
                    <a:pt x="4035" y="1628"/>
                  </a:lnTo>
                  <a:lnTo>
                    <a:pt x="4025" y="1578"/>
                  </a:lnTo>
                  <a:lnTo>
                    <a:pt x="4013" y="1530"/>
                  </a:lnTo>
                  <a:lnTo>
                    <a:pt x="3999" y="1480"/>
                  </a:lnTo>
                  <a:lnTo>
                    <a:pt x="3985" y="1432"/>
                  </a:lnTo>
                  <a:lnTo>
                    <a:pt x="3971" y="1384"/>
                  </a:lnTo>
                  <a:lnTo>
                    <a:pt x="3953" y="1338"/>
                  </a:lnTo>
                  <a:lnTo>
                    <a:pt x="3935" y="1292"/>
                  </a:lnTo>
                  <a:lnTo>
                    <a:pt x="3917" y="1246"/>
                  </a:lnTo>
                  <a:lnTo>
                    <a:pt x="3897" y="1200"/>
                  </a:lnTo>
                  <a:lnTo>
                    <a:pt x="3875" y="1156"/>
                  </a:lnTo>
                  <a:lnTo>
                    <a:pt x="3853" y="1110"/>
                  </a:lnTo>
                  <a:lnTo>
                    <a:pt x="3831" y="1068"/>
                  </a:lnTo>
                  <a:lnTo>
                    <a:pt x="3781" y="982"/>
                  </a:lnTo>
                  <a:lnTo>
                    <a:pt x="3729" y="898"/>
                  </a:lnTo>
                  <a:lnTo>
                    <a:pt x="3671" y="818"/>
                  </a:lnTo>
                  <a:lnTo>
                    <a:pt x="3611" y="742"/>
                  </a:lnTo>
                  <a:lnTo>
                    <a:pt x="3547" y="668"/>
                  </a:lnTo>
                  <a:lnTo>
                    <a:pt x="3479" y="598"/>
                  </a:lnTo>
                  <a:lnTo>
                    <a:pt x="3409" y="530"/>
                  </a:lnTo>
                  <a:lnTo>
                    <a:pt x="3335" y="466"/>
                  </a:lnTo>
                  <a:lnTo>
                    <a:pt x="3257" y="404"/>
                  </a:lnTo>
                  <a:lnTo>
                    <a:pt x="3177" y="348"/>
                  </a:lnTo>
                  <a:lnTo>
                    <a:pt x="3095" y="294"/>
                  </a:lnTo>
                  <a:lnTo>
                    <a:pt x="3009" y="246"/>
                  </a:lnTo>
                  <a:lnTo>
                    <a:pt x="2965" y="222"/>
                  </a:lnTo>
                  <a:lnTo>
                    <a:pt x="2921" y="200"/>
                  </a:lnTo>
                  <a:lnTo>
                    <a:pt x="2877" y="180"/>
                  </a:lnTo>
                  <a:lnTo>
                    <a:pt x="2831" y="160"/>
                  </a:lnTo>
                  <a:lnTo>
                    <a:pt x="2785" y="140"/>
                  </a:lnTo>
                  <a:lnTo>
                    <a:pt x="2739" y="122"/>
                  </a:lnTo>
                  <a:lnTo>
                    <a:pt x="2691" y="106"/>
                  </a:lnTo>
                  <a:lnTo>
                    <a:pt x="2643" y="90"/>
                  </a:lnTo>
                  <a:lnTo>
                    <a:pt x="2595" y="76"/>
                  </a:lnTo>
                  <a:lnTo>
                    <a:pt x="2547" y="64"/>
                  </a:lnTo>
                  <a:lnTo>
                    <a:pt x="2499" y="52"/>
                  </a:lnTo>
                  <a:lnTo>
                    <a:pt x="2449" y="40"/>
                  </a:lnTo>
                  <a:lnTo>
                    <a:pt x="2399" y="30"/>
                  </a:lnTo>
                  <a:lnTo>
                    <a:pt x="2349" y="22"/>
                  </a:lnTo>
                  <a:lnTo>
                    <a:pt x="2297" y="16"/>
                  </a:lnTo>
                  <a:lnTo>
                    <a:pt x="2247" y="10"/>
                  </a:lnTo>
                  <a:lnTo>
                    <a:pt x="2195" y="4"/>
                  </a:lnTo>
                  <a:lnTo>
                    <a:pt x="2143" y="2"/>
                  </a:lnTo>
                  <a:lnTo>
                    <a:pt x="2091" y="0"/>
                  </a:lnTo>
                  <a:lnTo>
                    <a:pt x="2039" y="0"/>
                  </a:lnTo>
                  <a:lnTo>
                    <a:pt x="2039" y="0"/>
                  </a:lnTo>
                  <a:lnTo>
                    <a:pt x="1986" y="0"/>
                  </a:lnTo>
                  <a:lnTo>
                    <a:pt x="1934" y="2"/>
                  </a:lnTo>
                  <a:lnTo>
                    <a:pt x="1882" y="4"/>
                  </a:lnTo>
                  <a:lnTo>
                    <a:pt x="1830" y="10"/>
                  </a:lnTo>
                  <a:lnTo>
                    <a:pt x="1780" y="16"/>
                  </a:lnTo>
                  <a:lnTo>
                    <a:pt x="1728" y="22"/>
                  </a:lnTo>
                  <a:lnTo>
                    <a:pt x="1678" y="30"/>
                  </a:lnTo>
                  <a:lnTo>
                    <a:pt x="1628" y="40"/>
                  </a:lnTo>
                  <a:lnTo>
                    <a:pt x="1580" y="52"/>
                  </a:lnTo>
                  <a:lnTo>
                    <a:pt x="1530" y="64"/>
                  </a:lnTo>
                  <a:lnTo>
                    <a:pt x="1482" y="76"/>
                  </a:lnTo>
                  <a:lnTo>
                    <a:pt x="1434" y="90"/>
                  </a:lnTo>
                  <a:lnTo>
                    <a:pt x="1386" y="106"/>
                  </a:lnTo>
                  <a:lnTo>
                    <a:pt x="1338" y="122"/>
                  </a:lnTo>
                  <a:lnTo>
                    <a:pt x="1292" y="140"/>
                  </a:lnTo>
                  <a:lnTo>
                    <a:pt x="1246" y="160"/>
                  </a:lnTo>
                  <a:lnTo>
                    <a:pt x="1200" y="180"/>
                  </a:lnTo>
                  <a:lnTo>
                    <a:pt x="1156" y="200"/>
                  </a:lnTo>
                  <a:lnTo>
                    <a:pt x="1112" y="222"/>
                  </a:lnTo>
                  <a:lnTo>
                    <a:pt x="1068" y="246"/>
                  </a:lnTo>
                  <a:lnTo>
                    <a:pt x="982" y="294"/>
                  </a:lnTo>
                  <a:lnTo>
                    <a:pt x="900" y="348"/>
                  </a:lnTo>
                  <a:lnTo>
                    <a:pt x="820" y="404"/>
                  </a:lnTo>
                  <a:lnTo>
                    <a:pt x="742" y="466"/>
                  </a:lnTo>
                  <a:lnTo>
                    <a:pt x="668" y="530"/>
                  </a:lnTo>
                  <a:lnTo>
                    <a:pt x="598" y="598"/>
                  </a:lnTo>
                  <a:lnTo>
                    <a:pt x="530" y="668"/>
                  </a:lnTo>
                  <a:lnTo>
                    <a:pt x="466" y="742"/>
                  </a:lnTo>
                  <a:lnTo>
                    <a:pt x="406" y="818"/>
                  </a:lnTo>
                  <a:lnTo>
                    <a:pt x="348" y="898"/>
                  </a:lnTo>
                  <a:lnTo>
                    <a:pt x="296" y="982"/>
                  </a:lnTo>
                  <a:lnTo>
                    <a:pt x="246" y="1068"/>
                  </a:lnTo>
                  <a:lnTo>
                    <a:pt x="224" y="1110"/>
                  </a:lnTo>
                  <a:lnTo>
                    <a:pt x="202" y="1156"/>
                  </a:lnTo>
                  <a:lnTo>
                    <a:pt x="180" y="1200"/>
                  </a:lnTo>
                  <a:lnTo>
                    <a:pt x="160" y="1246"/>
                  </a:lnTo>
                  <a:lnTo>
                    <a:pt x="142" y="1292"/>
                  </a:lnTo>
                  <a:lnTo>
                    <a:pt x="124" y="1338"/>
                  </a:lnTo>
                  <a:lnTo>
                    <a:pt x="108" y="1384"/>
                  </a:lnTo>
                  <a:lnTo>
                    <a:pt x="92" y="1432"/>
                  </a:lnTo>
                  <a:lnTo>
                    <a:pt x="78" y="1480"/>
                  </a:lnTo>
                  <a:lnTo>
                    <a:pt x="64" y="1530"/>
                  </a:lnTo>
                  <a:lnTo>
                    <a:pt x="52" y="1578"/>
                  </a:lnTo>
                  <a:lnTo>
                    <a:pt x="42" y="1628"/>
                  </a:lnTo>
                  <a:lnTo>
                    <a:pt x="32" y="1678"/>
                  </a:lnTo>
                  <a:lnTo>
                    <a:pt x="24" y="1728"/>
                  </a:lnTo>
                  <a:lnTo>
                    <a:pt x="16" y="1778"/>
                  </a:lnTo>
                  <a:lnTo>
                    <a:pt x="10" y="1830"/>
                  </a:lnTo>
                  <a:lnTo>
                    <a:pt x="6" y="1882"/>
                  </a:lnTo>
                  <a:lnTo>
                    <a:pt x="2" y="1934"/>
                  </a:lnTo>
                  <a:lnTo>
                    <a:pt x="0" y="1986"/>
                  </a:lnTo>
                  <a:lnTo>
                    <a:pt x="0" y="2038"/>
                  </a:lnTo>
                  <a:lnTo>
                    <a:pt x="0" y="2038"/>
                  </a:lnTo>
                  <a:lnTo>
                    <a:pt x="0" y="2090"/>
                  </a:lnTo>
                  <a:lnTo>
                    <a:pt x="2" y="2144"/>
                  </a:lnTo>
                  <a:lnTo>
                    <a:pt x="6" y="2196"/>
                  </a:lnTo>
                  <a:lnTo>
                    <a:pt x="10" y="2246"/>
                  </a:lnTo>
                  <a:lnTo>
                    <a:pt x="16" y="2298"/>
                  </a:lnTo>
                  <a:lnTo>
                    <a:pt x="24" y="2348"/>
                  </a:lnTo>
                  <a:lnTo>
                    <a:pt x="32" y="2398"/>
                  </a:lnTo>
                  <a:lnTo>
                    <a:pt x="42" y="2448"/>
                  </a:lnTo>
                  <a:lnTo>
                    <a:pt x="52" y="2498"/>
                  </a:lnTo>
                  <a:lnTo>
                    <a:pt x="64" y="2548"/>
                  </a:lnTo>
                  <a:lnTo>
                    <a:pt x="78" y="2596"/>
                  </a:lnTo>
                  <a:lnTo>
                    <a:pt x="92" y="2644"/>
                  </a:lnTo>
                  <a:lnTo>
                    <a:pt x="108" y="2692"/>
                  </a:lnTo>
                  <a:lnTo>
                    <a:pt x="124" y="2738"/>
                  </a:lnTo>
                  <a:lnTo>
                    <a:pt x="142" y="2786"/>
                  </a:lnTo>
                  <a:lnTo>
                    <a:pt x="160" y="2832"/>
                  </a:lnTo>
                  <a:lnTo>
                    <a:pt x="180" y="2876"/>
                  </a:lnTo>
                  <a:lnTo>
                    <a:pt x="202" y="2922"/>
                  </a:lnTo>
                  <a:lnTo>
                    <a:pt x="224" y="2966"/>
                  </a:lnTo>
                  <a:lnTo>
                    <a:pt x="246" y="3010"/>
                  </a:lnTo>
                  <a:lnTo>
                    <a:pt x="296" y="3096"/>
                  </a:lnTo>
                  <a:lnTo>
                    <a:pt x="348" y="3178"/>
                  </a:lnTo>
                  <a:lnTo>
                    <a:pt x="406" y="3258"/>
                  </a:lnTo>
                  <a:lnTo>
                    <a:pt x="466" y="3334"/>
                  </a:lnTo>
                  <a:lnTo>
                    <a:pt x="530" y="3408"/>
                  </a:lnTo>
                  <a:lnTo>
                    <a:pt x="598" y="3480"/>
                  </a:lnTo>
                  <a:lnTo>
                    <a:pt x="668" y="3548"/>
                  </a:lnTo>
                  <a:lnTo>
                    <a:pt x="742" y="3612"/>
                  </a:lnTo>
                  <a:lnTo>
                    <a:pt x="820" y="3672"/>
                  </a:lnTo>
                  <a:lnTo>
                    <a:pt x="900" y="3728"/>
                  </a:lnTo>
                  <a:lnTo>
                    <a:pt x="982" y="3782"/>
                  </a:lnTo>
                  <a:lnTo>
                    <a:pt x="1068" y="3832"/>
                  </a:lnTo>
                  <a:lnTo>
                    <a:pt x="1112" y="3854"/>
                  </a:lnTo>
                  <a:lnTo>
                    <a:pt x="1156" y="3876"/>
                  </a:lnTo>
                  <a:lnTo>
                    <a:pt x="1200" y="3898"/>
                  </a:lnTo>
                  <a:lnTo>
                    <a:pt x="1246" y="3918"/>
                  </a:lnTo>
                  <a:lnTo>
                    <a:pt x="1292" y="3936"/>
                  </a:lnTo>
                  <a:lnTo>
                    <a:pt x="1338" y="3954"/>
                  </a:lnTo>
                  <a:lnTo>
                    <a:pt x="1386" y="3970"/>
                  </a:lnTo>
                  <a:lnTo>
                    <a:pt x="1434" y="3986"/>
                  </a:lnTo>
                  <a:lnTo>
                    <a:pt x="1482" y="4000"/>
                  </a:lnTo>
                  <a:lnTo>
                    <a:pt x="1530" y="4014"/>
                  </a:lnTo>
                  <a:lnTo>
                    <a:pt x="1580" y="4026"/>
                  </a:lnTo>
                  <a:lnTo>
                    <a:pt x="1628" y="4036"/>
                  </a:lnTo>
                  <a:lnTo>
                    <a:pt x="1678" y="4046"/>
                  </a:lnTo>
                  <a:lnTo>
                    <a:pt x="1728" y="4054"/>
                  </a:lnTo>
                  <a:lnTo>
                    <a:pt x="1780" y="4062"/>
                  </a:lnTo>
                  <a:lnTo>
                    <a:pt x="1830" y="4068"/>
                  </a:lnTo>
                  <a:lnTo>
                    <a:pt x="1882" y="4072"/>
                  </a:lnTo>
                  <a:lnTo>
                    <a:pt x="1934" y="4076"/>
                  </a:lnTo>
                  <a:lnTo>
                    <a:pt x="1986" y="4078"/>
                  </a:lnTo>
                  <a:lnTo>
                    <a:pt x="2039" y="4078"/>
                  </a:lnTo>
                  <a:lnTo>
                    <a:pt x="2039" y="4078"/>
                  </a:lnTo>
                  <a:close/>
                  <a:moveTo>
                    <a:pt x="2039" y="284"/>
                  </a:moveTo>
                  <a:lnTo>
                    <a:pt x="2039" y="284"/>
                  </a:lnTo>
                  <a:lnTo>
                    <a:pt x="2129" y="286"/>
                  </a:lnTo>
                  <a:lnTo>
                    <a:pt x="2217" y="292"/>
                  </a:lnTo>
                  <a:lnTo>
                    <a:pt x="2305" y="304"/>
                  </a:lnTo>
                  <a:lnTo>
                    <a:pt x="2391" y="320"/>
                  </a:lnTo>
                  <a:lnTo>
                    <a:pt x="2477" y="338"/>
                  </a:lnTo>
                  <a:lnTo>
                    <a:pt x="2559" y="362"/>
                  </a:lnTo>
                  <a:lnTo>
                    <a:pt x="2641" y="390"/>
                  </a:lnTo>
                  <a:lnTo>
                    <a:pt x="2721" y="422"/>
                  </a:lnTo>
                  <a:lnTo>
                    <a:pt x="2799" y="456"/>
                  </a:lnTo>
                  <a:lnTo>
                    <a:pt x="2873" y="496"/>
                  </a:lnTo>
                  <a:lnTo>
                    <a:pt x="2947" y="538"/>
                  </a:lnTo>
                  <a:lnTo>
                    <a:pt x="3019" y="584"/>
                  </a:lnTo>
                  <a:lnTo>
                    <a:pt x="3087" y="632"/>
                  </a:lnTo>
                  <a:lnTo>
                    <a:pt x="3153" y="684"/>
                  </a:lnTo>
                  <a:lnTo>
                    <a:pt x="3217" y="740"/>
                  </a:lnTo>
                  <a:lnTo>
                    <a:pt x="3279" y="798"/>
                  </a:lnTo>
                  <a:lnTo>
                    <a:pt x="3337" y="860"/>
                  </a:lnTo>
                  <a:lnTo>
                    <a:pt x="3391" y="922"/>
                  </a:lnTo>
                  <a:lnTo>
                    <a:pt x="3443" y="990"/>
                  </a:lnTo>
                  <a:lnTo>
                    <a:pt x="3493" y="1058"/>
                  </a:lnTo>
                  <a:lnTo>
                    <a:pt x="3539" y="1130"/>
                  </a:lnTo>
                  <a:lnTo>
                    <a:pt x="3581" y="1202"/>
                  </a:lnTo>
                  <a:lnTo>
                    <a:pt x="3619" y="1278"/>
                  </a:lnTo>
                  <a:lnTo>
                    <a:pt x="3655" y="1356"/>
                  </a:lnTo>
                  <a:lnTo>
                    <a:pt x="3687" y="1436"/>
                  </a:lnTo>
                  <a:lnTo>
                    <a:pt x="3713" y="1518"/>
                  </a:lnTo>
                  <a:lnTo>
                    <a:pt x="3737" y="1600"/>
                  </a:lnTo>
                  <a:lnTo>
                    <a:pt x="3757" y="1686"/>
                  </a:lnTo>
                  <a:lnTo>
                    <a:pt x="3773" y="1772"/>
                  </a:lnTo>
                  <a:lnTo>
                    <a:pt x="3783" y="1860"/>
                  </a:lnTo>
                  <a:lnTo>
                    <a:pt x="3791" y="1948"/>
                  </a:lnTo>
                  <a:lnTo>
                    <a:pt x="3793" y="2038"/>
                  </a:lnTo>
                  <a:lnTo>
                    <a:pt x="3793" y="2038"/>
                  </a:lnTo>
                  <a:lnTo>
                    <a:pt x="3791" y="2128"/>
                  </a:lnTo>
                  <a:lnTo>
                    <a:pt x="3783" y="2218"/>
                  </a:lnTo>
                  <a:lnTo>
                    <a:pt x="3773" y="2306"/>
                  </a:lnTo>
                  <a:lnTo>
                    <a:pt x="3757" y="2392"/>
                  </a:lnTo>
                  <a:lnTo>
                    <a:pt x="3737" y="2476"/>
                  </a:lnTo>
                  <a:lnTo>
                    <a:pt x="3713" y="2560"/>
                  </a:lnTo>
                  <a:lnTo>
                    <a:pt x="3687" y="2642"/>
                  </a:lnTo>
                  <a:lnTo>
                    <a:pt x="3655" y="2720"/>
                  </a:lnTo>
                  <a:lnTo>
                    <a:pt x="3619" y="2798"/>
                  </a:lnTo>
                  <a:lnTo>
                    <a:pt x="3581" y="2874"/>
                  </a:lnTo>
                  <a:lnTo>
                    <a:pt x="3539" y="2948"/>
                  </a:lnTo>
                  <a:lnTo>
                    <a:pt x="3493" y="3018"/>
                  </a:lnTo>
                  <a:lnTo>
                    <a:pt x="3443" y="3088"/>
                  </a:lnTo>
                  <a:lnTo>
                    <a:pt x="3391" y="3154"/>
                  </a:lnTo>
                  <a:lnTo>
                    <a:pt x="3337" y="3218"/>
                  </a:lnTo>
                  <a:lnTo>
                    <a:pt x="3279" y="3278"/>
                  </a:lnTo>
                  <a:lnTo>
                    <a:pt x="3217" y="3336"/>
                  </a:lnTo>
                  <a:lnTo>
                    <a:pt x="3153" y="3392"/>
                  </a:lnTo>
                  <a:lnTo>
                    <a:pt x="3087" y="3444"/>
                  </a:lnTo>
                  <a:lnTo>
                    <a:pt x="3019" y="3494"/>
                  </a:lnTo>
                  <a:lnTo>
                    <a:pt x="2947" y="3538"/>
                  </a:lnTo>
                  <a:lnTo>
                    <a:pt x="2873" y="3580"/>
                  </a:lnTo>
                  <a:lnTo>
                    <a:pt x="2799" y="3620"/>
                  </a:lnTo>
                  <a:lnTo>
                    <a:pt x="2721" y="3654"/>
                  </a:lnTo>
                  <a:lnTo>
                    <a:pt x="2641" y="3686"/>
                  </a:lnTo>
                  <a:lnTo>
                    <a:pt x="2559" y="3714"/>
                  </a:lnTo>
                  <a:lnTo>
                    <a:pt x="2477" y="3738"/>
                  </a:lnTo>
                  <a:lnTo>
                    <a:pt x="2391" y="3758"/>
                  </a:lnTo>
                  <a:lnTo>
                    <a:pt x="2305" y="3772"/>
                  </a:lnTo>
                  <a:lnTo>
                    <a:pt x="2217" y="3784"/>
                  </a:lnTo>
                  <a:lnTo>
                    <a:pt x="2129" y="3790"/>
                  </a:lnTo>
                  <a:lnTo>
                    <a:pt x="2039" y="3794"/>
                  </a:lnTo>
                  <a:lnTo>
                    <a:pt x="2039" y="3794"/>
                  </a:lnTo>
                  <a:lnTo>
                    <a:pt x="1948" y="3790"/>
                  </a:lnTo>
                  <a:lnTo>
                    <a:pt x="1860" y="3784"/>
                  </a:lnTo>
                  <a:lnTo>
                    <a:pt x="1772" y="3772"/>
                  </a:lnTo>
                  <a:lnTo>
                    <a:pt x="1686" y="3758"/>
                  </a:lnTo>
                  <a:lnTo>
                    <a:pt x="1602" y="3738"/>
                  </a:lnTo>
                  <a:lnTo>
                    <a:pt x="1518" y="3714"/>
                  </a:lnTo>
                  <a:lnTo>
                    <a:pt x="1436" y="3686"/>
                  </a:lnTo>
                  <a:lnTo>
                    <a:pt x="1356" y="3654"/>
                  </a:lnTo>
                  <a:lnTo>
                    <a:pt x="1280" y="3620"/>
                  </a:lnTo>
                  <a:lnTo>
                    <a:pt x="1204" y="3580"/>
                  </a:lnTo>
                  <a:lnTo>
                    <a:pt x="1130" y="3538"/>
                  </a:lnTo>
                  <a:lnTo>
                    <a:pt x="1058" y="3494"/>
                  </a:lnTo>
                  <a:lnTo>
                    <a:pt x="990" y="3444"/>
                  </a:lnTo>
                  <a:lnTo>
                    <a:pt x="924" y="3392"/>
                  </a:lnTo>
                  <a:lnTo>
                    <a:pt x="860" y="3336"/>
                  </a:lnTo>
                  <a:lnTo>
                    <a:pt x="798" y="3278"/>
                  </a:lnTo>
                  <a:lnTo>
                    <a:pt x="740" y="3218"/>
                  </a:lnTo>
                  <a:lnTo>
                    <a:pt x="686" y="3154"/>
                  </a:lnTo>
                  <a:lnTo>
                    <a:pt x="634" y="3088"/>
                  </a:lnTo>
                  <a:lnTo>
                    <a:pt x="584" y="3018"/>
                  </a:lnTo>
                  <a:lnTo>
                    <a:pt x="538" y="2948"/>
                  </a:lnTo>
                  <a:lnTo>
                    <a:pt x="496" y="2874"/>
                  </a:lnTo>
                  <a:lnTo>
                    <a:pt x="458" y="2798"/>
                  </a:lnTo>
                  <a:lnTo>
                    <a:pt x="422" y="2720"/>
                  </a:lnTo>
                  <a:lnTo>
                    <a:pt x="392" y="2642"/>
                  </a:lnTo>
                  <a:lnTo>
                    <a:pt x="364" y="2560"/>
                  </a:lnTo>
                  <a:lnTo>
                    <a:pt x="340" y="2476"/>
                  </a:lnTo>
                  <a:lnTo>
                    <a:pt x="320" y="2392"/>
                  </a:lnTo>
                  <a:lnTo>
                    <a:pt x="304" y="2306"/>
                  </a:lnTo>
                  <a:lnTo>
                    <a:pt x="294" y="2218"/>
                  </a:lnTo>
                  <a:lnTo>
                    <a:pt x="286" y="2128"/>
                  </a:lnTo>
                  <a:lnTo>
                    <a:pt x="284" y="2038"/>
                  </a:lnTo>
                  <a:lnTo>
                    <a:pt x="284" y="2038"/>
                  </a:lnTo>
                  <a:lnTo>
                    <a:pt x="286" y="1948"/>
                  </a:lnTo>
                  <a:lnTo>
                    <a:pt x="294" y="1860"/>
                  </a:lnTo>
                  <a:lnTo>
                    <a:pt x="304" y="1772"/>
                  </a:lnTo>
                  <a:lnTo>
                    <a:pt x="320" y="1686"/>
                  </a:lnTo>
                  <a:lnTo>
                    <a:pt x="340" y="1600"/>
                  </a:lnTo>
                  <a:lnTo>
                    <a:pt x="364" y="1518"/>
                  </a:lnTo>
                  <a:lnTo>
                    <a:pt x="392" y="1436"/>
                  </a:lnTo>
                  <a:lnTo>
                    <a:pt x="422" y="1356"/>
                  </a:lnTo>
                  <a:lnTo>
                    <a:pt x="458" y="1278"/>
                  </a:lnTo>
                  <a:lnTo>
                    <a:pt x="496" y="1202"/>
                  </a:lnTo>
                  <a:lnTo>
                    <a:pt x="538" y="1130"/>
                  </a:lnTo>
                  <a:lnTo>
                    <a:pt x="584" y="1058"/>
                  </a:lnTo>
                  <a:lnTo>
                    <a:pt x="634" y="990"/>
                  </a:lnTo>
                  <a:lnTo>
                    <a:pt x="686" y="922"/>
                  </a:lnTo>
                  <a:lnTo>
                    <a:pt x="740" y="860"/>
                  </a:lnTo>
                  <a:lnTo>
                    <a:pt x="798" y="798"/>
                  </a:lnTo>
                  <a:lnTo>
                    <a:pt x="860" y="740"/>
                  </a:lnTo>
                  <a:lnTo>
                    <a:pt x="924" y="684"/>
                  </a:lnTo>
                  <a:lnTo>
                    <a:pt x="990" y="632"/>
                  </a:lnTo>
                  <a:lnTo>
                    <a:pt x="1058" y="584"/>
                  </a:lnTo>
                  <a:lnTo>
                    <a:pt x="1130" y="538"/>
                  </a:lnTo>
                  <a:lnTo>
                    <a:pt x="1204" y="496"/>
                  </a:lnTo>
                  <a:lnTo>
                    <a:pt x="1280" y="456"/>
                  </a:lnTo>
                  <a:lnTo>
                    <a:pt x="1356" y="422"/>
                  </a:lnTo>
                  <a:lnTo>
                    <a:pt x="1436" y="390"/>
                  </a:lnTo>
                  <a:lnTo>
                    <a:pt x="1518" y="362"/>
                  </a:lnTo>
                  <a:lnTo>
                    <a:pt x="1602" y="338"/>
                  </a:lnTo>
                  <a:lnTo>
                    <a:pt x="1686" y="320"/>
                  </a:lnTo>
                  <a:lnTo>
                    <a:pt x="1772" y="304"/>
                  </a:lnTo>
                  <a:lnTo>
                    <a:pt x="1860" y="292"/>
                  </a:lnTo>
                  <a:lnTo>
                    <a:pt x="1948" y="286"/>
                  </a:lnTo>
                  <a:lnTo>
                    <a:pt x="2039" y="284"/>
                  </a:lnTo>
                  <a:lnTo>
                    <a:pt x="2039" y="284"/>
                  </a:lnTo>
                  <a:close/>
                </a:path>
              </a:pathLst>
            </a:custGeom>
            <a:solidFill>
              <a:srgbClr val="FFFFFF"/>
            </a:solidFill>
            <a:ln>
              <a:noFill/>
            </a:ln>
          </p:spPr>
          <p:txBody>
            <a:bodyPr spcFirstLastPara="1" wrap="square" lIns="58631" tIns="29306" rIns="58631" bIns="29306" anchor="t" anchorCtr="0">
              <a:noAutofit/>
            </a:bodyPr>
            <a:lstStyle/>
            <a:p>
              <a:pPr marL="0" marR="0" lvl="0" indent="0" algn="l"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grpSp>
      <p:grpSp>
        <p:nvGrpSpPr>
          <p:cNvPr id="8" name="Google Shape;3654;p90"/>
          <p:cNvGrpSpPr/>
          <p:nvPr/>
        </p:nvGrpSpPr>
        <p:grpSpPr>
          <a:xfrm>
            <a:off x="4451422" y="2061177"/>
            <a:ext cx="479290" cy="479514"/>
            <a:chOff x="988" y="0"/>
            <a:chExt cx="6700" cy="6704"/>
          </a:xfrm>
        </p:grpSpPr>
        <p:sp>
          <p:nvSpPr>
            <p:cNvPr id="133" name="Google Shape;3655;p90"/>
            <p:cNvSpPr/>
            <p:nvPr/>
          </p:nvSpPr>
          <p:spPr>
            <a:xfrm>
              <a:off x="988" y="0"/>
              <a:ext cx="6700" cy="6704"/>
            </a:xfrm>
            <a:custGeom>
              <a:avLst/>
              <a:gdLst/>
              <a:ahLst/>
              <a:cxnLst/>
              <a:rect l="l" t="t" r="r" b="b"/>
              <a:pathLst>
                <a:path w="6700" h="6704" extrusionOk="0">
                  <a:moveTo>
                    <a:pt x="0" y="0"/>
                  </a:moveTo>
                  <a:lnTo>
                    <a:pt x="0" y="6704"/>
                  </a:lnTo>
                  <a:lnTo>
                    <a:pt x="6700" y="6704"/>
                  </a:lnTo>
                  <a:lnTo>
                    <a:pt x="6700" y="0"/>
                  </a:lnTo>
                  <a:lnTo>
                    <a:pt x="0" y="0"/>
                  </a:lnTo>
                  <a:close/>
                  <a:moveTo>
                    <a:pt x="284" y="286"/>
                  </a:moveTo>
                  <a:lnTo>
                    <a:pt x="6414" y="286"/>
                  </a:lnTo>
                  <a:lnTo>
                    <a:pt x="6414" y="1048"/>
                  </a:lnTo>
                  <a:lnTo>
                    <a:pt x="1046" y="1048"/>
                  </a:lnTo>
                  <a:lnTo>
                    <a:pt x="1046" y="6418"/>
                  </a:lnTo>
                  <a:lnTo>
                    <a:pt x="284" y="6418"/>
                  </a:lnTo>
                  <a:lnTo>
                    <a:pt x="284" y="286"/>
                  </a:lnTo>
                  <a:close/>
                  <a:moveTo>
                    <a:pt x="2091" y="6418"/>
                  </a:moveTo>
                  <a:lnTo>
                    <a:pt x="1332" y="6418"/>
                  </a:lnTo>
                  <a:lnTo>
                    <a:pt x="1332" y="1334"/>
                  </a:lnTo>
                  <a:lnTo>
                    <a:pt x="6414" y="1334"/>
                  </a:lnTo>
                  <a:lnTo>
                    <a:pt x="6414" y="2094"/>
                  </a:lnTo>
                  <a:lnTo>
                    <a:pt x="2091" y="2094"/>
                  </a:lnTo>
                  <a:lnTo>
                    <a:pt x="2091" y="6418"/>
                  </a:lnTo>
                  <a:close/>
                  <a:moveTo>
                    <a:pt x="2377" y="6418"/>
                  </a:moveTo>
                  <a:lnTo>
                    <a:pt x="2377" y="2380"/>
                  </a:lnTo>
                  <a:lnTo>
                    <a:pt x="6414" y="2380"/>
                  </a:lnTo>
                  <a:lnTo>
                    <a:pt x="6414" y="6418"/>
                  </a:lnTo>
                  <a:lnTo>
                    <a:pt x="2377" y="6418"/>
                  </a:lnTo>
                  <a:close/>
                </a:path>
              </a:pathLst>
            </a:custGeom>
            <a:solidFill>
              <a:srgbClr val="FFFFFF"/>
            </a:solidFill>
            <a:ln>
              <a:noFill/>
            </a:ln>
          </p:spPr>
          <p:txBody>
            <a:bodyPr spcFirstLastPara="1" wrap="square" lIns="58631" tIns="29306" rIns="58631" bIns="29306" anchor="t" anchorCtr="0">
              <a:noAutofit/>
            </a:bodyPr>
            <a:lstStyle/>
            <a:p>
              <a:pPr marL="0" marR="0" lvl="0" indent="0" algn="l"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sp>
          <p:nvSpPr>
            <p:cNvPr id="134" name="Google Shape;3656;p90"/>
            <p:cNvSpPr/>
            <p:nvPr/>
          </p:nvSpPr>
          <p:spPr>
            <a:xfrm>
              <a:off x="4277" y="3006"/>
              <a:ext cx="2225" cy="2706"/>
            </a:xfrm>
            <a:custGeom>
              <a:avLst/>
              <a:gdLst/>
              <a:ahLst/>
              <a:cxnLst/>
              <a:rect l="l" t="t" r="r" b="b"/>
              <a:pathLst>
                <a:path w="2225" h="2706" extrusionOk="0">
                  <a:moveTo>
                    <a:pt x="1785" y="672"/>
                  </a:moveTo>
                  <a:lnTo>
                    <a:pt x="1785" y="672"/>
                  </a:lnTo>
                  <a:lnTo>
                    <a:pt x="1783" y="638"/>
                  </a:lnTo>
                  <a:lnTo>
                    <a:pt x="1781" y="604"/>
                  </a:lnTo>
                  <a:lnTo>
                    <a:pt x="1777" y="570"/>
                  </a:lnTo>
                  <a:lnTo>
                    <a:pt x="1771" y="538"/>
                  </a:lnTo>
                  <a:lnTo>
                    <a:pt x="1763" y="504"/>
                  </a:lnTo>
                  <a:lnTo>
                    <a:pt x="1755" y="472"/>
                  </a:lnTo>
                  <a:lnTo>
                    <a:pt x="1743" y="442"/>
                  </a:lnTo>
                  <a:lnTo>
                    <a:pt x="1732" y="410"/>
                  </a:lnTo>
                  <a:lnTo>
                    <a:pt x="1720" y="382"/>
                  </a:lnTo>
                  <a:lnTo>
                    <a:pt x="1704" y="352"/>
                  </a:lnTo>
                  <a:lnTo>
                    <a:pt x="1688" y="324"/>
                  </a:lnTo>
                  <a:lnTo>
                    <a:pt x="1670" y="296"/>
                  </a:lnTo>
                  <a:lnTo>
                    <a:pt x="1652" y="270"/>
                  </a:lnTo>
                  <a:lnTo>
                    <a:pt x="1632" y="244"/>
                  </a:lnTo>
                  <a:lnTo>
                    <a:pt x="1610" y="220"/>
                  </a:lnTo>
                  <a:lnTo>
                    <a:pt x="1588" y="198"/>
                  </a:lnTo>
                  <a:lnTo>
                    <a:pt x="1564" y="174"/>
                  </a:lnTo>
                  <a:lnTo>
                    <a:pt x="1540" y="154"/>
                  </a:lnTo>
                  <a:lnTo>
                    <a:pt x="1516" y="134"/>
                  </a:lnTo>
                  <a:lnTo>
                    <a:pt x="1488" y="116"/>
                  </a:lnTo>
                  <a:lnTo>
                    <a:pt x="1462" y="98"/>
                  </a:lnTo>
                  <a:lnTo>
                    <a:pt x="1434" y="82"/>
                  </a:lnTo>
                  <a:lnTo>
                    <a:pt x="1404" y="66"/>
                  </a:lnTo>
                  <a:lnTo>
                    <a:pt x="1374" y="52"/>
                  </a:lnTo>
                  <a:lnTo>
                    <a:pt x="1344" y="40"/>
                  </a:lnTo>
                  <a:lnTo>
                    <a:pt x="1312" y="30"/>
                  </a:lnTo>
                  <a:lnTo>
                    <a:pt x="1280" y="22"/>
                  </a:lnTo>
                  <a:lnTo>
                    <a:pt x="1248" y="14"/>
                  </a:lnTo>
                  <a:lnTo>
                    <a:pt x="1216" y="8"/>
                  </a:lnTo>
                  <a:lnTo>
                    <a:pt x="1182" y="4"/>
                  </a:lnTo>
                  <a:lnTo>
                    <a:pt x="1148" y="0"/>
                  </a:lnTo>
                  <a:lnTo>
                    <a:pt x="1114" y="0"/>
                  </a:lnTo>
                  <a:lnTo>
                    <a:pt x="1114" y="0"/>
                  </a:lnTo>
                  <a:lnTo>
                    <a:pt x="1078" y="0"/>
                  </a:lnTo>
                  <a:lnTo>
                    <a:pt x="1044" y="4"/>
                  </a:lnTo>
                  <a:lnTo>
                    <a:pt x="1010" y="8"/>
                  </a:lnTo>
                  <a:lnTo>
                    <a:pt x="978" y="14"/>
                  </a:lnTo>
                  <a:lnTo>
                    <a:pt x="946" y="22"/>
                  </a:lnTo>
                  <a:lnTo>
                    <a:pt x="914" y="30"/>
                  </a:lnTo>
                  <a:lnTo>
                    <a:pt x="882" y="40"/>
                  </a:lnTo>
                  <a:lnTo>
                    <a:pt x="852" y="52"/>
                  </a:lnTo>
                  <a:lnTo>
                    <a:pt x="822" y="66"/>
                  </a:lnTo>
                  <a:lnTo>
                    <a:pt x="792" y="82"/>
                  </a:lnTo>
                  <a:lnTo>
                    <a:pt x="764" y="98"/>
                  </a:lnTo>
                  <a:lnTo>
                    <a:pt x="738" y="116"/>
                  </a:lnTo>
                  <a:lnTo>
                    <a:pt x="712" y="134"/>
                  </a:lnTo>
                  <a:lnTo>
                    <a:pt x="686" y="154"/>
                  </a:lnTo>
                  <a:lnTo>
                    <a:pt x="662" y="174"/>
                  </a:lnTo>
                  <a:lnTo>
                    <a:pt x="638" y="198"/>
                  </a:lnTo>
                  <a:lnTo>
                    <a:pt x="616" y="220"/>
                  </a:lnTo>
                  <a:lnTo>
                    <a:pt x="594" y="244"/>
                  </a:lnTo>
                  <a:lnTo>
                    <a:pt x="574" y="270"/>
                  </a:lnTo>
                  <a:lnTo>
                    <a:pt x="556" y="296"/>
                  </a:lnTo>
                  <a:lnTo>
                    <a:pt x="538" y="324"/>
                  </a:lnTo>
                  <a:lnTo>
                    <a:pt x="522" y="352"/>
                  </a:lnTo>
                  <a:lnTo>
                    <a:pt x="508" y="382"/>
                  </a:lnTo>
                  <a:lnTo>
                    <a:pt x="494" y="410"/>
                  </a:lnTo>
                  <a:lnTo>
                    <a:pt x="482" y="442"/>
                  </a:lnTo>
                  <a:lnTo>
                    <a:pt x="472" y="472"/>
                  </a:lnTo>
                  <a:lnTo>
                    <a:pt x="462" y="504"/>
                  </a:lnTo>
                  <a:lnTo>
                    <a:pt x="454" y="538"/>
                  </a:lnTo>
                  <a:lnTo>
                    <a:pt x="448" y="570"/>
                  </a:lnTo>
                  <a:lnTo>
                    <a:pt x="444" y="604"/>
                  </a:lnTo>
                  <a:lnTo>
                    <a:pt x="442" y="638"/>
                  </a:lnTo>
                  <a:lnTo>
                    <a:pt x="440" y="672"/>
                  </a:lnTo>
                  <a:lnTo>
                    <a:pt x="440" y="984"/>
                  </a:lnTo>
                  <a:lnTo>
                    <a:pt x="0" y="984"/>
                  </a:lnTo>
                  <a:lnTo>
                    <a:pt x="0" y="2706"/>
                  </a:lnTo>
                  <a:lnTo>
                    <a:pt x="2225" y="2706"/>
                  </a:lnTo>
                  <a:lnTo>
                    <a:pt x="2225" y="984"/>
                  </a:lnTo>
                  <a:lnTo>
                    <a:pt x="1785" y="984"/>
                  </a:lnTo>
                  <a:lnTo>
                    <a:pt x="1785" y="672"/>
                  </a:lnTo>
                  <a:close/>
                  <a:moveTo>
                    <a:pt x="726" y="672"/>
                  </a:moveTo>
                  <a:lnTo>
                    <a:pt x="726" y="672"/>
                  </a:lnTo>
                  <a:lnTo>
                    <a:pt x="728" y="632"/>
                  </a:lnTo>
                  <a:lnTo>
                    <a:pt x="734" y="594"/>
                  </a:lnTo>
                  <a:lnTo>
                    <a:pt x="744" y="558"/>
                  </a:lnTo>
                  <a:lnTo>
                    <a:pt x="758" y="522"/>
                  </a:lnTo>
                  <a:lnTo>
                    <a:pt x="774" y="488"/>
                  </a:lnTo>
                  <a:lnTo>
                    <a:pt x="792" y="456"/>
                  </a:lnTo>
                  <a:lnTo>
                    <a:pt x="816" y="426"/>
                  </a:lnTo>
                  <a:lnTo>
                    <a:pt x="840" y="400"/>
                  </a:lnTo>
                  <a:lnTo>
                    <a:pt x="868" y="374"/>
                  </a:lnTo>
                  <a:lnTo>
                    <a:pt x="898" y="352"/>
                  </a:lnTo>
                  <a:lnTo>
                    <a:pt x="930" y="332"/>
                  </a:lnTo>
                  <a:lnTo>
                    <a:pt x="962" y="316"/>
                  </a:lnTo>
                  <a:lnTo>
                    <a:pt x="998" y="304"/>
                  </a:lnTo>
                  <a:lnTo>
                    <a:pt x="1036" y="294"/>
                  </a:lnTo>
                  <a:lnTo>
                    <a:pt x="1074" y="288"/>
                  </a:lnTo>
                  <a:lnTo>
                    <a:pt x="1114" y="286"/>
                  </a:lnTo>
                  <a:lnTo>
                    <a:pt x="1114" y="286"/>
                  </a:lnTo>
                  <a:lnTo>
                    <a:pt x="1152" y="288"/>
                  </a:lnTo>
                  <a:lnTo>
                    <a:pt x="1190" y="294"/>
                  </a:lnTo>
                  <a:lnTo>
                    <a:pt x="1228" y="304"/>
                  </a:lnTo>
                  <a:lnTo>
                    <a:pt x="1264" y="316"/>
                  </a:lnTo>
                  <a:lnTo>
                    <a:pt x="1298" y="332"/>
                  </a:lnTo>
                  <a:lnTo>
                    <a:pt x="1330" y="352"/>
                  </a:lnTo>
                  <a:lnTo>
                    <a:pt x="1358" y="374"/>
                  </a:lnTo>
                  <a:lnTo>
                    <a:pt x="1386" y="400"/>
                  </a:lnTo>
                  <a:lnTo>
                    <a:pt x="1412" y="426"/>
                  </a:lnTo>
                  <a:lnTo>
                    <a:pt x="1434" y="456"/>
                  </a:lnTo>
                  <a:lnTo>
                    <a:pt x="1452" y="488"/>
                  </a:lnTo>
                  <a:lnTo>
                    <a:pt x="1470" y="522"/>
                  </a:lnTo>
                  <a:lnTo>
                    <a:pt x="1482" y="558"/>
                  </a:lnTo>
                  <a:lnTo>
                    <a:pt x="1492" y="594"/>
                  </a:lnTo>
                  <a:lnTo>
                    <a:pt x="1498" y="632"/>
                  </a:lnTo>
                  <a:lnTo>
                    <a:pt x="1500" y="672"/>
                  </a:lnTo>
                  <a:lnTo>
                    <a:pt x="1500" y="984"/>
                  </a:lnTo>
                  <a:lnTo>
                    <a:pt x="726" y="984"/>
                  </a:lnTo>
                  <a:lnTo>
                    <a:pt x="726" y="672"/>
                  </a:lnTo>
                  <a:close/>
                  <a:moveTo>
                    <a:pt x="1939" y="2420"/>
                  </a:moveTo>
                  <a:lnTo>
                    <a:pt x="286" y="2420"/>
                  </a:lnTo>
                  <a:lnTo>
                    <a:pt x="286" y="1270"/>
                  </a:lnTo>
                  <a:lnTo>
                    <a:pt x="1939" y="1270"/>
                  </a:lnTo>
                  <a:lnTo>
                    <a:pt x="1939" y="2420"/>
                  </a:lnTo>
                  <a:close/>
                </a:path>
              </a:pathLst>
            </a:custGeom>
            <a:solidFill>
              <a:srgbClr val="FFFFFF"/>
            </a:solidFill>
            <a:ln>
              <a:noFill/>
            </a:ln>
          </p:spPr>
          <p:txBody>
            <a:bodyPr spcFirstLastPara="1" wrap="square" lIns="58631" tIns="29306" rIns="58631" bIns="29306" anchor="t" anchorCtr="0">
              <a:noAutofit/>
            </a:bodyPr>
            <a:lstStyle/>
            <a:p>
              <a:pPr marL="0" marR="0" lvl="0" indent="0" algn="l"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sp>
          <p:nvSpPr>
            <p:cNvPr id="135" name="Google Shape;3657;p90"/>
            <p:cNvSpPr/>
            <p:nvPr/>
          </p:nvSpPr>
          <p:spPr>
            <a:xfrm>
              <a:off x="5247" y="4636"/>
              <a:ext cx="286" cy="428"/>
            </a:xfrm>
            <a:prstGeom prst="rect">
              <a:avLst/>
            </a:prstGeom>
            <a:solidFill>
              <a:srgbClr val="FFFFFF"/>
            </a:solidFill>
            <a:ln>
              <a:noFill/>
            </a:ln>
          </p:spPr>
          <p:txBody>
            <a:bodyPr spcFirstLastPara="1" wrap="square" lIns="58631" tIns="29306" rIns="58631" bIns="29306" anchor="t" anchorCtr="0">
              <a:noAutofit/>
            </a:bodyPr>
            <a:lstStyle/>
            <a:p>
              <a:pPr marL="0" marR="0" lvl="0" indent="0" algn="l"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grpSp>
      <p:grpSp>
        <p:nvGrpSpPr>
          <p:cNvPr id="9" name="Google Shape;3658;p90"/>
          <p:cNvGrpSpPr/>
          <p:nvPr/>
        </p:nvGrpSpPr>
        <p:grpSpPr>
          <a:xfrm>
            <a:off x="6339669" y="2061177"/>
            <a:ext cx="479647" cy="479514"/>
            <a:chOff x="986" y="0"/>
            <a:chExt cx="6714" cy="6713"/>
          </a:xfrm>
        </p:grpSpPr>
        <p:sp>
          <p:nvSpPr>
            <p:cNvPr id="137" name="Google Shape;3659;p90"/>
            <p:cNvSpPr/>
            <p:nvPr/>
          </p:nvSpPr>
          <p:spPr>
            <a:xfrm>
              <a:off x="986" y="0"/>
              <a:ext cx="6714" cy="6713"/>
            </a:xfrm>
            <a:custGeom>
              <a:avLst/>
              <a:gdLst/>
              <a:ahLst/>
              <a:cxnLst/>
              <a:rect l="l" t="t" r="r" b="b"/>
              <a:pathLst>
                <a:path w="6714" h="6713" extrusionOk="0">
                  <a:moveTo>
                    <a:pt x="0" y="0"/>
                  </a:moveTo>
                  <a:lnTo>
                    <a:pt x="0" y="6713"/>
                  </a:lnTo>
                  <a:lnTo>
                    <a:pt x="6714" y="6713"/>
                  </a:lnTo>
                  <a:lnTo>
                    <a:pt x="6714" y="0"/>
                  </a:lnTo>
                  <a:lnTo>
                    <a:pt x="0" y="0"/>
                  </a:lnTo>
                  <a:close/>
                  <a:moveTo>
                    <a:pt x="6428" y="4819"/>
                  </a:moveTo>
                  <a:lnTo>
                    <a:pt x="2920" y="4819"/>
                  </a:lnTo>
                  <a:lnTo>
                    <a:pt x="4242" y="3497"/>
                  </a:lnTo>
                  <a:lnTo>
                    <a:pt x="5106" y="3497"/>
                  </a:lnTo>
                  <a:lnTo>
                    <a:pt x="5378" y="3222"/>
                  </a:lnTo>
                  <a:lnTo>
                    <a:pt x="5378" y="3499"/>
                  </a:lnTo>
                  <a:lnTo>
                    <a:pt x="5668" y="3499"/>
                  </a:lnTo>
                  <a:lnTo>
                    <a:pt x="5668" y="3212"/>
                  </a:lnTo>
                  <a:lnTo>
                    <a:pt x="5386" y="3212"/>
                  </a:lnTo>
                  <a:lnTo>
                    <a:pt x="6428" y="2160"/>
                  </a:lnTo>
                  <a:lnTo>
                    <a:pt x="6428" y="4819"/>
                  </a:lnTo>
                  <a:close/>
                  <a:moveTo>
                    <a:pt x="288" y="5107"/>
                  </a:moveTo>
                  <a:lnTo>
                    <a:pt x="1404" y="5107"/>
                  </a:lnTo>
                  <a:lnTo>
                    <a:pt x="288" y="6225"/>
                  </a:lnTo>
                  <a:lnTo>
                    <a:pt x="288" y="5107"/>
                  </a:lnTo>
                  <a:close/>
                  <a:moveTo>
                    <a:pt x="288" y="4819"/>
                  </a:moveTo>
                  <a:lnTo>
                    <a:pt x="288" y="3499"/>
                  </a:lnTo>
                  <a:lnTo>
                    <a:pt x="454" y="3499"/>
                  </a:lnTo>
                  <a:lnTo>
                    <a:pt x="454" y="3212"/>
                  </a:lnTo>
                  <a:lnTo>
                    <a:pt x="288" y="3212"/>
                  </a:lnTo>
                  <a:lnTo>
                    <a:pt x="288" y="1892"/>
                  </a:lnTo>
                  <a:lnTo>
                    <a:pt x="6290" y="1892"/>
                  </a:lnTo>
                  <a:lnTo>
                    <a:pt x="4986" y="3210"/>
                  </a:lnTo>
                  <a:lnTo>
                    <a:pt x="4124" y="3210"/>
                  </a:lnTo>
                  <a:lnTo>
                    <a:pt x="3930" y="3405"/>
                  </a:lnTo>
                  <a:lnTo>
                    <a:pt x="3930" y="3212"/>
                  </a:lnTo>
                  <a:lnTo>
                    <a:pt x="3640" y="3212"/>
                  </a:lnTo>
                  <a:lnTo>
                    <a:pt x="3640" y="3499"/>
                  </a:lnTo>
                  <a:lnTo>
                    <a:pt x="3834" y="3499"/>
                  </a:lnTo>
                  <a:lnTo>
                    <a:pt x="2514" y="4819"/>
                  </a:lnTo>
                  <a:lnTo>
                    <a:pt x="288" y="4819"/>
                  </a:lnTo>
                  <a:close/>
                  <a:moveTo>
                    <a:pt x="6428" y="286"/>
                  </a:moveTo>
                  <a:lnTo>
                    <a:pt x="6428" y="1606"/>
                  </a:lnTo>
                  <a:lnTo>
                    <a:pt x="288" y="1606"/>
                  </a:lnTo>
                  <a:lnTo>
                    <a:pt x="288" y="286"/>
                  </a:lnTo>
                  <a:lnTo>
                    <a:pt x="6428" y="286"/>
                  </a:lnTo>
                  <a:close/>
                  <a:moveTo>
                    <a:pt x="490" y="6427"/>
                  </a:moveTo>
                  <a:lnTo>
                    <a:pt x="1810" y="5107"/>
                  </a:lnTo>
                  <a:lnTo>
                    <a:pt x="6428" y="5107"/>
                  </a:lnTo>
                  <a:lnTo>
                    <a:pt x="6428" y="6427"/>
                  </a:lnTo>
                  <a:lnTo>
                    <a:pt x="490" y="6427"/>
                  </a:lnTo>
                  <a:close/>
                </a:path>
              </a:pathLst>
            </a:custGeom>
            <a:solidFill>
              <a:srgbClr val="FFFFFF"/>
            </a:solidFill>
            <a:ln>
              <a:noFill/>
            </a:ln>
          </p:spPr>
          <p:txBody>
            <a:bodyPr spcFirstLastPara="1" wrap="square" lIns="58631" tIns="29306" rIns="58631" bIns="29306" anchor="t" anchorCtr="0">
              <a:noAutofit/>
            </a:bodyPr>
            <a:lstStyle/>
            <a:p>
              <a:pPr marL="0" marR="0" lvl="0" indent="0" algn="l"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sp>
          <p:nvSpPr>
            <p:cNvPr id="138" name="Google Shape;3660;p90"/>
            <p:cNvSpPr/>
            <p:nvPr/>
          </p:nvSpPr>
          <p:spPr>
            <a:xfrm>
              <a:off x="6944" y="3212"/>
              <a:ext cx="288" cy="287"/>
            </a:xfrm>
            <a:prstGeom prst="rect">
              <a:avLst/>
            </a:prstGeom>
            <a:solidFill>
              <a:srgbClr val="FFFFFF"/>
            </a:solidFill>
            <a:ln>
              <a:noFill/>
            </a:ln>
          </p:spPr>
          <p:txBody>
            <a:bodyPr spcFirstLastPara="1" wrap="square" lIns="58631" tIns="29306" rIns="58631" bIns="29306" anchor="t" anchorCtr="0">
              <a:noAutofit/>
            </a:bodyPr>
            <a:lstStyle/>
            <a:p>
              <a:pPr marL="0" marR="0" lvl="0" indent="0" algn="l"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sp>
          <p:nvSpPr>
            <p:cNvPr id="139" name="Google Shape;3661;p90"/>
            <p:cNvSpPr/>
            <p:nvPr/>
          </p:nvSpPr>
          <p:spPr>
            <a:xfrm>
              <a:off x="4046" y="3212"/>
              <a:ext cx="290" cy="287"/>
            </a:xfrm>
            <a:prstGeom prst="rect">
              <a:avLst/>
            </a:prstGeom>
            <a:solidFill>
              <a:srgbClr val="FFFFFF"/>
            </a:solidFill>
            <a:ln>
              <a:noFill/>
            </a:ln>
          </p:spPr>
          <p:txBody>
            <a:bodyPr spcFirstLastPara="1" wrap="square" lIns="58631" tIns="29306" rIns="58631" bIns="29306" anchor="t" anchorCtr="0">
              <a:noAutofit/>
            </a:bodyPr>
            <a:lstStyle/>
            <a:p>
              <a:pPr marL="0" marR="0" lvl="0" indent="0" algn="l"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sp>
          <p:nvSpPr>
            <p:cNvPr id="140" name="Google Shape;3662;p90"/>
            <p:cNvSpPr/>
            <p:nvPr/>
          </p:nvSpPr>
          <p:spPr>
            <a:xfrm>
              <a:off x="3468" y="3212"/>
              <a:ext cx="288" cy="287"/>
            </a:xfrm>
            <a:prstGeom prst="rect">
              <a:avLst/>
            </a:prstGeom>
            <a:solidFill>
              <a:srgbClr val="FFFFFF"/>
            </a:solidFill>
            <a:ln>
              <a:noFill/>
            </a:ln>
          </p:spPr>
          <p:txBody>
            <a:bodyPr spcFirstLastPara="1" wrap="square" lIns="58631" tIns="29306" rIns="58631" bIns="29306" anchor="t" anchorCtr="0">
              <a:noAutofit/>
            </a:bodyPr>
            <a:lstStyle/>
            <a:p>
              <a:pPr marL="0" marR="0" lvl="0" indent="0" algn="l"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sp>
          <p:nvSpPr>
            <p:cNvPr id="141" name="Google Shape;3663;p90"/>
            <p:cNvSpPr/>
            <p:nvPr/>
          </p:nvSpPr>
          <p:spPr>
            <a:xfrm>
              <a:off x="2888" y="3212"/>
              <a:ext cx="290" cy="287"/>
            </a:xfrm>
            <a:prstGeom prst="rect">
              <a:avLst/>
            </a:prstGeom>
            <a:solidFill>
              <a:srgbClr val="FFFFFF"/>
            </a:solidFill>
            <a:ln>
              <a:noFill/>
            </a:ln>
          </p:spPr>
          <p:txBody>
            <a:bodyPr spcFirstLastPara="1" wrap="square" lIns="58631" tIns="29306" rIns="58631" bIns="29306" anchor="t" anchorCtr="0">
              <a:noAutofit/>
            </a:bodyPr>
            <a:lstStyle/>
            <a:p>
              <a:pPr marL="0" marR="0" lvl="0" indent="0" algn="l"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sp>
          <p:nvSpPr>
            <p:cNvPr id="142" name="Google Shape;3664;p90"/>
            <p:cNvSpPr/>
            <p:nvPr/>
          </p:nvSpPr>
          <p:spPr>
            <a:xfrm>
              <a:off x="1730" y="3212"/>
              <a:ext cx="288" cy="287"/>
            </a:xfrm>
            <a:prstGeom prst="rect">
              <a:avLst/>
            </a:prstGeom>
            <a:solidFill>
              <a:srgbClr val="FFFFFF"/>
            </a:solidFill>
            <a:ln>
              <a:noFill/>
            </a:ln>
          </p:spPr>
          <p:txBody>
            <a:bodyPr spcFirstLastPara="1" wrap="square" lIns="58631" tIns="29306" rIns="58631" bIns="29306" anchor="t" anchorCtr="0">
              <a:noAutofit/>
            </a:bodyPr>
            <a:lstStyle/>
            <a:p>
              <a:pPr marL="0" marR="0" lvl="0" indent="0" algn="l"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sp>
          <p:nvSpPr>
            <p:cNvPr id="143" name="Google Shape;3665;p90"/>
            <p:cNvSpPr/>
            <p:nvPr/>
          </p:nvSpPr>
          <p:spPr>
            <a:xfrm>
              <a:off x="2308" y="3212"/>
              <a:ext cx="290" cy="287"/>
            </a:xfrm>
            <a:prstGeom prst="rect">
              <a:avLst/>
            </a:prstGeom>
            <a:solidFill>
              <a:srgbClr val="FFFFFF"/>
            </a:solidFill>
            <a:ln>
              <a:noFill/>
            </a:ln>
          </p:spPr>
          <p:txBody>
            <a:bodyPr spcFirstLastPara="1" wrap="square" lIns="58631" tIns="29306" rIns="58631" bIns="29306" anchor="t" anchorCtr="0">
              <a:noAutofit/>
            </a:bodyPr>
            <a:lstStyle/>
            <a:p>
              <a:pPr marL="0" marR="0" lvl="0" indent="0" algn="l"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grpSp>
      <p:grpSp>
        <p:nvGrpSpPr>
          <p:cNvPr id="10" name="Google Shape;3666;p90"/>
          <p:cNvGrpSpPr/>
          <p:nvPr/>
        </p:nvGrpSpPr>
        <p:grpSpPr>
          <a:xfrm>
            <a:off x="8498873" y="2061177"/>
            <a:ext cx="479648" cy="479514"/>
            <a:chOff x="986" y="0"/>
            <a:chExt cx="6682" cy="6681"/>
          </a:xfrm>
        </p:grpSpPr>
        <p:sp>
          <p:nvSpPr>
            <p:cNvPr id="145" name="Google Shape;3667;p90"/>
            <p:cNvSpPr/>
            <p:nvPr/>
          </p:nvSpPr>
          <p:spPr>
            <a:xfrm>
              <a:off x="986" y="0"/>
              <a:ext cx="6682" cy="6681"/>
            </a:xfrm>
            <a:custGeom>
              <a:avLst/>
              <a:gdLst/>
              <a:ahLst/>
              <a:cxnLst/>
              <a:rect l="l" t="t" r="r" b="b"/>
              <a:pathLst>
                <a:path w="6682" h="6681" extrusionOk="0">
                  <a:moveTo>
                    <a:pt x="0" y="0"/>
                  </a:moveTo>
                  <a:lnTo>
                    <a:pt x="0" y="6681"/>
                  </a:lnTo>
                  <a:lnTo>
                    <a:pt x="6682" y="6681"/>
                  </a:lnTo>
                  <a:lnTo>
                    <a:pt x="6682" y="0"/>
                  </a:lnTo>
                  <a:lnTo>
                    <a:pt x="0" y="0"/>
                  </a:lnTo>
                  <a:close/>
                  <a:moveTo>
                    <a:pt x="1774" y="286"/>
                  </a:moveTo>
                  <a:lnTo>
                    <a:pt x="1774" y="2846"/>
                  </a:lnTo>
                  <a:lnTo>
                    <a:pt x="286" y="2846"/>
                  </a:lnTo>
                  <a:lnTo>
                    <a:pt x="286" y="286"/>
                  </a:lnTo>
                  <a:lnTo>
                    <a:pt x="1774" y="286"/>
                  </a:lnTo>
                  <a:close/>
                  <a:moveTo>
                    <a:pt x="286" y="4989"/>
                  </a:moveTo>
                  <a:lnTo>
                    <a:pt x="486" y="4989"/>
                  </a:lnTo>
                  <a:lnTo>
                    <a:pt x="486" y="4703"/>
                  </a:lnTo>
                  <a:lnTo>
                    <a:pt x="286" y="4703"/>
                  </a:lnTo>
                  <a:lnTo>
                    <a:pt x="286" y="3132"/>
                  </a:lnTo>
                  <a:lnTo>
                    <a:pt x="2060" y="3132"/>
                  </a:lnTo>
                  <a:lnTo>
                    <a:pt x="2060" y="286"/>
                  </a:lnTo>
                  <a:lnTo>
                    <a:pt x="6396" y="286"/>
                  </a:lnTo>
                  <a:lnTo>
                    <a:pt x="6396" y="3539"/>
                  </a:lnTo>
                  <a:lnTo>
                    <a:pt x="4724" y="3539"/>
                  </a:lnTo>
                  <a:lnTo>
                    <a:pt x="4724" y="6397"/>
                  </a:lnTo>
                  <a:lnTo>
                    <a:pt x="286" y="6397"/>
                  </a:lnTo>
                  <a:lnTo>
                    <a:pt x="286" y="4989"/>
                  </a:lnTo>
                  <a:close/>
                  <a:moveTo>
                    <a:pt x="5008" y="6397"/>
                  </a:moveTo>
                  <a:lnTo>
                    <a:pt x="5008" y="3825"/>
                  </a:lnTo>
                  <a:lnTo>
                    <a:pt x="6396" y="3825"/>
                  </a:lnTo>
                  <a:lnTo>
                    <a:pt x="6396" y="6397"/>
                  </a:lnTo>
                  <a:lnTo>
                    <a:pt x="5008" y="6397"/>
                  </a:lnTo>
                  <a:close/>
                </a:path>
              </a:pathLst>
            </a:custGeom>
            <a:solidFill>
              <a:srgbClr val="FFFFFF"/>
            </a:solidFill>
            <a:ln>
              <a:noFill/>
            </a:ln>
          </p:spPr>
          <p:txBody>
            <a:bodyPr spcFirstLastPara="1" wrap="square" lIns="58631" tIns="29306" rIns="58631" bIns="29306" anchor="t" anchorCtr="0">
              <a:noAutofit/>
            </a:bodyPr>
            <a:lstStyle/>
            <a:p>
              <a:pPr marL="0" marR="0" lvl="0" indent="0" algn="l"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sp>
          <p:nvSpPr>
            <p:cNvPr id="146" name="Google Shape;3668;p90"/>
            <p:cNvSpPr/>
            <p:nvPr/>
          </p:nvSpPr>
          <p:spPr>
            <a:xfrm>
              <a:off x="2328" y="4703"/>
              <a:ext cx="284" cy="286"/>
            </a:xfrm>
            <a:prstGeom prst="rect">
              <a:avLst/>
            </a:prstGeom>
            <a:solidFill>
              <a:srgbClr val="FFFFFF"/>
            </a:solidFill>
            <a:ln>
              <a:noFill/>
            </a:ln>
          </p:spPr>
          <p:txBody>
            <a:bodyPr spcFirstLastPara="1" wrap="square" lIns="58631" tIns="29306" rIns="58631" bIns="29306" anchor="t" anchorCtr="0">
              <a:noAutofit/>
            </a:bodyPr>
            <a:lstStyle/>
            <a:p>
              <a:pPr marL="0" marR="0" lvl="0" indent="0" algn="l"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sp>
          <p:nvSpPr>
            <p:cNvPr id="147" name="Google Shape;3669;p90"/>
            <p:cNvSpPr/>
            <p:nvPr/>
          </p:nvSpPr>
          <p:spPr>
            <a:xfrm>
              <a:off x="2898" y="4703"/>
              <a:ext cx="284" cy="286"/>
            </a:xfrm>
            <a:prstGeom prst="rect">
              <a:avLst/>
            </a:prstGeom>
            <a:solidFill>
              <a:srgbClr val="FFFFFF"/>
            </a:solidFill>
            <a:ln>
              <a:noFill/>
            </a:ln>
          </p:spPr>
          <p:txBody>
            <a:bodyPr spcFirstLastPara="1" wrap="square" lIns="58631" tIns="29306" rIns="58631" bIns="29306" anchor="t" anchorCtr="0">
              <a:noAutofit/>
            </a:bodyPr>
            <a:lstStyle/>
            <a:p>
              <a:pPr marL="0" marR="0" lvl="0" indent="0" algn="l"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sp>
          <p:nvSpPr>
            <p:cNvPr id="148" name="Google Shape;3670;p90"/>
            <p:cNvSpPr/>
            <p:nvPr/>
          </p:nvSpPr>
          <p:spPr>
            <a:xfrm>
              <a:off x="3466" y="4703"/>
              <a:ext cx="286" cy="286"/>
            </a:xfrm>
            <a:prstGeom prst="rect">
              <a:avLst/>
            </a:prstGeom>
            <a:solidFill>
              <a:srgbClr val="FFFFFF"/>
            </a:solidFill>
            <a:ln>
              <a:noFill/>
            </a:ln>
          </p:spPr>
          <p:txBody>
            <a:bodyPr spcFirstLastPara="1" wrap="square" lIns="58631" tIns="29306" rIns="58631" bIns="29306" anchor="t" anchorCtr="0">
              <a:noAutofit/>
            </a:bodyPr>
            <a:lstStyle/>
            <a:p>
              <a:pPr marL="0" marR="0" lvl="0" indent="0" algn="l"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sp>
          <p:nvSpPr>
            <p:cNvPr id="149" name="Google Shape;3671;p90"/>
            <p:cNvSpPr/>
            <p:nvPr/>
          </p:nvSpPr>
          <p:spPr>
            <a:xfrm>
              <a:off x="1758" y="4703"/>
              <a:ext cx="284" cy="286"/>
            </a:xfrm>
            <a:prstGeom prst="rect">
              <a:avLst/>
            </a:prstGeom>
            <a:solidFill>
              <a:srgbClr val="FFFFFF"/>
            </a:solidFill>
            <a:ln>
              <a:noFill/>
            </a:ln>
          </p:spPr>
          <p:txBody>
            <a:bodyPr spcFirstLastPara="1" wrap="square" lIns="58631" tIns="29306" rIns="58631" bIns="29306" anchor="t" anchorCtr="0">
              <a:noAutofit/>
            </a:bodyPr>
            <a:lstStyle/>
            <a:p>
              <a:pPr marL="0" marR="0" lvl="0" indent="0" algn="l"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sp>
          <p:nvSpPr>
            <p:cNvPr id="150" name="Google Shape;3672;p90"/>
            <p:cNvSpPr/>
            <p:nvPr/>
          </p:nvSpPr>
          <p:spPr>
            <a:xfrm>
              <a:off x="5586" y="1694"/>
              <a:ext cx="284" cy="284"/>
            </a:xfrm>
            <a:prstGeom prst="rect">
              <a:avLst/>
            </a:prstGeom>
            <a:solidFill>
              <a:srgbClr val="FFFFFF"/>
            </a:solidFill>
            <a:ln>
              <a:noFill/>
            </a:ln>
          </p:spPr>
          <p:txBody>
            <a:bodyPr spcFirstLastPara="1" wrap="square" lIns="58631" tIns="29306" rIns="58631" bIns="29306" anchor="t" anchorCtr="0">
              <a:noAutofit/>
            </a:bodyPr>
            <a:lstStyle/>
            <a:p>
              <a:pPr marL="0" marR="0" lvl="0" indent="0" algn="l"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sp>
          <p:nvSpPr>
            <p:cNvPr id="151" name="Google Shape;3673;p90"/>
            <p:cNvSpPr/>
            <p:nvPr/>
          </p:nvSpPr>
          <p:spPr>
            <a:xfrm>
              <a:off x="4216" y="2604"/>
              <a:ext cx="286" cy="284"/>
            </a:xfrm>
            <a:prstGeom prst="rect">
              <a:avLst/>
            </a:prstGeom>
            <a:solidFill>
              <a:srgbClr val="FFFFFF"/>
            </a:solidFill>
            <a:ln>
              <a:noFill/>
            </a:ln>
          </p:spPr>
          <p:txBody>
            <a:bodyPr spcFirstLastPara="1" wrap="square" lIns="58631" tIns="29306" rIns="58631" bIns="29306" anchor="t" anchorCtr="0">
              <a:noAutofit/>
            </a:bodyPr>
            <a:lstStyle/>
            <a:p>
              <a:pPr marL="0" marR="0" lvl="0" indent="0" algn="l"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sp>
          <p:nvSpPr>
            <p:cNvPr id="152" name="Google Shape;3674;p90"/>
            <p:cNvSpPr/>
            <p:nvPr/>
          </p:nvSpPr>
          <p:spPr>
            <a:xfrm>
              <a:off x="4216" y="2034"/>
              <a:ext cx="286" cy="284"/>
            </a:xfrm>
            <a:prstGeom prst="rect">
              <a:avLst/>
            </a:prstGeom>
            <a:solidFill>
              <a:srgbClr val="FFFFFF"/>
            </a:solidFill>
            <a:ln>
              <a:noFill/>
            </a:ln>
          </p:spPr>
          <p:txBody>
            <a:bodyPr spcFirstLastPara="1" wrap="square" lIns="58631" tIns="29306" rIns="58631" bIns="29306" anchor="t" anchorCtr="0">
              <a:noAutofit/>
            </a:bodyPr>
            <a:lstStyle/>
            <a:p>
              <a:pPr marL="0" marR="0" lvl="0" indent="0" algn="l"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sp>
          <p:nvSpPr>
            <p:cNvPr id="153" name="Google Shape;3675;p90"/>
            <p:cNvSpPr/>
            <p:nvPr/>
          </p:nvSpPr>
          <p:spPr>
            <a:xfrm>
              <a:off x="4446" y="1694"/>
              <a:ext cx="284" cy="284"/>
            </a:xfrm>
            <a:prstGeom prst="rect">
              <a:avLst/>
            </a:prstGeom>
            <a:solidFill>
              <a:srgbClr val="FFFFFF"/>
            </a:solidFill>
            <a:ln>
              <a:noFill/>
            </a:ln>
          </p:spPr>
          <p:txBody>
            <a:bodyPr spcFirstLastPara="1" wrap="square" lIns="58631" tIns="29306" rIns="58631" bIns="29306" anchor="t" anchorCtr="0">
              <a:noAutofit/>
            </a:bodyPr>
            <a:lstStyle/>
            <a:p>
              <a:pPr marL="0" marR="0" lvl="0" indent="0" algn="l"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sp>
          <p:nvSpPr>
            <p:cNvPr id="154" name="Google Shape;3676;p90"/>
            <p:cNvSpPr/>
            <p:nvPr/>
          </p:nvSpPr>
          <p:spPr>
            <a:xfrm>
              <a:off x="4036" y="4703"/>
              <a:ext cx="286" cy="286"/>
            </a:xfrm>
            <a:prstGeom prst="rect">
              <a:avLst/>
            </a:prstGeom>
            <a:solidFill>
              <a:srgbClr val="FFFFFF"/>
            </a:solidFill>
            <a:ln>
              <a:noFill/>
            </a:ln>
          </p:spPr>
          <p:txBody>
            <a:bodyPr spcFirstLastPara="1" wrap="square" lIns="58631" tIns="29306" rIns="58631" bIns="29306" anchor="t" anchorCtr="0">
              <a:noAutofit/>
            </a:bodyPr>
            <a:lstStyle/>
            <a:p>
              <a:pPr marL="0" marR="0" lvl="0" indent="0" algn="l"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sp>
          <p:nvSpPr>
            <p:cNvPr id="155" name="Google Shape;3677;p90"/>
            <p:cNvSpPr/>
            <p:nvPr/>
          </p:nvSpPr>
          <p:spPr>
            <a:xfrm>
              <a:off x="5016" y="1694"/>
              <a:ext cx="284" cy="284"/>
            </a:xfrm>
            <a:prstGeom prst="rect">
              <a:avLst/>
            </a:prstGeom>
            <a:solidFill>
              <a:srgbClr val="FFFFFF"/>
            </a:solidFill>
            <a:ln>
              <a:noFill/>
            </a:ln>
          </p:spPr>
          <p:txBody>
            <a:bodyPr spcFirstLastPara="1" wrap="square" lIns="58631" tIns="29306" rIns="58631" bIns="29306" anchor="t" anchorCtr="0">
              <a:noAutofit/>
            </a:bodyPr>
            <a:lstStyle/>
            <a:p>
              <a:pPr marL="0" marR="0" lvl="0" indent="0" algn="l"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sp>
          <p:nvSpPr>
            <p:cNvPr id="156" name="Google Shape;3678;p90"/>
            <p:cNvSpPr/>
            <p:nvPr/>
          </p:nvSpPr>
          <p:spPr>
            <a:xfrm>
              <a:off x="4216" y="3745"/>
              <a:ext cx="286" cy="284"/>
            </a:xfrm>
            <a:prstGeom prst="rect">
              <a:avLst/>
            </a:prstGeom>
            <a:solidFill>
              <a:srgbClr val="FFFFFF"/>
            </a:solidFill>
            <a:ln>
              <a:noFill/>
            </a:ln>
          </p:spPr>
          <p:txBody>
            <a:bodyPr spcFirstLastPara="1" wrap="square" lIns="58631" tIns="29306" rIns="58631" bIns="29306" anchor="t" anchorCtr="0">
              <a:noAutofit/>
            </a:bodyPr>
            <a:lstStyle/>
            <a:p>
              <a:pPr marL="0" marR="0" lvl="0" indent="0" algn="l"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sp>
          <p:nvSpPr>
            <p:cNvPr id="157" name="Google Shape;3679;p90"/>
            <p:cNvSpPr/>
            <p:nvPr/>
          </p:nvSpPr>
          <p:spPr>
            <a:xfrm>
              <a:off x="4216" y="3174"/>
              <a:ext cx="286" cy="285"/>
            </a:xfrm>
            <a:prstGeom prst="rect">
              <a:avLst/>
            </a:prstGeom>
            <a:solidFill>
              <a:srgbClr val="FFFFFF"/>
            </a:solidFill>
            <a:ln>
              <a:noFill/>
            </a:ln>
          </p:spPr>
          <p:txBody>
            <a:bodyPr spcFirstLastPara="1" wrap="square" lIns="58631" tIns="29306" rIns="58631" bIns="29306" anchor="t" anchorCtr="0">
              <a:noAutofit/>
            </a:bodyPr>
            <a:lstStyle/>
            <a:p>
              <a:pPr marL="0" marR="0" lvl="0" indent="0" algn="l"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sp>
          <p:nvSpPr>
            <p:cNvPr id="158" name="Google Shape;3680;p90"/>
            <p:cNvSpPr/>
            <p:nvPr/>
          </p:nvSpPr>
          <p:spPr>
            <a:xfrm>
              <a:off x="4216" y="4313"/>
              <a:ext cx="286" cy="286"/>
            </a:xfrm>
            <a:prstGeom prst="rect">
              <a:avLst/>
            </a:prstGeom>
            <a:solidFill>
              <a:srgbClr val="FFFFFF"/>
            </a:solidFill>
            <a:ln>
              <a:noFill/>
            </a:ln>
          </p:spPr>
          <p:txBody>
            <a:bodyPr spcFirstLastPara="1" wrap="square" lIns="58631" tIns="29306" rIns="58631" bIns="29306" anchor="t" anchorCtr="0">
              <a:noAutofit/>
            </a:bodyPr>
            <a:lstStyle/>
            <a:p>
              <a:pPr marL="0" marR="0" lvl="0" indent="0" algn="l"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sp>
          <p:nvSpPr>
            <p:cNvPr id="159" name="Google Shape;3681;p90"/>
            <p:cNvSpPr/>
            <p:nvPr/>
          </p:nvSpPr>
          <p:spPr>
            <a:xfrm>
              <a:off x="5958" y="1166"/>
              <a:ext cx="910" cy="1404"/>
            </a:xfrm>
            <a:custGeom>
              <a:avLst/>
              <a:gdLst/>
              <a:ahLst/>
              <a:cxnLst/>
              <a:rect l="l" t="t" r="r" b="b"/>
              <a:pathLst>
                <a:path w="910" h="1404" extrusionOk="0">
                  <a:moveTo>
                    <a:pt x="202" y="1404"/>
                  </a:moveTo>
                  <a:lnTo>
                    <a:pt x="910" y="696"/>
                  </a:lnTo>
                  <a:lnTo>
                    <a:pt x="214" y="0"/>
                  </a:lnTo>
                  <a:lnTo>
                    <a:pt x="14" y="202"/>
                  </a:lnTo>
                  <a:lnTo>
                    <a:pt x="340" y="528"/>
                  </a:lnTo>
                  <a:lnTo>
                    <a:pt x="198" y="528"/>
                  </a:lnTo>
                  <a:lnTo>
                    <a:pt x="198" y="812"/>
                  </a:lnTo>
                  <a:lnTo>
                    <a:pt x="390" y="812"/>
                  </a:lnTo>
                  <a:lnTo>
                    <a:pt x="0" y="1202"/>
                  </a:lnTo>
                  <a:lnTo>
                    <a:pt x="202" y="1404"/>
                  </a:lnTo>
                  <a:close/>
                  <a:moveTo>
                    <a:pt x="482" y="670"/>
                  </a:moveTo>
                  <a:lnTo>
                    <a:pt x="508" y="696"/>
                  </a:lnTo>
                  <a:lnTo>
                    <a:pt x="482" y="720"/>
                  </a:lnTo>
                  <a:lnTo>
                    <a:pt x="482" y="670"/>
                  </a:lnTo>
                  <a:close/>
                </a:path>
              </a:pathLst>
            </a:custGeom>
            <a:solidFill>
              <a:srgbClr val="FFFFFF"/>
            </a:solidFill>
            <a:ln>
              <a:noFill/>
            </a:ln>
          </p:spPr>
          <p:txBody>
            <a:bodyPr spcFirstLastPara="1" wrap="square" lIns="58631" tIns="29306" rIns="58631" bIns="29306" anchor="t" anchorCtr="0">
              <a:noAutofit/>
            </a:bodyPr>
            <a:lstStyle/>
            <a:p>
              <a:pPr marL="0" marR="0" lvl="0" indent="0" algn="l" defTabSz="685800" rtl="0" eaLnBrk="1" fontAlgn="auto" latinLnBrk="0" hangingPunct="1">
                <a:lnSpc>
                  <a:spcPct val="100000"/>
                </a:lnSpc>
                <a:spcBef>
                  <a:spcPts val="0"/>
                </a:spcBef>
                <a:spcAft>
                  <a:spcPts val="0"/>
                </a:spcAft>
                <a:buClr>
                  <a:srgbClr val="000000"/>
                </a:buClr>
                <a:buSzTx/>
                <a:buFontTx/>
                <a:buNone/>
                <a:tabLst/>
                <a:defRPr/>
              </a:pPr>
              <a:endParaRPr kumimoji="0" sz="900" b="0" i="0" u="none" strike="noStrike" kern="0" cap="none" spc="0" normalizeH="0" baseline="0" noProof="0">
                <a:ln>
                  <a:noFill/>
                </a:ln>
                <a:solidFill>
                  <a:srgbClr val="000000"/>
                </a:solidFill>
                <a:effectLst/>
                <a:uLnTx/>
                <a:uFillTx/>
                <a:latin typeface="Calibri" panose="020F0502020204030204"/>
                <a:ea typeface="Arial"/>
                <a:cs typeface="Arial"/>
                <a:sym typeface="Arial"/>
              </a:endParaRPr>
            </a:p>
          </p:txBody>
        </p:sp>
      </p:grpSp>
      <p:sp>
        <p:nvSpPr>
          <p:cNvPr id="165" name="Google Shape;3620;p90"/>
          <p:cNvSpPr/>
          <p:nvPr/>
        </p:nvSpPr>
        <p:spPr>
          <a:xfrm>
            <a:off x="3999308" y="3003929"/>
            <a:ext cx="1440188" cy="453443"/>
          </a:xfrm>
          <a:prstGeom prst="rect">
            <a:avLst/>
          </a:prstGeom>
          <a:noFill/>
          <a:ln>
            <a:noFill/>
          </a:ln>
        </p:spPr>
        <p:txBody>
          <a:bodyPr spcFirstLastPara="1" wrap="square" lIns="0" tIns="0" rIns="0" bIns="0" anchor="ctr" anchorCtr="0">
            <a:noAutofit/>
          </a:bodyPr>
          <a:lstStyle/>
          <a:p>
            <a:pPr marL="0" marR="0" lvl="0" indent="0" algn="ctr" defTabSz="685800" rtl="0" eaLnBrk="1" fontAlgn="auto" latinLnBrk="0" hangingPunct="1">
              <a:lnSpc>
                <a:spcPct val="100000"/>
              </a:lnSpc>
              <a:spcBef>
                <a:spcPts val="0"/>
              </a:spcBef>
              <a:spcAft>
                <a:spcPts val="0"/>
              </a:spcAft>
              <a:buClr>
                <a:srgbClr val="000000"/>
              </a:buClr>
              <a:buSzTx/>
              <a:buFontTx/>
              <a:buNone/>
              <a:tabLst/>
              <a:defRPr/>
            </a:pPr>
            <a:r>
              <a:rPr kumimoji="0" lang="el-GR" sz="2800" b="1" i="0" u="none" strike="noStrike" kern="0" cap="none" spc="0" normalizeH="0" baseline="0" noProof="0" dirty="0">
                <a:ln>
                  <a:noFill/>
                </a:ln>
                <a:solidFill>
                  <a:srgbClr val="002060"/>
                </a:solidFill>
                <a:effectLst/>
                <a:uLnTx/>
                <a:uFillTx/>
                <a:latin typeface="Calibri" panose="020F0502020204030204"/>
                <a:ea typeface="Arial"/>
                <a:cs typeface="Arial"/>
                <a:sym typeface="Arial"/>
              </a:rPr>
              <a:t>#110#</a:t>
            </a:r>
          </a:p>
        </p:txBody>
      </p:sp>
      <p:sp>
        <p:nvSpPr>
          <p:cNvPr id="166" name="Google Shape;3620;p90"/>
          <p:cNvSpPr/>
          <p:nvPr/>
        </p:nvSpPr>
        <p:spPr>
          <a:xfrm>
            <a:off x="5889607" y="3003929"/>
            <a:ext cx="1440188" cy="453443"/>
          </a:xfrm>
          <a:prstGeom prst="rect">
            <a:avLst/>
          </a:prstGeom>
          <a:noFill/>
          <a:ln>
            <a:noFill/>
          </a:ln>
        </p:spPr>
        <p:txBody>
          <a:bodyPr spcFirstLastPara="1" wrap="square" lIns="0" tIns="0" rIns="0" bIns="0" anchor="ctr" anchorCtr="0">
            <a:noAutofit/>
          </a:bodyPr>
          <a:lstStyle/>
          <a:p>
            <a:pPr marL="0" marR="0" lvl="0" indent="0" algn="ctr" defTabSz="685800" rtl="0" eaLnBrk="1" fontAlgn="auto" latinLnBrk="0" hangingPunct="1">
              <a:lnSpc>
                <a:spcPct val="100000"/>
              </a:lnSpc>
              <a:spcBef>
                <a:spcPts val="0"/>
              </a:spcBef>
              <a:spcAft>
                <a:spcPts val="0"/>
              </a:spcAft>
              <a:buClr>
                <a:srgbClr val="000000"/>
              </a:buClr>
              <a:buSzTx/>
              <a:buFontTx/>
              <a:buNone/>
              <a:tabLst/>
              <a:defRPr/>
            </a:pPr>
            <a:r>
              <a:rPr kumimoji="0" lang="el-GR" sz="2800" b="1" i="0" u="none" strike="noStrike" kern="0" cap="none" spc="0" normalizeH="0" baseline="0" noProof="0" dirty="0">
                <a:ln>
                  <a:noFill/>
                </a:ln>
                <a:solidFill>
                  <a:prstClr val="black"/>
                </a:solidFill>
                <a:effectLst/>
                <a:uLnTx/>
                <a:uFillTx/>
                <a:latin typeface="Calibri" panose="020F0502020204030204"/>
                <a:ea typeface="Arial"/>
                <a:cs typeface="Arial"/>
                <a:sym typeface="Arial"/>
              </a:rPr>
              <a:t>#516#</a:t>
            </a:r>
          </a:p>
        </p:txBody>
      </p:sp>
      <p:sp>
        <p:nvSpPr>
          <p:cNvPr id="167" name="Google Shape;3620;p90"/>
          <p:cNvSpPr/>
          <p:nvPr/>
        </p:nvSpPr>
        <p:spPr>
          <a:xfrm>
            <a:off x="8021462" y="3003929"/>
            <a:ext cx="1440188" cy="453443"/>
          </a:xfrm>
          <a:prstGeom prst="rect">
            <a:avLst/>
          </a:prstGeom>
          <a:noFill/>
          <a:ln>
            <a:noFill/>
          </a:ln>
        </p:spPr>
        <p:txBody>
          <a:bodyPr spcFirstLastPara="1" wrap="square" lIns="0" tIns="0" rIns="0" bIns="0" anchor="ctr" anchorCtr="0">
            <a:noAutofit/>
          </a:bodyPr>
          <a:lstStyle/>
          <a:p>
            <a:pPr marL="0" marR="0" lvl="0" indent="0" algn="ctr" defTabSz="685800" rtl="0" eaLnBrk="1" fontAlgn="auto" latinLnBrk="0" hangingPunct="1">
              <a:lnSpc>
                <a:spcPct val="100000"/>
              </a:lnSpc>
              <a:spcBef>
                <a:spcPts val="0"/>
              </a:spcBef>
              <a:spcAft>
                <a:spcPts val="0"/>
              </a:spcAft>
              <a:buClr>
                <a:srgbClr val="000000"/>
              </a:buClr>
              <a:buSzTx/>
              <a:buFontTx/>
              <a:buNone/>
              <a:tabLst/>
              <a:defRPr/>
            </a:pPr>
            <a:r>
              <a:rPr kumimoji="0" lang="el-GR" sz="2800" b="1" i="0" u="none" strike="noStrike" kern="0" cap="none" spc="0" normalizeH="0" baseline="0" noProof="0" dirty="0">
                <a:ln>
                  <a:noFill/>
                </a:ln>
                <a:solidFill>
                  <a:srgbClr val="3D94FD"/>
                </a:solidFill>
                <a:effectLst/>
                <a:uLnTx/>
                <a:uFillTx/>
                <a:latin typeface="Calibri" panose="020F0502020204030204"/>
                <a:ea typeface="Arial"/>
                <a:cs typeface="Arial"/>
                <a:sym typeface="Arial"/>
              </a:rPr>
              <a:t>#969#</a:t>
            </a:r>
          </a:p>
        </p:txBody>
      </p:sp>
      <p:grpSp>
        <p:nvGrpSpPr>
          <p:cNvPr id="11" name="Group 5">
            <a:extLst>
              <a:ext uri="{FF2B5EF4-FFF2-40B4-BE49-F238E27FC236}">
                <a16:creationId xmlns:a16="http://schemas.microsoft.com/office/drawing/2014/main" xmlns="" id="{61042681-F610-4163-8606-94D5F5ED994E}"/>
              </a:ext>
            </a:extLst>
          </p:cNvPr>
          <p:cNvGrpSpPr/>
          <p:nvPr/>
        </p:nvGrpSpPr>
        <p:grpSpPr>
          <a:xfrm>
            <a:off x="1981994" y="4357047"/>
            <a:ext cx="9762986" cy="569283"/>
            <a:chOff x="2098826" y="4846572"/>
            <a:chExt cx="9761715" cy="569283"/>
          </a:xfrm>
        </p:grpSpPr>
        <p:sp>
          <p:nvSpPr>
            <p:cNvPr id="93" name="Rectangle 92">
              <a:extLst>
                <a:ext uri="{FF2B5EF4-FFF2-40B4-BE49-F238E27FC236}">
                  <a16:creationId xmlns:a16="http://schemas.microsoft.com/office/drawing/2014/main" xmlns="" id="{6344F55C-6049-4D90-9BC4-B858EDCEB5DC}"/>
                </a:ext>
              </a:extLst>
            </p:cNvPr>
            <p:cNvSpPr/>
            <p:nvPr/>
          </p:nvSpPr>
          <p:spPr>
            <a:xfrm>
              <a:off x="2098826" y="4869314"/>
              <a:ext cx="1070673" cy="521034"/>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a:solidFill>
                    <a:schemeClr val="bg1"/>
                  </a:solidFill>
                </a:rPr>
                <a:t>#1</a:t>
              </a:r>
              <a:r>
                <a:rPr lang="en-US" sz="2400" b="1" dirty="0">
                  <a:solidFill>
                    <a:schemeClr val="bg1"/>
                  </a:solidFill>
                </a:rPr>
                <a:t>03</a:t>
              </a:r>
              <a:r>
                <a:rPr lang="el-GR" sz="2400" b="1" dirty="0">
                  <a:solidFill>
                    <a:schemeClr val="bg1"/>
                  </a:solidFill>
                </a:rPr>
                <a:t>#</a:t>
              </a:r>
            </a:p>
          </p:txBody>
        </p:sp>
        <p:sp>
          <p:nvSpPr>
            <p:cNvPr id="94" name="TextBox 93">
              <a:extLst>
                <a:ext uri="{FF2B5EF4-FFF2-40B4-BE49-F238E27FC236}">
                  <a16:creationId xmlns:a16="http://schemas.microsoft.com/office/drawing/2014/main" xmlns="" id="{37EEF910-5007-4EEB-94F7-87A830A45B48}"/>
                </a:ext>
              </a:extLst>
            </p:cNvPr>
            <p:cNvSpPr txBox="1"/>
            <p:nvPr/>
          </p:nvSpPr>
          <p:spPr>
            <a:xfrm>
              <a:off x="3220541" y="4846572"/>
              <a:ext cx="8640000" cy="569283"/>
            </a:xfrm>
            <a:prstGeom prst="rect">
              <a:avLst/>
            </a:prstGeom>
            <a:noFill/>
          </p:spPr>
          <p:txBody>
            <a:bodyPr wrap="square" rtlCol="0" anchor="ctr">
              <a:noAutofit/>
            </a:bodyPr>
            <a:lstStyle/>
            <a:p>
              <a:r>
                <a:rPr lang="el-GR" sz="1600" dirty="0">
                  <a:latin typeface="Arial" panose="020B0604020202020204" pitchFamily="34" charset="0"/>
                  <a:cs typeface="Arial" panose="020B0604020202020204" pitchFamily="34" charset="0"/>
                </a:rPr>
                <a:t>έργα που σχετίζονται με την εφαρμογή </a:t>
              </a:r>
              <a:r>
                <a:rPr lang="el-GR" sz="1600" b="1" dirty="0">
                  <a:latin typeface="Arial" panose="020B0604020202020204" pitchFamily="34" charset="0"/>
                  <a:cs typeface="Arial" panose="020B0604020202020204" pitchFamily="34" charset="0"/>
                </a:rPr>
                <a:t>μέτρων ενισχυμένης εποπτείας</a:t>
              </a:r>
            </a:p>
          </p:txBody>
        </p:sp>
      </p:grpSp>
      <p:grpSp>
        <p:nvGrpSpPr>
          <p:cNvPr id="12" name="Group 6">
            <a:extLst>
              <a:ext uri="{FF2B5EF4-FFF2-40B4-BE49-F238E27FC236}">
                <a16:creationId xmlns:a16="http://schemas.microsoft.com/office/drawing/2014/main" xmlns="" id="{CD039CDC-20A6-43F0-BB49-9BDC22B444D8}"/>
              </a:ext>
            </a:extLst>
          </p:cNvPr>
          <p:cNvGrpSpPr/>
          <p:nvPr/>
        </p:nvGrpSpPr>
        <p:grpSpPr>
          <a:xfrm>
            <a:off x="1981994" y="4980293"/>
            <a:ext cx="9762986" cy="569283"/>
            <a:chOff x="2098826" y="5271820"/>
            <a:chExt cx="9761715" cy="569283"/>
          </a:xfrm>
        </p:grpSpPr>
        <p:sp>
          <p:nvSpPr>
            <p:cNvPr id="95" name="Rectangle 94">
              <a:extLst>
                <a:ext uri="{FF2B5EF4-FFF2-40B4-BE49-F238E27FC236}">
                  <a16:creationId xmlns:a16="http://schemas.microsoft.com/office/drawing/2014/main" xmlns="" id="{8FD7C538-9949-45F8-A5F0-C405FB1F4256}"/>
                </a:ext>
              </a:extLst>
            </p:cNvPr>
            <p:cNvSpPr/>
            <p:nvPr/>
          </p:nvSpPr>
          <p:spPr>
            <a:xfrm>
              <a:off x="2098826" y="5294562"/>
              <a:ext cx="1070673" cy="521034"/>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a:solidFill>
                    <a:schemeClr val="bg1"/>
                  </a:solidFill>
                </a:rPr>
                <a:t>#5</a:t>
              </a:r>
              <a:r>
                <a:rPr lang="en-US" sz="2400" b="1" dirty="0">
                  <a:solidFill>
                    <a:schemeClr val="bg1"/>
                  </a:solidFill>
                </a:rPr>
                <a:t>08</a:t>
              </a:r>
              <a:r>
                <a:rPr lang="el-GR" sz="2400" b="1" dirty="0">
                  <a:solidFill>
                    <a:schemeClr val="bg1"/>
                  </a:solidFill>
                </a:rPr>
                <a:t>#</a:t>
              </a:r>
            </a:p>
          </p:txBody>
        </p:sp>
        <p:sp>
          <p:nvSpPr>
            <p:cNvPr id="96" name="TextBox 95">
              <a:extLst>
                <a:ext uri="{FF2B5EF4-FFF2-40B4-BE49-F238E27FC236}">
                  <a16:creationId xmlns:a16="http://schemas.microsoft.com/office/drawing/2014/main" xmlns="" id="{A647E950-A9CF-4093-94AC-DC5D485B7511}"/>
                </a:ext>
              </a:extLst>
            </p:cNvPr>
            <p:cNvSpPr txBox="1"/>
            <p:nvPr/>
          </p:nvSpPr>
          <p:spPr>
            <a:xfrm>
              <a:off x="3220541" y="5271820"/>
              <a:ext cx="8640000" cy="569283"/>
            </a:xfrm>
            <a:prstGeom prst="rect">
              <a:avLst/>
            </a:prstGeom>
            <a:noFill/>
          </p:spPr>
          <p:txBody>
            <a:bodyPr wrap="square" rtlCol="0" anchor="ctr">
              <a:noAutofit/>
            </a:bodyPr>
            <a:lstStyle/>
            <a:p>
              <a:r>
                <a:rPr lang="el-GR" sz="1600" dirty="0">
                  <a:latin typeface="Arial" panose="020B0604020202020204" pitchFamily="34" charset="0"/>
                  <a:cs typeface="Arial" panose="020B0604020202020204" pitchFamily="34" charset="0"/>
                </a:rPr>
                <a:t>έργα </a:t>
              </a:r>
              <a:r>
                <a:rPr lang="el-GR" sz="1600" b="1" dirty="0">
                  <a:latin typeface="Arial" panose="020B0604020202020204" pitchFamily="34" charset="0"/>
                  <a:cs typeface="Arial" panose="020B0604020202020204" pitchFamily="34" charset="0"/>
                </a:rPr>
                <a:t>κρίσιμης και υψηλής προτεραιότητας</a:t>
              </a:r>
            </a:p>
          </p:txBody>
        </p:sp>
      </p:grpSp>
      <p:grpSp>
        <p:nvGrpSpPr>
          <p:cNvPr id="13" name="Group 7">
            <a:extLst>
              <a:ext uri="{FF2B5EF4-FFF2-40B4-BE49-F238E27FC236}">
                <a16:creationId xmlns:a16="http://schemas.microsoft.com/office/drawing/2014/main" xmlns="" id="{21DC0242-727F-49F7-9514-8051B805E8A7}"/>
              </a:ext>
            </a:extLst>
          </p:cNvPr>
          <p:cNvGrpSpPr/>
          <p:nvPr/>
        </p:nvGrpSpPr>
        <p:grpSpPr>
          <a:xfrm>
            <a:off x="1989194" y="5603538"/>
            <a:ext cx="9762986" cy="569283"/>
            <a:chOff x="2106025" y="5897227"/>
            <a:chExt cx="9761715" cy="569283"/>
          </a:xfrm>
        </p:grpSpPr>
        <p:sp>
          <p:nvSpPr>
            <p:cNvPr id="97" name="Rectangle 96">
              <a:extLst>
                <a:ext uri="{FF2B5EF4-FFF2-40B4-BE49-F238E27FC236}">
                  <a16:creationId xmlns:a16="http://schemas.microsoft.com/office/drawing/2014/main" xmlns="" id="{A1DB2E28-D2FA-4C20-8AD7-FFE5302EB855}"/>
                </a:ext>
              </a:extLst>
            </p:cNvPr>
            <p:cNvSpPr/>
            <p:nvPr/>
          </p:nvSpPr>
          <p:spPr>
            <a:xfrm>
              <a:off x="2106025" y="5919969"/>
              <a:ext cx="1070673" cy="521034"/>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95%</a:t>
              </a:r>
              <a:endParaRPr lang="el-GR" sz="2400" b="1" dirty="0">
                <a:solidFill>
                  <a:schemeClr val="bg1"/>
                </a:solidFill>
              </a:endParaRPr>
            </a:p>
          </p:txBody>
        </p:sp>
        <p:sp>
          <p:nvSpPr>
            <p:cNvPr id="98" name="TextBox 97">
              <a:extLst>
                <a:ext uri="{FF2B5EF4-FFF2-40B4-BE49-F238E27FC236}">
                  <a16:creationId xmlns:a16="http://schemas.microsoft.com/office/drawing/2014/main" xmlns="" id="{085EBABE-EF35-4E65-B708-6421A0FAF6E1}"/>
                </a:ext>
              </a:extLst>
            </p:cNvPr>
            <p:cNvSpPr txBox="1"/>
            <p:nvPr/>
          </p:nvSpPr>
          <p:spPr>
            <a:xfrm>
              <a:off x="3227740" y="5897227"/>
              <a:ext cx="8640000" cy="569283"/>
            </a:xfrm>
            <a:prstGeom prst="rect">
              <a:avLst/>
            </a:prstGeom>
            <a:noFill/>
          </p:spPr>
          <p:txBody>
            <a:bodyPr wrap="square" rtlCol="0" anchor="ctr">
              <a:noAutofit/>
            </a:bodyPr>
            <a:lstStyle/>
            <a:p>
              <a:r>
                <a:rPr lang="el-GR" sz="1600" dirty="0">
                  <a:latin typeface="Arial" panose="020B0604020202020204" pitchFamily="34" charset="0"/>
                  <a:cs typeface="Arial" panose="020B0604020202020204" pitchFamily="34" charset="0"/>
                </a:rPr>
                <a:t>των έργων με </a:t>
              </a:r>
              <a:r>
                <a:rPr lang="el-GR" sz="1600" b="1" dirty="0">
                  <a:latin typeface="Arial" panose="020B0604020202020204" pitchFamily="34" charset="0"/>
                  <a:cs typeface="Arial" panose="020B0604020202020204" pitchFamily="34" charset="0"/>
                </a:rPr>
                <a:t>ορίζοντα ολοκλήρωσης εντός της πρώτης διετίας </a:t>
              </a:r>
              <a:r>
                <a:rPr lang="el-GR" sz="1600" dirty="0">
                  <a:latin typeface="Arial" panose="020B0604020202020204" pitchFamily="34" charset="0"/>
                  <a:cs typeface="Arial" panose="020B0604020202020204" pitchFamily="34" charset="0"/>
                </a:rPr>
                <a:t>καθώς το Κυβερνητικό Πρόγραμμα είναι από το σχεδιασμό του </a:t>
              </a:r>
              <a:r>
                <a:rPr lang="el-GR" sz="1600" dirty="0" err="1">
                  <a:latin typeface="Arial" panose="020B0604020202020204" pitchFamily="34" charset="0"/>
                  <a:cs typeface="Arial" panose="020B0604020202020204" pitchFamily="34" charset="0"/>
                </a:rPr>
                <a:t>εμπροσθοβαρές</a:t>
              </a:r>
              <a:endParaRPr lang="el-GR" sz="1600" b="1" dirty="0">
                <a:latin typeface="Arial" panose="020B0604020202020204" pitchFamily="34" charset="0"/>
                <a:cs typeface="Arial" panose="020B0604020202020204" pitchFamily="34" charset="0"/>
              </a:endParaRPr>
            </a:p>
          </p:txBody>
        </p:sp>
      </p:grpSp>
      <p:grpSp>
        <p:nvGrpSpPr>
          <p:cNvPr id="14" name="Group 4">
            <a:extLst>
              <a:ext uri="{FF2B5EF4-FFF2-40B4-BE49-F238E27FC236}">
                <a16:creationId xmlns:a16="http://schemas.microsoft.com/office/drawing/2014/main" xmlns="" id="{8F83A3F0-59F9-4028-A7FC-68C7E6C0053A}"/>
              </a:ext>
            </a:extLst>
          </p:cNvPr>
          <p:cNvGrpSpPr/>
          <p:nvPr/>
        </p:nvGrpSpPr>
        <p:grpSpPr>
          <a:xfrm>
            <a:off x="1981994" y="3733800"/>
            <a:ext cx="9762986" cy="569283"/>
            <a:chOff x="2098826" y="4201658"/>
            <a:chExt cx="9761715" cy="569283"/>
          </a:xfrm>
        </p:grpSpPr>
        <p:sp>
          <p:nvSpPr>
            <p:cNvPr id="72" name="Rectangle 71">
              <a:extLst>
                <a:ext uri="{FF2B5EF4-FFF2-40B4-BE49-F238E27FC236}">
                  <a16:creationId xmlns:a16="http://schemas.microsoft.com/office/drawing/2014/main" xmlns="" id="{3B9CCF76-C7EE-4911-85B7-B1D5BC244468}"/>
                </a:ext>
              </a:extLst>
            </p:cNvPr>
            <p:cNvSpPr/>
            <p:nvPr/>
          </p:nvSpPr>
          <p:spPr>
            <a:xfrm>
              <a:off x="2098826" y="4224400"/>
              <a:ext cx="1070673" cy="521034"/>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a:solidFill>
                    <a:schemeClr val="bg1"/>
                  </a:solidFill>
                </a:rPr>
                <a:t>#11#</a:t>
              </a:r>
            </a:p>
          </p:txBody>
        </p:sp>
        <p:sp>
          <p:nvSpPr>
            <p:cNvPr id="73" name="TextBox 72">
              <a:extLst>
                <a:ext uri="{FF2B5EF4-FFF2-40B4-BE49-F238E27FC236}">
                  <a16:creationId xmlns:a16="http://schemas.microsoft.com/office/drawing/2014/main" xmlns="" id="{D58B37FB-0406-4985-A7FC-8DB5FF975355}"/>
                </a:ext>
              </a:extLst>
            </p:cNvPr>
            <p:cNvSpPr txBox="1"/>
            <p:nvPr/>
          </p:nvSpPr>
          <p:spPr>
            <a:xfrm>
              <a:off x="3220541" y="4201658"/>
              <a:ext cx="8640000" cy="569283"/>
            </a:xfrm>
            <a:prstGeom prst="rect">
              <a:avLst/>
            </a:prstGeom>
            <a:noFill/>
          </p:spPr>
          <p:txBody>
            <a:bodyPr wrap="square" rtlCol="0" anchor="ctr">
              <a:noAutofit/>
            </a:bodyPr>
            <a:lstStyle/>
            <a:p>
              <a:r>
                <a:rPr lang="el-GR" sz="1600" b="1" dirty="0">
                  <a:latin typeface="Arial" panose="020B0604020202020204" pitchFamily="34" charset="0"/>
                  <a:cs typeface="Arial" panose="020B0604020202020204" pitchFamily="34" charset="0"/>
                </a:rPr>
                <a:t>στρατηγικές επιλογές </a:t>
              </a:r>
              <a:r>
                <a:rPr lang="el-GR" sz="1600" dirty="0">
                  <a:latin typeface="Arial" panose="020B0604020202020204" pitchFamily="34" charset="0"/>
                  <a:cs typeface="Arial" panose="020B0604020202020204" pitchFamily="34" charset="0"/>
                </a:rPr>
                <a:t>– λιγότερες από τον αριθμό των Υπουργείων – υποδηλώνοντας τη «συνιδιοκτησία» των βασικών επιδιώξεων της Κυβέρνησης</a:t>
              </a:r>
              <a:endParaRPr lang="el-GR" sz="1600" b="1" dirty="0">
                <a:latin typeface="Arial" panose="020B0604020202020204" pitchFamily="34" charset="0"/>
                <a:cs typeface="Arial" panose="020B0604020202020204" pitchFamily="34" charset="0"/>
              </a:endParaRPr>
            </a:p>
          </p:txBody>
        </p:sp>
      </p:grpSp>
      <p:pic>
        <p:nvPicPr>
          <p:cNvPr id="79" name="Θέση περιεχομένου 4">
            <a:extLst>
              <a:ext uri="{FF2B5EF4-FFF2-40B4-BE49-F238E27FC236}">
                <a16:creationId xmlns:a16="http://schemas.microsoft.com/office/drawing/2014/main" xmlns="" id="{14563D3A-6670-4778-9976-806FD4F86E86}"/>
              </a:ext>
            </a:extLst>
          </p:cNvPr>
          <p:cNvPicPr>
            <a:picLocks noChangeAspect="1"/>
          </p:cNvPicPr>
          <p:nvPr/>
        </p:nvPicPr>
        <p:blipFill rotWithShape="1">
          <a:blip r:embed="rId5" cstate="print"/>
          <a:srcRect l="18791" t="23363" r="19139" b="23434"/>
          <a:stretch/>
        </p:blipFill>
        <p:spPr>
          <a:xfrm>
            <a:off x="11431851" y="6477000"/>
            <a:ext cx="617428" cy="297643"/>
          </a:xfrm>
          <a:prstGeom prst="rect">
            <a:avLst/>
          </a:prstGeom>
        </p:spPr>
      </p:pic>
    </p:spTree>
    <p:extLst>
      <p:ext uri="{BB962C8B-B14F-4D97-AF65-F5344CB8AC3E}">
        <p14:creationId xmlns:p14="http://schemas.microsoft.com/office/powerpoint/2010/main" xmlns="" val="40555906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2"/>
            </p:custDataLst>
            <p:extLst>
              <p:ext uri="{D42A27DB-BD31-4B8C-83A1-F6EECF244321}">
                <p14:modId xmlns:p14="http://schemas.microsoft.com/office/powerpoint/2010/main" xmlns="" val="1056314756"/>
              </p:ext>
            </p:extLst>
          </p:nvPr>
        </p:nvGraphicFramePr>
        <p:xfrm>
          <a:off x="1589" y="1589"/>
          <a:ext cx="1587" cy="1587"/>
        </p:xfrm>
        <a:graphic>
          <a:graphicData uri="http://schemas.openxmlformats.org/presentationml/2006/ole">
            <p:oleObj spid="_x0000_s186370" name="think-cell Slide" r:id="rId128" imgW="360" imgH="360" progId="">
              <p:embed/>
            </p:oleObj>
          </a:graphicData>
        </a:graphic>
      </p:graphicFrame>
      <p:sp>
        <p:nvSpPr>
          <p:cNvPr id="3" name="Rectangle 2" hidden="1">
            <a:extLst>
              <a:ext uri="{FF2B5EF4-FFF2-40B4-BE49-F238E27FC236}">
                <a16:creationId xmlns:a16="http://schemas.microsoft.com/office/drawing/2014/main" xmlns="" id="{73094961-375E-4EF1-9808-4F76422ED57B}"/>
              </a:ext>
            </a:extLst>
          </p:cNvPr>
          <p:cNvSpPr/>
          <p:nvPr>
            <p:custDataLst>
              <p:tags r:id="rId3"/>
            </p:custDataLst>
          </p:nvPr>
        </p:nvSpPr>
        <p:spPr>
          <a:xfrm>
            <a:off x="0" y="0"/>
            <a:ext cx="158771"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1100" dirty="0">
              <a:latin typeface="Arial" panose="020B0604020202020204" pitchFamily="34" charset="0"/>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normAutofit/>
          </a:bodyPr>
          <a:lstStyle/>
          <a:p>
            <a:r>
              <a:rPr lang="el-GR" dirty="0"/>
              <a:t>Κατανομή έργων ανά Υπουργείο και επίπεδο προτεραιότητας</a:t>
            </a:r>
            <a:endParaRPr lang="en-US" dirty="0"/>
          </a:p>
        </p:txBody>
      </p:sp>
      <p:graphicFrame>
        <p:nvGraphicFramePr>
          <p:cNvPr id="238" name="Chart 237">
            <a:extLst>
              <a:ext uri="{FF2B5EF4-FFF2-40B4-BE49-F238E27FC236}">
                <a16:creationId xmlns:a16="http://schemas.microsoft.com/office/drawing/2014/main" xmlns="" id="{6EC632C9-AF63-4464-912D-09D3DE67DDD5}"/>
              </a:ext>
            </a:extLst>
          </p:cNvPr>
          <p:cNvGraphicFramePr/>
          <p:nvPr>
            <p:custDataLst>
              <p:tags r:id="rId4"/>
            </p:custDataLst>
            <p:extLst>
              <p:ext uri="{D42A27DB-BD31-4B8C-83A1-F6EECF244321}">
                <p14:modId xmlns:p14="http://schemas.microsoft.com/office/powerpoint/2010/main" xmlns="" val="3509895143"/>
              </p:ext>
            </p:extLst>
          </p:nvPr>
        </p:nvGraphicFramePr>
        <p:xfrm>
          <a:off x="4496594" y="1184275"/>
          <a:ext cx="7503502" cy="2393950"/>
        </p:xfrm>
        <a:graphic>
          <a:graphicData uri="http://schemas.openxmlformats.org/drawingml/2006/chart">
            <c:chart xmlns:c="http://schemas.openxmlformats.org/drawingml/2006/chart" xmlns:r="http://schemas.openxmlformats.org/officeDocument/2006/relationships" r:id="rId129"/>
          </a:graphicData>
        </a:graphic>
      </p:graphicFrame>
      <p:sp useBgFill="1">
        <p:nvSpPr>
          <p:cNvPr id="6" name="Freeform: Shape 5">
            <a:extLst>
              <a:ext uri="{FF2B5EF4-FFF2-40B4-BE49-F238E27FC236}">
                <a16:creationId xmlns:a16="http://schemas.microsoft.com/office/drawing/2014/main" xmlns="" id="{29BEF2EE-7680-4F66-A46D-FBDC40445A4F}"/>
              </a:ext>
            </a:extLst>
          </p:cNvPr>
          <p:cNvSpPr/>
          <p:nvPr>
            <p:custDataLst>
              <p:tags r:id="rId5"/>
            </p:custDataLst>
          </p:nvPr>
        </p:nvSpPr>
        <p:spPr bwMode="auto">
          <a:xfrm>
            <a:off x="5060231" y="1427163"/>
            <a:ext cx="333418" cy="147638"/>
          </a:xfrm>
          <a:custGeom>
            <a:avLst/>
            <a:gdLst/>
            <a:ahLst/>
            <a:cxnLst/>
            <a:rect l="0" t="0" r="0" b="0"/>
            <a:pathLst>
              <a:path w="333376" h="147638">
                <a:moveTo>
                  <a:pt x="0" y="90487"/>
                </a:moveTo>
                <a:lnTo>
                  <a:pt x="333375" y="0"/>
                </a:lnTo>
                <a:lnTo>
                  <a:pt x="333375" y="57150"/>
                </a:lnTo>
                <a:lnTo>
                  <a:pt x="0" y="147637"/>
                </a:lnTo>
                <a:close/>
              </a:path>
            </a:pathLst>
          </a:custGeom>
          <a:ln w="12700" cap="flat" cmpd="sng" algn="ctr">
            <a:noFill/>
            <a:prstDash val="solid"/>
            <a:miter lim="800000"/>
            <a:headEnd type="none" w="med" len="med"/>
            <a:tailEnd type="none" w="med" len="med"/>
          </a:ln>
          <a:effectLst/>
          <a:extLst>
            <a:ext uri="{91240B29-F687-4F45-9708-019B960494DF}">
              <a14:hiddenLine xmlns:a14="http://schemas.microsoft.com/office/drawing/2010/main" xmlns="" w="12700" cap="flat" cmpd="sng" algn="ctr">
                <a:solidFill>
                  <a:schemeClr val="accent1">
                    <a:shade val="5000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useBgFill="1">
        <p:nvSpPr>
          <p:cNvPr id="229" name="Freeform: Shape 228">
            <a:extLst>
              <a:ext uri="{FF2B5EF4-FFF2-40B4-BE49-F238E27FC236}">
                <a16:creationId xmlns:a16="http://schemas.microsoft.com/office/drawing/2014/main" xmlns="" id="{39AF65E1-BAC9-4B69-90D3-9C8DBF3B44E2}"/>
              </a:ext>
            </a:extLst>
          </p:cNvPr>
          <p:cNvSpPr/>
          <p:nvPr>
            <p:custDataLst>
              <p:tags r:id="rId6"/>
            </p:custDataLst>
          </p:nvPr>
        </p:nvSpPr>
        <p:spPr bwMode="auto">
          <a:xfrm>
            <a:off x="11534898" y="2560638"/>
            <a:ext cx="333419" cy="147638"/>
          </a:xfrm>
          <a:custGeom>
            <a:avLst/>
            <a:gdLst/>
            <a:ahLst/>
            <a:cxnLst/>
            <a:rect l="0" t="0" r="0" b="0"/>
            <a:pathLst>
              <a:path w="333376" h="147638">
                <a:moveTo>
                  <a:pt x="0" y="90487"/>
                </a:moveTo>
                <a:lnTo>
                  <a:pt x="333375" y="0"/>
                </a:lnTo>
                <a:lnTo>
                  <a:pt x="333375" y="57150"/>
                </a:lnTo>
                <a:lnTo>
                  <a:pt x="0" y="147637"/>
                </a:lnTo>
                <a:close/>
              </a:path>
            </a:pathLst>
          </a:custGeom>
          <a:ln w="12700" cap="flat" cmpd="sng" algn="ctr">
            <a:noFill/>
            <a:prstDash val="solid"/>
            <a:miter lim="800000"/>
            <a:headEnd type="none" w="med" len="med"/>
            <a:tailEnd type="none" w="med" len="med"/>
          </a:ln>
          <a:effectLst/>
          <a:extLst>
            <a:ext uri="{91240B29-F687-4F45-9708-019B960494DF}">
              <a14:hiddenLine xmlns:a14="http://schemas.microsoft.com/office/drawing/2010/main" xmlns="" w="12700" cap="flat" cmpd="sng" algn="ctr">
                <a:solidFill>
                  <a:schemeClr val="accent1">
                    <a:shade val="5000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useBgFill="1">
        <p:nvSpPr>
          <p:cNvPr id="226" name="Freeform: Shape 225">
            <a:extLst>
              <a:ext uri="{FF2B5EF4-FFF2-40B4-BE49-F238E27FC236}">
                <a16:creationId xmlns:a16="http://schemas.microsoft.com/office/drawing/2014/main" xmlns="" id="{27F96F4A-EF0B-4293-8BAD-E9A8D8886595}"/>
              </a:ext>
            </a:extLst>
          </p:cNvPr>
          <p:cNvSpPr/>
          <p:nvPr>
            <p:custDataLst>
              <p:tags r:id="rId7"/>
            </p:custDataLst>
          </p:nvPr>
        </p:nvSpPr>
        <p:spPr bwMode="auto">
          <a:xfrm>
            <a:off x="11103042" y="2560638"/>
            <a:ext cx="333419" cy="147638"/>
          </a:xfrm>
          <a:custGeom>
            <a:avLst/>
            <a:gdLst/>
            <a:ahLst/>
            <a:cxnLst/>
            <a:rect l="0" t="0" r="0" b="0"/>
            <a:pathLst>
              <a:path w="333376" h="147638">
                <a:moveTo>
                  <a:pt x="0" y="90487"/>
                </a:moveTo>
                <a:lnTo>
                  <a:pt x="333375" y="0"/>
                </a:lnTo>
                <a:lnTo>
                  <a:pt x="333375" y="57150"/>
                </a:lnTo>
                <a:lnTo>
                  <a:pt x="0" y="147637"/>
                </a:lnTo>
                <a:close/>
              </a:path>
            </a:pathLst>
          </a:custGeom>
          <a:ln w="12700" cap="flat" cmpd="sng" algn="ctr">
            <a:noFill/>
            <a:prstDash val="solid"/>
            <a:miter lim="800000"/>
            <a:headEnd type="none" w="med" len="med"/>
            <a:tailEnd type="none" w="med" len="med"/>
          </a:ln>
          <a:effectLst/>
          <a:extLst>
            <a:ext uri="{91240B29-F687-4F45-9708-019B960494DF}">
              <a14:hiddenLine xmlns:a14="http://schemas.microsoft.com/office/drawing/2010/main" xmlns="" w="12700" cap="flat" cmpd="sng" algn="ctr">
                <a:solidFill>
                  <a:schemeClr val="accent1">
                    <a:shade val="5000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useBgFill="1">
        <p:nvSpPr>
          <p:cNvPr id="209" name="Freeform: Shape 208">
            <a:extLst>
              <a:ext uri="{FF2B5EF4-FFF2-40B4-BE49-F238E27FC236}">
                <a16:creationId xmlns:a16="http://schemas.microsoft.com/office/drawing/2014/main" xmlns="" id="{9AD7918C-3DA4-42E2-A307-B1F1F89F8F7F}"/>
              </a:ext>
            </a:extLst>
          </p:cNvPr>
          <p:cNvSpPr/>
          <p:nvPr>
            <p:custDataLst>
              <p:tags r:id="rId8"/>
            </p:custDataLst>
          </p:nvPr>
        </p:nvSpPr>
        <p:spPr bwMode="auto">
          <a:xfrm>
            <a:off x="6355799" y="2560639"/>
            <a:ext cx="331831" cy="146051"/>
          </a:xfrm>
          <a:custGeom>
            <a:avLst/>
            <a:gdLst/>
            <a:ahLst/>
            <a:cxnLst/>
            <a:rect l="0" t="0" r="0" b="0"/>
            <a:pathLst>
              <a:path w="331788" h="146051">
                <a:moveTo>
                  <a:pt x="0" y="88900"/>
                </a:moveTo>
                <a:lnTo>
                  <a:pt x="331787" y="0"/>
                </a:lnTo>
                <a:lnTo>
                  <a:pt x="331787" y="57150"/>
                </a:lnTo>
                <a:lnTo>
                  <a:pt x="0" y="146050"/>
                </a:lnTo>
                <a:close/>
              </a:path>
            </a:pathLst>
          </a:custGeom>
          <a:ln w="12700" cap="flat" cmpd="sng" algn="ctr">
            <a:noFill/>
            <a:prstDash val="solid"/>
            <a:miter lim="800000"/>
            <a:headEnd type="none" w="med" len="med"/>
            <a:tailEnd type="none" w="med" len="med"/>
          </a:ln>
          <a:effectLst/>
          <a:extLst>
            <a:ext uri="{91240B29-F687-4F45-9708-019B960494DF}">
              <a14:hiddenLine xmlns:a14="http://schemas.microsoft.com/office/drawing/2010/main" xmlns="" w="12700" cap="flat" cmpd="sng" algn="ctr">
                <a:solidFill>
                  <a:schemeClr val="accent1">
                    <a:shade val="5000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useBgFill="1">
        <p:nvSpPr>
          <p:cNvPr id="203" name="Freeform: Shape 202">
            <a:extLst>
              <a:ext uri="{FF2B5EF4-FFF2-40B4-BE49-F238E27FC236}">
                <a16:creationId xmlns:a16="http://schemas.microsoft.com/office/drawing/2014/main" xmlns="" id="{BF578C47-9CBF-4EBB-B112-2F874C06E90C}"/>
              </a:ext>
            </a:extLst>
          </p:cNvPr>
          <p:cNvSpPr/>
          <p:nvPr>
            <p:custDataLst>
              <p:tags r:id="rId9"/>
            </p:custDataLst>
          </p:nvPr>
        </p:nvSpPr>
        <p:spPr bwMode="auto">
          <a:xfrm>
            <a:off x="5060230" y="2560638"/>
            <a:ext cx="333419" cy="147638"/>
          </a:xfrm>
          <a:custGeom>
            <a:avLst/>
            <a:gdLst/>
            <a:ahLst/>
            <a:cxnLst/>
            <a:rect l="0" t="0" r="0" b="0"/>
            <a:pathLst>
              <a:path w="333376" h="147638">
                <a:moveTo>
                  <a:pt x="0" y="90487"/>
                </a:moveTo>
                <a:lnTo>
                  <a:pt x="333375" y="0"/>
                </a:lnTo>
                <a:lnTo>
                  <a:pt x="333375" y="57150"/>
                </a:lnTo>
                <a:lnTo>
                  <a:pt x="0" y="147637"/>
                </a:lnTo>
                <a:close/>
              </a:path>
            </a:pathLst>
          </a:custGeom>
          <a:ln w="12700" cap="flat" cmpd="sng" algn="ctr">
            <a:noFill/>
            <a:prstDash val="solid"/>
            <a:miter lim="800000"/>
            <a:headEnd type="none" w="med" len="med"/>
            <a:tailEnd type="none" w="med" len="med"/>
          </a:ln>
          <a:effectLst/>
          <a:extLst>
            <a:ext uri="{91240B29-F687-4F45-9708-019B960494DF}">
              <a14:hiddenLine xmlns:a14="http://schemas.microsoft.com/office/drawing/2010/main" xmlns="" w="12700" cap="flat" cmpd="sng" algn="ctr">
                <a:solidFill>
                  <a:schemeClr val="accent1">
                    <a:shade val="5000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useBgFill="1">
        <p:nvSpPr>
          <p:cNvPr id="212" name="Freeform: Shape 211">
            <a:extLst>
              <a:ext uri="{FF2B5EF4-FFF2-40B4-BE49-F238E27FC236}">
                <a16:creationId xmlns:a16="http://schemas.microsoft.com/office/drawing/2014/main" xmlns="" id="{B23C739E-BE59-43B3-ABE8-AF88DB555CCB}"/>
              </a:ext>
            </a:extLst>
          </p:cNvPr>
          <p:cNvSpPr/>
          <p:nvPr>
            <p:custDataLst>
              <p:tags r:id="rId10"/>
            </p:custDataLst>
          </p:nvPr>
        </p:nvSpPr>
        <p:spPr bwMode="auto">
          <a:xfrm>
            <a:off x="8513492" y="2560638"/>
            <a:ext cx="333419" cy="147638"/>
          </a:xfrm>
          <a:custGeom>
            <a:avLst/>
            <a:gdLst/>
            <a:ahLst/>
            <a:cxnLst/>
            <a:rect l="0" t="0" r="0" b="0"/>
            <a:pathLst>
              <a:path w="333376" h="147638">
                <a:moveTo>
                  <a:pt x="0" y="90487"/>
                </a:moveTo>
                <a:lnTo>
                  <a:pt x="333375" y="0"/>
                </a:lnTo>
                <a:lnTo>
                  <a:pt x="333375" y="57150"/>
                </a:lnTo>
                <a:lnTo>
                  <a:pt x="0" y="147637"/>
                </a:lnTo>
                <a:close/>
              </a:path>
            </a:pathLst>
          </a:custGeom>
          <a:ln w="12700" cap="flat" cmpd="sng" algn="ctr">
            <a:noFill/>
            <a:prstDash val="solid"/>
            <a:miter lim="800000"/>
            <a:headEnd type="none" w="med" len="med"/>
            <a:tailEnd type="none" w="med" len="med"/>
          </a:ln>
          <a:effectLst/>
          <a:extLst>
            <a:ext uri="{91240B29-F687-4F45-9708-019B960494DF}">
              <a14:hiddenLine xmlns:a14="http://schemas.microsoft.com/office/drawing/2010/main" xmlns="" w="12700" cap="flat" cmpd="sng" algn="ctr">
                <a:solidFill>
                  <a:schemeClr val="accent1">
                    <a:shade val="5000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useBgFill="1">
        <p:nvSpPr>
          <p:cNvPr id="215" name="Freeform: Shape 214">
            <a:extLst>
              <a:ext uri="{FF2B5EF4-FFF2-40B4-BE49-F238E27FC236}">
                <a16:creationId xmlns:a16="http://schemas.microsoft.com/office/drawing/2014/main" xmlns="" id="{73B74AD0-6584-42EB-AEAF-F1C8C4BDF9ED}"/>
              </a:ext>
            </a:extLst>
          </p:cNvPr>
          <p:cNvSpPr/>
          <p:nvPr>
            <p:custDataLst>
              <p:tags r:id="rId11"/>
            </p:custDataLst>
          </p:nvPr>
        </p:nvSpPr>
        <p:spPr bwMode="auto">
          <a:xfrm>
            <a:off x="8945348" y="2560638"/>
            <a:ext cx="333419" cy="147638"/>
          </a:xfrm>
          <a:custGeom>
            <a:avLst/>
            <a:gdLst/>
            <a:ahLst/>
            <a:cxnLst/>
            <a:rect l="0" t="0" r="0" b="0"/>
            <a:pathLst>
              <a:path w="333376" h="147638">
                <a:moveTo>
                  <a:pt x="0" y="90487"/>
                </a:moveTo>
                <a:lnTo>
                  <a:pt x="333375" y="0"/>
                </a:lnTo>
                <a:lnTo>
                  <a:pt x="333375" y="57150"/>
                </a:lnTo>
                <a:lnTo>
                  <a:pt x="0" y="147637"/>
                </a:lnTo>
                <a:close/>
              </a:path>
            </a:pathLst>
          </a:custGeom>
          <a:ln w="12700" cap="flat" cmpd="sng" algn="ctr">
            <a:noFill/>
            <a:prstDash val="solid"/>
            <a:miter lim="800000"/>
            <a:headEnd type="none" w="med" len="med"/>
            <a:tailEnd type="none" w="med" len="med"/>
          </a:ln>
          <a:effectLst/>
          <a:extLst>
            <a:ext uri="{91240B29-F687-4F45-9708-019B960494DF}">
              <a14:hiddenLine xmlns:a14="http://schemas.microsoft.com/office/drawing/2010/main" xmlns="" w="12700" cap="flat" cmpd="sng" algn="ctr">
                <a:solidFill>
                  <a:schemeClr val="accent1">
                    <a:shade val="5000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useBgFill="1">
        <p:nvSpPr>
          <p:cNvPr id="220" name="Freeform: Shape 219">
            <a:extLst>
              <a:ext uri="{FF2B5EF4-FFF2-40B4-BE49-F238E27FC236}">
                <a16:creationId xmlns:a16="http://schemas.microsoft.com/office/drawing/2014/main" xmlns="" id="{1AFCF46B-E1D2-44E4-993D-067EE20D18C8}"/>
              </a:ext>
            </a:extLst>
          </p:cNvPr>
          <p:cNvSpPr/>
          <p:nvPr>
            <p:custDataLst>
              <p:tags r:id="rId12"/>
            </p:custDataLst>
          </p:nvPr>
        </p:nvSpPr>
        <p:spPr bwMode="auto">
          <a:xfrm>
            <a:off x="9377204" y="2560638"/>
            <a:ext cx="333419" cy="147638"/>
          </a:xfrm>
          <a:custGeom>
            <a:avLst/>
            <a:gdLst/>
            <a:ahLst/>
            <a:cxnLst/>
            <a:rect l="0" t="0" r="0" b="0"/>
            <a:pathLst>
              <a:path w="333376" h="147638">
                <a:moveTo>
                  <a:pt x="0" y="90487"/>
                </a:moveTo>
                <a:lnTo>
                  <a:pt x="333375" y="0"/>
                </a:lnTo>
                <a:lnTo>
                  <a:pt x="333375" y="57150"/>
                </a:lnTo>
                <a:lnTo>
                  <a:pt x="0" y="147637"/>
                </a:lnTo>
                <a:close/>
              </a:path>
            </a:pathLst>
          </a:custGeom>
          <a:ln w="12700" cap="flat" cmpd="sng" algn="ctr">
            <a:noFill/>
            <a:prstDash val="solid"/>
            <a:miter lim="800000"/>
            <a:headEnd type="none" w="med" len="med"/>
            <a:tailEnd type="none" w="med" len="med"/>
          </a:ln>
          <a:effectLst/>
          <a:extLst>
            <a:ext uri="{91240B29-F687-4F45-9708-019B960494DF}">
              <a14:hiddenLine xmlns:a14="http://schemas.microsoft.com/office/drawing/2010/main" xmlns="" w="12700" cap="flat" cmpd="sng" algn="ctr">
                <a:solidFill>
                  <a:schemeClr val="accent1">
                    <a:shade val="5000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useBgFill="1">
        <p:nvSpPr>
          <p:cNvPr id="223" name="Freeform: Shape 222">
            <a:extLst>
              <a:ext uri="{FF2B5EF4-FFF2-40B4-BE49-F238E27FC236}">
                <a16:creationId xmlns:a16="http://schemas.microsoft.com/office/drawing/2014/main" xmlns="" id="{AED1596E-E403-4F3A-BFA7-3ABFEE9A622D}"/>
              </a:ext>
            </a:extLst>
          </p:cNvPr>
          <p:cNvSpPr/>
          <p:nvPr>
            <p:custDataLst>
              <p:tags r:id="rId13"/>
            </p:custDataLst>
          </p:nvPr>
        </p:nvSpPr>
        <p:spPr bwMode="auto">
          <a:xfrm>
            <a:off x="9809061" y="2560639"/>
            <a:ext cx="331832" cy="146051"/>
          </a:xfrm>
          <a:custGeom>
            <a:avLst/>
            <a:gdLst/>
            <a:ahLst/>
            <a:cxnLst/>
            <a:rect l="0" t="0" r="0" b="0"/>
            <a:pathLst>
              <a:path w="331789" h="146051">
                <a:moveTo>
                  <a:pt x="0" y="88900"/>
                </a:moveTo>
                <a:lnTo>
                  <a:pt x="331788" y="0"/>
                </a:lnTo>
                <a:lnTo>
                  <a:pt x="331788" y="57150"/>
                </a:lnTo>
                <a:lnTo>
                  <a:pt x="0" y="146050"/>
                </a:lnTo>
                <a:close/>
              </a:path>
            </a:pathLst>
          </a:custGeom>
          <a:ln w="12700" cap="flat" cmpd="sng" algn="ctr">
            <a:noFill/>
            <a:prstDash val="solid"/>
            <a:miter lim="800000"/>
            <a:headEnd type="none" w="med" len="med"/>
            <a:tailEnd type="none" w="med" len="med"/>
          </a:ln>
          <a:effectLst/>
          <a:extLst>
            <a:ext uri="{91240B29-F687-4F45-9708-019B960494DF}">
              <a14:hiddenLine xmlns:a14="http://schemas.microsoft.com/office/drawing/2010/main" xmlns="" w="12700" cap="flat" cmpd="sng" algn="ctr">
                <a:solidFill>
                  <a:schemeClr val="accent1">
                    <a:shade val="5000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Freeform: Shape 3">
            <a:extLst>
              <a:ext uri="{FF2B5EF4-FFF2-40B4-BE49-F238E27FC236}">
                <a16:creationId xmlns:a16="http://schemas.microsoft.com/office/drawing/2014/main" xmlns="" id="{C43C9249-90A8-4D90-B93D-F11D9E76A68A}"/>
              </a:ext>
            </a:extLst>
          </p:cNvPr>
          <p:cNvSpPr/>
          <p:nvPr>
            <p:custDataLst>
              <p:tags r:id="rId14"/>
            </p:custDataLst>
          </p:nvPr>
        </p:nvSpPr>
        <p:spPr bwMode="auto">
          <a:xfrm>
            <a:off x="5060231" y="1427163"/>
            <a:ext cx="333418" cy="90488"/>
          </a:xfrm>
          <a:custGeom>
            <a:avLst/>
            <a:gdLst/>
            <a:ahLst/>
            <a:cxnLst/>
            <a:rect l="0" t="0" r="0" b="0"/>
            <a:pathLst>
              <a:path w="333376" h="90488">
                <a:moveTo>
                  <a:pt x="0" y="90487"/>
                </a:moveTo>
                <a:lnTo>
                  <a:pt x="333375" y="0"/>
                </a:lnTo>
              </a:path>
            </a:pathLst>
          </a:custGeom>
          <a:ln w="9525" cap="flat" cmpd="sng" algn="ctr">
            <a:solidFill>
              <a:schemeClr val="tx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22" name="Freeform: Shape 221">
            <a:extLst>
              <a:ext uri="{FF2B5EF4-FFF2-40B4-BE49-F238E27FC236}">
                <a16:creationId xmlns:a16="http://schemas.microsoft.com/office/drawing/2014/main" xmlns="" id="{CB124803-D662-42AD-AF97-5ADA21B136E9}"/>
              </a:ext>
            </a:extLst>
          </p:cNvPr>
          <p:cNvSpPr/>
          <p:nvPr>
            <p:custDataLst>
              <p:tags r:id="rId15"/>
            </p:custDataLst>
          </p:nvPr>
        </p:nvSpPr>
        <p:spPr bwMode="auto">
          <a:xfrm>
            <a:off x="9809061" y="2617789"/>
            <a:ext cx="331832" cy="88901"/>
          </a:xfrm>
          <a:custGeom>
            <a:avLst/>
            <a:gdLst/>
            <a:ahLst/>
            <a:cxnLst/>
            <a:rect l="0" t="0" r="0" b="0"/>
            <a:pathLst>
              <a:path w="331789" h="88901">
                <a:moveTo>
                  <a:pt x="0" y="88900"/>
                </a:moveTo>
                <a:lnTo>
                  <a:pt x="331788" y="0"/>
                </a:lnTo>
              </a:path>
            </a:pathLst>
          </a:custGeom>
          <a:ln w="9525" cap="flat" cmpd="sng" algn="ctr">
            <a:solidFill>
              <a:schemeClr val="tx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24" name="Freeform: Shape 223">
            <a:extLst>
              <a:ext uri="{FF2B5EF4-FFF2-40B4-BE49-F238E27FC236}">
                <a16:creationId xmlns:a16="http://schemas.microsoft.com/office/drawing/2014/main" xmlns="" id="{F9E29A24-59DC-4F40-985F-76B42675CE3F}"/>
              </a:ext>
            </a:extLst>
          </p:cNvPr>
          <p:cNvSpPr/>
          <p:nvPr>
            <p:custDataLst>
              <p:tags r:id="rId16"/>
            </p:custDataLst>
          </p:nvPr>
        </p:nvSpPr>
        <p:spPr bwMode="auto">
          <a:xfrm>
            <a:off x="11103042" y="2560638"/>
            <a:ext cx="333419" cy="90488"/>
          </a:xfrm>
          <a:custGeom>
            <a:avLst/>
            <a:gdLst/>
            <a:ahLst/>
            <a:cxnLst/>
            <a:rect l="0" t="0" r="0" b="0"/>
            <a:pathLst>
              <a:path w="333376" h="90488">
                <a:moveTo>
                  <a:pt x="0" y="90487"/>
                </a:moveTo>
                <a:lnTo>
                  <a:pt x="333375" y="0"/>
                </a:lnTo>
              </a:path>
            </a:pathLst>
          </a:custGeom>
          <a:ln w="9525" cap="flat" cmpd="sng" algn="ctr">
            <a:solidFill>
              <a:schemeClr val="tx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19" name="Freeform: Shape 218">
            <a:extLst>
              <a:ext uri="{FF2B5EF4-FFF2-40B4-BE49-F238E27FC236}">
                <a16:creationId xmlns:a16="http://schemas.microsoft.com/office/drawing/2014/main" xmlns="" id="{F5D66DB1-3ABA-4415-8A23-4460FF8E9B8B}"/>
              </a:ext>
            </a:extLst>
          </p:cNvPr>
          <p:cNvSpPr/>
          <p:nvPr>
            <p:custDataLst>
              <p:tags r:id="rId17"/>
            </p:custDataLst>
          </p:nvPr>
        </p:nvSpPr>
        <p:spPr bwMode="auto">
          <a:xfrm>
            <a:off x="9377204" y="2617788"/>
            <a:ext cx="333419" cy="90488"/>
          </a:xfrm>
          <a:custGeom>
            <a:avLst/>
            <a:gdLst/>
            <a:ahLst/>
            <a:cxnLst/>
            <a:rect l="0" t="0" r="0" b="0"/>
            <a:pathLst>
              <a:path w="333376" h="90488">
                <a:moveTo>
                  <a:pt x="0" y="90487"/>
                </a:moveTo>
                <a:lnTo>
                  <a:pt x="333375" y="0"/>
                </a:lnTo>
              </a:path>
            </a:pathLst>
          </a:custGeom>
          <a:ln w="9525" cap="flat" cmpd="sng" algn="ctr">
            <a:solidFill>
              <a:schemeClr val="tx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14" name="Freeform: Shape 213">
            <a:extLst>
              <a:ext uri="{FF2B5EF4-FFF2-40B4-BE49-F238E27FC236}">
                <a16:creationId xmlns:a16="http://schemas.microsoft.com/office/drawing/2014/main" xmlns="" id="{60185640-16D2-4C7B-82AF-D3C50AC10327}"/>
              </a:ext>
            </a:extLst>
          </p:cNvPr>
          <p:cNvSpPr/>
          <p:nvPr>
            <p:custDataLst>
              <p:tags r:id="rId18"/>
            </p:custDataLst>
          </p:nvPr>
        </p:nvSpPr>
        <p:spPr bwMode="auto">
          <a:xfrm>
            <a:off x="8945348" y="2617788"/>
            <a:ext cx="333419" cy="90488"/>
          </a:xfrm>
          <a:custGeom>
            <a:avLst/>
            <a:gdLst/>
            <a:ahLst/>
            <a:cxnLst/>
            <a:rect l="0" t="0" r="0" b="0"/>
            <a:pathLst>
              <a:path w="333376" h="90488">
                <a:moveTo>
                  <a:pt x="0" y="90487"/>
                </a:moveTo>
                <a:lnTo>
                  <a:pt x="333375" y="0"/>
                </a:lnTo>
              </a:path>
            </a:pathLst>
          </a:custGeom>
          <a:ln w="9525" cap="flat" cmpd="sng" algn="ctr">
            <a:solidFill>
              <a:schemeClr val="tx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5" name="Freeform: Shape 4">
            <a:extLst>
              <a:ext uri="{FF2B5EF4-FFF2-40B4-BE49-F238E27FC236}">
                <a16:creationId xmlns:a16="http://schemas.microsoft.com/office/drawing/2014/main" xmlns="" id="{0717A470-6123-405D-A0A7-C1FED81C661F}"/>
              </a:ext>
            </a:extLst>
          </p:cNvPr>
          <p:cNvSpPr/>
          <p:nvPr>
            <p:custDataLst>
              <p:tags r:id="rId19"/>
            </p:custDataLst>
          </p:nvPr>
        </p:nvSpPr>
        <p:spPr bwMode="auto">
          <a:xfrm>
            <a:off x="5060231" y="1484313"/>
            <a:ext cx="333418" cy="90488"/>
          </a:xfrm>
          <a:custGeom>
            <a:avLst/>
            <a:gdLst/>
            <a:ahLst/>
            <a:cxnLst/>
            <a:rect l="0" t="0" r="0" b="0"/>
            <a:pathLst>
              <a:path w="333376" h="90488">
                <a:moveTo>
                  <a:pt x="0" y="90487"/>
                </a:moveTo>
                <a:lnTo>
                  <a:pt x="333375" y="0"/>
                </a:lnTo>
              </a:path>
            </a:pathLst>
          </a:custGeom>
          <a:ln w="9525" cap="flat" cmpd="sng" algn="ctr">
            <a:solidFill>
              <a:schemeClr val="tx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08" name="Freeform: Shape 207">
            <a:extLst>
              <a:ext uri="{FF2B5EF4-FFF2-40B4-BE49-F238E27FC236}">
                <a16:creationId xmlns:a16="http://schemas.microsoft.com/office/drawing/2014/main" xmlns="" id="{61DFA207-98E0-4633-AE41-CFE197ABA500}"/>
              </a:ext>
            </a:extLst>
          </p:cNvPr>
          <p:cNvSpPr/>
          <p:nvPr>
            <p:custDataLst>
              <p:tags r:id="rId20"/>
            </p:custDataLst>
          </p:nvPr>
        </p:nvSpPr>
        <p:spPr bwMode="auto">
          <a:xfrm>
            <a:off x="6355799" y="2617789"/>
            <a:ext cx="331831" cy="88901"/>
          </a:xfrm>
          <a:custGeom>
            <a:avLst/>
            <a:gdLst/>
            <a:ahLst/>
            <a:cxnLst/>
            <a:rect l="0" t="0" r="0" b="0"/>
            <a:pathLst>
              <a:path w="331788" h="88901">
                <a:moveTo>
                  <a:pt x="0" y="88900"/>
                </a:moveTo>
                <a:lnTo>
                  <a:pt x="331787" y="0"/>
                </a:lnTo>
              </a:path>
            </a:pathLst>
          </a:custGeom>
          <a:ln w="9525" cap="flat" cmpd="sng" algn="ctr">
            <a:solidFill>
              <a:schemeClr val="tx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11" name="Freeform: Shape 210">
            <a:extLst>
              <a:ext uri="{FF2B5EF4-FFF2-40B4-BE49-F238E27FC236}">
                <a16:creationId xmlns:a16="http://schemas.microsoft.com/office/drawing/2014/main" xmlns="" id="{41D16015-1B13-4DD8-9BA7-6E0A74EAAC7A}"/>
              </a:ext>
            </a:extLst>
          </p:cNvPr>
          <p:cNvSpPr/>
          <p:nvPr>
            <p:custDataLst>
              <p:tags r:id="rId21"/>
            </p:custDataLst>
          </p:nvPr>
        </p:nvSpPr>
        <p:spPr bwMode="auto">
          <a:xfrm>
            <a:off x="8513492" y="2617788"/>
            <a:ext cx="333419" cy="90488"/>
          </a:xfrm>
          <a:custGeom>
            <a:avLst/>
            <a:gdLst/>
            <a:ahLst/>
            <a:cxnLst/>
            <a:rect l="0" t="0" r="0" b="0"/>
            <a:pathLst>
              <a:path w="333376" h="90488">
                <a:moveTo>
                  <a:pt x="0" y="90487"/>
                </a:moveTo>
                <a:lnTo>
                  <a:pt x="333375" y="0"/>
                </a:lnTo>
              </a:path>
            </a:pathLst>
          </a:custGeom>
          <a:ln w="9525" cap="flat" cmpd="sng" algn="ctr">
            <a:solidFill>
              <a:schemeClr val="tx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02" name="Freeform: Shape 201">
            <a:extLst>
              <a:ext uri="{FF2B5EF4-FFF2-40B4-BE49-F238E27FC236}">
                <a16:creationId xmlns:a16="http://schemas.microsoft.com/office/drawing/2014/main" xmlns="" id="{D09C1F62-243F-4DFE-86F8-1A15771714AD}"/>
              </a:ext>
            </a:extLst>
          </p:cNvPr>
          <p:cNvSpPr/>
          <p:nvPr>
            <p:custDataLst>
              <p:tags r:id="rId22"/>
            </p:custDataLst>
          </p:nvPr>
        </p:nvSpPr>
        <p:spPr bwMode="auto">
          <a:xfrm>
            <a:off x="5060230" y="2617788"/>
            <a:ext cx="333419" cy="90488"/>
          </a:xfrm>
          <a:custGeom>
            <a:avLst/>
            <a:gdLst/>
            <a:ahLst/>
            <a:cxnLst/>
            <a:rect l="0" t="0" r="0" b="0"/>
            <a:pathLst>
              <a:path w="333376" h="90488">
                <a:moveTo>
                  <a:pt x="0" y="90487"/>
                </a:moveTo>
                <a:lnTo>
                  <a:pt x="333375" y="0"/>
                </a:lnTo>
              </a:path>
            </a:pathLst>
          </a:custGeom>
          <a:ln w="9525" cap="flat" cmpd="sng" algn="ctr">
            <a:solidFill>
              <a:schemeClr val="tx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13" name="Freeform: Shape 212">
            <a:extLst>
              <a:ext uri="{FF2B5EF4-FFF2-40B4-BE49-F238E27FC236}">
                <a16:creationId xmlns:a16="http://schemas.microsoft.com/office/drawing/2014/main" xmlns="" id="{9E2F3968-70AF-4015-A569-B38041CC61B4}"/>
              </a:ext>
            </a:extLst>
          </p:cNvPr>
          <p:cNvSpPr/>
          <p:nvPr>
            <p:custDataLst>
              <p:tags r:id="rId23"/>
            </p:custDataLst>
          </p:nvPr>
        </p:nvSpPr>
        <p:spPr bwMode="auto">
          <a:xfrm>
            <a:off x="8945348" y="2560638"/>
            <a:ext cx="333419" cy="90488"/>
          </a:xfrm>
          <a:custGeom>
            <a:avLst/>
            <a:gdLst/>
            <a:ahLst/>
            <a:cxnLst/>
            <a:rect l="0" t="0" r="0" b="0"/>
            <a:pathLst>
              <a:path w="333376" h="90488">
                <a:moveTo>
                  <a:pt x="0" y="90487"/>
                </a:moveTo>
                <a:lnTo>
                  <a:pt x="333375" y="0"/>
                </a:lnTo>
              </a:path>
            </a:pathLst>
          </a:custGeom>
          <a:ln w="9525" cap="flat" cmpd="sng" algn="ctr">
            <a:solidFill>
              <a:schemeClr val="tx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18" name="Freeform: Shape 217">
            <a:extLst>
              <a:ext uri="{FF2B5EF4-FFF2-40B4-BE49-F238E27FC236}">
                <a16:creationId xmlns:a16="http://schemas.microsoft.com/office/drawing/2014/main" xmlns="" id="{05730F8F-05F5-4284-851F-BE124D6F7D25}"/>
              </a:ext>
            </a:extLst>
          </p:cNvPr>
          <p:cNvSpPr/>
          <p:nvPr>
            <p:custDataLst>
              <p:tags r:id="rId24"/>
            </p:custDataLst>
          </p:nvPr>
        </p:nvSpPr>
        <p:spPr bwMode="auto">
          <a:xfrm>
            <a:off x="9377204" y="2560638"/>
            <a:ext cx="333419" cy="90488"/>
          </a:xfrm>
          <a:custGeom>
            <a:avLst/>
            <a:gdLst/>
            <a:ahLst/>
            <a:cxnLst/>
            <a:rect l="0" t="0" r="0" b="0"/>
            <a:pathLst>
              <a:path w="333376" h="90488">
                <a:moveTo>
                  <a:pt x="0" y="90487"/>
                </a:moveTo>
                <a:lnTo>
                  <a:pt x="333375" y="0"/>
                </a:lnTo>
              </a:path>
            </a:pathLst>
          </a:custGeom>
          <a:ln w="9525" cap="flat" cmpd="sng" algn="ctr">
            <a:solidFill>
              <a:schemeClr val="tx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87" name="Freeform: Shape 186">
            <a:extLst>
              <a:ext uri="{FF2B5EF4-FFF2-40B4-BE49-F238E27FC236}">
                <a16:creationId xmlns:a16="http://schemas.microsoft.com/office/drawing/2014/main" xmlns="" id="{1600BFF4-D34C-4F33-8844-990DFFFDEBE9}"/>
              </a:ext>
            </a:extLst>
          </p:cNvPr>
          <p:cNvSpPr/>
          <p:nvPr>
            <p:custDataLst>
              <p:tags r:id="rId25"/>
            </p:custDataLst>
          </p:nvPr>
        </p:nvSpPr>
        <p:spPr bwMode="auto">
          <a:xfrm>
            <a:off x="5060230" y="2560638"/>
            <a:ext cx="333419" cy="90488"/>
          </a:xfrm>
          <a:custGeom>
            <a:avLst/>
            <a:gdLst/>
            <a:ahLst/>
            <a:cxnLst/>
            <a:rect l="0" t="0" r="0" b="0"/>
            <a:pathLst>
              <a:path w="333376" h="90488">
                <a:moveTo>
                  <a:pt x="0" y="90487"/>
                </a:moveTo>
                <a:lnTo>
                  <a:pt x="333375" y="0"/>
                </a:lnTo>
              </a:path>
            </a:pathLst>
          </a:custGeom>
          <a:ln w="9525" cap="flat" cmpd="sng" algn="ctr">
            <a:solidFill>
              <a:schemeClr val="tx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21" name="Freeform: Shape 220">
            <a:extLst>
              <a:ext uri="{FF2B5EF4-FFF2-40B4-BE49-F238E27FC236}">
                <a16:creationId xmlns:a16="http://schemas.microsoft.com/office/drawing/2014/main" xmlns="" id="{3F2E20E5-A1D2-4B1A-8D6B-CF33B134FAA8}"/>
              </a:ext>
            </a:extLst>
          </p:cNvPr>
          <p:cNvSpPr/>
          <p:nvPr>
            <p:custDataLst>
              <p:tags r:id="rId26"/>
            </p:custDataLst>
          </p:nvPr>
        </p:nvSpPr>
        <p:spPr bwMode="auto">
          <a:xfrm>
            <a:off x="9809061" y="2560639"/>
            <a:ext cx="331832" cy="88901"/>
          </a:xfrm>
          <a:custGeom>
            <a:avLst/>
            <a:gdLst/>
            <a:ahLst/>
            <a:cxnLst/>
            <a:rect l="0" t="0" r="0" b="0"/>
            <a:pathLst>
              <a:path w="331789" h="88901">
                <a:moveTo>
                  <a:pt x="0" y="88900"/>
                </a:moveTo>
                <a:lnTo>
                  <a:pt x="331788" y="0"/>
                </a:lnTo>
              </a:path>
            </a:pathLst>
          </a:custGeom>
          <a:ln w="9525" cap="flat" cmpd="sng" algn="ctr">
            <a:solidFill>
              <a:schemeClr val="tx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04" name="Freeform: Shape 203">
            <a:extLst>
              <a:ext uri="{FF2B5EF4-FFF2-40B4-BE49-F238E27FC236}">
                <a16:creationId xmlns:a16="http://schemas.microsoft.com/office/drawing/2014/main" xmlns="" id="{4829BCD3-B067-4F3E-A530-C721F4100B68}"/>
              </a:ext>
            </a:extLst>
          </p:cNvPr>
          <p:cNvSpPr/>
          <p:nvPr>
            <p:custDataLst>
              <p:tags r:id="rId27"/>
            </p:custDataLst>
          </p:nvPr>
        </p:nvSpPr>
        <p:spPr bwMode="auto">
          <a:xfrm>
            <a:off x="6355799" y="2560639"/>
            <a:ext cx="331831" cy="88901"/>
          </a:xfrm>
          <a:custGeom>
            <a:avLst/>
            <a:gdLst/>
            <a:ahLst/>
            <a:cxnLst/>
            <a:rect l="0" t="0" r="0" b="0"/>
            <a:pathLst>
              <a:path w="331788" h="88901">
                <a:moveTo>
                  <a:pt x="0" y="88900"/>
                </a:moveTo>
                <a:lnTo>
                  <a:pt x="331787" y="0"/>
                </a:lnTo>
              </a:path>
            </a:pathLst>
          </a:custGeom>
          <a:ln w="9525" cap="flat" cmpd="sng" algn="ctr">
            <a:solidFill>
              <a:schemeClr val="tx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25" name="Freeform: Shape 224">
            <a:extLst>
              <a:ext uri="{FF2B5EF4-FFF2-40B4-BE49-F238E27FC236}">
                <a16:creationId xmlns:a16="http://schemas.microsoft.com/office/drawing/2014/main" xmlns="" id="{94798B9A-A732-473A-9CC3-6EB6D66CA3A3}"/>
              </a:ext>
            </a:extLst>
          </p:cNvPr>
          <p:cNvSpPr/>
          <p:nvPr>
            <p:custDataLst>
              <p:tags r:id="rId28"/>
            </p:custDataLst>
          </p:nvPr>
        </p:nvSpPr>
        <p:spPr bwMode="auto">
          <a:xfrm>
            <a:off x="11103042" y="2617788"/>
            <a:ext cx="333419" cy="90488"/>
          </a:xfrm>
          <a:custGeom>
            <a:avLst/>
            <a:gdLst/>
            <a:ahLst/>
            <a:cxnLst/>
            <a:rect l="0" t="0" r="0" b="0"/>
            <a:pathLst>
              <a:path w="333376" h="90488">
                <a:moveTo>
                  <a:pt x="0" y="90487"/>
                </a:moveTo>
                <a:lnTo>
                  <a:pt x="333375" y="0"/>
                </a:lnTo>
              </a:path>
            </a:pathLst>
          </a:custGeom>
          <a:ln w="9525" cap="flat" cmpd="sng" algn="ctr">
            <a:solidFill>
              <a:schemeClr val="tx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27" name="Freeform: Shape 226">
            <a:extLst>
              <a:ext uri="{FF2B5EF4-FFF2-40B4-BE49-F238E27FC236}">
                <a16:creationId xmlns:a16="http://schemas.microsoft.com/office/drawing/2014/main" xmlns="" id="{A1FBC5B8-EA54-4A72-8AF6-29EA451CA779}"/>
              </a:ext>
            </a:extLst>
          </p:cNvPr>
          <p:cNvSpPr/>
          <p:nvPr>
            <p:custDataLst>
              <p:tags r:id="rId29"/>
            </p:custDataLst>
          </p:nvPr>
        </p:nvSpPr>
        <p:spPr bwMode="auto">
          <a:xfrm>
            <a:off x="11534898" y="2560638"/>
            <a:ext cx="333419" cy="90488"/>
          </a:xfrm>
          <a:custGeom>
            <a:avLst/>
            <a:gdLst/>
            <a:ahLst/>
            <a:cxnLst/>
            <a:rect l="0" t="0" r="0" b="0"/>
            <a:pathLst>
              <a:path w="333376" h="90488">
                <a:moveTo>
                  <a:pt x="0" y="90487"/>
                </a:moveTo>
                <a:lnTo>
                  <a:pt x="333375" y="0"/>
                </a:lnTo>
              </a:path>
            </a:pathLst>
          </a:custGeom>
          <a:ln w="9525" cap="flat" cmpd="sng" algn="ctr">
            <a:solidFill>
              <a:schemeClr val="tx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28" name="Freeform: Shape 227">
            <a:extLst>
              <a:ext uri="{FF2B5EF4-FFF2-40B4-BE49-F238E27FC236}">
                <a16:creationId xmlns:a16="http://schemas.microsoft.com/office/drawing/2014/main" xmlns="" id="{91EEB682-FA94-4E18-9A44-445D001AA0D2}"/>
              </a:ext>
            </a:extLst>
          </p:cNvPr>
          <p:cNvSpPr/>
          <p:nvPr>
            <p:custDataLst>
              <p:tags r:id="rId30"/>
            </p:custDataLst>
          </p:nvPr>
        </p:nvSpPr>
        <p:spPr bwMode="auto">
          <a:xfrm>
            <a:off x="11534898" y="2617788"/>
            <a:ext cx="333419" cy="90488"/>
          </a:xfrm>
          <a:custGeom>
            <a:avLst/>
            <a:gdLst/>
            <a:ahLst/>
            <a:cxnLst/>
            <a:rect l="0" t="0" r="0" b="0"/>
            <a:pathLst>
              <a:path w="333376" h="90488">
                <a:moveTo>
                  <a:pt x="0" y="90487"/>
                </a:moveTo>
                <a:lnTo>
                  <a:pt x="333375" y="0"/>
                </a:lnTo>
              </a:path>
            </a:pathLst>
          </a:custGeom>
          <a:ln w="9525" cap="flat" cmpd="sng" algn="ctr">
            <a:solidFill>
              <a:schemeClr val="tx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10" name="Freeform: Shape 209">
            <a:extLst>
              <a:ext uri="{FF2B5EF4-FFF2-40B4-BE49-F238E27FC236}">
                <a16:creationId xmlns:a16="http://schemas.microsoft.com/office/drawing/2014/main" xmlns="" id="{C35D93B6-9A0A-4CCD-AC80-225DD217AD58}"/>
              </a:ext>
            </a:extLst>
          </p:cNvPr>
          <p:cNvSpPr/>
          <p:nvPr>
            <p:custDataLst>
              <p:tags r:id="rId31"/>
            </p:custDataLst>
          </p:nvPr>
        </p:nvSpPr>
        <p:spPr bwMode="auto">
          <a:xfrm>
            <a:off x="8513492" y="2560638"/>
            <a:ext cx="333419" cy="90488"/>
          </a:xfrm>
          <a:custGeom>
            <a:avLst/>
            <a:gdLst/>
            <a:ahLst/>
            <a:cxnLst/>
            <a:rect l="0" t="0" r="0" b="0"/>
            <a:pathLst>
              <a:path w="333376" h="90488">
                <a:moveTo>
                  <a:pt x="0" y="90487"/>
                </a:moveTo>
                <a:lnTo>
                  <a:pt x="333375" y="0"/>
                </a:lnTo>
              </a:path>
            </a:pathLst>
          </a:custGeom>
          <a:ln w="9525" cap="flat" cmpd="sng" algn="ctr">
            <a:solidFill>
              <a:schemeClr val="tx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40" name="Straight Connector 139">
            <a:extLst>
              <a:ext uri="{FF2B5EF4-FFF2-40B4-BE49-F238E27FC236}">
                <a16:creationId xmlns:a16="http://schemas.microsoft.com/office/drawing/2014/main" xmlns="" id="{09486688-4A94-4CDB-85CE-61BEE39E5915}"/>
              </a:ext>
            </a:extLst>
          </p:cNvPr>
          <p:cNvCxnSpPr/>
          <p:nvPr>
            <p:custDataLst>
              <p:tags r:id="rId32"/>
            </p:custDataLst>
          </p:nvPr>
        </p:nvCxnSpPr>
        <p:spPr bwMode="auto">
          <a:xfrm flipH="1">
            <a:off x="6181151" y="3394075"/>
            <a:ext cx="47631" cy="101600"/>
          </a:xfrm>
          <a:prstGeom prst="line">
            <a:avLst/>
          </a:prstGeom>
          <a:ln w="6350" cap="flat" cmpd="sng" algn="ctr">
            <a:solidFill>
              <a:schemeClr val="tx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xmlns="" id="{83C357EF-08CB-45C7-B44D-5B59060595BF}"/>
              </a:ext>
            </a:extLst>
          </p:cNvPr>
          <p:cNvCxnSpPr/>
          <p:nvPr>
            <p:custDataLst>
              <p:tags r:id="rId33"/>
            </p:custDataLst>
          </p:nvPr>
        </p:nvCxnSpPr>
        <p:spPr bwMode="auto">
          <a:xfrm flipH="1">
            <a:off x="4885583" y="3394075"/>
            <a:ext cx="47631" cy="101600"/>
          </a:xfrm>
          <a:prstGeom prst="line">
            <a:avLst/>
          </a:prstGeom>
          <a:ln w="6350" cap="flat" cmpd="sng" algn="ctr">
            <a:solidFill>
              <a:schemeClr val="tx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xmlns="" id="{936F191A-9A39-4A6E-B44D-3801D9B7C7AC}"/>
              </a:ext>
            </a:extLst>
          </p:cNvPr>
          <p:cNvCxnSpPr/>
          <p:nvPr>
            <p:custDataLst>
              <p:tags r:id="rId34"/>
            </p:custDataLst>
          </p:nvPr>
        </p:nvCxnSpPr>
        <p:spPr bwMode="auto">
          <a:xfrm flipH="1">
            <a:off x="7043276" y="3394075"/>
            <a:ext cx="47631" cy="101600"/>
          </a:xfrm>
          <a:prstGeom prst="line">
            <a:avLst/>
          </a:prstGeom>
          <a:ln w="6350" cap="flat" cmpd="sng" algn="ctr">
            <a:solidFill>
              <a:schemeClr val="tx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xmlns="" id="{5283D68B-8836-433D-8F22-23C7950D245B}"/>
              </a:ext>
            </a:extLst>
          </p:cNvPr>
          <p:cNvCxnSpPr/>
          <p:nvPr>
            <p:custDataLst>
              <p:tags r:id="rId35"/>
            </p:custDataLst>
          </p:nvPr>
        </p:nvCxnSpPr>
        <p:spPr bwMode="auto">
          <a:xfrm flipH="1">
            <a:off x="7475132" y="3394075"/>
            <a:ext cx="47631" cy="101600"/>
          </a:xfrm>
          <a:prstGeom prst="line">
            <a:avLst/>
          </a:prstGeom>
          <a:ln w="6350" cap="flat" cmpd="sng" algn="ctr">
            <a:solidFill>
              <a:schemeClr val="tx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xmlns="" id="{51DB4DD4-5D02-4AD6-A97A-6CB465657184}"/>
              </a:ext>
            </a:extLst>
          </p:cNvPr>
          <p:cNvCxnSpPr/>
          <p:nvPr>
            <p:custDataLst>
              <p:tags r:id="rId36"/>
            </p:custDataLst>
          </p:nvPr>
        </p:nvCxnSpPr>
        <p:spPr bwMode="auto">
          <a:xfrm flipH="1">
            <a:off x="7906988" y="3076575"/>
            <a:ext cx="47631" cy="0"/>
          </a:xfrm>
          <a:prstGeom prst="line">
            <a:avLst/>
          </a:prstGeom>
          <a:ln w="6350" cap="flat" cmpd="sng" algn="ctr">
            <a:solidFill>
              <a:schemeClr val="tx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xmlns="" id="{959A4299-551C-4562-9939-140A622243B6}"/>
              </a:ext>
            </a:extLst>
          </p:cNvPr>
          <p:cNvCxnSpPr/>
          <p:nvPr>
            <p:custDataLst>
              <p:tags r:id="rId37"/>
            </p:custDataLst>
          </p:nvPr>
        </p:nvCxnSpPr>
        <p:spPr bwMode="auto">
          <a:xfrm flipH="1">
            <a:off x="8338844" y="3394075"/>
            <a:ext cx="47631" cy="92075"/>
          </a:xfrm>
          <a:prstGeom prst="line">
            <a:avLst/>
          </a:prstGeom>
          <a:ln w="6350" cap="flat" cmpd="sng" algn="ctr">
            <a:solidFill>
              <a:schemeClr val="tx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xmlns="" id="{C25BF95F-E31D-4608-B7CA-BEBBFD43E970}"/>
              </a:ext>
            </a:extLst>
          </p:cNvPr>
          <p:cNvCxnSpPr/>
          <p:nvPr>
            <p:custDataLst>
              <p:tags r:id="rId38"/>
            </p:custDataLst>
          </p:nvPr>
        </p:nvCxnSpPr>
        <p:spPr bwMode="auto">
          <a:xfrm flipH="1">
            <a:off x="8770701" y="1846263"/>
            <a:ext cx="47631" cy="0"/>
          </a:xfrm>
          <a:prstGeom prst="line">
            <a:avLst/>
          </a:prstGeom>
          <a:ln w="6350" cap="flat" cmpd="sng" algn="ctr">
            <a:solidFill>
              <a:schemeClr val="tx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xmlns="" id="{73B10790-B851-4724-994A-F14E86A7FE6E}"/>
              </a:ext>
            </a:extLst>
          </p:cNvPr>
          <p:cNvCxnSpPr/>
          <p:nvPr>
            <p:custDataLst>
              <p:tags r:id="rId39"/>
            </p:custDataLst>
          </p:nvPr>
        </p:nvCxnSpPr>
        <p:spPr bwMode="auto">
          <a:xfrm flipH="1">
            <a:off x="9202557" y="3394075"/>
            <a:ext cx="47631" cy="101600"/>
          </a:xfrm>
          <a:prstGeom prst="line">
            <a:avLst/>
          </a:prstGeom>
          <a:ln w="6350" cap="flat" cmpd="sng" algn="ctr">
            <a:solidFill>
              <a:schemeClr val="tx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xmlns="" id="{DCA80745-85C5-4C9B-8C50-92D8558FDB77}"/>
              </a:ext>
            </a:extLst>
          </p:cNvPr>
          <p:cNvCxnSpPr/>
          <p:nvPr>
            <p:custDataLst>
              <p:tags r:id="rId40"/>
            </p:custDataLst>
          </p:nvPr>
        </p:nvCxnSpPr>
        <p:spPr bwMode="auto">
          <a:xfrm flipH="1">
            <a:off x="10928395" y="3394075"/>
            <a:ext cx="47631" cy="101600"/>
          </a:xfrm>
          <a:prstGeom prst="line">
            <a:avLst/>
          </a:prstGeom>
          <a:ln w="6350" cap="flat" cmpd="sng" algn="ctr">
            <a:solidFill>
              <a:schemeClr val="tx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3" name="Straight Connector 182">
            <a:extLst>
              <a:ext uri="{FF2B5EF4-FFF2-40B4-BE49-F238E27FC236}">
                <a16:creationId xmlns:a16="http://schemas.microsoft.com/office/drawing/2014/main" xmlns="" id="{E4DD2873-45FC-409B-9C9D-2992571FA939}"/>
              </a:ext>
            </a:extLst>
          </p:cNvPr>
          <p:cNvCxnSpPr/>
          <p:nvPr>
            <p:custDataLst>
              <p:tags r:id="rId41"/>
            </p:custDataLst>
          </p:nvPr>
        </p:nvCxnSpPr>
        <p:spPr bwMode="auto">
          <a:xfrm flipH="1">
            <a:off x="10496538" y="3394075"/>
            <a:ext cx="47631" cy="101600"/>
          </a:xfrm>
          <a:prstGeom prst="line">
            <a:avLst/>
          </a:prstGeom>
          <a:ln w="6350" cap="flat" cmpd="sng" algn="ctr">
            <a:solidFill>
              <a:schemeClr val="tx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xmlns="" id="{16C73F2C-C65A-461C-A1AB-1F300B9450A4}"/>
              </a:ext>
            </a:extLst>
          </p:cNvPr>
          <p:cNvCxnSpPr/>
          <p:nvPr>
            <p:custDataLst>
              <p:tags r:id="rId42"/>
            </p:custDataLst>
          </p:nvPr>
        </p:nvCxnSpPr>
        <p:spPr bwMode="auto">
          <a:xfrm flipH="1">
            <a:off x="6181151" y="3152775"/>
            <a:ext cx="47631" cy="0"/>
          </a:xfrm>
          <a:prstGeom prst="line">
            <a:avLst/>
          </a:prstGeom>
          <a:ln w="6350" cap="flat" cmpd="sng" algn="ctr">
            <a:solidFill>
              <a:schemeClr val="tx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5" name="Text Placeholder 2">
            <a:extLst>
              <a:ext uri="{FF2B5EF4-FFF2-40B4-BE49-F238E27FC236}">
                <a16:creationId xmlns:a16="http://schemas.microsoft.com/office/drawing/2014/main" xmlns="" id="{121D88BD-F705-4020-B894-F293FA90A301}"/>
              </a:ext>
            </a:extLst>
          </p:cNvPr>
          <p:cNvSpPr>
            <a:spLocks noGrp="1"/>
          </p:cNvSpPr>
          <p:nvPr>
            <p:custDataLst>
              <p:tags r:id="rId43"/>
            </p:custDataLst>
          </p:nvPr>
        </p:nvSpPr>
        <p:spPr bwMode="gray">
          <a:xfrm>
            <a:off x="9481993" y="3421064"/>
            <a:ext cx="125429" cy="150813"/>
          </a:xfrm>
          <a:prstGeom prst="rect">
            <a:avLst/>
          </a:prstGeom>
          <a:solidFill>
            <a:schemeClr val="accent3"/>
          </a:solidFill>
          <a:ln>
            <a:noFill/>
          </a:ln>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5D209B82-4C2F-4FC6-BEDA-A03D9590C9A5}" type="datetime'0'''''''''''''''''''">
              <a:rPr lang="el-GR" altLang="en-US" smtClean="0">
                <a:sym typeface="Arial" panose="020B0604020202020204" pitchFamily="34" charset="0"/>
              </a:rPr>
              <a:pPr marL="0" indent="0" algn="ctr">
                <a:spcBef>
                  <a:spcPct val="0"/>
                </a:spcBef>
                <a:spcAft>
                  <a:spcPct val="0"/>
                </a:spcAft>
                <a:buNone/>
              </a:pPr>
              <a:t>0</a:t>
            </a:fld>
            <a:endParaRPr lang="el-GR" dirty="0">
              <a:sym typeface="Arial" panose="020B0604020202020204" pitchFamily="34" charset="0"/>
            </a:endParaRPr>
          </a:p>
        </p:txBody>
      </p:sp>
      <p:sp>
        <p:nvSpPr>
          <p:cNvPr id="94" name="Text Placeholder 2">
            <a:extLst>
              <a:ext uri="{FF2B5EF4-FFF2-40B4-BE49-F238E27FC236}">
                <a16:creationId xmlns:a16="http://schemas.microsoft.com/office/drawing/2014/main" xmlns="" id="{461DADC7-E3CF-4BAB-B8DB-3CC94600C50B}"/>
              </a:ext>
            </a:extLst>
          </p:cNvPr>
          <p:cNvSpPr>
            <a:spLocks noGrp="1"/>
          </p:cNvSpPr>
          <p:nvPr>
            <p:custDataLst>
              <p:tags r:id="rId44"/>
            </p:custDataLst>
          </p:nvPr>
        </p:nvSpPr>
        <p:spPr bwMode="auto">
          <a:xfrm>
            <a:off x="9459765" y="3663951"/>
            <a:ext cx="168297" cy="1712913"/>
          </a:xfrm>
          <a:prstGeom prst="rect">
            <a:avLst/>
          </a:prstGeom>
          <a:noFill/>
          <a:extLst>
            <a:ext uri="{909E8E84-426E-40DD-AFC4-6F175D3DCCD1}">
              <a14:hiddenFill xmlns:a14="http://schemas.microsoft.com/office/drawing/2010/main" xmlns="">
                <a:solidFill>
                  <a:scrgbClr r="0" g="0" b="0"/>
                </a:solidFill>
              </a14:hiddenFill>
            </a:ext>
          </a:extLst>
        </p:spPr>
        <p:txBody>
          <a:bodyPr vert="eaVert" wrap="none" lIns="0" tIns="0" rIns="0" bIns="0" numCol="1" spcCol="0" rtlCol="0" anchor="ctr" anchorCtr="0">
            <a:noAutofit/>
          </a:bodyPr>
          <a:lstStyle>
            <a:lvl1pPr marL="0" marR="0" indent="0" algn="l" defTabSz="899320" rtl="0" eaLnBrk="1" fontAlgn="base" latinLnBrk="0" hangingPunct="1">
              <a:lnSpc>
                <a:spcPct val="100000"/>
              </a:lnSpc>
              <a:spcBef>
                <a:spcPts val="0"/>
              </a:spcBef>
              <a:spcAft>
                <a:spcPts val="529"/>
              </a:spcAft>
              <a:buClr>
                <a:srgbClr val="000000"/>
              </a:buClr>
              <a:buSzTx/>
              <a:buFont typeface="Wingdings" pitchFamily="2" charset="2"/>
              <a:buNone/>
              <a:tabLst/>
              <a:defRPr sz="971" kern="1200">
                <a:solidFill>
                  <a:schemeClr val="tx1"/>
                </a:solidFill>
                <a:latin typeface="+mn-lt"/>
                <a:ea typeface="+mn-ea"/>
                <a:cs typeface="+mn-cs"/>
              </a:defRPr>
            </a:lvl1pPr>
            <a:lvl2pPr marL="207320" marR="0" indent="-201717" algn="l" defTabSz="899320" rtl="0" eaLnBrk="1" fontAlgn="base" latinLnBrk="0" hangingPunct="1">
              <a:lnSpc>
                <a:spcPct val="100000"/>
              </a:lnSpc>
              <a:spcBef>
                <a:spcPts val="0"/>
              </a:spcBef>
              <a:spcAft>
                <a:spcPts val="529"/>
              </a:spcAft>
              <a:buClr>
                <a:srgbClr val="000000"/>
              </a:buClr>
              <a:buSzTx/>
              <a:buFont typeface="Times New Roman" pitchFamily="18" charset="0"/>
              <a:buChar char="•"/>
              <a:tabLst/>
              <a:defRPr sz="971" kern="1200">
                <a:solidFill>
                  <a:schemeClr val="tx1"/>
                </a:solidFill>
                <a:latin typeface="+mn-lt"/>
                <a:ea typeface="+mn-ea"/>
                <a:cs typeface="+mn-cs"/>
              </a:defRPr>
            </a:lvl2pPr>
            <a:lvl3pPr marL="412963" marR="0" indent="-203305" algn="l" defTabSz="899320" rtl="0" eaLnBrk="1" fontAlgn="base" latinLnBrk="0" hangingPunct="1">
              <a:lnSpc>
                <a:spcPct val="100000"/>
              </a:lnSpc>
              <a:spcBef>
                <a:spcPts val="0"/>
              </a:spcBef>
              <a:spcAft>
                <a:spcPts val="529"/>
              </a:spcAft>
              <a:buClr>
                <a:srgbClr val="000000"/>
              </a:buClr>
              <a:buSzTx/>
              <a:buFont typeface="Arial" pitchFamily="34" charset="0"/>
              <a:buChar char="-"/>
              <a:tabLst/>
              <a:defRPr sz="971" kern="1200">
                <a:solidFill>
                  <a:schemeClr val="tx1"/>
                </a:solidFill>
                <a:latin typeface="+mn-lt"/>
                <a:ea typeface="+mn-ea"/>
                <a:cs typeface="+mn-cs"/>
              </a:defRPr>
            </a:lvl3pPr>
            <a:lvl4pPr marL="613092" marR="0" indent="-203305"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a:solidFill>
                  <a:schemeClr val="tx1"/>
                </a:solidFill>
                <a:latin typeface="+mn-lt"/>
                <a:ea typeface="+mn-ea"/>
                <a:cs typeface="+mn-cs"/>
              </a:defRPr>
            </a:lvl4pPr>
            <a:lvl5pPr marL="806867" marR="0" indent="-201717"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baseline="0">
                <a:solidFill>
                  <a:schemeClr val="tx1"/>
                </a:solidFill>
                <a:latin typeface="+mn-lt"/>
                <a:ea typeface="+mn-ea"/>
                <a:cs typeface="+mn-cs"/>
              </a:defRPr>
            </a:lvl5pPr>
            <a:lvl6pPr marL="206482" indent="-203305" algn="l" defTabSz="899010" rtl="0" eaLnBrk="1" latinLnBrk="0" hangingPunct="1">
              <a:lnSpc>
                <a:spcPct val="100000"/>
              </a:lnSpc>
              <a:spcBef>
                <a:spcPts val="0"/>
              </a:spcBef>
              <a:spcAft>
                <a:spcPts val="0"/>
              </a:spcAft>
              <a:buFont typeface="+mj-lt"/>
              <a:buAutoNum type="arabicPeriod"/>
              <a:defRPr lang="en-GB" sz="971" kern="1200" baseline="0" noProof="0" dirty="0" smtClean="0">
                <a:solidFill>
                  <a:schemeClr val="tx1"/>
                </a:solidFill>
                <a:latin typeface="Georgia" pitchFamily="18" charset="0"/>
                <a:ea typeface="+mn-ea"/>
                <a:cs typeface="+mn-cs"/>
              </a:defRPr>
            </a:lvl6pPr>
            <a:lvl7pPr marL="412963" indent="-201717" algn="l" defTabSz="899010" rtl="0" eaLnBrk="1" latinLnBrk="0" hangingPunct="1">
              <a:lnSpc>
                <a:spcPct val="100000"/>
              </a:lnSpc>
              <a:spcBef>
                <a:spcPts val="0"/>
              </a:spcBef>
              <a:spcAft>
                <a:spcPts val="0"/>
              </a:spcAft>
              <a:buFont typeface="+mj-lt"/>
              <a:buAutoNum type="alphaLcPeriod"/>
              <a:defRPr lang="en-GB" sz="971" kern="1200" baseline="0" noProof="0" dirty="0" smtClean="0">
                <a:solidFill>
                  <a:schemeClr val="tx1"/>
                </a:solidFill>
                <a:latin typeface="Georgia" pitchFamily="18" charset="0"/>
                <a:ea typeface="+mn-ea"/>
                <a:cs typeface="+mn-cs"/>
              </a:defRPr>
            </a:lvl7pPr>
            <a:lvl8pPr marL="613092" indent="-201717" algn="l" defTabSz="899010" rtl="0" eaLnBrk="1" latinLnBrk="0" hangingPunct="1">
              <a:lnSpc>
                <a:spcPct val="100000"/>
              </a:lnSpc>
              <a:spcBef>
                <a:spcPts val="0"/>
              </a:spcBef>
              <a:spcAft>
                <a:spcPts val="0"/>
              </a:spcAft>
              <a:buFont typeface="+mj-lt"/>
              <a:buAutoNum type="romanLcPeriod"/>
              <a:defRPr lang="en-GB" sz="971" kern="1200" baseline="0" noProof="0" dirty="0" smtClean="0">
                <a:solidFill>
                  <a:schemeClr val="tx1"/>
                </a:solidFill>
                <a:latin typeface="Georgia" pitchFamily="18" charset="0"/>
                <a:ea typeface="+mn-ea"/>
                <a:cs typeface="+mn-cs"/>
              </a:defRPr>
            </a:lvl8pPr>
            <a:lvl9pPr marL="0" indent="0" algn="l" defTabSz="899010" rtl="0" eaLnBrk="1" latinLnBrk="0" hangingPunct="1">
              <a:lnSpc>
                <a:spcPct val="100000"/>
              </a:lnSpc>
              <a:spcBef>
                <a:spcPts val="0"/>
              </a:spcBef>
              <a:spcAft>
                <a:spcPts val="529"/>
              </a:spcAft>
              <a:buFont typeface="Arial" pitchFamily="34" charset="0"/>
              <a:buNone/>
              <a:defRPr lang="en-GB" sz="971" b="1" kern="1200" baseline="0" noProof="0" dirty="0" smtClean="0">
                <a:solidFill>
                  <a:schemeClr val="tx2"/>
                </a:solidFill>
                <a:latin typeface="Georgia" pitchFamily="18" charset="0"/>
                <a:ea typeface="+mn-ea"/>
                <a:cs typeface="+mn-cs"/>
              </a:defRPr>
            </a:lvl9pPr>
          </a:lstStyle>
          <a:p>
            <a:pPr lvl="0">
              <a:spcBef>
                <a:spcPct val="0"/>
              </a:spcBef>
              <a:spcAft>
                <a:spcPct val="0"/>
              </a:spcAft>
              <a:defRPr/>
            </a:pPr>
            <a:fld id="{980B78A3-AF67-40CE-A738-6B77DACE31F5}" type="datetime''''' ''''Πολιτ''''ισ''''μ''''''ο''ύ κ''αι Αθλη''''τισ''μού'">
              <a:rPr lang="el-GR" altLang="en-US" sz="1100" smtClean="0">
                <a:solidFill>
                  <a:srgbClr val="000000"/>
                </a:solidFill>
                <a:latin typeface="Arial" panose="020B0604020202020204" pitchFamily="34" charset="0"/>
                <a:cs typeface="Arial" panose="020B0604020202020204" pitchFamily="34" charset="0"/>
                <a:sym typeface="Arial" panose="020B0604020202020204" pitchFamily="34" charset="0"/>
              </a:rPr>
              <a:pPr lvl="0">
                <a:spcBef>
                  <a:spcPct val="0"/>
                </a:spcBef>
                <a:spcAft>
                  <a:spcPct val="0"/>
                </a:spcAft>
                <a:defRPr/>
              </a:pPr>
              <a:t> Πολιτισμού και Αθλητισμού</a:t>
            </a:fld>
            <a:endParaRPr kumimoji="0" lang="el-GR" sz="1100" strike="noStrike" kern="1200" spc="0" normalizeH="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endParaRPr>
          </a:p>
        </p:txBody>
      </p:sp>
      <p:sp>
        <p:nvSpPr>
          <p:cNvPr id="158" name="Text Placeholder 2">
            <a:extLst>
              <a:ext uri="{FF2B5EF4-FFF2-40B4-BE49-F238E27FC236}">
                <a16:creationId xmlns:a16="http://schemas.microsoft.com/office/drawing/2014/main" xmlns="" id="{20AE6E8B-405F-4324-93E5-BEEF77F0319F}"/>
              </a:ext>
            </a:extLst>
          </p:cNvPr>
          <p:cNvSpPr>
            <a:spLocks noGrp="1"/>
          </p:cNvSpPr>
          <p:nvPr>
            <p:custDataLst>
              <p:tags r:id="rId45"/>
            </p:custDataLst>
          </p:nvPr>
        </p:nvSpPr>
        <p:spPr bwMode="gray">
          <a:xfrm>
            <a:off x="9912262" y="3421064"/>
            <a:ext cx="125429" cy="150813"/>
          </a:xfrm>
          <a:prstGeom prst="rect">
            <a:avLst/>
          </a:prstGeom>
          <a:solidFill>
            <a:schemeClr val="accent3"/>
          </a:solidFill>
          <a:ln>
            <a:noFill/>
          </a:ln>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0C0F8162-3038-45B0-860C-D34C403DBE0C}" type="datetime'''''''''''''0'''''''''''''">
              <a:rPr lang="el-GR" altLang="en-US" smtClean="0">
                <a:sym typeface="Arial" panose="020B0604020202020204" pitchFamily="34" charset="0"/>
              </a:rPr>
              <a:pPr marL="0" indent="0" algn="ctr">
                <a:spcBef>
                  <a:spcPct val="0"/>
                </a:spcBef>
                <a:spcAft>
                  <a:spcPct val="0"/>
                </a:spcAft>
                <a:buNone/>
              </a:pPr>
              <a:t>0</a:t>
            </a:fld>
            <a:endParaRPr lang="el-GR" dirty="0">
              <a:sym typeface="Arial" panose="020B0604020202020204" pitchFamily="34" charset="0"/>
            </a:endParaRPr>
          </a:p>
        </p:txBody>
      </p:sp>
      <p:sp>
        <p:nvSpPr>
          <p:cNvPr id="95" name="Text Placeholder 2">
            <a:extLst>
              <a:ext uri="{FF2B5EF4-FFF2-40B4-BE49-F238E27FC236}">
                <a16:creationId xmlns:a16="http://schemas.microsoft.com/office/drawing/2014/main" xmlns="" id="{C3C5A2A7-6984-455B-83BD-3ACA63B46DE4}"/>
              </a:ext>
            </a:extLst>
          </p:cNvPr>
          <p:cNvSpPr>
            <a:spLocks noGrp="1"/>
          </p:cNvSpPr>
          <p:nvPr>
            <p:custDataLst>
              <p:tags r:id="rId46"/>
            </p:custDataLst>
          </p:nvPr>
        </p:nvSpPr>
        <p:spPr bwMode="auto">
          <a:xfrm>
            <a:off x="9890034" y="3663951"/>
            <a:ext cx="168297" cy="1484313"/>
          </a:xfrm>
          <a:prstGeom prst="rect">
            <a:avLst/>
          </a:prstGeom>
          <a:noFill/>
          <a:extLst>
            <a:ext uri="{909E8E84-426E-40DD-AFC4-6F175D3DCCD1}">
              <a14:hiddenFill xmlns:a14="http://schemas.microsoft.com/office/drawing/2010/main" xmlns="">
                <a:solidFill>
                  <a:scrgbClr r="0" g="0" b="0"/>
                </a:solidFill>
              </a14:hiddenFill>
            </a:ext>
          </a:extLst>
        </p:spPr>
        <p:txBody>
          <a:bodyPr vert="eaVert" wrap="none" lIns="0" tIns="0" rIns="0" bIns="0" numCol="1" spcCol="0" rtlCol="0" anchor="ctr" anchorCtr="0">
            <a:noAutofit/>
          </a:bodyPr>
          <a:lstStyle>
            <a:lvl1pPr marL="0" marR="0" indent="0" algn="l" defTabSz="899320" rtl="0" eaLnBrk="1" fontAlgn="base" latinLnBrk="0" hangingPunct="1">
              <a:lnSpc>
                <a:spcPct val="100000"/>
              </a:lnSpc>
              <a:spcBef>
                <a:spcPts val="0"/>
              </a:spcBef>
              <a:spcAft>
                <a:spcPts val="529"/>
              </a:spcAft>
              <a:buClr>
                <a:srgbClr val="000000"/>
              </a:buClr>
              <a:buSzTx/>
              <a:buFont typeface="Wingdings" pitchFamily="2" charset="2"/>
              <a:buNone/>
              <a:tabLst/>
              <a:defRPr sz="971" kern="1200">
                <a:solidFill>
                  <a:schemeClr val="tx1"/>
                </a:solidFill>
                <a:latin typeface="+mn-lt"/>
                <a:ea typeface="+mn-ea"/>
                <a:cs typeface="+mn-cs"/>
              </a:defRPr>
            </a:lvl1pPr>
            <a:lvl2pPr marL="207320" marR="0" indent="-201717" algn="l" defTabSz="899320" rtl="0" eaLnBrk="1" fontAlgn="base" latinLnBrk="0" hangingPunct="1">
              <a:lnSpc>
                <a:spcPct val="100000"/>
              </a:lnSpc>
              <a:spcBef>
                <a:spcPts val="0"/>
              </a:spcBef>
              <a:spcAft>
                <a:spcPts val="529"/>
              </a:spcAft>
              <a:buClr>
                <a:srgbClr val="000000"/>
              </a:buClr>
              <a:buSzTx/>
              <a:buFont typeface="Times New Roman" pitchFamily="18" charset="0"/>
              <a:buChar char="•"/>
              <a:tabLst/>
              <a:defRPr sz="971" kern="1200">
                <a:solidFill>
                  <a:schemeClr val="tx1"/>
                </a:solidFill>
                <a:latin typeface="+mn-lt"/>
                <a:ea typeface="+mn-ea"/>
                <a:cs typeface="+mn-cs"/>
              </a:defRPr>
            </a:lvl2pPr>
            <a:lvl3pPr marL="412963" marR="0" indent="-203305" algn="l" defTabSz="899320" rtl="0" eaLnBrk="1" fontAlgn="base" latinLnBrk="0" hangingPunct="1">
              <a:lnSpc>
                <a:spcPct val="100000"/>
              </a:lnSpc>
              <a:spcBef>
                <a:spcPts val="0"/>
              </a:spcBef>
              <a:spcAft>
                <a:spcPts val="529"/>
              </a:spcAft>
              <a:buClr>
                <a:srgbClr val="000000"/>
              </a:buClr>
              <a:buSzTx/>
              <a:buFont typeface="Arial" pitchFamily="34" charset="0"/>
              <a:buChar char="-"/>
              <a:tabLst/>
              <a:defRPr sz="971" kern="1200">
                <a:solidFill>
                  <a:schemeClr val="tx1"/>
                </a:solidFill>
                <a:latin typeface="+mn-lt"/>
                <a:ea typeface="+mn-ea"/>
                <a:cs typeface="+mn-cs"/>
              </a:defRPr>
            </a:lvl3pPr>
            <a:lvl4pPr marL="613092" marR="0" indent="-203305"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a:solidFill>
                  <a:schemeClr val="tx1"/>
                </a:solidFill>
                <a:latin typeface="+mn-lt"/>
                <a:ea typeface="+mn-ea"/>
                <a:cs typeface="+mn-cs"/>
              </a:defRPr>
            </a:lvl4pPr>
            <a:lvl5pPr marL="806867" marR="0" indent="-201717"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baseline="0">
                <a:solidFill>
                  <a:schemeClr val="tx1"/>
                </a:solidFill>
                <a:latin typeface="+mn-lt"/>
                <a:ea typeface="+mn-ea"/>
                <a:cs typeface="+mn-cs"/>
              </a:defRPr>
            </a:lvl5pPr>
            <a:lvl6pPr marL="206482" indent="-203305" algn="l" defTabSz="899010" rtl="0" eaLnBrk="1" latinLnBrk="0" hangingPunct="1">
              <a:lnSpc>
                <a:spcPct val="100000"/>
              </a:lnSpc>
              <a:spcBef>
                <a:spcPts val="0"/>
              </a:spcBef>
              <a:spcAft>
                <a:spcPts val="0"/>
              </a:spcAft>
              <a:buFont typeface="+mj-lt"/>
              <a:buAutoNum type="arabicPeriod"/>
              <a:defRPr lang="en-GB" sz="971" kern="1200" baseline="0" noProof="0" dirty="0" smtClean="0">
                <a:solidFill>
                  <a:schemeClr val="tx1"/>
                </a:solidFill>
                <a:latin typeface="Georgia" pitchFamily="18" charset="0"/>
                <a:ea typeface="+mn-ea"/>
                <a:cs typeface="+mn-cs"/>
              </a:defRPr>
            </a:lvl6pPr>
            <a:lvl7pPr marL="412963" indent="-201717" algn="l" defTabSz="899010" rtl="0" eaLnBrk="1" latinLnBrk="0" hangingPunct="1">
              <a:lnSpc>
                <a:spcPct val="100000"/>
              </a:lnSpc>
              <a:spcBef>
                <a:spcPts val="0"/>
              </a:spcBef>
              <a:spcAft>
                <a:spcPts val="0"/>
              </a:spcAft>
              <a:buFont typeface="+mj-lt"/>
              <a:buAutoNum type="alphaLcPeriod"/>
              <a:defRPr lang="en-GB" sz="971" kern="1200" baseline="0" noProof="0" dirty="0" smtClean="0">
                <a:solidFill>
                  <a:schemeClr val="tx1"/>
                </a:solidFill>
                <a:latin typeface="Georgia" pitchFamily="18" charset="0"/>
                <a:ea typeface="+mn-ea"/>
                <a:cs typeface="+mn-cs"/>
              </a:defRPr>
            </a:lvl7pPr>
            <a:lvl8pPr marL="613092" indent="-201717" algn="l" defTabSz="899010" rtl="0" eaLnBrk="1" latinLnBrk="0" hangingPunct="1">
              <a:lnSpc>
                <a:spcPct val="100000"/>
              </a:lnSpc>
              <a:spcBef>
                <a:spcPts val="0"/>
              </a:spcBef>
              <a:spcAft>
                <a:spcPts val="0"/>
              </a:spcAft>
              <a:buFont typeface="+mj-lt"/>
              <a:buAutoNum type="romanLcPeriod"/>
              <a:defRPr lang="en-GB" sz="971" kern="1200" baseline="0" noProof="0" dirty="0" smtClean="0">
                <a:solidFill>
                  <a:schemeClr val="tx1"/>
                </a:solidFill>
                <a:latin typeface="Georgia" pitchFamily="18" charset="0"/>
                <a:ea typeface="+mn-ea"/>
                <a:cs typeface="+mn-cs"/>
              </a:defRPr>
            </a:lvl8pPr>
            <a:lvl9pPr marL="0" indent="0" algn="l" defTabSz="899010" rtl="0" eaLnBrk="1" latinLnBrk="0" hangingPunct="1">
              <a:lnSpc>
                <a:spcPct val="100000"/>
              </a:lnSpc>
              <a:spcBef>
                <a:spcPts val="0"/>
              </a:spcBef>
              <a:spcAft>
                <a:spcPts val="529"/>
              </a:spcAft>
              <a:buFont typeface="Arial" pitchFamily="34" charset="0"/>
              <a:buNone/>
              <a:defRPr lang="en-GB" sz="971" b="1" kern="1200" baseline="0" noProof="0" dirty="0" smtClean="0">
                <a:solidFill>
                  <a:schemeClr val="tx2"/>
                </a:solidFill>
                <a:latin typeface="Georgia" pitchFamily="18" charset="0"/>
                <a:ea typeface="+mn-ea"/>
                <a:cs typeface="+mn-cs"/>
              </a:defRPr>
            </a:lvl9pPr>
          </a:lstStyle>
          <a:p>
            <a:pPr lvl="0">
              <a:spcBef>
                <a:spcPct val="0"/>
              </a:spcBef>
              <a:spcAft>
                <a:spcPct val="0"/>
              </a:spcAft>
              <a:defRPr/>
            </a:pPr>
            <a:fld id="{D7B51FC2-6423-417D-BB3F-30AF1F5C27EC}" type="datetime''' Πρ''''οσ''τασ''ίας τ''''ου Πο''''''''λ''ίτ''η'''">
              <a:rPr lang="el-GR" altLang="en-US" sz="1100" smtClean="0">
                <a:solidFill>
                  <a:srgbClr val="000000"/>
                </a:solidFill>
                <a:latin typeface="Arial" panose="020B0604020202020204" pitchFamily="34" charset="0"/>
                <a:cs typeface="Arial" panose="020B0604020202020204" pitchFamily="34" charset="0"/>
                <a:sym typeface="Arial" panose="020B0604020202020204" pitchFamily="34" charset="0"/>
              </a:rPr>
              <a:pPr lvl="0">
                <a:spcBef>
                  <a:spcPct val="0"/>
                </a:spcBef>
                <a:spcAft>
                  <a:spcPct val="0"/>
                </a:spcAft>
                <a:defRPr/>
              </a:pPr>
              <a:t> Προστασίας του Πολίτη</a:t>
            </a:fld>
            <a:endParaRPr kumimoji="0" lang="el-GR" sz="1100" strike="noStrike" kern="1200" spc="0" normalizeH="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endParaRPr>
          </a:p>
        </p:txBody>
      </p:sp>
      <p:sp>
        <p:nvSpPr>
          <p:cNvPr id="160" name="Text Placeholder 2">
            <a:extLst>
              <a:ext uri="{FF2B5EF4-FFF2-40B4-BE49-F238E27FC236}">
                <a16:creationId xmlns:a16="http://schemas.microsoft.com/office/drawing/2014/main" xmlns="" id="{16E571A5-EEFC-4610-8E34-CDE132D559DF}"/>
              </a:ext>
            </a:extLst>
          </p:cNvPr>
          <p:cNvSpPr>
            <a:spLocks noGrp="1"/>
          </p:cNvSpPr>
          <p:nvPr>
            <p:custDataLst>
              <p:tags r:id="rId47"/>
            </p:custDataLst>
          </p:nvPr>
        </p:nvSpPr>
        <p:spPr bwMode="gray">
          <a:xfrm>
            <a:off x="9010444" y="2244726"/>
            <a:ext cx="203226" cy="168275"/>
          </a:xfrm>
          <a:prstGeom prst="rect">
            <a:avLst/>
          </a:prstGeom>
          <a:noFill/>
          <a:extLst>
            <a:ext uri="{909E8E84-426E-40DD-AFC4-6F175D3DCCD1}">
              <a14:hiddenFill xmlns:a14="http://schemas.microsoft.com/office/drawing/2010/main" xmlns="">
                <a:solidFill>
                  <a:scrgbClr r="0" g="0" b="0"/>
                </a:solidFill>
              </a14:hiddenFill>
            </a:ext>
          </a:extLst>
        </p:spPr>
        <p:txBody>
          <a:bodyPr vert="horz" wrap="none" lIns="23813" tIns="0" rIns="2381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ctr">
              <a:lnSpc>
                <a:spcPct val="100000"/>
              </a:lnSpc>
              <a:spcBef>
                <a:spcPct val="0"/>
              </a:spcBef>
              <a:spcAft>
                <a:spcPct val="0"/>
              </a:spcAft>
              <a:buNone/>
              <a:defRPr/>
            </a:pPr>
            <a:fld id="{01495B36-9592-42A9-B670-881BD10F72A0}" type="datetime'''5''''''''6'''''''''''''''''''">
              <a:rPr lang="el-GR" altLang="en-US" b="1" smtClean="0">
                <a:solidFill>
                  <a:srgbClr val="000000"/>
                </a:solidFill>
                <a:sym typeface="Arial" panose="020B0604020202020204" pitchFamily="34" charset="0"/>
              </a:rPr>
              <a:pPr marL="0" lvl="0" indent="0" algn="ctr">
                <a:lnSpc>
                  <a:spcPct val="100000"/>
                </a:lnSpc>
                <a:spcBef>
                  <a:spcPct val="0"/>
                </a:spcBef>
                <a:spcAft>
                  <a:spcPct val="0"/>
                </a:spcAft>
                <a:buNone/>
                <a:defRPr/>
              </a:pPr>
              <a:t>56</a:t>
            </a:fld>
            <a:endParaRPr kumimoji="0" lang="el-GR" b="1" strike="noStrike" kern="1200" spc="0" normalizeH="0" noProof="0" dirty="0">
              <a:ln>
                <a:noFill/>
              </a:ln>
              <a:solidFill>
                <a:srgbClr val="000000"/>
              </a:solidFill>
              <a:effectLst/>
              <a:uLnTx/>
              <a:uFillTx/>
              <a:sym typeface="Arial" panose="020B0604020202020204" pitchFamily="34" charset="0"/>
            </a:endParaRPr>
          </a:p>
        </p:txBody>
      </p:sp>
      <p:sp>
        <p:nvSpPr>
          <p:cNvPr id="166" name="Text Placeholder 2">
            <a:extLst>
              <a:ext uri="{FF2B5EF4-FFF2-40B4-BE49-F238E27FC236}">
                <a16:creationId xmlns:a16="http://schemas.microsoft.com/office/drawing/2014/main" xmlns="" id="{D6E476D9-6E4B-42CC-8F61-A7D06D4BDD30}"/>
              </a:ext>
            </a:extLst>
          </p:cNvPr>
          <p:cNvSpPr>
            <a:spLocks noGrp="1"/>
          </p:cNvSpPr>
          <p:nvPr>
            <p:custDataLst>
              <p:tags r:id="rId48"/>
            </p:custDataLst>
          </p:nvPr>
        </p:nvSpPr>
        <p:spPr bwMode="gray">
          <a:xfrm>
            <a:off x="10344118" y="3021014"/>
            <a:ext cx="125429" cy="150813"/>
          </a:xfrm>
          <a:prstGeom prst="rect">
            <a:avLst/>
          </a:prstGeom>
          <a:solidFill>
            <a:schemeClr val="hlink"/>
          </a:solidFill>
          <a:ln>
            <a:noFill/>
          </a:ln>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CBDD7211-3586-4B70-B01B-6844DB0BC8A8}" type="datetime'''''''''''''''''''''''''0'''''''''''''">
              <a:rPr lang="el-GR" altLang="en-US" smtClean="0">
                <a:solidFill>
                  <a:schemeClr val="bg1"/>
                </a:solidFill>
                <a:sym typeface="Arial" panose="020B0604020202020204" pitchFamily="34" charset="0"/>
              </a:rPr>
              <a:pPr marL="0" indent="0" algn="ctr">
                <a:spcBef>
                  <a:spcPct val="0"/>
                </a:spcBef>
                <a:spcAft>
                  <a:spcPct val="0"/>
                </a:spcAft>
                <a:buNone/>
              </a:pPr>
              <a:t>0</a:t>
            </a:fld>
            <a:endParaRPr lang="el-GR" dirty="0">
              <a:solidFill>
                <a:schemeClr val="bg1"/>
              </a:solidFill>
              <a:sym typeface="Arial" panose="020B0604020202020204" pitchFamily="34" charset="0"/>
            </a:endParaRPr>
          </a:p>
        </p:txBody>
      </p:sp>
      <p:sp>
        <p:nvSpPr>
          <p:cNvPr id="96" name="Text Placeholder 2">
            <a:extLst>
              <a:ext uri="{FF2B5EF4-FFF2-40B4-BE49-F238E27FC236}">
                <a16:creationId xmlns:a16="http://schemas.microsoft.com/office/drawing/2014/main" xmlns="" id="{9C46D6AD-9118-4658-BBCC-50A20926880C}"/>
              </a:ext>
            </a:extLst>
          </p:cNvPr>
          <p:cNvSpPr>
            <a:spLocks noGrp="1"/>
          </p:cNvSpPr>
          <p:nvPr>
            <p:custDataLst>
              <p:tags r:id="rId49"/>
            </p:custDataLst>
          </p:nvPr>
        </p:nvSpPr>
        <p:spPr bwMode="auto">
          <a:xfrm>
            <a:off x="10321890" y="3663951"/>
            <a:ext cx="168297" cy="709613"/>
          </a:xfrm>
          <a:prstGeom prst="rect">
            <a:avLst/>
          </a:prstGeom>
          <a:noFill/>
          <a:extLst>
            <a:ext uri="{909E8E84-426E-40DD-AFC4-6F175D3DCCD1}">
              <a14:hiddenFill xmlns:a14="http://schemas.microsoft.com/office/drawing/2010/main" xmlns="">
                <a:solidFill>
                  <a:scrgbClr r="0" g="0" b="0"/>
                </a:solidFill>
              </a14:hiddenFill>
            </a:ext>
          </a:extLst>
        </p:spPr>
        <p:txBody>
          <a:bodyPr vert="eaVert" wrap="none" lIns="0" tIns="0" rIns="0" bIns="0" numCol="1" spcCol="0" rtlCol="0" anchor="ctr" anchorCtr="0">
            <a:noAutofit/>
          </a:bodyPr>
          <a:lstStyle>
            <a:lvl1pPr marL="0" marR="0" indent="0" algn="l" defTabSz="899320" rtl="0" eaLnBrk="1" fontAlgn="base" latinLnBrk="0" hangingPunct="1">
              <a:lnSpc>
                <a:spcPct val="100000"/>
              </a:lnSpc>
              <a:spcBef>
                <a:spcPts val="0"/>
              </a:spcBef>
              <a:spcAft>
                <a:spcPts val="529"/>
              </a:spcAft>
              <a:buClr>
                <a:srgbClr val="000000"/>
              </a:buClr>
              <a:buSzTx/>
              <a:buFont typeface="Wingdings" pitchFamily="2" charset="2"/>
              <a:buNone/>
              <a:tabLst/>
              <a:defRPr sz="971" kern="1200">
                <a:solidFill>
                  <a:schemeClr val="tx1"/>
                </a:solidFill>
                <a:latin typeface="+mn-lt"/>
                <a:ea typeface="+mn-ea"/>
                <a:cs typeface="+mn-cs"/>
              </a:defRPr>
            </a:lvl1pPr>
            <a:lvl2pPr marL="207320" marR="0" indent="-201717" algn="l" defTabSz="899320" rtl="0" eaLnBrk="1" fontAlgn="base" latinLnBrk="0" hangingPunct="1">
              <a:lnSpc>
                <a:spcPct val="100000"/>
              </a:lnSpc>
              <a:spcBef>
                <a:spcPts val="0"/>
              </a:spcBef>
              <a:spcAft>
                <a:spcPts val="529"/>
              </a:spcAft>
              <a:buClr>
                <a:srgbClr val="000000"/>
              </a:buClr>
              <a:buSzTx/>
              <a:buFont typeface="Times New Roman" pitchFamily="18" charset="0"/>
              <a:buChar char="•"/>
              <a:tabLst/>
              <a:defRPr sz="971" kern="1200">
                <a:solidFill>
                  <a:schemeClr val="tx1"/>
                </a:solidFill>
                <a:latin typeface="+mn-lt"/>
                <a:ea typeface="+mn-ea"/>
                <a:cs typeface="+mn-cs"/>
              </a:defRPr>
            </a:lvl2pPr>
            <a:lvl3pPr marL="412963" marR="0" indent="-203305" algn="l" defTabSz="899320" rtl="0" eaLnBrk="1" fontAlgn="base" latinLnBrk="0" hangingPunct="1">
              <a:lnSpc>
                <a:spcPct val="100000"/>
              </a:lnSpc>
              <a:spcBef>
                <a:spcPts val="0"/>
              </a:spcBef>
              <a:spcAft>
                <a:spcPts val="529"/>
              </a:spcAft>
              <a:buClr>
                <a:srgbClr val="000000"/>
              </a:buClr>
              <a:buSzTx/>
              <a:buFont typeface="Arial" pitchFamily="34" charset="0"/>
              <a:buChar char="-"/>
              <a:tabLst/>
              <a:defRPr sz="971" kern="1200">
                <a:solidFill>
                  <a:schemeClr val="tx1"/>
                </a:solidFill>
                <a:latin typeface="+mn-lt"/>
                <a:ea typeface="+mn-ea"/>
                <a:cs typeface="+mn-cs"/>
              </a:defRPr>
            </a:lvl3pPr>
            <a:lvl4pPr marL="613092" marR="0" indent="-203305"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a:solidFill>
                  <a:schemeClr val="tx1"/>
                </a:solidFill>
                <a:latin typeface="+mn-lt"/>
                <a:ea typeface="+mn-ea"/>
                <a:cs typeface="+mn-cs"/>
              </a:defRPr>
            </a:lvl4pPr>
            <a:lvl5pPr marL="806867" marR="0" indent="-201717"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baseline="0">
                <a:solidFill>
                  <a:schemeClr val="tx1"/>
                </a:solidFill>
                <a:latin typeface="+mn-lt"/>
                <a:ea typeface="+mn-ea"/>
                <a:cs typeface="+mn-cs"/>
              </a:defRPr>
            </a:lvl5pPr>
            <a:lvl6pPr marL="206482" indent="-203305" algn="l" defTabSz="899010" rtl="0" eaLnBrk="1" latinLnBrk="0" hangingPunct="1">
              <a:lnSpc>
                <a:spcPct val="100000"/>
              </a:lnSpc>
              <a:spcBef>
                <a:spcPts val="0"/>
              </a:spcBef>
              <a:spcAft>
                <a:spcPts val="0"/>
              </a:spcAft>
              <a:buFont typeface="+mj-lt"/>
              <a:buAutoNum type="arabicPeriod"/>
              <a:defRPr lang="en-GB" sz="971" kern="1200" baseline="0" noProof="0" dirty="0" smtClean="0">
                <a:solidFill>
                  <a:schemeClr val="tx1"/>
                </a:solidFill>
                <a:latin typeface="Georgia" pitchFamily="18" charset="0"/>
                <a:ea typeface="+mn-ea"/>
                <a:cs typeface="+mn-cs"/>
              </a:defRPr>
            </a:lvl6pPr>
            <a:lvl7pPr marL="412963" indent="-201717" algn="l" defTabSz="899010" rtl="0" eaLnBrk="1" latinLnBrk="0" hangingPunct="1">
              <a:lnSpc>
                <a:spcPct val="100000"/>
              </a:lnSpc>
              <a:spcBef>
                <a:spcPts val="0"/>
              </a:spcBef>
              <a:spcAft>
                <a:spcPts val="0"/>
              </a:spcAft>
              <a:buFont typeface="+mj-lt"/>
              <a:buAutoNum type="alphaLcPeriod"/>
              <a:defRPr lang="en-GB" sz="971" kern="1200" baseline="0" noProof="0" dirty="0" smtClean="0">
                <a:solidFill>
                  <a:schemeClr val="tx1"/>
                </a:solidFill>
                <a:latin typeface="Georgia" pitchFamily="18" charset="0"/>
                <a:ea typeface="+mn-ea"/>
                <a:cs typeface="+mn-cs"/>
              </a:defRPr>
            </a:lvl7pPr>
            <a:lvl8pPr marL="613092" indent="-201717" algn="l" defTabSz="899010" rtl="0" eaLnBrk="1" latinLnBrk="0" hangingPunct="1">
              <a:lnSpc>
                <a:spcPct val="100000"/>
              </a:lnSpc>
              <a:spcBef>
                <a:spcPts val="0"/>
              </a:spcBef>
              <a:spcAft>
                <a:spcPts val="0"/>
              </a:spcAft>
              <a:buFont typeface="+mj-lt"/>
              <a:buAutoNum type="romanLcPeriod"/>
              <a:defRPr lang="en-GB" sz="971" kern="1200" baseline="0" noProof="0" dirty="0" smtClean="0">
                <a:solidFill>
                  <a:schemeClr val="tx1"/>
                </a:solidFill>
                <a:latin typeface="Georgia" pitchFamily="18" charset="0"/>
                <a:ea typeface="+mn-ea"/>
                <a:cs typeface="+mn-cs"/>
              </a:defRPr>
            </a:lvl8pPr>
            <a:lvl9pPr marL="0" indent="0" algn="l" defTabSz="899010" rtl="0" eaLnBrk="1" latinLnBrk="0" hangingPunct="1">
              <a:lnSpc>
                <a:spcPct val="100000"/>
              </a:lnSpc>
              <a:spcBef>
                <a:spcPts val="0"/>
              </a:spcBef>
              <a:spcAft>
                <a:spcPts val="529"/>
              </a:spcAft>
              <a:buFont typeface="Arial" pitchFamily="34" charset="0"/>
              <a:buNone/>
              <a:defRPr lang="en-GB" sz="971" b="1" kern="1200" baseline="0" noProof="0" dirty="0" smtClean="0">
                <a:solidFill>
                  <a:schemeClr val="tx2"/>
                </a:solidFill>
                <a:latin typeface="Georgia" pitchFamily="18" charset="0"/>
                <a:ea typeface="+mn-ea"/>
                <a:cs typeface="+mn-cs"/>
              </a:defRPr>
            </a:lvl9pPr>
          </a:lstStyle>
          <a:p>
            <a:pPr lvl="0">
              <a:spcBef>
                <a:spcPct val="0"/>
              </a:spcBef>
              <a:spcAft>
                <a:spcPct val="0"/>
              </a:spcAft>
              <a:defRPr/>
            </a:pPr>
            <a:fld id="{4A204058-DBD7-405A-BCDD-28B89A806172}" type="datetime' ''Το''''''υ''''''''''''''''''''ρ''''''''''''''''ισμ''''ού'''">
              <a:rPr lang="el-GR" altLang="en-US" sz="1100" smtClean="0">
                <a:solidFill>
                  <a:srgbClr val="000000"/>
                </a:solidFill>
                <a:latin typeface="Arial" panose="020B0604020202020204" pitchFamily="34" charset="0"/>
                <a:cs typeface="Arial" panose="020B0604020202020204" pitchFamily="34" charset="0"/>
                <a:sym typeface="Arial" panose="020B0604020202020204" pitchFamily="34" charset="0"/>
              </a:rPr>
              <a:pPr lvl="0">
                <a:spcBef>
                  <a:spcPct val="0"/>
                </a:spcBef>
                <a:spcAft>
                  <a:spcPct val="0"/>
                </a:spcAft>
                <a:defRPr/>
              </a:pPr>
              <a:t> Τουρισμού</a:t>
            </a:fld>
            <a:endParaRPr kumimoji="0" lang="el-GR" sz="1100" strike="noStrike" kern="1200" spc="0" normalizeH="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endParaRPr>
          </a:p>
        </p:txBody>
      </p:sp>
      <p:sp>
        <p:nvSpPr>
          <p:cNvPr id="168" name="Text Placeholder 2">
            <a:extLst>
              <a:ext uri="{FF2B5EF4-FFF2-40B4-BE49-F238E27FC236}">
                <a16:creationId xmlns:a16="http://schemas.microsoft.com/office/drawing/2014/main" xmlns="" id="{88C4CF24-2F94-44A9-BBA8-1E4215DE049A}"/>
              </a:ext>
            </a:extLst>
          </p:cNvPr>
          <p:cNvSpPr>
            <a:spLocks noGrp="1"/>
          </p:cNvSpPr>
          <p:nvPr>
            <p:custDataLst>
              <p:tags r:id="rId50"/>
            </p:custDataLst>
          </p:nvPr>
        </p:nvSpPr>
        <p:spPr bwMode="gray">
          <a:xfrm>
            <a:off x="10976026" y="3319464"/>
            <a:ext cx="125429" cy="150813"/>
          </a:xfrm>
          <a:prstGeom prst="rect">
            <a:avLst/>
          </a:prstGeom>
          <a:noFill/>
          <a:ln>
            <a:noFill/>
          </a:ln>
          <a:extLst>
            <a:ext uri="{909E8E84-426E-40DD-AFC4-6F175D3DCCD1}">
              <a14:hiddenFill xmlns:a14="http://schemas.microsoft.com/office/drawing/2010/main" xmlns="">
                <a:solidFill>
                  <a:schemeClr val="accent3"/>
                </a:solidFill>
              </a14:hiddenFill>
            </a:ext>
          </a:extLst>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2796E6A2-BF7A-4A8B-94DA-6EC0EE9BB297}" type="datetime'''''''''''''''''''''''''''0'''''''''''''''''''''''''''">
              <a:rPr lang="el-GR" altLang="en-US" smtClean="0">
                <a:sym typeface="Arial" panose="020B0604020202020204" pitchFamily="34" charset="0"/>
              </a:rPr>
              <a:pPr marL="0" indent="0">
                <a:spcBef>
                  <a:spcPct val="0"/>
                </a:spcBef>
                <a:spcAft>
                  <a:spcPct val="0"/>
                </a:spcAft>
                <a:buNone/>
              </a:pPr>
              <a:t>0</a:t>
            </a:fld>
            <a:endParaRPr lang="el-GR" dirty="0">
              <a:sym typeface="Arial" panose="020B0604020202020204" pitchFamily="34" charset="0"/>
            </a:endParaRPr>
          </a:p>
        </p:txBody>
      </p:sp>
      <p:sp>
        <p:nvSpPr>
          <p:cNvPr id="97" name="Text Placeholder 2">
            <a:extLst>
              <a:ext uri="{FF2B5EF4-FFF2-40B4-BE49-F238E27FC236}">
                <a16:creationId xmlns:a16="http://schemas.microsoft.com/office/drawing/2014/main" xmlns="" id="{3E87A112-C311-4D3A-8DE7-9D81638AF5FE}"/>
              </a:ext>
            </a:extLst>
          </p:cNvPr>
          <p:cNvSpPr>
            <a:spLocks noGrp="1"/>
          </p:cNvSpPr>
          <p:nvPr>
            <p:custDataLst>
              <p:tags r:id="rId51"/>
            </p:custDataLst>
          </p:nvPr>
        </p:nvSpPr>
        <p:spPr bwMode="auto">
          <a:xfrm>
            <a:off x="10753747" y="3663951"/>
            <a:ext cx="168297" cy="442913"/>
          </a:xfrm>
          <a:prstGeom prst="rect">
            <a:avLst/>
          </a:prstGeom>
          <a:noFill/>
          <a:extLst>
            <a:ext uri="{909E8E84-426E-40DD-AFC4-6F175D3DCCD1}">
              <a14:hiddenFill xmlns:a14="http://schemas.microsoft.com/office/drawing/2010/main" xmlns="">
                <a:solidFill>
                  <a:scrgbClr r="0" g="0" b="0"/>
                </a:solidFill>
              </a14:hiddenFill>
            </a:ext>
          </a:extLst>
        </p:spPr>
        <p:txBody>
          <a:bodyPr vert="eaVert" wrap="none" lIns="0" tIns="0" rIns="0" bIns="0" numCol="1" spcCol="0" rtlCol="0" anchor="ctr" anchorCtr="0">
            <a:noAutofit/>
          </a:bodyPr>
          <a:lstStyle>
            <a:lvl1pPr marL="0" marR="0" indent="0" algn="l" defTabSz="899320" rtl="0" eaLnBrk="1" fontAlgn="base" latinLnBrk="0" hangingPunct="1">
              <a:lnSpc>
                <a:spcPct val="100000"/>
              </a:lnSpc>
              <a:spcBef>
                <a:spcPts val="0"/>
              </a:spcBef>
              <a:spcAft>
                <a:spcPts val="529"/>
              </a:spcAft>
              <a:buClr>
                <a:srgbClr val="000000"/>
              </a:buClr>
              <a:buSzTx/>
              <a:buFont typeface="Wingdings" pitchFamily="2" charset="2"/>
              <a:buNone/>
              <a:tabLst/>
              <a:defRPr sz="971" kern="1200">
                <a:solidFill>
                  <a:schemeClr val="tx1"/>
                </a:solidFill>
                <a:latin typeface="+mn-lt"/>
                <a:ea typeface="+mn-ea"/>
                <a:cs typeface="+mn-cs"/>
              </a:defRPr>
            </a:lvl1pPr>
            <a:lvl2pPr marL="207320" marR="0" indent="-201717" algn="l" defTabSz="899320" rtl="0" eaLnBrk="1" fontAlgn="base" latinLnBrk="0" hangingPunct="1">
              <a:lnSpc>
                <a:spcPct val="100000"/>
              </a:lnSpc>
              <a:spcBef>
                <a:spcPts val="0"/>
              </a:spcBef>
              <a:spcAft>
                <a:spcPts val="529"/>
              </a:spcAft>
              <a:buClr>
                <a:srgbClr val="000000"/>
              </a:buClr>
              <a:buSzTx/>
              <a:buFont typeface="Times New Roman" pitchFamily="18" charset="0"/>
              <a:buChar char="•"/>
              <a:tabLst/>
              <a:defRPr sz="971" kern="1200">
                <a:solidFill>
                  <a:schemeClr val="tx1"/>
                </a:solidFill>
                <a:latin typeface="+mn-lt"/>
                <a:ea typeface="+mn-ea"/>
                <a:cs typeface="+mn-cs"/>
              </a:defRPr>
            </a:lvl2pPr>
            <a:lvl3pPr marL="412963" marR="0" indent="-203305" algn="l" defTabSz="899320" rtl="0" eaLnBrk="1" fontAlgn="base" latinLnBrk="0" hangingPunct="1">
              <a:lnSpc>
                <a:spcPct val="100000"/>
              </a:lnSpc>
              <a:spcBef>
                <a:spcPts val="0"/>
              </a:spcBef>
              <a:spcAft>
                <a:spcPts val="529"/>
              </a:spcAft>
              <a:buClr>
                <a:srgbClr val="000000"/>
              </a:buClr>
              <a:buSzTx/>
              <a:buFont typeface="Arial" pitchFamily="34" charset="0"/>
              <a:buChar char="-"/>
              <a:tabLst/>
              <a:defRPr sz="971" kern="1200">
                <a:solidFill>
                  <a:schemeClr val="tx1"/>
                </a:solidFill>
                <a:latin typeface="+mn-lt"/>
                <a:ea typeface="+mn-ea"/>
                <a:cs typeface="+mn-cs"/>
              </a:defRPr>
            </a:lvl3pPr>
            <a:lvl4pPr marL="613092" marR="0" indent="-203305"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a:solidFill>
                  <a:schemeClr val="tx1"/>
                </a:solidFill>
                <a:latin typeface="+mn-lt"/>
                <a:ea typeface="+mn-ea"/>
                <a:cs typeface="+mn-cs"/>
              </a:defRPr>
            </a:lvl4pPr>
            <a:lvl5pPr marL="806867" marR="0" indent="-201717"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baseline="0">
                <a:solidFill>
                  <a:schemeClr val="tx1"/>
                </a:solidFill>
                <a:latin typeface="+mn-lt"/>
                <a:ea typeface="+mn-ea"/>
                <a:cs typeface="+mn-cs"/>
              </a:defRPr>
            </a:lvl5pPr>
            <a:lvl6pPr marL="206482" indent="-203305" algn="l" defTabSz="899010" rtl="0" eaLnBrk="1" latinLnBrk="0" hangingPunct="1">
              <a:lnSpc>
                <a:spcPct val="100000"/>
              </a:lnSpc>
              <a:spcBef>
                <a:spcPts val="0"/>
              </a:spcBef>
              <a:spcAft>
                <a:spcPts val="0"/>
              </a:spcAft>
              <a:buFont typeface="+mj-lt"/>
              <a:buAutoNum type="arabicPeriod"/>
              <a:defRPr lang="en-GB" sz="971" kern="1200" baseline="0" noProof="0" dirty="0" smtClean="0">
                <a:solidFill>
                  <a:schemeClr val="tx1"/>
                </a:solidFill>
                <a:latin typeface="Georgia" pitchFamily="18" charset="0"/>
                <a:ea typeface="+mn-ea"/>
                <a:cs typeface="+mn-cs"/>
              </a:defRPr>
            </a:lvl6pPr>
            <a:lvl7pPr marL="412963" indent="-201717" algn="l" defTabSz="899010" rtl="0" eaLnBrk="1" latinLnBrk="0" hangingPunct="1">
              <a:lnSpc>
                <a:spcPct val="100000"/>
              </a:lnSpc>
              <a:spcBef>
                <a:spcPts val="0"/>
              </a:spcBef>
              <a:spcAft>
                <a:spcPts val="0"/>
              </a:spcAft>
              <a:buFont typeface="+mj-lt"/>
              <a:buAutoNum type="alphaLcPeriod"/>
              <a:defRPr lang="en-GB" sz="971" kern="1200" baseline="0" noProof="0" dirty="0" smtClean="0">
                <a:solidFill>
                  <a:schemeClr val="tx1"/>
                </a:solidFill>
                <a:latin typeface="Georgia" pitchFamily="18" charset="0"/>
                <a:ea typeface="+mn-ea"/>
                <a:cs typeface="+mn-cs"/>
              </a:defRPr>
            </a:lvl7pPr>
            <a:lvl8pPr marL="613092" indent="-201717" algn="l" defTabSz="899010" rtl="0" eaLnBrk="1" latinLnBrk="0" hangingPunct="1">
              <a:lnSpc>
                <a:spcPct val="100000"/>
              </a:lnSpc>
              <a:spcBef>
                <a:spcPts val="0"/>
              </a:spcBef>
              <a:spcAft>
                <a:spcPts val="0"/>
              </a:spcAft>
              <a:buFont typeface="+mj-lt"/>
              <a:buAutoNum type="romanLcPeriod"/>
              <a:defRPr lang="en-GB" sz="971" kern="1200" baseline="0" noProof="0" dirty="0" smtClean="0">
                <a:solidFill>
                  <a:schemeClr val="tx1"/>
                </a:solidFill>
                <a:latin typeface="Georgia" pitchFamily="18" charset="0"/>
                <a:ea typeface="+mn-ea"/>
                <a:cs typeface="+mn-cs"/>
              </a:defRPr>
            </a:lvl8pPr>
            <a:lvl9pPr marL="0" indent="0" algn="l" defTabSz="899010" rtl="0" eaLnBrk="1" latinLnBrk="0" hangingPunct="1">
              <a:lnSpc>
                <a:spcPct val="100000"/>
              </a:lnSpc>
              <a:spcBef>
                <a:spcPts val="0"/>
              </a:spcBef>
              <a:spcAft>
                <a:spcPts val="529"/>
              </a:spcAft>
              <a:buFont typeface="Arial" pitchFamily="34" charset="0"/>
              <a:buNone/>
              <a:defRPr lang="en-GB" sz="971" b="1" kern="1200" baseline="0" noProof="0" dirty="0" smtClean="0">
                <a:solidFill>
                  <a:schemeClr val="tx2"/>
                </a:solidFill>
                <a:latin typeface="Georgia" pitchFamily="18" charset="0"/>
                <a:ea typeface="+mn-ea"/>
                <a:cs typeface="+mn-cs"/>
              </a:defRPr>
            </a:lvl9pPr>
          </a:lstStyle>
          <a:p>
            <a:pPr lvl="0">
              <a:spcBef>
                <a:spcPct val="0"/>
              </a:spcBef>
              <a:spcAft>
                <a:spcPct val="0"/>
              </a:spcAft>
              <a:defRPr/>
            </a:pPr>
            <a:fld id="{3837B696-B68E-423D-9A1B-63D0EA45ABD9}" type="datetime' ''''Υγε''ί''''''''''''ας'''''''">
              <a:rPr lang="el-GR" altLang="en-US" sz="1100" smtClean="0">
                <a:solidFill>
                  <a:srgbClr val="000000"/>
                </a:solidFill>
                <a:latin typeface="Arial" panose="020B0604020202020204" pitchFamily="34" charset="0"/>
                <a:cs typeface="Arial" panose="020B0604020202020204" pitchFamily="34" charset="0"/>
                <a:sym typeface="Arial" panose="020B0604020202020204" pitchFamily="34" charset="0"/>
              </a:rPr>
              <a:pPr lvl="0">
                <a:spcBef>
                  <a:spcPct val="0"/>
                </a:spcBef>
                <a:spcAft>
                  <a:spcPct val="0"/>
                </a:spcAft>
                <a:defRPr/>
              </a:pPr>
              <a:t> Υγείας</a:t>
            </a:fld>
            <a:endParaRPr kumimoji="0" lang="el-GR" sz="1100" strike="noStrike" kern="1200" spc="0" normalizeH="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endParaRPr>
          </a:p>
        </p:txBody>
      </p:sp>
      <p:sp>
        <p:nvSpPr>
          <p:cNvPr id="181" name="Text Placeholder 2">
            <a:extLst>
              <a:ext uri="{FF2B5EF4-FFF2-40B4-BE49-F238E27FC236}">
                <a16:creationId xmlns:a16="http://schemas.microsoft.com/office/drawing/2014/main" xmlns="" id="{D9453048-799F-497D-8243-FC8062E70597}"/>
              </a:ext>
            </a:extLst>
          </p:cNvPr>
          <p:cNvSpPr>
            <a:spLocks noGrp="1"/>
          </p:cNvSpPr>
          <p:nvPr>
            <p:custDataLst>
              <p:tags r:id="rId52"/>
            </p:custDataLst>
          </p:nvPr>
        </p:nvSpPr>
        <p:spPr bwMode="gray">
          <a:xfrm>
            <a:off x="11207831" y="1676401"/>
            <a:ext cx="125429" cy="150813"/>
          </a:xfrm>
          <a:prstGeom prst="rect">
            <a:avLst/>
          </a:prstGeom>
          <a:solidFill>
            <a:schemeClr val="hlink"/>
          </a:solidFill>
          <a:ln>
            <a:noFill/>
          </a:ln>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4048335D-812E-4351-971B-C5244DAEB9DB}" type="datetime'''''''''''''''''''''''''''''''''''''''''''''0'''''''''''''">
              <a:rPr lang="el-GR" altLang="en-US" smtClean="0">
                <a:solidFill>
                  <a:schemeClr val="bg1"/>
                </a:solidFill>
                <a:sym typeface="Arial" panose="020B0604020202020204" pitchFamily="34" charset="0"/>
              </a:rPr>
              <a:pPr marL="0" indent="0" algn="ctr">
                <a:spcBef>
                  <a:spcPct val="0"/>
                </a:spcBef>
                <a:spcAft>
                  <a:spcPct val="0"/>
                </a:spcAft>
                <a:buNone/>
              </a:pPr>
              <a:t>0</a:t>
            </a:fld>
            <a:endParaRPr lang="el-GR" dirty="0">
              <a:solidFill>
                <a:schemeClr val="bg1"/>
              </a:solidFill>
              <a:sym typeface="Arial" panose="020B0604020202020204" pitchFamily="34" charset="0"/>
            </a:endParaRPr>
          </a:p>
        </p:txBody>
      </p:sp>
      <p:sp>
        <p:nvSpPr>
          <p:cNvPr id="180" name="Text Placeholder 2">
            <a:extLst>
              <a:ext uri="{FF2B5EF4-FFF2-40B4-BE49-F238E27FC236}">
                <a16:creationId xmlns:a16="http://schemas.microsoft.com/office/drawing/2014/main" xmlns="" id="{B1E90D8A-BE36-40A5-BD37-0E7C739B1685}"/>
              </a:ext>
            </a:extLst>
          </p:cNvPr>
          <p:cNvSpPr>
            <a:spLocks noGrp="1"/>
          </p:cNvSpPr>
          <p:nvPr>
            <p:custDataLst>
              <p:tags r:id="rId53"/>
            </p:custDataLst>
          </p:nvPr>
        </p:nvSpPr>
        <p:spPr bwMode="gray">
          <a:xfrm>
            <a:off x="11207831" y="3421064"/>
            <a:ext cx="125429" cy="150813"/>
          </a:xfrm>
          <a:prstGeom prst="rect">
            <a:avLst/>
          </a:prstGeom>
          <a:solidFill>
            <a:schemeClr val="accent3"/>
          </a:solidFill>
          <a:ln>
            <a:noFill/>
          </a:ln>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86478274-1A5F-42E4-8865-A92103A12020}" type="datetime'0'''''''''''''''''''''''''''''''''''''''">
              <a:rPr lang="el-GR" altLang="en-US" smtClean="0">
                <a:sym typeface="Arial" panose="020B0604020202020204" pitchFamily="34" charset="0"/>
              </a:rPr>
              <a:pPr marL="0" indent="0" algn="ctr">
                <a:spcBef>
                  <a:spcPct val="0"/>
                </a:spcBef>
                <a:spcAft>
                  <a:spcPct val="0"/>
                </a:spcAft>
                <a:buNone/>
              </a:pPr>
              <a:t>0</a:t>
            </a:fld>
            <a:endParaRPr lang="el-GR" dirty="0">
              <a:sym typeface="Arial" panose="020B0604020202020204" pitchFamily="34" charset="0"/>
            </a:endParaRPr>
          </a:p>
        </p:txBody>
      </p:sp>
      <p:sp>
        <p:nvSpPr>
          <p:cNvPr id="98" name="Text Placeholder 2">
            <a:extLst>
              <a:ext uri="{FF2B5EF4-FFF2-40B4-BE49-F238E27FC236}">
                <a16:creationId xmlns:a16="http://schemas.microsoft.com/office/drawing/2014/main" xmlns="" id="{7FAEDBBB-F287-473B-92BC-62770E5217BB}"/>
              </a:ext>
            </a:extLst>
          </p:cNvPr>
          <p:cNvSpPr>
            <a:spLocks noGrp="1"/>
          </p:cNvSpPr>
          <p:nvPr>
            <p:custDataLst>
              <p:tags r:id="rId54"/>
            </p:custDataLst>
          </p:nvPr>
        </p:nvSpPr>
        <p:spPr bwMode="auto">
          <a:xfrm>
            <a:off x="11185603" y="3663950"/>
            <a:ext cx="168297" cy="1722438"/>
          </a:xfrm>
          <a:prstGeom prst="rect">
            <a:avLst/>
          </a:prstGeom>
          <a:noFill/>
          <a:extLst>
            <a:ext uri="{909E8E84-426E-40DD-AFC4-6F175D3DCCD1}">
              <a14:hiddenFill xmlns:a14="http://schemas.microsoft.com/office/drawing/2010/main" xmlns="">
                <a:solidFill>
                  <a:scrgbClr r="0" g="0" b="0"/>
                </a:solidFill>
              </a14:hiddenFill>
            </a:ext>
          </a:extLst>
        </p:spPr>
        <p:txBody>
          <a:bodyPr vert="eaVert" wrap="none" lIns="0" tIns="0" rIns="0" bIns="0" numCol="1" spcCol="0" rtlCol="0" anchor="ctr" anchorCtr="0">
            <a:noAutofit/>
          </a:bodyPr>
          <a:lstStyle>
            <a:lvl1pPr marL="0" marR="0" indent="0" algn="l" defTabSz="899320" rtl="0" eaLnBrk="1" fontAlgn="base" latinLnBrk="0" hangingPunct="1">
              <a:lnSpc>
                <a:spcPct val="100000"/>
              </a:lnSpc>
              <a:spcBef>
                <a:spcPts val="0"/>
              </a:spcBef>
              <a:spcAft>
                <a:spcPts val="529"/>
              </a:spcAft>
              <a:buClr>
                <a:srgbClr val="000000"/>
              </a:buClr>
              <a:buSzTx/>
              <a:buFont typeface="Wingdings" pitchFamily="2" charset="2"/>
              <a:buNone/>
              <a:tabLst/>
              <a:defRPr sz="971" kern="1200">
                <a:solidFill>
                  <a:schemeClr val="tx1"/>
                </a:solidFill>
                <a:latin typeface="+mn-lt"/>
                <a:ea typeface="+mn-ea"/>
                <a:cs typeface="+mn-cs"/>
              </a:defRPr>
            </a:lvl1pPr>
            <a:lvl2pPr marL="207320" marR="0" indent="-201717" algn="l" defTabSz="899320" rtl="0" eaLnBrk="1" fontAlgn="base" latinLnBrk="0" hangingPunct="1">
              <a:lnSpc>
                <a:spcPct val="100000"/>
              </a:lnSpc>
              <a:spcBef>
                <a:spcPts val="0"/>
              </a:spcBef>
              <a:spcAft>
                <a:spcPts val="529"/>
              </a:spcAft>
              <a:buClr>
                <a:srgbClr val="000000"/>
              </a:buClr>
              <a:buSzTx/>
              <a:buFont typeface="Times New Roman" pitchFamily="18" charset="0"/>
              <a:buChar char="•"/>
              <a:tabLst/>
              <a:defRPr sz="971" kern="1200">
                <a:solidFill>
                  <a:schemeClr val="tx1"/>
                </a:solidFill>
                <a:latin typeface="+mn-lt"/>
                <a:ea typeface="+mn-ea"/>
                <a:cs typeface="+mn-cs"/>
              </a:defRPr>
            </a:lvl2pPr>
            <a:lvl3pPr marL="412963" marR="0" indent="-203305" algn="l" defTabSz="899320" rtl="0" eaLnBrk="1" fontAlgn="base" latinLnBrk="0" hangingPunct="1">
              <a:lnSpc>
                <a:spcPct val="100000"/>
              </a:lnSpc>
              <a:spcBef>
                <a:spcPts val="0"/>
              </a:spcBef>
              <a:spcAft>
                <a:spcPts val="529"/>
              </a:spcAft>
              <a:buClr>
                <a:srgbClr val="000000"/>
              </a:buClr>
              <a:buSzTx/>
              <a:buFont typeface="Arial" pitchFamily="34" charset="0"/>
              <a:buChar char="-"/>
              <a:tabLst/>
              <a:defRPr sz="971" kern="1200">
                <a:solidFill>
                  <a:schemeClr val="tx1"/>
                </a:solidFill>
                <a:latin typeface="+mn-lt"/>
                <a:ea typeface="+mn-ea"/>
                <a:cs typeface="+mn-cs"/>
              </a:defRPr>
            </a:lvl3pPr>
            <a:lvl4pPr marL="613092" marR="0" indent="-203305"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a:solidFill>
                  <a:schemeClr val="tx1"/>
                </a:solidFill>
                <a:latin typeface="+mn-lt"/>
                <a:ea typeface="+mn-ea"/>
                <a:cs typeface="+mn-cs"/>
              </a:defRPr>
            </a:lvl4pPr>
            <a:lvl5pPr marL="806867" marR="0" indent="-201717"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baseline="0">
                <a:solidFill>
                  <a:schemeClr val="tx1"/>
                </a:solidFill>
                <a:latin typeface="+mn-lt"/>
                <a:ea typeface="+mn-ea"/>
                <a:cs typeface="+mn-cs"/>
              </a:defRPr>
            </a:lvl5pPr>
            <a:lvl6pPr marL="206482" indent="-203305" algn="l" defTabSz="899010" rtl="0" eaLnBrk="1" latinLnBrk="0" hangingPunct="1">
              <a:lnSpc>
                <a:spcPct val="100000"/>
              </a:lnSpc>
              <a:spcBef>
                <a:spcPts val="0"/>
              </a:spcBef>
              <a:spcAft>
                <a:spcPts val="0"/>
              </a:spcAft>
              <a:buFont typeface="+mj-lt"/>
              <a:buAutoNum type="arabicPeriod"/>
              <a:defRPr lang="en-GB" sz="971" kern="1200" baseline="0" noProof="0" dirty="0" smtClean="0">
                <a:solidFill>
                  <a:schemeClr val="tx1"/>
                </a:solidFill>
                <a:latin typeface="Georgia" pitchFamily="18" charset="0"/>
                <a:ea typeface="+mn-ea"/>
                <a:cs typeface="+mn-cs"/>
              </a:defRPr>
            </a:lvl6pPr>
            <a:lvl7pPr marL="412963" indent="-201717" algn="l" defTabSz="899010" rtl="0" eaLnBrk="1" latinLnBrk="0" hangingPunct="1">
              <a:lnSpc>
                <a:spcPct val="100000"/>
              </a:lnSpc>
              <a:spcBef>
                <a:spcPts val="0"/>
              </a:spcBef>
              <a:spcAft>
                <a:spcPts val="0"/>
              </a:spcAft>
              <a:buFont typeface="+mj-lt"/>
              <a:buAutoNum type="alphaLcPeriod"/>
              <a:defRPr lang="en-GB" sz="971" kern="1200" baseline="0" noProof="0" dirty="0" smtClean="0">
                <a:solidFill>
                  <a:schemeClr val="tx1"/>
                </a:solidFill>
                <a:latin typeface="Georgia" pitchFamily="18" charset="0"/>
                <a:ea typeface="+mn-ea"/>
                <a:cs typeface="+mn-cs"/>
              </a:defRPr>
            </a:lvl7pPr>
            <a:lvl8pPr marL="613092" indent="-201717" algn="l" defTabSz="899010" rtl="0" eaLnBrk="1" latinLnBrk="0" hangingPunct="1">
              <a:lnSpc>
                <a:spcPct val="100000"/>
              </a:lnSpc>
              <a:spcBef>
                <a:spcPts val="0"/>
              </a:spcBef>
              <a:spcAft>
                <a:spcPts val="0"/>
              </a:spcAft>
              <a:buFont typeface="+mj-lt"/>
              <a:buAutoNum type="romanLcPeriod"/>
              <a:defRPr lang="en-GB" sz="971" kern="1200" baseline="0" noProof="0" dirty="0" smtClean="0">
                <a:solidFill>
                  <a:schemeClr val="tx1"/>
                </a:solidFill>
                <a:latin typeface="Georgia" pitchFamily="18" charset="0"/>
                <a:ea typeface="+mn-ea"/>
                <a:cs typeface="+mn-cs"/>
              </a:defRPr>
            </a:lvl8pPr>
            <a:lvl9pPr marL="0" indent="0" algn="l" defTabSz="899010" rtl="0" eaLnBrk="1" latinLnBrk="0" hangingPunct="1">
              <a:lnSpc>
                <a:spcPct val="100000"/>
              </a:lnSpc>
              <a:spcBef>
                <a:spcPts val="0"/>
              </a:spcBef>
              <a:spcAft>
                <a:spcPts val="529"/>
              </a:spcAft>
              <a:buFont typeface="Arial" pitchFamily="34" charset="0"/>
              <a:buNone/>
              <a:defRPr lang="en-GB" sz="971" b="1" kern="1200" baseline="0" noProof="0" dirty="0" smtClean="0">
                <a:solidFill>
                  <a:schemeClr val="tx2"/>
                </a:solidFill>
                <a:latin typeface="Georgia" pitchFamily="18" charset="0"/>
                <a:ea typeface="+mn-ea"/>
                <a:cs typeface="+mn-cs"/>
              </a:defRPr>
            </a:lvl9pPr>
          </a:lstStyle>
          <a:p>
            <a:pPr lvl="0">
              <a:spcBef>
                <a:spcPct val="0"/>
              </a:spcBef>
              <a:spcAft>
                <a:spcPct val="0"/>
              </a:spcAft>
              <a:defRPr/>
            </a:pPr>
            <a:fld id="{B0919BB6-2406-44CC-B1FD-A9B938725386}" type="datetime''''' Υποδ''''ομ''ών'' και Μετ''''α''''φο''ρ''''ών'">
              <a:rPr lang="el-GR" altLang="en-US" sz="1100" smtClean="0">
                <a:solidFill>
                  <a:srgbClr val="000000"/>
                </a:solidFill>
                <a:latin typeface="Arial" panose="020B0604020202020204" pitchFamily="34" charset="0"/>
                <a:cs typeface="Arial" panose="020B0604020202020204" pitchFamily="34" charset="0"/>
                <a:sym typeface="Arial" panose="020B0604020202020204" pitchFamily="34" charset="0"/>
              </a:rPr>
              <a:pPr lvl="0">
                <a:spcBef>
                  <a:spcPct val="0"/>
                </a:spcBef>
                <a:spcAft>
                  <a:spcPct val="0"/>
                </a:spcAft>
                <a:defRPr/>
              </a:pPr>
              <a:t> Υποδομών και Μεταφορών</a:t>
            </a:fld>
            <a:endParaRPr kumimoji="0" lang="el-GR" sz="1100" strike="noStrike" kern="1200" spc="0" normalizeH="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endParaRPr>
          </a:p>
        </p:txBody>
      </p:sp>
      <p:sp>
        <p:nvSpPr>
          <p:cNvPr id="189" name="Text Placeholder 2">
            <a:extLst>
              <a:ext uri="{FF2B5EF4-FFF2-40B4-BE49-F238E27FC236}">
                <a16:creationId xmlns:a16="http://schemas.microsoft.com/office/drawing/2014/main" xmlns="" id="{3C7C2171-1B66-49E6-A589-80D3FFC1ACF2}"/>
              </a:ext>
            </a:extLst>
          </p:cNvPr>
          <p:cNvSpPr>
            <a:spLocks noGrp="1"/>
          </p:cNvSpPr>
          <p:nvPr>
            <p:custDataLst>
              <p:tags r:id="rId55"/>
            </p:custDataLst>
          </p:nvPr>
        </p:nvSpPr>
        <p:spPr bwMode="gray">
          <a:xfrm>
            <a:off x="11639687" y="2933701"/>
            <a:ext cx="125429" cy="150813"/>
          </a:xfrm>
          <a:prstGeom prst="rect">
            <a:avLst/>
          </a:prstGeom>
          <a:solidFill>
            <a:schemeClr val="accent1"/>
          </a:solidFill>
          <a:ln>
            <a:noFill/>
          </a:ln>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50379674-30A2-489A-BFC4-EF10E7CC54C8}" type="datetime'''''''''''''''''''''''''''''''''''1'''''''''''''">
              <a:rPr lang="el-GR" altLang="en-US" smtClean="0">
                <a:solidFill>
                  <a:schemeClr val="bg1"/>
                </a:solidFill>
                <a:sym typeface="Arial" panose="020B0604020202020204" pitchFamily="34" charset="0"/>
              </a:rPr>
              <a:pPr marL="0" indent="0" algn="ctr">
                <a:spcBef>
                  <a:spcPct val="0"/>
                </a:spcBef>
                <a:spcAft>
                  <a:spcPct val="0"/>
                </a:spcAft>
                <a:buNone/>
              </a:pPr>
              <a:t>1</a:t>
            </a:fld>
            <a:endParaRPr lang="el-GR" dirty="0">
              <a:solidFill>
                <a:schemeClr val="bg1"/>
              </a:solidFill>
              <a:sym typeface="Arial" panose="020B0604020202020204" pitchFamily="34" charset="0"/>
            </a:endParaRPr>
          </a:p>
        </p:txBody>
      </p:sp>
      <p:sp>
        <p:nvSpPr>
          <p:cNvPr id="185" name="Text Placeholder 2">
            <a:extLst>
              <a:ext uri="{FF2B5EF4-FFF2-40B4-BE49-F238E27FC236}">
                <a16:creationId xmlns:a16="http://schemas.microsoft.com/office/drawing/2014/main" xmlns="" id="{C351C678-8146-4326-B2E2-B7F2959CFC32}"/>
              </a:ext>
            </a:extLst>
          </p:cNvPr>
          <p:cNvSpPr>
            <a:spLocks noGrp="1"/>
          </p:cNvSpPr>
          <p:nvPr>
            <p:custDataLst>
              <p:tags r:id="rId56"/>
            </p:custDataLst>
          </p:nvPr>
        </p:nvSpPr>
        <p:spPr bwMode="gray">
          <a:xfrm>
            <a:off x="11639687" y="3421064"/>
            <a:ext cx="125429" cy="150813"/>
          </a:xfrm>
          <a:prstGeom prst="rect">
            <a:avLst/>
          </a:prstGeom>
          <a:solidFill>
            <a:schemeClr val="accent3"/>
          </a:solidFill>
          <a:ln>
            <a:noFill/>
          </a:ln>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85B2EB13-68AC-42E5-94B8-24BA9B98F102}" type="datetime'''''''''''''''''''''''''''''''''''''''''0'''''''''''''''''''">
              <a:rPr lang="el-GR" altLang="en-US" smtClean="0">
                <a:sym typeface="Arial" panose="020B0604020202020204" pitchFamily="34" charset="0"/>
              </a:rPr>
              <a:pPr marL="0" indent="0" algn="ctr">
                <a:spcBef>
                  <a:spcPct val="0"/>
                </a:spcBef>
                <a:spcAft>
                  <a:spcPct val="0"/>
                </a:spcAft>
                <a:buNone/>
              </a:pPr>
              <a:t>0</a:t>
            </a:fld>
            <a:endParaRPr lang="el-GR" dirty="0">
              <a:sym typeface="Arial" panose="020B0604020202020204" pitchFamily="34" charset="0"/>
            </a:endParaRPr>
          </a:p>
        </p:txBody>
      </p:sp>
      <p:sp>
        <p:nvSpPr>
          <p:cNvPr id="101" name="Text Placeholder 2">
            <a:extLst>
              <a:ext uri="{FF2B5EF4-FFF2-40B4-BE49-F238E27FC236}">
                <a16:creationId xmlns:a16="http://schemas.microsoft.com/office/drawing/2014/main" xmlns="" id="{20E3F833-24F5-4D2D-AE4E-E36DBD483C8F}"/>
              </a:ext>
            </a:extLst>
          </p:cNvPr>
          <p:cNvSpPr>
            <a:spLocks noGrp="1"/>
          </p:cNvSpPr>
          <p:nvPr>
            <p:custDataLst>
              <p:tags r:id="rId57"/>
            </p:custDataLst>
          </p:nvPr>
        </p:nvSpPr>
        <p:spPr bwMode="auto">
          <a:xfrm>
            <a:off x="11617459" y="3663951"/>
            <a:ext cx="168297" cy="1641475"/>
          </a:xfrm>
          <a:prstGeom prst="rect">
            <a:avLst/>
          </a:prstGeom>
          <a:noFill/>
          <a:extLst>
            <a:ext uri="{909E8E84-426E-40DD-AFC4-6F175D3DCCD1}">
              <a14:hiddenFill xmlns:a14="http://schemas.microsoft.com/office/drawing/2010/main" xmlns="">
                <a:solidFill>
                  <a:scrgbClr r="0" g="0" b="0"/>
                </a:solidFill>
              </a14:hiddenFill>
            </a:ext>
          </a:extLst>
        </p:spPr>
        <p:txBody>
          <a:bodyPr vert="eaVert" wrap="none" lIns="0" tIns="0" rIns="0" bIns="0" numCol="1" spcCol="0" rtlCol="0" anchor="ctr" anchorCtr="0">
            <a:noAutofit/>
          </a:bodyPr>
          <a:lstStyle>
            <a:lvl1pPr marL="0" marR="0" indent="0" algn="l" defTabSz="899320" rtl="0" eaLnBrk="1" fontAlgn="base" latinLnBrk="0" hangingPunct="1">
              <a:lnSpc>
                <a:spcPct val="100000"/>
              </a:lnSpc>
              <a:spcBef>
                <a:spcPts val="0"/>
              </a:spcBef>
              <a:spcAft>
                <a:spcPts val="529"/>
              </a:spcAft>
              <a:buClr>
                <a:srgbClr val="000000"/>
              </a:buClr>
              <a:buSzTx/>
              <a:buFont typeface="Wingdings" pitchFamily="2" charset="2"/>
              <a:buNone/>
              <a:tabLst/>
              <a:defRPr sz="971" kern="1200">
                <a:solidFill>
                  <a:schemeClr val="tx1"/>
                </a:solidFill>
                <a:latin typeface="+mn-lt"/>
                <a:ea typeface="+mn-ea"/>
                <a:cs typeface="+mn-cs"/>
              </a:defRPr>
            </a:lvl1pPr>
            <a:lvl2pPr marL="207320" marR="0" indent="-201717" algn="l" defTabSz="899320" rtl="0" eaLnBrk="1" fontAlgn="base" latinLnBrk="0" hangingPunct="1">
              <a:lnSpc>
                <a:spcPct val="100000"/>
              </a:lnSpc>
              <a:spcBef>
                <a:spcPts val="0"/>
              </a:spcBef>
              <a:spcAft>
                <a:spcPts val="529"/>
              </a:spcAft>
              <a:buClr>
                <a:srgbClr val="000000"/>
              </a:buClr>
              <a:buSzTx/>
              <a:buFont typeface="Times New Roman" pitchFamily="18" charset="0"/>
              <a:buChar char="•"/>
              <a:tabLst/>
              <a:defRPr sz="971" kern="1200">
                <a:solidFill>
                  <a:schemeClr val="tx1"/>
                </a:solidFill>
                <a:latin typeface="+mn-lt"/>
                <a:ea typeface="+mn-ea"/>
                <a:cs typeface="+mn-cs"/>
              </a:defRPr>
            </a:lvl2pPr>
            <a:lvl3pPr marL="412963" marR="0" indent="-203305" algn="l" defTabSz="899320" rtl="0" eaLnBrk="1" fontAlgn="base" latinLnBrk="0" hangingPunct="1">
              <a:lnSpc>
                <a:spcPct val="100000"/>
              </a:lnSpc>
              <a:spcBef>
                <a:spcPts val="0"/>
              </a:spcBef>
              <a:spcAft>
                <a:spcPts val="529"/>
              </a:spcAft>
              <a:buClr>
                <a:srgbClr val="000000"/>
              </a:buClr>
              <a:buSzTx/>
              <a:buFont typeface="Arial" pitchFamily="34" charset="0"/>
              <a:buChar char="-"/>
              <a:tabLst/>
              <a:defRPr sz="971" kern="1200">
                <a:solidFill>
                  <a:schemeClr val="tx1"/>
                </a:solidFill>
                <a:latin typeface="+mn-lt"/>
                <a:ea typeface="+mn-ea"/>
                <a:cs typeface="+mn-cs"/>
              </a:defRPr>
            </a:lvl3pPr>
            <a:lvl4pPr marL="613092" marR="0" indent="-203305"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a:solidFill>
                  <a:schemeClr val="tx1"/>
                </a:solidFill>
                <a:latin typeface="+mn-lt"/>
                <a:ea typeface="+mn-ea"/>
                <a:cs typeface="+mn-cs"/>
              </a:defRPr>
            </a:lvl4pPr>
            <a:lvl5pPr marL="806867" marR="0" indent="-201717"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baseline="0">
                <a:solidFill>
                  <a:schemeClr val="tx1"/>
                </a:solidFill>
                <a:latin typeface="+mn-lt"/>
                <a:ea typeface="+mn-ea"/>
                <a:cs typeface="+mn-cs"/>
              </a:defRPr>
            </a:lvl5pPr>
            <a:lvl6pPr marL="206482" indent="-203305" algn="l" defTabSz="899010" rtl="0" eaLnBrk="1" latinLnBrk="0" hangingPunct="1">
              <a:lnSpc>
                <a:spcPct val="100000"/>
              </a:lnSpc>
              <a:spcBef>
                <a:spcPts val="0"/>
              </a:spcBef>
              <a:spcAft>
                <a:spcPts val="0"/>
              </a:spcAft>
              <a:buFont typeface="+mj-lt"/>
              <a:buAutoNum type="arabicPeriod"/>
              <a:defRPr lang="en-GB" sz="971" kern="1200" baseline="0" noProof="0" dirty="0" smtClean="0">
                <a:solidFill>
                  <a:schemeClr val="tx1"/>
                </a:solidFill>
                <a:latin typeface="Georgia" pitchFamily="18" charset="0"/>
                <a:ea typeface="+mn-ea"/>
                <a:cs typeface="+mn-cs"/>
              </a:defRPr>
            </a:lvl6pPr>
            <a:lvl7pPr marL="412963" indent="-201717" algn="l" defTabSz="899010" rtl="0" eaLnBrk="1" latinLnBrk="0" hangingPunct="1">
              <a:lnSpc>
                <a:spcPct val="100000"/>
              </a:lnSpc>
              <a:spcBef>
                <a:spcPts val="0"/>
              </a:spcBef>
              <a:spcAft>
                <a:spcPts val="0"/>
              </a:spcAft>
              <a:buFont typeface="+mj-lt"/>
              <a:buAutoNum type="alphaLcPeriod"/>
              <a:defRPr lang="en-GB" sz="971" kern="1200" baseline="0" noProof="0" dirty="0" smtClean="0">
                <a:solidFill>
                  <a:schemeClr val="tx1"/>
                </a:solidFill>
                <a:latin typeface="Georgia" pitchFamily="18" charset="0"/>
                <a:ea typeface="+mn-ea"/>
                <a:cs typeface="+mn-cs"/>
              </a:defRPr>
            </a:lvl7pPr>
            <a:lvl8pPr marL="613092" indent="-201717" algn="l" defTabSz="899010" rtl="0" eaLnBrk="1" latinLnBrk="0" hangingPunct="1">
              <a:lnSpc>
                <a:spcPct val="100000"/>
              </a:lnSpc>
              <a:spcBef>
                <a:spcPts val="0"/>
              </a:spcBef>
              <a:spcAft>
                <a:spcPts val="0"/>
              </a:spcAft>
              <a:buFont typeface="+mj-lt"/>
              <a:buAutoNum type="romanLcPeriod"/>
              <a:defRPr lang="en-GB" sz="971" kern="1200" baseline="0" noProof="0" dirty="0" smtClean="0">
                <a:solidFill>
                  <a:schemeClr val="tx1"/>
                </a:solidFill>
                <a:latin typeface="Georgia" pitchFamily="18" charset="0"/>
                <a:ea typeface="+mn-ea"/>
                <a:cs typeface="+mn-cs"/>
              </a:defRPr>
            </a:lvl8pPr>
            <a:lvl9pPr marL="0" indent="0" algn="l" defTabSz="899010" rtl="0" eaLnBrk="1" latinLnBrk="0" hangingPunct="1">
              <a:lnSpc>
                <a:spcPct val="100000"/>
              </a:lnSpc>
              <a:spcBef>
                <a:spcPts val="0"/>
              </a:spcBef>
              <a:spcAft>
                <a:spcPts val="529"/>
              </a:spcAft>
              <a:buFont typeface="Arial" pitchFamily="34" charset="0"/>
              <a:buNone/>
              <a:defRPr lang="en-GB" sz="971" b="1" kern="1200" baseline="0" noProof="0" dirty="0" smtClean="0">
                <a:solidFill>
                  <a:schemeClr val="tx2"/>
                </a:solidFill>
                <a:latin typeface="Georgia" pitchFamily="18" charset="0"/>
                <a:ea typeface="+mn-ea"/>
                <a:cs typeface="+mn-cs"/>
              </a:defRPr>
            </a:lvl9pPr>
          </a:lstStyle>
          <a:p>
            <a:pPr lvl="0">
              <a:spcBef>
                <a:spcPct val="0"/>
              </a:spcBef>
              <a:spcAft>
                <a:spcPct val="0"/>
              </a:spcAft>
              <a:defRPr/>
            </a:pPr>
            <a:fld id="{3BE95F00-7ACD-4CD5-B522-3114AA52BF8E}" type="datetime' Ψηφ''ιακ''ής'''' ''Δ''''''ιακ''υβ''''''έ''ρνη''σ''η''''''''ς'">
              <a:rPr lang="el-GR" altLang="en-US" sz="1100" smtClean="0">
                <a:solidFill>
                  <a:srgbClr val="000000"/>
                </a:solidFill>
                <a:latin typeface="Arial" panose="020B0604020202020204" pitchFamily="34" charset="0"/>
                <a:cs typeface="Arial" panose="020B0604020202020204" pitchFamily="34" charset="0"/>
                <a:sym typeface="Arial" panose="020B0604020202020204" pitchFamily="34" charset="0"/>
              </a:rPr>
              <a:pPr lvl="0">
                <a:spcBef>
                  <a:spcPct val="0"/>
                </a:spcBef>
                <a:spcAft>
                  <a:spcPct val="0"/>
                </a:spcAft>
                <a:defRPr/>
              </a:pPr>
              <a:t> Ψηφιακής Διακυβέρνησης</a:t>
            </a:fld>
            <a:endParaRPr kumimoji="0" lang="el-GR" sz="1100" strike="noStrike" kern="1200" spc="0" normalizeH="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endParaRPr>
          </a:p>
        </p:txBody>
      </p:sp>
      <p:sp>
        <p:nvSpPr>
          <p:cNvPr id="103" name="Text Placeholder 2">
            <a:extLst>
              <a:ext uri="{FF2B5EF4-FFF2-40B4-BE49-F238E27FC236}">
                <a16:creationId xmlns:a16="http://schemas.microsoft.com/office/drawing/2014/main" xmlns="" id="{AB9A4748-181C-437D-BE68-86D281EB92B0}"/>
              </a:ext>
            </a:extLst>
          </p:cNvPr>
          <p:cNvSpPr>
            <a:spLocks noGrp="1"/>
          </p:cNvSpPr>
          <p:nvPr>
            <p:custDataLst>
              <p:tags r:id="rId58"/>
            </p:custDataLst>
          </p:nvPr>
        </p:nvSpPr>
        <p:spPr bwMode="gray">
          <a:xfrm>
            <a:off x="4693469" y="2938464"/>
            <a:ext cx="203226" cy="168275"/>
          </a:xfrm>
          <a:prstGeom prst="rect">
            <a:avLst/>
          </a:prstGeom>
          <a:noFill/>
          <a:extLst>
            <a:ext uri="{909E8E84-426E-40DD-AFC4-6F175D3DCCD1}">
              <a14:hiddenFill xmlns:a14="http://schemas.microsoft.com/office/drawing/2010/main" xmlns="">
                <a:solidFill>
                  <a:scrgbClr r="0" g="0" b="0"/>
                </a:solidFill>
              </a14:hiddenFill>
            </a:ext>
          </a:extLst>
        </p:spPr>
        <p:txBody>
          <a:bodyPr vert="horz" wrap="none" lIns="23813" tIns="0" rIns="23813" bIns="0" numCol="1" spcCol="0" rtlCol="0" anchor="b" anchorCtr="0">
            <a:noAutofit/>
          </a:bodyPr>
          <a:lstStyle>
            <a:lvl1pPr marL="0" marR="0" indent="0" algn="l" defTabSz="899320" rtl="0" eaLnBrk="1" fontAlgn="base" latinLnBrk="0" hangingPunct="1">
              <a:lnSpc>
                <a:spcPct val="100000"/>
              </a:lnSpc>
              <a:spcBef>
                <a:spcPts val="0"/>
              </a:spcBef>
              <a:spcAft>
                <a:spcPts val="529"/>
              </a:spcAft>
              <a:buClr>
                <a:srgbClr val="000000"/>
              </a:buClr>
              <a:buSzTx/>
              <a:buFont typeface="Wingdings" pitchFamily="2" charset="2"/>
              <a:buNone/>
              <a:tabLst/>
              <a:defRPr sz="971" kern="1200">
                <a:solidFill>
                  <a:schemeClr val="tx1"/>
                </a:solidFill>
                <a:latin typeface="+mn-lt"/>
                <a:ea typeface="+mn-ea"/>
                <a:cs typeface="+mn-cs"/>
              </a:defRPr>
            </a:lvl1pPr>
            <a:lvl2pPr marL="207320" marR="0" indent="-201717" algn="l" defTabSz="899320" rtl="0" eaLnBrk="1" fontAlgn="base" latinLnBrk="0" hangingPunct="1">
              <a:lnSpc>
                <a:spcPct val="100000"/>
              </a:lnSpc>
              <a:spcBef>
                <a:spcPts val="0"/>
              </a:spcBef>
              <a:spcAft>
                <a:spcPts val="529"/>
              </a:spcAft>
              <a:buClr>
                <a:srgbClr val="000000"/>
              </a:buClr>
              <a:buSzTx/>
              <a:buFont typeface="Times New Roman" pitchFamily="18" charset="0"/>
              <a:buChar char="•"/>
              <a:tabLst/>
              <a:defRPr sz="971" kern="1200">
                <a:solidFill>
                  <a:schemeClr val="tx1"/>
                </a:solidFill>
                <a:latin typeface="+mn-lt"/>
                <a:ea typeface="+mn-ea"/>
                <a:cs typeface="+mn-cs"/>
              </a:defRPr>
            </a:lvl2pPr>
            <a:lvl3pPr marL="412963" marR="0" indent="-203305" algn="l" defTabSz="899320" rtl="0" eaLnBrk="1" fontAlgn="base" latinLnBrk="0" hangingPunct="1">
              <a:lnSpc>
                <a:spcPct val="100000"/>
              </a:lnSpc>
              <a:spcBef>
                <a:spcPts val="0"/>
              </a:spcBef>
              <a:spcAft>
                <a:spcPts val="529"/>
              </a:spcAft>
              <a:buClr>
                <a:srgbClr val="000000"/>
              </a:buClr>
              <a:buSzTx/>
              <a:buFont typeface="Arial" pitchFamily="34" charset="0"/>
              <a:buChar char="-"/>
              <a:tabLst/>
              <a:defRPr sz="971" kern="1200">
                <a:solidFill>
                  <a:schemeClr val="tx1"/>
                </a:solidFill>
                <a:latin typeface="+mn-lt"/>
                <a:ea typeface="+mn-ea"/>
                <a:cs typeface="+mn-cs"/>
              </a:defRPr>
            </a:lvl3pPr>
            <a:lvl4pPr marL="613092" marR="0" indent="-203305"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a:solidFill>
                  <a:schemeClr val="tx1"/>
                </a:solidFill>
                <a:latin typeface="+mn-lt"/>
                <a:ea typeface="+mn-ea"/>
                <a:cs typeface="+mn-cs"/>
              </a:defRPr>
            </a:lvl4pPr>
            <a:lvl5pPr marL="806867" marR="0" indent="-201717"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baseline="0">
                <a:solidFill>
                  <a:schemeClr val="tx1"/>
                </a:solidFill>
                <a:latin typeface="+mn-lt"/>
                <a:ea typeface="+mn-ea"/>
                <a:cs typeface="+mn-cs"/>
              </a:defRPr>
            </a:lvl5pPr>
            <a:lvl6pPr marL="206482" indent="-203305" algn="l" defTabSz="899010" rtl="0" eaLnBrk="1" latinLnBrk="0" hangingPunct="1">
              <a:lnSpc>
                <a:spcPct val="100000"/>
              </a:lnSpc>
              <a:spcBef>
                <a:spcPts val="0"/>
              </a:spcBef>
              <a:spcAft>
                <a:spcPts val="0"/>
              </a:spcAft>
              <a:buFont typeface="+mj-lt"/>
              <a:buAutoNum type="arabicPeriod"/>
              <a:defRPr lang="en-GB" sz="971" kern="1200" baseline="0" noProof="0" dirty="0" smtClean="0">
                <a:solidFill>
                  <a:schemeClr val="tx1"/>
                </a:solidFill>
                <a:latin typeface="Georgia" pitchFamily="18" charset="0"/>
                <a:ea typeface="+mn-ea"/>
                <a:cs typeface="+mn-cs"/>
              </a:defRPr>
            </a:lvl6pPr>
            <a:lvl7pPr marL="412963" indent="-201717" algn="l" defTabSz="899010" rtl="0" eaLnBrk="1" latinLnBrk="0" hangingPunct="1">
              <a:lnSpc>
                <a:spcPct val="100000"/>
              </a:lnSpc>
              <a:spcBef>
                <a:spcPts val="0"/>
              </a:spcBef>
              <a:spcAft>
                <a:spcPts val="0"/>
              </a:spcAft>
              <a:buFont typeface="+mj-lt"/>
              <a:buAutoNum type="alphaLcPeriod"/>
              <a:defRPr lang="en-GB" sz="971" kern="1200" baseline="0" noProof="0" dirty="0" smtClean="0">
                <a:solidFill>
                  <a:schemeClr val="tx1"/>
                </a:solidFill>
                <a:latin typeface="Georgia" pitchFamily="18" charset="0"/>
                <a:ea typeface="+mn-ea"/>
                <a:cs typeface="+mn-cs"/>
              </a:defRPr>
            </a:lvl7pPr>
            <a:lvl8pPr marL="613092" indent="-201717" algn="l" defTabSz="899010" rtl="0" eaLnBrk="1" latinLnBrk="0" hangingPunct="1">
              <a:lnSpc>
                <a:spcPct val="100000"/>
              </a:lnSpc>
              <a:spcBef>
                <a:spcPts val="0"/>
              </a:spcBef>
              <a:spcAft>
                <a:spcPts val="0"/>
              </a:spcAft>
              <a:buFont typeface="+mj-lt"/>
              <a:buAutoNum type="romanLcPeriod"/>
              <a:defRPr lang="en-GB" sz="971" kern="1200" baseline="0" noProof="0" dirty="0" smtClean="0">
                <a:solidFill>
                  <a:schemeClr val="tx1"/>
                </a:solidFill>
                <a:latin typeface="Georgia" pitchFamily="18" charset="0"/>
                <a:ea typeface="+mn-ea"/>
                <a:cs typeface="+mn-cs"/>
              </a:defRPr>
            </a:lvl8pPr>
            <a:lvl9pPr marL="0" indent="0" algn="l" defTabSz="899010" rtl="0" eaLnBrk="1" latinLnBrk="0" hangingPunct="1">
              <a:lnSpc>
                <a:spcPct val="100000"/>
              </a:lnSpc>
              <a:spcBef>
                <a:spcPts val="0"/>
              </a:spcBef>
              <a:spcAft>
                <a:spcPts val="529"/>
              </a:spcAft>
              <a:buFont typeface="Arial" pitchFamily="34" charset="0"/>
              <a:buNone/>
              <a:defRPr lang="en-GB" sz="971" b="1" kern="1200" baseline="0" noProof="0" dirty="0" smtClean="0">
                <a:solidFill>
                  <a:schemeClr val="tx2"/>
                </a:solidFill>
                <a:latin typeface="Georgia" pitchFamily="18" charset="0"/>
                <a:ea typeface="+mn-ea"/>
                <a:cs typeface="+mn-cs"/>
              </a:defRPr>
            </a:lvl9pPr>
          </a:lstStyle>
          <a:p>
            <a:pPr lvl="0" algn="ctr">
              <a:spcBef>
                <a:spcPct val="0"/>
              </a:spcBef>
              <a:spcAft>
                <a:spcPct val="0"/>
              </a:spcAft>
            </a:pPr>
            <a:fld id="{59A82D18-1A3C-4C90-B659-22DE55B03AD6}" type="datetime'''''''1''''''''''''''''''''''''''''''''''''''''''''6'''''">
              <a:rPr lang="el-GR" altLang="en-US" sz="1100" b="1" smtClean="0">
                <a:solidFill>
                  <a:srgbClr val="000000"/>
                </a:solidFill>
                <a:latin typeface="Arial" panose="020B0604020202020204" pitchFamily="34" charset="0"/>
                <a:cs typeface="Arial" panose="020B0604020202020204" pitchFamily="34" charset="0"/>
                <a:sym typeface="Arial" panose="020B0604020202020204" pitchFamily="34" charset="0"/>
              </a:rPr>
              <a:pPr lvl="0" algn="ctr">
                <a:spcBef>
                  <a:spcPct val="0"/>
                </a:spcBef>
                <a:spcAft>
                  <a:spcPct val="0"/>
                </a:spcAft>
              </a:pPr>
              <a:t>16</a:t>
            </a:fld>
            <a:endParaRPr kumimoji="0" lang="el-GR" sz="1100" b="1" strike="noStrike" kern="1200" spc="0" normalizeH="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endParaRPr>
          </a:p>
        </p:txBody>
      </p:sp>
      <p:sp>
        <p:nvSpPr>
          <p:cNvPr id="125" name="Text Placeholder 2">
            <a:extLst>
              <a:ext uri="{FF2B5EF4-FFF2-40B4-BE49-F238E27FC236}">
                <a16:creationId xmlns:a16="http://schemas.microsoft.com/office/drawing/2014/main" xmlns="" id="{5CABDD10-7C30-4404-9C07-ED6E7D33A30B}"/>
              </a:ext>
            </a:extLst>
          </p:cNvPr>
          <p:cNvSpPr>
            <a:spLocks noGrp="1"/>
          </p:cNvSpPr>
          <p:nvPr>
            <p:custDataLst>
              <p:tags r:id="rId59"/>
            </p:custDataLst>
          </p:nvPr>
        </p:nvSpPr>
        <p:spPr bwMode="gray">
          <a:xfrm>
            <a:off x="5087220" y="1073151"/>
            <a:ext cx="281025" cy="168275"/>
          </a:xfrm>
          <a:prstGeom prst="rect">
            <a:avLst/>
          </a:prstGeom>
          <a:noFill/>
          <a:extLst>
            <a:ext uri="{909E8E84-426E-40DD-AFC4-6F175D3DCCD1}">
              <a14:hiddenFill xmlns:a14="http://schemas.microsoft.com/office/drawing/2010/main" xmlns="">
                <a:solidFill>
                  <a:scrgbClr r="0" g="0" b="0"/>
                </a:solidFill>
              </a14:hiddenFill>
            </a:ext>
          </a:extLst>
        </p:spPr>
        <p:txBody>
          <a:bodyPr vert="horz" wrap="none" lIns="23813" tIns="0" rIns="23813" bIns="0" numCol="1" spcCol="0" rtlCol="0" anchor="b" anchorCtr="0">
            <a:noAutofit/>
          </a:bodyPr>
          <a:lstStyle>
            <a:lvl1pPr marL="0" marR="0" indent="0" algn="l" defTabSz="899320" rtl="0" eaLnBrk="1" fontAlgn="base" latinLnBrk="0" hangingPunct="1">
              <a:lnSpc>
                <a:spcPct val="100000"/>
              </a:lnSpc>
              <a:spcBef>
                <a:spcPts val="0"/>
              </a:spcBef>
              <a:spcAft>
                <a:spcPts val="529"/>
              </a:spcAft>
              <a:buClr>
                <a:srgbClr val="000000"/>
              </a:buClr>
              <a:buSzTx/>
              <a:buFont typeface="Wingdings" pitchFamily="2" charset="2"/>
              <a:buNone/>
              <a:tabLst/>
              <a:defRPr sz="971" kern="1200">
                <a:solidFill>
                  <a:schemeClr val="tx1"/>
                </a:solidFill>
                <a:latin typeface="+mn-lt"/>
                <a:ea typeface="+mn-ea"/>
                <a:cs typeface="+mn-cs"/>
              </a:defRPr>
            </a:lvl1pPr>
            <a:lvl2pPr marL="207320" marR="0" indent="-201717" algn="l" defTabSz="899320" rtl="0" eaLnBrk="1" fontAlgn="base" latinLnBrk="0" hangingPunct="1">
              <a:lnSpc>
                <a:spcPct val="100000"/>
              </a:lnSpc>
              <a:spcBef>
                <a:spcPts val="0"/>
              </a:spcBef>
              <a:spcAft>
                <a:spcPts val="529"/>
              </a:spcAft>
              <a:buClr>
                <a:srgbClr val="000000"/>
              </a:buClr>
              <a:buSzTx/>
              <a:buFont typeface="Times New Roman" pitchFamily="18" charset="0"/>
              <a:buChar char="•"/>
              <a:tabLst/>
              <a:defRPr sz="971" kern="1200">
                <a:solidFill>
                  <a:schemeClr val="tx1"/>
                </a:solidFill>
                <a:latin typeface="+mn-lt"/>
                <a:ea typeface="+mn-ea"/>
                <a:cs typeface="+mn-cs"/>
              </a:defRPr>
            </a:lvl2pPr>
            <a:lvl3pPr marL="412963" marR="0" indent="-203305" algn="l" defTabSz="899320" rtl="0" eaLnBrk="1" fontAlgn="base" latinLnBrk="0" hangingPunct="1">
              <a:lnSpc>
                <a:spcPct val="100000"/>
              </a:lnSpc>
              <a:spcBef>
                <a:spcPts val="0"/>
              </a:spcBef>
              <a:spcAft>
                <a:spcPts val="529"/>
              </a:spcAft>
              <a:buClr>
                <a:srgbClr val="000000"/>
              </a:buClr>
              <a:buSzTx/>
              <a:buFont typeface="Arial" pitchFamily="34" charset="0"/>
              <a:buChar char="-"/>
              <a:tabLst/>
              <a:defRPr sz="971" kern="1200">
                <a:solidFill>
                  <a:schemeClr val="tx1"/>
                </a:solidFill>
                <a:latin typeface="+mn-lt"/>
                <a:ea typeface="+mn-ea"/>
                <a:cs typeface="+mn-cs"/>
              </a:defRPr>
            </a:lvl3pPr>
            <a:lvl4pPr marL="613092" marR="0" indent="-203305"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a:solidFill>
                  <a:schemeClr val="tx1"/>
                </a:solidFill>
                <a:latin typeface="+mn-lt"/>
                <a:ea typeface="+mn-ea"/>
                <a:cs typeface="+mn-cs"/>
              </a:defRPr>
            </a:lvl4pPr>
            <a:lvl5pPr marL="806867" marR="0" indent="-201717"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baseline="0">
                <a:solidFill>
                  <a:schemeClr val="tx1"/>
                </a:solidFill>
                <a:latin typeface="+mn-lt"/>
                <a:ea typeface="+mn-ea"/>
                <a:cs typeface="+mn-cs"/>
              </a:defRPr>
            </a:lvl5pPr>
            <a:lvl6pPr marL="206482" indent="-203305" algn="l" defTabSz="899010" rtl="0" eaLnBrk="1" latinLnBrk="0" hangingPunct="1">
              <a:lnSpc>
                <a:spcPct val="100000"/>
              </a:lnSpc>
              <a:spcBef>
                <a:spcPts val="0"/>
              </a:spcBef>
              <a:spcAft>
                <a:spcPts val="0"/>
              </a:spcAft>
              <a:buFont typeface="+mj-lt"/>
              <a:buAutoNum type="arabicPeriod"/>
              <a:defRPr lang="en-GB" sz="971" kern="1200" baseline="0" noProof="0" dirty="0" smtClean="0">
                <a:solidFill>
                  <a:schemeClr val="tx1"/>
                </a:solidFill>
                <a:latin typeface="Georgia" pitchFamily="18" charset="0"/>
                <a:ea typeface="+mn-ea"/>
                <a:cs typeface="+mn-cs"/>
              </a:defRPr>
            </a:lvl6pPr>
            <a:lvl7pPr marL="412963" indent="-201717" algn="l" defTabSz="899010" rtl="0" eaLnBrk="1" latinLnBrk="0" hangingPunct="1">
              <a:lnSpc>
                <a:spcPct val="100000"/>
              </a:lnSpc>
              <a:spcBef>
                <a:spcPts val="0"/>
              </a:spcBef>
              <a:spcAft>
                <a:spcPts val="0"/>
              </a:spcAft>
              <a:buFont typeface="+mj-lt"/>
              <a:buAutoNum type="alphaLcPeriod"/>
              <a:defRPr lang="en-GB" sz="971" kern="1200" baseline="0" noProof="0" dirty="0" smtClean="0">
                <a:solidFill>
                  <a:schemeClr val="tx1"/>
                </a:solidFill>
                <a:latin typeface="Georgia" pitchFamily="18" charset="0"/>
                <a:ea typeface="+mn-ea"/>
                <a:cs typeface="+mn-cs"/>
              </a:defRPr>
            </a:lvl7pPr>
            <a:lvl8pPr marL="613092" indent="-201717" algn="l" defTabSz="899010" rtl="0" eaLnBrk="1" latinLnBrk="0" hangingPunct="1">
              <a:lnSpc>
                <a:spcPct val="100000"/>
              </a:lnSpc>
              <a:spcBef>
                <a:spcPts val="0"/>
              </a:spcBef>
              <a:spcAft>
                <a:spcPts val="0"/>
              </a:spcAft>
              <a:buFont typeface="+mj-lt"/>
              <a:buAutoNum type="romanLcPeriod"/>
              <a:defRPr lang="en-GB" sz="971" kern="1200" baseline="0" noProof="0" dirty="0" smtClean="0">
                <a:solidFill>
                  <a:schemeClr val="tx1"/>
                </a:solidFill>
                <a:latin typeface="Georgia" pitchFamily="18" charset="0"/>
                <a:ea typeface="+mn-ea"/>
                <a:cs typeface="+mn-cs"/>
              </a:defRPr>
            </a:lvl8pPr>
            <a:lvl9pPr marL="0" indent="0" algn="l" defTabSz="899010" rtl="0" eaLnBrk="1" latinLnBrk="0" hangingPunct="1">
              <a:lnSpc>
                <a:spcPct val="100000"/>
              </a:lnSpc>
              <a:spcBef>
                <a:spcPts val="0"/>
              </a:spcBef>
              <a:spcAft>
                <a:spcPts val="529"/>
              </a:spcAft>
              <a:buFont typeface="Arial" pitchFamily="34" charset="0"/>
              <a:buNone/>
              <a:defRPr lang="en-GB" sz="971" b="1" kern="1200" baseline="0" noProof="0" dirty="0" smtClean="0">
                <a:solidFill>
                  <a:schemeClr val="tx2"/>
                </a:solidFill>
                <a:latin typeface="Georgia" pitchFamily="18" charset="0"/>
                <a:ea typeface="+mn-ea"/>
                <a:cs typeface="+mn-cs"/>
              </a:defRPr>
            </a:lvl9pPr>
          </a:lstStyle>
          <a:p>
            <a:pPr lvl="0" algn="ctr">
              <a:spcBef>
                <a:spcPct val="0"/>
              </a:spcBef>
              <a:spcAft>
                <a:spcPct val="0"/>
              </a:spcAft>
            </a:pPr>
            <a:fld id="{4BC1BF13-5C8B-4937-8DE5-AFDEAE8E4358}" type="datetime'''''''''''''1''''''''''''''''''''''''''''94'''''''">
              <a:rPr lang="el-GR" altLang="en-US" sz="1100" b="1" smtClean="0">
                <a:solidFill>
                  <a:srgbClr val="000000"/>
                </a:solidFill>
                <a:latin typeface="Arial" panose="020B0604020202020204" pitchFamily="34" charset="0"/>
                <a:cs typeface="Arial" panose="020B0604020202020204" pitchFamily="34" charset="0"/>
                <a:sym typeface="Arial" panose="020B0604020202020204" pitchFamily="34" charset="0"/>
              </a:rPr>
              <a:pPr lvl="0" algn="ctr">
                <a:spcBef>
                  <a:spcPct val="0"/>
                </a:spcBef>
                <a:spcAft>
                  <a:spcPct val="0"/>
                </a:spcAft>
              </a:pPr>
              <a:t>194</a:t>
            </a:fld>
            <a:endParaRPr kumimoji="0" lang="el-GR" sz="1100" b="1" strike="noStrike" kern="1200" spc="0" normalizeH="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endParaRPr>
          </a:p>
        </p:txBody>
      </p:sp>
      <p:sp>
        <p:nvSpPr>
          <p:cNvPr id="100" name="Text Placeholder 2">
            <a:extLst>
              <a:ext uri="{FF2B5EF4-FFF2-40B4-BE49-F238E27FC236}">
                <a16:creationId xmlns:a16="http://schemas.microsoft.com/office/drawing/2014/main" xmlns="" id="{C7A3DBD3-8798-42B9-908F-664BA6883933}"/>
              </a:ext>
            </a:extLst>
          </p:cNvPr>
          <p:cNvSpPr>
            <a:spLocks noGrp="1"/>
          </p:cNvSpPr>
          <p:nvPr>
            <p:custDataLst>
              <p:tags r:id="rId60"/>
            </p:custDataLst>
          </p:nvPr>
        </p:nvSpPr>
        <p:spPr bwMode="gray">
          <a:xfrm>
            <a:off x="5557182" y="2843214"/>
            <a:ext cx="203226" cy="168275"/>
          </a:xfrm>
          <a:prstGeom prst="rect">
            <a:avLst/>
          </a:prstGeom>
          <a:noFill/>
          <a:extLst>
            <a:ext uri="{909E8E84-426E-40DD-AFC4-6F175D3DCCD1}">
              <a14:hiddenFill xmlns:a14="http://schemas.microsoft.com/office/drawing/2010/main" xmlns="">
                <a:solidFill>
                  <a:scrgbClr r="0" g="0" b="0"/>
                </a:solidFill>
              </a14:hiddenFill>
            </a:ext>
          </a:extLst>
        </p:spPr>
        <p:txBody>
          <a:bodyPr vert="horz" wrap="none" lIns="23813" tIns="0" rIns="23813" bIns="0" numCol="1" spcCol="0" rtlCol="0" anchor="b" anchorCtr="0">
            <a:noAutofit/>
          </a:bodyPr>
          <a:lstStyle>
            <a:lvl1pPr marL="0" marR="0" indent="0" algn="l" defTabSz="899320" rtl="0" eaLnBrk="1" fontAlgn="base" latinLnBrk="0" hangingPunct="1">
              <a:lnSpc>
                <a:spcPct val="100000"/>
              </a:lnSpc>
              <a:spcBef>
                <a:spcPts val="0"/>
              </a:spcBef>
              <a:spcAft>
                <a:spcPts val="529"/>
              </a:spcAft>
              <a:buClr>
                <a:srgbClr val="000000"/>
              </a:buClr>
              <a:buSzTx/>
              <a:buFont typeface="Wingdings" pitchFamily="2" charset="2"/>
              <a:buNone/>
              <a:tabLst/>
              <a:defRPr sz="971" kern="1200">
                <a:solidFill>
                  <a:schemeClr val="tx1"/>
                </a:solidFill>
                <a:latin typeface="+mn-lt"/>
                <a:ea typeface="+mn-ea"/>
                <a:cs typeface="+mn-cs"/>
              </a:defRPr>
            </a:lvl1pPr>
            <a:lvl2pPr marL="207320" marR="0" indent="-201717" algn="l" defTabSz="899320" rtl="0" eaLnBrk="1" fontAlgn="base" latinLnBrk="0" hangingPunct="1">
              <a:lnSpc>
                <a:spcPct val="100000"/>
              </a:lnSpc>
              <a:spcBef>
                <a:spcPts val="0"/>
              </a:spcBef>
              <a:spcAft>
                <a:spcPts val="529"/>
              </a:spcAft>
              <a:buClr>
                <a:srgbClr val="000000"/>
              </a:buClr>
              <a:buSzTx/>
              <a:buFont typeface="Times New Roman" pitchFamily="18" charset="0"/>
              <a:buChar char="•"/>
              <a:tabLst/>
              <a:defRPr sz="971" kern="1200">
                <a:solidFill>
                  <a:schemeClr val="tx1"/>
                </a:solidFill>
                <a:latin typeface="+mn-lt"/>
                <a:ea typeface="+mn-ea"/>
                <a:cs typeface="+mn-cs"/>
              </a:defRPr>
            </a:lvl2pPr>
            <a:lvl3pPr marL="412963" marR="0" indent="-203305" algn="l" defTabSz="899320" rtl="0" eaLnBrk="1" fontAlgn="base" latinLnBrk="0" hangingPunct="1">
              <a:lnSpc>
                <a:spcPct val="100000"/>
              </a:lnSpc>
              <a:spcBef>
                <a:spcPts val="0"/>
              </a:spcBef>
              <a:spcAft>
                <a:spcPts val="529"/>
              </a:spcAft>
              <a:buClr>
                <a:srgbClr val="000000"/>
              </a:buClr>
              <a:buSzTx/>
              <a:buFont typeface="Arial" pitchFamily="34" charset="0"/>
              <a:buChar char="-"/>
              <a:tabLst/>
              <a:defRPr sz="971" kern="1200">
                <a:solidFill>
                  <a:schemeClr val="tx1"/>
                </a:solidFill>
                <a:latin typeface="+mn-lt"/>
                <a:ea typeface="+mn-ea"/>
                <a:cs typeface="+mn-cs"/>
              </a:defRPr>
            </a:lvl3pPr>
            <a:lvl4pPr marL="613092" marR="0" indent="-203305"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a:solidFill>
                  <a:schemeClr val="tx1"/>
                </a:solidFill>
                <a:latin typeface="+mn-lt"/>
                <a:ea typeface="+mn-ea"/>
                <a:cs typeface="+mn-cs"/>
              </a:defRPr>
            </a:lvl4pPr>
            <a:lvl5pPr marL="806867" marR="0" indent="-201717"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baseline="0">
                <a:solidFill>
                  <a:schemeClr val="tx1"/>
                </a:solidFill>
                <a:latin typeface="+mn-lt"/>
                <a:ea typeface="+mn-ea"/>
                <a:cs typeface="+mn-cs"/>
              </a:defRPr>
            </a:lvl5pPr>
            <a:lvl6pPr marL="206482" indent="-203305" algn="l" defTabSz="899010" rtl="0" eaLnBrk="1" latinLnBrk="0" hangingPunct="1">
              <a:lnSpc>
                <a:spcPct val="100000"/>
              </a:lnSpc>
              <a:spcBef>
                <a:spcPts val="0"/>
              </a:spcBef>
              <a:spcAft>
                <a:spcPts val="0"/>
              </a:spcAft>
              <a:buFont typeface="+mj-lt"/>
              <a:buAutoNum type="arabicPeriod"/>
              <a:defRPr lang="en-GB" sz="971" kern="1200" baseline="0" noProof="0" dirty="0" smtClean="0">
                <a:solidFill>
                  <a:schemeClr val="tx1"/>
                </a:solidFill>
                <a:latin typeface="Georgia" pitchFamily="18" charset="0"/>
                <a:ea typeface="+mn-ea"/>
                <a:cs typeface="+mn-cs"/>
              </a:defRPr>
            </a:lvl6pPr>
            <a:lvl7pPr marL="412963" indent="-201717" algn="l" defTabSz="899010" rtl="0" eaLnBrk="1" latinLnBrk="0" hangingPunct="1">
              <a:lnSpc>
                <a:spcPct val="100000"/>
              </a:lnSpc>
              <a:spcBef>
                <a:spcPts val="0"/>
              </a:spcBef>
              <a:spcAft>
                <a:spcPts val="0"/>
              </a:spcAft>
              <a:buFont typeface="+mj-lt"/>
              <a:buAutoNum type="alphaLcPeriod"/>
              <a:defRPr lang="en-GB" sz="971" kern="1200" baseline="0" noProof="0" dirty="0" smtClean="0">
                <a:solidFill>
                  <a:schemeClr val="tx1"/>
                </a:solidFill>
                <a:latin typeface="Georgia" pitchFamily="18" charset="0"/>
                <a:ea typeface="+mn-ea"/>
                <a:cs typeface="+mn-cs"/>
              </a:defRPr>
            </a:lvl7pPr>
            <a:lvl8pPr marL="613092" indent="-201717" algn="l" defTabSz="899010" rtl="0" eaLnBrk="1" latinLnBrk="0" hangingPunct="1">
              <a:lnSpc>
                <a:spcPct val="100000"/>
              </a:lnSpc>
              <a:spcBef>
                <a:spcPts val="0"/>
              </a:spcBef>
              <a:spcAft>
                <a:spcPts val="0"/>
              </a:spcAft>
              <a:buFont typeface="+mj-lt"/>
              <a:buAutoNum type="romanLcPeriod"/>
              <a:defRPr lang="en-GB" sz="971" kern="1200" baseline="0" noProof="0" dirty="0" smtClean="0">
                <a:solidFill>
                  <a:schemeClr val="tx1"/>
                </a:solidFill>
                <a:latin typeface="Georgia" pitchFamily="18" charset="0"/>
                <a:ea typeface="+mn-ea"/>
                <a:cs typeface="+mn-cs"/>
              </a:defRPr>
            </a:lvl8pPr>
            <a:lvl9pPr marL="0" indent="0" algn="l" defTabSz="899010" rtl="0" eaLnBrk="1" latinLnBrk="0" hangingPunct="1">
              <a:lnSpc>
                <a:spcPct val="100000"/>
              </a:lnSpc>
              <a:spcBef>
                <a:spcPts val="0"/>
              </a:spcBef>
              <a:spcAft>
                <a:spcPts val="529"/>
              </a:spcAft>
              <a:buFont typeface="Arial" pitchFamily="34" charset="0"/>
              <a:buNone/>
              <a:defRPr lang="en-GB" sz="971" b="1" kern="1200" baseline="0" noProof="0" dirty="0" smtClean="0">
                <a:solidFill>
                  <a:schemeClr val="tx2"/>
                </a:solidFill>
                <a:latin typeface="Georgia" pitchFamily="18" charset="0"/>
                <a:ea typeface="+mn-ea"/>
                <a:cs typeface="+mn-cs"/>
              </a:defRPr>
            </a:lvl9pPr>
          </a:lstStyle>
          <a:p>
            <a:pPr lvl="0" algn="ctr">
              <a:spcBef>
                <a:spcPct val="0"/>
              </a:spcBef>
              <a:spcAft>
                <a:spcPct val="0"/>
              </a:spcAft>
            </a:pPr>
            <a:fld id="{9E128489-2E3C-4388-ADD4-AB8DDDB16619}" type="datetime'''''''2''''''''''1'''''''''''">
              <a:rPr lang="el-GR" altLang="en-US" sz="1100" b="1" smtClean="0">
                <a:solidFill>
                  <a:srgbClr val="000000"/>
                </a:solidFill>
                <a:latin typeface="Arial" panose="020B0604020202020204" pitchFamily="34" charset="0"/>
                <a:cs typeface="Arial" panose="020B0604020202020204" pitchFamily="34" charset="0"/>
                <a:sym typeface="Arial" panose="020B0604020202020204" pitchFamily="34" charset="0"/>
              </a:rPr>
              <a:pPr lvl="0" algn="ctr">
                <a:spcBef>
                  <a:spcPct val="0"/>
                </a:spcBef>
                <a:spcAft>
                  <a:spcPct val="0"/>
                </a:spcAft>
              </a:pPr>
              <a:t>21</a:t>
            </a:fld>
            <a:endParaRPr kumimoji="0" lang="el-GR" sz="1100" b="1" strike="noStrike" kern="1200" spc="0" normalizeH="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endParaRPr>
          </a:p>
        </p:txBody>
      </p:sp>
      <p:sp>
        <p:nvSpPr>
          <p:cNvPr id="48" name="Text Placeholder 2">
            <a:extLst>
              <a:ext uri="{FF2B5EF4-FFF2-40B4-BE49-F238E27FC236}">
                <a16:creationId xmlns:a16="http://schemas.microsoft.com/office/drawing/2014/main" xmlns="" id="{CBC44F0A-ED7F-4C68-927E-9D08B1D866BB}"/>
              </a:ext>
            </a:extLst>
          </p:cNvPr>
          <p:cNvSpPr>
            <a:spLocks noGrp="1"/>
          </p:cNvSpPr>
          <p:nvPr>
            <p:custDataLst>
              <p:tags r:id="rId61"/>
            </p:custDataLst>
          </p:nvPr>
        </p:nvSpPr>
        <p:spPr bwMode="gray">
          <a:xfrm>
            <a:off x="4733163" y="3421064"/>
            <a:ext cx="125429" cy="150813"/>
          </a:xfrm>
          <a:prstGeom prst="rect">
            <a:avLst/>
          </a:prstGeom>
          <a:solidFill>
            <a:schemeClr val="accent3"/>
          </a:solidFill>
          <a:ln>
            <a:noFill/>
          </a:ln>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76C481F4-8FCA-4099-BDC0-D929B730F135}" type="datetime'''''''''''''''''''''''0'''''''''''''''''''''''''''''">
              <a:rPr lang="el-GR" altLang="en-US" smtClean="0">
                <a:sym typeface="Arial" panose="020B0604020202020204" pitchFamily="34" charset="0"/>
              </a:rPr>
              <a:pPr marL="0" indent="0" algn="ctr">
                <a:spcBef>
                  <a:spcPct val="0"/>
                </a:spcBef>
                <a:spcAft>
                  <a:spcPct val="0"/>
                </a:spcAft>
                <a:buNone/>
              </a:pPr>
              <a:t>0</a:t>
            </a:fld>
            <a:endParaRPr lang="el-GR" dirty="0">
              <a:sym typeface="Arial" panose="020B0604020202020204" pitchFamily="34" charset="0"/>
            </a:endParaRPr>
          </a:p>
        </p:txBody>
      </p:sp>
      <p:sp>
        <p:nvSpPr>
          <p:cNvPr id="99" name="Text Placeholder 2">
            <a:extLst>
              <a:ext uri="{FF2B5EF4-FFF2-40B4-BE49-F238E27FC236}">
                <a16:creationId xmlns:a16="http://schemas.microsoft.com/office/drawing/2014/main" xmlns="" id="{F1C9EBBC-1A91-40FB-81CB-91A5F5A6B1BD}"/>
              </a:ext>
            </a:extLst>
          </p:cNvPr>
          <p:cNvSpPr>
            <a:spLocks noGrp="1"/>
          </p:cNvSpPr>
          <p:nvPr>
            <p:custDataLst>
              <p:tags r:id="rId62"/>
            </p:custDataLst>
          </p:nvPr>
        </p:nvSpPr>
        <p:spPr bwMode="gray">
          <a:xfrm>
            <a:off x="6419307" y="2081214"/>
            <a:ext cx="203226" cy="168275"/>
          </a:xfrm>
          <a:prstGeom prst="rect">
            <a:avLst/>
          </a:prstGeom>
          <a:noFill/>
          <a:extLst>
            <a:ext uri="{909E8E84-426E-40DD-AFC4-6F175D3DCCD1}">
              <a14:hiddenFill xmlns:a14="http://schemas.microsoft.com/office/drawing/2010/main" xmlns="">
                <a:solidFill>
                  <a:scrgbClr r="0" g="0" b="0"/>
                </a:solidFill>
              </a14:hiddenFill>
            </a:ext>
          </a:extLst>
        </p:spPr>
        <p:txBody>
          <a:bodyPr vert="horz" wrap="none" lIns="23813" tIns="0" rIns="23813" bIns="0" numCol="1" spcCol="0" rtlCol="0" anchor="b" anchorCtr="0">
            <a:noAutofit/>
          </a:bodyPr>
          <a:lstStyle>
            <a:lvl1pPr marL="0" marR="0" indent="0" algn="l" defTabSz="899320" rtl="0" eaLnBrk="1" fontAlgn="base" latinLnBrk="0" hangingPunct="1">
              <a:lnSpc>
                <a:spcPct val="100000"/>
              </a:lnSpc>
              <a:spcBef>
                <a:spcPts val="0"/>
              </a:spcBef>
              <a:spcAft>
                <a:spcPts val="529"/>
              </a:spcAft>
              <a:buClr>
                <a:srgbClr val="000000"/>
              </a:buClr>
              <a:buSzTx/>
              <a:buFont typeface="Wingdings" pitchFamily="2" charset="2"/>
              <a:buNone/>
              <a:tabLst/>
              <a:defRPr sz="971" kern="1200">
                <a:solidFill>
                  <a:schemeClr val="tx1"/>
                </a:solidFill>
                <a:latin typeface="+mn-lt"/>
                <a:ea typeface="+mn-ea"/>
                <a:cs typeface="+mn-cs"/>
              </a:defRPr>
            </a:lvl1pPr>
            <a:lvl2pPr marL="207320" marR="0" indent="-201717" algn="l" defTabSz="899320" rtl="0" eaLnBrk="1" fontAlgn="base" latinLnBrk="0" hangingPunct="1">
              <a:lnSpc>
                <a:spcPct val="100000"/>
              </a:lnSpc>
              <a:spcBef>
                <a:spcPts val="0"/>
              </a:spcBef>
              <a:spcAft>
                <a:spcPts val="529"/>
              </a:spcAft>
              <a:buClr>
                <a:srgbClr val="000000"/>
              </a:buClr>
              <a:buSzTx/>
              <a:buFont typeface="Times New Roman" pitchFamily="18" charset="0"/>
              <a:buChar char="•"/>
              <a:tabLst/>
              <a:defRPr sz="971" kern="1200">
                <a:solidFill>
                  <a:schemeClr val="tx1"/>
                </a:solidFill>
                <a:latin typeface="+mn-lt"/>
                <a:ea typeface="+mn-ea"/>
                <a:cs typeface="+mn-cs"/>
              </a:defRPr>
            </a:lvl2pPr>
            <a:lvl3pPr marL="412963" marR="0" indent="-203305" algn="l" defTabSz="899320" rtl="0" eaLnBrk="1" fontAlgn="base" latinLnBrk="0" hangingPunct="1">
              <a:lnSpc>
                <a:spcPct val="100000"/>
              </a:lnSpc>
              <a:spcBef>
                <a:spcPts val="0"/>
              </a:spcBef>
              <a:spcAft>
                <a:spcPts val="529"/>
              </a:spcAft>
              <a:buClr>
                <a:srgbClr val="000000"/>
              </a:buClr>
              <a:buSzTx/>
              <a:buFont typeface="Arial" pitchFamily="34" charset="0"/>
              <a:buChar char="-"/>
              <a:tabLst/>
              <a:defRPr sz="971" kern="1200">
                <a:solidFill>
                  <a:schemeClr val="tx1"/>
                </a:solidFill>
                <a:latin typeface="+mn-lt"/>
                <a:ea typeface="+mn-ea"/>
                <a:cs typeface="+mn-cs"/>
              </a:defRPr>
            </a:lvl3pPr>
            <a:lvl4pPr marL="613092" marR="0" indent="-203305"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a:solidFill>
                  <a:schemeClr val="tx1"/>
                </a:solidFill>
                <a:latin typeface="+mn-lt"/>
                <a:ea typeface="+mn-ea"/>
                <a:cs typeface="+mn-cs"/>
              </a:defRPr>
            </a:lvl4pPr>
            <a:lvl5pPr marL="806867" marR="0" indent="-201717"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baseline="0">
                <a:solidFill>
                  <a:schemeClr val="tx1"/>
                </a:solidFill>
                <a:latin typeface="+mn-lt"/>
                <a:ea typeface="+mn-ea"/>
                <a:cs typeface="+mn-cs"/>
              </a:defRPr>
            </a:lvl5pPr>
            <a:lvl6pPr marL="206482" indent="-203305" algn="l" defTabSz="899010" rtl="0" eaLnBrk="1" latinLnBrk="0" hangingPunct="1">
              <a:lnSpc>
                <a:spcPct val="100000"/>
              </a:lnSpc>
              <a:spcBef>
                <a:spcPts val="0"/>
              </a:spcBef>
              <a:spcAft>
                <a:spcPts val="0"/>
              </a:spcAft>
              <a:buFont typeface="+mj-lt"/>
              <a:buAutoNum type="arabicPeriod"/>
              <a:defRPr lang="en-GB" sz="971" kern="1200" baseline="0" noProof="0" dirty="0" smtClean="0">
                <a:solidFill>
                  <a:schemeClr val="tx1"/>
                </a:solidFill>
                <a:latin typeface="Georgia" pitchFamily="18" charset="0"/>
                <a:ea typeface="+mn-ea"/>
                <a:cs typeface="+mn-cs"/>
              </a:defRPr>
            </a:lvl6pPr>
            <a:lvl7pPr marL="412963" indent="-201717" algn="l" defTabSz="899010" rtl="0" eaLnBrk="1" latinLnBrk="0" hangingPunct="1">
              <a:lnSpc>
                <a:spcPct val="100000"/>
              </a:lnSpc>
              <a:spcBef>
                <a:spcPts val="0"/>
              </a:spcBef>
              <a:spcAft>
                <a:spcPts val="0"/>
              </a:spcAft>
              <a:buFont typeface="+mj-lt"/>
              <a:buAutoNum type="alphaLcPeriod"/>
              <a:defRPr lang="en-GB" sz="971" kern="1200" baseline="0" noProof="0" dirty="0" smtClean="0">
                <a:solidFill>
                  <a:schemeClr val="tx1"/>
                </a:solidFill>
                <a:latin typeface="Georgia" pitchFamily="18" charset="0"/>
                <a:ea typeface="+mn-ea"/>
                <a:cs typeface="+mn-cs"/>
              </a:defRPr>
            </a:lvl7pPr>
            <a:lvl8pPr marL="613092" indent="-201717" algn="l" defTabSz="899010" rtl="0" eaLnBrk="1" latinLnBrk="0" hangingPunct="1">
              <a:lnSpc>
                <a:spcPct val="100000"/>
              </a:lnSpc>
              <a:spcBef>
                <a:spcPts val="0"/>
              </a:spcBef>
              <a:spcAft>
                <a:spcPts val="0"/>
              </a:spcAft>
              <a:buFont typeface="+mj-lt"/>
              <a:buAutoNum type="romanLcPeriod"/>
              <a:defRPr lang="en-GB" sz="971" kern="1200" baseline="0" noProof="0" dirty="0" smtClean="0">
                <a:solidFill>
                  <a:schemeClr val="tx1"/>
                </a:solidFill>
                <a:latin typeface="Georgia" pitchFamily="18" charset="0"/>
                <a:ea typeface="+mn-ea"/>
                <a:cs typeface="+mn-cs"/>
              </a:defRPr>
            </a:lvl8pPr>
            <a:lvl9pPr marL="0" indent="0" algn="l" defTabSz="899010" rtl="0" eaLnBrk="1" latinLnBrk="0" hangingPunct="1">
              <a:lnSpc>
                <a:spcPct val="100000"/>
              </a:lnSpc>
              <a:spcBef>
                <a:spcPts val="0"/>
              </a:spcBef>
              <a:spcAft>
                <a:spcPts val="529"/>
              </a:spcAft>
              <a:buFont typeface="Arial" pitchFamily="34" charset="0"/>
              <a:buNone/>
              <a:defRPr lang="en-GB" sz="971" b="1" kern="1200" baseline="0" noProof="0" dirty="0" smtClean="0">
                <a:solidFill>
                  <a:schemeClr val="tx2"/>
                </a:solidFill>
                <a:latin typeface="Georgia" pitchFamily="18" charset="0"/>
                <a:ea typeface="+mn-ea"/>
                <a:cs typeface="+mn-cs"/>
              </a:defRPr>
            </a:lvl9pPr>
          </a:lstStyle>
          <a:p>
            <a:pPr lvl="0" algn="ctr">
              <a:spcBef>
                <a:spcPct val="0"/>
              </a:spcBef>
              <a:spcAft>
                <a:spcPct val="0"/>
              </a:spcAft>
            </a:pPr>
            <a:fld id="{8E8B7973-996D-476B-8143-D55777C77D72}" type="datetime'''''''''''''6''''''''''''2'''''''''''''''''''">
              <a:rPr lang="el-GR" altLang="en-US" sz="1100" b="1" smtClean="0">
                <a:solidFill>
                  <a:srgbClr val="000000"/>
                </a:solidFill>
                <a:latin typeface="Arial" panose="020B0604020202020204" pitchFamily="34" charset="0"/>
                <a:cs typeface="Arial" panose="020B0604020202020204" pitchFamily="34" charset="0"/>
                <a:sym typeface="Arial" panose="020B0604020202020204" pitchFamily="34" charset="0"/>
              </a:rPr>
              <a:pPr lvl="0" algn="ctr">
                <a:spcBef>
                  <a:spcPct val="0"/>
                </a:spcBef>
                <a:spcAft>
                  <a:spcPct val="0"/>
                </a:spcAft>
              </a:pPr>
              <a:t>62</a:t>
            </a:fld>
            <a:endParaRPr kumimoji="0" lang="el-GR" sz="1100" b="1" strike="noStrike" kern="1200" spc="0" normalizeH="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endParaRPr>
          </a:p>
        </p:txBody>
      </p:sp>
      <p:sp>
        <p:nvSpPr>
          <p:cNvPr id="163" name="Text Placeholder 2">
            <a:extLst>
              <a:ext uri="{FF2B5EF4-FFF2-40B4-BE49-F238E27FC236}">
                <a16:creationId xmlns:a16="http://schemas.microsoft.com/office/drawing/2014/main" xmlns="" id="{88F46F7E-7C08-475C-8C6C-E937D74CA46E}"/>
              </a:ext>
            </a:extLst>
          </p:cNvPr>
          <p:cNvSpPr>
            <a:spLocks noGrp="1"/>
          </p:cNvSpPr>
          <p:nvPr>
            <p:custDataLst>
              <p:tags r:id="rId63"/>
            </p:custDataLst>
          </p:nvPr>
        </p:nvSpPr>
        <p:spPr bwMode="gray">
          <a:xfrm>
            <a:off x="6851163" y="2565401"/>
            <a:ext cx="203226" cy="168275"/>
          </a:xfrm>
          <a:prstGeom prst="rect">
            <a:avLst/>
          </a:prstGeom>
          <a:noFill/>
          <a:extLst>
            <a:ext uri="{909E8E84-426E-40DD-AFC4-6F175D3DCCD1}">
              <a14:hiddenFill xmlns:a14="http://schemas.microsoft.com/office/drawing/2010/main" xmlns="">
                <a:solidFill>
                  <a:scrgbClr r="0" g="0" b="0"/>
                </a:solidFill>
              </a14:hiddenFill>
            </a:ext>
          </a:extLst>
        </p:spPr>
        <p:txBody>
          <a:bodyPr vert="horz" wrap="none" lIns="23813" tIns="0" rIns="23813" bIns="0" numCol="1" spcCol="0" rtlCol="0" anchor="b" anchorCtr="0">
            <a:noAutofit/>
          </a:bodyPr>
          <a:lstStyle>
            <a:lvl1pPr marL="0" marR="0" indent="0" algn="l" defTabSz="899320" rtl="0" eaLnBrk="1" fontAlgn="base" latinLnBrk="0" hangingPunct="1">
              <a:lnSpc>
                <a:spcPct val="100000"/>
              </a:lnSpc>
              <a:spcBef>
                <a:spcPts val="0"/>
              </a:spcBef>
              <a:spcAft>
                <a:spcPts val="529"/>
              </a:spcAft>
              <a:buClr>
                <a:srgbClr val="000000"/>
              </a:buClr>
              <a:buSzTx/>
              <a:buFont typeface="Wingdings" pitchFamily="2" charset="2"/>
              <a:buNone/>
              <a:tabLst/>
              <a:defRPr sz="971" kern="1200">
                <a:solidFill>
                  <a:schemeClr val="tx1"/>
                </a:solidFill>
                <a:latin typeface="+mn-lt"/>
                <a:ea typeface="+mn-ea"/>
                <a:cs typeface="+mn-cs"/>
              </a:defRPr>
            </a:lvl1pPr>
            <a:lvl2pPr marL="207320" marR="0" indent="-201717" algn="l" defTabSz="899320" rtl="0" eaLnBrk="1" fontAlgn="base" latinLnBrk="0" hangingPunct="1">
              <a:lnSpc>
                <a:spcPct val="100000"/>
              </a:lnSpc>
              <a:spcBef>
                <a:spcPts val="0"/>
              </a:spcBef>
              <a:spcAft>
                <a:spcPts val="529"/>
              </a:spcAft>
              <a:buClr>
                <a:srgbClr val="000000"/>
              </a:buClr>
              <a:buSzTx/>
              <a:buFont typeface="Times New Roman" pitchFamily="18" charset="0"/>
              <a:buChar char="•"/>
              <a:tabLst/>
              <a:defRPr sz="971" kern="1200">
                <a:solidFill>
                  <a:schemeClr val="tx1"/>
                </a:solidFill>
                <a:latin typeface="+mn-lt"/>
                <a:ea typeface="+mn-ea"/>
                <a:cs typeface="+mn-cs"/>
              </a:defRPr>
            </a:lvl2pPr>
            <a:lvl3pPr marL="412963" marR="0" indent="-203305" algn="l" defTabSz="899320" rtl="0" eaLnBrk="1" fontAlgn="base" latinLnBrk="0" hangingPunct="1">
              <a:lnSpc>
                <a:spcPct val="100000"/>
              </a:lnSpc>
              <a:spcBef>
                <a:spcPts val="0"/>
              </a:spcBef>
              <a:spcAft>
                <a:spcPts val="529"/>
              </a:spcAft>
              <a:buClr>
                <a:srgbClr val="000000"/>
              </a:buClr>
              <a:buSzTx/>
              <a:buFont typeface="Arial" pitchFamily="34" charset="0"/>
              <a:buChar char="-"/>
              <a:tabLst/>
              <a:defRPr sz="971" kern="1200">
                <a:solidFill>
                  <a:schemeClr val="tx1"/>
                </a:solidFill>
                <a:latin typeface="+mn-lt"/>
                <a:ea typeface="+mn-ea"/>
                <a:cs typeface="+mn-cs"/>
              </a:defRPr>
            </a:lvl3pPr>
            <a:lvl4pPr marL="613092" marR="0" indent="-203305"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a:solidFill>
                  <a:schemeClr val="tx1"/>
                </a:solidFill>
                <a:latin typeface="+mn-lt"/>
                <a:ea typeface="+mn-ea"/>
                <a:cs typeface="+mn-cs"/>
              </a:defRPr>
            </a:lvl4pPr>
            <a:lvl5pPr marL="806867" marR="0" indent="-201717"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baseline="0">
                <a:solidFill>
                  <a:schemeClr val="tx1"/>
                </a:solidFill>
                <a:latin typeface="+mn-lt"/>
                <a:ea typeface="+mn-ea"/>
                <a:cs typeface="+mn-cs"/>
              </a:defRPr>
            </a:lvl5pPr>
            <a:lvl6pPr marL="206482" indent="-203305" algn="l" defTabSz="899010" rtl="0" eaLnBrk="1" latinLnBrk="0" hangingPunct="1">
              <a:lnSpc>
                <a:spcPct val="100000"/>
              </a:lnSpc>
              <a:spcBef>
                <a:spcPts val="0"/>
              </a:spcBef>
              <a:spcAft>
                <a:spcPts val="0"/>
              </a:spcAft>
              <a:buFont typeface="+mj-lt"/>
              <a:buAutoNum type="arabicPeriod"/>
              <a:defRPr lang="en-GB" sz="971" kern="1200" baseline="0" noProof="0" dirty="0" smtClean="0">
                <a:solidFill>
                  <a:schemeClr val="tx1"/>
                </a:solidFill>
                <a:latin typeface="Georgia" pitchFamily="18" charset="0"/>
                <a:ea typeface="+mn-ea"/>
                <a:cs typeface="+mn-cs"/>
              </a:defRPr>
            </a:lvl6pPr>
            <a:lvl7pPr marL="412963" indent="-201717" algn="l" defTabSz="899010" rtl="0" eaLnBrk="1" latinLnBrk="0" hangingPunct="1">
              <a:lnSpc>
                <a:spcPct val="100000"/>
              </a:lnSpc>
              <a:spcBef>
                <a:spcPts val="0"/>
              </a:spcBef>
              <a:spcAft>
                <a:spcPts val="0"/>
              </a:spcAft>
              <a:buFont typeface="+mj-lt"/>
              <a:buAutoNum type="alphaLcPeriod"/>
              <a:defRPr lang="en-GB" sz="971" kern="1200" baseline="0" noProof="0" dirty="0" smtClean="0">
                <a:solidFill>
                  <a:schemeClr val="tx1"/>
                </a:solidFill>
                <a:latin typeface="Georgia" pitchFamily="18" charset="0"/>
                <a:ea typeface="+mn-ea"/>
                <a:cs typeface="+mn-cs"/>
              </a:defRPr>
            </a:lvl7pPr>
            <a:lvl8pPr marL="613092" indent="-201717" algn="l" defTabSz="899010" rtl="0" eaLnBrk="1" latinLnBrk="0" hangingPunct="1">
              <a:lnSpc>
                <a:spcPct val="100000"/>
              </a:lnSpc>
              <a:spcBef>
                <a:spcPts val="0"/>
              </a:spcBef>
              <a:spcAft>
                <a:spcPts val="0"/>
              </a:spcAft>
              <a:buFont typeface="+mj-lt"/>
              <a:buAutoNum type="romanLcPeriod"/>
              <a:defRPr lang="en-GB" sz="971" kern="1200" baseline="0" noProof="0" dirty="0" smtClean="0">
                <a:solidFill>
                  <a:schemeClr val="tx1"/>
                </a:solidFill>
                <a:latin typeface="Georgia" pitchFamily="18" charset="0"/>
                <a:ea typeface="+mn-ea"/>
                <a:cs typeface="+mn-cs"/>
              </a:defRPr>
            </a:lvl8pPr>
            <a:lvl9pPr marL="0" indent="0" algn="l" defTabSz="899010" rtl="0" eaLnBrk="1" latinLnBrk="0" hangingPunct="1">
              <a:lnSpc>
                <a:spcPct val="100000"/>
              </a:lnSpc>
              <a:spcBef>
                <a:spcPts val="0"/>
              </a:spcBef>
              <a:spcAft>
                <a:spcPts val="529"/>
              </a:spcAft>
              <a:buFont typeface="Arial" pitchFamily="34" charset="0"/>
              <a:buNone/>
              <a:defRPr lang="en-GB" sz="971" b="1" kern="1200" baseline="0" noProof="0" dirty="0" smtClean="0">
                <a:solidFill>
                  <a:schemeClr val="tx2"/>
                </a:solidFill>
                <a:latin typeface="Georgia" pitchFamily="18" charset="0"/>
                <a:ea typeface="+mn-ea"/>
                <a:cs typeface="+mn-cs"/>
              </a:defRPr>
            </a:lvl9pPr>
          </a:lstStyle>
          <a:p>
            <a:pPr lvl="0" algn="ctr">
              <a:spcBef>
                <a:spcPct val="0"/>
              </a:spcBef>
              <a:spcAft>
                <a:spcPct val="0"/>
              </a:spcAft>
            </a:pPr>
            <a:fld id="{E1865FB6-F290-421F-9FF5-C7864C743665}" type="datetime'''''''''''''''''''''''3''''''7'''''''''''''''''''''''''''''''">
              <a:rPr lang="el-GR" altLang="en-US" sz="1100" b="1" smtClean="0">
                <a:solidFill>
                  <a:srgbClr val="000000"/>
                </a:solidFill>
                <a:latin typeface="Arial" panose="020B0604020202020204" pitchFamily="34" charset="0"/>
                <a:cs typeface="Arial" panose="020B0604020202020204" pitchFamily="34" charset="0"/>
                <a:sym typeface="Arial" panose="020B0604020202020204" pitchFamily="34" charset="0"/>
              </a:rPr>
              <a:pPr lvl="0" algn="ctr">
                <a:spcBef>
                  <a:spcPct val="0"/>
                </a:spcBef>
                <a:spcAft>
                  <a:spcPct val="0"/>
                </a:spcAft>
              </a:pPr>
              <a:t>37</a:t>
            </a:fld>
            <a:endParaRPr kumimoji="0" lang="el-GR" sz="1100" b="1" strike="noStrike" kern="1200" spc="0" normalizeH="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endParaRPr>
          </a:p>
        </p:txBody>
      </p:sp>
      <p:sp>
        <p:nvSpPr>
          <p:cNvPr id="162" name="Text Placeholder 2">
            <a:extLst>
              <a:ext uri="{FF2B5EF4-FFF2-40B4-BE49-F238E27FC236}">
                <a16:creationId xmlns:a16="http://schemas.microsoft.com/office/drawing/2014/main" xmlns="" id="{9C08419A-C61B-45FE-98E1-1481BB8C0270}"/>
              </a:ext>
            </a:extLst>
          </p:cNvPr>
          <p:cNvSpPr>
            <a:spLocks noGrp="1"/>
          </p:cNvSpPr>
          <p:nvPr>
            <p:custDataLst>
              <p:tags r:id="rId64"/>
            </p:custDataLst>
          </p:nvPr>
        </p:nvSpPr>
        <p:spPr bwMode="gray">
          <a:xfrm>
            <a:off x="7283019" y="2565401"/>
            <a:ext cx="203226" cy="168275"/>
          </a:xfrm>
          <a:prstGeom prst="rect">
            <a:avLst/>
          </a:prstGeom>
          <a:noFill/>
          <a:extLst>
            <a:ext uri="{909E8E84-426E-40DD-AFC4-6F175D3DCCD1}">
              <a14:hiddenFill xmlns:a14="http://schemas.microsoft.com/office/drawing/2010/main" xmlns="">
                <a:solidFill>
                  <a:scrgbClr r="0" g="0" b="0"/>
                </a:solidFill>
              </a14:hiddenFill>
            </a:ext>
          </a:extLst>
        </p:spPr>
        <p:txBody>
          <a:bodyPr vert="horz" wrap="none" lIns="23813" tIns="0" rIns="23813" bIns="0" numCol="1" spcCol="0" rtlCol="0" anchor="b" anchorCtr="0">
            <a:noAutofit/>
          </a:bodyPr>
          <a:lstStyle>
            <a:lvl1pPr marL="0" marR="0" indent="0" algn="l" defTabSz="899320" rtl="0" eaLnBrk="1" fontAlgn="base" latinLnBrk="0" hangingPunct="1">
              <a:lnSpc>
                <a:spcPct val="100000"/>
              </a:lnSpc>
              <a:spcBef>
                <a:spcPts val="0"/>
              </a:spcBef>
              <a:spcAft>
                <a:spcPts val="529"/>
              </a:spcAft>
              <a:buClr>
                <a:srgbClr val="000000"/>
              </a:buClr>
              <a:buSzTx/>
              <a:buFont typeface="Wingdings" pitchFamily="2" charset="2"/>
              <a:buNone/>
              <a:tabLst/>
              <a:defRPr sz="971" kern="1200">
                <a:solidFill>
                  <a:schemeClr val="tx1"/>
                </a:solidFill>
                <a:latin typeface="+mn-lt"/>
                <a:ea typeface="+mn-ea"/>
                <a:cs typeface="+mn-cs"/>
              </a:defRPr>
            </a:lvl1pPr>
            <a:lvl2pPr marL="207320" marR="0" indent="-201717" algn="l" defTabSz="899320" rtl="0" eaLnBrk="1" fontAlgn="base" latinLnBrk="0" hangingPunct="1">
              <a:lnSpc>
                <a:spcPct val="100000"/>
              </a:lnSpc>
              <a:spcBef>
                <a:spcPts val="0"/>
              </a:spcBef>
              <a:spcAft>
                <a:spcPts val="529"/>
              </a:spcAft>
              <a:buClr>
                <a:srgbClr val="000000"/>
              </a:buClr>
              <a:buSzTx/>
              <a:buFont typeface="Times New Roman" pitchFamily="18" charset="0"/>
              <a:buChar char="•"/>
              <a:tabLst/>
              <a:defRPr sz="971" kern="1200">
                <a:solidFill>
                  <a:schemeClr val="tx1"/>
                </a:solidFill>
                <a:latin typeface="+mn-lt"/>
                <a:ea typeface="+mn-ea"/>
                <a:cs typeface="+mn-cs"/>
              </a:defRPr>
            </a:lvl2pPr>
            <a:lvl3pPr marL="412963" marR="0" indent="-203305" algn="l" defTabSz="899320" rtl="0" eaLnBrk="1" fontAlgn="base" latinLnBrk="0" hangingPunct="1">
              <a:lnSpc>
                <a:spcPct val="100000"/>
              </a:lnSpc>
              <a:spcBef>
                <a:spcPts val="0"/>
              </a:spcBef>
              <a:spcAft>
                <a:spcPts val="529"/>
              </a:spcAft>
              <a:buClr>
                <a:srgbClr val="000000"/>
              </a:buClr>
              <a:buSzTx/>
              <a:buFont typeface="Arial" pitchFamily="34" charset="0"/>
              <a:buChar char="-"/>
              <a:tabLst/>
              <a:defRPr sz="971" kern="1200">
                <a:solidFill>
                  <a:schemeClr val="tx1"/>
                </a:solidFill>
                <a:latin typeface="+mn-lt"/>
                <a:ea typeface="+mn-ea"/>
                <a:cs typeface="+mn-cs"/>
              </a:defRPr>
            </a:lvl3pPr>
            <a:lvl4pPr marL="613092" marR="0" indent="-203305"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a:solidFill>
                  <a:schemeClr val="tx1"/>
                </a:solidFill>
                <a:latin typeface="+mn-lt"/>
                <a:ea typeface="+mn-ea"/>
                <a:cs typeface="+mn-cs"/>
              </a:defRPr>
            </a:lvl4pPr>
            <a:lvl5pPr marL="806867" marR="0" indent="-201717"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baseline="0">
                <a:solidFill>
                  <a:schemeClr val="tx1"/>
                </a:solidFill>
                <a:latin typeface="+mn-lt"/>
                <a:ea typeface="+mn-ea"/>
                <a:cs typeface="+mn-cs"/>
              </a:defRPr>
            </a:lvl5pPr>
            <a:lvl6pPr marL="206482" indent="-203305" algn="l" defTabSz="899010" rtl="0" eaLnBrk="1" latinLnBrk="0" hangingPunct="1">
              <a:lnSpc>
                <a:spcPct val="100000"/>
              </a:lnSpc>
              <a:spcBef>
                <a:spcPts val="0"/>
              </a:spcBef>
              <a:spcAft>
                <a:spcPts val="0"/>
              </a:spcAft>
              <a:buFont typeface="+mj-lt"/>
              <a:buAutoNum type="arabicPeriod"/>
              <a:defRPr lang="en-GB" sz="971" kern="1200" baseline="0" noProof="0" dirty="0" smtClean="0">
                <a:solidFill>
                  <a:schemeClr val="tx1"/>
                </a:solidFill>
                <a:latin typeface="Georgia" pitchFamily="18" charset="0"/>
                <a:ea typeface="+mn-ea"/>
                <a:cs typeface="+mn-cs"/>
              </a:defRPr>
            </a:lvl6pPr>
            <a:lvl7pPr marL="412963" indent="-201717" algn="l" defTabSz="899010" rtl="0" eaLnBrk="1" latinLnBrk="0" hangingPunct="1">
              <a:lnSpc>
                <a:spcPct val="100000"/>
              </a:lnSpc>
              <a:spcBef>
                <a:spcPts val="0"/>
              </a:spcBef>
              <a:spcAft>
                <a:spcPts val="0"/>
              </a:spcAft>
              <a:buFont typeface="+mj-lt"/>
              <a:buAutoNum type="alphaLcPeriod"/>
              <a:defRPr lang="en-GB" sz="971" kern="1200" baseline="0" noProof="0" dirty="0" smtClean="0">
                <a:solidFill>
                  <a:schemeClr val="tx1"/>
                </a:solidFill>
                <a:latin typeface="Georgia" pitchFamily="18" charset="0"/>
                <a:ea typeface="+mn-ea"/>
                <a:cs typeface="+mn-cs"/>
              </a:defRPr>
            </a:lvl7pPr>
            <a:lvl8pPr marL="613092" indent="-201717" algn="l" defTabSz="899010" rtl="0" eaLnBrk="1" latinLnBrk="0" hangingPunct="1">
              <a:lnSpc>
                <a:spcPct val="100000"/>
              </a:lnSpc>
              <a:spcBef>
                <a:spcPts val="0"/>
              </a:spcBef>
              <a:spcAft>
                <a:spcPts val="0"/>
              </a:spcAft>
              <a:buFont typeface="+mj-lt"/>
              <a:buAutoNum type="romanLcPeriod"/>
              <a:defRPr lang="en-GB" sz="971" kern="1200" baseline="0" noProof="0" dirty="0" smtClean="0">
                <a:solidFill>
                  <a:schemeClr val="tx1"/>
                </a:solidFill>
                <a:latin typeface="Georgia" pitchFamily="18" charset="0"/>
                <a:ea typeface="+mn-ea"/>
                <a:cs typeface="+mn-cs"/>
              </a:defRPr>
            </a:lvl8pPr>
            <a:lvl9pPr marL="0" indent="0" algn="l" defTabSz="899010" rtl="0" eaLnBrk="1" latinLnBrk="0" hangingPunct="1">
              <a:lnSpc>
                <a:spcPct val="100000"/>
              </a:lnSpc>
              <a:spcBef>
                <a:spcPts val="0"/>
              </a:spcBef>
              <a:spcAft>
                <a:spcPts val="529"/>
              </a:spcAft>
              <a:buFont typeface="Arial" pitchFamily="34" charset="0"/>
              <a:buNone/>
              <a:defRPr lang="en-GB" sz="971" b="1" kern="1200" baseline="0" noProof="0" dirty="0" smtClean="0">
                <a:solidFill>
                  <a:schemeClr val="tx2"/>
                </a:solidFill>
                <a:latin typeface="Georgia" pitchFamily="18" charset="0"/>
                <a:ea typeface="+mn-ea"/>
                <a:cs typeface="+mn-cs"/>
              </a:defRPr>
            </a:lvl9pPr>
          </a:lstStyle>
          <a:p>
            <a:pPr lvl="0" algn="ctr">
              <a:spcBef>
                <a:spcPct val="0"/>
              </a:spcBef>
              <a:spcAft>
                <a:spcPct val="0"/>
              </a:spcAft>
            </a:pPr>
            <a:fld id="{7CE8BC91-D1B6-4974-AD0E-5A3D787CDAFF}" type="datetime'3''''''''''''''''''''6'''''''''">
              <a:rPr lang="el-GR" altLang="en-US" sz="1100" b="1" smtClean="0">
                <a:solidFill>
                  <a:srgbClr val="000000"/>
                </a:solidFill>
                <a:latin typeface="Arial" panose="020B0604020202020204" pitchFamily="34" charset="0"/>
                <a:cs typeface="Arial" panose="020B0604020202020204" pitchFamily="34" charset="0"/>
                <a:sym typeface="Arial" panose="020B0604020202020204" pitchFamily="34" charset="0"/>
              </a:rPr>
              <a:pPr lvl="0" algn="ctr">
                <a:spcBef>
                  <a:spcPct val="0"/>
                </a:spcBef>
                <a:spcAft>
                  <a:spcPct val="0"/>
                </a:spcAft>
              </a:pPr>
              <a:t>36</a:t>
            </a:fld>
            <a:endParaRPr kumimoji="0" lang="el-GR" sz="1100" b="1" strike="noStrike" kern="1200" spc="0" normalizeH="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endParaRPr>
          </a:p>
        </p:txBody>
      </p:sp>
      <p:sp>
        <p:nvSpPr>
          <p:cNvPr id="164" name="Text Placeholder 2">
            <a:extLst>
              <a:ext uri="{FF2B5EF4-FFF2-40B4-BE49-F238E27FC236}">
                <a16:creationId xmlns:a16="http://schemas.microsoft.com/office/drawing/2014/main" xmlns="" id="{BD504530-29BA-4C10-A29B-56A156920DB1}"/>
              </a:ext>
            </a:extLst>
          </p:cNvPr>
          <p:cNvSpPr>
            <a:spLocks noGrp="1"/>
          </p:cNvSpPr>
          <p:nvPr>
            <p:custDataLst>
              <p:tags r:id="rId65"/>
            </p:custDataLst>
          </p:nvPr>
        </p:nvSpPr>
        <p:spPr bwMode="gray">
          <a:xfrm>
            <a:off x="7714876" y="2746376"/>
            <a:ext cx="203226" cy="168275"/>
          </a:xfrm>
          <a:prstGeom prst="rect">
            <a:avLst/>
          </a:prstGeom>
          <a:noFill/>
          <a:extLst>
            <a:ext uri="{909E8E84-426E-40DD-AFC4-6F175D3DCCD1}">
              <a14:hiddenFill xmlns:a14="http://schemas.microsoft.com/office/drawing/2010/main" xmlns="">
                <a:solidFill>
                  <a:scrgbClr r="0" g="0" b="0"/>
                </a:solidFill>
              </a14:hiddenFill>
            </a:ext>
          </a:extLst>
        </p:spPr>
        <p:txBody>
          <a:bodyPr vert="horz" wrap="none" lIns="23813" tIns="0" rIns="23813" bIns="0" numCol="1" spcCol="0" rtlCol="0" anchor="b" anchorCtr="0">
            <a:noAutofit/>
          </a:bodyPr>
          <a:lstStyle>
            <a:lvl1pPr marL="0" marR="0" indent="0" algn="l" defTabSz="899320" rtl="0" eaLnBrk="1" fontAlgn="base" latinLnBrk="0" hangingPunct="1">
              <a:lnSpc>
                <a:spcPct val="100000"/>
              </a:lnSpc>
              <a:spcBef>
                <a:spcPts val="0"/>
              </a:spcBef>
              <a:spcAft>
                <a:spcPts val="529"/>
              </a:spcAft>
              <a:buClr>
                <a:srgbClr val="000000"/>
              </a:buClr>
              <a:buSzTx/>
              <a:buFont typeface="Wingdings" pitchFamily="2" charset="2"/>
              <a:buNone/>
              <a:tabLst/>
              <a:defRPr sz="971" kern="1200">
                <a:solidFill>
                  <a:schemeClr val="tx1"/>
                </a:solidFill>
                <a:latin typeface="+mn-lt"/>
                <a:ea typeface="+mn-ea"/>
                <a:cs typeface="+mn-cs"/>
              </a:defRPr>
            </a:lvl1pPr>
            <a:lvl2pPr marL="207320" marR="0" indent="-201717" algn="l" defTabSz="899320" rtl="0" eaLnBrk="1" fontAlgn="base" latinLnBrk="0" hangingPunct="1">
              <a:lnSpc>
                <a:spcPct val="100000"/>
              </a:lnSpc>
              <a:spcBef>
                <a:spcPts val="0"/>
              </a:spcBef>
              <a:spcAft>
                <a:spcPts val="529"/>
              </a:spcAft>
              <a:buClr>
                <a:srgbClr val="000000"/>
              </a:buClr>
              <a:buSzTx/>
              <a:buFont typeface="Times New Roman" pitchFamily="18" charset="0"/>
              <a:buChar char="•"/>
              <a:tabLst/>
              <a:defRPr sz="971" kern="1200">
                <a:solidFill>
                  <a:schemeClr val="tx1"/>
                </a:solidFill>
                <a:latin typeface="+mn-lt"/>
                <a:ea typeface="+mn-ea"/>
                <a:cs typeface="+mn-cs"/>
              </a:defRPr>
            </a:lvl2pPr>
            <a:lvl3pPr marL="412963" marR="0" indent="-203305" algn="l" defTabSz="899320" rtl="0" eaLnBrk="1" fontAlgn="base" latinLnBrk="0" hangingPunct="1">
              <a:lnSpc>
                <a:spcPct val="100000"/>
              </a:lnSpc>
              <a:spcBef>
                <a:spcPts val="0"/>
              </a:spcBef>
              <a:spcAft>
                <a:spcPts val="529"/>
              </a:spcAft>
              <a:buClr>
                <a:srgbClr val="000000"/>
              </a:buClr>
              <a:buSzTx/>
              <a:buFont typeface="Arial" pitchFamily="34" charset="0"/>
              <a:buChar char="-"/>
              <a:tabLst/>
              <a:defRPr sz="971" kern="1200">
                <a:solidFill>
                  <a:schemeClr val="tx1"/>
                </a:solidFill>
                <a:latin typeface="+mn-lt"/>
                <a:ea typeface="+mn-ea"/>
                <a:cs typeface="+mn-cs"/>
              </a:defRPr>
            </a:lvl3pPr>
            <a:lvl4pPr marL="613092" marR="0" indent="-203305"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a:solidFill>
                  <a:schemeClr val="tx1"/>
                </a:solidFill>
                <a:latin typeface="+mn-lt"/>
                <a:ea typeface="+mn-ea"/>
                <a:cs typeface="+mn-cs"/>
              </a:defRPr>
            </a:lvl4pPr>
            <a:lvl5pPr marL="806867" marR="0" indent="-201717"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baseline="0">
                <a:solidFill>
                  <a:schemeClr val="tx1"/>
                </a:solidFill>
                <a:latin typeface="+mn-lt"/>
                <a:ea typeface="+mn-ea"/>
                <a:cs typeface="+mn-cs"/>
              </a:defRPr>
            </a:lvl5pPr>
            <a:lvl6pPr marL="206482" indent="-203305" algn="l" defTabSz="899010" rtl="0" eaLnBrk="1" latinLnBrk="0" hangingPunct="1">
              <a:lnSpc>
                <a:spcPct val="100000"/>
              </a:lnSpc>
              <a:spcBef>
                <a:spcPts val="0"/>
              </a:spcBef>
              <a:spcAft>
                <a:spcPts val="0"/>
              </a:spcAft>
              <a:buFont typeface="+mj-lt"/>
              <a:buAutoNum type="arabicPeriod"/>
              <a:defRPr lang="en-GB" sz="971" kern="1200" baseline="0" noProof="0" dirty="0" smtClean="0">
                <a:solidFill>
                  <a:schemeClr val="tx1"/>
                </a:solidFill>
                <a:latin typeface="Georgia" pitchFamily="18" charset="0"/>
                <a:ea typeface="+mn-ea"/>
                <a:cs typeface="+mn-cs"/>
              </a:defRPr>
            </a:lvl6pPr>
            <a:lvl7pPr marL="412963" indent="-201717" algn="l" defTabSz="899010" rtl="0" eaLnBrk="1" latinLnBrk="0" hangingPunct="1">
              <a:lnSpc>
                <a:spcPct val="100000"/>
              </a:lnSpc>
              <a:spcBef>
                <a:spcPts val="0"/>
              </a:spcBef>
              <a:spcAft>
                <a:spcPts val="0"/>
              </a:spcAft>
              <a:buFont typeface="+mj-lt"/>
              <a:buAutoNum type="alphaLcPeriod"/>
              <a:defRPr lang="en-GB" sz="971" kern="1200" baseline="0" noProof="0" dirty="0" smtClean="0">
                <a:solidFill>
                  <a:schemeClr val="tx1"/>
                </a:solidFill>
                <a:latin typeface="Georgia" pitchFamily="18" charset="0"/>
                <a:ea typeface="+mn-ea"/>
                <a:cs typeface="+mn-cs"/>
              </a:defRPr>
            </a:lvl7pPr>
            <a:lvl8pPr marL="613092" indent="-201717" algn="l" defTabSz="899010" rtl="0" eaLnBrk="1" latinLnBrk="0" hangingPunct="1">
              <a:lnSpc>
                <a:spcPct val="100000"/>
              </a:lnSpc>
              <a:spcBef>
                <a:spcPts val="0"/>
              </a:spcBef>
              <a:spcAft>
                <a:spcPts val="0"/>
              </a:spcAft>
              <a:buFont typeface="+mj-lt"/>
              <a:buAutoNum type="romanLcPeriod"/>
              <a:defRPr lang="en-GB" sz="971" kern="1200" baseline="0" noProof="0" dirty="0" smtClean="0">
                <a:solidFill>
                  <a:schemeClr val="tx1"/>
                </a:solidFill>
                <a:latin typeface="Georgia" pitchFamily="18" charset="0"/>
                <a:ea typeface="+mn-ea"/>
                <a:cs typeface="+mn-cs"/>
              </a:defRPr>
            </a:lvl8pPr>
            <a:lvl9pPr marL="0" indent="0" algn="l" defTabSz="899010" rtl="0" eaLnBrk="1" latinLnBrk="0" hangingPunct="1">
              <a:lnSpc>
                <a:spcPct val="100000"/>
              </a:lnSpc>
              <a:spcBef>
                <a:spcPts val="0"/>
              </a:spcBef>
              <a:spcAft>
                <a:spcPts val="529"/>
              </a:spcAft>
              <a:buFont typeface="Arial" pitchFamily="34" charset="0"/>
              <a:buNone/>
              <a:defRPr lang="en-GB" sz="971" b="1" kern="1200" baseline="0" noProof="0" dirty="0" smtClean="0">
                <a:solidFill>
                  <a:schemeClr val="tx2"/>
                </a:solidFill>
                <a:latin typeface="Georgia" pitchFamily="18" charset="0"/>
                <a:ea typeface="+mn-ea"/>
                <a:cs typeface="+mn-cs"/>
              </a:defRPr>
            </a:lvl9pPr>
          </a:lstStyle>
          <a:p>
            <a:pPr lvl="0" algn="ctr">
              <a:spcBef>
                <a:spcPct val="0"/>
              </a:spcBef>
              <a:spcAft>
                <a:spcPct val="0"/>
              </a:spcAft>
            </a:pPr>
            <a:fld id="{E64B02E7-B70A-438F-94DB-9E4D8A29C56C}" type="datetime'''''''''''''''''''''''''''''2''''''''''''''''''9'''">
              <a:rPr lang="el-GR" altLang="en-US" sz="1100" b="1" smtClean="0">
                <a:solidFill>
                  <a:srgbClr val="000000"/>
                </a:solidFill>
                <a:latin typeface="Arial" panose="020B0604020202020204" pitchFamily="34" charset="0"/>
                <a:cs typeface="Arial" panose="020B0604020202020204" pitchFamily="34" charset="0"/>
                <a:sym typeface="Arial" panose="020B0604020202020204" pitchFamily="34" charset="0"/>
              </a:rPr>
              <a:pPr lvl="0" algn="ctr">
                <a:spcBef>
                  <a:spcPct val="0"/>
                </a:spcBef>
                <a:spcAft>
                  <a:spcPct val="0"/>
                </a:spcAft>
              </a:pPr>
              <a:t>29</a:t>
            </a:fld>
            <a:endParaRPr kumimoji="0" lang="el-GR" sz="1100" b="1" strike="noStrike" kern="1200" spc="0" normalizeH="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endParaRPr>
          </a:p>
        </p:txBody>
      </p:sp>
      <p:sp>
        <p:nvSpPr>
          <p:cNvPr id="72" name="Text Placeholder 2">
            <a:extLst>
              <a:ext uri="{FF2B5EF4-FFF2-40B4-BE49-F238E27FC236}">
                <a16:creationId xmlns:a16="http://schemas.microsoft.com/office/drawing/2014/main" xmlns="" id="{0F4660D6-8D5C-4EC3-9CAF-BF771603F7CD}"/>
              </a:ext>
            </a:extLst>
          </p:cNvPr>
          <p:cNvSpPr>
            <a:spLocks noGrp="1"/>
          </p:cNvSpPr>
          <p:nvPr>
            <p:custDataLst>
              <p:tags r:id="rId66"/>
            </p:custDataLst>
          </p:nvPr>
        </p:nvSpPr>
        <p:spPr bwMode="gray">
          <a:xfrm>
            <a:off x="8146732" y="2536826"/>
            <a:ext cx="203226" cy="168275"/>
          </a:xfrm>
          <a:prstGeom prst="rect">
            <a:avLst/>
          </a:prstGeom>
          <a:noFill/>
          <a:extLst>
            <a:ext uri="{909E8E84-426E-40DD-AFC4-6F175D3DCCD1}">
              <a14:hiddenFill xmlns:a14="http://schemas.microsoft.com/office/drawing/2010/main" xmlns="">
                <a:solidFill>
                  <a:scrgbClr r="0" g="0" b="0"/>
                </a:solidFill>
              </a14:hiddenFill>
            </a:ext>
          </a:extLst>
        </p:spPr>
        <p:txBody>
          <a:bodyPr vert="horz" wrap="none" lIns="23813" tIns="0" rIns="23813" bIns="0" numCol="1" spcCol="0" rtlCol="0" anchor="b" anchorCtr="0">
            <a:noAutofit/>
          </a:bodyPr>
          <a:lstStyle>
            <a:lvl1pPr marL="0" marR="0" indent="0" algn="l" defTabSz="899320" rtl="0" eaLnBrk="1" fontAlgn="base" latinLnBrk="0" hangingPunct="1">
              <a:lnSpc>
                <a:spcPct val="100000"/>
              </a:lnSpc>
              <a:spcBef>
                <a:spcPts val="0"/>
              </a:spcBef>
              <a:spcAft>
                <a:spcPts val="529"/>
              </a:spcAft>
              <a:buClr>
                <a:srgbClr val="000000"/>
              </a:buClr>
              <a:buSzTx/>
              <a:buFont typeface="Wingdings" pitchFamily="2" charset="2"/>
              <a:buNone/>
              <a:tabLst/>
              <a:defRPr sz="971" kern="1200">
                <a:solidFill>
                  <a:schemeClr val="tx1"/>
                </a:solidFill>
                <a:latin typeface="+mn-lt"/>
                <a:ea typeface="+mn-ea"/>
                <a:cs typeface="+mn-cs"/>
              </a:defRPr>
            </a:lvl1pPr>
            <a:lvl2pPr marL="207320" marR="0" indent="-201717" algn="l" defTabSz="899320" rtl="0" eaLnBrk="1" fontAlgn="base" latinLnBrk="0" hangingPunct="1">
              <a:lnSpc>
                <a:spcPct val="100000"/>
              </a:lnSpc>
              <a:spcBef>
                <a:spcPts val="0"/>
              </a:spcBef>
              <a:spcAft>
                <a:spcPts val="529"/>
              </a:spcAft>
              <a:buClr>
                <a:srgbClr val="000000"/>
              </a:buClr>
              <a:buSzTx/>
              <a:buFont typeface="Times New Roman" pitchFamily="18" charset="0"/>
              <a:buChar char="•"/>
              <a:tabLst/>
              <a:defRPr sz="971" kern="1200">
                <a:solidFill>
                  <a:schemeClr val="tx1"/>
                </a:solidFill>
                <a:latin typeface="+mn-lt"/>
                <a:ea typeface="+mn-ea"/>
                <a:cs typeface="+mn-cs"/>
              </a:defRPr>
            </a:lvl2pPr>
            <a:lvl3pPr marL="412963" marR="0" indent="-203305" algn="l" defTabSz="899320" rtl="0" eaLnBrk="1" fontAlgn="base" latinLnBrk="0" hangingPunct="1">
              <a:lnSpc>
                <a:spcPct val="100000"/>
              </a:lnSpc>
              <a:spcBef>
                <a:spcPts val="0"/>
              </a:spcBef>
              <a:spcAft>
                <a:spcPts val="529"/>
              </a:spcAft>
              <a:buClr>
                <a:srgbClr val="000000"/>
              </a:buClr>
              <a:buSzTx/>
              <a:buFont typeface="Arial" pitchFamily="34" charset="0"/>
              <a:buChar char="-"/>
              <a:tabLst/>
              <a:defRPr sz="971" kern="1200">
                <a:solidFill>
                  <a:schemeClr val="tx1"/>
                </a:solidFill>
                <a:latin typeface="+mn-lt"/>
                <a:ea typeface="+mn-ea"/>
                <a:cs typeface="+mn-cs"/>
              </a:defRPr>
            </a:lvl3pPr>
            <a:lvl4pPr marL="613092" marR="0" indent="-203305"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a:solidFill>
                  <a:schemeClr val="tx1"/>
                </a:solidFill>
                <a:latin typeface="+mn-lt"/>
                <a:ea typeface="+mn-ea"/>
                <a:cs typeface="+mn-cs"/>
              </a:defRPr>
            </a:lvl4pPr>
            <a:lvl5pPr marL="806867" marR="0" indent="-201717"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baseline="0">
                <a:solidFill>
                  <a:schemeClr val="tx1"/>
                </a:solidFill>
                <a:latin typeface="+mn-lt"/>
                <a:ea typeface="+mn-ea"/>
                <a:cs typeface="+mn-cs"/>
              </a:defRPr>
            </a:lvl5pPr>
            <a:lvl6pPr marL="206482" indent="-203305" algn="l" defTabSz="899010" rtl="0" eaLnBrk="1" latinLnBrk="0" hangingPunct="1">
              <a:lnSpc>
                <a:spcPct val="100000"/>
              </a:lnSpc>
              <a:spcBef>
                <a:spcPts val="0"/>
              </a:spcBef>
              <a:spcAft>
                <a:spcPts val="0"/>
              </a:spcAft>
              <a:buFont typeface="+mj-lt"/>
              <a:buAutoNum type="arabicPeriod"/>
              <a:defRPr lang="en-GB" sz="971" kern="1200" baseline="0" noProof="0" dirty="0" smtClean="0">
                <a:solidFill>
                  <a:schemeClr val="tx1"/>
                </a:solidFill>
                <a:latin typeface="Georgia" pitchFamily="18" charset="0"/>
                <a:ea typeface="+mn-ea"/>
                <a:cs typeface="+mn-cs"/>
              </a:defRPr>
            </a:lvl6pPr>
            <a:lvl7pPr marL="412963" indent="-201717" algn="l" defTabSz="899010" rtl="0" eaLnBrk="1" latinLnBrk="0" hangingPunct="1">
              <a:lnSpc>
                <a:spcPct val="100000"/>
              </a:lnSpc>
              <a:spcBef>
                <a:spcPts val="0"/>
              </a:spcBef>
              <a:spcAft>
                <a:spcPts val="0"/>
              </a:spcAft>
              <a:buFont typeface="+mj-lt"/>
              <a:buAutoNum type="alphaLcPeriod"/>
              <a:defRPr lang="en-GB" sz="971" kern="1200" baseline="0" noProof="0" dirty="0" smtClean="0">
                <a:solidFill>
                  <a:schemeClr val="tx1"/>
                </a:solidFill>
                <a:latin typeface="Georgia" pitchFamily="18" charset="0"/>
                <a:ea typeface="+mn-ea"/>
                <a:cs typeface="+mn-cs"/>
              </a:defRPr>
            </a:lvl7pPr>
            <a:lvl8pPr marL="613092" indent="-201717" algn="l" defTabSz="899010" rtl="0" eaLnBrk="1" latinLnBrk="0" hangingPunct="1">
              <a:lnSpc>
                <a:spcPct val="100000"/>
              </a:lnSpc>
              <a:spcBef>
                <a:spcPts val="0"/>
              </a:spcBef>
              <a:spcAft>
                <a:spcPts val="0"/>
              </a:spcAft>
              <a:buFont typeface="+mj-lt"/>
              <a:buAutoNum type="romanLcPeriod"/>
              <a:defRPr lang="en-GB" sz="971" kern="1200" baseline="0" noProof="0" dirty="0" smtClean="0">
                <a:solidFill>
                  <a:schemeClr val="tx1"/>
                </a:solidFill>
                <a:latin typeface="Georgia" pitchFamily="18" charset="0"/>
                <a:ea typeface="+mn-ea"/>
                <a:cs typeface="+mn-cs"/>
              </a:defRPr>
            </a:lvl8pPr>
            <a:lvl9pPr marL="0" indent="0" algn="l" defTabSz="899010" rtl="0" eaLnBrk="1" latinLnBrk="0" hangingPunct="1">
              <a:lnSpc>
                <a:spcPct val="100000"/>
              </a:lnSpc>
              <a:spcBef>
                <a:spcPts val="0"/>
              </a:spcBef>
              <a:spcAft>
                <a:spcPts val="529"/>
              </a:spcAft>
              <a:buFont typeface="Arial" pitchFamily="34" charset="0"/>
              <a:buNone/>
              <a:defRPr lang="en-GB" sz="971" b="1" kern="1200" baseline="0" noProof="0" dirty="0" smtClean="0">
                <a:solidFill>
                  <a:schemeClr val="tx2"/>
                </a:solidFill>
                <a:latin typeface="Georgia" pitchFamily="18" charset="0"/>
                <a:ea typeface="+mn-ea"/>
                <a:cs typeface="+mn-cs"/>
              </a:defRPr>
            </a:lvl9pPr>
          </a:lstStyle>
          <a:p>
            <a:pPr lvl="0" algn="ctr">
              <a:spcBef>
                <a:spcPct val="0"/>
              </a:spcBef>
              <a:spcAft>
                <a:spcPct val="0"/>
              </a:spcAft>
            </a:pPr>
            <a:fld id="{01F9018E-1D35-46D8-9329-64E00767482E}" type="datetime'''4''0'''''''''''''''''''''''''''''''''''">
              <a:rPr lang="el-GR" altLang="en-US" sz="1100" b="1" smtClean="0">
                <a:solidFill>
                  <a:srgbClr val="000000"/>
                </a:solidFill>
                <a:latin typeface="Arial" panose="020B0604020202020204" pitchFamily="34" charset="0"/>
                <a:cs typeface="Arial" panose="020B0604020202020204" pitchFamily="34" charset="0"/>
                <a:sym typeface="Arial" panose="020B0604020202020204" pitchFamily="34" charset="0"/>
              </a:rPr>
              <a:pPr lvl="0" algn="ctr">
                <a:spcBef>
                  <a:spcPct val="0"/>
                </a:spcBef>
                <a:spcAft>
                  <a:spcPct val="0"/>
                </a:spcAft>
              </a:pPr>
              <a:t>40</a:t>
            </a:fld>
            <a:endParaRPr kumimoji="0" lang="el-GR" sz="1100" b="1" strike="noStrike" kern="1200" spc="0" normalizeH="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endParaRPr>
          </a:p>
        </p:txBody>
      </p:sp>
      <p:sp>
        <p:nvSpPr>
          <p:cNvPr id="71" name="Text Placeholder 2">
            <a:extLst>
              <a:ext uri="{FF2B5EF4-FFF2-40B4-BE49-F238E27FC236}">
                <a16:creationId xmlns:a16="http://schemas.microsoft.com/office/drawing/2014/main" xmlns="" id="{9986BB75-D272-4D08-A42E-99619D90F04F}"/>
              </a:ext>
            </a:extLst>
          </p:cNvPr>
          <p:cNvSpPr>
            <a:spLocks noGrp="1"/>
          </p:cNvSpPr>
          <p:nvPr>
            <p:custDataLst>
              <p:tags r:id="rId67"/>
            </p:custDataLst>
          </p:nvPr>
        </p:nvSpPr>
        <p:spPr bwMode="gray">
          <a:xfrm>
            <a:off x="8578588" y="1593851"/>
            <a:ext cx="203226" cy="168275"/>
          </a:xfrm>
          <a:prstGeom prst="rect">
            <a:avLst/>
          </a:prstGeom>
          <a:noFill/>
          <a:extLst>
            <a:ext uri="{909E8E84-426E-40DD-AFC4-6F175D3DCCD1}">
              <a14:hiddenFill xmlns:a14="http://schemas.microsoft.com/office/drawing/2010/main" xmlns="">
                <a:solidFill>
                  <a:scrgbClr r="0" g="0" b="0"/>
                </a:solidFill>
              </a14:hiddenFill>
            </a:ext>
          </a:extLst>
        </p:spPr>
        <p:txBody>
          <a:bodyPr vert="horz" wrap="none" lIns="23813" tIns="0" rIns="23813" bIns="0" numCol="1" spcCol="0" rtlCol="0" anchor="b" anchorCtr="0">
            <a:noAutofit/>
          </a:bodyPr>
          <a:lstStyle>
            <a:lvl1pPr marL="0" marR="0" indent="0" algn="l" defTabSz="899320" rtl="0" eaLnBrk="1" fontAlgn="base" latinLnBrk="0" hangingPunct="1">
              <a:lnSpc>
                <a:spcPct val="100000"/>
              </a:lnSpc>
              <a:spcBef>
                <a:spcPts val="0"/>
              </a:spcBef>
              <a:spcAft>
                <a:spcPts val="529"/>
              </a:spcAft>
              <a:buClr>
                <a:srgbClr val="000000"/>
              </a:buClr>
              <a:buSzTx/>
              <a:buFont typeface="Wingdings" pitchFamily="2" charset="2"/>
              <a:buNone/>
              <a:tabLst/>
              <a:defRPr sz="971" kern="1200">
                <a:solidFill>
                  <a:schemeClr val="tx1"/>
                </a:solidFill>
                <a:latin typeface="+mn-lt"/>
                <a:ea typeface="+mn-ea"/>
                <a:cs typeface="+mn-cs"/>
              </a:defRPr>
            </a:lvl1pPr>
            <a:lvl2pPr marL="207320" marR="0" indent="-201717" algn="l" defTabSz="899320" rtl="0" eaLnBrk="1" fontAlgn="base" latinLnBrk="0" hangingPunct="1">
              <a:lnSpc>
                <a:spcPct val="100000"/>
              </a:lnSpc>
              <a:spcBef>
                <a:spcPts val="0"/>
              </a:spcBef>
              <a:spcAft>
                <a:spcPts val="529"/>
              </a:spcAft>
              <a:buClr>
                <a:srgbClr val="000000"/>
              </a:buClr>
              <a:buSzTx/>
              <a:buFont typeface="Times New Roman" pitchFamily="18" charset="0"/>
              <a:buChar char="•"/>
              <a:tabLst/>
              <a:defRPr sz="971" kern="1200">
                <a:solidFill>
                  <a:schemeClr val="tx1"/>
                </a:solidFill>
                <a:latin typeface="+mn-lt"/>
                <a:ea typeface="+mn-ea"/>
                <a:cs typeface="+mn-cs"/>
              </a:defRPr>
            </a:lvl2pPr>
            <a:lvl3pPr marL="412963" marR="0" indent="-203305" algn="l" defTabSz="899320" rtl="0" eaLnBrk="1" fontAlgn="base" latinLnBrk="0" hangingPunct="1">
              <a:lnSpc>
                <a:spcPct val="100000"/>
              </a:lnSpc>
              <a:spcBef>
                <a:spcPts val="0"/>
              </a:spcBef>
              <a:spcAft>
                <a:spcPts val="529"/>
              </a:spcAft>
              <a:buClr>
                <a:srgbClr val="000000"/>
              </a:buClr>
              <a:buSzTx/>
              <a:buFont typeface="Arial" pitchFamily="34" charset="0"/>
              <a:buChar char="-"/>
              <a:tabLst/>
              <a:defRPr sz="971" kern="1200">
                <a:solidFill>
                  <a:schemeClr val="tx1"/>
                </a:solidFill>
                <a:latin typeface="+mn-lt"/>
                <a:ea typeface="+mn-ea"/>
                <a:cs typeface="+mn-cs"/>
              </a:defRPr>
            </a:lvl3pPr>
            <a:lvl4pPr marL="613092" marR="0" indent="-203305"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a:solidFill>
                  <a:schemeClr val="tx1"/>
                </a:solidFill>
                <a:latin typeface="+mn-lt"/>
                <a:ea typeface="+mn-ea"/>
                <a:cs typeface="+mn-cs"/>
              </a:defRPr>
            </a:lvl4pPr>
            <a:lvl5pPr marL="806867" marR="0" indent="-201717"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baseline="0">
                <a:solidFill>
                  <a:schemeClr val="tx1"/>
                </a:solidFill>
                <a:latin typeface="+mn-lt"/>
                <a:ea typeface="+mn-ea"/>
                <a:cs typeface="+mn-cs"/>
              </a:defRPr>
            </a:lvl5pPr>
            <a:lvl6pPr marL="206482" indent="-203305" algn="l" defTabSz="899010" rtl="0" eaLnBrk="1" latinLnBrk="0" hangingPunct="1">
              <a:lnSpc>
                <a:spcPct val="100000"/>
              </a:lnSpc>
              <a:spcBef>
                <a:spcPts val="0"/>
              </a:spcBef>
              <a:spcAft>
                <a:spcPts val="0"/>
              </a:spcAft>
              <a:buFont typeface="+mj-lt"/>
              <a:buAutoNum type="arabicPeriod"/>
              <a:defRPr lang="en-GB" sz="971" kern="1200" baseline="0" noProof="0" dirty="0" smtClean="0">
                <a:solidFill>
                  <a:schemeClr val="tx1"/>
                </a:solidFill>
                <a:latin typeface="Georgia" pitchFamily="18" charset="0"/>
                <a:ea typeface="+mn-ea"/>
                <a:cs typeface="+mn-cs"/>
              </a:defRPr>
            </a:lvl6pPr>
            <a:lvl7pPr marL="412963" indent="-201717" algn="l" defTabSz="899010" rtl="0" eaLnBrk="1" latinLnBrk="0" hangingPunct="1">
              <a:lnSpc>
                <a:spcPct val="100000"/>
              </a:lnSpc>
              <a:spcBef>
                <a:spcPts val="0"/>
              </a:spcBef>
              <a:spcAft>
                <a:spcPts val="0"/>
              </a:spcAft>
              <a:buFont typeface="+mj-lt"/>
              <a:buAutoNum type="alphaLcPeriod"/>
              <a:defRPr lang="en-GB" sz="971" kern="1200" baseline="0" noProof="0" dirty="0" smtClean="0">
                <a:solidFill>
                  <a:schemeClr val="tx1"/>
                </a:solidFill>
                <a:latin typeface="Georgia" pitchFamily="18" charset="0"/>
                <a:ea typeface="+mn-ea"/>
                <a:cs typeface="+mn-cs"/>
              </a:defRPr>
            </a:lvl7pPr>
            <a:lvl8pPr marL="613092" indent="-201717" algn="l" defTabSz="899010" rtl="0" eaLnBrk="1" latinLnBrk="0" hangingPunct="1">
              <a:lnSpc>
                <a:spcPct val="100000"/>
              </a:lnSpc>
              <a:spcBef>
                <a:spcPts val="0"/>
              </a:spcBef>
              <a:spcAft>
                <a:spcPts val="0"/>
              </a:spcAft>
              <a:buFont typeface="+mj-lt"/>
              <a:buAutoNum type="romanLcPeriod"/>
              <a:defRPr lang="en-GB" sz="971" kern="1200" baseline="0" noProof="0" dirty="0" smtClean="0">
                <a:solidFill>
                  <a:schemeClr val="tx1"/>
                </a:solidFill>
                <a:latin typeface="Georgia" pitchFamily="18" charset="0"/>
                <a:ea typeface="+mn-ea"/>
                <a:cs typeface="+mn-cs"/>
              </a:defRPr>
            </a:lvl8pPr>
            <a:lvl9pPr marL="0" indent="0" algn="l" defTabSz="899010" rtl="0" eaLnBrk="1" latinLnBrk="0" hangingPunct="1">
              <a:lnSpc>
                <a:spcPct val="100000"/>
              </a:lnSpc>
              <a:spcBef>
                <a:spcPts val="0"/>
              </a:spcBef>
              <a:spcAft>
                <a:spcPts val="529"/>
              </a:spcAft>
              <a:buFont typeface="Arial" pitchFamily="34" charset="0"/>
              <a:buNone/>
              <a:defRPr lang="en-GB" sz="971" b="1" kern="1200" baseline="0" noProof="0" dirty="0" smtClean="0">
                <a:solidFill>
                  <a:schemeClr val="tx2"/>
                </a:solidFill>
                <a:latin typeface="Georgia" pitchFamily="18" charset="0"/>
                <a:ea typeface="+mn-ea"/>
                <a:cs typeface="+mn-cs"/>
              </a:defRPr>
            </a:lvl9pPr>
          </a:lstStyle>
          <a:p>
            <a:pPr lvl="0" algn="ctr">
              <a:spcBef>
                <a:spcPct val="0"/>
              </a:spcBef>
              <a:spcAft>
                <a:spcPct val="0"/>
              </a:spcAft>
            </a:pPr>
            <a:fld id="{160924D6-90C2-4DC6-81F2-F76B5C4C1241}" type="datetime'''''''''''''''8''''7'''''''''''''''''''''''''''''''''''''''''">
              <a:rPr lang="el-GR" altLang="en-US" sz="1100" b="1" smtClean="0">
                <a:solidFill>
                  <a:srgbClr val="000000"/>
                </a:solidFill>
                <a:latin typeface="Arial" panose="020B0604020202020204" pitchFamily="34" charset="0"/>
                <a:cs typeface="Arial" panose="020B0604020202020204" pitchFamily="34" charset="0"/>
                <a:sym typeface="Arial" panose="020B0604020202020204" pitchFamily="34" charset="0"/>
              </a:rPr>
              <a:pPr lvl="0" algn="ctr">
                <a:spcBef>
                  <a:spcPct val="0"/>
                </a:spcBef>
                <a:spcAft>
                  <a:spcPct val="0"/>
                </a:spcAft>
              </a:pPr>
              <a:t>87</a:t>
            </a:fld>
            <a:endParaRPr kumimoji="0" lang="el-GR" sz="1100" b="1" strike="noStrike" kern="1200" spc="0" normalizeH="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endParaRPr>
          </a:p>
        </p:txBody>
      </p:sp>
      <p:sp>
        <p:nvSpPr>
          <p:cNvPr id="124" name="Text Placeholder 2">
            <a:extLst>
              <a:ext uri="{FF2B5EF4-FFF2-40B4-BE49-F238E27FC236}">
                <a16:creationId xmlns:a16="http://schemas.microsoft.com/office/drawing/2014/main" xmlns="" id="{110A9679-C002-4A18-B876-F60F396508AA}"/>
              </a:ext>
            </a:extLst>
          </p:cNvPr>
          <p:cNvSpPr>
            <a:spLocks noGrp="1"/>
          </p:cNvSpPr>
          <p:nvPr>
            <p:custDataLst>
              <p:tags r:id="rId68"/>
            </p:custDataLst>
          </p:nvPr>
        </p:nvSpPr>
        <p:spPr bwMode="gray">
          <a:xfrm>
            <a:off x="4733163" y="3106739"/>
            <a:ext cx="125429" cy="168275"/>
          </a:xfrm>
          <a:prstGeom prst="rect">
            <a:avLst/>
          </a:prstGeom>
          <a:solidFill>
            <a:schemeClr val="hlink"/>
          </a:solidFill>
          <a:ln>
            <a:noFill/>
          </a:ln>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ct val="0"/>
              </a:spcBef>
              <a:spcAft>
                <a:spcPct val="0"/>
              </a:spcAft>
              <a:buNone/>
            </a:pPr>
            <a:fld id="{85450D5E-3B1B-4235-B3D0-ED3C25C36A08}" type="datetime'''''''''''''''''''''''''''''''''''0'''''">
              <a:rPr lang="el-GR" altLang="en-US" smtClean="0">
                <a:solidFill>
                  <a:schemeClr val="bg1"/>
                </a:solidFill>
                <a:sym typeface="Arial" panose="020B0604020202020204" pitchFamily="34" charset="0"/>
              </a:rPr>
              <a:pPr marL="0" indent="0" algn="ctr">
                <a:lnSpc>
                  <a:spcPct val="100000"/>
                </a:lnSpc>
                <a:spcBef>
                  <a:spcPct val="0"/>
                </a:spcBef>
                <a:spcAft>
                  <a:spcPct val="0"/>
                </a:spcAft>
                <a:buNone/>
              </a:pPr>
              <a:t>0</a:t>
            </a:fld>
            <a:endParaRPr lang="el-GR" dirty="0">
              <a:solidFill>
                <a:schemeClr val="bg1"/>
              </a:solidFill>
              <a:sym typeface="Arial" panose="020B0604020202020204" pitchFamily="34" charset="0"/>
            </a:endParaRPr>
          </a:p>
        </p:txBody>
      </p:sp>
      <p:sp>
        <p:nvSpPr>
          <p:cNvPr id="154" name="Text Placeholder 2">
            <a:extLst>
              <a:ext uri="{FF2B5EF4-FFF2-40B4-BE49-F238E27FC236}">
                <a16:creationId xmlns:a16="http://schemas.microsoft.com/office/drawing/2014/main" xmlns="" id="{3CB4EEEF-094C-4A7F-B2AF-5FA70E4634C8}"/>
              </a:ext>
            </a:extLst>
          </p:cNvPr>
          <p:cNvSpPr>
            <a:spLocks noGrp="1"/>
          </p:cNvSpPr>
          <p:nvPr>
            <p:custDataLst>
              <p:tags r:id="rId69"/>
            </p:custDataLst>
          </p:nvPr>
        </p:nvSpPr>
        <p:spPr bwMode="gray">
          <a:xfrm>
            <a:off x="9442301" y="1843089"/>
            <a:ext cx="203226" cy="150813"/>
          </a:xfrm>
          <a:prstGeom prst="rect">
            <a:avLst/>
          </a:prstGeom>
          <a:noFill/>
          <a:ln>
            <a:noFill/>
          </a:ln>
          <a:extLst>
            <a:ext uri="{909E8E84-426E-40DD-AFC4-6F175D3DCCD1}">
              <a14:hiddenFill xmlns:a14="http://schemas.microsoft.com/office/drawing/2010/main" xmlns="">
                <a:solidFill>
                  <a:scrgbClr r="0" g="0" b="0"/>
                </a:solidFill>
              </a14:hiddenFill>
            </a:ext>
          </a:extLst>
        </p:spPr>
        <p:txBody>
          <a:bodyPr vert="horz" wrap="none" lIns="23813" tIns="0" rIns="2381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9A77E4C5-55DF-4C47-9FA5-E22541E8FD10}" type="datetime'''''''''''''''''''''''''7''''''8'''''''''''''">
              <a:rPr lang="el-GR" altLang="en-US" b="1" smtClean="0">
                <a:sym typeface="Arial" panose="020B0604020202020204" pitchFamily="34" charset="0"/>
              </a:rPr>
              <a:pPr marL="0" indent="0" algn="ctr">
                <a:spcBef>
                  <a:spcPct val="0"/>
                </a:spcBef>
                <a:spcAft>
                  <a:spcPct val="0"/>
                </a:spcAft>
                <a:buNone/>
              </a:pPr>
              <a:t>78</a:t>
            </a:fld>
            <a:endParaRPr lang="el-GR" b="1" dirty="0">
              <a:sym typeface="Arial" panose="020B0604020202020204" pitchFamily="34" charset="0"/>
            </a:endParaRPr>
          </a:p>
        </p:txBody>
      </p:sp>
      <p:sp>
        <p:nvSpPr>
          <p:cNvPr id="157" name="Text Placeholder 2">
            <a:extLst>
              <a:ext uri="{FF2B5EF4-FFF2-40B4-BE49-F238E27FC236}">
                <a16:creationId xmlns:a16="http://schemas.microsoft.com/office/drawing/2014/main" xmlns="" id="{AE237A03-FBFE-4ED4-9AC5-7F063C4D0C6A}"/>
              </a:ext>
            </a:extLst>
          </p:cNvPr>
          <p:cNvSpPr>
            <a:spLocks noGrp="1"/>
          </p:cNvSpPr>
          <p:nvPr>
            <p:custDataLst>
              <p:tags r:id="rId70"/>
            </p:custDataLst>
          </p:nvPr>
        </p:nvSpPr>
        <p:spPr bwMode="gray">
          <a:xfrm>
            <a:off x="9834463" y="1422401"/>
            <a:ext cx="281025" cy="150813"/>
          </a:xfrm>
          <a:prstGeom prst="rect">
            <a:avLst/>
          </a:prstGeom>
          <a:noFill/>
          <a:ln>
            <a:noFill/>
          </a:ln>
          <a:extLst>
            <a:ext uri="{909E8E84-426E-40DD-AFC4-6F175D3DCCD1}">
              <a14:hiddenFill xmlns:a14="http://schemas.microsoft.com/office/drawing/2010/main" xmlns="">
                <a:solidFill>
                  <a:scrgbClr r="0" g="0" b="0"/>
                </a:solidFill>
              </a14:hiddenFill>
            </a:ext>
          </a:extLst>
        </p:spPr>
        <p:txBody>
          <a:bodyPr vert="horz" wrap="none" lIns="23813" tIns="0" rIns="2381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6A1EB56C-46FC-42E9-9767-55BB473881FB}" type="datetime'1''0''''''''''''''''''''''''''''''''''''''''''0'">
              <a:rPr lang="el-GR" altLang="en-US" b="1" smtClean="0">
                <a:sym typeface="Arial" panose="020B0604020202020204" pitchFamily="34" charset="0"/>
              </a:rPr>
              <a:pPr marL="0" indent="0" algn="ctr">
                <a:spcBef>
                  <a:spcPct val="0"/>
                </a:spcBef>
                <a:spcAft>
                  <a:spcPct val="0"/>
                </a:spcAft>
                <a:buNone/>
              </a:pPr>
              <a:t>100</a:t>
            </a:fld>
            <a:endParaRPr lang="el-GR" b="1" dirty="0">
              <a:sym typeface="Arial" panose="020B0604020202020204" pitchFamily="34" charset="0"/>
            </a:endParaRPr>
          </a:p>
        </p:txBody>
      </p:sp>
      <p:sp>
        <p:nvSpPr>
          <p:cNvPr id="159" name="Text Placeholder 2">
            <a:extLst>
              <a:ext uri="{FF2B5EF4-FFF2-40B4-BE49-F238E27FC236}">
                <a16:creationId xmlns:a16="http://schemas.microsoft.com/office/drawing/2014/main" xmlns="" id="{51C18279-B06E-4496-ADD0-7E6AA2C14120}"/>
              </a:ext>
            </a:extLst>
          </p:cNvPr>
          <p:cNvSpPr>
            <a:spLocks noGrp="1"/>
          </p:cNvSpPr>
          <p:nvPr>
            <p:custDataLst>
              <p:tags r:id="rId71"/>
            </p:custDataLst>
          </p:nvPr>
        </p:nvSpPr>
        <p:spPr bwMode="gray">
          <a:xfrm>
            <a:off x="10304425" y="2860676"/>
            <a:ext cx="203226" cy="150813"/>
          </a:xfrm>
          <a:prstGeom prst="rect">
            <a:avLst/>
          </a:prstGeom>
          <a:noFill/>
          <a:ln>
            <a:noFill/>
          </a:ln>
          <a:extLst>
            <a:ext uri="{909E8E84-426E-40DD-AFC4-6F175D3DCCD1}">
              <a14:hiddenFill xmlns:a14="http://schemas.microsoft.com/office/drawing/2010/main" xmlns="">
                <a:solidFill>
                  <a:scrgbClr r="0" g="0" b="0"/>
                </a:solidFill>
              </a14:hiddenFill>
            </a:ext>
          </a:extLst>
        </p:spPr>
        <p:txBody>
          <a:bodyPr vert="horz" wrap="none" lIns="23813" tIns="0" rIns="2381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84B36170-24E5-4772-8C27-78D7EA9BBB43}" type="datetime'''''''''''''''''''''''2''''''''1'''''''''''''''''''''''''''''">
              <a:rPr lang="el-GR" altLang="en-US" b="1" smtClean="0">
                <a:sym typeface="Arial" panose="020B0604020202020204" pitchFamily="34" charset="0"/>
              </a:rPr>
              <a:pPr marL="0" indent="0" algn="ctr">
                <a:spcBef>
                  <a:spcPct val="0"/>
                </a:spcBef>
                <a:spcAft>
                  <a:spcPct val="0"/>
                </a:spcAft>
                <a:buNone/>
              </a:pPr>
              <a:t>21</a:t>
            </a:fld>
            <a:endParaRPr lang="el-GR" b="1" dirty="0">
              <a:sym typeface="Arial" panose="020B0604020202020204" pitchFamily="34" charset="0"/>
            </a:endParaRPr>
          </a:p>
        </p:txBody>
      </p:sp>
      <p:sp>
        <p:nvSpPr>
          <p:cNvPr id="167" name="Text Placeholder 2">
            <a:extLst>
              <a:ext uri="{FF2B5EF4-FFF2-40B4-BE49-F238E27FC236}">
                <a16:creationId xmlns:a16="http://schemas.microsoft.com/office/drawing/2014/main" xmlns="" id="{5738A9F5-5081-42E9-A437-0D0483CE1169}"/>
              </a:ext>
            </a:extLst>
          </p:cNvPr>
          <p:cNvSpPr>
            <a:spLocks noGrp="1"/>
          </p:cNvSpPr>
          <p:nvPr>
            <p:custDataLst>
              <p:tags r:id="rId72"/>
            </p:custDataLst>
          </p:nvPr>
        </p:nvSpPr>
        <p:spPr bwMode="gray">
          <a:xfrm>
            <a:off x="10736281" y="2744789"/>
            <a:ext cx="203226" cy="150813"/>
          </a:xfrm>
          <a:prstGeom prst="rect">
            <a:avLst/>
          </a:prstGeom>
          <a:noFill/>
          <a:ln>
            <a:noFill/>
          </a:ln>
          <a:extLst>
            <a:ext uri="{909E8E84-426E-40DD-AFC4-6F175D3DCCD1}">
              <a14:hiddenFill xmlns:a14="http://schemas.microsoft.com/office/drawing/2010/main" xmlns="">
                <a:solidFill>
                  <a:scrgbClr r="0" g="0" b="0"/>
                </a:solidFill>
              </a14:hiddenFill>
            </a:ext>
          </a:extLst>
        </p:spPr>
        <p:txBody>
          <a:bodyPr vert="horz" wrap="none" lIns="23813" tIns="0" rIns="2381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67E82B99-7B4B-4983-873C-83934FDF18A9}" type="datetime'''''''''''''''''''''3''''0'''''''''''''''''''''">
              <a:rPr lang="el-GR" altLang="en-US" b="1" smtClean="0">
                <a:sym typeface="Arial" panose="020B0604020202020204" pitchFamily="34" charset="0"/>
              </a:rPr>
              <a:pPr marL="0" indent="0" algn="ctr">
                <a:spcBef>
                  <a:spcPct val="0"/>
                </a:spcBef>
                <a:spcAft>
                  <a:spcPct val="0"/>
                </a:spcAft>
                <a:buNone/>
              </a:pPr>
              <a:t>30</a:t>
            </a:fld>
            <a:endParaRPr lang="el-GR" b="1" dirty="0">
              <a:sym typeface="Arial" panose="020B0604020202020204" pitchFamily="34" charset="0"/>
            </a:endParaRPr>
          </a:p>
        </p:txBody>
      </p:sp>
      <p:sp>
        <p:nvSpPr>
          <p:cNvPr id="172" name="Text Placeholder 2">
            <a:extLst>
              <a:ext uri="{FF2B5EF4-FFF2-40B4-BE49-F238E27FC236}">
                <a16:creationId xmlns:a16="http://schemas.microsoft.com/office/drawing/2014/main" xmlns="" id="{B398FE0A-D62B-428C-B7A3-9BB44FC0E56C}"/>
              </a:ext>
            </a:extLst>
          </p:cNvPr>
          <p:cNvSpPr>
            <a:spLocks noGrp="1"/>
          </p:cNvSpPr>
          <p:nvPr>
            <p:custDataLst>
              <p:tags r:id="rId73"/>
            </p:custDataLst>
          </p:nvPr>
        </p:nvSpPr>
        <p:spPr bwMode="gray">
          <a:xfrm>
            <a:off x="11168137" y="1525589"/>
            <a:ext cx="203226" cy="150813"/>
          </a:xfrm>
          <a:prstGeom prst="rect">
            <a:avLst/>
          </a:prstGeom>
          <a:noFill/>
          <a:ln>
            <a:noFill/>
          </a:ln>
          <a:extLst>
            <a:ext uri="{909E8E84-426E-40DD-AFC4-6F175D3DCCD1}">
              <a14:hiddenFill xmlns:a14="http://schemas.microsoft.com/office/drawing/2010/main" xmlns="">
                <a:solidFill>
                  <a:scrgbClr r="0" g="0" b="0"/>
                </a:solidFill>
              </a14:hiddenFill>
            </a:ext>
          </a:extLst>
        </p:spPr>
        <p:txBody>
          <a:bodyPr vert="horz" wrap="none" lIns="23813" tIns="0" rIns="2381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9D97479D-CF3B-4DBA-8E13-B7BC37D7787F}" type="datetime'''9''''''''''''''''''''''''''''''2'''">
              <a:rPr lang="el-GR" altLang="en-US" b="1" smtClean="0">
                <a:sym typeface="Arial" panose="020B0604020202020204" pitchFamily="34" charset="0"/>
              </a:rPr>
              <a:pPr marL="0" indent="0" algn="ctr">
                <a:spcBef>
                  <a:spcPct val="0"/>
                </a:spcBef>
                <a:spcAft>
                  <a:spcPct val="0"/>
                </a:spcAft>
                <a:buNone/>
              </a:pPr>
              <a:t>92</a:t>
            </a:fld>
            <a:endParaRPr lang="el-GR" b="1" dirty="0">
              <a:sym typeface="Arial" panose="020B0604020202020204" pitchFamily="34" charset="0"/>
            </a:endParaRPr>
          </a:p>
        </p:txBody>
      </p:sp>
      <p:sp>
        <p:nvSpPr>
          <p:cNvPr id="56" name="Text Placeholder 2">
            <a:extLst>
              <a:ext uri="{FF2B5EF4-FFF2-40B4-BE49-F238E27FC236}">
                <a16:creationId xmlns:a16="http://schemas.microsoft.com/office/drawing/2014/main" xmlns="" id="{4C99B15E-3559-4348-965F-93FE016096EE}"/>
              </a:ext>
            </a:extLst>
          </p:cNvPr>
          <p:cNvSpPr>
            <a:spLocks noGrp="1"/>
          </p:cNvSpPr>
          <p:nvPr>
            <p:custDataLst>
              <p:tags r:id="rId74"/>
            </p:custDataLst>
          </p:nvPr>
        </p:nvSpPr>
        <p:spPr bwMode="gray">
          <a:xfrm>
            <a:off x="6459000" y="3421064"/>
            <a:ext cx="125429" cy="150813"/>
          </a:xfrm>
          <a:prstGeom prst="rect">
            <a:avLst/>
          </a:prstGeom>
          <a:solidFill>
            <a:schemeClr val="accent3"/>
          </a:solidFill>
          <a:ln>
            <a:noFill/>
          </a:ln>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7A34AFFA-AED8-4EB3-A389-59665A5C1DBA}" type="datetime'''''''''''''''''''''''''''''''0'''''''''">
              <a:rPr lang="el-GR" altLang="en-US" smtClean="0">
                <a:sym typeface="Arial" panose="020B0604020202020204" pitchFamily="34" charset="0"/>
              </a:rPr>
              <a:pPr marL="0" indent="0" algn="ctr">
                <a:spcBef>
                  <a:spcPct val="0"/>
                </a:spcBef>
                <a:spcAft>
                  <a:spcPct val="0"/>
                </a:spcAft>
                <a:buNone/>
              </a:pPr>
              <a:t>0</a:t>
            </a:fld>
            <a:endParaRPr lang="el-GR" dirty="0">
              <a:sym typeface="Arial" panose="020B0604020202020204" pitchFamily="34" charset="0"/>
            </a:endParaRPr>
          </a:p>
        </p:txBody>
      </p:sp>
      <p:sp>
        <p:nvSpPr>
          <p:cNvPr id="89" name="Text Placeholder 2">
            <a:extLst>
              <a:ext uri="{FF2B5EF4-FFF2-40B4-BE49-F238E27FC236}">
                <a16:creationId xmlns:a16="http://schemas.microsoft.com/office/drawing/2014/main" xmlns="" id="{3C3C8601-4B23-445B-BB45-26B2BE50721D}"/>
              </a:ext>
            </a:extLst>
          </p:cNvPr>
          <p:cNvSpPr>
            <a:spLocks noGrp="1"/>
          </p:cNvSpPr>
          <p:nvPr>
            <p:custDataLst>
              <p:tags r:id="rId75"/>
            </p:custDataLst>
          </p:nvPr>
        </p:nvSpPr>
        <p:spPr bwMode="gray">
          <a:xfrm>
            <a:off x="5989038" y="2938464"/>
            <a:ext cx="203226" cy="168275"/>
          </a:xfrm>
          <a:prstGeom prst="rect">
            <a:avLst/>
          </a:prstGeom>
          <a:noFill/>
          <a:extLst>
            <a:ext uri="{909E8E84-426E-40DD-AFC4-6F175D3DCCD1}">
              <a14:hiddenFill xmlns:a14="http://schemas.microsoft.com/office/drawing/2010/main" xmlns="">
                <a:solidFill>
                  <a:scrgbClr r="0" g="0" b="0"/>
                </a:solidFill>
              </a14:hiddenFill>
            </a:ext>
          </a:extLst>
        </p:spPr>
        <p:txBody>
          <a:bodyPr vert="horz" wrap="none" lIns="23813" tIns="0" rIns="23813" bIns="0" numCol="1" spcCol="0" rtlCol="0" anchor="b" anchorCtr="0">
            <a:noAutofit/>
          </a:bodyPr>
          <a:lstStyle>
            <a:lvl1pPr marL="0" marR="0" indent="0" algn="l" defTabSz="899320" rtl="0" eaLnBrk="1" fontAlgn="base" latinLnBrk="0" hangingPunct="1">
              <a:lnSpc>
                <a:spcPct val="100000"/>
              </a:lnSpc>
              <a:spcBef>
                <a:spcPts val="0"/>
              </a:spcBef>
              <a:spcAft>
                <a:spcPts val="529"/>
              </a:spcAft>
              <a:buClr>
                <a:srgbClr val="000000"/>
              </a:buClr>
              <a:buSzTx/>
              <a:buFont typeface="Wingdings" pitchFamily="2" charset="2"/>
              <a:buNone/>
              <a:tabLst/>
              <a:defRPr sz="971" kern="1200">
                <a:solidFill>
                  <a:schemeClr val="tx1"/>
                </a:solidFill>
                <a:latin typeface="+mn-lt"/>
                <a:ea typeface="+mn-ea"/>
                <a:cs typeface="+mn-cs"/>
              </a:defRPr>
            </a:lvl1pPr>
            <a:lvl2pPr marL="207320" marR="0" indent="-201717" algn="l" defTabSz="899320" rtl="0" eaLnBrk="1" fontAlgn="base" latinLnBrk="0" hangingPunct="1">
              <a:lnSpc>
                <a:spcPct val="100000"/>
              </a:lnSpc>
              <a:spcBef>
                <a:spcPts val="0"/>
              </a:spcBef>
              <a:spcAft>
                <a:spcPts val="529"/>
              </a:spcAft>
              <a:buClr>
                <a:srgbClr val="000000"/>
              </a:buClr>
              <a:buSzTx/>
              <a:buFont typeface="Times New Roman" pitchFamily="18" charset="0"/>
              <a:buChar char="•"/>
              <a:tabLst/>
              <a:defRPr sz="971" kern="1200">
                <a:solidFill>
                  <a:schemeClr val="tx1"/>
                </a:solidFill>
                <a:latin typeface="+mn-lt"/>
                <a:ea typeface="+mn-ea"/>
                <a:cs typeface="+mn-cs"/>
              </a:defRPr>
            </a:lvl2pPr>
            <a:lvl3pPr marL="412963" marR="0" indent="-203305" algn="l" defTabSz="899320" rtl="0" eaLnBrk="1" fontAlgn="base" latinLnBrk="0" hangingPunct="1">
              <a:lnSpc>
                <a:spcPct val="100000"/>
              </a:lnSpc>
              <a:spcBef>
                <a:spcPts val="0"/>
              </a:spcBef>
              <a:spcAft>
                <a:spcPts val="529"/>
              </a:spcAft>
              <a:buClr>
                <a:srgbClr val="000000"/>
              </a:buClr>
              <a:buSzTx/>
              <a:buFont typeface="Arial" pitchFamily="34" charset="0"/>
              <a:buChar char="-"/>
              <a:tabLst/>
              <a:defRPr sz="971" kern="1200">
                <a:solidFill>
                  <a:schemeClr val="tx1"/>
                </a:solidFill>
                <a:latin typeface="+mn-lt"/>
                <a:ea typeface="+mn-ea"/>
                <a:cs typeface="+mn-cs"/>
              </a:defRPr>
            </a:lvl3pPr>
            <a:lvl4pPr marL="613092" marR="0" indent="-203305"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a:solidFill>
                  <a:schemeClr val="tx1"/>
                </a:solidFill>
                <a:latin typeface="+mn-lt"/>
                <a:ea typeface="+mn-ea"/>
                <a:cs typeface="+mn-cs"/>
              </a:defRPr>
            </a:lvl4pPr>
            <a:lvl5pPr marL="806867" marR="0" indent="-201717"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baseline="0">
                <a:solidFill>
                  <a:schemeClr val="tx1"/>
                </a:solidFill>
                <a:latin typeface="+mn-lt"/>
                <a:ea typeface="+mn-ea"/>
                <a:cs typeface="+mn-cs"/>
              </a:defRPr>
            </a:lvl5pPr>
            <a:lvl6pPr marL="206482" indent="-203305" algn="l" defTabSz="899010" rtl="0" eaLnBrk="1" latinLnBrk="0" hangingPunct="1">
              <a:lnSpc>
                <a:spcPct val="100000"/>
              </a:lnSpc>
              <a:spcBef>
                <a:spcPts val="0"/>
              </a:spcBef>
              <a:spcAft>
                <a:spcPts val="0"/>
              </a:spcAft>
              <a:buFont typeface="+mj-lt"/>
              <a:buAutoNum type="arabicPeriod"/>
              <a:defRPr lang="en-GB" sz="971" kern="1200" baseline="0" noProof="0" dirty="0" smtClean="0">
                <a:solidFill>
                  <a:schemeClr val="tx1"/>
                </a:solidFill>
                <a:latin typeface="Georgia" pitchFamily="18" charset="0"/>
                <a:ea typeface="+mn-ea"/>
                <a:cs typeface="+mn-cs"/>
              </a:defRPr>
            </a:lvl6pPr>
            <a:lvl7pPr marL="412963" indent="-201717" algn="l" defTabSz="899010" rtl="0" eaLnBrk="1" latinLnBrk="0" hangingPunct="1">
              <a:lnSpc>
                <a:spcPct val="100000"/>
              </a:lnSpc>
              <a:spcBef>
                <a:spcPts val="0"/>
              </a:spcBef>
              <a:spcAft>
                <a:spcPts val="0"/>
              </a:spcAft>
              <a:buFont typeface="+mj-lt"/>
              <a:buAutoNum type="alphaLcPeriod"/>
              <a:defRPr lang="en-GB" sz="971" kern="1200" baseline="0" noProof="0" dirty="0" smtClean="0">
                <a:solidFill>
                  <a:schemeClr val="tx1"/>
                </a:solidFill>
                <a:latin typeface="Georgia" pitchFamily="18" charset="0"/>
                <a:ea typeface="+mn-ea"/>
                <a:cs typeface="+mn-cs"/>
              </a:defRPr>
            </a:lvl7pPr>
            <a:lvl8pPr marL="613092" indent="-201717" algn="l" defTabSz="899010" rtl="0" eaLnBrk="1" latinLnBrk="0" hangingPunct="1">
              <a:lnSpc>
                <a:spcPct val="100000"/>
              </a:lnSpc>
              <a:spcBef>
                <a:spcPts val="0"/>
              </a:spcBef>
              <a:spcAft>
                <a:spcPts val="0"/>
              </a:spcAft>
              <a:buFont typeface="+mj-lt"/>
              <a:buAutoNum type="romanLcPeriod"/>
              <a:defRPr lang="en-GB" sz="971" kern="1200" baseline="0" noProof="0" dirty="0" smtClean="0">
                <a:solidFill>
                  <a:schemeClr val="tx1"/>
                </a:solidFill>
                <a:latin typeface="Georgia" pitchFamily="18" charset="0"/>
                <a:ea typeface="+mn-ea"/>
                <a:cs typeface="+mn-cs"/>
              </a:defRPr>
            </a:lvl8pPr>
            <a:lvl9pPr marL="0" indent="0" algn="l" defTabSz="899010" rtl="0" eaLnBrk="1" latinLnBrk="0" hangingPunct="1">
              <a:lnSpc>
                <a:spcPct val="100000"/>
              </a:lnSpc>
              <a:spcBef>
                <a:spcPts val="0"/>
              </a:spcBef>
              <a:spcAft>
                <a:spcPts val="529"/>
              </a:spcAft>
              <a:buFont typeface="Arial" pitchFamily="34" charset="0"/>
              <a:buNone/>
              <a:defRPr lang="en-GB" sz="971" b="1" kern="1200" baseline="0" noProof="0" dirty="0" smtClean="0">
                <a:solidFill>
                  <a:schemeClr val="tx2"/>
                </a:solidFill>
                <a:latin typeface="Georgia" pitchFamily="18" charset="0"/>
                <a:ea typeface="+mn-ea"/>
                <a:cs typeface="+mn-cs"/>
              </a:defRPr>
            </a:lvl9pPr>
          </a:lstStyle>
          <a:p>
            <a:pPr lvl="0" algn="ctr">
              <a:spcBef>
                <a:spcPct val="0"/>
              </a:spcBef>
              <a:spcAft>
                <a:spcPct val="0"/>
              </a:spcAft>
            </a:pPr>
            <a:fld id="{BC8DEBB6-EA45-4A36-8D5D-27CE42EC75C3}" type="datetime'''''''''''''''''''''''''''''''''1''''''''9'''''">
              <a:rPr lang="el-GR" altLang="en-US" sz="1100" b="1" smtClean="0">
                <a:solidFill>
                  <a:srgbClr val="000000"/>
                </a:solidFill>
                <a:latin typeface="Arial" panose="020B0604020202020204" pitchFamily="34" charset="0"/>
                <a:cs typeface="Arial" panose="020B0604020202020204" pitchFamily="34" charset="0"/>
                <a:sym typeface="Arial" panose="020B0604020202020204" pitchFamily="34" charset="0"/>
              </a:rPr>
              <a:pPr lvl="0" algn="ctr">
                <a:spcBef>
                  <a:spcPct val="0"/>
                </a:spcBef>
                <a:spcAft>
                  <a:spcPct val="0"/>
                </a:spcAft>
              </a:pPr>
              <a:t>19</a:t>
            </a:fld>
            <a:endParaRPr kumimoji="0" lang="el-GR" sz="1100" b="1" strike="noStrike" kern="1200" spc="0" normalizeH="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endParaRPr>
          </a:p>
        </p:txBody>
      </p:sp>
      <p:sp>
        <p:nvSpPr>
          <p:cNvPr id="74" name="Text Placeholder 2">
            <a:extLst>
              <a:ext uri="{FF2B5EF4-FFF2-40B4-BE49-F238E27FC236}">
                <a16:creationId xmlns:a16="http://schemas.microsoft.com/office/drawing/2014/main" xmlns="" id="{8149E6C8-4AB3-4E0E-8738-69CD7A13F2E0}"/>
              </a:ext>
            </a:extLst>
          </p:cNvPr>
          <p:cNvSpPr>
            <a:spLocks noGrp="1"/>
          </p:cNvSpPr>
          <p:nvPr>
            <p:custDataLst>
              <p:tags r:id="rId76"/>
            </p:custDataLst>
          </p:nvPr>
        </p:nvSpPr>
        <p:spPr bwMode="auto">
          <a:xfrm>
            <a:off x="8596053" y="3663950"/>
            <a:ext cx="168297" cy="1785938"/>
          </a:xfrm>
          <a:prstGeom prst="rect">
            <a:avLst/>
          </a:prstGeom>
          <a:noFill/>
          <a:extLst>
            <a:ext uri="{909E8E84-426E-40DD-AFC4-6F175D3DCCD1}">
              <a14:hiddenFill xmlns:a14="http://schemas.microsoft.com/office/drawing/2010/main" xmlns="">
                <a:solidFill>
                  <a:scrgbClr r="0" g="0" b="0"/>
                </a:solidFill>
              </a14:hiddenFill>
            </a:ext>
          </a:extLst>
        </p:spPr>
        <p:txBody>
          <a:bodyPr vert="eaVert" wrap="none" lIns="0" tIns="0" rIns="0" bIns="0" numCol="1" spcCol="0" rtlCol="0" anchor="ctr" anchorCtr="0">
            <a:noAutofit/>
          </a:bodyPr>
          <a:lstStyle>
            <a:lvl1pPr marL="0" marR="0" indent="0" algn="l" defTabSz="899320" rtl="0" eaLnBrk="1" fontAlgn="base" latinLnBrk="0" hangingPunct="1">
              <a:lnSpc>
                <a:spcPct val="100000"/>
              </a:lnSpc>
              <a:spcBef>
                <a:spcPts val="0"/>
              </a:spcBef>
              <a:spcAft>
                <a:spcPts val="529"/>
              </a:spcAft>
              <a:buClr>
                <a:srgbClr val="000000"/>
              </a:buClr>
              <a:buSzTx/>
              <a:buFont typeface="Wingdings" pitchFamily="2" charset="2"/>
              <a:buNone/>
              <a:tabLst/>
              <a:defRPr sz="971" kern="1200">
                <a:solidFill>
                  <a:schemeClr val="tx1"/>
                </a:solidFill>
                <a:latin typeface="+mn-lt"/>
                <a:ea typeface="+mn-ea"/>
                <a:cs typeface="+mn-cs"/>
              </a:defRPr>
            </a:lvl1pPr>
            <a:lvl2pPr marL="207320" marR="0" indent="-201717" algn="l" defTabSz="899320" rtl="0" eaLnBrk="1" fontAlgn="base" latinLnBrk="0" hangingPunct="1">
              <a:lnSpc>
                <a:spcPct val="100000"/>
              </a:lnSpc>
              <a:spcBef>
                <a:spcPts val="0"/>
              </a:spcBef>
              <a:spcAft>
                <a:spcPts val="529"/>
              </a:spcAft>
              <a:buClr>
                <a:srgbClr val="000000"/>
              </a:buClr>
              <a:buSzTx/>
              <a:buFont typeface="Times New Roman" pitchFamily="18" charset="0"/>
              <a:buChar char="•"/>
              <a:tabLst/>
              <a:defRPr sz="971" kern="1200">
                <a:solidFill>
                  <a:schemeClr val="tx1"/>
                </a:solidFill>
                <a:latin typeface="+mn-lt"/>
                <a:ea typeface="+mn-ea"/>
                <a:cs typeface="+mn-cs"/>
              </a:defRPr>
            </a:lvl2pPr>
            <a:lvl3pPr marL="412963" marR="0" indent="-203305" algn="l" defTabSz="899320" rtl="0" eaLnBrk="1" fontAlgn="base" latinLnBrk="0" hangingPunct="1">
              <a:lnSpc>
                <a:spcPct val="100000"/>
              </a:lnSpc>
              <a:spcBef>
                <a:spcPts val="0"/>
              </a:spcBef>
              <a:spcAft>
                <a:spcPts val="529"/>
              </a:spcAft>
              <a:buClr>
                <a:srgbClr val="000000"/>
              </a:buClr>
              <a:buSzTx/>
              <a:buFont typeface="Arial" pitchFamily="34" charset="0"/>
              <a:buChar char="-"/>
              <a:tabLst/>
              <a:defRPr sz="971" kern="1200">
                <a:solidFill>
                  <a:schemeClr val="tx1"/>
                </a:solidFill>
                <a:latin typeface="+mn-lt"/>
                <a:ea typeface="+mn-ea"/>
                <a:cs typeface="+mn-cs"/>
              </a:defRPr>
            </a:lvl3pPr>
            <a:lvl4pPr marL="613092" marR="0" indent="-203305"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a:solidFill>
                  <a:schemeClr val="tx1"/>
                </a:solidFill>
                <a:latin typeface="+mn-lt"/>
                <a:ea typeface="+mn-ea"/>
                <a:cs typeface="+mn-cs"/>
              </a:defRPr>
            </a:lvl4pPr>
            <a:lvl5pPr marL="806867" marR="0" indent="-201717"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baseline="0">
                <a:solidFill>
                  <a:schemeClr val="tx1"/>
                </a:solidFill>
                <a:latin typeface="+mn-lt"/>
                <a:ea typeface="+mn-ea"/>
                <a:cs typeface="+mn-cs"/>
              </a:defRPr>
            </a:lvl5pPr>
            <a:lvl6pPr marL="206482" indent="-203305" algn="l" defTabSz="899010" rtl="0" eaLnBrk="1" latinLnBrk="0" hangingPunct="1">
              <a:lnSpc>
                <a:spcPct val="100000"/>
              </a:lnSpc>
              <a:spcBef>
                <a:spcPts val="0"/>
              </a:spcBef>
              <a:spcAft>
                <a:spcPts val="0"/>
              </a:spcAft>
              <a:buFont typeface="+mj-lt"/>
              <a:buAutoNum type="arabicPeriod"/>
              <a:defRPr lang="en-GB" sz="971" kern="1200" baseline="0" noProof="0" dirty="0" smtClean="0">
                <a:solidFill>
                  <a:schemeClr val="tx1"/>
                </a:solidFill>
                <a:latin typeface="Georgia" pitchFamily="18" charset="0"/>
                <a:ea typeface="+mn-ea"/>
                <a:cs typeface="+mn-cs"/>
              </a:defRPr>
            </a:lvl6pPr>
            <a:lvl7pPr marL="412963" indent="-201717" algn="l" defTabSz="899010" rtl="0" eaLnBrk="1" latinLnBrk="0" hangingPunct="1">
              <a:lnSpc>
                <a:spcPct val="100000"/>
              </a:lnSpc>
              <a:spcBef>
                <a:spcPts val="0"/>
              </a:spcBef>
              <a:spcAft>
                <a:spcPts val="0"/>
              </a:spcAft>
              <a:buFont typeface="+mj-lt"/>
              <a:buAutoNum type="alphaLcPeriod"/>
              <a:defRPr lang="en-GB" sz="971" kern="1200" baseline="0" noProof="0" dirty="0" smtClean="0">
                <a:solidFill>
                  <a:schemeClr val="tx1"/>
                </a:solidFill>
                <a:latin typeface="Georgia" pitchFamily="18" charset="0"/>
                <a:ea typeface="+mn-ea"/>
                <a:cs typeface="+mn-cs"/>
              </a:defRPr>
            </a:lvl7pPr>
            <a:lvl8pPr marL="613092" indent="-201717" algn="l" defTabSz="899010" rtl="0" eaLnBrk="1" latinLnBrk="0" hangingPunct="1">
              <a:lnSpc>
                <a:spcPct val="100000"/>
              </a:lnSpc>
              <a:spcBef>
                <a:spcPts val="0"/>
              </a:spcBef>
              <a:spcAft>
                <a:spcPts val="0"/>
              </a:spcAft>
              <a:buFont typeface="+mj-lt"/>
              <a:buAutoNum type="romanLcPeriod"/>
              <a:defRPr lang="en-GB" sz="971" kern="1200" baseline="0" noProof="0" dirty="0" smtClean="0">
                <a:solidFill>
                  <a:schemeClr val="tx1"/>
                </a:solidFill>
                <a:latin typeface="Georgia" pitchFamily="18" charset="0"/>
                <a:ea typeface="+mn-ea"/>
                <a:cs typeface="+mn-cs"/>
              </a:defRPr>
            </a:lvl8pPr>
            <a:lvl9pPr marL="0" indent="0" algn="l" defTabSz="899010" rtl="0" eaLnBrk="1" latinLnBrk="0" hangingPunct="1">
              <a:lnSpc>
                <a:spcPct val="100000"/>
              </a:lnSpc>
              <a:spcBef>
                <a:spcPts val="0"/>
              </a:spcBef>
              <a:spcAft>
                <a:spcPts val="529"/>
              </a:spcAft>
              <a:buFont typeface="Arial" pitchFamily="34" charset="0"/>
              <a:buNone/>
              <a:defRPr lang="en-GB" sz="971" b="1" kern="1200" baseline="0" noProof="0" dirty="0" smtClean="0">
                <a:solidFill>
                  <a:schemeClr val="tx2"/>
                </a:solidFill>
                <a:latin typeface="Georgia" pitchFamily="18" charset="0"/>
                <a:ea typeface="+mn-ea"/>
                <a:cs typeface="+mn-cs"/>
              </a:defRPr>
            </a:lvl9pPr>
          </a:lstStyle>
          <a:p>
            <a:pPr lvl="0">
              <a:spcBef>
                <a:spcPct val="0"/>
              </a:spcBef>
              <a:spcAft>
                <a:spcPct val="0"/>
              </a:spcAft>
              <a:defRPr/>
            </a:pPr>
            <a:fld id="{F285FD44-2EFD-4045-AC69-33334DBCA965}" type="datetime' Πα''''''ιδ''ε''''''''ίας κ''αι Θ''ρ''η''σκ''''''ευμά''τ''ων'">
              <a:rPr lang="el-GR" altLang="en-US" sz="1100" smtClean="0">
                <a:solidFill>
                  <a:srgbClr val="000000"/>
                </a:solidFill>
                <a:latin typeface="Arial" panose="020B0604020202020204" pitchFamily="34" charset="0"/>
                <a:cs typeface="Arial" panose="020B0604020202020204" pitchFamily="34" charset="0"/>
                <a:sym typeface="Arial" panose="020B0604020202020204" pitchFamily="34" charset="0"/>
              </a:rPr>
              <a:pPr lvl="0">
                <a:spcBef>
                  <a:spcPct val="0"/>
                </a:spcBef>
                <a:spcAft>
                  <a:spcPct val="0"/>
                </a:spcAft>
                <a:defRPr/>
              </a:pPr>
              <a:t> Παιδείας και Θρησκευμάτων</a:t>
            </a:fld>
            <a:endParaRPr kumimoji="0" lang="el-GR" sz="1100" strike="noStrike" kern="1200" spc="0" normalizeH="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endParaRPr>
          </a:p>
        </p:txBody>
      </p:sp>
      <p:sp>
        <p:nvSpPr>
          <p:cNvPr id="50" name="Text Placeholder 2">
            <a:extLst>
              <a:ext uri="{FF2B5EF4-FFF2-40B4-BE49-F238E27FC236}">
                <a16:creationId xmlns:a16="http://schemas.microsoft.com/office/drawing/2014/main" xmlns="" id="{D5F2DA30-B234-4644-AB7B-8D095D7428AC}"/>
              </a:ext>
            </a:extLst>
          </p:cNvPr>
          <p:cNvSpPr>
            <a:spLocks noGrp="1"/>
          </p:cNvSpPr>
          <p:nvPr>
            <p:custDataLst>
              <p:tags r:id="rId77"/>
            </p:custDataLst>
          </p:nvPr>
        </p:nvSpPr>
        <p:spPr bwMode="gray">
          <a:xfrm>
            <a:off x="5165019" y="3421064"/>
            <a:ext cx="125429" cy="150813"/>
          </a:xfrm>
          <a:prstGeom prst="rect">
            <a:avLst/>
          </a:prstGeom>
          <a:solidFill>
            <a:schemeClr val="accent3"/>
          </a:solidFill>
          <a:ln>
            <a:noFill/>
          </a:ln>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FB794F1C-5D4F-4711-A488-2C4D913ABC69}" type="datetime'''''''''''''''''''''''''0'''''''''">
              <a:rPr lang="el-GR" altLang="en-US" smtClean="0">
                <a:sym typeface="Arial" panose="020B0604020202020204" pitchFamily="34" charset="0"/>
              </a:rPr>
              <a:pPr marL="0" indent="0" algn="ctr">
                <a:spcBef>
                  <a:spcPct val="0"/>
                </a:spcBef>
                <a:spcAft>
                  <a:spcPct val="0"/>
                </a:spcAft>
                <a:buNone/>
              </a:pPr>
              <a:t>0</a:t>
            </a:fld>
            <a:endParaRPr lang="el-GR" dirty="0">
              <a:sym typeface="Arial" panose="020B0604020202020204" pitchFamily="34" charset="0"/>
            </a:endParaRPr>
          </a:p>
        </p:txBody>
      </p:sp>
      <p:sp>
        <p:nvSpPr>
          <p:cNvPr id="73" name="Text Placeholder 2">
            <a:extLst>
              <a:ext uri="{FF2B5EF4-FFF2-40B4-BE49-F238E27FC236}">
                <a16:creationId xmlns:a16="http://schemas.microsoft.com/office/drawing/2014/main" xmlns="" id="{875DD25F-0251-41F7-A4C5-218F338D8583}"/>
              </a:ext>
            </a:extLst>
          </p:cNvPr>
          <p:cNvSpPr>
            <a:spLocks noGrp="1"/>
          </p:cNvSpPr>
          <p:nvPr>
            <p:custDataLst>
              <p:tags r:id="rId78"/>
            </p:custDataLst>
          </p:nvPr>
        </p:nvSpPr>
        <p:spPr bwMode="auto">
          <a:xfrm>
            <a:off x="7732340" y="3663950"/>
            <a:ext cx="168297" cy="2220913"/>
          </a:xfrm>
          <a:prstGeom prst="rect">
            <a:avLst/>
          </a:prstGeom>
          <a:noFill/>
          <a:extLst>
            <a:ext uri="{909E8E84-426E-40DD-AFC4-6F175D3DCCD1}">
              <a14:hiddenFill xmlns:a14="http://schemas.microsoft.com/office/drawing/2010/main" xmlns="">
                <a:solidFill>
                  <a:scrgbClr r="0" g="0" b="0"/>
                </a:solidFill>
              </a14:hiddenFill>
            </a:ext>
          </a:extLst>
        </p:spPr>
        <p:txBody>
          <a:bodyPr vert="eaVert" wrap="none" lIns="0" tIns="0" rIns="0" bIns="0" numCol="1" spcCol="0" rtlCol="0" anchor="ctr" anchorCtr="0">
            <a:noAutofit/>
          </a:bodyPr>
          <a:lstStyle>
            <a:lvl1pPr marL="0" marR="0" indent="0" algn="l" defTabSz="899320" rtl="0" eaLnBrk="1" fontAlgn="base" latinLnBrk="0" hangingPunct="1">
              <a:lnSpc>
                <a:spcPct val="100000"/>
              </a:lnSpc>
              <a:spcBef>
                <a:spcPts val="0"/>
              </a:spcBef>
              <a:spcAft>
                <a:spcPts val="529"/>
              </a:spcAft>
              <a:buClr>
                <a:srgbClr val="000000"/>
              </a:buClr>
              <a:buSzTx/>
              <a:buFont typeface="Wingdings" pitchFamily="2" charset="2"/>
              <a:buNone/>
              <a:tabLst/>
              <a:defRPr sz="971" kern="1200">
                <a:solidFill>
                  <a:schemeClr val="tx1"/>
                </a:solidFill>
                <a:latin typeface="+mn-lt"/>
                <a:ea typeface="+mn-ea"/>
                <a:cs typeface="+mn-cs"/>
              </a:defRPr>
            </a:lvl1pPr>
            <a:lvl2pPr marL="207320" marR="0" indent="-201717" algn="l" defTabSz="899320" rtl="0" eaLnBrk="1" fontAlgn="base" latinLnBrk="0" hangingPunct="1">
              <a:lnSpc>
                <a:spcPct val="100000"/>
              </a:lnSpc>
              <a:spcBef>
                <a:spcPts val="0"/>
              </a:spcBef>
              <a:spcAft>
                <a:spcPts val="529"/>
              </a:spcAft>
              <a:buClr>
                <a:srgbClr val="000000"/>
              </a:buClr>
              <a:buSzTx/>
              <a:buFont typeface="Times New Roman" pitchFamily="18" charset="0"/>
              <a:buChar char="•"/>
              <a:tabLst/>
              <a:defRPr sz="971" kern="1200">
                <a:solidFill>
                  <a:schemeClr val="tx1"/>
                </a:solidFill>
                <a:latin typeface="+mn-lt"/>
                <a:ea typeface="+mn-ea"/>
                <a:cs typeface="+mn-cs"/>
              </a:defRPr>
            </a:lvl2pPr>
            <a:lvl3pPr marL="412963" marR="0" indent="-203305" algn="l" defTabSz="899320" rtl="0" eaLnBrk="1" fontAlgn="base" latinLnBrk="0" hangingPunct="1">
              <a:lnSpc>
                <a:spcPct val="100000"/>
              </a:lnSpc>
              <a:spcBef>
                <a:spcPts val="0"/>
              </a:spcBef>
              <a:spcAft>
                <a:spcPts val="529"/>
              </a:spcAft>
              <a:buClr>
                <a:srgbClr val="000000"/>
              </a:buClr>
              <a:buSzTx/>
              <a:buFont typeface="Arial" pitchFamily="34" charset="0"/>
              <a:buChar char="-"/>
              <a:tabLst/>
              <a:defRPr sz="971" kern="1200">
                <a:solidFill>
                  <a:schemeClr val="tx1"/>
                </a:solidFill>
                <a:latin typeface="+mn-lt"/>
                <a:ea typeface="+mn-ea"/>
                <a:cs typeface="+mn-cs"/>
              </a:defRPr>
            </a:lvl3pPr>
            <a:lvl4pPr marL="613092" marR="0" indent="-203305"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a:solidFill>
                  <a:schemeClr val="tx1"/>
                </a:solidFill>
                <a:latin typeface="+mn-lt"/>
                <a:ea typeface="+mn-ea"/>
                <a:cs typeface="+mn-cs"/>
              </a:defRPr>
            </a:lvl4pPr>
            <a:lvl5pPr marL="806867" marR="0" indent="-201717"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baseline="0">
                <a:solidFill>
                  <a:schemeClr val="tx1"/>
                </a:solidFill>
                <a:latin typeface="+mn-lt"/>
                <a:ea typeface="+mn-ea"/>
                <a:cs typeface="+mn-cs"/>
              </a:defRPr>
            </a:lvl5pPr>
            <a:lvl6pPr marL="206482" indent="-203305" algn="l" defTabSz="899010" rtl="0" eaLnBrk="1" latinLnBrk="0" hangingPunct="1">
              <a:lnSpc>
                <a:spcPct val="100000"/>
              </a:lnSpc>
              <a:spcBef>
                <a:spcPts val="0"/>
              </a:spcBef>
              <a:spcAft>
                <a:spcPts val="0"/>
              </a:spcAft>
              <a:buFont typeface="+mj-lt"/>
              <a:buAutoNum type="arabicPeriod"/>
              <a:defRPr lang="en-GB" sz="971" kern="1200" baseline="0" noProof="0" dirty="0" smtClean="0">
                <a:solidFill>
                  <a:schemeClr val="tx1"/>
                </a:solidFill>
                <a:latin typeface="Georgia" pitchFamily="18" charset="0"/>
                <a:ea typeface="+mn-ea"/>
                <a:cs typeface="+mn-cs"/>
              </a:defRPr>
            </a:lvl6pPr>
            <a:lvl7pPr marL="412963" indent="-201717" algn="l" defTabSz="899010" rtl="0" eaLnBrk="1" latinLnBrk="0" hangingPunct="1">
              <a:lnSpc>
                <a:spcPct val="100000"/>
              </a:lnSpc>
              <a:spcBef>
                <a:spcPts val="0"/>
              </a:spcBef>
              <a:spcAft>
                <a:spcPts val="0"/>
              </a:spcAft>
              <a:buFont typeface="+mj-lt"/>
              <a:buAutoNum type="alphaLcPeriod"/>
              <a:defRPr lang="en-GB" sz="971" kern="1200" baseline="0" noProof="0" dirty="0" smtClean="0">
                <a:solidFill>
                  <a:schemeClr val="tx1"/>
                </a:solidFill>
                <a:latin typeface="Georgia" pitchFamily="18" charset="0"/>
                <a:ea typeface="+mn-ea"/>
                <a:cs typeface="+mn-cs"/>
              </a:defRPr>
            </a:lvl7pPr>
            <a:lvl8pPr marL="613092" indent="-201717" algn="l" defTabSz="899010" rtl="0" eaLnBrk="1" latinLnBrk="0" hangingPunct="1">
              <a:lnSpc>
                <a:spcPct val="100000"/>
              </a:lnSpc>
              <a:spcBef>
                <a:spcPts val="0"/>
              </a:spcBef>
              <a:spcAft>
                <a:spcPts val="0"/>
              </a:spcAft>
              <a:buFont typeface="+mj-lt"/>
              <a:buAutoNum type="romanLcPeriod"/>
              <a:defRPr lang="en-GB" sz="971" kern="1200" baseline="0" noProof="0" dirty="0" smtClean="0">
                <a:solidFill>
                  <a:schemeClr val="tx1"/>
                </a:solidFill>
                <a:latin typeface="Georgia" pitchFamily="18" charset="0"/>
                <a:ea typeface="+mn-ea"/>
                <a:cs typeface="+mn-cs"/>
              </a:defRPr>
            </a:lvl8pPr>
            <a:lvl9pPr marL="0" indent="0" algn="l" defTabSz="899010" rtl="0" eaLnBrk="1" latinLnBrk="0" hangingPunct="1">
              <a:lnSpc>
                <a:spcPct val="100000"/>
              </a:lnSpc>
              <a:spcBef>
                <a:spcPts val="0"/>
              </a:spcBef>
              <a:spcAft>
                <a:spcPts val="529"/>
              </a:spcAft>
              <a:buFont typeface="Arial" pitchFamily="34" charset="0"/>
              <a:buNone/>
              <a:defRPr lang="en-GB" sz="971" b="1" kern="1200" baseline="0" noProof="0" dirty="0" smtClean="0">
                <a:solidFill>
                  <a:schemeClr val="tx2"/>
                </a:solidFill>
                <a:latin typeface="Georgia" pitchFamily="18" charset="0"/>
                <a:ea typeface="+mn-ea"/>
                <a:cs typeface="+mn-cs"/>
              </a:defRPr>
            </a:lvl9pPr>
          </a:lstStyle>
          <a:p>
            <a:pPr lvl="0">
              <a:spcBef>
                <a:spcPct val="0"/>
              </a:spcBef>
              <a:spcAft>
                <a:spcPct val="0"/>
              </a:spcAft>
              <a:defRPr/>
            </a:pPr>
            <a:fld id="{E62225D6-F62C-48CE-BD4D-25BF9FF68BF6}" type="datetime' ''Ν''αυτιλί''ας και Νη''σι''ω''τικ''ής ''Πολ''ι''τ''ικ''''ής'">
              <a:rPr lang="el-GR" altLang="en-US" sz="1100" smtClean="0">
                <a:solidFill>
                  <a:srgbClr val="000000"/>
                </a:solidFill>
                <a:latin typeface="Arial" panose="020B0604020202020204" pitchFamily="34" charset="0"/>
                <a:cs typeface="Arial" panose="020B0604020202020204" pitchFamily="34" charset="0"/>
                <a:sym typeface="Arial" panose="020B0604020202020204" pitchFamily="34" charset="0"/>
              </a:rPr>
              <a:pPr lvl="0">
                <a:spcBef>
                  <a:spcPct val="0"/>
                </a:spcBef>
                <a:spcAft>
                  <a:spcPct val="0"/>
                </a:spcAft>
                <a:defRPr/>
              </a:pPr>
              <a:t> Ναυτιλίας και Νησιωτικής Πολιτικής</a:t>
            </a:fld>
            <a:endParaRPr kumimoji="0" lang="el-GR" sz="1100" strike="noStrike" kern="1200" spc="0" normalizeH="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endParaRPr>
          </a:p>
        </p:txBody>
      </p:sp>
      <p:sp>
        <p:nvSpPr>
          <p:cNvPr id="149" name="Text Placeholder 2">
            <a:extLst>
              <a:ext uri="{FF2B5EF4-FFF2-40B4-BE49-F238E27FC236}">
                <a16:creationId xmlns:a16="http://schemas.microsoft.com/office/drawing/2014/main" xmlns="" id="{1C84B515-EEDC-4154-BC7F-F2BEFC4FC10F}"/>
              </a:ext>
            </a:extLst>
          </p:cNvPr>
          <p:cNvSpPr>
            <a:spLocks noGrp="1"/>
          </p:cNvSpPr>
          <p:nvPr>
            <p:custDataLst>
              <p:tags r:id="rId79"/>
            </p:custDataLst>
          </p:nvPr>
        </p:nvSpPr>
        <p:spPr bwMode="gray">
          <a:xfrm>
            <a:off x="7322712" y="2733676"/>
            <a:ext cx="125429" cy="168275"/>
          </a:xfrm>
          <a:prstGeom prst="rect">
            <a:avLst/>
          </a:prstGeom>
          <a:solidFill>
            <a:schemeClr val="hlink"/>
          </a:solidFill>
          <a:ln>
            <a:noFill/>
          </a:ln>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ct val="0"/>
              </a:spcBef>
              <a:spcAft>
                <a:spcPct val="0"/>
              </a:spcAft>
              <a:buNone/>
            </a:pPr>
            <a:fld id="{6B3866FC-7E1F-4660-896B-663615A18857}" type="datetime'''''''''''''''''''''1'''''''''''''''''''''''''''''''''''''''">
              <a:rPr lang="el-GR" altLang="en-US" smtClean="0">
                <a:solidFill>
                  <a:schemeClr val="bg1"/>
                </a:solidFill>
                <a:sym typeface="Arial" panose="020B0604020202020204" pitchFamily="34" charset="0"/>
              </a:rPr>
              <a:pPr marL="0" indent="0" algn="ctr">
                <a:lnSpc>
                  <a:spcPct val="100000"/>
                </a:lnSpc>
                <a:spcBef>
                  <a:spcPct val="0"/>
                </a:spcBef>
                <a:spcAft>
                  <a:spcPct val="0"/>
                </a:spcAft>
                <a:buNone/>
              </a:pPr>
              <a:t>1</a:t>
            </a:fld>
            <a:endParaRPr lang="el-GR" dirty="0">
              <a:solidFill>
                <a:schemeClr val="bg1"/>
              </a:solidFill>
              <a:sym typeface="Arial" panose="020B0604020202020204" pitchFamily="34" charset="0"/>
            </a:endParaRPr>
          </a:p>
        </p:txBody>
      </p:sp>
      <p:sp>
        <p:nvSpPr>
          <p:cNvPr id="78" name="Text Placeholder 2">
            <a:extLst>
              <a:ext uri="{FF2B5EF4-FFF2-40B4-BE49-F238E27FC236}">
                <a16:creationId xmlns:a16="http://schemas.microsoft.com/office/drawing/2014/main" xmlns="" id="{16E5553D-8119-4359-B6B7-4AE34B960109}"/>
              </a:ext>
            </a:extLst>
          </p:cNvPr>
          <p:cNvSpPr>
            <a:spLocks noGrp="1"/>
          </p:cNvSpPr>
          <p:nvPr>
            <p:custDataLst>
              <p:tags r:id="rId80"/>
            </p:custDataLst>
          </p:nvPr>
        </p:nvSpPr>
        <p:spPr bwMode="auto">
          <a:xfrm>
            <a:off x="8164196" y="3663951"/>
            <a:ext cx="168297" cy="835025"/>
          </a:xfrm>
          <a:prstGeom prst="rect">
            <a:avLst/>
          </a:prstGeom>
          <a:noFill/>
          <a:extLst>
            <a:ext uri="{909E8E84-426E-40DD-AFC4-6F175D3DCCD1}">
              <a14:hiddenFill xmlns:a14="http://schemas.microsoft.com/office/drawing/2010/main" xmlns="">
                <a:solidFill>
                  <a:scrgbClr r="0" g="0" b="0"/>
                </a:solidFill>
              </a14:hiddenFill>
            </a:ext>
          </a:extLst>
        </p:spPr>
        <p:txBody>
          <a:bodyPr vert="eaVert" wrap="none" lIns="0" tIns="0" rIns="0" bIns="0" numCol="1" spcCol="0" rtlCol="0" anchor="ctr" anchorCtr="0">
            <a:noAutofit/>
          </a:bodyPr>
          <a:lstStyle>
            <a:lvl1pPr marL="0" marR="0" indent="0" algn="l" defTabSz="899320" rtl="0" eaLnBrk="1" fontAlgn="base" latinLnBrk="0" hangingPunct="1">
              <a:lnSpc>
                <a:spcPct val="100000"/>
              </a:lnSpc>
              <a:spcBef>
                <a:spcPts val="0"/>
              </a:spcBef>
              <a:spcAft>
                <a:spcPts val="529"/>
              </a:spcAft>
              <a:buClr>
                <a:srgbClr val="000000"/>
              </a:buClr>
              <a:buSzTx/>
              <a:buFont typeface="Wingdings" pitchFamily="2" charset="2"/>
              <a:buNone/>
              <a:tabLst/>
              <a:defRPr sz="971" kern="1200">
                <a:solidFill>
                  <a:schemeClr val="tx1"/>
                </a:solidFill>
                <a:latin typeface="+mn-lt"/>
                <a:ea typeface="+mn-ea"/>
                <a:cs typeface="+mn-cs"/>
              </a:defRPr>
            </a:lvl1pPr>
            <a:lvl2pPr marL="207320" marR="0" indent="-201717" algn="l" defTabSz="899320" rtl="0" eaLnBrk="1" fontAlgn="base" latinLnBrk="0" hangingPunct="1">
              <a:lnSpc>
                <a:spcPct val="100000"/>
              </a:lnSpc>
              <a:spcBef>
                <a:spcPts val="0"/>
              </a:spcBef>
              <a:spcAft>
                <a:spcPts val="529"/>
              </a:spcAft>
              <a:buClr>
                <a:srgbClr val="000000"/>
              </a:buClr>
              <a:buSzTx/>
              <a:buFont typeface="Times New Roman" pitchFamily="18" charset="0"/>
              <a:buChar char="•"/>
              <a:tabLst/>
              <a:defRPr sz="971" kern="1200">
                <a:solidFill>
                  <a:schemeClr val="tx1"/>
                </a:solidFill>
                <a:latin typeface="+mn-lt"/>
                <a:ea typeface="+mn-ea"/>
                <a:cs typeface="+mn-cs"/>
              </a:defRPr>
            </a:lvl2pPr>
            <a:lvl3pPr marL="412963" marR="0" indent="-203305" algn="l" defTabSz="899320" rtl="0" eaLnBrk="1" fontAlgn="base" latinLnBrk="0" hangingPunct="1">
              <a:lnSpc>
                <a:spcPct val="100000"/>
              </a:lnSpc>
              <a:spcBef>
                <a:spcPts val="0"/>
              </a:spcBef>
              <a:spcAft>
                <a:spcPts val="529"/>
              </a:spcAft>
              <a:buClr>
                <a:srgbClr val="000000"/>
              </a:buClr>
              <a:buSzTx/>
              <a:buFont typeface="Arial" pitchFamily="34" charset="0"/>
              <a:buChar char="-"/>
              <a:tabLst/>
              <a:defRPr sz="971" kern="1200">
                <a:solidFill>
                  <a:schemeClr val="tx1"/>
                </a:solidFill>
                <a:latin typeface="+mn-lt"/>
                <a:ea typeface="+mn-ea"/>
                <a:cs typeface="+mn-cs"/>
              </a:defRPr>
            </a:lvl3pPr>
            <a:lvl4pPr marL="613092" marR="0" indent="-203305"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a:solidFill>
                  <a:schemeClr val="tx1"/>
                </a:solidFill>
                <a:latin typeface="+mn-lt"/>
                <a:ea typeface="+mn-ea"/>
                <a:cs typeface="+mn-cs"/>
              </a:defRPr>
            </a:lvl4pPr>
            <a:lvl5pPr marL="806867" marR="0" indent="-201717"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baseline="0">
                <a:solidFill>
                  <a:schemeClr val="tx1"/>
                </a:solidFill>
                <a:latin typeface="+mn-lt"/>
                <a:ea typeface="+mn-ea"/>
                <a:cs typeface="+mn-cs"/>
              </a:defRPr>
            </a:lvl5pPr>
            <a:lvl6pPr marL="206482" indent="-203305" algn="l" defTabSz="899010" rtl="0" eaLnBrk="1" latinLnBrk="0" hangingPunct="1">
              <a:lnSpc>
                <a:spcPct val="100000"/>
              </a:lnSpc>
              <a:spcBef>
                <a:spcPts val="0"/>
              </a:spcBef>
              <a:spcAft>
                <a:spcPts val="0"/>
              </a:spcAft>
              <a:buFont typeface="+mj-lt"/>
              <a:buAutoNum type="arabicPeriod"/>
              <a:defRPr lang="en-GB" sz="971" kern="1200" baseline="0" noProof="0" dirty="0" smtClean="0">
                <a:solidFill>
                  <a:schemeClr val="tx1"/>
                </a:solidFill>
                <a:latin typeface="Georgia" pitchFamily="18" charset="0"/>
                <a:ea typeface="+mn-ea"/>
                <a:cs typeface="+mn-cs"/>
              </a:defRPr>
            </a:lvl6pPr>
            <a:lvl7pPr marL="412963" indent="-201717" algn="l" defTabSz="899010" rtl="0" eaLnBrk="1" latinLnBrk="0" hangingPunct="1">
              <a:lnSpc>
                <a:spcPct val="100000"/>
              </a:lnSpc>
              <a:spcBef>
                <a:spcPts val="0"/>
              </a:spcBef>
              <a:spcAft>
                <a:spcPts val="0"/>
              </a:spcAft>
              <a:buFont typeface="+mj-lt"/>
              <a:buAutoNum type="alphaLcPeriod"/>
              <a:defRPr lang="en-GB" sz="971" kern="1200" baseline="0" noProof="0" dirty="0" smtClean="0">
                <a:solidFill>
                  <a:schemeClr val="tx1"/>
                </a:solidFill>
                <a:latin typeface="Georgia" pitchFamily="18" charset="0"/>
                <a:ea typeface="+mn-ea"/>
                <a:cs typeface="+mn-cs"/>
              </a:defRPr>
            </a:lvl7pPr>
            <a:lvl8pPr marL="613092" indent="-201717" algn="l" defTabSz="899010" rtl="0" eaLnBrk="1" latinLnBrk="0" hangingPunct="1">
              <a:lnSpc>
                <a:spcPct val="100000"/>
              </a:lnSpc>
              <a:spcBef>
                <a:spcPts val="0"/>
              </a:spcBef>
              <a:spcAft>
                <a:spcPts val="0"/>
              </a:spcAft>
              <a:buFont typeface="+mj-lt"/>
              <a:buAutoNum type="romanLcPeriod"/>
              <a:defRPr lang="en-GB" sz="971" kern="1200" baseline="0" noProof="0" dirty="0" smtClean="0">
                <a:solidFill>
                  <a:schemeClr val="tx1"/>
                </a:solidFill>
                <a:latin typeface="Georgia" pitchFamily="18" charset="0"/>
                <a:ea typeface="+mn-ea"/>
                <a:cs typeface="+mn-cs"/>
              </a:defRPr>
            </a:lvl8pPr>
            <a:lvl9pPr marL="0" indent="0" algn="l" defTabSz="899010" rtl="0" eaLnBrk="1" latinLnBrk="0" hangingPunct="1">
              <a:lnSpc>
                <a:spcPct val="100000"/>
              </a:lnSpc>
              <a:spcBef>
                <a:spcPts val="0"/>
              </a:spcBef>
              <a:spcAft>
                <a:spcPts val="529"/>
              </a:spcAft>
              <a:buFont typeface="Arial" pitchFamily="34" charset="0"/>
              <a:buNone/>
              <a:defRPr lang="en-GB" sz="971" b="1" kern="1200" baseline="0" noProof="0" dirty="0" smtClean="0">
                <a:solidFill>
                  <a:schemeClr val="tx2"/>
                </a:solidFill>
                <a:latin typeface="Georgia" pitchFamily="18" charset="0"/>
                <a:ea typeface="+mn-ea"/>
                <a:cs typeface="+mn-cs"/>
              </a:defRPr>
            </a:lvl9pPr>
          </a:lstStyle>
          <a:p>
            <a:pPr lvl="0">
              <a:spcBef>
                <a:spcPct val="0"/>
              </a:spcBef>
              <a:spcAft>
                <a:spcPct val="0"/>
              </a:spcAft>
              <a:defRPr/>
            </a:pPr>
            <a:fld id="{128F0D91-5B25-4C43-B3A6-FFBD7E8877FC}" type="datetime''' Ο''''''''''ικο''''''νο''''''μ''ι''''''''''κ''''''''''''ών'">
              <a:rPr lang="el-GR" altLang="en-US" sz="1100" smtClean="0">
                <a:solidFill>
                  <a:srgbClr val="000000"/>
                </a:solidFill>
                <a:latin typeface="Arial" panose="020B0604020202020204" pitchFamily="34" charset="0"/>
                <a:cs typeface="Arial" panose="020B0604020202020204" pitchFamily="34" charset="0"/>
                <a:sym typeface="Arial" panose="020B0604020202020204" pitchFamily="34" charset="0"/>
              </a:rPr>
              <a:pPr lvl="0">
                <a:spcBef>
                  <a:spcPct val="0"/>
                </a:spcBef>
                <a:spcAft>
                  <a:spcPct val="0"/>
                </a:spcAft>
                <a:defRPr/>
              </a:pPr>
              <a:t> Οικονομικών</a:t>
            </a:fld>
            <a:endParaRPr kumimoji="0" lang="el-GR" sz="1100" strike="noStrike" kern="1200" spc="0" normalizeH="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endParaRPr>
          </a:p>
        </p:txBody>
      </p:sp>
      <p:sp>
        <p:nvSpPr>
          <p:cNvPr id="65" name="Text Placeholder 2">
            <a:extLst>
              <a:ext uri="{FF2B5EF4-FFF2-40B4-BE49-F238E27FC236}">
                <a16:creationId xmlns:a16="http://schemas.microsoft.com/office/drawing/2014/main" xmlns="" id="{C2597932-A88C-4400-9AE1-1396E197B4DF}"/>
              </a:ext>
            </a:extLst>
          </p:cNvPr>
          <p:cNvSpPr>
            <a:spLocks noGrp="1"/>
          </p:cNvSpPr>
          <p:nvPr>
            <p:custDataLst>
              <p:tags r:id="rId81"/>
            </p:custDataLst>
          </p:nvPr>
        </p:nvSpPr>
        <p:spPr bwMode="gray">
          <a:xfrm>
            <a:off x="8618281" y="3421064"/>
            <a:ext cx="125429" cy="150813"/>
          </a:xfrm>
          <a:prstGeom prst="rect">
            <a:avLst/>
          </a:prstGeom>
          <a:solidFill>
            <a:schemeClr val="accent3"/>
          </a:solidFill>
          <a:ln>
            <a:noFill/>
          </a:ln>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6683C979-9C9B-4CFB-9A38-9825635D2EA8}" type="datetime'''0'''''''''''''''''''''''''''">
              <a:rPr lang="el-GR" altLang="en-US" smtClean="0">
                <a:sym typeface="Arial" panose="020B0604020202020204" pitchFamily="34" charset="0"/>
              </a:rPr>
              <a:pPr marL="0" indent="0" algn="ctr">
                <a:spcBef>
                  <a:spcPct val="0"/>
                </a:spcBef>
                <a:spcAft>
                  <a:spcPct val="0"/>
                </a:spcAft>
                <a:buNone/>
              </a:pPr>
              <a:t>0</a:t>
            </a:fld>
            <a:endParaRPr lang="el-GR" dirty="0">
              <a:sym typeface="Arial" panose="020B0604020202020204" pitchFamily="34" charset="0"/>
            </a:endParaRPr>
          </a:p>
        </p:txBody>
      </p:sp>
      <p:sp>
        <p:nvSpPr>
          <p:cNvPr id="104" name="Text Placeholder 2">
            <a:extLst>
              <a:ext uri="{FF2B5EF4-FFF2-40B4-BE49-F238E27FC236}">
                <a16:creationId xmlns:a16="http://schemas.microsoft.com/office/drawing/2014/main" xmlns="" id="{0014CDE4-DED3-4A98-9844-255EA35CC192}"/>
              </a:ext>
            </a:extLst>
          </p:cNvPr>
          <p:cNvSpPr>
            <a:spLocks noGrp="1"/>
          </p:cNvSpPr>
          <p:nvPr>
            <p:custDataLst>
              <p:tags r:id="rId82"/>
            </p:custDataLst>
          </p:nvPr>
        </p:nvSpPr>
        <p:spPr bwMode="auto">
          <a:xfrm>
            <a:off x="4710935" y="3663950"/>
            <a:ext cx="168297" cy="2262188"/>
          </a:xfrm>
          <a:prstGeom prst="rect">
            <a:avLst/>
          </a:prstGeom>
          <a:noFill/>
          <a:extLst>
            <a:ext uri="{909E8E84-426E-40DD-AFC4-6F175D3DCCD1}">
              <a14:hiddenFill xmlns:a14="http://schemas.microsoft.com/office/drawing/2010/main" xmlns="">
                <a:solidFill>
                  <a:schemeClr val="bg1"/>
                </a:solidFill>
              </a14:hiddenFill>
            </a:ext>
          </a:extLst>
        </p:spPr>
        <p:txBody>
          <a:bodyPr vert="eaVert" wrap="none" lIns="0" tIns="0" rIns="0" bIns="0" numCol="1" spcCol="0" rtlCol="0" anchor="ctr" anchorCtr="0">
            <a:noAutofit/>
          </a:bodyPr>
          <a:lstStyle>
            <a:lvl1pPr marL="0" marR="0" indent="0" algn="l" defTabSz="899320" rtl="0" eaLnBrk="1" fontAlgn="base" latinLnBrk="0" hangingPunct="1">
              <a:lnSpc>
                <a:spcPct val="100000"/>
              </a:lnSpc>
              <a:spcBef>
                <a:spcPts val="0"/>
              </a:spcBef>
              <a:spcAft>
                <a:spcPts val="529"/>
              </a:spcAft>
              <a:buClr>
                <a:srgbClr val="000000"/>
              </a:buClr>
              <a:buSzTx/>
              <a:buFont typeface="Wingdings" pitchFamily="2" charset="2"/>
              <a:buNone/>
              <a:tabLst/>
              <a:defRPr sz="971" kern="1200">
                <a:solidFill>
                  <a:schemeClr val="tx1"/>
                </a:solidFill>
                <a:latin typeface="+mn-lt"/>
                <a:ea typeface="+mn-ea"/>
                <a:cs typeface="+mn-cs"/>
              </a:defRPr>
            </a:lvl1pPr>
            <a:lvl2pPr marL="207320" marR="0" indent="-201717" algn="l" defTabSz="899320" rtl="0" eaLnBrk="1" fontAlgn="base" latinLnBrk="0" hangingPunct="1">
              <a:lnSpc>
                <a:spcPct val="100000"/>
              </a:lnSpc>
              <a:spcBef>
                <a:spcPts val="0"/>
              </a:spcBef>
              <a:spcAft>
                <a:spcPts val="529"/>
              </a:spcAft>
              <a:buClr>
                <a:srgbClr val="000000"/>
              </a:buClr>
              <a:buSzTx/>
              <a:buFont typeface="Times New Roman" pitchFamily="18" charset="0"/>
              <a:buChar char="•"/>
              <a:tabLst/>
              <a:defRPr sz="971" kern="1200">
                <a:solidFill>
                  <a:schemeClr val="tx1"/>
                </a:solidFill>
                <a:latin typeface="+mn-lt"/>
                <a:ea typeface="+mn-ea"/>
                <a:cs typeface="+mn-cs"/>
              </a:defRPr>
            </a:lvl2pPr>
            <a:lvl3pPr marL="412963" marR="0" indent="-203305" algn="l" defTabSz="899320" rtl="0" eaLnBrk="1" fontAlgn="base" latinLnBrk="0" hangingPunct="1">
              <a:lnSpc>
                <a:spcPct val="100000"/>
              </a:lnSpc>
              <a:spcBef>
                <a:spcPts val="0"/>
              </a:spcBef>
              <a:spcAft>
                <a:spcPts val="529"/>
              </a:spcAft>
              <a:buClr>
                <a:srgbClr val="000000"/>
              </a:buClr>
              <a:buSzTx/>
              <a:buFont typeface="Arial" pitchFamily="34" charset="0"/>
              <a:buChar char="-"/>
              <a:tabLst/>
              <a:defRPr sz="971" kern="1200">
                <a:solidFill>
                  <a:schemeClr val="tx1"/>
                </a:solidFill>
                <a:latin typeface="+mn-lt"/>
                <a:ea typeface="+mn-ea"/>
                <a:cs typeface="+mn-cs"/>
              </a:defRPr>
            </a:lvl3pPr>
            <a:lvl4pPr marL="613092" marR="0" indent="-203305"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a:solidFill>
                  <a:schemeClr val="tx1"/>
                </a:solidFill>
                <a:latin typeface="+mn-lt"/>
                <a:ea typeface="+mn-ea"/>
                <a:cs typeface="+mn-cs"/>
              </a:defRPr>
            </a:lvl4pPr>
            <a:lvl5pPr marL="806867" marR="0" indent="-201717"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baseline="0">
                <a:solidFill>
                  <a:schemeClr val="tx1"/>
                </a:solidFill>
                <a:latin typeface="+mn-lt"/>
                <a:ea typeface="+mn-ea"/>
                <a:cs typeface="+mn-cs"/>
              </a:defRPr>
            </a:lvl5pPr>
            <a:lvl6pPr marL="206482" indent="-203305" algn="l" defTabSz="899010" rtl="0" eaLnBrk="1" latinLnBrk="0" hangingPunct="1">
              <a:lnSpc>
                <a:spcPct val="100000"/>
              </a:lnSpc>
              <a:spcBef>
                <a:spcPts val="0"/>
              </a:spcBef>
              <a:spcAft>
                <a:spcPts val="0"/>
              </a:spcAft>
              <a:buFont typeface="+mj-lt"/>
              <a:buAutoNum type="arabicPeriod"/>
              <a:defRPr lang="en-GB" sz="971" kern="1200" baseline="0" noProof="0" dirty="0" smtClean="0">
                <a:solidFill>
                  <a:schemeClr val="tx1"/>
                </a:solidFill>
                <a:latin typeface="Georgia" pitchFamily="18" charset="0"/>
                <a:ea typeface="+mn-ea"/>
                <a:cs typeface="+mn-cs"/>
              </a:defRPr>
            </a:lvl6pPr>
            <a:lvl7pPr marL="412963" indent="-201717" algn="l" defTabSz="899010" rtl="0" eaLnBrk="1" latinLnBrk="0" hangingPunct="1">
              <a:lnSpc>
                <a:spcPct val="100000"/>
              </a:lnSpc>
              <a:spcBef>
                <a:spcPts val="0"/>
              </a:spcBef>
              <a:spcAft>
                <a:spcPts val="0"/>
              </a:spcAft>
              <a:buFont typeface="+mj-lt"/>
              <a:buAutoNum type="alphaLcPeriod"/>
              <a:defRPr lang="en-GB" sz="971" kern="1200" baseline="0" noProof="0" dirty="0" smtClean="0">
                <a:solidFill>
                  <a:schemeClr val="tx1"/>
                </a:solidFill>
                <a:latin typeface="Georgia" pitchFamily="18" charset="0"/>
                <a:ea typeface="+mn-ea"/>
                <a:cs typeface="+mn-cs"/>
              </a:defRPr>
            </a:lvl7pPr>
            <a:lvl8pPr marL="613092" indent="-201717" algn="l" defTabSz="899010" rtl="0" eaLnBrk="1" latinLnBrk="0" hangingPunct="1">
              <a:lnSpc>
                <a:spcPct val="100000"/>
              </a:lnSpc>
              <a:spcBef>
                <a:spcPts val="0"/>
              </a:spcBef>
              <a:spcAft>
                <a:spcPts val="0"/>
              </a:spcAft>
              <a:buFont typeface="+mj-lt"/>
              <a:buAutoNum type="romanLcPeriod"/>
              <a:defRPr lang="en-GB" sz="971" kern="1200" baseline="0" noProof="0" dirty="0" smtClean="0">
                <a:solidFill>
                  <a:schemeClr val="tx1"/>
                </a:solidFill>
                <a:latin typeface="Georgia" pitchFamily="18" charset="0"/>
                <a:ea typeface="+mn-ea"/>
                <a:cs typeface="+mn-cs"/>
              </a:defRPr>
            </a:lvl8pPr>
            <a:lvl9pPr marL="0" indent="0" algn="l" defTabSz="899010" rtl="0" eaLnBrk="1" latinLnBrk="0" hangingPunct="1">
              <a:lnSpc>
                <a:spcPct val="100000"/>
              </a:lnSpc>
              <a:spcBef>
                <a:spcPts val="0"/>
              </a:spcBef>
              <a:spcAft>
                <a:spcPts val="529"/>
              </a:spcAft>
              <a:buFont typeface="Arial" pitchFamily="34" charset="0"/>
              <a:buNone/>
              <a:defRPr lang="en-GB" sz="971" b="1" kern="1200" baseline="0" noProof="0" dirty="0" smtClean="0">
                <a:solidFill>
                  <a:schemeClr val="tx2"/>
                </a:solidFill>
                <a:latin typeface="Georgia" pitchFamily="18" charset="0"/>
                <a:ea typeface="+mn-ea"/>
                <a:cs typeface="+mn-cs"/>
              </a:defRPr>
            </a:lvl9pPr>
          </a:lstStyle>
          <a:p>
            <a:pPr lvl="0">
              <a:spcBef>
                <a:spcPct val="0"/>
              </a:spcBef>
              <a:spcAft>
                <a:spcPct val="0"/>
              </a:spcAft>
              <a:defRPr/>
            </a:pPr>
            <a:fld id="{7572F171-AB34-4D90-B1F8-BABE2500E849}" type="datetime' Αγρο''τικής Ανάπτυ''ξη''''''ς και'' Τ''ρο''φ''ί''''μ''''''ων'">
              <a:rPr lang="el-GR" altLang="en-US" sz="1100" smtClean="0">
                <a:solidFill>
                  <a:srgbClr val="000000"/>
                </a:solidFill>
                <a:latin typeface="Arial" panose="020B0604020202020204" pitchFamily="34" charset="0"/>
                <a:cs typeface="Arial" panose="020B0604020202020204" pitchFamily="34" charset="0"/>
                <a:sym typeface="Arial" panose="020B0604020202020204" pitchFamily="34" charset="0"/>
              </a:rPr>
              <a:pPr lvl="0">
                <a:spcBef>
                  <a:spcPct val="0"/>
                </a:spcBef>
                <a:spcAft>
                  <a:spcPct val="0"/>
                </a:spcAft>
                <a:defRPr/>
              </a:pPr>
              <a:t> Αγροτικής Ανάπτυξης και Τροφίμων</a:t>
            </a:fld>
            <a:endParaRPr kumimoji="0" lang="el-GR" sz="1100" strike="noStrike" kern="1200" spc="0" normalizeH="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endParaRPr>
          </a:p>
        </p:txBody>
      </p:sp>
      <p:sp>
        <p:nvSpPr>
          <p:cNvPr id="132" name="Text Placeholder 2">
            <a:extLst>
              <a:ext uri="{FF2B5EF4-FFF2-40B4-BE49-F238E27FC236}">
                <a16:creationId xmlns:a16="http://schemas.microsoft.com/office/drawing/2014/main" xmlns="" id="{DBA41971-65E1-4BF8-8ADF-0419FF68BA6D}"/>
              </a:ext>
            </a:extLst>
          </p:cNvPr>
          <p:cNvSpPr>
            <a:spLocks noGrp="1"/>
          </p:cNvSpPr>
          <p:nvPr>
            <p:custDataLst>
              <p:tags r:id="rId83"/>
            </p:custDataLst>
          </p:nvPr>
        </p:nvSpPr>
        <p:spPr bwMode="gray">
          <a:xfrm>
            <a:off x="4933214" y="3319464"/>
            <a:ext cx="125429" cy="150813"/>
          </a:xfrm>
          <a:prstGeom prst="rect">
            <a:avLst/>
          </a:prstGeom>
          <a:noFill/>
          <a:ln>
            <a:noFill/>
          </a:ln>
          <a:extLst>
            <a:ext uri="{909E8E84-426E-40DD-AFC4-6F175D3DCCD1}">
              <a14:hiddenFill xmlns:a14="http://schemas.microsoft.com/office/drawing/2010/main" xmlns="">
                <a:solidFill>
                  <a:schemeClr val="accent6"/>
                </a:solidFill>
              </a14:hiddenFill>
            </a:ext>
          </a:extLst>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875BFF34-54AC-4689-BD7D-8EFA60A8DC0A}" type="datetime'''''''''''''''''''''''''''''''''0'''''''''''''''''''">
              <a:rPr lang="el-GR" altLang="en-US" smtClean="0">
                <a:sym typeface="Arial" panose="020B0604020202020204" pitchFamily="34" charset="0"/>
              </a:rPr>
              <a:pPr marL="0" indent="0">
                <a:spcBef>
                  <a:spcPct val="0"/>
                </a:spcBef>
                <a:spcAft>
                  <a:spcPct val="0"/>
                </a:spcAft>
                <a:buNone/>
              </a:pPr>
              <a:t>0</a:t>
            </a:fld>
            <a:endParaRPr lang="el-GR" dirty="0">
              <a:sym typeface="Arial" panose="020B0604020202020204" pitchFamily="34" charset="0"/>
            </a:endParaRPr>
          </a:p>
        </p:txBody>
      </p:sp>
      <p:sp>
        <p:nvSpPr>
          <p:cNvPr id="197" name="Text Placeholder 2">
            <a:extLst>
              <a:ext uri="{FF2B5EF4-FFF2-40B4-BE49-F238E27FC236}">
                <a16:creationId xmlns:a16="http://schemas.microsoft.com/office/drawing/2014/main" xmlns="" id="{5FC8FE64-CC24-41A6-AE43-E4178D4325E2}"/>
              </a:ext>
            </a:extLst>
          </p:cNvPr>
          <p:cNvSpPr>
            <a:spLocks noGrp="1"/>
          </p:cNvSpPr>
          <p:nvPr>
            <p:custDataLst>
              <p:tags r:id="rId84"/>
            </p:custDataLst>
          </p:nvPr>
        </p:nvSpPr>
        <p:spPr bwMode="gray">
          <a:xfrm>
            <a:off x="5165019" y="1249364"/>
            <a:ext cx="125429" cy="168275"/>
          </a:xfrm>
          <a:prstGeom prst="rect">
            <a:avLst/>
          </a:prstGeom>
          <a:solidFill>
            <a:schemeClr val="hlink"/>
          </a:solidFill>
          <a:ln>
            <a:noFill/>
          </a:ln>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ct val="0"/>
              </a:spcBef>
              <a:spcAft>
                <a:spcPct val="0"/>
              </a:spcAft>
              <a:buNone/>
            </a:pPr>
            <a:fld id="{246BDC7D-E8B1-428D-827D-2EB487FEFFD0}" type="datetime'''''''7'''''">
              <a:rPr lang="el-GR" altLang="en-US" smtClean="0">
                <a:solidFill>
                  <a:schemeClr val="bg1"/>
                </a:solidFill>
                <a:sym typeface="Arial" panose="020B0604020202020204" pitchFamily="34" charset="0"/>
              </a:rPr>
              <a:pPr marL="0" indent="0" algn="ctr">
                <a:lnSpc>
                  <a:spcPct val="100000"/>
                </a:lnSpc>
                <a:spcBef>
                  <a:spcPct val="0"/>
                </a:spcBef>
                <a:spcAft>
                  <a:spcPct val="0"/>
                </a:spcAft>
                <a:buNone/>
              </a:pPr>
              <a:t>7</a:t>
            </a:fld>
            <a:endParaRPr lang="el-GR" dirty="0">
              <a:solidFill>
                <a:schemeClr val="bg1"/>
              </a:solidFill>
              <a:sym typeface="Arial" panose="020B0604020202020204" pitchFamily="34" charset="0"/>
            </a:endParaRPr>
          </a:p>
        </p:txBody>
      </p:sp>
      <p:sp>
        <p:nvSpPr>
          <p:cNvPr id="198" name="Text Placeholder 2">
            <a:extLst>
              <a:ext uri="{FF2B5EF4-FFF2-40B4-BE49-F238E27FC236}">
                <a16:creationId xmlns:a16="http://schemas.microsoft.com/office/drawing/2014/main" xmlns="" id="{4294849F-10B0-48E1-B40A-6EE019824F91}"/>
              </a:ext>
            </a:extLst>
          </p:cNvPr>
          <p:cNvSpPr>
            <a:spLocks noGrp="1"/>
          </p:cNvSpPr>
          <p:nvPr>
            <p:custDataLst>
              <p:tags r:id="rId85"/>
            </p:custDataLst>
          </p:nvPr>
        </p:nvSpPr>
        <p:spPr bwMode="gray">
          <a:xfrm>
            <a:off x="7754568" y="2914651"/>
            <a:ext cx="125429" cy="168275"/>
          </a:xfrm>
          <a:prstGeom prst="rect">
            <a:avLst/>
          </a:prstGeom>
          <a:solidFill>
            <a:schemeClr val="hlink"/>
          </a:solidFill>
          <a:ln>
            <a:noFill/>
          </a:ln>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ct val="0"/>
              </a:spcBef>
              <a:spcAft>
                <a:spcPct val="0"/>
              </a:spcAft>
              <a:buNone/>
            </a:pPr>
            <a:fld id="{970D85BF-9E22-49C8-8984-0A727C46BC0F}" type="datetime'''6'''''''''''''''''''''''''''''''''''''''">
              <a:rPr lang="el-GR" altLang="en-US" smtClean="0">
                <a:solidFill>
                  <a:schemeClr val="bg1"/>
                </a:solidFill>
                <a:sym typeface="Arial" panose="020B0604020202020204" pitchFamily="34" charset="0"/>
              </a:rPr>
              <a:pPr marL="0" indent="0" algn="ctr">
                <a:lnSpc>
                  <a:spcPct val="100000"/>
                </a:lnSpc>
                <a:spcBef>
                  <a:spcPct val="0"/>
                </a:spcBef>
                <a:spcAft>
                  <a:spcPct val="0"/>
                </a:spcAft>
                <a:buNone/>
              </a:pPr>
              <a:t>6</a:t>
            </a:fld>
            <a:endParaRPr lang="el-GR" dirty="0">
              <a:solidFill>
                <a:schemeClr val="bg1"/>
              </a:solidFill>
              <a:sym typeface="Arial" panose="020B0604020202020204" pitchFamily="34" charset="0"/>
            </a:endParaRPr>
          </a:p>
        </p:txBody>
      </p:sp>
      <p:sp>
        <p:nvSpPr>
          <p:cNvPr id="53" name="Text Placeholder 2">
            <a:extLst>
              <a:ext uri="{FF2B5EF4-FFF2-40B4-BE49-F238E27FC236}">
                <a16:creationId xmlns:a16="http://schemas.microsoft.com/office/drawing/2014/main" xmlns="" id="{6F9BB360-5AE4-4F87-9227-5033F5EA2D3A}"/>
              </a:ext>
            </a:extLst>
          </p:cNvPr>
          <p:cNvSpPr>
            <a:spLocks noGrp="1"/>
          </p:cNvSpPr>
          <p:nvPr>
            <p:custDataLst>
              <p:tags r:id="rId86"/>
            </p:custDataLst>
          </p:nvPr>
        </p:nvSpPr>
        <p:spPr bwMode="gray">
          <a:xfrm>
            <a:off x="6228783" y="3319464"/>
            <a:ext cx="125429" cy="150813"/>
          </a:xfrm>
          <a:prstGeom prst="rect">
            <a:avLst/>
          </a:prstGeom>
          <a:noFill/>
          <a:ln>
            <a:noFill/>
          </a:ln>
          <a:extLst>
            <a:ext uri="{909E8E84-426E-40DD-AFC4-6F175D3DCCD1}">
              <a14:hiddenFill xmlns:a14="http://schemas.microsoft.com/office/drawing/2010/main" xmlns="">
                <a:solidFill>
                  <a:schemeClr val="accent3"/>
                </a:solidFill>
              </a14:hiddenFill>
            </a:ext>
          </a:extLst>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A6AC5264-1093-4B41-8A1C-8C486FABDB9C}" type="datetime'''''0'''''''''''''''''''''''''''''''''''''">
              <a:rPr lang="el-GR" altLang="en-US" smtClean="0">
                <a:sym typeface="Arial" panose="020B0604020202020204" pitchFamily="34" charset="0"/>
              </a:rPr>
              <a:pPr marL="0" indent="0">
                <a:spcBef>
                  <a:spcPct val="0"/>
                </a:spcBef>
                <a:spcAft>
                  <a:spcPct val="0"/>
                </a:spcAft>
                <a:buNone/>
              </a:pPr>
              <a:t>0</a:t>
            </a:fld>
            <a:endParaRPr lang="el-GR" dirty="0">
              <a:sym typeface="Arial" panose="020B0604020202020204" pitchFamily="34" charset="0"/>
            </a:endParaRPr>
          </a:p>
        </p:txBody>
      </p:sp>
      <p:sp>
        <p:nvSpPr>
          <p:cNvPr id="199" name="Text Placeholder 2">
            <a:extLst>
              <a:ext uri="{FF2B5EF4-FFF2-40B4-BE49-F238E27FC236}">
                <a16:creationId xmlns:a16="http://schemas.microsoft.com/office/drawing/2014/main" xmlns="" id="{50BF6505-79C3-4FC0-A50F-E95CB83693DD}"/>
              </a:ext>
            </a:extLst>
          </p:cNvPr>
          <p:cNvSpPr>
            <a:spLocks noGrp="1"/>
          </p:cNvSpPr>
          <p:nvPr>
            <p:custDataLst>
              <p:tags r:id="rId87"/>
            </p:custDataLst>
          </p:nvPr>
        </p:nvSpPr>
        <p:spPr bwMode="gray">
          <a:xfrm>
            <a:off x="8186424" y="2705101"/>
            <a:ext cx="125429" cy="168275"/>
          </a:xfrm>
          <a:prstGeom prst="rect">
            <a:avLst/>
          </a:prstGeom>
          <a:solidFill>
            <a:schemeClr val="hlink"/>
          </a:solidFill>
          <a:ln>
            <a:noFill/>
          </a:ln>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ct val="0"/>
              </a:spcBef>
              <a:spcAft>
                <a:spcPct val="0"/>
              </a:spcAft>
              <a:buNone/>
            </a:pPr>
            <a:fld id="{F8FBB871-1361-4B55-82E9-3D8B1A0E6231}" type="datetime'''''''''''''''''6'''''''''''''''''''''''''''''''''''''''''''''">
              <a:rPr lang="el-GR" altLang="en-US" smtClean="0">
                <a:solidFill>
                  <a:schemeClr val="bg1"/>
                </a:solidFill>
                <a:sym typeface="Arial" panose="020B0604020202020204" pitchFamily="34" charset="0"/>
              </a:rPr>
              <a:pPr marL="0" indent="0" algn="ctr">
                <a:lnSpc>
                  <a:spcPct val="100000"/>
                </a:lnSpc>
                <a:spcBef>
                  <a:spcPct val="0"/>
                </a:spcBef>
                <a:spcAft>
                  <a:spcPct val="0"/>
                </a:spcAft>
                <a:buNone/>
              </a:pPr>
              <a:t>6</a:t>
            </a:fld>
            <a:endParaRPr lang="el-GR" dirty="0">
              <a:solidFill>
                <a:schemeClr val="bg1"/>
              </a:solidFill>
              <a:sym typeface="Arial" panose="020B0604020202020204" pitchFamily="34" charset="0"/>
            </a:endParaRPr>
          </a:p>
        </p:txBody>
      </p:sp>
      <p:sp>
        <p:nvSpPr>
          <p:cNvPr id="200" name="Text Placeholder 2">
            <a:extLst>
              <a:ext uri="{FF2B5EF4-FFF2-40B4-BE49-F238E27FC236}">
                <a16:creationId xmlns:a16="http://schemas.microsoft.com/office/drawing/2014/main" xmlns="" id="{60B1B8D6-1051-40DA-94A5-921277A88923}"/>
              </a:ext>
            </a:extLst>
          </p:cNvPr>
          <p:cNvSpPr>
            <a:spLocks noGrp="1"/>
          </p:cNvSpPr>
          <p:nvPr>
            <p:custDataLst>
              <p:tags r:id="rId88"/>
            </p:custDataLst>
          </p:nvPr>
        </p:nvSpPr>
        <p:spPr bwMode="gray">
          <a:xfrm>
            <a:off x="10775975" y="3373439"/>
            <a:ext cx="125429" cy="150813"/>
          </a:xfrm>
          <a:prstGeom prst="rect">
            <a:avLst/>
          </a:prstGeom>
          <a:solidFill>
            <a:schemeClr val="accent6"/>
          </a:solidFill>
          <a:ln>
            <a:noFill/>
          </a:ln>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0DCF1836-6526-4EE9-8869-F10449982C2C}" type="datetime'5'''''''''''''''''''''''''''''''''''''''''''">
              <a:rPr lang="el-GR" altLang="en-US" smtClean="0">
                <a:solidFill>
                  <a:schemeClr val="bg1"/>
                </a:solidFill>
                <a:sym typeface="Arial" panose="020B0604020202020204" pitchFamily="34" charset="0"/>
              </a:rPr>
              <a:pPr marL="0" indent="0" algn="ctr">
                <a:spcBef>
                  <a:spcPct val="0"/>
                </a:spcBef>
                <a:spcAft>
                  <a:spcPct val="0"/>
                </a:spcAft>
                <a:buNone/>
              </a:pPr>
              <a:t>5</a:t>
            </a:fld>
            <a:endParaRPr lang="el-GR" dirty="0">
              <a:solidFill>
                <a:schemeClr val="bg1"/>
              </a:solidFill>
              <a:sym typeface="Arial" panose="020B0604020202020204" pitchFamily="34" charset="0"/>
            </a:endParaRPr>
          </a:p>
        </p:txBody>
      </p:sp>
      <p:sp>
        <p:nvSpPr>
          <p:cNvPr id="57" name="Text Placeholder 2">
            <a:extLst>
              <a:ext uri="{FF2B5EF4-FFF2-40B4-BE49-F238E27FC236}">
                <a16:creationId xmlns:a16="http://schemas.microsoft.com/office/drawing/2014/main" xmlns="" id="{43FA9B05-19E8-48AA-996C-326E09412327}"/>
              </a:ext>
            </a:extLst>
          </p:cNvPr>
          <p:cNvSpPr>
            <a:spLocks noGrp="1"/>
          </p:cNvSpPr>
          <p:nvPr>
            <p:custDataLst>
              <p:tags r:id="rId89"/>
            </p:custDataLst>
          </p:nvPr>
        </p:nvSpPr>
        <p:spPr bwMode="gray">
          <a:xfrm>
            <a:off x="7090907" y="3319464"/>
            <a:ext cx="125429" cy="150813"/>
          </a:xfrm>
          <a:prstGeom prst="rect">
            <a:avLst/>
          </a:prstGeom>
          <a:noFill/>
          <a:ln>
            <a:noFill/>
          </a:ln>
          <a:extLst>
            <a:ext uri="{909E8E84-426E-40DD-AFC4-6F175D3DCCD1}">
              <a14:hiddenFill xmlns:a14="http://schemas.microsoft.com/office/drawing/2010/main" xmlns="">
                <a:solidFill>
                  <a:schemeClr val="accent3"/>
                </a:solidFill>
              </a14:hiddenFill>
            </a:ext>
          </a:extLst>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ABA5AA10-32E2-4E3A-B543-430449F21ADB}" type="datetime'''''''''''''''''''''''''''0'''''''''''''''''''''''">
              <a:rPr lang="el-GR" altLang="en-US" smtClean="0">
                <a:sym typeface="Arial" panose="020B0604020202020204" pitchFamily="34" charset="0"/>
              </a:rPr>
              <a:pPr marL="0" indent="0">
                <a:spcBef>
                  <a:spcPct val="0"/>
                </a:spcBef>
                <a:spcAft>
                  <a:spcPct val="0"/>
                </a:spcAft>
                <a:buNone/>
              </a:pPr>
              <a:t>0</a:t>
            </a:fld>
            <a:endParaRPr lang="el-GR" dirty="0">
              <a:sym typeface="Arial" panose="020B0604020202020204" pitchFamily="34" charset="0"/>
            </a:endParaRPr>
          </a:p>
        </p:txBody>
      </p:sp>
      <p:sp>
        <p:nvSpPr>
          <p:cNvPr id="102" name="Text Placeholder 2">
            <a:extLst>
              <a:ext uri="{FF2B5EF4-FFF2-40B4-BE49-F238E27FC236}">
                <a16:creationId xmlns:a16="http://schemas.microsoft.com/office/drawing/2014/main" xmlns="" id="{7304FDBB-6D1D-4F6C-ADE0-D5E6219AAC89}"/>
              </a:ext>
            </a:extLst>
          </p:cNvPr>
          <p:cNvSpPr>
            <a:spLocks noGrp="1"/>
          </p:cNvSpPr>
          <p:nvPr>
            <p:custDataLst>
              <p:tags r:id="rId90"/>
            </p:custDataLst>
          </p:nvPr>
        </p:nvSpPr>
        <p:spPr bwMode="gray">
          <a:xfrm>
            <a:off x="5087220" y="1622426"/>
            <a:ext cx="281025" cy="168275"/>
          </a:xfrm>
          <a:prstGeom prst="rect">
            <a:avLst/>
          </a:prstGeom>
          <a:solidFill>
            <a:schemeClr val="accent1"/>
          </a:solidFill>
          <a:extLst/>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ctr">
              <a:lnSpc>
                <a:spcPct val="100000"/>
              </a:lnSpc>
              <a:spcBef>
                <a:spcPct val="0"/>
              </a:spcBef>
              <a:spcAft>
                <a:spcPct val="0"/>
              </a:spcAft>
              <a:buNone/>
              <a:defRPr/>
            </a:pPr>
            <a:fld id="{AFDCD407-BC51-4E5A-A629-30239C13FD6A}" type="datetime'''''1''''''''''''''''''''''''''0''6'''''''''''''''''''">
              <a:rPr lang="el-GR" altLang="en-US" smtClean="0">
                <a:solidFill>
                  <a:schemeClr val="bg1"/>
                </a:solidFill>
                <a:sym typeface="Arial" panose="020B0604020202020204" pitchFamily="34" charset="0"/>
              </a:rPr>
              <a:pPr marL="0" lvl="0" indent="0" algn="ctr">
                <a:lnSpc>
                  <a:spcPct val="100000"/>
                </a:lnSpc>
                <a:spcBef>
                  <a:spcPct val="0"/>
                </a:spcBef>
                <a:spcAft>
                  <a:spcPct val="0"/>
                </a:spcAft>
                <a:buNone/>
                <a:defRPr/>
              </a:pPr>
              <a:t>106</a:t>
            </a:fld>
            <a:endParaRPr kumimoji="0" lang="el-GR" strike="noStrike" kern="1200" spc="0" normalizeH="0" noProof="0" dirty="0">
              <a:ln>
                <a:noFill/>
              </a:ln>
              <a:solidFill>
                <a:schemeClr val="bg1"/>
              </a:solidFill>
              <a:effectLst/>
              <a:uLnTx/>
              <a:uFillTx/>
              <a:sym typeface="Arial" panose="020B0604020202020204" pitchFamily="34" charset="0"/>
            </a:endParaRPr>
          </a:p>
        </p:txBody>
      </p:sp>
      <p:sp>
        <p:nvSpPr>
          <p:cNvPr id="105" name="Text Placeholder 2">
            <a:extLst>
              <a:ext uri="{FF2B5EF4-FFF2-40B4-BE49-F238E27FC236}">
                <a16:creationId xmlns:a16="http://schemas.microsoft.com/office/drawing/2014/main" xmlns="" id="{139966B0-DB02-461F-9341-DCAA0BC0BDEC}"/>
              </a:ext>
            </a:extLst>
          </p:cNvPr>
          <p:cNvSpPr>
            <a:spLocks noGrp="1"/>
          </p:cNvSpPr>
          <p:nvPr>
            <p:custDataLst>
              <p:tags r:id="rId91"/>
            </p:custDataLst>
          </p:nvPr>
        </p:nvSpPr>
        <p:spPr bwMode="auto">
          <a:xfrm>
            <a:off x="5142791" y="3663950"/>
            <a:ext cx="168297" cy="1690688"/>
          </a:xfrm>
          <a:prstGeom prst="rect">
            <a:avLst/>
          </a:prstGeom>
          <a:noFill/>
          <a:extLst>
            <a:ext uri="{909E8E84-426E-40DD-AFC4-6F175D3DCCD1}">
              <a14:hiddenFill xmlns:a14="http://schemas.microsoft.com/office/drawing/2010/main" xmlns="">
                <a:solidFill>
                  <a:scrgbClr r="0" g="0" b="0"/>
                </a:solidFill>
              </a14:hiddenFill>
            </a:ext>
          </a:extLst>
        </p:spPr>
        <p:txBody>
          <a:bodyPr vert="eaVert" wrap="none" lIns="0" tIns="0" rIns="0" bIns="0" numCol="1" spcCol="0" rtlCol="0" anchor="ctr" anchorCtr="0">
            <a:noAutofit/>
          </a:bodyPr>
          <a:lstStyle>
            <a:lvl1pPr marL="0" marR="0" indent="0" algn="l" defTabSz="899320" rtl="0" eaLnBrk="1" fontAlgn="base" latinLnBrk="0" hangingPunct="1">
              <a:lnSpc>
                <a:spcPct val="100000"/>
              </a:lnSpc>
              <a:spcBef>
                <a:spcPts val="0"/>
              </a:spcBef>
              <a:spcAft>
                <a:spcPts val="529"/>
              </a:spcAft>
              <a:buClr>
                <a:srgbClr val="000000"/>
              </a:buClr>
              <a:buSzTx/>
              <a:buFont typeface="Wingdings" pitchFamily="2" charset="2"/>
              <a:buNone/>
              <a:tabLst/>
              <a:defRPr sz="971" kern="1200">
                <a:solidFill>
                  <a:schemeClr val="tx1"/>
                </a:solidFill>
                <a:latin typeface="+mn-lt"/>
                <a:ea typeface="+mn-ea"/>
                <a:cs typeface="+mn-cs"/>
              </a:defRPr>
            </a:lvl1pPr>
            <a:lvl2pPr marL="207320" marR="0" indent="-201717" algn="l" defTabSz="899320" rtl="0" eaLnBrk="1" fontAlgn="base" latinLnBrk="0" hangingPunct="1">
              <a:lnSpc>
                <a:spcPct val="100000"/>
              </a:lnSpc>
              <a:spcBef>
                <a:spcPts val="0"/>
              </a:spcBef>
              <a:spcAft>
                <a:spcPts val="529"/>
              </a:spcAft>
              <a:buClr>
                <a:srgbClr val="000000"/>
              </a:buClr>
              <a:buSzTx/>
              <a:buFont typeface="Times New Roman" pitchFamily="18" charset="0"/>
              <a:buChar char="•"/>
              <a:tabLst/>
              <a:defRPr sz="971" kern="1200">
                <a:solidFill>
                  <a:schemeClr val="tx1"/>
                </a:solidFill>
                <a:latin typeface="+mn-lt"/>
                <a:ea typeface="+mn-ea"/>
                <a:cs typeface="+mn-cs"/>
              </a:defRPr>
            </a:lvl2pPr>
            <a:lvl3pPr marL="412963" marR="0" indent="-203305" algn="l" defTabSz="899320" rtl="0" eaLnBrk="1" fontAlgn="base" latinLnBrk="0" hangingPunct="1">
              <a:lnSpc>
                <a:spcPct val="100000"/>
              </a:lnSpc>
              <a:spcBef>
                <a:spcPts val="0"/>
              </a:spcBef>
              <a:spcAft>
                <a:spcPts val="529"/>
              </a:spcAft>
              <a:buClr>
                <a:srgbClr val="000000"/>
              </a:buClr>
              <a:buSzTx/>
              <a:buFont typeface="Arial" pitchFamily="34" charset="0"/>
              <a:buChar char="-"/>
              <a:tabLst/>
              <a:defRPr sz="971" kern="1200">
                <a:solidFill>
                  <a:schemeClr val="tx1"/>
                </a:solidFill>
                <a:latin typeface="+mn-lt"/>
                <a:ea typeface="+mn-ea"/>
                <a:cs typeface="+mn-cs"/>
              </a:defRPr>
            </a:lvl3pPr>
            <a:lvl4pPr marL="613092" marR="0" indent="-203305"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a:solidFill>
                  <a:schemeClr val="tx1"/>
                </a:solidFill>
                <a:latin typeface="+mn-lt"/>
                <a:ea typeface="+mn-ea"/>
                <a:cs typeface="+mn-cs"/>
              </a:defRPr>
            </a:lvl4pPr>
            <a:lvl5pPr marL="806867" marR="0" indent="-201717"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baseline="0">
                <a:solidFill>
                  <a:schemeClr val="tx1"/>
                </a:solidFill>
                <a:latin typeface="+mn-lt"/>
                <a:ea typeface="+mn-ea"/>
                <a:cs typeface="+mn-cs"/>
              </a:defRPr>
            </a:lvl5pPr>
            <a:lvl6pPr marL="206482" indent="-203305" algn="l" defTabSz="899010" rtl="0" eaLnBrk="1" latinLnBrk="0" hangingPunct="1">
              <a:lnSpc>
                <a:spcPct val="100000"/>
              </a:lnSpc>
              <a:spcBef>
                <a:spcPts val="0"/>
              </a:spcBef>
              <a:spcAft>
                <a:spcPts val="0"/>
              </a:spcAft>
              <a:buFont typeface="+mj-lt"/>
              <a:buAutoNum type="arabicPeriod"/>
              <a:defRPr lang="en-GB" sz="971" kern="1200" baseline="0" noProof="0" dirty="0" smtClean="0">
                <a:solidFill>
                  <a:schemeClr val="tx1"/>
                </a:solidFill>
                <a:latin typeface="Georgia" pitchFamily="18" charset="0"/>
                <a:ea typeface="+mn-ea"/>
                <a:cs typeface="+mn-cs"/>
              </a:defRPr>
            </a:lvl6pPr>
            <a:lvl7pPr marL="412963" indent="-201717" algn="l" defTabSz="899010" rtl="0" eaLnBrk="1" latinLnBrk="0" hangingPunct="1">
              <a:lnSpc>
                <a:spcPct val="100000"/>
              </a:lnSpc>
              <a:spcBef>
                <a:spcPts val="0"/>
              </a:spcBef>
              <a:spcAft>
                <a:spcPts val="0"/>
              </a:spcAft>
              <a:buFont typeface="+mj-lt"/>
              <a:buAutoNum type="alphaLcPeriod"/>
              <a:defRPr lang="en-GB" sz="971" kern="1200" baseline="0" noProof="0" dirty="0" smtClean="0">
                <a:solidFill>
                  <a:schemeClr val="tx1"/>
                </a:solidFill>
                <a:latin typeface="Georgia" pitchFamily="18" charset="0"/>
                <a:ea typeface="+mn-ea"/>
                <a:cs typeface="+mn-cs"/>
              </a:defRPr>
            </a:lvl7pPr>
            <a:lvl8pPr marL="613092" indent="-201717" algn="l" defTabSz="899010" rtl="0" eaLnBrk="1" latinLnBrk="0" hangingPunct="1">
              <a:lnSpc>
                <a:spcPct val="100000"/>
              </a:lnSpc>
              <a:spcBef>
                <a:spcPts val="0"/>
              </a:spcBef>
              <a:spcAft>
                <a:spcPts val="0"/>
              </a:spcAft>
              <a:buFont typeface="+mj-lt"/>
              <a:buAutoNum type="romanLcPeriod"/>
              <a:defRPr lang="en-GB" sz="971" kern="1200" baseline="0" noProof="0" dirty="0" smtClean="0">
                <a:solidFill>
                  <a:schemeClr val="tx1"/>
                </a:solidFill>
                <a:latin typeface="Georgia" pitchFamily="18" charset="0"/>
                <a:ea typeface="+mn-ea"/>
                <a:cs typeface="+mn-cs"/>
              </a:defRPr>
            </a:lvl8pPr>
            <a:lvl9pPr marL="0" indent="0" algn="l" defTabSz="899010" rtl="0" eaLnBrk="1" latinLnBrk="0" hangingPunct="1">
              <a:lnSpc>
                <a:spcPct val="100000"/>
              </a:lnSpc>
              <a:spcBef>
                <a:spcPts val="0"/>
              </a:spcBef>
              <a:spcAft>
                <a:spcPts val="529"/>
              </a:spcAft>
              <a:buFont typeface="Arial" pitchFamily="34" charset="0"/>
              <a:buNone/>
              <a:defRPr lang="en-GB" sz="971" b="1" kern="1200" baseline="0" noProof="0" dirty="0" smtClean="0">
                <a:solidFill>
                  <a:schemeClr val="tx2"/>
                </a:solidFill>
                <a:latin typeface="Georgia" pitchFamily="18" charset="0"/>
                <a:ea typeface="+mn-ea"/>
                <a:cs typeface="+mn-cs"/>
              </a:defRPr>
            </a:lvl9pPr>
          </a:lstStyle>
          <a:p>
            <a:pPr lvl="0">
              <a:spcBef>
                <a:spcPct val="0"/>
              </a:spcBef>
              <a:spcAft>
                <a:spcPct val="0"/>
              </a:spcAft>
              <a:defRPr/>
            </a:pPr>
            <a:fld id="{AEBFBF24-0D32-4425-9CFE-BB1C069FFDA6}" type="datetime' ''''Ανά''πτ''''''υξης'''''' ''''''&amp; ''''''Επ''ενδύ''σεω''ν'''">
              <a:rPr lang="el-GR" altLang="en-US" sz="1100" smtClean="0">
                <a:solidFill>
                  <a:srgbClr val="000000"/>
                </a:solidFill>
                <a:latin typeface="Arial" panose="020B0604020202020204" pitchFamily="34" charset="0"/>
                <a:cs typeface="Arial" panose="020B0604020202020204" pitchFamily="34" charset="0"/>
                <a:sym typeface="Arial" panose="020B0604020202020204" pitchFamily="34" charset="0"/>
              </a:rPr>
              <a:pPr lvl="0">
                <a:spcBef>
                  <a:spcPct val="0"/>
                </a:spcBef>
                <a:spcAft>
                  <a:spcPct val="0"/>
                </a:spcAft>
                <a:defRPr/>
              </a:pPr>
              <a:t> Ανάπτυξης &amp; Επενδύσεων</a:t>
            </a:fld>
            <a:endParaRPr kumimoji="0" lang="el-GR" sz="1100" strike="noStrike" kern="1200" spc="0" normalizeH="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endParaRPr>
          </a:p>
        </p:txBody>
      </p:sp>
      <p:sp>
        <p:nvSpPr>
          <p:cNvPr id="59" name="Text Placeholder 2">
            <a:extLst>
              <a:ext uri="{FF2B5EF4-FFF2-40B4-BE49-F238E27FC236}">
                <a16:creationId xmlns:a16="http://schemas.microsoft.com/office/drawing/2014/main" xmlns="" id="{2768B90B-F3FA-4574-A0AE-EEAB7B69EC01}"/>
              </a:ext>
            </a:extLst>
          </p:cNvPr>
          <p:cNvSpPr>
            <a:spLocks noGrp="1"/>
          </p:cNvSpPr>
          <p:nvPr>
            <p:custDataLst>
              <p:tags r:id="rId92"/>
            </p:custDataLst>
          </p:nvPr>
        </p:nvSpPr>
        <p:spPr bwMode="gray">
          <a:xfrm>
            <a:off x="7522763" y="3319464"/>
            <a:ext cx="125429" cy="150813"/>
          </a:xfrm>
          <a:prstGeom prst="rect">
            <a:avLst/>
          </a:prstGeom>
          <a:noFill/>
          <a:ln>
            <a:noFill/>
          </a:ln>
          <a:extLst>
            <a:ext uri="{909E8E84-426E-40DD-AFC4-6F175D3DCCD1}">
              <a14:hiddenFill xmlns:a14="http://schemas.microsoft.com/office/drawing/2010/main" xmlns="">
                <a:solidFill>
                  <a:schemeClr val="accent3"/>
                </a:solidFill>
              </a14:hiddenFill>
            </a:ext>
          </a:extLst>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BD6E3943-7587-41F3-B810-B4A96DCA4970}" type="datetime'0'''''''''''''''''''''''''''''''''''''''''''''''">
              <a:rPr lang="el-GR" altLang="en-US" smtClean="0">
                <a:sym typeface="Arial" panose="020B0604020202020204" pitchFamily="34" charset="0"/>
              </a:rPr>
              <a:pPr marL="0" indent="0">
                <a:spcBef>
                  <a:spcPct val="0"/>
                </a:spcBef>
                <a:spcAft>
                  <a:spcPct val="0"/>
                </a:spcAft>
                <a:buNone/>
              </a:pPr>
              <a:t>0</a:t>
            </a:fld>
            <a:endParaRPr lang="el-GR" dirty="0">
              <a:sym typeface="Arial" panose="020B0604020202020204" pitchFamily="34" charset="0"/>
            </a:endParaRPr>
          </a:p>
        </p:txBody>
      </p:sp>
      <p:sp>
        <p:nvSpPr>
          <p:cNvPr id="133" name="Text Placeholder 2">
            <a:extLst>
              <a:ext uri="{FF2B5EF4-FFF2-40B4-BE49-F238E27FC236}">
                <a16:creationId xmlns:a16="http://schemas.microsoft.com/office/drawing/2014/main" xmlns="" id="{DA38B761-D1F8-47AD-8691-522C01FC1277}"/>
              </a:ext>
            </a:extLst>
          </p:cNvPr>
          <p:cNvSpPr>
            <a:spLocks noGrp="1"/>
          </p:cNvSpPr>
          <p:nvPr>
            <p:custDataLst>
              <p:tags r:id="rId93"/>
            </p:custDataLst>
          </p:nvPr>
        </p:nvSpPr>
        <p:spPr bwMode="gray">
          <a:xfrm>
            <a:off x="8618281" y="1762126"/>
            <a:ext cx="125429" cy="168275"/>
          </a:xfrm>
          <a:prstGeom prst="rect">
            <a:avLst/>
          </a:prstGeom>
          <a:solidFill>
            <a:schemeClr val="accent1"/>
          </a:solidFill>
          <a:ln>
            <a:noFill/>
          </a:ln>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ct val="0"/>
              </a:spcBef>
              <a:spcAft>
                <a:spcPct val="0"/>
              </a:spcAft>
              <a:buNone/>
            </a:pPr>
            <a:fld id="{BE95B967-0B3E-449B-86C1-A61DD6CF015C}" type="datetime'''''''''''''''''0'''''''''''''''''''''''''''''''''''">
              <a:rPr lang="el-GR" altLang="en-US" smtClean="0">
                <a:solidFill>
                  <a:schemeClr val="bg1"/>
                </a:solidFill>
                <a:sym typeface="Arial" panose="020B0604020202020204" pitchFamily="34" charset="0"/>
              </a:rPr>
              <a:pPr marL="0" indent="0" algn="ctr">
                <a:lnSpc>
                  <a:spcPct val="100000"/>
                </a:lnSpc>
                <a:spcBef>
                  <a:spcPct val="0"/>
                </a:spcBef>
                <a:spcAft>
                  <a:spcPct val="0"/>
                </a:spcAft>
                <a:buNone/>
              </a:pPr>
              <a:t>0</a:t>
            </a:fld>
            <a:endParaRPr lang="el-GR" dirty="0">
              <a:solidFill>
                <a:schemeClr val="bg1"/>
              </a:solidFill>
              <a:sym typeface="Arial" panose="020B0604020202020204" pitchFamily="34" charset="0"/>
            </a:endParaRPr>
          </a:p>
        </p:txBody>
      </p:sp>
      <p:sp>
        <p:nvSpPr>
          <p:cNvPr id="239" name="Text Placeholder 2">
            <a:extLst>
              <a:ext uri="{FF2B5EF4-FFF2-40B4-BE49-F238E27FC236}">
                <a16:creationId xmlns:a16="http://schemas.microsoft.com/office/drawing/2014/main" xmlns="" id="{FB9E4CFB-A1E6-492F-A9FD-16522476415E}"/>
              </a:ext>
            </a:extLst>
          </p:cNvPr>
          <p:cNvSpPr>
            <a:spLocks noGrp="1"/>
          </p:cNvSpPr>
          <p:nvPr>
            <p:custDataLst>
              <p:tags r:id="rId94"/>
            </p:custDataLst>
          </p:nvPr>
        </p:nvSpPr>
        <p:spPr bwMode="gray">
          <a:xfrm>
            <a:off x="5596875" y="3011489"/>
            <a:ext cx="125429" cy="168275"/>
          </a:xfrm>
          <a:prstGeom prst="rect">
            <a:avLst/>
          </a:prstGeom>
          <a:solidFill>
            <a:schemeClr val="hlink"/>
          </a:solidFill>
          <a:ln>
            <a:noFill/>
          </a:ln>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ct val="0"/>
              </a:spcBef>
              <a:spcAft>
                <a:spcPct val="0"/>
              </a:spcAft>
              <a:buNone/>
            </a:pPr>
            <a:fld id="{3D4A40D7-7867-45FE-9E81-AD675C79023F}" type="datetime'''''''''''''''''''0'''''''''''''''''''''''''''''''''''''''''">
              <a:rPr lang="el-GR" altLang="en-US" smtClean="0">
                <a:solidFill>
                  <a:schemeClr val="bg1"/>
                </a:solidFill>
                <a:sym typeface="Arial" panose="020B0604020202020204" pitchFamily="34" charset="0"/>
              </a:rPr>
              <a:pPr marL="0" indent="0" algn="ctr">
                <a:lnSpc>
                  <a:spcPct val="100000"/>
                </a:lnSpc>
                <a:spcBef>
                  <a:spcPct val="0"/>
                </a:spcBef>
                <a:spcAft>
                  <a:spcPct val="0"/>
                </a:spcAft>
                <a:buNone/>
              </a:pPr>
              <a:t>0</a:t>
            </a:fld>
            <a:endParaRPr lang="el-GR" dirty="0">
              <a:solidFill>
                <a:schemeClr val="bg1"/>
              </a:solidFill>
              <a:sym typeface="Arial" panose="020B0604020202020204" pitchFamily="34" charset="0"/>
            </a:endParaRPr>
          </a:p>
        </p:txBody>
      </p:sp>
      <p:sp>
        <p:nvSpPr>
          <p:cNvPr id="52" name="Text Placeholder 2">
            <a:extLst>
              <a:ext uri="{FF2B5EF4-FFF2-40B4-BE49-F238E27FC236}">
                <a16:creationId xmlns:a16="http://schemas.microsoft.com/office/drawing/2014/main" xmlns="" id="{103C699C-CC39-415D-A4BD-683379227DD9}"/>
              </a:ext>
            </a:extLst>
          </p:cNvPr>
          <p:cNvSpPr>
            <a:spLocks noGrp="1"/>
          </p:cNvSpPr>
          <p:nvPr>
            <p:custDataLst>
              <p:tags r:id="rId95"/>
            </p:custDataLst>
          </p:nvPr>
        </p:nvSpPr>
        <p:spPr bwMode="gray">
          <a:xfrm>
            <a:off x="5596875" y="3421064"/>
            <a:ext cx="125429" cy="150813"/>
          </a:xfrm>
          <a:prstGeom prst="rect">
            <a:avLst/>
          </a:prstGeom>
          <a:solidFill>
            <a:schemeClr val="accent3"/>
          </a:solidFill>
          <a:ln>
            <a:noFill/>
          </a:ln>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C1B043EE-F975-4F53-B463-E1939E56694C}" type="datetime'''''''''''''''''''''''''''''''''''''''0'''''''''''''''''''''''">
              <a:rPr lang="el-GR" altLang="en-US" smtClean="0">
                <a:sym typeface="Arial" panose="020B0604020202020204" pitchFamily="34" charset="0"/>
              </a:rPr>
              <a:pPr marL="0" indent="0" algn="ctr">
                <a:spcBef>
                  <a:spcPct val="0"/>
                </a:spcBef>
                <a:spcAft>
                  <a:spcPct val="0"/>
                </a:spcAft>
                <a:buNone/>
              </a:pPr>
              <a:t>0</a:t>
            </a:fld>
            <a:endParaRPr lang="el-GR" dirty="0">
              <a:sym typeface="Arial" panose="020B0604020202020204" pitchFamily="34" charset="0"/>
            </a:endParaRPr>
          </a:p>
        </p:txBody>
      </p:sp>
      <p:sp>
        <p:nvSpPr>
          <p:cNvPr id="81" name="Text Placeholder 2">
            <a:extLst>
              <a:ext uri="{FF2B5EF4-FFF2-40B4-BE49-F238E27FC236}">
                <a16:creationId xmlns:a16="http://schemas.microsoft.com/office/drawing/2014/main" xmlns="" id="{467FBDC8-AE4C-4F89-880E-1A2A62C5B586}"/>
              </a:ext>
            </a:extLst>
          </p:cNvPr>
          <p:cNvSpPr>
            <a:spLocks noGrp="1"/>
          </p:cNvSpPr>
          <p:nvPr>
            <p:custDataLst>
              <p:tags r:id="rId96"/>
            </p:custDataLst>
          </p:nvPr>
        </p:nvSpPr>
        <p:spPr bwMode="auto">
          <a:xfrm>
            <a:off x="5574647" y="3663950"/>
            <a:ext cx="168297" cy="800100"/>
          </a:xfrm>
          <a:prstGeom prst="rect">
            <a:avLst/>
          </a:prstGeom>
          <a:noFill/>
          <a:extLst>
            <a:ext uri="{909E8E84-426E-40DD-AFC4-6F175D3DCCD1}">
              <a14:hiddenFill xmlns:a14="http://schemas.microsoft.com/office/drawing/2010/main" xmlns="">
                <a:solidFill>
                  <a:scrgbClr r="0" g="0" b="0"/>
                </a:solidFill>
              </a14:hiddenFill>
            </a:ext>
          </a:extLst>
        </p:spPr>
        <p:txBody>
          <a:bodyPr vert="eaVert" wrap="none" lIns="0" tIns="0" rIns="0" bIns="0" numCol="1" spcCol="0" rtlCol="0" anchor="ctr" anchorCtr="0">
            <a:noAutofit/>
          </a:bodyPr>
          <a:lstStyle>
            <a:lvl1pPr marL="0" marR="0" indent="0" algn="l" defTabSz="899320" rtl="0" eaLnBrk="1" fontAlgn="base" latinLnBrk="0" hangingPunct="1">
              <a:lnSpc>
                <a:spcPct val="100000"/>
              </a:lnSpc>
              <a:spcBef>
                <a:spcPts val="0"/>
              </a:spcBef>
              <a:spcAft>
                <a:spcPts val="529"/>
              </a:spcAft>
              <a:buClr>
                <a:srgbClr val="000000"/>
              </a:buClr>
              <a:buSzTx/>
              <a:buFont typeface="Wingdings" pitchFamily="2" charset="2"/>
              <a:buNone/>
              <a:tabLst/>
              <a:defRPr sz="971" kern="1200">
                <a:solidFill>
                  <a:schemeClr val="tx1"/>
                </a:solidFill>
                <a:latin typeface="+mn-lt"/>
                <a:ea typeface="+mn-ea"/>
                <a:cs typeface="+mn-cs"/>
              </a:defRPr>
            </a:lvl1pPr>
            <a:lvl2pPr marL="207320" marR="0" indent="-201717" algn="l" defTabSz="899320" rtl="0" eaLnBrk="1" fontAlgn="base" latinLnBrk="0" hangingPunct="1">
              <a:lnSpc>
                <a:spcPct val="100000"/>
              </a:lnSpc>
              <a:spcBef>
                <a:spcPts val="0"/>
              </a:spcBef>
              <a:spcAft>
                <a:spcPts val="529"/>
              </a:spcAft>
              <a:buClr>
                <a:srgbClr val="000000"/>
              </a:buClr>
              <a:buSzTx/>
              <a:buFont typeface="Times New Roman" pitchFamily="18" charset="0"/>
              <a:buChar char="•"/>
              <a:tabLst/>
              <a:defRPr sz="971" kern="1200">
                <a:solidFill>
                  <a:schemeClr val="tx1"/>
                </a:solidFill>
                <a:latin typeface="+mn-lt"/>
                <a:ea typeface="+mn-ea"/>
                <a:cs typeface="+mn-cs"/>
              </a:defRPr>
            </a:lvl2pPr>
            <a:lvl3pPr marL="412963" marR="0" indent="-203305" algn="l" defTabSz="899320" rtl="0" eaLnBrk="1" fontAlgn="base" latinLnBrk="0" hangingPunct="1">
              <a:lnSpc>
                <a:spcPct val="100000"/>
              </a:lnSpc>
              <a:spcBef>
                <a:spcPts val="0"/>
              </a:spcBef>
              <a:spcAft>
                <a:spcPts val="529"/>
              </a:spcAft>
              <a:buClr>
                <a:srgbClr val="000000"/>
              </a:buClr>
              <a:buSzTx/>
              <a:buFont typeface="Arial" pitchFamily="34" charset="0"/>
              <a:buChar char="-"/>
              <a:tabLst/>
              <a:defRPr sz="971" kern="1200">
                <a:solidFill>
                  <a:schemeClr val="tx1"/>
                </a:solidFill>
                <a:latin typeface="+mn-lt"/>
                <a:ea typeface="+mn-ea"/>
                <a:cs typeface="+mn-cs"/>
              </a:defRPr>
            </a:lvl3pPr>
            <a:lvl4pPr marL="613092" marR="0" indent="-203305"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a:solidFill>
                  <a:schemeClr val="tx1"/>
                </a:solidFill>
                <a:latin typeface="+mn-lt"/>
                <a:ea typeface="+mn-ea"/>
                <a:cs typeface="+mn-cs"/>
              </a:defRPr>
            </a:lvl4pPr>
            <a:lvl5pPr marL="806867" marR="0" indent="-201717"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baseline="0">
                <a:solidFill>
                  <a:schemeClr val="tx1"/>
                </a:solidFill>
                <a:latin typeface="+mn-lt"/>
                <a:ea typeface="+mn-ea"/>
                <a:cs typeface="+mn-cs"/>
              </a:defRPr>
            </a:lvl5pPr>
            <a:lvl6pPr marL="206482" indent="-203305" algn="l" defTabSz="899010" rtl="0" eaLnBrk="1" latinLnBrk="0" hangingPunct="1">
              <a:lnSpc>
                <a:spcPct val="100000"/>
              </a:lnSpc>
              <a:spcBef>
                <a:spcPts val="0"/>
              </a:spcBef>
              <a:spcAft>
                <a:spcPts val="0"/>
              </a:spcAft>
              <a:buFont typeface="+mj-lt"/>
              <a:buAutoNum type="arabicPeriod"/>
              <a:defRPr lang="en-GB" sz="971" kern="1200" baseline="0" noProof="0" dirty="0" smtClean="0">
                <a:solidFill>
                  <a:schemeClr val="tx1"/>
                </a:solidFill>
                <a:latin typeface="Georgia" pitchFamily="18" charset="0"/>
                <a:ea typeface="+mn-ea"/>
                <a:cs typeface="+mn-cs"/>
              </a:defRPr>
            </a:lvl6pPr>
            <a:lvl7pPr marL="412963" indent="-201717" algn="l" defTabSz="899010" rtl="0" eaLnBrk="1" latinLnBrk="0" hangingPunct="1">
              <a:lnSpc>
                <a:spcPct val="100000"/>
              </a:lnSpc>
              <a:spcBef>
                <a:spcPts val="0"/>
              </a:spcBef>
              <a:spcAft>
                <a:spcPts val="0"/>
              </a:spcAft>
              <a:buFont typeface="+mj-lt"/>
              <a:buAutoNum type="alphaLcPeriod"/>
              <a:defRPr lang="en-GB" sz="971" kern="1200" baseline="0" noProof="0" dirty="0" smtClean="0">
                <a:solidFill>
                  <a:schemeClr val="tx1"/>
                </a:solidFill>
                <a:latin typeface="Georgia" pitchFamily="18" charset="0"/>
                <a:ea typeface="+mn-ea"/>
                <a:cs typeface="+mn-cs"/>
              </a:defRPr>
            </a:lvl7pPr>
            <a:lvl8pPr marL="613092" indent="-201717" algn="l" defTabSz="899010" rtl="0" eaLnBrk="1" latinLnBrk="0" hangingPunct="1">
              <a:lnSpc>
                <a:spcPct val="100000"/>
              </a:lnSpc>
              <a:spcBef>
                <a:spcPts val="0"/>
              </a:spcBef>
              <a:spcAft>
                <a:spcPts val="0"/>
              </a:spcAft>
              <a:buFont typeface="+mj-lt"/>
              <a:buAutoNum type="romanLcPeriod"/>
              <a:defRPr lang="en-GB" sz="971" kern="1200" baseline="0" noProof="0" dirty="0" smtClean="0">
                <a:solidFill>
                  <a:schemeClr val="tx1"/>
                </a:solidFill>
                <a:latin typeface="Georgia" pitchFamily="18" charset="0"/>
                <a:ea typeface="+mn-ea"/>
                <a:cs typeface="+mn-cs"/>
              </a:defRPr>
            </a:lvl8pPr>
            <a:lvl9pPr marL="0" indent="0" algn="l" defTabSz="899010" rtl="0" eaLnBrk="1" latinLnBrk="0" hangingPunct="1">
              <a:lnSpc>
                <a:spcPct val="100000"/>
              </a:lnSpc>
              <a:spcBef>
                <a:spcPts val="0"/>
              </a:spcBef>
              <a:spcAft>
                <a:spcPts val="529"/>
              </a:spcAft>
              <a:buFont typeface="Arial" pitchFamily="34" charset="0"/>
              <a:buNone/>
              <a:defRPr lang="en-GB" sz="971" b="1" kern="1200" baseline="0" noProof="0" dirty="0" smtClean="0">
                <a:solidFill>
                  <a:schemeClr val="tx2"/>
                </a:solidFill>
                <a:latin typeface="Georgia" pitchFamily="18" charset="0"/>
                <a:ea typeface="+mn-ea"/>
                <a:cs typeface="+mn-cs"/>
              </a:defRPr>
            </a:lvl9pPr>
          </a:lstStyle>
          <a:p>
            <a:pPr lvl="0">
              <a:spcBef>
                <a:spcPct val="0"/>
              </a:spcBef>
              <a:spcAft>
                <a:spcPct val="0"/>
              </a:spcAft>
              <a:defRPr/>
            </a:pPr>
            <a:fld id="{4D99465F-3E9A-4E44-9C75-CB9A5ACED8BA}" type="datetime' ''''Δικα''''''''ιοσ''''''''''''''''ύν''''''''η''ς'">
              <a:rPr lang="el-GR" altLang="en-US" sz="1100" smtClean="0">
                <a:solidFill>
                  <a:srgbClr val="000000"/>
                </a:solidFill>
                <a:latin typeface="Arial" panose="020B0604020202020204" pitchFamily="34" charset="0"/>
                <a:cs typeface="Arial" panose="020B0604020202020204" pitchFamily="34" charset="0"/>
                <a:sym typeface="Arial" panose="020B0604020202020204" pitchFamily="34" charset="0"/>
              </a:rPr>
              <a:pPr lvl="0">
                <a:spcBef>
                  <a:spcPct val="0"/>
                </a:spcBef>
                <a:spcAft>
                  <a:spcPct val="0"/>
                </a:spcAft>
                <a:defRPr/>
              </a:pPr>
              <a:t> Δικαιοσύνης</a:t>
            </a:fld>
            <a:endParaRPr kumimoji="0" lang="el-GR" sz="1100" strike="noStrike" kern="1200" spc="0" normalizeH="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endParaRPr>
          </a:p>
        </p:txBody>
      </p:sp>
      <p:sp>
        <p:nvSpPr>
          <p:cNvPr id="60" name="Text Placeholder 2">
            <a:extLst>
              <a:ext uri="{FF2B5EF4-FFF2-40B4-BE49-F238E27FC236}">
                <a16:creationId xmlns:a16="http://schemas.microsoft.com/office/drawing/2014/main" xmlns="" id="{E7FA69E3-9B34-4DA3-B683-A8A423E7D77A}"/>
              </a:ext>
            </a:extLst>
          </p:cNvPr>
          <p:cNvSpPr>
            <a:spLocks noGrp="1"/>
          </p:cNvSpPr>
          <p:nvPr>
            <p:custDataLst>
              <p:tags r:id="rId97"/>
            </p:custDataLst>
          </p:nvPr>
        </p:nvSpPr>
        <p:spPr bwMode="gray">
          <a:xfrm>
            <a:off x="7322712" y="3411539"/>
            <a:ext cx="125429" cy="150813"/>
          </a:xfrm>
          <a:prstGeom prst="rect">
            <a:avLst/>
          </a:prstGeom>
          <a:solidFill>
            <a:schemeClr val="accent6"/>
          </a:solidFill>
          <a:ln>
            <a:noFill/>
          </a:ln>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66772929-C5F4-4A9B-9870-E391B4D665D0}" type="datetime'''''''''''1'''''''''''''''''''''''''''''">
              <a:rPr lang="el-GR" altLang="en-US" smtClean="0">
                <a:solidFill>
                  <a:schemeClr val="bg1"/>
                </a:solidFill>
                <a:sym typeface="Arial" panose="020B0604020202020204" pitchFamily="34" charset="0"/>
              </a:rPr>
              <a:pPr marL="0" indent="0" algn="ctr">
                <a:spcBef>
                  <a:spcPct val="0"/>
                </a:spcBef>
                <a:spcAft>
                  <a:spcPct val="0"/>
                </a:spcAft>
                <a:buNone/>
              </a:pPr>
              <a:t>1</a:t>
            </a:fld>
            <a:endParaRPr lang="el-GR" dirty="0">
              <a:solidFill>
                <a:schemeClr val="bg1"/>
              </a:solidFill>
              <a:sym typeface="Arial" panose="020B0604020202020204" pitchFamily="34" charset="0"/>
            </a:endParaRPr>
          </a:p>
        </p:txBody>
      </p:sp>
      <p:sp>
        <p:nvSpPr>
          <p:cNvPr id="88" name="Text Placeholder 2">
            <a:extLst>
              <a:ext uri="{FF2B5EF4-FFF2-40B4-BE49-F238E27FC236}">
                <a16:creationId xmlns:a16="http://schemas.microsoft.com/office/drawing/2014/main" xmlns="" id="{AAD7AE17-E464-4965-B5CC-9D9AF57DB457}"/>
              </a:ext>
            </a:extLst>
          </p:cNvPr>
          <p:cNvSpPr>
            <a:spLocks noGrp="1"/>
          </p:cNvSpPr>
          <p:nvPr>
            <p:custDataLst>
              <p:tags r:id="rId98"/>
            </p:custDataLst>
          </p:nvPr>
        </p:nvSpPr>
        <p:spPr bwMode="auto">
          <a:xfrm>
            <a:off x="6006503" y="3663951"/>
            <a:ext cx="168297" cy="1031875"/>
          </a:xfrm>
          <a:prstGeom prst="rect">
            <a:avLst/>
          </a:prstGeom>
          <a:noFill/>
          <a:extLst>
            <a:ext uri="{909E8E84-426E-40DD-AFC4-6F175D3DCCD1}">
              <a14:hiddenFill xmlns:a14="http://schemas.microsoft.com/office/drawing/2010/main" xmlns="">
                <a:solidFill>
                  <a:scrgbClr r="0" g="0" b="0"/>
                </a:solidFill>
              </a14:hiddenFill>
            </a:ext>
          </a:extLst>
        </p:spPr>
        <p:txBody>
          <a:bodyPr vert="eaVert" wrap="none" lIns="0" tIns="0" rIns="0" bIns="0" numCol="1" spcCol="0" rtlCol="0" anchor="ctr" anchorCtr="0">
            <a:noAutofit/>
          </a:bodyPr>
          <a:lstStyle>
            <a:lvl1pPr marL="0" marR="0" indent="0" algn="l" defTabSz="899320" rtl="0" eaLnBrk="1" fontAlgn="base" latinLnBrk="0" hangingPunct="1">
              <a:lnSpc>
                <a:spcPct val="100000"/>
              </a:lnSpc>
              <a:spcBef>
                <a:spcPts val="0"/>
              </a:spcBef>
              <a:spcAft>
                <a:spcPts val="529"/>
              </a:spcAft>
              <a:buClr>
                <a:srgbClr val="000000"/>
              </a:buClr>
              <a:buSzTx/>
              <a:buFont typeface="Wingdings" pitchFamily="2" charset="2"/>
              <a:buNone/>
              <a:tabLst/>
              <a:defRPr sz="971" kern="1200">
                <a:solidFill>
                  <a:schemeClr val="tx1"/>
                </a:solidFill>
                <a:latin typeface="+mn-lt"/>
                <a:ea typeface="+mn-ea"/>
                <a:cs typeface="+mn-cs"/>
              </a:defRPr>
            </a:lvl1pPr>
            <a:lvl2pPr marL="207320" marR="0" indent="-201717" algn="l" defTabSz="899320" rtl="0" eaLnBrk="1" fontAlgn="base" latinLnBrk="0" hangingPunct="1">
              <a:lnSpc>
                <a:spcPct val="100000"/>
              </a:lnSpc>
              <a:spcBef>
                <a:spcPts val="0"/>
              </a:spcBef>
              <a:spcAft>
                <a:spcPts val="529"/>
              </a:spcAft>
              <a:buClr>
                <a:srgbClr val="000000"/>
              </a:buClr>
              <a:buSzTx/>
              <a:buFont typeface="Times New Roman" pitchFamily="18" charset="0"/>
              <a:buChar char="•"/>
              <a:tabLst/>
              <a:defRPr sz="971" kern="1200">
                <a:solidFill>
                  <a:schemeClr val="tx1"/>
                </a:solidFill>
                <a:latin typeface="+mn-lt"/>
                <a:ea typeface="+mn-ea"/>
                <a:cs typeface="+mn-cs"/>
              </a:defRPr>
            </a:lvl2pPr>
            <a:lvl3pPr marL="412963" marR="0" indent="-203305" algn="l" defTabSz="899320" rtl="0" eaLnBrk="1" fontAlgn="base" latinLnBrk="0" hangingPunct="1">
              <a:lnSpc>
                <a:spcPct val="100000"/>
              </a:lnSpc>
              <a:spcBef>
                <a:spcPts val="0"/>
              </a:spcBef>
              <a:spcAft>
                <a:spcPts val="529"/>
              </a:spcAft>
              <a:buClr>
                <a:srgbClr val="000000"/>
              </a:buClr>
              <a:buSzTx/>
              <a:buFont typeface="Arial" pitchFamily="34" charset="0"/>
              <a:buChar char="-"/>
              <a:tabLst/>
              <a:defRPr sz="971" kern="1200">
                <a:solidFill>
                  <a:schemeClr val="tx1"/>
                </a:solidFill>
                <a:latin typeface="+mn-lt"/>
                <a:ea typeface="+mn-ea"/>
                <a:cs typeface="+mn-cs"/>
              </a:defRPr>
            </a:lvl3pPr>
            <a:lvl4pPr marL="613092" marR="0" indent="-203305"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a:solidFill>
                  <a:schemeClr val="tx1"/>
                </a:solidFill>
                <a:latin typeface="+mn-lt"/>
                <a:ea typeface="+mn-ea"/>
                <a:cs typeface="+mn-cs"/>
              </a:defRPr>
            </a:lvl4pPr>
            <a:lvl5pPr marL="806867" marR="0" indent="-201717"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baseline="0">
                <a:solidFill>
                  <a:schemeClr val="tx1"/>
                </a:solidFill>
                <a:latin typeface="+mn-lt"/>
                <a:ea typeface="+mn-ea"/>
                <a:cs typeface="+mn-cs"/>
              </a:defRPr>
            </a:lvl5pPr>
            <a:lvl6pPr marL="206482" indent="-203305" algn="l" defTabSz="899010" rtl="0" eaLnBrk="1" latinLnBrk="0" hangingPunct="1">
              <a:lnSpc>
                <a:spcPct val="100000"/>
              </a:lnSpc>
              <a:spcBef>
                <a:spcPts val="0"/>
              </a:spcBef>
              <a:spcAft>
                <a:spcPts val="0"/>
              </a:spcAft>
              <a:buFont typeface="+mj-lt"/>
              <a:buAutoNum type="arabicPeriod"/>
              <a:defRPr lang="en-GB" sz="971" kern="1200" baseline="0" noProof="0" dirty="0" smtClean="0">
                <a:solidFill>
                  <a:schemeClr val="tx1"/>
                </a:solidFill>
                <a:latin typeface="Georgia" pitchFamily="18" charset="0"/>
                <a:ea typeface="+mn-ea"/>
                <a:cs typeface="+mn-cs"/>
              </a:defRPr>
            </a:lvl6pPr>
            <a:lvl7pPr marL="412963" indent="-201717" algn="l" defTabSz="899010" rtl="0" eaLnBrk="1" latinLnBrk="0" hangingPunct="1">
              <a:lnSpc>
                <a:spcPct val="100000"/>
              </a:lnSpc>
              <a:spcBef>
                <a:spcPts val="0"/>
              </a:spcBef>
              <a:spcAft>
                <a:spcPts val="0"/>
              </a:spcAft>
              <a:buFont typeface="+mj-lt"/>
              <a:buAutoNum type="alphaLcPeriod"/>
              <a:defRPr lang="en-GB" sz="971" kern="1200" baseline="0" noProof="0" dirty="0" smtClean="0">
                <a:solidFill>
                  <a:schemeClr val="tx1"/>
                </a:solidFill>
                <a:latin typeface="Georgia" pitchFamily="18" charset="0"/>
                <a:ea typeface="+mn-ea"/>
                <a:cs typeface="+mn-cs"/>
              </a:defRPr>
            </a:lvl7pPr>
            <a:lvl8pPr marL="613092" indent="-201717" algn="l" defTabSz="899010" rtl="0" eaLnBrk="1" latinLnBrk="0" hangingPunct="1">
              <a:lnSpc>
                <a:spcPct val="100000"/>
              </a:lnSpc>
              <a:spcBef>
                <a:spcPts val="0"/>
              </a:spcBef>
              <a:spcAft>
                <a:spcPts val="0"/>
              </a:spcAft>
              <a:buFont typeface="+mj-lt"/>
              <a:buAutoNum type="romanLcPeriod"/>
              <a:defRPr lang="en-GB" sz="971" kern="1200" baseline="0" noProof="0" dirty="0" smtClean="0">
                <a:solidFill>
                  <a:schemeClr val="tx1"/>
                </a:solidFill>
                <a:latin typeface="Georgia" pitchFamily="18" charset="0"/>
                <a:ea typeface="+mn-ea"/>
                <a:cs typeface="+mn-cs"/>
              </a:defRPr>
            </a:lvl8pPr>
            <a:lvl9pPr marL="0" indent="0" algn="l" defTabSz="899010" rtl="0" eaLnBrk="1" latinLnBrk="0" hangingPunct="1">
              <a:lnSpc>
                <a:spcPct val="100000"/>
              </a:lnSpc>
              <a:spcBef>
                <a:spcPts val="0"/>
              </a:spcBef>
              <a:spcAft>
                <a:spcPts val="529"/>
              </a:spcAft>
              <a:buFont typeface="Arial" pitchFamily="34" charset="0"/>
              <a:buNone/>
              <a:defRPr lang="en-GB" sz="971" b="1" kern="1200" baseline="0" noProof="0" dirty="0" smtClean="0">
                <a:solidFill>
                  <a:schemeClr val="tx2"/>
                </a:solidFill>
                <a:latin typeface="Georgia" pitchFamily="18" charset="0"/>
                <a:ea typeface="+mn-ea"/>
                <a:cs typeface="+mn-cs"/>
              </a:defRPr>
            </a:lvl9pPr>
          </a:lstStyle>
          <a:p>
            <a:pPr lvl="0">
              <a:spcBef>
                <a:spcPct val="0"/>
              </a:spcBef>
              <a:spcAft>
                <a:spcPct val="0"/>
              </a:spcAft>
              <a:defRPr/>
            </a:pPr>
            <a:fld id="{7168FC14-0ECD-4879-9D3C-89BE77A1C3EE}" type="datetime''''''''' ''''''Εθ''''νι''κ''ή''''''ς ''Ά''μ''''''υ''''''νας'''">
              <a:rPr lang="el-GR" altLang="en-US" sz="1100" smtClean="0">
                <a:solidFill>
                  <a:srgbClr val="000000"/>
                </a:solidFill>
                <a:latin typeface="Arial" panose="020B0604020202020204" pitchFamily="34" charset="0"/>
                <a:cs typeface="Arial" panose="020B0604020202020204" pitchFamily="34" charset="0"/>
                <a:sym typeface="Arial" panose="020B0604020202020204" pitchFamily="34" charset="0"/>
              </a:rPr>
              <a:pPr lvl="0">
                <a:spcBef>
                  <a:spcPct val="0"/>
                </a:spcBef>
                <a:spcAft>
                  <a:spcPct val="0"/>
                </a:spcAft>
                <a:defRPr/>
              </a:pPr>
              <a:t> Εθνικής Άμυνας</a:t>
            </a:fld>
            <a:endParaRPr kumimoji="0" lang="el-GR" sz="1100" strike="noStrike" kern="1200" spc="0" normalizeH="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endParaRPr>
          </a:p>
        </p:txBody>
      </p:sp>
      <p:sp>
        <p:nvSpPr>
          <p:cNvPr id="150" name="Text Placeholder 2">
            <a:extLst>
              <a:ext uri="{FF2B5EF4-FFF2-40B4-BE49-F238E27FC236}">
                <a16:creationId xmlns:a16="http://schemas.microsoft.com/office/drawing/2014/main" xmlns="" id="{06EF8DEB-B6EA-4A7A-9046-CE080DAAB20B}"/>
              </a:ext>
            </a:extLst>
          </p:cNvPr>
          <p:cNvSpPr>
            <a:spLocks noGrp="1"/>
          </p:cNvSpPr>
          <p:nvPr>
            <p:custDataLst>
              <p:tags r:id="rId99"/>
            </p:custDataLst>
          </p:nvPr>
        </p:nvSpPr>
        <p:spPr bwMode="gray">
          <a:xfrm>
            <a:off x="8186424" y="3363914"/>
            <a:ext cx="125429" cy="150813"/>
          </a:xfrm>
          <a:prstGeom prst="rect">
            <a:avLst/>
          </a:prstGeom>
          <a:solidFill>
            <a:schemeClr val="accent6"/>
          </a:solidFill>
          <a:ln>
            <a:noFill/>
          </a:ln>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38218388-4610-4A83-8441-3AFF89DAAEB4}" type="datetime'''''''4'''''''''''">
              <a:rPr lang="el-GR" altLang="en-US" smtClean="0">
                <a:solidFill>
                  <a:schemeClr val="bg1"/>
                </a:solidFill>
                <a:sym typeface="Arial" panose="020B0604020202020204" pitchFamily="34" charset="0"/>
              </a:rPr>
              <a:pPr marL="0" indent="0" algn="ctr">
                <a:spcBef>
                  <a:spcPct val="0"/>
                </a:spcBef>
                <a:spcAft>
                  <a:spcPct val="0"/>
                </a:spcAft>
                <a:buNone/>
              </a:pPr>
              <a:t>4</a:t>
            </a:fld>
            <a:endParaRPr lang="el-GR" dirty="0">
              <a:solidFill>
                <a:schemeClr val="bg1"/>
              </a:solidFill>
              <a:sym typeface="Arial" panose="020B0604020202020204" pitchFamily="34" charset="0"/>
            </a:endParaRPr>
          </a:p>
        </p:txBody>
      </p:sp>
      <p:sp>
        <p:nvSpPr>
          <p:cNvPr id="188" name="Text Placeholder 2">
            <a:extLst>
              <a:ext uri="{FF2B5EF4-FFF2-40B4-BE49-F238E27FC236}">
                <a16:creationId xmlns:a16="http://schemas.microsoft.com/office/drawing/2014/main" xmlns="" id="{753F7695-D84C-43C5-8E0B-F8A0D292E98A}"/>
              </a:ext>
            </a:extLst>
          </p:cNvPr>
          <p:cNvSpPr>
            <a:spLocks noGrp="1"/>
          </p:cNvSpPr>
          <p:nvPr>
            <p:custDataLst>
              <p:tags r:id="rId100"/>
            </p:custDataLst>
          </p:nvPr>
        </p:nvSpPr>
        <p:spPr bwMode="gray">
          <a:xfrm>
            <a:off x="6459000" y="2249489"/>
            <a:ext cx="125429" cy="168275"/>
          </a:xfrm>
          <a:prstGeom prst="rect">
            <a:avLst/>
          </a:prstGeom>
          <a:solidFill>
            <a:schemeClr val="hlink"/>
          </a:solidFill>
          <a:ln>
            <a:noFill/>
          </a:ln>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ct val="0"/>
              </a:spcBef>
              <a:spcAft>
                <a:spcPct val="0"/>
              </a:spcAft>
              <a:buNone/>
            </a:pPr>
            <a:fld id="{C539965A-36FB-4FA7-B8A6-BE4B7D53D619}" type="datetime'''''''''''''''''''''''''''''1'''''''''''''''''''''''''''">
              <a:rPr lang="el-GR" altLang="en-US" smtClean="0">
                <a:solidFill>
                  <a:schemeClr val="bg1"/>
                </a:solidFill>
                <a:sym typeface="Arial" panose="020B0604020202020204" pitchFamily="34" charset="0"/>
              </a:rPr>
              <a:pPr marL="0" indent="0" algn="ctr">
                <a:lnSpc>
                  <a:spcPct val="100000"/>
                </a:lnSpc>
                <a:spcBef>
                  <a:spcPct val="0"/>
                </a:spcBef>
                <a:spcAft>
                  <a:spcPct val="0"/>
                </a:spcAft>
                <a:buNone/>
              </a:pPr>
              <a:t>1</a:t>
            </a:fld>
            <a:endParaRPr lang="el-GR" dirty="0">
              <a:solidFill>
                <a:schemeClr val="bg1"/>
              </a:solidFill>
              <a:sym typeface="Arial" panose="020B0604020202020204" pitchFamily="34" charset="0"/>
            </a:endParaRPr>
          </a:p>
        </p:txBody>
      </p:sp>
      <p:sp>
        <p:nvSpPr>
          <p:cNvPr id="184" name="Text Placeholder 2">
            <a:extLst>
              <a:ext uri="{FF2B5EF4-FFF2-40B4-BE49-F238E27FC236}">
                <a16:creationId xmlns:a16="http://schemas.microsoft.com/office/drawing/2014/main" xmlns="" id="{DD312DF6-896B-4FB5-A8D9-43073EA36E37}"/>
              </a:ext>
            </a:extLst>
          </p:cNvPr>
          <p:cNvSpPr>
            <a:spLocks noGrp="1"/>
          </p:cNvSpPr>
          <p:nvPr>
            <p:custDataLst>
              <p:tags r:id="rId101"/>
            </p:custDataLst>
          </p:nvPr>
        </p:nvSpPr>
        <p:spPr bwMode="gray">
          <a:xfrm>
            <a:off x="11599994" y="2357439"/>
            <a:ext cx="203226" cy="150813"/>
          </a:xfrm>
          <a:prstGeom prst="rect">
            <a:avLst/>
          </a:prstGeom>
          <a:noFill/>
          <a:ln>
            <a:noFill/>
          </a:ln>
          <a:extLst>
            <a:ext uri="{909E8E84-426E-40DD-AFC4-6F175D3DCCD1}">
              <a14:hiddenFill xmlns:a14="http://schemas.microsoft.com/office/drawing/2010/main" xmlns="">
                <a:solidFill>
                  <a:scrgbClr r="0" g="0" b="0"/>
                </a:solidFill>
              </a14:hiddenFill>
            </a:ext>
          </a:extLst>
        </p:spPr>
        <p:txBody>
          <a:bodyPr vert="horz" wrap="none" lIns="23813" tIns="0" rIns="2381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87EAE6AA-977B-4DFB-9FF2-C626D0B25DDC}" type="datetime'''''''''''''''''''''''''''''''''''''''''''''''''''51'''''''''">
              <a:rPr lang="el-GR" altLang="en-US" b="1" smtClean="0">
                <a:sym typeface="Arial" panose="020B0604020202020204" pitchFamily="34" charset="0"/>
              </a:rPr>
              <a:pPr marL="0" indent="0" algn="ctr">
                <a:spcBef>
                  <a:spcPct val="0"/>
                </a:spcBef>
                <a:spcAft>
                  <a:spcPct val="0"/>
                </a:spcAft>
                <a:buNone/>
              </a:pPr>
              <a:t>51</a:t>
            </a:fld>
            <a:endParaRPr lang="el-GR" b="1" dirty="0">
              <a:sym typeface="Arial" panose="020B0604020202020204" pitchFamily="34" charset="0"/>
            </a:endParaRPr>
          </a:p>
        </p:txBody>
      </p:sp>
      <p:sp>
        <p:nvSpPr>
          <p:cNvPr id="82" name="Text Placeholder 2">
            <a:extLst>
              <a:ext uri="{FF2B5EF4-FFF2-40B4-BE49-F238E27FC236}">
                <a16:creationId xmlns:a16="http://schemas.microsoft.com/office/drawing/2014/main" xmlns="" id="{82C155C7-681F-483C-9143-1BC2F1AE97BA}"/>
              </a:ext>
            </a:extLst>
          </p:cNvPr>
          <p:cNvSpPr>
            <a:spLocks noGrp="1"/>
          </p:cNvSpPr>
          <p:nvPr>
            <p:custDataLst>
              <p:tags r:id="rId102"/>
            </p:custDataLst>
          </p:nvPr>
        </p:nvSpPr>
        <p:spPr bwMode="auto">
          <a:xfrm>
            <a:off x="6436771" y="3663950"/>
            <a:ext cx="168297" cy="781050"/>
          </a:xfrm>
          <a:prstGeom prst="rect">
            <a:avLst/>
          </a:prstGeom>
          <a:noFill/>
          <a:extLst>
            <a:ext uri="{909E8E84-426E-40DD-AFC4-6F175D3DCCD1}">
              <a14:hiddenFill xmlns:a14="http://schemas.microsoft.com/office/drawing/2010/main" xmlns="">
                <a:solidFill>
                  <a:scrgbClr r="0" g="0" b="0"/>
                </a:solidFill>
              </a14:hiddenFill>
            </a:ext>
          </a:extLst>
        </p:spPr>
        <p:txBody>
          <a:bodyPr vert="eaVert" wrap="none" lIns="0" tIns="0" rIns="0" bIns="0" numCol="1" spcCol="0" rtlCol="0" anchor="ctr" anchorCtr="0">
            <a:noAutofit/>
          </a:bodyPr>
          <a:lstStyle>
            <a:lvl1pPr marL="0" marR="0" indent="0" algn="l" defTabSz="899320" rtl="0" eaLnBrk="1" fontAlgn="base" latinLnBrk="0" hangingPunct="1">
              <a:lnSpc>
                <a:spcPct val="100000"/>
              </a:lnSpc>
              <a:spcBef>
                <a:spcPts val="0"/>
              </a:spcBef>
              <a:spcAft>
                <a:spcPts val="529"/>
              </a:spcAft>
              <a:buClr>
                <a:srgbClr val="000000"/>
              </a:buClr>
              <a:buSzTx/>
              <a:buFont typeface="Wingdings" pitchFamily="2" charset="2"/>
              <a:buNone/>
              <a:tabLst/>
              <a:defRPr sz="971" kern="1200">
                <a:solidFill>
                  <a:schemeClr val="tx1"/>
                </a:solidFill>
                <a:latin typeface="+mn-lt"/>
                <a:ea typeface="+mn-ea"/>
                <a:cs typeface="+mn-cs"/>
              </a:defRPr>
            </a:lvl1pPr>
            <a:lvl2pPr marL="207320" marR="0" indent="-201717" algn="l" defTabSz="899320" rtl="0" eaLnBrk="1" fontAlgn="base" latinLnBrk="0" hangingPunct="1">
              <a:lnSpc>
                <a:spcPct val="100000"/>
              </a:lnSpc>
              <a:spcBef>
                <a:spcPts val="0"/>
              </a:spcBef>
              <a:spcAft>
                <a:spcPts val="529"/>
              </a:spcAft>
              <a:buClr>
                <a:srgbClr val="000000"/>
              </a:buClr>
              <a:buSzTx/>
              <a:buFont typeface="Times New Roman" pitchFamily="18" charset="0"/>
              <a:buChar char="•"/>
              <a:tabLst/>
              <a:defRPr sz="971" kern="1200">
                <a:solidFill>
                  <a:schemeClr val="tx1"/>
                </a:solidFill>
                <a:latin typeface="+mn-lt"/>
                <a:ea typeface="+mn-ea"/>
                <a:cs typeface="+mn-cs"/>
              </a:defRPr>
            </a:lvl2pPr>
            <a:lvl3pPr marL="412963" marR="0" indent="-203305" algn="l" defTabSz="899320" rtl="0" eaLnBrk="1" fontAlgn="base" latinLnBrk="0" hangingPunct="1">
              <a:lnSpc>
                <a:spcPct val="100000"/>
              </a:lnSpc>
              <a:spcBef>
                <a:spcPts val="0"/>
              </a:spcBef>
              <a:spcAft>
                <a:spcPts val="529"/>
              </a:spcAft>
              <a:buClr>
                <a:srgbClr val="000000"/>
              </a:buClr>
              <a:buSzTx/>
              <a:buFont typeface="Arial" pitchFamily="34" charset="0"/>
              <a:buChar char="-"/>
              <a:tabLst/>
              <a:defRPr sz="971" kern="1200">
                <a:solidFill>
                  <a:schemeClr val="tx1"/>
                </a:solidFill>
                <a:latin typeface="+mn-lt"/>
                <a:ea typeface="+mn-ea"/>
                <a:cs typeface="+mn-cs"/>
              </a:defRPr>
            </a:lvl3pPr>
            <a:lvl4pPr marL="613092" marR="0" indent="-203305"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a:solidFill>
                  <a:schemeClr val="tx1"/>
                </a:solidFill>
                <a:latin typeface="+mn-lt"/>
                <a:ea typeface="+mn-ea"/>
                <a:cs typeface="+mn-cs"/>
              </a:defRPr>
            </a:lvl4pPr>
            <a:lvl5pPr marL="806867" marR="0" indent="-201717"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baseline="0">
                <a:solidFill>
                  <a:schemeClr val="tx1"/>
                </a:solidFill>
                <a:latin typeface="+mn-lt"/>
                <a:ea typeface="+mn-ea"/>
                <a:cs typeface="+mn-cs"/>
              </a:defRPr>
            </a:lvl5pPr>
            <a:lvl6pPr marL="206482" indent="-203305" algn="l" defTabSz="899010" rtl="0" eaLnBrk="1" latinLnBrk="0" hangingPunct="1">
              <a:lnSpc>
                <a:spcPct val="100000"/>
              </a:lnSpc>
              <a:spcBef>
                <a:spcPts val="0"/>
              </a:spcBef>
              <a:spcAft>
                <a:spcPts val="0"/>
              </a:spcAft>
              <a:buFont typeface="+mj-lt"/>
              <a:buAutoNum type="arabicPeriod"/>
              <a:defRPr lang="en-GB" sz="971" kern="1200" baseline="0" noProof="0" dirty="0" smtClean="0">
                <a:solidFill>
                  <a:schemeClr val="tx1"/>
                </a:solidFill>
                <a:latin typeface="Georgia" pitchFamily="18" charset="0"/>
                <a:ea typeface="+mn-ea"/>
                <a:cs typeface="+mn-cs"/>
              </a:defRPr>
            </a:lvl6pPr>
            <a:lvl7pPr marL="412963" indent="-201717" algn="l" defTabSz="899010" rtl="0" eaLnBrk="1" latinLnBrk="0" hangingPunct="1">
              <a:lnSpc>
                <a:spcPct val="100000"/>
              </a:lnSpc>
              <a:spcBef>
                <a:spcPts val="0"/>
              </a:spcBef>
              <a:spcAft>
                <a:spcPts val="0"/>
              </a:spcAft>
              <a:buFont typeface="+mj-lt"/>
              <a:buAutoNum type="alphaLcPeriod"/>
              <a:defRPr lang="en-GB" sz="971" kern="1200" baseline="0" noProof="0" dirty="0" smtClean="0">
                <a:solidFill>
                  <a:schemeClr val="tx1"/>
                </a:solidFill>
                <a:latin typeface="Georgia" pitchFamily="18" charset="0"/>
                <a:ea typeface="+mn-ea"/>
                <a:cs typeface="+mn-cs"/>
              </a:defRPr>
            </a:lvl7pPr>
            <a:lvl8pPr marL="613092" indent="-201717" algn="l" defTabSz="899010" rtl="0" eaLnBrk="1" latinLnBrk="0" hangingPunct="1">
              <a:lnSpc>
                <a:spcPct val="100000"/>
              </a:lnSpc>
              <a:spcBef>
                <a:spcPts val="0"/>
              </a:spcBef>
              <a:spcAft>
                <a:spcPts val="0"/>
              </a:spcAft>
              <a:buFont typeface="+mj-lt"/>
              <a:buAutoNum type="romanLcPeriod"/>
              <a:defRPr lang="en-GB" sz="971" kern="1200" baseline="0" noProof="0" dirty="0" smtClean="0">
                <a:solidFill>
                  <a:schemeClr val="tx1"/>
                </a:solidFill>
                <a:latin typeface="Georgia" pitchFamily="18" charset="0"/>
                <a:ea typeface="+mn-ea"/>
                <a:cs typeface="+mn-cs"/>
              </a:defRPr>
            </a:lvl8pPr>
            <a:lvl9pPr marL="0" indent="0" algn="l" defTabSz="899010" rtl="0" eaLnBrk="1" latinLnBrk="0" hangingPunct="1">
              <a:lnSpc>
                <a:spcPct val="100000"/>
              </a:lnSpc>
              <a:spcBef>
                <a:spcPts val="0"/>
              </a:spcBef>
              <a:spcAft>
                <a:spcPts val="529"/>
              </a:spcAft>
              <a:buFont typeface="Arial" pitchFamily="34" charset="0"/>
              <a:buNone/>
              <a:defRPr lang="en-GB" sz="971" b="1" kern="1200" baseline="0" noProof="0" dirty="0" smtClean="0">
                <a:solidFill>
                  <a:schemeClr val="tx2"/>
                </a:solidFill>
                <a:latin typeface="Georgia" pitchFamily="18" charset="0"/>
                <a:ea typeface="+mn-ea"/>
                <a:cs typeface="+mn-cs"/>
              </a:defRPr>
            </a:lvl9pPr>
          </a:lstStyle>
          <a:p>
            <a:pPr lvl="0">
              <a:spcBef>
                <a:spcPct val="0"/>
              </a:spcBef>
              <a:spcAft>
                <a:spcPct val="0"/>
              </a:spcAft>
              <a:defRPr/>
            </a:pPr>
            <a:fld id="{39D894A9-C1D1-4A64-89A0-59658C7D6A9F}" type="datetime''' ''Ε''''''ξ''''''''''''ω''τ''''''ε''ρ''''''ι''κ''''''ώ''ν'''">
              <a:rPr lang="el-GR" altLang="en-US" sz="1100" smtClean="0">
                <a:solidFill>
                  <a:srgbClr val="000000"/>
                </a:solidFill>
                <a:latin typeface="Arial" panose="020B0604020202020204" pitchFamily="34" charset="0"/>
                <a:cs typeface="Arial" panose="020B0604020202020204" pitchFamily="34" charset="0"/>
                <a:sym typeface="Arial" panose="020B0604020202020204" pitchFamily="34" charset="0"/>
              </a:rPr>
              <a:pPr lvl="0">
                <a:spcBef>
                  <a:spcPct val="0"/>
                </a:spcBef>
                <a:spcAft>
                  <a:spcPct val="0"/>
                </a:spcAft>
                <a:defRPr/>
              </a:pPr>
              <a:t> Εξωτερικών</a:t>
            </a:fld>
            <a:endParaRPr kumimoji="0" lang="el-GR" sz="1100" strike="noStrike" kern="1200" spc="0" normalizeH="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endParaRPr>
          </a:p>
        </p:txBody>
      </p:sp>
      <p:sp>
        <p:nvSpPr>
          <p:cNvPr id="90" name="Text Placeholder 2">
            <a:extLst>
              <a:ext uri="{FF2B5EF4-FFF2-40B4-BE49-F238E27FC236}">
                <a16:creationId xmlns:a16="http://schemas.microsoft.com/office/drawing/2014/main" xmlns="" id="{FBC372A0-8D3D-46B0-B3FF-E9A049144FD0}"/>
              </a:ext>
            </a:extLst>
          </p:cNvPr>
          <p:cNvSpPr>
            <a:spLocks noGrp="1"/>
          </p:cNvSpPr>
          <p:nvPr>
            <p:custDataLst>
              <p:tags r:id="rId103"/>
            </p:custDataLst>
          </p:nvPr>
        </p:nvSpPr>
        <p:spPr bwMode="gray">
          <a:xfrm>
            <a:off x="6890856" y="3402014"/>
            <a:ext cx="125429" cy="150813"/>
          </a:xfrm>
          <a:prstGeom prst="rect">
            <a:avLst/>
          </a:prstGeom>
          <a:solidFill>
            <a:schemeClr val="accent6"/>
          </a:solidFill>
          <a:ln>
            <a:noFill/>
          </a:ln>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AF324267-1582-4B9E-9862-D7A76D3BD939}" type="datetime'''''''''''2'''''''''''''">
              <a:rPr lang="el-GR" altLang="en-US" smtClean="0">
                <a:solidFill>
                  <a:schemeClr val="bg1"/>
                </a:solidFill>
                <a:sym typeface="Arial" panose="020B0604020202020204" pitchFamily="34" charset="0"/>
              </a:rPr>
              <a:pPr marL="0" indent="0" algn="ctr">
                <a:spcBef>
                  <a:spcPct val="0"/>
                </a:spcBef>
                <a:spcAft>
                  <a:spcPct val="0"/>
                </a:spcAft>
                <a:buNone/>
              </a:pPr>
              <a:t>2</a:t>
            </a:fld>
            <a:endParaRPr lang="el-GR" dirty="0">
              <a:solidFill>
                <a:schemeClr val="bg1"/>
              </a:solidFill>
              <a:sym typeface="Arial" panose="020B0604020202020204" pitchFamily="34" charset="0"/>
            </a:endParaRPr>
          </a:p>
        </p:txBody>
      </p:sp>
      <p:sp>
        <p:nvSpPr>
          <p:cNvPr id="165" name="Text Placeholder 2">
            <a:extLst>
              <a:ext uri="{FF2B5EF4-FFF2-40B4-BE49-F238E27FC236}">
                <a16:creationId xmlns:a16="http://schemas.microsoft.com/office/drawing/2014/main" xmlns="" id="{E3DD9749-FBB9-45FF-B850-AC1913BB68CD}"/>
              </a:ext>
            </a:extLst>
          </p:cNvPr>
          <p:cNvSpPr>
            <a:spLocks noGrp="1"/>
          </p:cNvSpPr>
          <p:nvPr>
            <p:custDataLst>
              <p:tags r:id="rId104"/>
            </p:custDataLst>
          </p:nvPr>
        </p:nvSpPr>
        <p:spPr bwMode="gray">
          <a:xfrm>
            <a:off x="10544170" y="3319464"/>
            <a:ext cx="125429" cy="150813"/>
          </a:xfrm>
          <a:prstGeom prst="rect">
            <a:avLst/>
          </a:prstGeom>
          <a:noFill/>
          <a:ln>
            <a:noFill/>
          </a:ln>
          <a:extLst>
            <a:ext uri="{909E8E84-426E-40DD-AFC4-6F175D3DCCD1}">
              <a14:hiddenFill xmlns:a14="http://schemas.microsoft.com/office/drawing/2010/main" xmlns="">
                <a:solidFill>
                  <a:schemeClr val="accent3"/>
                </a:solidFill>
              </a14:hiddenFill>
            </a:ext>
          </a:extLst>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B260EFD8-8B13-4760-9903-16F3EDD0CD41}" type="datetime'''''''''''''''''0'''''''''''''">
              <a:rPr lang="el-GR" altLang="en-US" smtClean="0">
                <a:sym typeface="Arial" panose="020B0604020202020204" pitchFamily="34" charset="0"/>
              </a:rPr>
              <a:pPr marL="0" indent="0">
                <a:spcBef>
                  <a:spcPct val="0"/>
                </a:spcBef>
                <a:spcAft>
                  <a:spcPct val="0"/>
                </a:spcAft>
                <a:buNone/>
              </a:pPr>
              <a:t>0</a:t>
            </a:fld>
            <a:endParaRPr lang="el-GR" dirty="0">
              <a:sym typeface="Arial" panose="020B0604020202020204" pitchFamily="34" charset="0"/>
            </a:endParaRPr>
          </a:p>
        </p:txBody>
      </p:sp>
      <p:sp>
        <p:nvSpPr>
          <p:cNvPr id="169" name="Text Placeholder 2">
            <a:extLst>
              <a:ext uri="{FF2B5EF4-FFF2-40B4-BE49-F238E27FC236}">
                <a16:creationId xmlns:a16="http://schemas.microsoft.com/office/drawing/2014/main" xmlns="" id="{46FB85EC-E42C-4056-A95D-BFB110652D3F}"/>
              </a:ext>
            </a:extLst>
          </p:cNvPr>
          <p:cNvSpPr>
            <a:spLocks noGrp="1"/>
          </p:cNvSpPr>
          <p:nvPr>
            <p:custDataLst>
              <p:tags r:id="rId105"/>
            </p:custDataLst>
          </p:nvPr>
        </p:nvSpPr>
        <p:spPr bwMode="auto">
          <a:xfrm>
            <a:off x="6868628" y="3663951"/>
            <a:ext cx="168297" cy="2392363"/>
          </a:xfrm>
          <a:prstGeom prst="rect">
            <a:avLst/>
          </a:prstGeom>
          <a:noFill/>
          <a:extLst>
            <a:ext uri="{909E8E84-426E-40DD-AFC4-6F175D3DCCD1}">
              <a14:hiddenFill xmlns:a14="http://schemas.microsoft.com/office/drawing/2010/main" xmlns="">
                <a:solidFill>
                  <a:scrgbClr r="0" g="0" b="0"/>
                </a:solidFill>
              </a14:hiddenFill>
            </a:ext>
          </a:extLst>
        </p:spPr>
        <p:txBody>
          <a:bodyPr vert="eaVert" wrap="none" lIns="0" tIns="0" rIns="0" bIns="0" numCol="1" spcCol="0" rtlCol="0" anchor="ctr" anchorCtr="0">
            <a:noAutofit/>
          </a:bodyPr>
          <a:lstStyle>
            <a:lvl1pPr marL="0" marR="0" indent="0" algn="l" defTabSz="899320" rtl="0" eaLnBrk="1" fontAlgn="base" latinLnBrk="0" hangingPunct="1">
              <a:lnSpc>
                <a:spcPct val="100000"/>
              </a:lnSpc>
              <a:spcBef>
                <a:spcPts val="0"/>
              </a:spcBef>
              <a:spcAft>
                <a:spcPts val="529"/>
              </a:spcAft>
              <a:buClr>
                <a:srgbClr val="000000"/>
              </a:buClr>
              <a:buSzTx/>
              <a:buFont typeface="Wingdings" pitchFamily="2" charset="2"/>
              <a:buNone/>
              <a:tabLst/>
              <a:defRPr sz="971" kern="1200">
                <a:solidFill>
                  <a:schemeClr val="tx1"/>
                </a:solidFill>
                <a:latin typeface="+mn-lt"/>
                <a:ea typeface="+mn-ea"/>
                <a:cs typeface="+mn-cs"/>
              </a:defRPr>
            </a:lvl1pPr>
            <a:lvl2pPr marL="207320" marR="0" indent="-201717" algn="l" defTabSz="899320" rtl="0" eaLnBrk="1" fontAlgn="base" latinLnBrk="0" hangingPunct="1">
              <a:lnSpc>
                <a:spcPct val="100000"/>
              </a:lnSpc>
              <a:spcBef>
                <a:spcPts val="0"/>
              </a:spcBef>
              <a:spcAft>
                <a:spcPts val="529"/>
              </a:spcAft>
              <a:buClr>
                <a:srgbClr val="000000"/>
              </a:buClr>
              <a:buSzTx/>
              <a:buFont typeface="Times New Roman" pitchFamily="18" charset="0"/>
              <a:buChar char="•"/>
              <a:tabLst/>
              <a:defRPr sz="971" kern="1200">
                <a:solidFill>
                  <a:schemeClr val="tx1"/>
                </a:solidFill>
                <a:latin typeface="+mn-lt"/>
                <a:ea typeface="+mn-ea"/>
                <a:cs typeface="+mn-cs"/>
              </a:defRPr>
            </a:lvl2pPr>
            <a:lvl3pPr marL="412963" marR="0" indent="-203305" algn="l" defTabSz="899320" rtl="0" eaLnBrk="1" fontAlgn="base" latinLnBrk="0" hangingPunct="1">
              <a:lnSpc>
                <a:spcPct val="100000"/>
              </a:lnSpc>
              <a:spcBef>
                <a:spcPts val="0"/>
              </a:spcBef>
              <a:spcAft>
                <a:spcPts val="529"/>
              </a:spcAft>
              <a:buClr>
                <a:srgbClr val="000000"/>
              </a:buClr>
              <a:buSzTx/>
              <a:buFont typeface="Arial" pitchFamily="34" charset="0"/>
              <a:buChar char="-"/>
              <a:tabLst/>
              <a:defRPr sz="971" kern="1200">
                <a:solidFill>
                  <a:schemeClr val="tx1"/>
                </a:solidFill>
                <a:latin typeface="+mn-lt"/>
                <a:ea typeface="+mn-ea"/>
                <a:cs typeface="+mn-cs"/>
              </a:defRPr>
            </a:lvl3pPr>
            <a:lvl4pPr marL="613092" marR="0" indent="-203305"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a:solidFill>
                  <a:schemeClr val="tx1"/>
                </a:solidFill>
                <a:latin typeface="+mn-lt"/>
                <a:ea typeface="+mn-ea"/>
                <a:cs typeface="+mn-cs"/>
              </a:defRPr>
            </a:lvl4pPr>
            <a:lvl5pPr marL="806867" marR="0" indent="-201717"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baseline="0">
                <a:solidFill>
                  <a:schemeClr val="tx1"/>
                </a:solidFill>
                <a:latin typeface="+mn-lt"/>
                <a:ea typeface="+mn-ea"/>
                <a:cs typeface="+mn-cs"/>
              </a:defRPr>
            </a:lvl5pPr>
            <a:lvl6pPr marL="206482" indent="-203305" algn="l" defTabSz="899010" rtl="0" eaLnBrk="1" latinLnBrk="0" hangingPunct="1">
              <a:lnSpc>
                <a:spcPct val="100000"/>
              </a:lnSpc>
              <a:spcBef>
                <a:spcPts val="0"/>
              </a:spcBef>
              <a:spcAft>
                <a:spcPts val="0"/>
              </a:spcAft>
              <a:buFont typeface="+mj-lt"/>
              <a:buAutoNum type="arabicPeriod"/>
              <a:defRPr lang="en-GB" sz="971" kern="1200" baseline="0" noProof="0" dirty="0" smtClean="0">
                <a:solidFill>
                  <a:schemeClr val="tx1"/>
                </a:solidFill>
                <a:latin typeface="Georgia" pitchFamily="18" charset="0"/>
                <a:ea typeface="+mn-ea"/>
                <a:cs typeface="+mn-cs"/>
              </a:defRPr>
            </a:lvl6pPr>
            <a:lvl7pPr marL="412963" indent="-201717" algn="l" defTabSz="899010" rtl="0" eaLnBrk="1" latinLnBrk="0" hangingPunct="1">
              <a:lnSpc>
                <a:spcPct val="100000"/>
              </a:lnSpc>
              <a:spcBef>
                <a:spcPts val="0"/>
              </a:spcBef>
              <a:spcAft>
                <a:spcPts val="0"/>
              </a:spcAft>
              <a:buFont typeface="+mj-lt"/>
              <a:buAutoNum type="alphaLcPeriod"/>
              <a:defRPr lang="en-GB" sz="971" kern="1200" baseline="0" noProof="0" dirty="0" smtClean="0">
                <a:solidFill>
                  <a:schemeClr val="tx1"/>
                </a:solidFill>
                <a:latin typeface="Georgia" pitchFamily="18" charset="0"/>
                <a:ea typeface="+mn-ea"/>
                <a:cs typeface="+mn-cs"/>
              </a:defRPr>
            </a:lvl7pPr>
            <a:lvl8pPr marL="613092" indent="-201717" algn="l" defTabSz="899010" rtl="0" eaLnBrk="1" latinLnBrk="0" hangingPunct="1">
              <a:lnSpc>
                <a:spcPct val="100000"/>
              </a:lnSpc>
              <a:spcBef>
                <a:spcPts val="0"/>
              </a:spcBef>
              <a:spcAft>
                <a:spcPts val="0"/>
              </a:spcAft>
              <a:buFont typeface="+mj-lt"/>
              <a:buAutoNum type="romanLcPeriod"/>
              <a:defRPr lang="en-GB" sz="971" kern="1200" baseline="0" noProof="0" dirty="0" smtClean="0">
                <a:solidFill>
                  <a:schemeClr val="tx1"/>
                </a:solidFill>
                <a:latin typeface="Georgia" pitchFamily="18" charset="0"/>
                <a:ea typeface="+mn-ea"/>
                <a:cs typeface="+mn-cs"/>
              </a:defRPr>
            </a:lvl8pPr>
            <a:lvl9pPr marL="0" indent="0" algn="l" defTabSz="899010" rtl="0" eaLnBrk="1" latinLnBrk="0" hangingPunct="1">
              <a:lnSpc>
                <a:spcPct val="100000"/>
              </a:lnSpc>
              <a:spcBef>
                <a:spcPts val="0"/>
              </a:spcBef>
              <a:spcAft>
                <a:spcPts val="529"/>
              </a:spcAft>
              <a:buFont typeface="Arial" pitchFamily="34" charset="0"/>
              <a:buNone/>
              <a:defRPr lang="en-GB" sz="971" b="1" kern="1200" baseline="0" noProof="0" dirty="0" smtClean="0">
                <a:solidFill>
                  <a:schemeClr val="tx2"/>
                </a:solidFill>
                <a:latin typeface="Georgia" pitchFamily="18" charset="0"/>
                <a:ea typeface="+mn-ea"/>
                <a:cs typeface="+mn-cs"/>
              </a:defRPr>
            </a:lvl9pPr>
          </a:lstStyle>
          <a:p>
            <a:pPr lvl="0">
              <a:spcBef>
                <a:spcPct val="0"/>
              </a:spcBef>
              <a:spcAft>
                <a:spcPct val="0"/>
              </a:spcAft>
              <a:defRPr/>
            </a:pPr>
            <a:fld id="{8B33C864-F146-4B73-9164-119AA637C500}" type="datetime' Ε''''ργ''α''''σίας'' κα''ι Κοιν''ω''ν''ικ''ών ''Υποθέσεων'">
              <a:rPr lang="el-GR" altLang="en-US" sz="1100" smtClean="0">
                <a:solidFill>
                  <a:srgbClr val="000000"/>
                </a:solidFill>
                <a:latin typeface="Arial" panose="020B0604020202020204" pitchFamily="34" charset="0"/>
                <a:cs typeface="Arial" panose="020B0604020202020204" pitchFamily="34" charset="0"/>
                <a:sym typeface="Arial" panose="020B0604020202020204" pitchFamily="34" charset="0"/>
              </a:rPr>
              <a:pPr lvl="0">
                <a:spcBef>
                  <a:spcPct val="0"/>
                </a:spcBef>
                <a:spcAft>
                  <a:spcPct val="0"/>
                </a:spcAft>
                <a:defRPr/>
              </a:pPr>
              <a:t> Εργασίας και Κοινωνικών Υποθέσεων</a:t>
            </a:fld>
            <a:endParaRPr kumimoji="0" lang="el-GR" sz="1100" strike="noStrike" kern="1200" spc="0" normalizeH="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endParaRPr>
          </a:p>
        </p:txBody>
      </p:sp>
      <p:sp>
        <p:nvSpPr>
          <p:cNvPr id="175" name="Text Placeholder 2">
            <a:extLst>
              <a:ext uri="{FF2B5EF4-FFF2-40B4-BE49-F238E27FC236}">
                <a16:creationId xmlns:a16="http://schemas.microsoft.com/office/drawing/2014/main" xmlns="" id="{50DC0963-BEC7-49F7-A1B2-2534966D633F}"/>
              </a:ext>
            </a:extLst>
          </p:cNvPr>
          <p:cNvSpPr>
            <a:spLocks noGrp="1"/>
          </p:cNvSpPr>
          <p:nvPr>
            <p:custDataLst>
              <p:tags r:id="rId106"/>
            </p:custDataLst>
          </p:nvPr>
        </p:nvSpPr>
        <p:spPr bwMode="auto">
          <a:xfrm>
            <a:off x="7300484" y="3663950"/>
            <a:ext cx="168297" cy="804863"/>
          </a:xfrm>
          <a:prstGeom prst="rect">
            <a:avLst/>
          </a:prstGeom>
          <a:noFill/>
          <a:extLst>
            <a:ext uri="{909E8E84-426E-40DD-AFC4-6F175D3DCCD1}">
              <a14:hiddenFill xmlns:a14="http://schemas.microsoft.com/office/drawing/2010/main" xmlns="">
                <a:solidFill>
                  <a:scrgbClr r="0" g="0" b="0"/>
                </a:solidFill>
              </a14:hiddenFill>
            </a:ext>
          </a:extLst>
        </p:spPr>
        <p:txBody>
          <a:bodyPr vert="eaVert" wrap="none" lIns="0" tIns="0" rIns="0" bIns="0" numCol="1" spcCol="0" rtlCol="0" anchor="ctr" anchorCtr="0">
            <a:noAutofit/>
          </a:bodyPr>
          <a:lstStyle>
            <a:lvl1pPr marL="0" marR="0" indent="0" algn="l" defTabSz="899320" rtl="0" eaLnBrk="1" fontAlgn="base" latinLnBrk="0" hangingPunct="1">
              <a:lnSpc>
                <a:spcPct val="100000"/>
              </a:lnSpc>
              <a:spcBef>
                <a:spcPts val="0"/>
              </a:spcBef>
              <a:spcAft>
                <a:spcPts val="529"/>
              </a:spcAft>
              <a:buClr>
                <a:srgbClr val="000000"/>
              </a:buClr>
              <a:buSzTx/>
              <a:buFont typeface="Wingdings" pitchFamily="2" charset="2"/>
              <a:buNone/>
              <a:tabLst/>
              <a:defRPr sz="971" kern="1200">
                <a:solidFill>
                  <a:schemeClr val="tx1"/>
                </a:solidFill>
                <a:latin typeface="+mn-lt"/>
                <a:ea typeface="+mn-ea"/>
                <a:cs typeface="+mn-cs"/>
              </a:defRPr>
            </a:lvl1pPr>
            <a:lvl2pPr marL="207320" marR="0" indent="-201717" algn="l" defTabSz="899320" rtl="0" eaLnBrk="1" fontAlgn="base" latinLnBrk="0" hangingPunct="1">
              <a:lnSpc>
                <a:spcPct val="100000"/>
              </a:lnSpc>
              <a:spcBef>
                <a:spcPts val="0"/>
              </a:spcBef>
              <a:spcAft>
                <a:spcPts val="529"/>
              </a:spcAft>
              <a:buClr>
                <a:srgbClr val="000000"/>
              </a:buClr>
              <a:buSzTx/>
              <a:buFont typeface="Times New Roman" pitchFamily="18" charset="0"/>
              <a:buChar char="•"/>
              <a:tabLst/>
              <a:defRPr sz="971" kern="1200">
                <a:solidFill>
                  <a:schemeClr val="tx1"/>
                </a:solidFill>
                <a:latin typeface="+mn-lt"/>
                <a:ea typeface="+mn-ea"/>
                <a:cs typeface="+mn-cs"/>
              </a:defRPr>
            </a:lvl2pPr>
            <a:lvl3pPr marL="412963" marR="0" indent="-203305" algn="l" defTabSz="899320" rtl="0" eaLnBrk="1" fontAlgn="base" latinLnBrk="0" hangingPunct="1">
              <a:lnSpc>
                <a:spcPct val="100000"/>
              </a:lnSpc>
              <a:spcBef>
                <a:spcPts val="0"/>
              </a:spcBef>
              <a:spcAft>
                <a:spcPts val="529"/>
              </a:spcAft>
              <a:buClr>
                <a:srgbClr val="000000"/>
              </a:buClr>
              <a:buSzTx/>
              <a:buFont typeface="Arial" pitchFamily="34" charset="0"/>
              <a:buChar char="-"/>
              <a:tabLst/>
              <a:defRPr sz="971" kern="1200">
                <a:solidFill>
                  <a:schemeClr val="tx1"/>
                </a:solidFill>
                <a:latin typeface="+mn-lt"/>
                <a:ea typeface="+mn-ea"/>
                <a:cs typeface="+mn-cs"/>
              </a:defRPr>
            </a:lvl3pPr>
            <a:lvl4pPr marL="613092" marR="0" indent="-203305"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a:solidFill>
                  <a:schemeClr val="tx1"/>
                </a:solidFill>
                <a:latin typeface="+mn-lt"/>
                <a:ea typeface="+mn-ea"/>
                <a:cs typeface="+mn-cs"/>
              </a:defRPr>
            </a:lvl4pPr>
            <a:lvl5pPr marL="806867" marR="0" indent="-201717"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baseline="0">
                <a:solidFill>
                  <a:schemeClr val="tx1"/>
                </a:solidFill>
                <a:latin typeface="+mn-lt"/>
                <a:ea typeface="+mn-ea"/>
                <a:cs typeface="+mn-cs"/>
              </a:defRPr>
            </a:lvl5pPr>
            <a:lvl6pPr marL="206482" indent="-203305" algn="l" defTabSz="899010" rtl="0" eaLnBrk="1" latinLnBrk="0" hangingPunct="1">
              <a:lnSpc>
                <a:spcPct val="100000"/>
              </a:lnSpc>
              <a:spcBef>
                <a:spcPts val="0"/>
              </a:spcBef>
              <a:spcAft>
                <a:spcPts val="0"/>
              </a:spcAft>
              <a:buFont typeface="+mj-lt"/>
              <a:buAutoNum type="arabicPeriod"/>
              <a:defRPr lang="en-GB" sz="971" kern="1200" baseline="0" noProof="0" dirty="0" smtClean="0">
                <a:solidFill>
                  <a:schemeClr val="tx1"/>
                </a:solidFill>
                <a:latin typeface="Georgia" pitchFamily="18" charset="0"/>
                <a:ea typeface="+mn-ea"/>
                <a:cs typeface="+mn-cs"/>
              </a:defRPr>
            </a:lvl6pPr>
            <a:lvl7pPr marL="412963" indent="-201717" algn="l" defTabSz="899010" rtl="0" eaLnBrk="1" latinLnBrk="0" hangingPunct="1">
              <a:lnSpc>
                <a:spcPct val="100000"/>
              </a:lnSpc>
              <a:spcBef>
                <a:spcPts val="0"/>
              </a:spcBef>
              <a:spcAft>
                <a:spcPts val="0"/>
              </a:spcAft>
              <a:buFont typeface="+mj-lt"/>
              <a:buAutoNum type="alphaLcPeriod"/>
              <a:defRPr lang="en-GB" sz="971" kern="1200" baseline="0" noProof="0" dirty="0" smtClean="0">
                <a:solidFill>
                  <a:schemeClr val="tx1"/>
                </a:solidFill>
                <a:latin typeface="Georgia" pitchFamily="18" charset="0"/>
                <a:ea typeface="+mn-ea"/>
                <a:cs typeface="+mn-cs"/>
              </a:defRPr>
            </a:lvl7pPr>
            <a:lvl8pPr marL="613092" indent="-201717" algn="l" defTabSz="899010" rtl="0" eaLnBrk="1" latinLnBrk="0" hangingPunct="1">
              <a:lnSpc>
                <a:spcPct val="100000"/>
              </a:lnSpc>
              <a:spcBef>
                <a:spcPts val="0"/>
              </a:spcBef>
              <a:spcAft>
                <a:spcPts val="0"/>
              </a:spcAft>
              <a:buFont typeface="+mj-lt"/>
              <a:buAutoNum type="romanLcPeriod"/>
              <a:defRPr lang="en-GB" sz="971" kern="1200" baseline="0" noProof="0" dirty="0" smtClean="0">
                <a:solidFill>
                  <a:schemeClr val="tx1"/>
                </a:solidFill>
                <a:latin typeface="Georgia" pitchFamily="18" charset="0"/>
                <a:ea typeface="+mn-ea"/>
                <a:cs typeface="+mn-cs"/>
              </a:defRPr>
            </a:lvl8pPr>
            <a:lvl9pPr marL="0" indent="0" algn="l" defTabSz="899010" rtl="0" eaLnBrk="1" latinLnBrk="0" hangingPunct="1">
              <a:lnSpc>
                <a:spcPct val="100000"/>
              </a:lnSpc>
              <a:spcBef>
                <a:spcPts val="0"/>
              </a:spcBef>
              <a:spcAft>
                <a:spcPts val="529"/>
              </a:spcAft>
              <a:buFont typeface="Arial" pitchFamily="34" charset="0"/>
              <a:buNone/>
              <a:defRPr lang="en-GB" sz="971" b="1" kern="1200" baseline="0" noProof="0" dirty="0" smtClean="0">
                <a:solidFill>
                  <a:schemeClr val="tx2"/>
                </a:solidFill>
                <a:latin typeface="Georgia" pitchFamily="18" charset="0"/>
                <a:ea typeface="+mn-ea"/>
                <a:cs typeface="+mn-cs"/>
              </a:defRPr>
            </a:lvl9pPr>
          </a:lstStyle>
          <a:p>
            <a:pPr lvl="0">
              <a:spcBef>
                <a:spcPct val="0"/>
              </a:spcBef>
              <a:spcAft>
                <a:spcPct val="0"/>
              </a:spcAft>
              <a:defRPr/>
            </a:pPr>
            <a:fld id="{6005A121-05C5-4E82-B0A6-7A373ECF27F6}" type="datetime' Ε''''''''''σ''''''''''''''ωτ''''ερ''''''ι''κών'">
              <a:rPr lang="el-GR" altLang="en-US" sz="1100" smtClean="0">
                <a:solidFill>
                  <a:srgbClr val="000000"/>
                </a:solidFill>
                <a:latin typeface="Arial" panose="020B0604020202020204" pitchFamily="34" charset="0"/>
                <a:cs typeface="Arial" panose="020B0604020202020204" pitchFamily="34" charset="0"/>
                <a:sym typeface="Arial" panose="020B0604020202020204" pitchFamily="34" charset="0"/>
              </a:rPr>
              <a:pPr lvl="0">
                <a:spcBef>
                  <a:spcPct val="0"/>
                </a:spcBef>
                <a:spcAft>
                  <a:spcPct val="0"/>
                </a:spcAft>
                <a:defRPr/>
              </a:pPr>
              <a:t> Εσωτερικών</a:t>
            </a:fld>
            <a:endParaRPr kumimoji="0" lang="el-GR" sz="1100" strike="noStrike" kern="1200" spc="0" normalizeH="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endParaRPr>
          </a:p>
        </p:txBody>
      </p:sp>
      <p:sp>
        <p:nvSpPr>
          <p:cNvPr id="61" name="Text Placeholder 2">
            <a:extLst>
              <a:ext uri="{FF2B5EF4-FFF2-40B4-BE49-F238E27FC236}">
                <a16:creationId xmlns:a16="http://schemas.microsoft.com/office/drawing/2014/main" xmlns="" id="{824CAD67-D3FE-46EC-8F91-02D7F189FA7B}"/>
              </a:ext>
            </a:extLst>
          </p:cNvPr>
          <p:cNvSpPr>
            <a:spLocks noGrp="1"/>
          </p:cNvSpPr>
          <p:nvPr>
            <p:custDataLst>
              <p:tags r:id="rId107"/>
            </p:custDataLst>
          </p:nvPr>
        </p:nvSpPr>
        <p:spPr bwMode="gray">
          <a:xfrm>
            <a:off x="7754568" y="3421064"/>
            <a:ext cx="125429" cy="150813"/>
          </a:xfrm>
          <a:prstGeom prst="rect">
            <a:avLst/>
          </a:prstGeom>
          <a:solidFill>
            <a:schemeClr val="accent3"/>
          </a:solidFill>
          <a:ln>
            <a:noFill/>
          </a:ln>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84992C2D-81E2-4BA7-B77B-07A2ED5B3ED9}" type="datetime'''''''''''''''''''''''''''''''''''''''''''''''''0'''">
              <a:rPr lang="el-GR" altLang="en-US" smtClean="0">
                <a:sym typeface="Arial" panose="020B0604020202020204" pitchFamily="34" charset="0"/>
              </a:rPr>
              <a:pPr marL="0" indent="0" algn="ctr">
                <a:spcBef>
                  <a:spcPct val="0"/>
                </a:spcBef>
                <a:spcAft>
                  <a:spcPct val="0"/>
                </a:spcAft>
                <a:buNone/>
              </a:pPr>
              <a:t>0</a:t>
            </a:fld>
            <a:endParaRPr lang="el-GR" dirty="0">
              <a:sym typeface="Arial" panose="020B0604020202020204" pitchFamily="34" charset="0"/>
            </a:endParaRPr>
          </a:p>
        </p:txBody>
      </p:sp>
      <p:sp>
        <p:nvSpPr>
          <p:cNvPr id="240" name="Text Placeholder 2">
            <a:extLst>
              <a:ext uri="{FF2B5EF4-FFF2-40B4-BE49-F238E27FC236}">
                <a16:creationId xmlns:a16="http://schemas.microsoft.com/office/drawing/2014/main" xmlns="" id="{61060000-44AC-48C5-9D2B-7FE399496C00}"/>
              </a:ext>
            </a:extLst>
          </p:cNvPr>
          <p:cNvSpPr>
            <a:spLocks noGrp="1"/>
          </p:cNvSpPr>
          <p:nvPr>
            <p:custDataLst>
              <p:tags r:id="rId108"/>
            </p:custDataLst>
          </p:nvPr>
        </p:nvSpPr>
        <p:spPr bwMode="gray">
          <a:xfrm>
            <a:off x="8818332" y="1762126"/>
            <a:ext cx="125429" cy="168275"/>
          </a:xfrm>
          <a:prstGeom prst="rect">
            <a:avLst/>
          </a:prstGeom>
          <a:noFill/>
          <a:ln>
            <a:noFill/>
          </a:ln>
          <a:extLst>
            <a:ext uri="{909E8E84-426E-40DD-AFC4-6F175D3DCCD1}">
              <a14:hiddenFill xmlns:a14="http://schemas.microsoft.com/office/drawing/2010/main" xmlns="">
                <a:solidFill>
                  <a:schemeClr val="hlink"/>
                </a:solidFill>
              </a14:hiddenFill>
            </a:ext>
          </a:extLst>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ct val="0"/>
              </a:spcBef>
              <a:spcAft>
                <a:spcPct val="0"/>
              </a:spcAft>
              <a:buNone/>
            </a:pPr>
            <a:fld id="{1836A276-B64B-47AA-9129-390CACDC2C85}" type="datetime'''''''''''''''''''''''0'''''''''''''''''''''''''''''''">
              <a:rPr lang="el-GR" altLang="en-US" smtClean="0">
                <a:sym typeface="Arial" panose="020B0604020202020204" pitchFamily="34" charset="0"/>
              </a:rPr>
              <a:pPr marL="0" indent="0">
                <a:lnSpc>
                  <a:spcPct val="100000"/>
                </a:lnSpc>
                <a:spcBef>
                  <a:spcPct val="0"/>
                </a:spcBef>
                <a:spcAft>
                  <a:spcPct val="0"/>
                </a:spcAft>
                <a:buNone/>
              </a:pPr>
              <a:t>0</a:t>
            </a:fld>
            <a:endParaRPr lang="el-GR" dirty="0">
              <a:sym typeface="Arial" panose="020B0604020202020204" pitchFamily="34" charset="0"/>
            </a:endParaRPr>
          </a:p>
        </p:txBody>
      </p:sp>
      <p:sp>
        <p:nvSpPr>
          <p:cNvPr id="153" name="Text Placeholder 2">
            <a:extLst>
              <a:ext uri="{FF2B5EF4-FFF2-40B4-BE49-F238E27FC236}">
                <a16:creationId xmlns:a16="http://schemas.microsoft.com/office/drawing/2014/main" xmlns="" id="{B9E575E9-7034-4B52-B30B-160B4EA5BCC0}"/>
              </a:ext>
            </a:extLst>
          </p:cNvPr>
          <p:cNvSpPr>
            <a:spLocks noGrp="1"/>
          </p:cNvSpPr>
          <p:nvPr>
            <p:custDataLst>
              <p:tags r:id="rId109"/>
            </p:custDataLst>
          </p:nvPr>
        </p:nvSpPr>
        <p:spPr bwMode="gray">
          <a:xfrm>
            <a:off x="9050137" y="3411539"/>
            <a:ext cx="125429" cy="150813"/>
          </a:xfrm>
          <a:prstGeom prst="rect">
            <a:avLst/>
          </a:prstGeom>
          <a:solidFill>
            <a:schemeClr val="accent6"/>
          </a:solidFill>
          <a:ln>
            <a:noFill/>
          </a:ln>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31DE4D17-5BC6-4114-A289-A46B97A0671F}" type="datetime'''''''''1'''">
              <a:rPr lang="el-GR" altLang="en-US" smtClean="0">
                <a:solidFill>
                  <a:schemeClr val="bg1"/>
                </a:solidFill>
                <a:sym typeface="Arial" panose="020B0604020202020204" pitchFamily="34" charset="0"/>
              </a:rPr>
              <a:pPr marL="0" indent="0" algn="ctr">
                <a:spcBef>
                  <a:spcPct val="0"/>
                </a:spcBef>
                <a:spcAft>
                  <a:spcPct val="0"/>
                </a:spcAft>
                <a:buNone/>
              </a:pPr>
              <a:t>1</a:t>
            </a:fld>
            <a:endParaRPr lang="el-GR" dirty="0">
              <a:solidFill>
                <a:schemeClr val="bg1"/>
              </a:solidFill>
              <a:sym typeface="Arial" panose="020B0604020202020204" pitchFamily="34" charset="0"/>
            </a:endParaRPr>
          </a:p>
        </p:txBody>
      </p:sp>
      <p:sp>
        <p:nvSpPr>
          <p:cNvPr id="67" name="Text Placeholder 2">
            <a:extLst>
              <a:ext uri="{FF2B5EF4-FFF2-40B4-BE49-F238E27FC236}">
                <a16:creationId xmlns:a16="http://schemas.microsoft.com/office/drawing/2014/main" xmlns="" id="{F021A0E8-E652-4549-B7B1-BA0DA938C86C}"/>
              </a:ext>
            </a:extLst>
          </p:cNvPr>
          <p:cNvSpPr>
            <a:spLocks noGrp="1"/>
          </p:cNvSpPr>
          <p:nvPr>
            <p:custDataLst>
              <p:tags r:id="rId110"/>
            </p:custDataLst>
          </p:nvPr>
        </p:nvSpPr>
        <p:spPr bwMode="gray">
          <a:xfrm>
            <a:off x="9250188" y="3319464"/>
            <a:ext cx="125429" cy="150813"/>
          </a:xfrm>
          <a:prstGeom prst="rect">
            <a:avLst/>
          </a:prstGeom>
          <a:noFill/>
          <a:ln>
            <a:noFill/>
          </a:ln>
          <a:extLst>
            <a:ext uri="{909E8E84-426E-40DD-AFC4-6F175D3DCCD1}">
              <a14:hiddenFill xmlns:a14="http://schemas.microsoft.com/office/drawing/2010/main" xmlns="">
                <a:solidFill>
                  <a:schemeClr val="accent3"/>
                </a:solidFill>
              </a14:hiddenFill>
            </a:ext>
          </a:extLst>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AE84D807-B3AC-45E7-9AC0-FBC2774E5DB5}" type="datetime'''''''''''''''''0'''''''">
              <a:rPr lang="el-GR" altLang="en-US" smtClean="0">
                <a:sym typeface="Arial" panose="020B0604020202020204" pitchFamily="34" charset="0"/>
              </a:rPr>
              <a:pPr marL="0" indent="0">
                <a:spcBef>
                  <a:spcPct val="0"/>
                </a:spcBef>
                <a:spcAft>
                  <a:spcPct val="0"/>
                </a:spcAft>
                <a:buNone/>
              </a:pPr>
              <a:t>0</a:t>
            </a:fld>
            <a:endParaRPr lang="el-GR" dirty="0">
              <a:sym typeface="Arial" panose="020B0604020202020204" pitchFamily="34" charset="0"/>
            </a:endParaRPr>
          </a:p>
        </p:txBody>
      </p:sp>
      <p:sp>
        <p:nvSpPr>
          <p:cNvPr id="161" name="Text Placeholder 2">
            <a:extLst>
              <a:ext uri="{FF2B5EF4-FFF2-40B4-BE49-F238E27FC236}">
                <a16:creationId xmlns:a16="http://schemas.microsoft.com/office/drawing/2014/main" xmlns="" id="{8E10E7EC-C9BE-4C01-9EB4-AA3DA75E0660}"/>
              </a:ext>
            </a:extLst>
          </p:cNvPr>
          <p:cNvSpPr>
            <a:spLocks noGrp="1"/>
          </p:cNvSpPr>
          <p:nvPr>
            <p:custDataLst>
              <p:tags r:id="rId111"/>
            </p:custDataLst>
          </p:nvPr>
        </p:nvSpPr>
        <p:spPr bwMode="auto">
          <a:xfrm>
            <a:off x="9027909" y="3663950"/>
            <a:ext cx="168297" cy="1836738"/>
          </a:xfrm>
          <a:prstGeom prst="rect">
            <a:avLst/>
          </a:prstGeom>
          <a:noFill/>
          <a:extLst>
            <a:ext uri="{909E8E84-426E-40DD-AFC4-6F175D3DCCD1}">
              <a14:hiddenFill xmlns:a14="http://schemas.microsoft.com/office/drawing/2010/main" xmlns="">
                <a:solidFill>
                  <a:scrgbClr r="0" g="0" b="0"/>
                </a:solidFill>
              </a14:hiddenFill>
            </a:ext>
          </a:extLst>
        </p:spPr>
        <p:txBody>
          <a:bodyPr vert="eaVert" wrap="none" lIns="0" tIns="0" rIns="0" bIns="0" numCol="1" spcCol="0" rtlCol="0" anchor="ctr" anchorCtr="0">
            <a:noAutofit/>
          </a:bodyPr>
          <a:lstStyle>
            <a:lvl1pPr marL="0" marR="0" indent="0" algn="l" defTabSz="899320" rtl="0" eaLnBrk="1" fontAlgn="base" latinLnBrk="0" hangingPunct="1">
              <a:lnSpc>
                <a:spcPct val="100000"/>
              </a:lnSpc>
              <a:spcBef>
                <a:spcPts val="0"/>
              </a:spcBef>
              <a:spcAft>
                <a:spcPts val="529"/>
              </a:spcAft>
              <a:buClr>
                <a:srgbClr val="000000"/>
              </a:buClr>
              <a:buSzTx/>
              <a:buFont typeface="Wingdings" pitchFamily="2" charset="2"/>
              <a:buNone/>
              <a:tabLst/>
              <a:defRPr sz="971" kern="1200">
                <a:solidFill>
                  <a:schemeClr val="tx1"/>
                </a:solidFill>
                <a:latin typeface="+mn-lt"/>
                <a:ea typeface="+mn-ea"/>
                <a:cs typeface="+mn-cs"/>
              </a:defRPr>
            </a:lvl1pPr>
            <a:lvl2pPr marL="207320" marR="0" indent="-201717" algn="l" defTabSz="899320" rtl="0" eaLnBrk="1" fontAlgn="base" latinLnBrk="0" hangingPunct="1">
              <a:lnSpc>
                <a:spcPct val="100000"/>
              </a:lnSpc>
              <a:spcBef>
                <a:spcPts val="0"/>
              </a:spcBef>
              <a:spcAft>
                <a:spcPts val="529"/>
              </a:spcAft>
              <a:buClr>
                <a:srgbClr val="000000"/>
              </a:buClr>
              <a:buSzTx/>
              <a:buFont typeface="Times New Roman" pitchFamily="18" charset="0"/>
              <a:buChar char="•"/>
              <a:tabLst/>
              <a:defRPr sz="971" kern="1200">
                <a:solidFill>
                  <a:schemeClr val="tx1"/>
                </a:solidFill>
                <a:latin typeface="+mn-lt"/>
                <a:ea typeface="+mn-ea"/>
                <a:cs typeface="+mn-cs"/>
              </a:defRPr>
            </a:lvl2pPr>
            <a:lvl3pPr marL="412963" marR="0" indent="-203305" algn="l" defTabSz="899320" rtl="0" eaLnBrk="1" fontAlgn="base" latinLnBrk="0" hangingPunct="1">
              <a:lnSpc>
                <a:spcPct val="100000"/>
              </a:lnSpc>
              <a:spcBef>
                <a:spcPts val="0"/>
              </a:spcBef>
              <a:spcAft>
                <a:spcPts val="529"/>
              </a:spcAft>
              <a:buClr>
                <a:srgbClr val="000000"/>
              </a:buClr>
              <a:buSzTx/>
              <a:buFont typeface="Arial" pitchFamily="34" charset="0"/>
              <a:buChar char="-"/>
              <a:tabLst/>
              <a:defRPr sz="971" kern="1200">
                <a:solidFill>
                  <a:schemeClr val="tx1"/>
                </a:solidFill>
                <a:latin typeface="+mn-lt"/>
                <a:ea typeface="+mn-ea"/>
                <a:cs typeface="+mn-cs"/>
              </a:defRPr>
            </a:lvl3pPr>
            <a:lvl4pPr marL="613092" marR="0" indent="-203305"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a:solidFill>
                  <a:schemeClr val="tx1"/>
                </a:solidFill>
                <a:latin typeface="+mn-lt"/>
                <a:ea typeface="+mn-ea"/>
                <a:cs typeface="+mn-cs"/>
              </a:defRPr>
            </a:lvl4pPr>
            <a:lvl5pPr marL="806867" marR="0" indent="-201717"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baseline="0">
                <a:solidFill>
                  <a:schemeClr val="tx1"/>
                </a:solidFill>
                <a:latin typeface="+mn-lt"/>
                <a:ea typeface="+mn-ea"/>
                <a:cs typeface="+mn-cs"/>
              </a:defRPr>
            </a:lvl5pPr>
            <a:lvl6pPr marL="206482" indent="-203305" algn="l" defTabSz="899010" rtl="0" eaLnBrk="1" latinLnBrk="0" hangingPunct="1">
              <a:lnSpc>
                <a:spcPct val="100000"/>
              </a:lnSpc>
              <a:spcBef>
                <a:spcPts val="0"/>
              </a:spcBef>
              <a:spcAft>
                <a:spcPts val="0"/>
              </a:spcAft>
              <a:buFont typeface="+mj-lt"/>
              <a:buAutoNum type="arabicPeriod"/>
              <a:defRPr lang="en-GB" sz="971" kern="1200" baseline="0" noProof="0" dirty="0" smtClean="0">
                <a:solidFill>
                  <a:schemeClr val="tx1"/>
                </a:solidFill>
                <a:latin typeface="Georgia" pitchFamily="18" charset="0"/>
                <a:ea typeface="+mn-ea"/>
                <a:cs typeface="+mn-cs"/>
              </a:defRPr>
            </a:lvl6pPr>
            <a:lvl7pPr marL="412963" indent="-201717" algn="l" defTabSz="899010" rtl="0" eaLnBrk="1" latinLnBrk="0" hangingPunct="1">
              <a:lnSpc>
                <a:spcPct val="100000"/>
              </a:lnSpc>
              <a:spcBef>
                <a:spcPts val="0"/>
              </a:spcBef>
              <a:spcAft>
                <a:spcPts val="0"/>
              </a:spcAft>
              <a:buFont typeface="+mj-lt"/>
              <a:buAutoNum type="alphaLcPeriod"/>
              <a:defRPr lang="en-GB" sz="971" kern="1200" baseline="0" noProof="0" dirty="0" smtClean="0">
                <a:solidFill>
                  <a:schemeClr val="tx1"/>
                </a:solidFill>
                <a:latin typeface="Georgia" pitchFamily="18" charset="0"/>
                <a:ea typeface="+mn-ea"/>
                <a:cs typeface="+mn-cs"/>
              </a:defRPr>
            </a:lvl7pPr>
            <a:lvl8pPr marL="613092" indent="-201717" algn="l" defTabSz="899010" rtl="0" eaLnBrk="1" latinLnBrk="0" hangingPunct="1">
              <a:lnSpc>
                <a:spcPct val="100000"/>
              </a:lnSpc>
              <a:spcBef>
                <a:spcPts val="0"/>
              </a:spcBef>
              <a:spcAft>
                <a:spcPts val="0"/>
              </a:spcAft>
              <a:buFont typeface="+mj-lt"/>
              <a:buAutoNum type="romanLcPeriod"/>
              <a:defRPr lang="en-GB" sz="971" kern="1200" baseline="0" noProof="0" dirty="0" smtClean="0">
                <a:solidFill>
                  <a:schemeClr val="tx1"/>
                </a:solidFill>
                <a:latin typeface="Georgia" pitchFamily="18" charset="0"/>
                <a:ea typeface="+mn-ea"/>
                <a:cs typeface="+mn-cs"/>
              </a:defRPr>
            </a:lvl8pPr>
            <a:lvl9pPr marL="0" indent="0" algn="l" defTabSz="899010" rtl="0" eaLnBrk="1" latinLnBrk="0" hangingPunct="1">
              <a:lnSpc>
                <a:spcPct val="100000"/>
              </a:lnSpc>
              <a:spcBef>
                <a:spcPts val="0"/>
              </a:spcBef>
              <a:spcAft>
                <a:spcPts val="529"/>
              </a:spcAft>
              <a:buFont typeface="Arial" pitchFamily="34" charset="0"/>
              <a:buNone/>
              <a:defRPr lang="en-GB" sz="971" b="1" kern="1200" baseline="0" noProof="0" dirty="0" smtClean="0">
                <a:solidFill>
                  <a:schemeClr val="tx2"/>
                </a:solidFill>
                <a:latin typeface="Georgia" pitchFamily="18" charset="0"/>
                <a:ea typeface="+mn-ea"/>
                <a:cs typeface="+mn-cs"/>
              </a:defRPr>
            </a:lvl9pPr>
          </a:lstStyle>
          <a:p>
            <a:pPr lvl="0">
              <a:spcBef>
                <a:spcPct val="0"/>
              </a:spcBef>
              <a:spcAft>
                <a:spcPct val="0"/>
              </a:spcAft>
              <a:defRPr/>
            </a:pPr>
            <a:fld id="{34DED954-D98E-4DDC-B704-61FEC2C54439}" type="datetime''''''' Π''ερ''''''ιβάλλον''τος κα''ι Ενέ''ργ''ε''ιας'''">
              <a:rPr lang="el-GR" altLang="en-US" sz="1100" smtClean="0">
                <a:solidFill>
                  <a:srgbClr val="000000"/>
                </a:solidFill>
                <a:latin typeface="Arial" panose="020B0604020202020204" pitchFamily="34" charset="0"/>
                <a:cs typeface="Arial" panose="020B0604020202020204" pitchFamily="34" charset="0"/>
                <a:sym typeface="Arial" panose="020B0604020202020204" pitchFamily="34" charset="0"/>
              </a:rPr>
              <a:pPr lvl="0">
                <a:spcBef>
                  <a:spcPct val="0"/>
                </a:spcBef>
                <a:spcAft>
                  <a:spcPct val="0"/>
                </a:spcAft>
                <a:defRPr/>
              </a:pPr>
              <a:t> Περιβάλλοντος και Ενέργειας</a:t>
            </a:fld>
            <a:endParaRPr kumimoji="0" lang="el-GR" sz="1100" strike="noStrike" kern="1200" spc="0" normalizeH="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endParaRPr>
          </a:p>
        </p:txBody>
      </p:sp>
      <p:sp>
        <p:nvSpPr>
          <p:cNvPr id="232" name="Text Placeholder 2">
            <a:extLst>
              <a:ext uri="{FF2B5EF4-FFF2-40B4-BE49-F238E27FC236}">
                <a16:creationId xmlns:a16="http://schemas.microsoft.com/office/drawing/2014/main" xmlns="" id="{E50B49AE-1026-4D54-8B0D-57FF7EF40F85}"/>
              </a:ext>
            </a:extLst>
          </p:cNvPr>
          <p:cNvSpPr>
            <a:spLocks noGrp="1"/>
          </p:cNvSpPr>
          <p:nvPr>
            <p:custDataLst>
              <p:tags r:id="rId112"/>
            </p:custDataLst>
          </p:nvPr>
        </p:nvSpPr>
        <p:spPr bwMode="gray">
          <a:xfrm>
            <a:off x="5125325" y="2746377"/>
            <a:ext cx="203226" cy="150813"/>
          </a:xfrm>
          <a:prstGeom prst="rect">
            <a:avLst/>
          </a:prstGeom>
          <a:noFill/>
          <a:ln>
            <a:noFill/>
          </a:ln>
          <a:extLst>
            <a:ext uri="{909E8E84-426E-40DD-AFC4-6F175D3DCCD1}">
              <a14:hiddenFill xmlns:a14="http://schemas.microsoft.com/office/drawing/2010/main" xmlns="">
                <a:solidFill>
                  <a:scrgbClr r="0" g="0" b="0"/>
                </a:solidFill>
              </a14:hiddenFill>
            </a:ext>
          </a:extLst>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0F18A51F-69C8-4E9A-AE5C-A2ADB91F1F42}" type="datetime'''''''''''''''''''''''''8''''''1'''''''''''''''">
              <a:rPr lang="el-GR" altLang="en-US" smtClean="0">
                <a:solidFill>
                  <a:schemeClr val="bg1"/>
                </a:solidFill>
                <a:sym typeface="Arial" panose="020B0604020202020204" pitchFamily="34" charset="0"/>
              </a:rPr>
              <a:pPr marL="0" indent="0" algn="ctr">
                <a:spcBef>
                  <a:spcPct val="0"/>
                </a:spcBef>
                <a:spcAft>
                  <a:spcPct val="0"/>
                </a:spcAft>
                <a:buNone/>
              </a:pPr>
              <a:t>81</a:t>
            </a:fld>
            <a:endParaRPr lang="el-GR" dirty="0">
              <a:solidFill>
                <a:schemeClr val="bg1"/>
              </a:solidFill>
              <a:sym typeface="Arial" panose="020B0604020202020204" pitchFamily="34" charset="0"/>
            </a:endParaRPr>
          </a:p>
        </p:txBody>
      </p:sp>
      <p:sp>
        <p:nvSpPr>
          <p:cNvPr id="234" name="Text Placeholder 2">
            <a:extLst>
              <a:ext uri="{FF2B5EF4-FFF2-40B4-BE49-F238E27FC236}">
                <a16:creationId xmlns:a16="http://schemas.microsoft.com/office/drawing/2014/main" xmlns="" id="{5A34D535-6ACE-4A50-AAF4-EEE4C8DF6789}"/>
              </a:ext>
            </a:extLst>
          </p:cNvPr>
          <p:cNvSpPr>
            <a:spLocks noGrp="1"/>
          </p:cNvSpPr>
          <p:nvPr>
            <p:custDataLst>
              <p:tags r:id="rId113"/>
            </p:custDataLst>
          </p:nvPr>
        </p:nvSpPr>
        <p:spPr bwMode="gray">
          <a:xfrm>
            <a:off x="8578588" y="2746377"/>
            <a:ext cx="203226" cy="150813"/>
          </a:xfrm>
          <a:prstGeom prst="rect">
            <a:avLst/>
          </a:prstGeom>
          <a:noFill/>
          <a:ln>
            <a:noFill/>
          </a:ln>
          <a:extLst>
            <a:ext uri="{909E8E84-426E-40DD-AFC4-6F175D3DCCD1}">
              <a14:hiddenFill xmlns:a14="http://schemas.microsoft.com/office/drawing/2010/main" xmlns="">
                <a:solidFill>
                  <a:scrgbClr r="0" g="0" b="0"/>
                </a:solidFill>
              </a14:hiddenFill>
            </a:ext>
          </a:extLst>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FB0101E5-6531-4EC8-93C3-66699A38077B}" type="datetime'''''''''''''''''''8''''''''''''''''''''''''''''''7'''''''''''">
              <a:rPr lang="el-GR" altLang="en-US" smtClean="0">
                <a:solidFill>
                  <a:schemeClr val="bg1"/>
                </a:solidFill>
                <a:sym typeface="Arial" panose="020B0604020202020204" pitchFamily="34" charset="0"/>
              </a:rPr>
              <a:pPr marL="0" indent="0" algn="ctr">
                <a:spcBef>
                  <a:spcPct val="0"/>
                </a:spcBef>
                <a:spcAft>
                  <a:spcPct val="0"/>
                </a:spcAft>
                <a:buNone/>
              </a:pPr>
              <a:t>87</a:t>
            </a:fld>
            <a:endParaRPr lang="el-GR" dirty="0">
              <a:solidFill>
                <a:schemeClr val="bg1"/>
              </a:solidFill>
              <a:sym typeface="Arial" panose="020B0604020202020204" pitchFamily="34" charset="0"/>
            </a:endParaRPr>
          </a:p>
        </p:txBody>
      </p:sp>
      <p:sp>
        <p:nvSpPr>
          <p:cNvPr id="233" name="Text Placeholder 2">
            <a:extLst>
              <a:ext uri="{FF2B5EF4-FFF2-40B4-BE49-F238E27FC236}">
                <a16:creationId xmlns:a16="http://schemas.microsoft.com/office/drawing/2014/main" xmlns="" id="{A670FCA0-499E-4008-8017-D052BD74F4C9}"/>
              </a:ext>
            </a:extLst>
          </p:cNvPr>
          <p:cNvSpPr>
            <a:spLocks noGrp="1"/>
          </p:cNvSpPr>
          <p:nvPr>
            <p:custDataLst>
              <p:tags r:id="rId114"/>
            </p:custDataLst>
          </p:nvPr>
        </p:nvSpPr>
        <p:spPr bwMode="gray">
          <a:xfrm>
            <a:off x="6419307" y="2940052"/>
            <a:ext cx="203226" cy="150813"/>
          </a:xfrm>
          <a:prstGeom prst="rect">
            <a:avLst/>
          </a:prstGeom>
          <a:noFill/>
          <a:ln>
            <a:noFill/>
          </a:ln>
          <a:extLst>
            <a:ext uri="{909E8E84-426E-40DD-AFC4-6F175D3DCCD1}">
              <a14:hiddenFill xmlns:a14="http://schemas.microsoft.com/office/drawing/2010/main" xmlns="">
                <a:solidFill>
                  <a:scrgbClr r="0" g="0" b="0"/>
                </a:solidFill>
              </a14:hiddenFill>
            </a:ext>
          </a:extLst>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EB675496-735E-4FDD-889C-D4EFAE7B02A1}" type="datetime'5''''1'''''''">
              <a:rPr lang="el-GR" altLang="en-US" smtClean="0">
                <a:solidFill>
                  <a:schemeClr val="bg1"/>
                </a:solidFill>
                <a:sym typeface="Arial" panose="020B0604020202020204" pitchFamily="34" charset="0"/>
              </a:rPr>
              <a:pPr marL="0" indent="0" algn="ctr">
                <a:spcBef>
                  <a:spcPct val="0"/>
                </a:spcBef>
                <a:spcAft>
                  <a:spcPct val="0"/>
                </a:spcAft>
                <a:buNone/>
              </a:pPr>
              <a:t>51</a:t>
            </a:fld>
            <a:endParaRPr lang="el-GR" dirty="0">
              <a:solidFill>
                <a:schemeClr val="bg1"/>
              </a:solidFill>
              <a:sym typeface="Arial" panose="020B0604020202020204" pitchFamily="34" charset="0"/>
            </a:endParaRPr>
          </a:p>
        </p:txBody>
      </p:sp>
      <p:sp>
        <p:nvSpPr>
          <p:cNvPr id="235" name="Text Placeholder 2">
            <a:extLst>
              <a:ext uri="{FF2B5EF4-FFF2-40B4-BE49-F238E27FC236}">
                <a16:creationId xmlns:a16="http://schemas.microsoft.com/office/drawing/2014/main" xmlns="" id="{D971B3FE-C6BC-459E-898E-C03D5D42CB38}"/>
              </a:ext>
            </a:extLst>
          </p:cNvPr>
          <p:cNvSpPr>
            <a:spLocks noGrp="1"/>
          </p:cNvSpPr>
          <p:nvPr>
            <p:custDataLst>
              <p:tags r:id="rId115"/>
            </p:custDataLst>
          </p:nvPr>
        </p:nvSpPr>
        <p:spPr bwMode="gray">
          <a:xfrm>
            <a:off x="9010444" y="2678115"/>
            <a:ext cx="203226" cy="168275"/>
          </a:xfrm>
          <a:prstGeom prst="rect">
            <a:avLst/>
          </a:prstGeom>
          <a:noFill/>
          <a:ln>
            <a:noFill/>
          </a:ln>
          <a:extLst>
            <a:ext uri="{909E8E84-426E-40DD-AFC4-6F175D3DCCD1}">
              <a14:hiddenFill xmlns:a14="http://schemas.microsoft.com/office/drawing/2010/main" xmlns="">
                <a:solidFill>
                  <a:scrgbClr r="0" g="0" b="0"/>
                </a:solidFill>
              </a14:hiddenFill>
            </a:ext>
          </a:extLst>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ct val="0"/>
              </a:spcBef>
              <a:spcAft>
                <a:spcPct val="0"/>
              </a:spcAft>
              <a:buNone/>
            </a:pPr>
            <a:fld id="{051369CA-486F-4AFF-A9E7-CC0F50830C8B}" type="datetime'''''''''''''2''''''2'''''''''''''''''">
              <a:rPr lang="el-GR" altLang="en-US" smtClean="0">
                <a:solidFill>
                  <a:schemeClr val="bg1"/>
                </a:solidFill>
                <a:sym typeface="Arial" panose="020B0604020202020204" pitchFamily="34" charset="0"/>
              </a:rPr>
              <a:pPr marL="0" indent="0" algn="ctr">
                <a:lnSpc>
                  <a:spcPct val="100000"/>
                </a:lnSpc>
                <a:spcBef>
                  <a:spcPct val="0"/>
                </a:spcBef>
                <a:spcAft>
                  <a:spcPct val="0"/>
                </a:spcAft>
                <a:buNone/>
              </a:pPr>
              <a:t>22</a:t>
            </a:fld>
            <a:endParaRPr lang="el-GR" dirty="0">
              <a:solidFill>
                <a:schemeClr val="bg1"/>
              </a:solidFill>
              <a:sym typeface="Arial" panose="020B0604020202020204" pitchFamily="34" charset="0"/>
            </a:endParaRPr>
          </a:p>
        </p:txBody>
      </p:sp>
      <p:sp>
        <p:nvSpPr>
          <p:cNvPr id="236" name="Text Placeholder 2">
            <a:extLst>
              <a:ext uri="{FF2B5EF4-FFF2-40B4-BE49-F238E27FC236}">
                <a16:creationId xmlns:a16="http://schemas.microsoft.com/office/drawing/2014/main" xmlns="" id="{58B6F6F4-B63C-47F6-8537-8CD703F79AF4}"/>
              </a:ext>
            </a:extLst>
          </p:cNvPr>
          <p:cNvSpPr>
            <a:spLocks noGrp="1"/>
          </p:cNvSpPr>
          <p:nvPr>
            <p:custDataLst>
              <p:tags r:id="rId116"/>
            </p:custDataLst>
          </p:nvPr>
        </p:nvSpPr>
        <p:spPr bwMode="gray">
          <a:xfrm>
            <a:off x="9442301" y="2759077"/>
            <a:ext cx="203226" cy="150813"/>
          </a:xfrm>
          <a:prstGeom prst="rect">
            <a:avLst/>
          </a:prstGeom>
          <a:noFill/>
          <a:ln>
            <a:noFill/>
          </a:ln>
          <a:extLst>
            <a:ext uri="{909E8E84-426E-40DD-AFC4-6F175D3DCCD1}">
              <a14:hiddenFill xmlns:a14="http://schemas.microsoft.com/office/drawing/2010/main" xmlns="">
                <a:solidFill>
                  <a:scrgbClr r="0" g="0" b="0"/>
                </a:solidFill>
              </a14:hiddenFill>
            </a:ext>
          </a:extLst>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D468734F-0A32-4D1D-8CCF-205279AC5137}" type="datetime'''''7''''''''''''''''''''0'''''''''''''''''''''''''''''">
              <a:rPr lang="el-GR" altLang="en-US" smtClean="0">
                <a:solidFill>
                  <a:schemeClr val="bg1"/>
                </a:solidFill>
                <a:sym typeface="Arial" panose="020B0604020202020204" pitchFamily="34" charset="0"/>
              </a:rPr>
              <a:pPr marL="0" indent="0" algn="ctr">
                <a:spcBef>
                  <a:spcPct val="0"/>
                </a:spcBef>
                <a:spcAft>
                  <a:spcPct val="0"/>
                </a:spcAft>
                <a:buNone/>
              </a:pPr>
              <a:t>70</a:t>
            </a:fld>
            <a:endParaRPr lang="el-GR" dirty="0">
              <a:solidFill>
                <a:schemeClr val="bg1"/>
              </a:solidFill>
              <a:sym typeface="Arial" panose="020B0604020202020204" pitchFamily="34" charset="0"/>
            </a:endParaRPr>
          </a:p>
        </p:txBody>
      </p:sp>
      <p:sp>
        <p:nvSpPr>
          <p:cNvPr id="237" name="Text Placeholder 2">
            <a:extLst>
              <a:ext uri="{FF2B5EF4-FFF2-40B4-BE49-F238E27FC236}">
                <a16:creationId xmlns:a16="http://schemas.microsoft.com/office/drawing/2014/main" xmlns="" id="{051A5D3B-4AF6-479B-ABD8-18F05D493A66}"/>
              </a:ext>
            </a:extLst>
          </p:cNvPr>
          <p:cNvSpPr>
            <a:spLocks noGrp="1"/>
          </p:cNvSpPr>
          <p:nvPr>
            <p:custDataLst>
              <p:tags r:id="rId117"/>
            </p:custDataLst>
          </p:nvPr>
        </p:nvSpPr>
        <p:spPr bwMode="gray">
          <a:xfrm>
            <a:off x="11599994" y="2746377"/>
            <a:ext cx="203226" cy="150813"/>
          </a:xfrm>
          <a:prstGeom prst="rect">
            <a:avLst/>
          </a:prstGeom>
          <a:noFill/>
          <a:ln>
            <a:noFill/>
          </a:ln>
          <a:extLst>
            <a:ext uri="{909E8E84-426E-40DD-AFC4-6F175D3DCCD1}">
              <a14:hiddenFill xmlns:a14="http://schemas.microsoft.com/office/drawing/2010/main" xmlns="">
                <a:solidFill>
                  <a:scrgbClr r="0" g="0" b="0"/>
                </a:solidFill>
              </a14:hiddenFill>
            </a:ext>
          </a:extLst>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40372B7A-4955-40EA-8082-1C4F2768D614}" type="datetime'''''''''''''''''2''''''''''5'''''''''''">
              <a:rPr lang="el-GR" altLang="en-US" smtClean="0">
                <a:solidFill>
                  <a:schemeClr val="bg1"/>
                </a:solidFill>
                <a:sym typeface="Arial" panose="020B0604020202020204" pitchFamily="34" charset="0"/>
              </a:rPr>
              <a:pPr marL="0" indent="0" algn="ctr">
                <a:spcBef>
                  <a:spcPct val="0"/>
                </a:spcBef>
                <a:spcAft>
                  <a:spcPct val="0"/>
                </a:spcAft>
                <a:buNone/>
              </a:pPr>
              <a:t>25</a:t>
            </a:fld>
            <a:endParaRPr lang="el-GR" dirty="0">
              <a:solidFill>
                <a:schemeClr val="bg1"/>
              </a:solidFill>
              <a:sym typeface="Arial" panose="020B0604020202020204" pitchFamily="34" charset="0"/>
            </a:endParaRPr>
          </a:p>
        </p:txBody>
      </p:sp>
      <p:sp>
        <p:nvSpPr>
          <p:cNvPr id="201" name="Text Placeholder 2">
            <a:extLst>
              <a:ext uri="{FF2B5EF4-FFF2-40B4-BE49-F238E27FC236}">
                <a16:creationId xmlns:a16="http://schemas.microsoft.com/office/drawing/2014/main" xmlns="" id="{2114BDCD-A0BD-4DD0-AB72-23A21B2C3051}"/>
              </a:ext>
            </a:extLst>
          </p:cNvPr>
          <p:cNvSpPr>
            <a:spLocks noGrp="1"/>
          </p:cNvSpPr>
          <p:nvPr>
            <p:custDataLst>
              <p:tags r:id="rId118"/>
            </p:custDataLst>
          </p:nvPr>
        </p:nvSpPr>
        <p:spPr bwMode="gray">
          <a:xfrm>
            <a:off x="10775975" y="2895601"/>
            <a:ext cx="125429" cy="150813"/>
          </a:xfrm>
          <a:prstGeom prst="rect">
            <a:avLst/>
          </a:prstGeom>
          <a:solidFill>
            <a:schemeClr val="hlink"/>
          </a:solidFill>
          <a:ln>
            <a:noFill/>
          </a:ln>
        </p:spPr>
        <p:txBody>
          <a:bodyPr vert="horz" wrap="none" lIns="23813" tIns="0" rIns="2381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744ABF5B-DC8C-4D04-8810-58077B763C45}" type="datetime'''''''5'''''''''''''''''''''">
              <a:rPr lang="el-GR" altLang="en-US" smtClean="0">
                <a:solidFill>
                  <a:schemeClr val="bg1"/>
                </a:solidFill>
                <a:sym typeface="Arial" panose="020B0604020202020204" pitchFamily="34" charset="0"/>
              </a:rPr>
              <a:pPr marL="0" indent="0" algn="ctr">
                <a:spcBef>
                  <a:spcPct val="0"/>
                </a:spcBef>
                <a:spcAft>
                  <a:spcPct val="0"/>
                </a:spcAft>
                <a:buNone/>
              </a:pPr>
              <a:t>5</a:t>
            </a:fld>
            <a:endParaRPr lang="el-GR" dirty="0">
              <a:solidFill>
                <a:schemeClr val="bg1"/>
              </a:solidFill>
              <a:sym typeface="Arial" panose="020B0604020202020204" pitchFamily="34" charset="0"/>
            </a:endParaRPr>
          </a:p>
        </p:txBody>
      </p:sp>
      <p:sp>
        <p:nvSpPr>
          <p:cNvPr id="19" name="Rectangle 18">
            <a:extLst>
              <a:ext uri="{FF2B5EF4-FFF2-40B4-BE49-F238E27FC236}">
                <a16:creationId xmlns:a16="http://schemas.microsoft.com/office/drawing/2014/main" xmlns="" id="{57D11533-2ADF-4553-95AB-5443A84CA348}"/>
              </a:ext>
            </a:extLst>
          </p:cNvPr>
          <p:cNvSpPr/>
          <p:nvPr>
            <p:custDataLst>
              <p:tags r:id="rId119"/>
            </p:custDataLst>
          </p:nvPr>
        </p:nvSpPr>
        <p:spPr bwMode="auto">
          <a:xfrm>
            <a:off x="9092955" y="6324600"/>
            <a:ext cx="196876" cy="147638"/>
          </a:xfrm>
          <a:prstGeom prst="rect">
            <a:avLst/>
          </a:prstGeom>
          <a:solidFill>
            <a:schemeClr val="accent3"/>
          </a:solidFill>
          <a:ln w="9525" cap="flat" cmpd="sng" algn="ctr">
            <a:solidFill>
              <a:srgbClr val="FFFFFF"/>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7" name="Rectangle 176">
            <a:extLst>
              <a:ext uri="{FF2B5EF4-FFF2-40B4-BE49-F238E27FC236}">
                <a16:creationId xmlns:a16="http://schemas.microsoft.com/office/drawing/2014/main" xmlns="" id="{62C00B79-21D4-4D03-A2C0-9D2F44C1FBB3}"/>
              </a:ext>
            </a:extLst>
          </p:cNvPr>
          <p:cNvSpPr/>
          <p:nvPr>
            <p:custDataLst>
              <p:tags r:id="rId120"/>
            </p:custDataLst>
          </p:nvPr>
        </p:nvSpPr>
        <p:spPr bwMode="auto">
          <a:xfrm>
            <a:off x="7517950" y="6324600"/>
            <a:ext cx="196876" cy="147638"/>
          </a:xfrm>
          <a:prstGeom prst="rect">
            <a:avLst/>
          </a:prstGeom>
          <a:solidFill>
            <a:schemeClr val="accent1"/>
          </a:solidFill>
          <a:ln w="9525" algn="ctr">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6" name="Rectangle 175">
            <a:extLst>
              <a:ext uri="{FF2B5EF4-FFF2-40B4-BE49-F238E27FC236}">
                <a16:creationId xmlns:a16="http://schemas.microsoft.com/office/drawing/2014/main" xmlns="" id="{CEB0F0E5-F1F8-4294-BC3E-5A9ABEC347A5}"/>
              </a:ext>
            </a:extLst>
          </p:cNvPr>
          <p:cNvSpPr/>
          <p:nvPr>
            <p:custDataLst>
              <p:tags r:id="rId121"/>
            </p:custDataLst>
          </p:nvPr>
        </p:nvSpPr>
        <p:spPr bwMode="auto">
          <a:xfrm>
            <a:off x="6687579" y="6324600"/>
            <a:ext cx="196876" cy="147638"/>
          </a:xfrm>
          <a:prstGeom prst="rect">
            <a:avLst/>
          </a:prstGeom>
          <a:solidFill>
            <a:schemeClr val="hlink"/>
          </a:solidFill>
          <a:ln w="9525" algn="ctr">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xmlns="" id="{0676833A-9523-4512-8855-8C1F0418D08A}"/>
              </a:ext>
            </a:extLst>
          </p:cNvPr>
          <p:cNvSpPr/>
          <p:nvPr>
            <p:custDataLst>
              <p:tags r:id="rId122"/>
            </p:custDataLst>
          </p:nvPr>
        </p:nvSpPr>
        <p:spPr bwMode="auto">
          <a:xfrm>
            <a:off x="8286400" y="6324600"/>
            <a:ext cx="196876" cy="147638"/>
          </a:xfrm>
          <a:prstGeom prst="rect">
            <a:avLst/>
          </a:prstGeom>
          <a:solidFill>
            <a:schemeClr val="accent6"/>
          </a:solidFill>
          <a:ln w="9525" cap="flat" cmpd="sng" algn="ctr">
            <a:solidFill>
              <a:srgbClr val="FFFFFF"/>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9" name="Text Placeholder 2">
            <a:extLst>
              <a:ext uri="{FF2B5EF4-FFF2-40B4-BE49-F238E27FC236}">
                <a16:creationId xmlns:a16="http://schemas.microsoft.com/office/drawing/2014/main" xmlns="" id="{0196699D-9008-42C2-9C7E-8DE31A8D9A68}"/>
              </a:ext>
            </a:extLst>
          </p:cNvPr>
          <p:cNvSpPr>
            <a:spLocks noGrp="1"/>
          </p:cNvSpPr>
          <p:nvPr>
            <p:custDataLst>
              <p:tags r:id="rId123"/>
            </p:custDataLst>
          </p:nvPr>
        </p:nvSpPr>
        <p:spPr bwMode="auto">
          <a:xfrm>
            <a:off x="6935262" y="6319838"/>
            <a:ext cx="481076" cy="168275"/>
          </a:xfrm>
          <a:prstGeom prst="rect">
            <a:avLst/>
          </a:prstGeom>
          <a:noFill/>
          <a:extLst>
            <a:ext uri="{909E8E84-426E-40DD-AFC4-6F175D3DCCD1}">
              <a14:hiddenFill xmlns:a14="http://schemas.microsoft.com/office/drawing/2010/main" xmlns="">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ct val="0"/>
              </a:spcBef>
              <a:spcAft>
                <a:spcPct val="0"/>
              </a:spcAft>
              <a:buNone/>
            </a:pPr>
            <a:fld id="{5972FC4A-810F-4EBD-9FFF-4091CC32AC64}" type="datetime'''''''''Κ''''''ρί''''σ''''''''''''''''''''ιμ''''''''''''''η'''">
              <a:rPr lang="el-GR" altLang="en-US" smtClean="0">
                <a:solidFill>
                  <a:srgbClr val="000000"/>
                </a:solidFill>
                <a:sym typeface="Arial" panose="020B0604020202020204" pitchFamily="34" charset="0"/>
              </a:rPr>
              <a:pPr marL="0" lvl="0" indent="0">
                <a:lnSpc>
                  <a:spcPct val="100000"/>
                </a:lnSpc>
                <a:spcBef>
                  <a:spcPct val="0"/>
                </a:spcBef>
                <a:spcAft>
                  <a:spcPct val="0"/>
                </a:spcAft>
                <a:buNone/>
              </a:pPr>
              <a:t>Κρίσιμη</a:t>
            </a:fld>
            <a:endParaRPr kumimoji="0" lang="el-GR" strike="noStrike" kern="1200" spc="0" normalizeH="0" noProof="0" dirty="0">
              <a:ln>
                <a:noFill/>
              </a:ln>
              <a:solidFill>
                <a:srgbClr val="000000"/>
              </a:solidFill>
              <a:effectLst/>
              <a:uLnTx/>
              <a:uFillTx/>
              <a:sym typeface="Arial" panose="020B0604020202020204" pitchFamily="34" charset="0"/>
            </a:endParaRPr>
          </a:p>
        </p:txBody>
      </p:sp>
      <p:sp>
        <p:nvSpPr>
          <p:cNvPr id="46" name="Text Placeholder 2">
            <a:extLst>
              <a:ext uri="{FF2B5EF4-FFF2-40B4-BE49-F238E27FC236}">
                <a16:creationId xmlns:a16="http://schemas.microsoft.com/office/drawing/2014/main" xmlns="" id="{BC27B1C6-9333-4AA6-94DC-7FE6D30D0CEA}"/>
              </a:ext>
            </a:extLst>
          </p:cNvPr>
          <p:cNvSpPr>
            <a:spLocks noGrp="1"/>
          </p:cNvSpPr>
          <p:nvPr>
            <p:custDataLst>
              <p:tags r:id="rId124"/>
            </p:custDataLst>
          </p:nvPr>
        </p:nvSpPr>
        <p:spPr bwMode="auto">
          <a:xfrm>
            <a:off x="8534083" y="6319838"/>
            <a:ext cx="457260" cy="168275"/>
          </a:xfrm>
          <a:prstGeom prst="rect">
            <a:avLst/>
          </a:prstGeom>
          <a:noFill/>
          <a:extLst>
            <a:ext uri="{909E8E84-426E-40DD-AFC4-6F175D3DCCD1}">
              <a14:hiddenFill xmlns:a14="http://schemas.microsoft.com/office/drawing/2010/main" xmlns="">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ct val="0"/>
              </a:spcBef>
              <a:spcAft>
                <a:spcPct val="0"/>
              </a:spcAft>
              <a:buNone/>
              <a:defRPr/>
            </a:pPr>
            <a:fld id="{5CF1256D-FD3B-4DC9-94F2-5E812E3CB9E1}" type="datetime'''''''''''''''Μ''''''''''''εσ''''''α''''''ί''''''''''''α'">
              <a:rPr lang="el-GR" altLang="en-US" smtClean="0">
                <a:solidFill>
                  <a:srgbClr val="000000"/>
                </a:solidFill>
                <a:sym typeface="Arial" panose="020B0604020202020204" pitchFamily="34" charset="0"/>
              </a:rPr>
              <a:pPr marL="0" lvl="0" indent="0">
                <a:lnSpc>
                  <a:spcPct val="100000"/>
                </a:lnSpc>
                <a:spcBef>
                  <a:spcPct val="0"/>
                </a:spcBef>
                <a:spcAft>
                  <a:spcPct val="0"/>
                </a:spcAft>
                <a:buNone/>
                <a:defRPr/>
              </a:pPr>
              <a:t>Μεσαία</a:t>
            </a:fld>
            <a:endParaRPr kumimoji="0" lang="el-GR" strike="noStrike" kern="1200" spc="0" normalizeH="0" noProof="0" dirty="0">
              <a:ln>
                <a:noFill/>
              </a:ln>
              <a:solidFill>
                <a:srgbClr val="000000"/>
              </a:solidFill>
              <a:effectLst/>
              <a:uLnTx/>
              <a:uFillTx/>
              <a:sym typeface="Arial" panose="020B0604020202020204" pitchFamily="34" charset="0"/>
            </a:endParaRPr>
          </a:p>
        </p:txBody>
      </p:sp>
      <p:sp>
        <p:nvSpPr>
          <p:cNvPr id="178" name="Text Placeholder 2">
            <a:extLst>
              <a:ext uri="{FF2B5EF4-FFF2-40B4-BE49-F238E27FC236}">
                <a16:creationId xmlns:a16="http://schemas.microsoft.com/office/drawing/2014/main" xmlns="" id="{C0C7E94C-3920-443A-94FC-342C1A647D96}"/>
              </a:ext>
            </a:extLst>
          </p:cNvPr>
          <p:cNvSpPr>
            <a:spLocks noGrp="1"/>
          </p:cNvSpPr>
          <p:nvPr>
            <p:custDataLst>
              <p:tags r:id="rId125"/>
            </p:custDataLst>
          </p:nvPr>
        </p:nvSpPr>
        <p:spPr bwMode="auto">
          <a:xfrm>
            <a:off x="7765633" y="6319838"/>
            <a:ext cx="419155" cy="168275"/>
          </a:xfrm>
          <a:prstGeom prst="rect">
            <a:avLst/>
          </a:prstGeom>
          <a:noFill/>
          <a:extLst>
            <a:ext uri="{909E8E84-426E-40DD-AFC4-6F175D3DCCD1}">
              <a14:hiddenFill xmlns:a14="http://schemas.microsoft.com/office/drawing/2010/main" xmlns="">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ct val="0"/>
              </a:spcBef>
              <a:spcAft>
                <a:spcPct val="0"/>
              </a:spcAft>
              <a:buNone/>
              <a:defRPr/>
            </a:pPr>
            <a:fld id="{37EF773A-0CE0-4C60-859E-FEAE74F339ED}" type="datetime'''Υ''''''''''ψ''''''η''''''''''λ''''''''''''''ή'''''''''''">
              <a:rPr lang="el-GR" altLang="en-US" smtClean="0">
                <a:solidFill>
                  <a:srgbClr val="000000"/>
                </a:solidFill>
                <a:sym typeface="Arial" panose="020B0604020202020204" pitchFamily="34" charset="0"/>
              </a:rPr>
              <a:pPr marL="0" lvl="0" indent="0">
                <a:lnSpc>
                  <a:spcPct val="100000"/>
                </a:lnSpc>
                <a:spcBef>
                  <a:spcPct val="0"/>
                </a:spcBef>
                <a:spcAft>
                  <a:spcPct val="0"/>
                </a:spcAft>
                <a:buNone/>
                <a:defRPr/>
              </a:pPr>
              <a:t>Υψηλή</a:t>
            </a:fld>
            <a:endParaRPr kumimoji="0" lang="el-GR" strike="noStrike" kern="1200" spc="0" normalizeH="0" noProof="0" dirty="0">
              <a:ln>
                <a:noFill/>
              </a:ln>
              <a:solidFill>
                <a:srgbClr val="000000"/>
              </a:solidFill>
              <a:effectLst/>
              <a:uLnTx/>
              <a:uFillTx/>
              <a:sym typeface="Arial" panose="020B0604020202020204" pitchFamily="34" charset="0"/>
            </a:endParaRPr>
          </a:p>
        </p:txBody>
      </p:sp>
      <p:sp>
        <p:nvSpPr>
          <p:cNvPr id="47" name="Text Placeholder 2">
            <a:extLst>
              <a:ext uri="{FF2B5EF4-FFF2-40B4-BE49-F238E27FC236}">
                <a16:creationId xmlns:a16="http://schemas.microsoft.com/office/drawing/2014/main" xmlns="" id="{593341DB-5024-4F07-827E-2446487E2FDA}"/>
              </a:ext>
            </a:extLst>
          </p:cNvPr>
          <p:cNvSpPr>
            <a:spLocks noGrp="1"/>
          </p:cNvSpPr>
          <p:nvPr>
            <p:custDataLst>
              <p:tags r:id="rId126"/>
            </p:custDataLst>
          </p:nvPr>
        </p:nvSpPr>
        <p:spPr bwMode="auto">
          <a:xfrm>
            <a:off x="9340638" y="6319838"/>
            <a:ext cx="481076" cy="168275"/>
          </a:xfrm>
          <a:prstGeom prst="rect">
            <a:avLst/>
          </a:prstGeom>
          <a:noFill/>
          <a:extLst>
            <a:ext uri="{909E8E84-426E-40DD-AFC4-6F175D3DCCD1}">
              <a14:hiddenFill xmlns:a14="http://schemas.microsoft.com/office/drawing/2010/main" xmlns="">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ct val="0"/>
              </a:spcBef>
              <a:spcAft>
                <a:spcPct val="0"/>
              </a:spcAft>
              <a:buNone/>
              <a:defRPr/>
            </a:pPr>
            <a:fld id="{57E21A66-092F-47C6-8124-778F77F73D11}" type="datetime'''''''''''Χ''''α''''''''''''''μ''''''η''''''λή'''''''''''''''">
              <a:rPr lang="el-GR" altLang="en-US" smtClean="0">
                <a:solidFill>
                  <a:srgbClr val="000000"/>
                </a:solidFill>
                <a:sym typeface="Arial" panose="020B0604020202020204" pitchFamily="34" charset="0"/>
              </a:rPr>
              <a:pPr marL="0" lvl="0" indent="0">
                <a:lnSpc>
                  <a:spcPct val="100000"/>
                </a:lnSpc>
                <a:spcBef>
                  <a:spcPct val="0"/>
                </a:spcBef>
                <a:spcAft>
                  <a:spcPct val="0"/>
                </a:spcAft>
                <a:buNone/>
                <a:defRPr/>
              </a:pPr>
              <a:t>Χαμηλή</a:t>
            </a:fld>
            <a:endParaRPr kumimoji="0" lang="el-GR" strike="noStrike" kern="1200" spc="0" normalizeH="0" noProof="0" dirty="0">
              <a:ln>
                <a:noFill/>
              </a:ln>
              <a:solidFill>
                <a:srgbClr val="000000"/>
              </a:solidFill>
              <a:effectLst/>
              <a:uLnTx/>
              <a:uFillTx/>
              <a:sym typeface="Arial" panose="020B0604020202020204" pitchFamily="34" charset="0"/>
            </a:endParaRPr>
          </a:p>
        </p:txBody>
      </p:sp>
      <p:sp>
        <p:nvSpPr>
          <p:cNvPr id="207" name="TextBox 206">
            <a:extLst>
              <a:ext uri="{FF2B5EF4-FFF2-40B4-BE49-F238E27FC236}">
                <a16:creationId xmlns:a16="http://schemas.microsoft.com/office/drawing/2014/main" xmlns="" id="{8A325009-A319-4160-B398-BA1335024385}"/>
              </a:ext>
            </a:extLst>
          </p:cNvPr>
          <p:cNvSpPr txBox="1"/>
          <p:nvPr/>
        </p:nvSpPr>
        <p:spPr>
          <a:xfrm>
            <a:off x="762794" y="990600"/>
            <a:ext cx="3733800" cy="4419600"/>
          </a:xfrm>
          <a:prstGeom prst="rect">
            <a:avLst/>
          </a:prstGeom>
          <a:noFill/>
        </p:spPr>
        <p:txBody>
          <a:bodyPr wrap="square" rtlCol="0" anchor="t">
            <a:noAutofit/>
          </a:bodyPr>
          <a:lstStyle/>
          <a:p>
            <a:pPr>
              <a:lnSpc>
                <a:spcPct val="120000"/>
              </a:lnSpc>
            </a:pPr>
            <a:r>
              <a:rPr lang="el-GR" dirty="0">
                <a:latin typeface="Arial" panose="020B0604020202020204" pitchFamily="34" charset="0"/>
                <a:cs typeface="Arial" panose="020B0604020202020204" pitchFamily="34" charset="0"/>
              </a:rPr>
              <a:t>Τα έργα του Υπουργείου Εργασίας και Κοινωνικών Υποθέσεων, Υγείας και Εσωτερικών-Τοπικής Αυτοδιοίκησης, καθώς και Περιβάλλοντος είναι σχεδόν στο σύνολό τους </a:t>
            </a:r>
            <a:r>
              <a:rPr lang="el-GR" b="1" dirty="0">
                <a:solidFill>
                  <a:srgbClr val="3462AB"/>
                </a:solidFill>
                <a:latin typeface="Arial" panose="020B0604020202020204" pitchFamily="34" charset="0"/>
                <a:cs typeface="Arial" panose="020B0604020202020204" pitchFamily="34" charset="0"/>
              </a:rPr>
              <a:t>υψηλής προτεραιότητας </a:t>
            </a:r>
            <a:r>
              <a:rPr lang="el-GR" dirty="0">
                <a:latin typeface="Arial" panose="020B0604020202020204" pitchFamily="34" charset="0"/>
                <a:cs typeface="Arial" panose="020B0604020202020204" pitchFamily="34" charset="0"/>
              </a:rPr>
              <a:t>αντικατοπτρίζοντας τον </a:t>
            </a:r>
            <a:r>
              <a:rPr lang="el-GR" b="1" dirty="0">
                <a:solidFill>
                  <a:srgbClr val="3462AB"/>
                </a:solidFill>
                <a:latin typeface="Arial" panose="020B0604020202020204" pitchFamily="34" charset="0"/>
                <a:cs typeface="Arial" panose="020B0604020202020204" pitchFamily="34" charset="0"/>
              </a:rPr>
              <a:t>κοινωνικό και περιβαλλοντικό προσανατολισμό</a:t>
            </a:r>
            <a:r>
              <a:rPr lang="el-GR" dirty="0">
                <a:solidFill>
                  <a:srgbClr val="3462AB"/>
                </a:solidFill>
                <a:latin typeface="Arial" panose="020B0604020202020204" pitchFamily="34" charset="0"/>
                <a:cs typeface="Arial" panose="020B0604020202020204" pitchFamily="34" charset="0"/>
              </a:rPr>
              <a:t> </a:t>
            </a:r>
            <a:r>
              <a:rPr lang="el-GR" dirty="0">
                <a:latin typeface="Arial" panose="020B0604020202020204" pitchFamily="34" charset="0"/>
                <a:cs typeface="Arial" panose="020B0604020202020204" pitchFamily="34" charset="0"/>
              </a:rPr>
              <a:t>του Κυβερνητικού Προγράμματος</a:t>
            </a:r>
          </a:p>
        </p:txBody>
      </p:sp>
    </p:spTree>
    <p:extLst>
      <p:ext uri="{BB962C8B-B14F-4D97-AF65-F5344CB8AC3E}">
        <p14:creationId xmlns:p14="http://schemas.microsoft.com/office/powerpoint/2010/main" xmlns="" val="8440093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2"/>
            </p:custDataLst>
            <p:extLst>
              <p:ext uri="{D42A27DB-BD31-4B8C-83A1-F6EECF244321}">
                <p14:modId xmlns:p14="http://schemas.microsoft.com/office/powerpoint/2010/main" xmlns="" val="55759319"/>
              </p:ext>
            </p:extLst>
          </p:nvPr>
        </p:nvGraphicFramePr>
        <p:xfrm>
          <a:off x="1589" y="1589"/>
          <a:ext cx="1587" cy="1587"/>
        </p:xfrm>
        <a:graphic>
          <a:graphicData uri="http://schemas.openxmlformats.org/presentationml/2006/ole">
            <p:oleObj spid="_x0000_s111618" name="think-cell Slide" r:id="rId18" imgW="360" imgH="360" progId="">
              <p:embed/>
            </p:oleObj>
          </a:graphicData>
        </a:graphic>
      </p:graphicFrame>
      <p:sp>
        <p:nvSpPr>
          <p:cNvPr id="3" name="Rectangle 2" hidden="1">
            <a:extLst>
              <a:ext uri="{FF2B5EF4-FFF2-40B4-BE49-F238E27FC236}">
                <a16:creationId xmlns:a16="http://schemas.microsoft.com/office/drawing/2014/main" xmlns="" id="{73094961-375E-4EF1-9808-4F76422ED57B}"/>
              </a:ext>
            </a:extLst>
          </p:cNvPr>
          <p:cNvSpPr/>
          <p:nvPr>
            <p:custDataLst>
              <p:tags r:id="rId3"/>
            </p:custDataLst>
          </p:nvPr>
        </p:nvSpPr>
        <p:spPr>
          <a:xfrm>
            <a:off x="0" y="0"/>
            <a:ext cx="158771"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000" dirty="0">
              <a:latin typeface="Arial" panose="020B0604020202020204" pitchFamily="34" charset="0"/>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normAutofit/>
          </a:bodyPr>
          <a:lstStyle/>
          <a:p>
            <a:r>
              <a:rPr lang="el-GR" dirty="0"/>
              <a:t>Κατανομή έργων ανά επίπεδο προτεραιότητας</a:t>
            </a:r>
            <a:endParaRPr lang="en-US" dirty="0"/>
          </a:p>
        </p:txBody>
      </p:sp>
      <p:graphicFrame>
        <p:nvGraphicFramePr>
          <p:cNvPr id="24" name="Chart 23">
            <a:extLst>
              <a:ext uri="{FF2B5EF4-FFF2-40B4-BE49-F238E27FC236}">
                <a16:creationId xmlns:a16="http://schemas.microsoft.com/office/drawing/2014/main" xmlns="" id="{A6E08AF6-2FC8-48ED-8477-568C46E58728}"/>
              </a:ext>
            </a:extLst>
          </p:cNvPr>
          <p:cNvGraphicFramePr/>
          <p:nvPr>
            <p:custDataLst>
              <p:tags r:id="rId4"/>
            </p:custDataLst>
            <p:extLst>
              <p:ext uri="{D42A27DB-BD31-4B8C-83A1-F6EECF244321}">
                <p14:modId xmlns:p14="http://schemas.microsoft.com/office/powerpoint/2010/main" xmlns="" val="256084812"/>
              </p:ext>
            </p:extLst>
          </p:nvPr>
        </p:nvGraphicFramePr>
        <p:xfrm>
          <a:off x="2286794" y="1295400"/>
          <a:ext cx="4013723" cy="4013200"/>
        </p:xfrm>
        <a:graphic>
          <a:graphicData uri="http://schemas.openxmlformats.org/drawingml/2006/chart">
            <c:chart xmlns:c="http://schemas.openxmlformats.org/drawingml/2006/chart" xmlns:r="http://schemas.openxmlformats.org/officeDocument/2006/relationships" r:id="rId19"/>
          </a:graphicData>
        </a:graphic>
      </p:graphicFrame>
      <p:sp>
        <p:nvSpPr>
          <p:cNvPr id="269" name="Text Placeholder 2">
            <a:extLst>
              <a:ext uri="{FF2B5EF4-FFF2-40B4-BE49-F238E27FC236}">
                <a16:creationId xmlns:a16="http://schemas.microsoft.com/office/drawing/2014/main" xmlns="" id="{F8376F7C-00DA-4210-A859-EAEF9D34374F}"/>
              </a:ext>
            </a:extLst>
          </p:cNvPr>
          <p:cNvSpPr>
            <a:spLocks noGrp="1"/>
          </p:cNvSpPr>
          <p:nvPr>
            <p:custDataLst>
              <p:tags r:id="rId5"/>
            </p:custDataLst>
          </p:nvPr>
        </p:nvSpPr>
        <p:spPr bwMode="gray">
          <a:xfrm>
            <a:off x="4612785" y="1565275"/>
            <a:ext cx="509654" cy="274638"/>
          </a:xfrm>
          <a:prstGeom prst="rect">
            <a:avLst/>
          </a:prstGeom>
          <a:noFill/>
          <a:ln>
            <a:noFill/>
          </a:ln>
          <a:extLst>
            <a:ext uri="{909E8E84-426E-40DD-AFC4-6F175D3DCCD1}">
              <a14:hiddenFill xmlns:a14="http://schemas.microsoft.com/office/drawing/2010/main" xmlns="">
                <a:solidFill>
                  <a:scrgbClr r="0" g="0" b="0"/>
                </a:solidFill>
              </a14:hiddenFill>
            </a:ext>
          </a:extLst>
        </p:spPr>
        <p:txBody>
          <a:bodyPr vert="horz" wrap="none" lIns="42863" tIns="0" rIns="428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6AE69E8C-0734-43F9-A0EC-D02D1580E2EC}" type="datetime'''''''''''''''''''''''''''''''''''''''''10''''''''''''''''6'">
              <a:rPr lang="el-GR" altLang="en-US" sz="2000" smtClean="0">
                <a:solidFill>
                  <a:schemeClr val="bg1"/>
                </a:solidFill>
              </a:rPr>
              <a:pPr marL="0" indent="0" algn="ctr">
                <a:spcBef>
                  <a:spcPct val="0"/>
                </a:spcBef>
                <a:spcAft>
                  <a:spcPct val="0"/>
                </a:spcAft>
                <a:buNone/>
              </a:pPr>
              <a:t>106</a:t>
            </a:fld>
            <a:endParaRPr lang="el-GR" sz="2000" dirty="0">
              <a:solidFill>
                <a:schemeClr val="bg1"/>
              </a:solidFill>
              <a:sym typeface="Arial" panose="020B0604020202020204" pitchFamily="34" charset="0"/>
            </a:endParaRPr>
          </a:p>
        </p:txBody>
      </p:sp>
      <p:sp>
        <p:nvSpPr>
          <p:cNvPr id="265" name="Text Placeholder 2">
            <a:extLst>
              <a:ext uri="{FF2B5EF4-FFF2-40B4-BE49-F238E27FC236}">
                <a16:creationId xmlns:a16="http://schemas.microsoft.com/office/drawing/2014/main" xmlns="" id="{AB5B25A2-29B6-4922-8616-01B63A0850A1}"/>
              </a:ext>
            </a:extLst>
          </p:cNvPr>
          <p:cNvSpPr>
            <a:spLocks noGrp="1"/>
          </p:cNvSpPr>
          <p:nvPr>
            <p:custDataLst>
              <p:tags r:id="rId6"/>
            </p:custDataLst>
          </p:nvPr>
        </p:nvSpPr>
        <p:spPr bwMode="gray">
          <a:xfrm>
            <a:off x="5551120" y="3840163"/>
            <a:ext cx="509654" cy="274638"/>
          </a:xfrm>
          <a:prstGeom prst="rect">
            <a:avLst/>
          </a:prstGeom>
          <a:noFill/>
          <a:ln>
            <a:noFill/>
          </a:ln>
          <a:extLst>
            <a:ext uri="{909E8E84-426E-40DD-AFC4-6F175D3DCCD1}">
              <a14:hiddenFill xmlns:a14="http://schemas.microsoft.com/office/drawing/2010/main" xmlns="">
                <a:solidFill>
                  <a:scrgbClr r="0" g="0" b="0"/>
                </a:solidFill>
              </a14:hiddenFill>
            </a:ext>
          </a:extLst>
        </p:spPr>
        <p:txBody>
          <a:bodyPr vert="horz" wrap="none" lIns="42863" tIns="0" rIns="428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A8DB2210-8308-4A27-8AB2-744BA82971A4}" type="datetime'''''''4''''''''''''''0''''''''''2'''">
              <a:rPr lang="el-GR" altLang="en-US" sz="2000" smtClean="0">
                <a:solidFill>
                  <a:schemeClr val="bg1"/>
                </a:solidFill>
              </a:rPr>
              <a:pPr marL="0" indent="0" algn="ctr">
                <a:spcBef>
                  <a:spcPct val="0"/>
                </a:spcBef>
                <a:spcAft>
                  <a:spcPct val="0"/>
                </a:spcAft>
                <a:buNone/>
              </a:pPr>
              <a:t>402</a:t>
            </a:fld>
            <a:endParaRPr lang="el-GR" sz="2000" dirty="0">
              <a:solidFill>
                <a:schemeClr val="bg1"/>
              </a:solidFill>
              <a:sym typeface="Arial" panose="020B0604020202020204" pitchFamily="34" charset="0"/>
            </a:endParaRPr>
          </a:p>
        </p:txBody>
      </p:sp>
      <p:sp>
        <p:nvSpPr>
          <p:cNvPr id="275" name="Text Placeholder 2">
            <a:extLst>
              <a:ext uri="{FF2B5EF4-FFF2-40B4-BE49-F238E27FC236}">
                <a16:creationId xmlns:a16="http://schemas.microsoft.com/office/drawing/2014/main" xmlns="" id="{09D17858-34C8-4FA7-B171-F8FC4934F97F}"/>
              </a:ext>
            </a:extLst>
          </p:cNvPr>
          <p:cNvSpPr>
            <a:spLocks noGrp="1"/>
          </p:cNvSpPr>
          <p:nvPr>
            <p:custDataLst>
              <p:tags r:id="rId7"/>
            </p:custDataLst>
          </p:nvPr>
        </p:nvSpPr>
        <p:spPr bwMode="gray">
          <a:xfrm>
            <a:off x="2361417" y="3043238"/>
            <a:ext cx="509654" cy="274638"/>
          </a:xfrm>
          <a:prstGeom prst="rect">
            <a:avLst/>
          </a:prstGeom>
          <a:noFill/>
          <a:ln>
            <a:noFill/>
          </a:ln>
          <a:extLst>
            <a:ext uri="{909E8E84-426E-40DD-AFC4-6F175D3DCCD1}">
              <a14:hiddenFill xmlns:a14="http://schemas.microsoft.com/office/drawing/2010/main" xmlns="">
                <a:solidFill>
                  <a:scrgbClr r="0" g="0" b="0"/>
                </a:solidFill>
              </a14:hiddenFill>
            </a:ext>
          </a:extLst>
        </p:spPr>
        <p:txBody>
          <a:bodyPr vert="horz" wrap="none" lIns="42863" tIns="0" rIns="428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F70D0D50-B1ED-42D1-9B35-37386AC12B84}" type="datetime'''''''''4''''''''''''6''''''''''''''0'''''''''''''''''''''''''">
              <a:rPr lang="el-GR" altLang="en-US" sz="2000" smtClean="0">
                <a:solidFill>
                  <a:schemeClr val="bg1"/>
                </a:solidFill>
              </a:rPr>
              <a:pPr marL="0" indent="0" algn="ctr">
                <a:spcBef>
                  <a:spcPct val="0"/>
                </a:spcBef>
                <a:spcAft>
                  <a:spcPct val="0"/>
                </a:spcAft>
                <a:buNone/>
              </a:pPr>
              <a:t>460</a:t>
            </a:fld>
            <a:endParaRPr lang="el-GR" sz="2000" dirty="0">
              <a:solidFill>
                <a:schemeClr val="bg1"/>
              </a:solidFill>
              <a:sym typeface="Arial" panose="020B0604020202020204" pitchFamily="34" charset="0"/>
            </a:endParaRPr>
          </a:p>
        </p:txBody>
      </p:sp>
      <p:sp>
        <p:nvSpPr>
          <p:cNvPr id="235" name="Text Placeholder 2">
            <a:extLst>
              <a:ext uri="{FF2B5EF4-FFF2-40B4-BE49-F238E27FC236}">
                <a16:creationId xmlns:a16="http://schemas.microsoft.com/office/drawing/2014/main" xmlns="" id="{18DD2C70-E3A8-4CF2-9D76-0B363984C294}"/>
              </a:ext>
            </a:extLst>
          </p:cNvPr>
          <p:cNvSpPr>
            <a:spLocks noGrp="1"/>
          </p:cNvSpPr>
          <p:nvPr>
            <p:custDataLst>
              <p:tags r:id="rId8"/>
            </p:custDataLst>
          </p:nvPr>
        </p:nvSpPr>
        <p:spPr bwMode="gray">
          <a:xfrm>
            <a:off x="4174578" y="1397000"/>
            <a:ext cx="227043" cy="274638"/>
          </a:xfrm>
          <a:prstGeom prst="rect">
            <a:avLst/>
          </a:prstGeom>
          <a:solidFill>
            <a:schemeClr val="accent3"/>
          </a:solidFill>
          <a:ln>
            <a:noFill/>
          </a:ln>
        </p:spPr>
        <p:txBody>
          <a:bodyPr vert="horz" wrap="none" lIns="42863" tIns="0" rIns="428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40193133-D160-459D-AF52-986E287BC5D9}" type="datetime'1'''''''''''''''''''''">
              <a:rPr lang="el-GR" altLang="en-US" sz="2000" smtClean="0"/>
              <a:pPr marL="0" indent="0" algn="ctr">
                <a:spcBef>
                  <a:spcPct val="0"/>
                </a:spcBef>
                <a:spcAft>
                  <a:spcPct val="0"/>
                </a:spcAft>
                <a:buNone/>
              </a:pPr>
              <a:t>1</a:t>
            </a:fld>
            <a:endParaRPr lang="el-GR" sz="2000" dirty="0">
              <a:sym typeface="Arial" panose="020B0604020202020204" pitchFamily="34" charset="0"/>
            </a:endParaRPr>
          </a:p>
        </p:txBody>
      </p:sp>
      <p:sp>
        <p:nvSpPr>
          <p:cNvPr id="21" name="Rectangle 20">
            <a:extLst>
              <a:ext uri="{FF2B5EF4-FFF2-40B4-BE49-F238E27FC236}">
                <a16:creationId xmlns:a16="http://schemas.microsoft.com/office/drawing/2014/main" xmlns="" id="{73FEF7FF-06D7-4DB4-A6E8-CA84636493DD}"/>
              </a:ext>
            </a:extLst>
          </p:cNvPr>
          <p:cNvSpPr/>
          <p:nvPr>
            <p:custDataLst>
              <p:tags r:id="rId9"/>
            </p:custDataLst>
          </p:nvPr>
        </p:nvSpPr>
        <p:spPr bwMode="auto">
          <a:xfrm>
            <a:off x="4317472" y="5507039"/>
            <a:ext cx="285787" cy="214313"/>
          </a:xfrm>
          <a:prstGeom prst="rect">
            <a:avLst/>
          </a:prstGeom>
          <a:solidFill>
            <a:schemeClr val="accent6"/>
          </a:solidFill>
          <a:ln w="9525" cap="flat" cmpd="sng" algn="ctr">
            <a:solidFill>
              <a:srgbClr val="FFFFFF"/>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Rectangle 16">
            <a:extLst>
              <a:ext uri="{FF2B5EF4-FFF2-40B4-BE49-F238E27FC236}">
                <a16:creationId xmlns:a16="http://schemas.microsoft.com/office/drawing/2014/main" xmlns="" id="{D3991872-958A-4905-A288-A62ADAF365F3}"/>
              </a:ext>
            </a:extLst>
          </p:cNvPr>
          <p:cNvSpPr/>
          <p:nvPr>
            <p:custDataLst>
              <p:tags r:id="rId10"/>
            </p:custDataLst>
          </p:nvPr>
        </p:nvSpPr>
        <p:spPr bwMode="auto">
          <a:xfrm>
            <a:off x="2139138" y="5507039"/>
            <a:ext cx="285787" cy="214313"/>
          </a:xfrm>
          <a:prstGeom prst="rect">
            <a:avLst/>
          </a:prstGeom>
          <a:solidFill>
            <a:schemeClr val="hlink"/>
          </a:solidFill>
          <a:ln w="9525" cap="flat" cmpd="sng" algn="ctr">
            <a:solidFill>
              <a:srgbClr val="FFFFFF"/>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0" name="Rectangle 19">
            <a:extLst>
              <a:ext uri="{FF2B5EF4-FFF2-40B4-BE49-F238E27FC236}">
                <a16:creationId xmlns:a16="http://schemas.microsoft.com/office/drawing/2014/main" xmlns="" id="{93459883-D3CF-4E56-AA3C-7A2A23CD813C}"/>
              </a:ext>
            </a:extLst>
          </p:cNvPr>
          <p:cNvSpPr/>
          <p:nvPr>
            <p:custDataLst>
              <p:tags r:id="rId11"/>
            </p:custDataLst>
          </p:nvPr>
        </p:nvSpPr>
        <p:spPr bwMode="auto">
          <a:xfrm>
            <a:off x="3272761" y="5507039"/>
            <a:ext cx="285787" cy="214313"/>
          </a:xfrm>
          <a:prstGeom prst="rect">
            <a:avLst/>
          </a:prstGeom>
          <a:solidFill>
            <a:schemeClr val="accent1"/>
          </a:solidFill>
          <a:ln w="9525" cap="flat" cmpd="sng" algn="ctr">
            <a:solidFill>
              <a:srgbClr val="FFFFFF"/>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2" name="Rectangle 21">
            <a:extLst>
              <a:ext uri="{FF2B5EF4-FFF2-40B4-BE49-F238E27FC236}">
                <a16:creationId xmlns:a16="http://schemas.microsoft.com/office/drawing/2014/main" xmlns="" id="{5C854411-3BC7-4FD5-89EF-6454E1828388}"/>
              </a:ext>
            </a:extLst>
          </p:cNvPr>
          <p:cNvSpPr/>
          <p:nvPr>
            <p:custDataLst>
              <p:tags r:id="rId12"/>
            </p:custDataLst>
          </p:nvPr>
        </p:nvSpPr>
        <p:spPr bwMode="auto">
          <a:xfrm>
            <a:off x="5420927" y="5507039"/>
            <a:ext cx="285787" cy="214313"/>
          </a:xfrm>
          <a:prstGeom prst="rect">
            <a:avLst/>
          </a:prstGeom>
          <a:solidFill>
            <a:schemeClr val="accent3"/>
          </a:solidFill>
          <a:ln w="9525" cap="flat" cmpd="sng" algn="ctr">
            <a:solidFill>
              <a:srgbClr val="FFFFFF"/>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29" name="Text Placeholder 2">
            <a:extLst>
              <a:ext uri="{FF2B5EF4-FFF2-40B4-BE49-F238E27FC236}">
                <a16:creationId xmlns:a16="http://schemas.microsoft.com/office/drawing/2014/main" xmlns="" id="{FA2E83BA-FC67-463A-9EC1-034ACDE026C9}"/>
              </a:ext>
            </a:extLst>
          </p:cNvPr>
          <p:cNvSpPr>
            <a:spLocks noGrp="1"/>
          </p:cNvSpPr>
          <p:nvPr>
            <p:custDataLst>
              <p:tags r:id="rId13"/>
            </p:custDataLst>
          </p:nvPr>
        </p:nvSpPr>
        <p:spPr bwMode="auto">
          <a:xfrm>
            <a:off x="4654066" y="5500689"/>
            <a:ext cx="665250" cy="219075"/>
          </a:xfrm>
          <a:prstGeom prst="rect">
            <a:avLst/>
          </a:prstGeom>
          <a:noFill/>
          <a:ln>
            <a:noFill/>
          </a:ln>
          <a:extLst>
            <a:ext uri="{909E8E84-426E-40DD-AFC4-6F175D3DCCD1}">
              <a14:hiddenFill xmlns:a14="http://schemas.microsoft.com/office/drawing/2010/main" xmlns="">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BA0A2A6A-4800-4692-B243-BB31E491DCD5}" type="datetime'''Μ''''''''''ε''σ''''''''''''''''''''''α''''''''ία'''''''''">
              <a:rPr lang="el-GR" altLang="en-US" sz="1600" smtClean="0">
                <a:sym typeface="Arial" panose="020B0604020202020204" pitchFamily="34" charset="0"/>
              </a:rPr>
              <a:pPr marL="0" indent="0">
                <a:spcBef>
                  <a:spcPct val="0"/>
                </a:spcBef>
                <a:spcAft>
                  <a:spcPct val="0"/>
                </a:spcAft>
                <a:buNone/>
              </a:pPr>
              <a:t>Μεσαία</a:t>
            </a:fld>
            <a:endParaRPr lang="el-GR" sz="1600" dirty="0">
              <a:sym typeface="Arial" panose="020B0604020202020204" pitchFamily="34" charset="0"/>
            </a:endParaRPr>
          </a:p>
        </p:txBody>
      </p:sp>
      <p:sp>
        <p:nvSpPr>
          <p:cNvPr id="227" name="Text Placeholder 2">
            <a:extLst>
              <a:ext uri="{FF2B5EF4-FFF2-40B4-BE49-F238E27FC236}">
                <a16:creationId xmlns:a16="http://schemas.microsoft.com/office/drawing/2014/main" xmlns="" id="{84FFCFBC-3941-48D3-96F4-E9813E74EB3D}"/>
              </a:ext>
            </a:extLst>
          </p:cNvPr>
          <p:cNvSpPr>
            <a:spLocks noGrp="1"/>
          </p:cNvSpPr>
          <p:nvPr>
            <p:custDataLst>
              <p:tags r:id="rId14"/>
            </p:custDataLst>
          </p:nvPr>
        </p:nvSpPr>
        <p:spPr bwMode="auto">
          <a:xfrm>
            <a:off x="2475732" y="5500689"/>
            <a:ext cx="695416" cy="219075"/>
          </a:xfrm>
          <a:prstGeom prst="rect">
            <a:avLst/>
          </a:prstGeom>
          <a:noFill/>
          <a:ln>
            <a:noFill/>
          </a:ln>
          <a:extLst>
            <a:ext uri="{909E8E84-426E-40DD-AFC4-6F175D3DCCD1}">
              <a14:hiddenFill xmlns:a14="http://schemas.microsoft.com/office/drawing/2010/main" xmlns="">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559CE642-9360-4ADE-A1BC-FC91C111B84A}" type="datetime'''Κ''''ρ''ί''''''σ''''''''''''ι''''''''''''μ''''''''''''η'">
              <a:rPr lang="el-GR" altLang="en-US" sz="1600" smtClean="0"/>
              <a:pPr marL="0" indent="0">
                <a:spcBef>
                  <a:spcPct val="0"/>
                </a:spcBef>
                <a:spcAft>
                  <a:spcPct val="0"/>
                </a:spcAft>
                <a:buNone/>
              </a:pPr>
              <a:t>Κρίσιμη</a:t>
            </a:fld>
            <a:endParaRPr lang="el-GR" sz="1600" dirty="0">
              <a:sym typeface="Arial" panose="020B0604020202020204" pitchFamily="34" charset="0"/>
            </a:endParaRPr>
          </a:p>
        </p:txBody>
      </p:sp>
      <p:sp>
        <p:nvSpPr>
          <p:cNvPr id="228" name="Text Placeholder 2">
            <a:extLst>
              <a:ext uri="{FF2B5EF4-FFF2-40B4-BE49-F238E27FC236}">
                <a16:creationId xmlns:a16="http://schemas.microsoft.com/office/drawing/2014/main" xmlns="" id="{3B97795C-001C-4801-B370-EA1C585B78DE}"/>
              </a:ext>
            </a:extLst>
          </p:cNvPr>
          <p:cNvSpPr>
            <a:spLocks noGrp="1"/>
          </p:cNvSpPr>
          <p:nvPr>
            <p:custDataLst>
              <p:tags r:id="rId15"/>
            </p:custDataLst>
          </p:nvPr>
        </p:nvSpPr>
        <p:spPr bwMode="auto">
          <a:xfrm>
            <a:off x="3609355" y="5500689"/>
            <a:ext cx="606504" cy="219075"/>
          </a:xfrm>
          <a:prstGeom prst="rect">
            <a:avLst/>
          </a:prstGeom>
          <a:noFill/>
          <a:ln>
            <a:noFill/>
          </a:ln>
          <a:extLst>
            <a:ext uri="{909E8E84-426E-40DD-AFC4-6F175D3DCCD1}">
              <a14:hiddenFill xmlns:a14="http://schemas.microsoft.com/office/drawing/2010/main" xmlns="">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E193D24E-0166-48C0-9982-619844B1955E}" type="datetime'Υ''''''ψ''''''η''''''''''''''''λ''''''''''''''''''ή'">
              <a:rPr lang="el-GR" altLang="en-US" sz="1600" smtClean="0">
                <a:sym typeface="Arial" panose="020B0604020202020204" pitchFamily="34" charset="0"/>
              </a:rPr>
              <a:pPr marL="0" indent="0">
                <a:spcBef>
                  <a:spcPct val="0"/>
                </a:spcBef>
                <a:spcAft>
                  <a:spcPct val="0"/>
                </a:spcAft>
                <a:buNone/>
              </a:pPr>
              <a:t>Υψηλή</a:t>
            </a:fld>
            <a:endParaRPr lang="el-GR" sz="1600" dirty="0">
              <a:sym typeface="Arial" panose="020B0604020202020204" pitchFamily="34" charset="0"/>
            </a:endParaRPr>
          </a:p>
        </p:txBody>
      </p:sp>
      <p:sp>
        <p:nvSpPr>
          <p:cNvPr id="234" name="Text Placeholder 2">
            <a:extLst>
              <a:ext uri="{FF2B5EF4-FFF2-40B4-BE49-F238E27FC236}">
                <a16:creationId xmlns:a16="http://schemas.microsoft.com/office/drawing/2014/main" xmlns="" id="{92A7AEEE-170A-49FB-8E04-CF1B84D2110A}"/>
              </a:ext>
            </a:extLst>
          </p:cNvPr>
          <p:cNvSpPr>
            <a:spLocks noGrp="1"/>
          </p:cNvSpPr>
          <p:nvPr>
            <p:custDataLst>
              <p:tags r:id="rId16"/>
            </p:custDataLst>
          </p:nvPr>
        </p:nvSpPr>
        <p:spPr bwMode="auto">
          <a:xfrm>
            <a:off x="5757522" y="5500689"/>
            <a:ext cx="697004" cy="219075"/>
          </a:xfrm>
          <a:prstGeom prst="rect">
            <a:avLst/>
          </a:prstGeom>
          <a:noFill/>
          <a:ln>
            <a:noFill/>
          </a:ln>
          <a:extLst>
            <a:ext uri="{909E8E84-426E-40DD-AFC4-6F175D3DCCD1}">
              <a14:hiddenFill xmlns:a14="http://schemas.microsoft.com/office/drawing/2010/main" xmlns="">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F5588A6C-3A18-49DE-A909-42651DEA29FE}" type="datetime'''''''''''''''''''''Χ''''''''αμ''''''''''''''ηλ''''''''''ή'">
              <a:rPr lang="el-GR" altLang="en-US" sz="1600" smtClean="0">
                <a:sym typeface="Arial" panose="020B0604020202020204" pitchFamily="34" charset="0"/>
              </a:rPr>
              <a:pPr marL="0" indent="0">
                <a:spcBef>
                  <a:spcPct val="0"/>
                </a:spcBef>
                <a:spcAft>
                  <a:spcPct val="0"/>
                </a:spcAft>
                <a:buNone/>
              </a:pPr>
              <a:t>Χαμηλή</a:t>
            </a:fld>
            <a:endParaRPr lang="el-GR" sz="1600" dirty="0">
              <a:sym typeface="Arial" panose="020B0604020202020204" pitchFamily="34" charset="0"/>
            </a:endParaRPr>
          </a:p>
        </p:txBody>
      </p:sp>
      <p:sp>
        <p:nvSpPr>
          <p:cNvPr id="23" name="TextBox 22">
            <a:extLst>
              <a:ext uri="{FF2B5EF4-FFF2-40B4-BE49-F238E27FC236}">
                <a16:creationId xmlns:a16="http://schemas.microsoft.com/office/drawing/2014/main" xmlns="" id="{E1B72878-083F-450E-BC95-E776602165F5}"/>
              </a:ext>
            </a:extLst>
          </p:cNvPr>
          <p:cNvSpPr txBox="1"/>
          <p:nvPr/>
        </p:nvSpPr>
        <p:spPr>
          <a:xfrm>
            <a:off x="6706394" y="762000"/>
            <a:ext cx="4103458" cy="3324704"/>
          </a:xfrm>
          <a:prstGeom prst="rect">
            <a:avLst/>
          </a:prstGeom>
          <a:noFill/>
        </p:spPr>
        <p:txBody>
          <a:bodyPr wrap="square" rtlCol="0" anchor="ctr">
            <a:noAutofit/>
          </a:bodyPr>
          <a:lstStyle/>
          <a:p>
            <a:pPr>
              <a:lnSpc>
                <a:spcPct val="120000"/>
              </a:lnSpc>
            </a:pPr>
            <a:r>
              <a:rPr lang="el-GR" sz="1600" b="1" dirty="0">
                <a:solidFill>
                  <a:srgbClr val="3462AB"/>
                </a:solidFill>
                <a:latin typeface="Arial" panose="020B0604020202020204" pitchFamily="34" charset="0"/>
                <a:cs typeface="Arial" panose="020B0604020202020204" pitchFamily="34" charset="0"/>
              </a:rPr>
              <a:t>Το επίπεδο προτεραιότητας συνδέεται άμεσα με την </a:t>
            </a:r>
            <a:r>
              <a:rPr lang="el-GR" sz="1600" b="1" dirty="0" err="1">
                <a:solidFill>
                  <a:srgbClr val="3462AB"/>
                </a:solidFill>
                <a:latin typeface="Arial" panose="020B0604020202020204" pitchFamily="34" charset="0"/>
                <a:cs typeface="Arial" panose="020B0604020202020204" pitchFamily="34" charset="0"/>
              </a:rPr>
              <a:t>εντατικότητα</a:t>
            </a:r>
            <a:r>
              <a:rPr lang="el-GR" sz="1600" b="1" dirty="0">
                <a:solidFill>
                  <a:srgbClr val="3462AB"/>
                </a:solidFill>
                <a:latin typeface="Arial" panose="020B0604020202020204" pitchFamily="34" charset="0"/>
                <a:cs typeface="Arial" panose="020B0604020202020204" pitchFamily="34" charset="0"/>
              </a:rPr>
              <a:t> παρακολούθησης</a:t>
            </a:r>
            <a:r>
              <a:rPr lang="el-GR" sz="1600" dirty="0">
                <a:solidFill>
                  <a:srgbClr val="3462AB"/>
                </a:solidFill>
                <a:latin typeface="Arial" panose="020B0604020202020204" pitchFamily="34" charset="0"/>
                <a:cs typeface="Arial" panose="020B0604020202020204" pitchFamily="34" charset="0"/>
              </a:rPr>
              <a:t> </a:t>
            </a:r>
            <a:r>
              <a:rPr lang="el-GR" sz="1600" dirty="0">
                <a:latin typeface="Arial" panose="020B0604020202020204" pitchFamily="34" charset="0"/>
                <a:cs typeface="Arial" panose="020B0604020202020204" pitchFamily="34" charset="0"/>
              </a:rPr>
              <a:t>ενός </a:t>
            </a:r>
            <a:r>
              <a:rPr lang="el-GR" sz="1600" dirty="0" smtClean="0">
                <a:latin typeface="Arial" panose="020B0604020202020204" pitchFamily="34" charset="0"/>
                <a:cs typeface="Arial" panose="020B0604020202020204" pitchFamily="34" charset="0"/>
              </a:rPr>
              <a:t>έργου από την Προεδρία της Κυβέρνησης</a:t>
            </a:r>
            <a:endParaRPr lang="el-GR" sz="1600" dirty="0">
              <a:latin typeface="Arial" panose="020B0604020202020204" pitchFamily="34" charset="0"/>
              <a:cs typeface="Arial" panose="020B0604020202020204" pitchFamily="34" charset="0"/>
            </a:endParaRPr>
          </a:p>
        </p:txBody>
      </p:sp>
      <p:pic>
        <p:nvPicPr>
          <p:cNvPr id="28" name="Θέση περιεχομένου 4">
            <a:extLst>
              <a:ext uri="{FF2B5EF4-FFF2-40B4-BE49-F238E27FC236}">
                <a16:creationId xmlns:a16="http://schemas.microsoft.com/office/drawing/2014/main" xmlns="" id="{14563D3A-6670-4778-9976-806FD4F86E86}"/>
              </a:ext>
            </a:extLst>
          </p:cNvPr>
          <p:cNvPicPr>
            <a:picLocks noChangeAspect="1"/>
          </p:cNvPicPr>
          <p:nvPr/>
        </p:nvPicPr>
        <p:blipFill rotWithShape="1">
          <a:blip r:embed="rId20" cstate="print"/>
          <a:srcRect l="18791" t="23363" r="19139" b="23434"/>
          <a:stretch/>
        </p:blipFill>
        <p:spPr>
          <a:xfrm>
            <a:off x="11278394" y="6324600"/>
            <a:ext cx="617428" cy="297643"/>
          </a:xfrm>
          <a:prstGeom prst="rect">
            <a:avLst/>
          </a:prstGeom>
        </p:spPr>
      </p:pic>
    </p:spTree>
    <p:extLst>
      <p:ext uri="{BB962C8B-B14F-4D97-AF65-F5344CB8AC3E}">
        <p14:creationId xmlns:p14="http://schemas.microsoft.com/office/powerpoint/2010/main" xmlns="" val="188457321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Z2buR1osRvSZsmzetmqImw"/>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t9MSaE5NxQtua0IHHzqZnVQ"/>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tn_WEFeGuThCszi_69Dx6gw"/>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tnaBrOIKrTMqrKgOgLKRuzg"/>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t8ZdK2CBKQcGnzOJq9Q84jA"/>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tZRb2agNDQeGz9WHce0iX9g"/>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tI0XyRDKGQ_WQyqy6Sprolg"/>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t8Hdv45OeSea5.NR_UztMFA"/>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tSF8aUOSoQYuXVCZN0oScUA"/>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tqltrnndrSCOUpsuB4Kx3Hg"/>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trV_RsxXfQzqe110Rd8nB6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K960KrEBS96kPEO3_FpEFg"/>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td_3tIfGpSbCr6E0sOWGIOg"/>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t.q3TcSsOR86k2j0kfGnS4w"/>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tqhKpenDwSyeNqd6kBkHsQQ"/>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tQt02rH.mRXeh3IHBrS4qwg"/>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tb1hISpdoSUSV.Cjxyah8mw"/>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tt0ruEgO0SsCeo6Vhy4dr4w"/>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t.CJ5k65GTQmOuqcvmmW_Fg"/>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tCoZmcoHnR.251lKbJZh_Lg"/>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tMCKIbU3RTLmCCvnq_2Z6HQ"/>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tVcGawSvuRKS1WQ7Jd7eMb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Oddda4esQQG3KHpoaZqgsQ"/>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tnxGE7wxcRz2EfrV8K9Wmlw"/>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t9StM5WiIS1uqQraJ7JIpBw"/>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tHXJ24jQ4ST64LVmN.CZLNA"/>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tiTroaRMiSJilZ9U9T4FY0Q"/>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t3qKY1PKUTZq1FWoGZlqeog"/>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tvx5ExTxDTqOJ8_iwWmpj4w"/>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tlIKwA_JJSTq7py5hIBGBOQ"/>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tjGEj5pkyTd6VkWYa16s8jw"/>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t7LJma3_6RH.vGmAos4Fq.A"/>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tJQyKx.e5Q2.Wvi_0uQbyD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Qsq1yRXnQJCpJwfA10BKIw"/>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tRur9y8tMR7SNJpyvbGdHKw"/>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tIGHRvwvSQWGe7FVguzxpfA"/>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t_UtfUyOlTf6W.TQux5KLJQ"/>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tQ3oz_zciQTOLcbUxthNkmQ"/>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tob__pCjdRKC19DYXjbHSwg"/>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tuwrSAoZgRvWF_XD3cew7YQ"/>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tkTsTQPEZTBGFhzBwvCN19g"/>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t4c38QIxBRQ6fNwyIFfvCpA"/>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tDQOS4U_ATJ61nK15PRIVq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0TpsWKoHSi2C7zmQelAZAg"/>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tf0_1v3sqR5qc_N223k.eQg"/>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tVCpnYFO1SQuSJG_NwjYWJw"/>
</p:tagLst>
</file>

<file path=ppt/tags/tag142.xml><?xml version="1.0" encoding="utf-8"?>
<p:tagLst xmlns:a="http://schemas.openxmlformats.org/drawingml/2006/main" xmlns:r="http://schemas.openxmlformats.org/officeDocument/2006/relationships" xmlns:p="http://schemas.openxmlformats.org/presentationml/2006/main">
  <p:tag name="THINKCELLSHAPEDONOTDELETE" val="tuo2P0BqBTVy19h0g7sVkGQ"/>
</p:tagLst>
</file>

<file path=ppt/tags/tag143.xml><?xml version="1.0" encoding="utf-8"?>
<p:tagLst xmlns:a="http://schemas.openxmlformats.org/drawingml/2006/main" xmlns:r="http://schemas.openxmlformats.org/officeDocument/2006/relationships" xmlns:p="http://schemas.openxmlformats.org/presentationml/2006/main">
  <p:tag name="THINKCELLSHAPEDONOTDELETE" val="tE8RQL2SpRrm8XCYKUQuJRA"/>
</p:tagLst>
</file>

<file path=ppt/tags/tag144.xml><?xml version="1.0" encoding="utf-8"?>
<p:tagLst xmlns:a="http://schemas.openxmlformats.org/drawingml/2006/main" xmlns:r="http://schemas.openxmlformats.org/officeDocument/2006/relationships" xmlns:p="http://schemas.openxmlformats.org/presentationml/2006/main">
  <p:tag name="THINKCELLSHAPEDONOTDELETE" val="twX_rUYVeSgyL8hcj0iHkLA"/>
</p:tagLst>
</file>

<file path=ppt/tags/tag145.xml><?xml version="1.0" encoding="utf-8"?>
<p:tagLst xmlns:a="http://schemas.openxmlformats.org/drawingml/2006/main" xmlns:r="http://schemas.openxmlformats.org/officeDocument/2006/relationships" xmlns:p="http://schemas.openxmlformats.org/presentationml/2006/main">
  <p:tag name="THINKCELLSHAPEDONOTDELETE" val="tkYitYX8NRPuE7gjXcvy7fw"/>
</p:tagLst>
</file>

<file path=ppt/tags/tag1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7.xml><?xml version="1.0" encoding="utf-8"?>
<p:tagLst xmlns:a="http://schemas.openxmlformats.org/drawingml/2006/main" xmlns:r="http://schemas.openxmlformats.org/officeDocument/2006/relationships" xmlns:p="http://schemas.openxmlformats.org/presentationml/2006/main">
  <p:tag name="THINKCELLSHAPEDONOTDELETE" val="t5pG_lKLKTeOUdv4W7KL3Mw"/>
</p:tagLst>
</file>

<file path=ppt/tags/tag1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9.xml><?xml version="1.0" encoding="utf-8"?>
<p:tagLst xmlns:a="http://schemas.openxmlformats.org/drawingml/2006/main" xmlns:r="http://schemas.openxmlformats.org/officeDocument/2006/relationships" xmlns:p="http://schemas.openxmlformats.org/presentationml/2006/main">
  <p:tag name="THINKCELLSHAPEDONOTDELETE" val="taeFbEyrCQJ6lWZM0s0M7b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GL4XsG1ARDe0wCwrkANZdw"/>
</p:tagLst>
</file>

<file path=ppt/tags/tag1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1.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1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3.xml><?xml version="1.0" encoding="utf-8"?>
<p:tagLst xmlns:a="http://schemas.openxmlformats.org/drawingml/2006/main" xmlns:r="http://schemas.openxmlformats.org/officeDocument/2006/relationships" xmlns:p="http://schemas.openxmlformats.org/presentationml/2006/main">
  <p:tag name="THINKCELLSHAPEDONOTDELETE" val="tdyR8xTmHTBOMdux6p2maSA"/>
</p:tagLst>
</file>

<file path=ppt/tags/tag1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5.xml><?xml version="1.0" encoding="utf-8"?>
<p:tagLst xmlns:a="http://schemas.openxmlformats.org/drawingml/2006/main" xmlns:r="http://schemas.openxmlformats.org/officeDocument/2006/relationships" xmlns:p="http://schemas.openxmlformats.org/presentationml/2006/main">
  <p:tag name="THINKCELLSHAPEDONOTDELETE" val="tdyR8xTmHTBOMdux6p2maSA"/>
</p:tagLst>
</file>

<file path=ppt/tags/tag1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7.xml><?xml version="1.0" encoding="utf-8"?>
<p:tagLst xmlns:a="http://schemas.openxmlformats.org/drawingml/2006/main" xmlns:r="http://schemas.openxmlformats.org/officeDocument/2006/relationships" xmlns:p="http://schemas.openxmlformats.org/presentationml/2006/main">
  <p:tag name="THINKCELLSHAPEDONOTDELETE" val="taeFbEyrCQJ6lWZM0s0M7bg"/>
</p:tagLst>
</file>

<file path=ppt/tags/tag15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9.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VX4aLOszQryzOADrgsWvzg"/>
</p:tagLst>
</file>

<file path=ppt/tags/tag16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1.xml><?xml version="1.0" encoding="utf-8"?>
<p:tagLst xmlns:a="http://schemas.openxmlformats.org/drawingml/2006/main" xmlns:r="http://schemas.openxmlformats.org/officeDocument/2006/relationships" xmlns:p="http://schemas.openxmlformats.org/presentationml/2006/main">
  <p:tag name="THINKCELLSHAPEDONOTDELETE" val="taeFbEyrCQJ6lWZM0s0M7bg"/>
</p:tagLst>
</file>

<file path=ppt/tags/tag16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3.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16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kr0PE_DvSNCqgnwnuKMWv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C0uOQ9sjT46LoNm7msrRk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Ld6xEp.SQemPOWE4XzE0c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EiH.6H9zQwCjHbGI5HWf0w"/>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YteF8aP5TaCXyuB81iwZS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JS4ifqNNTX6EDWI7R.CjC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LlxVs4pRTPyuCBAQZ8OIu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fGWcVw2kRdaNHoEj8N1Sb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TkJYtaufQY.xq9cEZ8m4y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y2XJQzHzSIuW.g4P4tf8G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qbGZbmNmSDyk3pHY9Pvqb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BjPRj0qIR0.tMVQOWGAJj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Amr.zecIRNG.d9rWYRLgz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5J9Mc2YYTwauNCr.nFM3l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myMrxRhBTt.IeDy1hz7KRg"/>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mJuUKQ4gS7utTjcKK_7Ve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Q7.su7YLR32XZn5TrPsij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i.IPF3SbRSmdfubvHZPxK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MG92z8UDQ0.KY9K6NH6A5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EJZSFQ.GTtO5gA3kndubj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lMXxAB.HTpK4im8brFvRI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PG7qhLDNStOIivflknkFGg"/>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KzyHuhGBS0CuSzYBfD2MQ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CHnyWilMR42XDWfkWNFYS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JIjbnM7NTNS_esvdMFejew"/>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w4HawHRSSt.X_B8.aPTG2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Y1PtTmRIRZmdgRCJAVHSs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5yr9fH_BTyS8MVyY3QHbC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lfNOFkNkSCS7TrKTZ1IB_w"/>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niRm1lEsT..IVgp4ex3Ep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Vk9e083STiyQcqGjZXS94Q"/>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4HA9Pv3eRXOf1oioX00MXg"/>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7cAVc5D2Rois1_Zv7VVhFg"/>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NEGokBa1QHCAd27FUc0rug"/>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b6_SFxw2Sbeof5oCGgtKI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yhABqsonQjabnSXlL3jMxQ"/>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dJsZnTJwQQe4K5GvrN27QQ"/>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VF6a2yZtTJC1hL4ZNCs1Ag"/>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UgB46yvuThSlYUPVVWtXGA"/>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IQZMiPuFTDWZuXQtdO1sYQ"/>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Cb8qO3J2Tl6BfBEwcjFaRg"/>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G6SHiyD4T16QskLvv.4gH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m1jkCwTdSd.3tgA.taQt3g"/>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gwAqzNvhSWGgTI_dG5qICQ"/>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AfgzVyV3TjWmEQHUNEj3Y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q5DEVt7CTuyr.eh8gdRvAA"/>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GFDh0LoJST6UksIgTm708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rnuIE1._QyeJLXmOT6Sl5A"/>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36Gs6BJtSGGXICOlbdEhSA"/>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NOkLKN_cSQyrXAMY09YwfQ"/>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GenJjaF0T4Wd9AA51y0Q3w"/>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JTLo8KY4QX2zepT9zGrhog"/>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c3v_5zeUSGiE2E00_5bLJQ"/>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U42Soo07RC2.Z.QP7MChSg"/>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h2dmoDOAQNO1pXMFQdkOe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IGHRvwvSQWGe7FVguzxpfA"/>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Bw2c5DYtQKGUSfL5X9T_4Q"/>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PT4yD7GrSMSRqx3LzAn4cg"/>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hr3dv90YSuChojuGovyxoQ"/>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toE46Fx8SKq4JC_abAkoNg"/>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9QyiNLsvTjyCks8o7duH2g"/>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UoQN3sZQT8eH2KhtOfuDXA"/>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Okfl37LUQNeTOXDje_ADPw"/>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wTVGedoHTSWOVZ_nQ1b3VA"/>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peqFJNGaQoKR2XwxLlCqwQ"/>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XwDCczh4RD.uCJVH2MvwS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v3So4OZUT6qWx51GoT.3ew"/>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p88NaOCURQGH8ghjDksEqQ"/>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afAf.T5wRuG7hZrG6fjfWA"/>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JNviiigbSkmfxfDbN9iyqg"/>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pcdDfnhrQGWLbr7D9aIDDw"/>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v0jC3FcjRi6xhE5SB5RXPw"/>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BqGEc1sFTSS_8aQZz8LLLw"/>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tAyrZJYRrRSmslYGM_KPR6A"/>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0ieyz1ohQm.nsgWzVTMFbQ"/>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xwAbJhPORJ6TEqX.1fsbkw"/>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tb1H1CVhqQWGnDOJ5XlNkP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Ne_s17P9R_mMk1iI9XqxTw"/>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tIbOpO5FARJmYZJRzvU_zAw"/>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tCKC2fg9WTUqKdRIuTRbRzg"/>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tyN_GWiZFTBuxwRnsGV1BfQ"/>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tS4zhpbHfQVSVJUvgzrXSwA"/>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tJmg96flzReu4dYKySdFyVQ"/>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t0V1ScKLETky2.r_1ELZ6cA"/>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tnya3006QTDGR7SfyYfGh5Q"/>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t6D2KReKzTw2FmtPCEwf.Dg"/>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t.5kwVtkFSC.yQL8.KkHrwg"/>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tNnTiOIJVRNC9zcWU1EeUWw"/>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1008</TotalTime>
  <Words>4086</Words>
  <Application>Microsoft Office PowerPoint</Application>
  <PresentationFormat>Προσαρμογή</PresentationFormat>
  <Paragraphs>595</Paragraphs>
  <Slides>49</Slides>
  <Notes>15</Notes>
  <HiddenSlides>0</HiddenSlides>
  <MMClips>0</MMClips>
  <ScaleCrop>false</ScaleCrop>
  <HeadingPairs>
    <vt:vector size="6" baseType="variant">
      <vt:variant>
        <vt:lpstr>Θέμα</vt:lpstr>
      </vt:variant>
      <vt:variant>
        <vt:i4>2</vt:i4>
      </vt:variant>
      <vt:variant>
        <vt:lpstr>Ενσωματωμένοι διακομιστές OLE</vt:lpstr>
      </vt:variant>
      <vt:variant>
        <vt:i4>1</vt:i4>
      </vt:variant>
      <vt:variant>
        <vt:lpstr>Τίτλοι διαφανειών</vt:lpstr>
      </vt:variant>
      <vt:variant>
        <vt:i4>49</vt:i4>
      </vt:variant>
    </vt:vector>
  </HeadingPairs>
  <TitlesOfParts>
    <vt:vector size="52" baseType="lpstr">
      <vt:lpstr>Office Theme</vt:lpstr>
      <vt:lpstr>1_Office Theme</vt:lpstr>
      <vt:lpstr>think-cell Slide</vt:lpstr>
      <vt:lpstr>Διαφάνεια 1</vt:lpstr>
      <vt:lpstr>Οι έξι πρώτοι μήνες - Μπλε φάκελοι: Το είπαμε, το κάναμε</vt:lpstr>
      <vt:lpstr>Το μεταρρυθμιστικό εγχείρημα</vt:lpstr>
      <vt:lpstr>«ΜΑΖΙ»,  Ξεκινάμε</vt:lpstr>
      <vt:lpstr>Υπεύθυνοι λειτουργίας πληροφοριακού συστήματος «ΜΑΖΙ» και δυνατότητα πρόσβασης</vt:lpstr>
      <vt:lpstr>Διαδικασία τροφοδότησης μηχανισμού «ΜΑΖΙ»</vt:lpstr>
      <vt:lpstr>Βασικά μεγέθη Κυβερνητικού Προγράμματος</vt:lpstr>
      <vt:lpstr>Κατανομή έργων ανά Υπουργείο και επίπεδο προτεραιότητας</vt:lpstr>
      <vt:lpstr>Κατανομή έργων ανά επίπεδο προτεραιότητας</vt:lpstr>
      <vt:lpstr>“ΜΑΖΙ”: Ο συντονισμός και η συνεργασία στο προσκήνιο</vt:lpstr>
      <vt:lpstr>Στρατηγικός σχεδιασμός στην κυβερνητική πολιτική</vt:lpstr>
      <vt:lpstr>Νέα Εργαλεία Στρατηγικού Σχεδιασμού</vt:lpstr>
      <vt:lpstr>Επίπεδα στρατηγικού σχεδιασμού</vt:lpstr>
      <vt:lpstr>Ετήσια Σχέδια Δράσης Υπουργείων – Ορισμοί &amp; οδηγίες συμπλήρωσης</vt:lpstr>
      <vt:lpstr>Διαφάνεια 15</vt:lpstr>
      <vt:lpstr>Διαφάνεια 16</vt:lpstr>
      <vt:lpstr>Υλοποίηση στρατηγικού σχεδιασμού</vt:lpstr>
      <vt:lpstr>Υπουργείο Ψηφιακής Διακυβέρνησης </vt:lpstr>
      <vt:lpstr>Διαφάνεια 19</vt:lpstr>
      <vt:lpstr>Διαφάνεια 20</vt:lpstr>
      <vt:lpstr>Υπουργείο Ψηφιακής Διακυβέρνησης Στόχος 4: Στήριξη έργων υποδομών εθνικής προτεραιότητας </vt:lpstr>
      <vt:lpstr>Διαφάνεια 22</vt:lpstr>
      <vt:lpstr>Υπουργείο Περιβάλλοντος και Ενέργειας Στόχος 4: Εκσυγχρονισμός και απλοποίηση του πλαισίου για τον χωροταξικό και πολεοδομικό σχεδιασμό</vt:lpstr>
      <vt:lpstr>Εθνικό Σχέδιο Μεταρρυθμίσεων: «Ελλάδα Μπροστά»</vt:lpstr>
      <vt:lpstr>Πώς ορίζονται οι μεταρρυθμίσεις;</vt:lpstr>
      <vt:lpstr>Διαφάνεια 26</vt:lpstr>
      <vt:lpstr>Το φάσμα των Μεταρρυθμίσεων - Μεταρρυθμίσεις ανά Υπουργείο </vt:lpstr>
      <vt:lpstr>Ελλάδα Μπροστά: Μεταρρυθμίσεις ανά κύκλο πολιτικής </vt:lpstr>
      <vt:lpstr>Εθνικό Σχέδιο Μεταρρυθμίσεων: Ορόσημα στην Εφαρμογή</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Διαφάνεια 38</vt:lpstr>
      <vt:lpstr>Διαφάνεια 39</vt:lpstr>
      <vt:lpstr>Διαφάνεια 40</vt:lpstr>
      <vt:lpstr>Διαφάνεια 41</vt:lpstr>
      <vt:lpstr>Διαφάνεια 42</vt:lpstr>
      <vt:lpstr>Διαφάνεια 43</vt:lpstr>
      <vt:lpstr>Διαφάνεια 44</vt:lpstr>
      <vt:lpstr>Διαφάνεια 45</vt:lpstr>
      <vt:lpstr>Διαφάνεια 46</vt:lpstr>
      <vt:lpstr>Διαφάνεια 47</vt:lpstr>
      <vt:lpstr>Διαφάνεια 48</vt:lpstr>
      <vt:lpstr>Διαφάνεια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SKERTSOS AKIS</dc:creator>
  <cp:lastModifiedBy>A</cp:lastModifiedBy>
  <cp:revision>226</cp:revision>
  <dcterms:created xsi:type="dcterms:W3CDTF">2019-07-09T09:31:45Z</dcterms:created>
  <dcterms:modified xsi:type="dcterms:W3CDTF">2020-02-07T09:39:49Z</dcterms:modified>
  <dc:language>el-GR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Ευρεία οθόνη</vt:lpwstr>
  </property>
  <property fmtid="{D5CDD505-2E9C-101B-9397-08002B2CF9AE}" pid="9" name="ScaleCrop">
    <vt:bool>false</vt:bool>
  </property>
  <property fmtid="{D5CDD505-2E9C-101B-9397-08002B2CF9AE}" pid="10" name="ShareDoc">
    <vt:bool>false</vt:bool>
  </property>
  <property fmtid="{D5CDD505-2E9C-101B-9397-08002B2CF9AE}" pid="11" name="Slides">
    <vt:i4>10</vt:i4>
  </property>
</Properties>
</file>